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19" r:id="rId4"/>
    <p:sldMasterId id="2147483780" r:id="rId5"/>
  </p:sldMasterIdLst>
  <p:notesMasterIdLst>
    <p:notesMasterId r:id="rId29"/>
  </p:notesMasterIdLst>
  <p:handoutMasterIdLst>
    <p:handoutMasterId r:id="rId30"/>
  </p:handoutMasterIdLst>
  <p:sldIdLst>
    <p:sldId id="2049" r:id="rId6"/>
    <p:sldId id="2253" r:id="rId7"/>
    <p:sldId id="2258" r:id="rId8"/>
    <p:sldId id="2257" r:id="rId9"/>
    <p:sldId id="2256" r:id="rId10"/>
    <p:sldId id="2255" r:id="rId11"/>
    <p:sldId id="2254" r:id="rId12"/>
    <p:sldId id="2259" r:id="rId13"/>
    <p:sldId id="2261" r:id="rId14"/>
    <p:sldId id="2262" r:id="rId15"/>
    <p:sldId id="2263" r:id="rId16"/>
    <p:sldId id="2264" r:id="rId17"/>
    <p:sldId id="2265" r:id="rId18"/>
    <p:sldId id="2266" r:id="rId19"/>
    <p:sldId id="2268" r:id="rId20"/>
    <p:sldId id="2249" r:id="rId21"/>
    <p:sldId id="2187" r:id="rId22"/>
    <p:sldId id="2190" r:id="rId23"/>
    <p:sldId id="2131" r:id="rId24"/>
    <p:sldId id="2132" r:id="rId25"/>
    <p:sldId id="2133" r:id="rId26"/>
    <p:sldId id="2251" r:id="rId27"/>
    <p:sldId id="2270" r:id="rId28"/>
  </p:sldIdLst>
  <p:sldSz cx="12192000" cy="6858000"/>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23AA80-EE6F-486A-8C07-F8FBE8A9C548}">
          <p14:sldIdLst>
            <p14:sldId id="2049"/>
            <p14:sldId id="2253"/>
            <p14:sldId id="2258"/>
            <p14:sldId id="2257"/>
            <p14:sldId id="2256"/>
            <p14:sldId id="2255"/>
            <p14:sldId id="2254"/>
            <p14:sldId id="2259"/>
            <p14:sldId id="2261"/>
            <p14:sldId id="2262"/>
            <p14:sldId id="2263"/>
            <p14:sldId id="2264"/>
            <p14:sldId id="2265"/>
            <p14:sldId id="2266"/>
            <p14:sldId id="2268"/>
            <p14:sldId id="2249"/>
            <p14:sldId id="2187"/>
            <p14:sldId id="2190"/>
            <p14:sldId id="2131"/>
            <p14:sldId id="2132"/>
            <p14:sldId id="2133"/>
            <p14:sldId id="2251"/>
            <p14:sldId id="2270"/>
          </p14:sldIdLst>
        </p14:section>
      </p14:sectionLst>
    </p:ext>
    <p:ext uri="{EFAFB233-063F-42B5-8137-9DF3F51BA10A}">
      <p15:sldGuideLst xmlns:p15="http://schemas.microsoft.com/office/powerpoint/2012/main">
        <p15:guide id="1" orient="horz" pos="436" userDrawn="1">
          <p15:clr>
            <a:srgbClr val="A4A3A4"/>
          </p15:clr>
        </p15:guide>
        <p15:guide id="2" pos="18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A2848F-1BEE-AD1D-CBF5-D97E429A43F5}" name="Loyiso Zwelake    Transnet NPA   HQ" initials="LH" userId="S::loyiso.zwelake@transnet.net::8bbe296f-b614-4c05-a539-e3e4be8aa51e" providerId="AD"/>
  <p188:author id="{4898EBB3-3302-1CCF-9933-8034CB8E6DB1}" name="Michael Hogg   Transnet NPA   Ngqura" initials="MN" userId="S::michael.hogg@transnet.net::f377f76a-75d7-43f6-87b0-19b63edccd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E63C2B"/>
    <a:srgbClr val="7DBA02"/>
    <a:srgbClr val="FDC60D"/>
    <a:srgbClr val="959B51"/>
    <a:srgbClr val="F37920"/>
    <a:srgbClr val="0098AF"/>
    <a:srgbClr val="8CBE3A"/>
    <a:srgbClr val="E42313"/>
    <a:srgbClr val="D32E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0A7B9D-846A-458F-8C7A-E7BCAAEE082D}" v="73" dt="2025-04-22T08:40:06.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404" autoAdjust="0"/>
  </p:normalViewPr>
  <p:slideViewPr>
    <p:cSldViewPr snapToGrid="0">
      <p:cViewPr varScale="1">
        <p:scale>
          <a:sx n="74" d="100"/>
          <a:sy n="74" d="100"/>
        </p:scale>
        <p:origin x="352" y="56"/>
      </p:cViewPr>
      <p:guideLst>
        <p:guide orient="horz" pos="436"/>
        <p:guide pos="18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iso Maphumulo         Transnet National Ports Authority       RCB" userId="1cbfa704-ecf7-447f-bb5b-6ba0a9a4b700" providerId="ADAL" clId="{530A7B9D-846A-458F-8C7A-E7BCAAEE082D}"/>
    <pc:docChg chg="undo redo custSel addSld delSld modSld sldOrd modSection">
      <pc:chgData name="Simiso Maphumulo         Transnet National Ports Authority       RCB" userId="1cbfa704-ecf7-447f-bb5b-6ba0a9a4b700" providerId="ADAL" clId="{530A7B9D-846A-458F-8C7A-E7BCAAEE082D}" dt="2025-04-22T08:41:42.993" v="937" actId="113"/>
      <pc:docMkLst>
        <pc:docMk/>
      </pc:docMkLst>
      <pc:sldChg chg="modSp mod">
        <pc:chgData name="Simiso Maphumulo         Transnet National Ports Authority       RCB" userId="1cbfa704-ecf7-447f-bb5b-6ba0a9a4b700" providerId="ADAL" clId="{530A7B9D-846A-458F-8C7A-E7BCAAEE082D}" dt="2025-04-10T11:58:11.585" v="139" actId="123"/>
        <pc:sldMkLst>
          <pc:docMk/>
          <pc:sldMk cId="3079665997" sldId="2049"/>
        </pc:sldMkLst>
        <pc:spChg chg="mod">
          <ac:chgData name="Simiso Maphumulo         Transnet National Ports Authority       RCB" userId="1cbfa704-ecf7-447f-bb5b-6ba0a9a4b700" providerId="ADAL" clId="{530A7B9D-846A-458F-8C7A-E7BCAAEE082D}" dt="2025-04-10T11:58:11.585" v="139" actId="123"/>
          <ac:spMkLst>
            <pc:docMk/>
            <pc:sldMk cId="3079665997" sldId="2049"/>
            <ac:spMk id="4" creationId="{034CFFB7-4E40-1773-C51F-1F9844C2C213}"/>
          </ac:spMkLst>
        </pc:spChg>
        <pc:spChg chg="mod">
          <ac:chgData name="Simiso Maphumulo         Transnet National Ports Authority       RCB" userId="1cbfa704-ecf7-447f-bb5b-6ba0a9a4b700" providerId="ADAL" clId="{530A7B9D-846A-458F-8C7A-E7BCAAEE082D}" dt="2025-04-10T11:58:03.605" v="138" actId="14100"/>
          <ac:spMkLst>
            <pc:docMk/>
            <pc:sldMk cId="3079665997" sldId="2049"/>
            <ac:spMk id="6" creationId="{189504AC-D9F3-3D9E-89BA-DA2096911406}"/>
          </ac:spMkLst>
        </pc:spChg>
      </pc:sldChg>
      <pc:sldChg chg="ord">
        <pc:chgData name="Simiso Maphumulo         Transnet National Ports Authority       RCB" userId="1cbfa704-ecf7-447f-bb5b-6ba0a9a4b700" providerId="ADAL" clId="{530A7B9D-846A-458F-8C7A-E7BCAAEE082D}" dt="2025-04-10T12:06:27.163" v="147"/>
        <pc:sldMkLst>
          <pc:docMk/>
          <pc:sldMk cId="1420045878" sldId="2187"/>
        </pc:sldMkLst>
      </pc:sldChg>
      <pc:sldChg chg="addSp delSp modSp mod chgLayout">
        <pc:chgData name="Simiso Maphumulo         Transnet National Ports Authority       RCB" userId="1cbfa704-ecf7-447f-bb5b-6ba0a9a4b700" providerId="ADAL" clId="{530A7B9D-846A-458F-8C7A-E7BCAAEE082D}" dt="2025-04-10T12:06:03.048" v="142" actId="6264"/>
        <pc:sldMkLst>
          <pc:docMk/>
          <pc:sldMk cId="1680430818" sldId="2249"/>
        </pc:sldMkLst>
        <pc:spChg chg="add mod ord">
          <ac:chgData name="Simiso Maphumulo         Transnet National Ports Authority       RCB" userId="1cbfa704-ecf7-447f-bb5b-6ba0a9a4b700" providerId="ADAL" clId="{530A7B9D-846A-458F-8C7A-E7BCAAEE082D}" dt="2025-04-10T12:06:03.048" v="142" actId="6264"/>
          <ac:spMkLst>
            <pc:docMk/>
            <pc:sldMk cId="1680430818" sldId="2249"/>
            <ac:spMk id="2" creationId="{BDD98037-683A-AFCE-8B87-717934623283}"/>
          </ac:spMkLst>
        </pc:spChg>
      </pc:sldChg>
      <pc:sldChg chg="del">
        <pc:chgData name="Simiso Maphumulo         Transnet National Ports Authority       RCB" userId="1cbfa704-ecf7-447f-bb5b-6ba0a9a4b700" providerId="ADAL" clId="{530A7B9D-846A-458F-8C7A-E7BCAAEE082D}" dt="2025-04-10T12:07:35.863" v="151" actId="2696"/>
        <pc:sldMkLst>
          <pc:docMk/>
          <pc:sldMk cId="2138791725" sldId="2252"/>
        </pc:sldMkLst>
      </pc:sldChg>
      <pc:sldChg chg="new del">
        <pc:chgData name="Simiso Maphumulo         Transnet National Ports Authority       RCB" userId="1cbfa704-ecf7-447f-bb5b-6ba0a9a4b700" providerId="ADAL" clId="{530A7B9D-846A-458F-8C7A-E7BCAAEE082D}" dt="2025-04-10T12:06:14.441" v="145" actId="47"/>
        <pc:sldMkLst>
          <pc:docMk/>
          <pc:sldMk cId="2326391527" sldId="2252"/>
        </pc:sldMkLst>
      </pc:sldChg>
      <pc:sldChg chg="add del">
        <pc:chgData name="Simiso Maphumulo         Transnet National Ports Authority       RCB" userId="1cbfa704-ecf7-447f-bb5b-6ba0a9a4b700" providerId="ADAL" clId="{530A7B9D-846A-458F-8C7A-E7BCAAEE082D}" dt="2025-04-10T11:56:57.634" v="29" actId="47"/>
        <pc:sldMkLst>
          <pc:docMk/>
          <pc:sldMk cId="2679108901" sldId="2252"/>
        </pc:sldMkLst>
      </pc:sldChg>
      <pc:sldChg chg="new del">
        <pc:chgData name="Simiso Maphumulo         Transnet National Ports Authority       RCB" userId="1cbfa704-ecf7-447f-bb5b-6ba0a9a4b700" providerId="ADAL" clId="{530A7B9D-846A-458F-8C7A-E7BCAAEE082D}" dt="2025-04-10T12:06:59.042" v="149" actId="680"/>
        <pc:sldMkLst>
          <pc:docMk/>
          <pc:sldMk cId="3414190479" sldId="2252"/>
        </pc:sldMkLst>
      </pc:sldChg>
      <pc:sldChg chg="addSp delSp modSp new mod">
        <pc:chgData name="Simiso Maphumulo         Transnet National Ports Authority       RCB" userId="1cbfa704-ecf7-447f-bb5b-6ba0a9a4b700" providerId="ADAL" clId="{530A7B9D-846A-458F-8C7A-E7BCAAEE082D}" dt="2025-04-10T14:13:18.954" v="434" actId="20577"/>
        <pc:sldMkLst>
          <pc:docMk/>
          <pc:sldMk cId="2456155188" sldId="2253"/>
        </pc:sldMkLst>
        <pc:spChg chg="mod">
          <ac:chgData name="Simiso Maphumulo         Transnet National Ports Authority       RCB" userId="1cbfa704-ecf7-447f-bb5b-6ba0a9a4b700" providerId="ADAL" clId="{530A7B9D-846A-458F-8C7A-E7BCAAEE082D}" dt="2025-04-10T12:13:59.239" v="241" actId="108"/>
          <ac:spMkLst>
            <pc:docMk/>
            <pc:sldMk cId="2456155188" sldId="2253"/>
            <ac:spMk id="2" creationId="{8BBA2483-751C-7CF5-E294-06BAA2B4A254}"/>
          </ac:spMkLst>
        </pc:spChg>
        <pc:spChg chg="add mod">
          <ac:chgData name="Simiso Maphumulo         Transnet National Ports Authority       RCB" userId="1cbfa704-ecf7-447f-bb5b-6ba0a9a4b700" providerId="ADAL" clId="{530A7B9D-846A-458F-8C7A-E7BCAAEE082D}" dt="2025-04-10T14:13:18.954" v="434" actId="20577"/>
          <ac:spMkLst>
            <pc:docMk/>
            <pc:sldMk cId="2456155188" sldId="2253"/>
            <ac:spMk id="5" creationId="{4004B1CC-4A56-2576-347A-58BC0D280A62}"/>
          </ac:spMkLst>
        </pc:spChg>
        <pc:spChg chg="add mod">
          <ac:chgData name="Simiso Maphumulo         Transnet National Ports Authority       RCB" userId="1cbfa704-ecf7-447f-bb5b-6ba0a9a4b700" providerId="ADAL" clId="{530A7B9D-846A-458F-8C7A-E7BCAAEE082D}" dt="2025-04-10T12:16:03.995" v="306" actId="14100"/>
          <ac:spMkLst>
            <pc:docMk/>
            <pc:sldMk cId="2456155188" sldId="2253"/>
            <ac:spMk id="7" creationId="{A24B2B09-0E3B-00E0-C5C3-E1DF6E604068}"/>
          </ac:spMkLst>
        </pc:spChg>
      </pc:sldChg>
      <pc:sldChg chg="addSp modSp new mod">
        <pc:chgData name="Simiso Maphumulo         Transnet National Ports Authority       RCB" userId="1cbfa704-ecf7-447f-bb5b-6ba0a9a4b700" providerId="ADAL" clId="{530A7B9D-846A-458F-8C7A-E7BCAAEE082D}" dt="2025-04-10T14:44:34.755" v="695"/>
        <pc:sldMkLst>
          <pc:docMk/>
          <pc:sldMk cId="3046299149" sldId="2254"/>
        </pc:sldMkLst>
        <pc:spChg chg="mod">
          <ac:chgData name="Simiso Maphumulo         Transnet National Ports Authority       RCB" userId="1cbfa704-ecf7-447f-bb5b-6ba0a9a4b700" providerId="ADAL" clId="{530A7B9D-846A-458F-8C7A-E7BCAAEE082D}" dt="2025-04-10T14:36:08.303" v="610"/>
          <ac:spMkLst>
            <pc:docMk/>
            <pc:sldMk cId="3046299149" sldId="2254"/>
            <ac:spMk id="2" creationId="{B65A3A04-9428-0B99-7D07-AEF1FADC2EC2}"/>
          </ac:spMkLst>
        </pc:spChg>
        <pc:spChg chg="mod">
          <ac:chgData name="Simiso Maphumulo         Transnet National Ports Authority       RCB" userId="1cbfa704-ecf7-447f-bb5b-6ba0a9a4b700" providerId="ADAL" clId="{530A7B9D-846A-458F-8C7A-E7BCAAEE082D}" dt="2025-04-10T14:44:34.755" v="695"/>
          <ac:spMkLst>
            <pc:docMk/>
            <pc:sldMk cId="3046299149" sldId="2254"/>
            <ac:spMk id="3" creationId="{DD7D7650-F38F-32DB-13FA-DC554CE36AC5}"/>
          </ac:spMkLst>
        </pc:spChg>
        <pc:spChg chg="add mod">
          <ac:chgData name="Simiso Maphumulo         Transnet National Ports Authority       RCB" userId="1cbfa704-ecf7-447f-bb5b-6ba0a9a4b700" providerId="ADAL" clId="{530A7B9D-846A-458F-8C7A-E7BCAAEE082D}" dt="2025-04-10T14:31:21.880" v="576" actId="14100"/>
          <ac:spMkLst>
            <pc:docMk/>
            <pc:sldMk cId="3046299149" sldId="2254"/>
            <ac:spMk id="5" creationId="{A85ABE90-C96B-D57A-DE01-49E5D1B97BBC}"/>
          </ac:spMkLst>
        </pc:spChg>
      </pc:sldChg>
      <pc:sldChg chg="addSp modSp new mod">
        <pc:chgData name="Simiso Maphumulo         Transnet National Ports Authority       RCB" userId="1cbfa704-ecf7-447f-bb5b-6ba0a9a4b700" providerId="ADAL" clId="{530A7B9D-846A-458F-8C7A-E7BCAAEE082D}" dt="2025-04-10T14:36:03.167" v="609"/>
        <pc:sldMkLst>
          <pc:docMk/>
          <pc:sldMk cId="2817642169" sldId="2255"/>
        </pc:sldMkLst>
        <pc:spChg chg="mod">
          <ac:chgData name="Simiso Maphumulo         Transnet National Ports Authority       RCB" userId="1cbfa704-ecf7-447f-bb5b-6ba0a9a4b700" providerId="ADAL" clId="{530A7B9D-846A-458F-8C7A-E7BCAAEE082D}" dt="2025-04-10T14:36:03.167" v="609"/>
          <ac:spMkLst>
            <pc:docMk/>
            <pc:sldMk cId="2817642169" sldId="2255"/>
            <ac:spMk id="2" creationId="{4531489E-2364-2333-1558-2B8132010008}"/>
          </ac:spMkLst>
        </pc:spChg>
        <pc:spChg chg="add mod">
          <ac:chgData name="Simiso Maphumulo         Transnet National Ports Authority       RCB" userId="1cbfa704-ecf7-447f-bb5b-6ba0a9a4b700" providerId="ADAL" clId="{530A7B9D-846A-458F-8C7A-E7BCAAEE082D}" dt="2025-04-10T14:18:51.484" v="526"/>
          <ac:spMkLst>
            <pc:docMk/>
            <pc:sldMk cId="2817642169" sldId="2255"/>
            <ac:spMk id="5" creationId="{A27261DD-F148-FBF9-7FE8-51C501AAF507}"/>
          </ac:spMkLst>
        </pc:spChg>
      </pc:sldChg>
      <pc:sldChg chg="addSp modSp new mod">
        <pc:chgData name="Simiso Maphumulo         Transnet National Ports Authority       RCB" userId="1cbfa704-ecf7-447f-bb5b-6ba0a9a4b700" providerId="ADAL" clId="{530A7B9D-846A-458F-8C7A-E7BCAAEE082D}" dt="2025-04-10T14:19:19.766" v="527" actId="6549"/>
        <pc:sldMkLst>
          <pc:docMk/>
          <pc:sldMk cId="3864991353" sldId="2256"/>
        </pc:sldMkLst>
        <pc:spChg chg="mod">
          <ac:chgData name="Simiso Maphumulo         Transnet National Ports Authority       RCB" userId="1cbfa704-ecf7-447f-bb5b-6ba0a9a4b700" providerId="ADAL" clId="{530A7B9D-846A-458F-8C7A-E7BCAAEE082D}" dt="2025-04-10T14:10:53.407" v="419"/>
          <ac:spMkLst>
            <pc:docMk/>
            <pc:sldMk cId="3864991353" sldId="2256"/>
            <ac:spMk id="2" creationId="{838745BA-A384-21AB-7615-E768D2794CF5}"/>
          </ac:spMkLst>
        </pc:spChg>
        <pc:spChg chg="mod">
          <ac:chgData name="Simiso Maphumulo         Transnet National Ports Authority       RCB" userId="1cbfa704-ecf7-447f-bb5b-6ba0a9a4b700" providerId="ADAL" clId="{530A7B9D-846A-458F-8C7A-E7BCAAEE082D}" dt="2025-04-10T14:11:38.361" v="424" actId="1076"/>
          <ac:spMkLst>
            <pc:docMk/>
            <pc:sldMk cId="3864991353" sldId="2256"/>
            <ac:spMk id="3" creationId="{0B7C7BF1-CA72-F81E-5B28-BB69DED579BB}"/>
          </ac:spMkLst>
        </pc:spChg>
        <pc:spChg chg="add mod">
          <ac:chgData name="Simiso Maphumulo         Transnet National Ports Authority       RCB" userId="1cbfa704-ecf7-447f-bb5b-6ba0a9a4b700" providerId="ADAL" clId="{530A7B9D-846A-458F-8C7A-E7BCAAEE082D}" dt="2025-04-10T14:19:19.766" v="527" actId="6549"/>
          <ac:spMkLst>
            <pc:docMk/>
            <pc:sldMk cId="3864991353" sldId="2256"/>
            <ac:spMk id="5" creationId="{727CA119-60DE-D2A4-BE0B-6D21E9E8FD01}"/>
          </ac:spMkLst>
        </pc:spChg>
      </pc:sldChg>
      <pc:sldChg chg="addSp modSp new mod">
        <pc:chgData name="Simiso Maphumulo         Transnet National Ports Authority       RCB" userId="1cbfa704-ecf7-447f-bb5b-6ba0a9a4b700" providerId="ADAL" clId="{530A7B9D-846A-458F-8C7A-E7BCAAEE082D}" dt="2025-04-10T14:35:45.842" v="608" actId="14734"/>
        <pc:sldMkLst>
          <pc:docMk/>
          <pc:sldMk cId="1204140827" sldId="2257"/>
        </pc:sldMkLst>
        <pc:spChg chg="mod">
          <ac:chgData name="Simiso Maphumulo         Transnet National Ports Authority       RCB" userId="1cbfa704-ecf7-447f-bb5b-6ba0a9a4b700" providerId="ADAL" clId="{530A7B9D-846A-458F-8C7A-E7BCAAEE082D}" dt="2025-04-10T14:00:24.702" v="374" actId="14100"/>
          <ac:spMkLst>
            <pc:docMk/>
            <pc:sldMk cId="1204140827" sldId="2257"/>
            <ac:spMk id="2" creationId="{FB4B4E74-0E1B-5221-F01F-E015A120967B}"/>
          </ac:spMkLst>
        </pc:spChg>
        <pc:spChg chg="mod">
          <ac:chgData name="Simiso Maphumulo         Transnet National Ports Authority       RCB" userId="1cbfa704-ecf7-447f-bb5b-6ba0a9a4b700" providerId="ADAL" clId="{530A7B9D-846A-458F-8C7A-E7BCAAEE082D}" dt="2025-04-10T14:10:17.829" v="417"/>
          <ac:spMkLst>
            <pc:docMk/>
            <pc:sldMk cId="1204140827" sldId="2257"/>
            <ac:spMk id="3" creationId="{DE374C85-9EBE-5A5C-2276-D8AF40D21313}"/>
          </ac:spMkLst>
        </pc:spChg>
        <pc:graphicFrameChg chg="add mod modGraphic">
          <ac:chgData name="Simiso Maphumulo         Transnet National Ports Authority       RCB" userId="1cbfa704-ecf7-447f-bb5b-6ba0a9a4b700" providerId="ADAL" clId="{530A7B9D-846A-458F-8C7A-E7BCAAEE082D}" dt="2025-04-10T14:35:45.842" v="608" actId="14734"/>
          <ac:graphicFrameMkLst>
            <pc:docMk/>
            <pc:sldMk cId="1204140827" sldId="2257"/>
            <ac:graphicFrameMk id="4" creationId="{5527A9C3-7570-B570-57C0-AAF23E54AF1A}"/>
          </ac:graphicFrameMkLst>
        </pc:graphicFrameChg>
      </pc:sldChg>
      <pc:sldChg chg="addSp modSp new mod">
        <pc:chgData name="Simiso Maphumulo         Transnet National Ports Authority       RCB" userId="1cbfa704-ecf7-447f-bb5b-6ba0a9a4b700" providerId="ADAL" clId="{530A7B9D-846A-458F-8C7A-E7BCAAEE082D}" dt="2025-04-10T14:05:10.774" v="398" actId="14100"/>
        <pc:sldMkLst>
          <pc:docMk/>
          <pc:sldMk cId="3551698210" sldId="2258"/>
        </pc:sldMkLst>
        <pc:spChg chg="mod">
          <ac:chgData name="Simiso Maphumulo         Transnet National Ports Authority       RCB" userId="1cbfa704-ecf7-447f-bb5b-6ba0a9a4b700" providerId="ADAL" clId="{530A7B9D-846A-458F-8C7A-E7BCAAEE082D}" dt="2025-04-10T12:22:23.261" v="360" actId="20577"/>
          <ac:spMkLst>
            <pc:docMk/>
            <pc:sldMk cId="3551698210" sldId="2258"/>
            <ac:spMk id="2" creationId="{72C42EBE-B2E1-D5D8-FE4C-467C6C83CAC6}"/>
          </ac:spMkLst>
        </pc:spChg>
        <pc:spChg chg="mod">
          <ac:chgData name="Simiso Maphumulo         Transnet National Ports Authority       RCB" userId="1cbfa704-ecf7-447f-bb5b-6ba0a9a4b700" providerId="ADAL" clId="{530A7B9D-846A-458F-8C7A-E7BCAAEE082D}" dt="2025-04-10T12:22:20.509" v="357" actId="20577"/>
          <ac:spMkLst>
            <pc:docMk/>
            <pc:sldMk cId="3551698210" sldId="2258"/>
            <ac:spMk id="3" creationId="{CC36E305-D296-4E30-5FB1-3F6DCF7C3441}"/>
          </ac:spMkLst>
        </pc:spChg>
        <pc:picChg chg="add mod">
          <ac:chgData name="Simiso Maphumulo         Transnet National Ports Authority       RCB" userId="1cbfa704-ecf7-447f-bb5b-6ba0a9a4b700" providerId="ADAL" clId="{530A7B9D-846A-458F-8C7A-E7BCAAEE082D}" dt="2025-04-10T14:05:10.774" v="398" actId="14100"/>
          <ac:picMkLst>
            <pc:docMk/>
            <pc:sldMk cId="3551698210" sldId="2258"/>
            <ac:picMk id="5" creationId="{2D1A24B4-9A65-2214-20AC-CAFD033A4739}"/>
          </ac:picMkLst>
        </pc:picChg>
      </pc:sldChg>
      <pc:sldChg chg="addSp delSp modSp new mod">
        <pc:chgData name="Simiso Maphumulo         Transnet National Ports Authority       RCB" userId="1cbfa704-ecf7-447f-bb5b-6ba0a9a4b700" providerId="ADAL" clId="{530A7B9D-846A-458F-8C7A-E7BCAAEE082D}" dt="2025-04-10T14:46:55.966" v="703"/>
        <pc:sldMkLst>
          <pc:docMk/>
          <pc:sldMk cId="1879017453" sldId="2259"/>
        </pc:sldMkLst>
        <pc:spChg chg="mod">
          <ac:chgData name="Simiso Maphumulo         Transnet National Ports Authority       RCB" userId="1cbfa704-ecf7-447f-bb5b-6ba0a9a4b700" providerId="ADAL" clId="{530A7B9D-846A-458F-8C7A-E7BCAAEE082D}" dt="2025-04-10T14:46:55.966" v="703"/>
          <ac:spMkLst>
            <pc:docMk/>
            <pc:sldMk cId="1879017453" sldId="2259"/>
            <ac:spMk id="2" creationId="{89488A7F-C75B-D81A-C7C8-B22EDBCC63EF}"/>
          </ac:spMkLst>
        </pc:spChg>
        <pc:spChg chg="mod">
          <ac:chgData name="Simiso Maphumulo         Transnet National Ports Authority       RCB" userId="1cbfa704-ecf7-447f-bb5b-6ba0a9a4b700" providerId="ADAL" clId="{530A7B9D-846A-458F-8C7A-E7BCAAEE082D}" dt="2025-04-10T14:44:21.769" v="694"/>
          <ac:spMkLst>
            <pc:docMk/>
            <pc:sldMk cId="1879017453" sldId="2259"/>
            <ac:spMk id="3" creationId="{9EFDEC42-CDD3-E45B-B195-313EE1343D22}"/>
          </ac:spMkLst>
        </pc:spChg>
        <pc:spChg chg="add mod">
          <ac:chgData name="Simiso Maphumulo         Transnet National Ports Authority       RCB" userId="1cbfa704-ecf7-447f-bb5b-6ba0a9a4b700" providerId="ADAL" clId="{530A7B9D-846A-458F-8C7A-E7BCAAEE082D}" dt="2025-04-10T14:44:12.088" v="693" actId="14100"/>
          <ac:spMkLst>
            <pc:docMk/>
            <pc:sldMk cId="1879017453" sldId="2259"/>
            <ac:spMk id="7" creationId="{C4984644-CE32-CA50-F760-75C04D8D76C5}"/>
          </ac:spMkLst>
        </pc:spChg>
      </pc:sldChg>
      <pc:sldChg chg="modSp new del mod">
        <pc:chgData name="Simiso Maphumulo         Transnet National Ports Authority       RCB" userId="1cbfa704-ecf7-447f-bb5b-6ba0a9a4b700" providerId="ADAL" clId="{530A7B9D-846A-458F-8C7A-E7BCAAEE082D}" dt="2025-04-10T14:48:06.367" v="713" actId="2696"/>
        <pc:sldMkLst>
          <pc:docMk/>
          <pc:sldMk cId="2547241737" sldId="2260"/>
        </pc:sldMkLst>
      </pc:sldChg>
      <pc:sldChg chg="addSp modSp new mod">
        <pc:chgData name="Simiso Maphumulo         Transnet National Ports Authority       RCB" userId="1cbfa704-ecf7-447f-bb5b-6ba0a9a4b700" providerId="ADAL" clId="{530A7B9D-846A-458F-8C7A-E7BCAAEE082D}" dt="2025-04-10T14:48:32.466" v="717" actId="6549"/>
        <pc:sldMkLst>
          <pc:docMk/>
          <pc:sldMk cId="4001681089" sldId="2261"/>
        </pc:sldMkLst>
        <pc:spChg chg="mod">
          <ac:chgData name="Simiso Maphumulo         Transnet National Ports Authority       RCB" userId="1cbfa704-ecf7-447f-bb5b-6ba0a9a4b700" providerId="ADAL" clId="{530A7B9D-846A-458F-8C7A-E7BCAAEE082D}" dt="2025-04-10T14:47:03.200" v="706" actId="20577"/>
          <ac:spMkLst>
            <pc:docMk/>
            <pc:sldMk cId="4001681089" sldId="2261"/>
            <ac:spMk id="2" creationId="{C407276C-7A11-146E-571F-6D84DC955632}"/>
          </ac:spMkLst>
        </pc:spChg>
        <pc:spChg chg="mod">
          <ac:chgData name="Simiso Maphumulo         Transnet National Ports Authority       RCB" userId="1cbfa704-ecf7-447f-bb5b-6ba0a9a4b700" providerId="ADAL" clId="{530A7B9D-846A-458F-8C7A-E7BCAAEE082D}" dt="2025-04-10T14:46:35.114" v="702"/>
          <ac:spMkLst>
            <pc:docMk/>
            <pc:sldMk cId="4001681089" sldId="2261"/>
            <ac:spMk id="3" creationId="{CA501232-74D9-65FA-2821-F9339BB9DED0}"/>
          </ac:spMkLst>
        </pc:spChg>
        <pc:spChg chg="add mod">
          <ac:chgData name="Simiso Maphumulo         Transnet National Ports Authority       RCB" userId="1cbfa704-ecf7-447f-bb5b-6ba0a9a4b700" providerId="ADAL" clId="{530A7B9D-846A-458F-8C7A-E7BCAAEE082D}" dt="2025-04-10T14:48:32.466" v="717" actId="6549"/>
          <ac:spMkLst>
            <pc:docMk/>
            <pc:sldMk cId="4001681089" sldId="2261"/>
            <ac:spMk id="5" creationId="{6C9BD31F-3F63-2F29-4166-AD5AC51C2E20}"/>
          </ac:spMkLst>
        </pc:spChg>
      </pc:sldChg>
      <pc:sldChg chg="addSp modSp new mod">
        <pc:chgData name="Simiso Maphumulo         Transnet National Ports Authority       RCB" userId="1cbfa704-ecf7-447f-bb5b-6ba0a9a4b700" providerId="ADAL" clId="{530A7B9D-846A-458F-8C7A-E7BCAAEE082D}" dt="2025-04-10T15:00:39.826" v="812" actId="255"/>
        <pc:sldMkLst>
          <pc:docMk/>
          <pc:sldMk cId="3056984866" sldId="2262"/>
        </pc:sldMkLst>
        <pc:spChg chg="mod">
          <ac:chgData name="Simiso Maphumulo         Transnet National Ports Authority       RCB" userId="1cbfa704-ecf7-447f-bb5b-6ba0a9a4b700" providerId="ADAL" clId="{530A7B9D-846A-458F-8C7A-E7BCAAEE082D}" dt="2025-04-10T14:48:17.618" v="715"/>
          <ac:spMkLst>
            <pc:docMk/>
            <pc:sldMk cId="3056984866" sldId="2262"/>
            <ac:spMk id="2" creationId="{7090FA09-AE84-F55A-C1AF-D2EFD7FDB11C}"/>
          </ac:spMkLst>
        </pc:spChg>
        <pc:spChg chg="mod">
          <ac:chgData name="Simiso Maphumulo         Transnet National Ports Authority       RCB" userId="1cbfa704-ecf7-447f-bb5b-6ba0a9a4b700" providerId="ADAL" clId="{530A7B9D-846A-458F-8C7A-E7BCAAEE082D}" dt="2025-04-10T14:48:09.761" v="714"/>
          <ac:spMkLst>
            <pc:docMk/>
            <pc:sldMk cId="3056984866" sldId="2262"/>
            <ac:spMk id="3" creationId="{B9112C5B-D5AD-F1BF-73BE-8671069ED7F8}"/>
          </ac:spMkLst>
        </pc:spChg>
        <pc:spChg chg="add mod">
          <ac:chgData name="Simiso Maphumulo         Transnet National Ports Authority       RCB" userId="1cbfa704-ecf7-447f-bb5b-6ba0a9a4b700" providerId="ADAL" clId="{530A7B9D-846A-458F-8C7A-E7BCAAEE082D}" dt="2025-04-10T15:00:39.826" v="812" actId="255"/>
          <ac:spMkLst>
            <pc:docMk/>
            <pc:sldMk cId="3056984866" sldId="2262"/>
            <ac:spMk id="5" creationId="{3FB5215C-3092-BC54-338B-51C22DB381C0}"/>
          </ac:spMkLst>
        </pc:spChg>
      </pc:sldChg>
      <pc:sldChg chg="addSp delSp modSp new mod chgLayout">
        <pc:chgData name="Simiso Maphumulo         Transnet National Ports Authority       RCB" userId="1cbfa704-ecf7-447f-bb5b-6ba0a9a4b700" providerId="ADAL" clId="{530A7B9D-846A-458F-8C7A-E7BCAAEE082D}" dt="2025-04-22T08:41:42.993" v="937" actId="113"/>
        <pc:sldMkLst>
          <pc:docMk/>
          <pc:sldMk cId="3725828797" sldId="2263"/>
        </pc:sldMkLst>
        <pc:spChg chg="mod ord">
          <ac:chgData name="Simiso Maphumulo         Transnet National Ports Authority       RCB" userId="1cbfa704-ecf7-447f-bb5b-6ba0a9a4b700" providerId="ADAL" clId="{530A7B9D-846A-458F-8C7A-E7BCAAEE082D}" dt="2025-04-22T07:48:45.469" v="870" actId="6264"/>
          <ac:spMkLst>
            <pc:docMk/>
            <pc:sldMk cId="3725828797" sldId="2263"/>
            <ac:spMk id="2" creationId="{11F2702D-2701-B89A-2E2B-102AAD6EE77C}"/>
          </ac:spMkLst>
        </pc:spChg>
        <pc:spChg chg="mod ord">
          <ac:chgData name="Simiso Maphumulo         Transnet National Ports Authority       RCB" userId="1cbfa704-ecf7-447f-bb5b-6ba0a9a4b700" providerId="ADAL" clId="{530A7B9D-846A-458F-8C7A-E7BCAAEE082D}" dt="2025-04-22T08:41:42.993" v="937" actId="113"/>
          <ac:spMkLst>
            <pc:docMk/>
            <pc:sldMk cId="3725828797" sldId="2263"/>
            <ac:spMk id="3" creationId="{36AC2526-AA89-A3B9-56C5-7FE557869537}"/>
          </ac:spMkLst>
        </pc:spChg>
        <pc:spChg chg="add">
          <ac:chgData name="Simiso Maphumulo         Transnet National Ports Authority       RCB" userId="1cbfa704-ecf7-447f-bb5b-6ba0a9a4b700" providerId="ADAL" clId="{530A7B9D-846A-458F-8C7A-E7BCAAEE082D}" dt="2025-04-22T07:03:28.939" v="815"/>
          <ac:spMkLst>
            <pc:docMk/>
            <pc:sldMk cId="3725828797" sldId="2263"/>
            <ac:spMk id="6" creationId="{7E272790-57B4-ACB4-DCE3-3A9C90F24C61}"/>
          </ac:spMkLst>
        </pc:spChg>
        <pc:spChg chg="add">
          <ac:chgData name="Simiso Maphumulo         Transnet National Ports Authority       RCB" userId="1cbfa704-ecf7-447f-bb5b-6ba0a9a4b700" providerId="ADAL" clId="{530A7B9D-846A-458F-8C7A-E7BCAAEE082D}" dt="2025-04-22T07:03:28.939" v="815"/>
          <ac:spMkLst>
            <pc:docMk/>
            <pc:sldMk cId="3725828797" sldId="2263"/>
            <ac:spMk id="7" creationId="{60798A3B-2043-79BF-707C-A090AC55E3C9}"/>
          </ac:spMkLst>
        </pc:spChg>
        <pc:spChg chg="add">
          <ac:chgData name="Simiso Maphumulo         Transnet National Ports Authority       RCB" userId="1cbfa704-ecf7-447f-bb5b-6ba0a9a4b700" providerId="ADAL" clId="{530A7B9D-846A-458F-8C7A-E7BCAAEE082D}" dt="2025-04-22T07:03:28.939" v="815"/>
          <ac:spMkLst>
            <pc:docMk/>
            <pc:sldMk cId="3725828797" sldId="2263"/>
            <ac:spMk id="8" creationId="{DA7E6314-E4F8-65D3-0900-2FE5F29D4C38}"/>
          </ac:spMkLst>
        </pc:spChg>
        <pc:spChg chg="add">
          <ac:chgData name="Simiso Maphumulo         Transnet National Ports Authority       RCB" userId="1cbfa704-ecf7-447f-bb5b-6ba0a9a4b700" providerId="ADAL" clId="{530A7B9D-846A-458F-8C7A-E7BCAAEE082D}" dt="2025-04-22T07:03:28.939" v="815"/>
          <ac:spMkLst>
            <pc:docMk/>
            <pc:sldMk cId="3725828797" sldId="2263"/>
            <ac:spMk id="18" creationId="{F3096EDD-A517-F6FF-F796-87E454BDE608}"/>
          </ac:spMkLst>
        </pc:spChg>
        <pc:spChg chg="add">
          <ac:chgData name="Simiso Maphumulo         Transnet National Ports Authority       RCB" userId="1cbfa704-ecf7-447f-bb5b-6ba0a9a4b700" providerId="ADAL" clId="{530A7B9D-846A-458F-8C7A-E7BCAAEE082D}" dt="2025-04-22T07:03:28.939" v="815"/>
          <ac:spMkLst>
            <pc:docMk/>
            <pc:sldMk cId="3725828797" sldId="2263"/>
            <ac:spMk id="27" creationId="{8C9E56E8-4DD5-C501-2A92-A057F6396D12}"/>
          </ac:spMkLst>
        </pc:spChg>
        <pc:spChg chg="add">
          <ac:chgData name="Simiso Maphumulo         Transnet National Ports Authority       RCB" userId="1cbfa704-ecf7-447f-bb5b-6ba0a9a4b700" providerId="ADAL" clId="{530A7B9D-846A-458F-8C7A-E7BCAAEE082D}" dt="2025-04-22T07:03:28.939" v="815"/>
          <ac:spMkLst>
            <pc:docMk/>
            <pc:sldMk cId="3725828797" sldId="2263"/>
            <ac:spMk id="28" creationId="{932CAA0A-596A-5718-CF26-1E91410803A1}"/>
          </ac:spMkLst>
        </pc:spChg>
        <pc:spChg chg="add">
          <ac:chgData name="Simiso Maphumulo         Transnet National Ports Authority       RCB" userId="1cbfa704-ecf7-447f-bb5b-6ba0a9a4b700" providerId="ADAL" clId="{530A7B9D-846A-458F-8C7A-E7BCAAEE082D}" dt="2025-04-22T07:03:28.939" v="815"/>
          <ac:spMkLst>
            <pc:docMk/>
            <pc:sldMk cId="3725828797" sldId="2263"/>
            <ac:spMk id="30" creationId="{CFC0B0F6-EC29-6A39-60F8-25C9E085A2E0}"/>
          </ac:spMkLst>
        </pc:spChg>
        <pc:spChg chg="add">
          <ac:chgData name="Simiso Maphumulo         Transnet National Ports Authority       RCB" userId="1cbfa704-ecf7-447f-bb5b-6ba0a9a4b700" providerId="ADAL" clId="{530A7B9D-846A-458F-8C7A-E7BCAAEE082D}" dt="2025-04-22T07:03:28.939" v="815"/>
          <ac:spMkLst>
            <pc:docMk/>
            <pc:sldMk cId="3725828797" sldId="2263"/>
            <ac:spMk id="34" creationId="{FBE291D6-4FEA-C600-E973-97D151A69E49}"/>
          </ac:spMkLst>
        </pc:spChg>
        <pc:spChg chg="add">
          <ac:chgData name="Simiso Maphumulo         Transnet National Ports Authority       RCB" userId="1cbfa704-ecf7-447f-bb5b-6ba0a9a4b700" providerId="ADAL" clId="{530A7B9D-846A-458F-8C7A-E7BCAAEE082D}" dt="2025-04-22T07:03:28.939" v="815"/>
          <ac:spMkLst>
            <pc:docMk/>
            <pc:sldMk cId="3725828797" sldId="2263"/>
            <ac:spMk id="38" creationId="{90C8D492-6649-B161-63E0-D11861D319BA}"/>
          </ac:spMkLst>
        </pc:spChg>
        <pc:spChg chg="add">
          <ac:chgData name="Simiso Maphumulo         Transnet National Ports Authority       RCB" userId="1cbfa704-ecf7-447f-bb5b-6ba0a9a4b700" providerId="ADAL" clId="{530A7B9D-846A-458F-8C7A-E7BCAAEE082D}" dt="2025-04-22T07:03:28.939" v="815"/>
          <ac:spMkLst>
            <pc:docMk/>
            <pc:sldMk cId="3725828797" sldId="2263"/>
            <ac:spMk id="40" creationId="{66213119-1BD1-9F77-F4ED-7EACBE5AB0F5}"/>
          </ac:spMkLst>
        </pc:spChg>
        <pc:spChg chg="add">
          <ac:chgData name="Simiso Maphumulo         Transnet National Ports Authority       RCB" userId="1cbfa704-ecf7-447f-bb5b-6ba0a9a4b700" providerId="ADAL" clId="{530A7B9D-846A-458F-8C7A-E7BCAAEE082D}" dt="2025-04-22T07:04:09.985" v="816"/>
          <ac:spMkLst>
            <pc:docMk/>
            <pc:sldMk cId="3725828797" sldId="2263"/>
            <ac:spMk id="42" creationId="{8168D8B6-2A09-5BDB-C793-AABDD0E835DB}"/>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45" creationId="{6440ABB9-DBA8-589C-924B-DF1B1ABDBD91}"/>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51" creationId="{16989E25-EA7A-0C76-A2C4-3784D448D1A6}"/>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56" creationId="{724AFDF4-F3A2-727A-D15E-A07630DA7DCE}"/>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58" creationId="{F50628B2-F742-37EF-7744-F84D28BABA0E}"/>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59" creationId="{7456A543-233B-06D4-272C-0CDE8C1E8257}"/>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62" creationId="{6FBBDBB6-84ED-2967-A6C7-EA57CE40FC82}"/>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63" creationId="{2356F4EC-7D70-E9A7-7EC6-E7F8B293D98B}"/>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69" creationId="{E770E976-4B52-C429-83D8-C7CE7EAF254A}"/>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70" creationId="{3D01E9F3-D531-EBE7-BEA7-584CC6166AC6}"/>
          </ac:spMkLst>
        </pc:spChg>
        <pc:spChg chg="mod">
          <ac:chgData name="Simiso Maphumulo         Transnet National Ports Authority       RCB" userId="1cbfa704-ecf7-447f-bb5b-6ba0a9a4b700" providerId="ADAL" clId="{530A7B9D-846A-458F-8C7A-E7BCAAEE082D}" dt="2025-04-22T07:04:46.184" v="821" actId="1076"/>
          <ac:spMkLst>
            <pc:docMk/>
            <pc:sldMk cId="3725828797" sldId="2263"/>
            <ac:spMk id="72" creationId="{1CE48CB4-B1D0-8C30-DB44-5E0C96CC25A5}"/>
          </ac:spMkLst>
        </pc:spChg>
        <pc:spChg chg="add">
          <ac:chgData name="Simiso Maphumulo         Transnet National Ports Authority       RCB" userId="1cbfa704-ecf7-447f-bb5b-6ba0a9a4b700" providerId="ADAL" clId="{530A7B9D-846A-458F-8C7A-E7BCAAEE082D}" dt="2025-04-22T07:04:09.985" v="816"/>
          <ac:spMkLst>
            <pc:docMk/>
            <pc:sldMk cId="3725828797" sldId="2263"/>
            <ac:spMk id="77" creationId="{35AB5796-83CA-1CDF-1DF3-43394480393A}"/>
          </ac:spMkLst>
        </pc:spChg>
        <pc:spChg chg="add mod">
          <ac:chgData name="Simiso Maphumulo         Transnet National Ports Authority       RCB" userId="1cbfa704-ecf7-447f-bb5b-6ba0a9a4b700" providerId="ADAL" clId="{530A7B9D-846A-458F-8C7A-E7BCAAEE082D}" dt="2025-04-22T07:04:41.170" v="820"/>
          <ac:spMkLst>
            <pc:docMk/>
            <pc:sldMk cId="3725828797" sldId="2263"/>
            <ac:spMk id="78" creationId="{7D1C9595-2CCA-83A0-F115-9BB57539C9AD}"/>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83" creationId="{88017C3C-3077-5B7B-6254-28ECE12F5572}"/>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84" creationId="{8D418BBA-4BDD-4DAC-9E3E-3566A6AAF2DA}"/>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87" creationId="{B86F83D4-C905-9934-1F97-45495B56F5D0}"/>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89" creationId="{70A39BD1-4F62-8854-A517-7E4EB2EAB54F}"/>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92" creationId="{33FF8C31-9D5A-1720-1A6A-30ECB46BD558}"/>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94" creationId="{2AC345BC-10FE-F23B-8D9E-C13BA51F0752}"/>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99" creationId="{8CC53133-AAA1-9C3B-786A-FCB145187097}"/>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105" creationId="{3888459B-A97B-09FF-5AEA-87C483A7F809}"/>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106" creationId="{49AD8010-6E28-AF63-4DBC-3DFECEC86FF3}"/>
          </ac:spMkLst>
        </pc:spChg>
        <pc:spChg chg="add mod">
          <ac:chgData name="Simiso Maphumulo         Transnet National Ports Authority       RCB" userId="1cbfa704-ecf7-447f-bb5b-6ba0a9a4b700" providerId="ADAL" clId="{530A7B9D-846A-458F-8C7A-E7BCAAEE082D}" dt="2025-04-22T07:18:58.442" v="840"/>
          <ac:spMkLst>
            <pc:docMk/>
            <pc:sldMk cId="3725828797" sldId="2263"/>
            <ac:spMk id="109" creationId="{2541791B-879B-3B65-4687-5A66FEE3AC7A}"/>
          </ac:spMkLst>
        </pc:spChg>
        <pc:spChg chg="add mod">
          <ac:chgData name="Simiso Maphumulo         Transnet National Ports Authority       RCB" userId="1cbfa704-ecf7-447f-bb5b-6ba0a9a4b700" providerId="ADAL" clId="{530A7B9D-846A-458F-8C7A-E7BCAAEE082D}" dt="2025-04-22T07:34:36.534" v="846"/>
          <ac:spMkLst>
            <pc:docMk/>
            <pc:sldMk cId="3725828797" sldId="2263"/>
            <ac:spMk id="116" creationId="{92063A13-03E6-2EE1-F67D-CF13847AF5B6}"/>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22" creationId="{3438433C-26F7-6D58-4A25-7E629D9CD94C}"/>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23" creationId="{4938EDA1-D835-0C73-ADF9-354340B4C0EE}"/>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24" creationId="{49A1919F-9D7C-BF35-6AE0-C3D04D9952FE}"/>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25" creationId="{A3836F18-38C8-E71D-6A76-B43E6E74EEF9}"/>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27" creationId="{AFB27602-CC3E-132D-8B00-2B1991527319}"/>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29" creationId="{D4F66F2A-59A7-59D5-94FD-1E0C54A3C551}"/>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31" creationId="{88B6FD08-1689-570E-466F-A5256A752EA2}"/>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32" creationId="{D0C5D329-AB99-B723-FCD3-0234187F71BE}"/>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36" creationId="{FAFEFB23-849E-F89C-D0F6-35EE73357887}"/>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37" creationId="{460718AD-ECBB-F503-04DC-25A23AAF0FBD}"/>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39" creationId="{AE201A80-D768-F60C-3540-B12BD37CC6BB}"/>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40" creationId="{D146A8B5-6073-6820-E3B6-94EAC9DDB3A0}"/>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42" creationId="{E7A6D7D7-4BE3-C5AA-4984-C8DFD6ECBC17}"/>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44" creationId="{325E5598-30E9-E621-51EA-38083378A2AD}"/>
          </ac:spMkLst>
        </pc:spChg>
        <pc:spChg chg="mod">
          <ac:chgData name="Simiso Maphumulo         Transnet National Ports Authority       RCB" userId="1cbfa704-ecf7-447f-bb5b-6ba0a9a4b700" providerId="ADAL" clId="{530A7B9D-846A-458F-8C7A-E7BCAAEE082D}" dt="2025-04-22T07:34:33.247" v="845"/>
          <ac:spMkLst>
            <pc:docMk/>
            <pc:sldMk cId="3725828797" sldId="2263"/>
            <ac:spMk id="145" creationId="{951DB0BE-77E6-181C-3B0B-0747562CF54D}"/>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49" creationId="{3F9B942D-32B9-9871-8080-D0E6D61B0524}"/>
          </ac:spMkLst>
        </pc:spChg>
        <pc:spChg chg="mod">
          <ac:chgData name="Simiso Maphumulo         Transnet National Ports Authority       RCB" userId="1cbfa704-ecf7-447f-bb5b-6ba0a9a4b700" providerId="ADAL" clId="{530A7B9D-846A-458F-8C7A-E7BCAAEE082D}" dt="2025-04-22T07:34:36.534" v="846"/>
          <ac:spMkLst>
            <pc:docMk/>
            <pc:sldMk cId="3725828797" sldId="2263"/>
            <ac:spMk id="151" creationId="{644ACD62-7964-BB02-3FF7-54011AA2AB1D}"/>
          </ac:spMkLst>
        </pc:spChg>
        <pc:spChg chg="add mod">
          <ac:chgData name="Simiso Maphumulo         Transnet National Ports Authority       RCB" userId="1cbfa704-ecf7-447f-bb5b-6ba0a9a4b700" providerId="ADAL" clId="{530A7B9D-846A-458F-8C7A-E7BCAAEE082D}" dt="2025-04-22T07:35:06.871" v="848"/>
          <ac:spMkLst>
            <pc:docMk/>
            <pc:sldMk cId="3725828797" sldId="2263"/>
            <ac:spMk id="152" creationId="{DD771802-AD14-0E03-7904-A40B07CE4235}"/>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55" creationId="{7A578E0C-C4F7-505A-1822-D7FB4373BE1C}"/>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57" creationId="{80FA5007-E1E6-589E-F97B-862B69DA2B1B}"/>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62" creationId="{6AC4CBF7-9827-5F79-7132-C0FD90ACA08C}"/>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64" creationId="{342BC6AA-6F2F-1E3F-0E1A-6E3A17C68346}"/>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65" creationId="{5189E404-47CE-E6F4-0C81-EBECD2E97EA0}"/>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67" creationId="{A2B6DAE6-44E0-9906-02AE-A2F12C1E0897}"/>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77" creationId="{88166870-BD23-8AED-87D2-C18134B8999A}"/>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78" creationId="{4EE31DBC-3EA9-F41A-797C-7C3CA1AD7392}"/>
          </ac:spMkLst>
        </pc:spChg>
        <pc:spChg chg="mod">
          <ac:chgData name="Simiso Maphumulo         Transnet National Ports Authority       RCB" userId="1cbfa704-ecf7-447f-bb5b-6ba0a9a4b700" providerId="ADAL" clId="{530A7B9D-846A-458F-8C7A-E7BCAAEE082D}" dt="2025-04-22T07:35:06.871" v="848"/>
          <ac:spMkLst>
            <pc:docMk/>
            <pc:sldMk cId="3725828797" sldId="2263"/>
            <ac:spMk id="179" creationId="{1DCF9134-C1F4-BE03-C8D0-00D7C1C6D2AF}"/>
          </ac:spMkLst>
        </pc:spChg>
        <pc:spChg chg="mod">
          <ac:chgData name="Simiso Maphumulo         Transnet National Ports Authority       RCB" userId="1cbfa704-ecf7-447f-bb5b-6ba0a9a4b700" providerId="ADAL" clId="{530A7B9D-846A-458F-8C7A-E7BCAAEE082D}" dt="2025-04-22T07:43:52.335" v="863"/>
          <ac:spMkLst>
            <pc:docMk/>
            <pc:sldMk cId="3725828797" sldId="2263"/>
            <ac:spMk id="190" creationId="{DBC8E36A-87EF-BD90-1FA2-CCFB6DA8855A}"/>
          </ac:spMkLst>
        </pc:spChg>
        <pc:spChg chg="mod">
          <ac:chgData name="Simiso Maphumulo         Transnet National Ports Authority       RCB" userId="1cbfa704-ecf7-447f-bb5b-6ba0a9a4b700" providerId="ADAL" clId="{530A7B9D-846A-458F-8C7A-E7BCAAEE082D}" dt="2025-04-22T07:43:52.335" v="863"/>
          <ac:spMkLst>
            <pc:docMk/>
            <pc:sldMk cId="3725828797" sldId="2263"/>
            <ac:spMk id="195" creationId="{D1CE6315-3FF5-9EA9-BB7A-5A47E22DEBBB}"/>
          </ac:spMkLst>
        </pc:spChg>
        <pc:spChg chg="mod">
          <ac:chgData name="Simiso Maphumulo         Transnet National Ports Authority       RCB" userId="1cbfa704-ecf7-447f-bb5b-6ba0a9a4b700" providerId="ADAL" clId="{530A7B9D-846A-458F-8C7A-E7BCAAEE082D}" dt="2025-04-22T07:43:52.335" v="863"/>
          <ac:spMkLst>
            <pc:docMk/>
            <pc:sldMk cId="3725828797" sldId="2263"/>
            <ac:spMk id="197" creationId="{E02BF612-B80C-A937-BD5F-7813ED8E6934}"/>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00" creationId="{F9B8D4CB-4D4E-DC14-E461-2851948040D0}"/>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01" creationId="{09A1F987-D747-A00D-1B4B-AFE24E649F0A}"/>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03" creationId="{881C161B-A1BD-B283-60DC-0259978FBCAE}"/>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04" creationId="{8810C5CA-5412-226B-F123-E117AF2D42CE}"/>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15" creationId="{A47922D6-1165-4DEF-E04A-B53D73012408}"/>
          </ac:spMkLst>
        </pc:spChg>
        <pc:spChg chg="mod">
          <ac:chgData name="Simiso Maphumulo         Transnet National Ports Authority       RCB" userId="1cbfa704-ecf7-447f-bb5b-6ba0a9a4b700" providerId="ADAL" clId="{530A7B9D-846A-458F-8C7A-E7BCAAEE082D}" dt="2025-04-22T07:43:52.335" v="863"/>
          <ac:spMkLst>
            <pc:docMk/>
            <pc:sldMk cId="3725828797" sldId="2263"/>
            <ac:spMk id="218" creationId="{B0E42A10-D564-E999-9A9F-4D08E5DD36B6}"/>
          </ac:spMkLst>
        </pc:spChg>
        <pc:spChg chg="add mod">
          <ac:chgData name="Simiso Maphumulo         Transnet National Ports Authority       RCB" userId="1cbfa704-ecf7-447f-bb5b-6ba0a9a4b700" providerId="ADAL" clId="{530A7B9D-846A-458F-8C7A-E7BCAAEE082D}" dt="2025-04-22T07:43:52.335" v="863"/>
          <ac:spMkLst>
            <pc:docMk/>
            <pc:sldMk cId="3725828797" sldId="2263"/>
            <ac:spMk id="223" creationId="{6F792106-DC95-1C0A-2FF7-ED8D7A6607F5}"/>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32" creationId="{B057E3DA-7A0D-A83A-72D7-06689689D828}"/>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33" creationId="{B4083A62-446E-1BB8-8B3B-6AE89A4C2B63}"/>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40" creationId="{01483C16-EBB0-CC52-92ED-96BF85086B74}"/>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41" creationId="{37A95A89-5A0F-485B-4C88-137925A085BC}"/>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45" creationId="{762176D3-90E9-D19C-F2B4-5554FE6B8F1C}"/>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51" creationId="{57284EBC-FE95-5186-6B8F-CCB1D6E7D003}"/>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54" creationId="{E0CA1F5F-25BD-FDA7-E5BF-F6F056300B4C}"/>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55" creationId="{B301703A-4E7F-15C6-EDAB-180D844320C7}"/>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60" creationId="{32BCDBA3-243E-D0F6-6036-DA3FE8CC565D}"/>
          </ac:spMkLst>
        </pc:spChg>
        <pc:spChg chg="mod">
          <ac:chgData name="Simiso Maphumulo         Transnet National Ports Authority       RCB" userId="1cbfa704-ecf7-447f-bb5b-6ba0a9a4b700" providerId="ADAL" clId="{530A7B9D-846A-458F-8C7A-E7BCAAEE082D}" dt="2025-04-22T07:45:10.286" v="865"/>
          <ac:spMkLst>
            <pc:docMk/>
            <pc:sldMk cId="3725828797" sldId="2263"/>
            <ac:spMk id="263" creationId="{EF879BFF-815A-9AB9-D382-2B437EF70FA1}"/>
          </ac:spMkLst>
        </pc:spChg>
        <pc:spChg chg="add mod">
          <ac:chgData name="Simiso Maphumulo         Transnet National Ports Authority       RCB" userId="1cbfa704-ecf7-447f-bb5b-6ba0a9a4b700" providerId="ADAL" clId="{530A7B9D-846A-458F-8C7A-E7BCAAEE082D}" dt="2025-04-22T07:48:27.306" v="866"/>
          <ac:spMkLst>
            <pc:docMk/>
            <pc:sldMk cId="3725828797" sldId="2263"/>
            <ac:spMk id="266" creationId="{13DD875E-8ED6-F8A1-8C5E-6F4D280D36B1}"/>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68" creationId="{B6BECDE0-EB28-297D-B1FB-BA8C9D8F9253}"/>
          </ac:spMkLst>
        </pc:spChg>
        <pc:spChg chg="mod">
          <ac:chgData name="Simiso Maphumulo         Transnet National Ports Authority       RCB" userId="1cbfa704-ecf7-447f-bb5b-6ba0a9a4b700" providerId="ADAL" clId="{530A7B9D-846A-458F-8C7A-E7BCAAEE082D}" dt="2025-04-22T08:40:30.855" v="922" actId="255"/>
          <ac:spMkLst>
            <pc:docMk/>
            <pc:sldMk cId="3725828797" sldId="2263"/>
            <ac:spMk id="269" creationId="{1D134354-85F4-1B0F-147D-3AEA7AEA052B}"/>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71" creationId="{6E910390-787B-C534-9276-8B77D3C41274}"/>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73" creationId="{7935C447-2BA6-27F4-266B-D2E29629B199}"/>
          </ac:spMkLst>
        </pc:spChg>
        <pc:spChg chg="mod">
          <ac:chgData name="Simiso Maphumulo         Transnet National Ports Authority       RCB" userId="1cbfa704-ecf7-447f-bb5b-6ba0a9a4b700" providerId="ADAL" clId="{530A7B9D-846A-458F-8C7A-E7BCAAEE082D}" dt="2025-04-22T08:39:05.511" v="903" actId="6549"/>
          <ac:spMkLst>
            <pc:docMk/>
            <pc:sldMk cId="3725828797" sldId="2263"/>
            <ac:spMk id="276" creationId="{4B4DFF0E-8878-4910-AD73-32FC9931B67B}"/>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80" creationId="{66B4001A-765B-AA1E-2ECC-2215138119BA}"/>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81" creationId="{A21EBBFA-4A18-2A2C-7029-D16AF3F34E04}"/>
          </ac:spMkLst>
        </pc:spChg>
        <pc:spChg chg="mod">
          <ac:chgData name="Simiso Maphumulo         Transnet National Ports Authority       RCB" userId="1cbfa704-ecf7-447f-bb5b-6ba0a9a4b700" providerId="ADAL" clId="{530A7B9D-846A-458F-8C7A-E7BCAAEE082D}" dt="2025-04-22T08:40:26.378" v="921" actId="255"/>
          <ac:spMkLst>
            <pc:docMk/>
            <pc:sldMk cId="3725828797" sldId="2263"/>
            <ac:spMk id="282" creationId="{B4FB0E47-523D-D896-E4E7-BA5FE83F6A65}"/>
          </ac:spMkLst>
        </pc:spChg>
        <pc:spChg chg="mod">
          <ac:chgData name="Simiso Maphumulo         Transnet National Ports Authority       RCB" userId="1cbfa704-ecf7-447f-bb5b-6ba0a9a4b700" providerId="ADAL" clId="{530A7B9D-846A-458F-8C7A-E7BCAAEE082D}" dt="2025-04-22T08:40:35.991" v="923" actId="255"/>
          <ac:spMkLst>
            <pc:docMk/>
            <pc:sldMk cId="3725828797" sldId="2263"/>
            <ac:spMk id="283" creationId="{C2A6CA78-A95B-9B81-92A8-EFE893B77273}"/>
          </ac:spMkLst>
        </pc:spChg>
        <pc:spChg chg="mod">
          <ac:chgData name="Simiso Maphumulo         Transnet National Ports Authority       RCB" userId="1cbfa704-ecf7-447f-bb5b-6ba0a9a4b700" providerId="ADAL" clId="{530A7B9D-846A-458F-8C7A-E7BCAAEE082D}" dt="2025-04-22T08:39:57.115" v="915" actId="255"/>
          <ac:spMkLst>
            <pc:docMk/>
            <pc:sldMk cId="3725828797" sldId="2263"/>
            <ac:spMk id="285" creationId="{C06F8AAF-E5DF-E91D-4E6B-5C44D3D738DD}"/>
          </ac:spMkLst>
        </pc:spChg>
        <pc:spChg chg="mod">
          <ac:chgData name="Simiso Maphumulo         Transnet National Ports Authority       RCB" userId="1cbfa704-ecf7-447f-bb5b-6ba0a9a4b700" providerId="ADAL" clId="{530A7B9D-846A-458F-8C7A-E7BCAAEE082D}" dt="2025-04-22T08:40:10.441" v="919" actId="255"/>
          <ac:spMkLst>
            <pc:docMk/>
            <pc:sldMk cId="3725828797" sldId="2263"/>
            <ac:spMk id="286" creationId="{4D7BA72D-AC98-7C15-312C-0E1A23AA399D}"/>
          </ac:spMkLst>
        </pc:spChg>
        <pc:spChg chg="mod">
          <ac:chgData name="Simiso Maphumulo         Transnet National Ports Authority       RCB" userId="1cbfa704-ecf7-447f-bb5b-6ba0a9a4b700" providerId="ADAL" clId="{530A7B9D-846A-458F-8C7A-E7BCAAEE082D}" dt="2025-04-22T08:40:15.631" v="920" actId="255"/>
          <ac:spMkLst>
            <pc:docMk/>
            <pc:sldMk cId="3725828797" sldId="2263"/>
            <ac:spMk id="287" creationId="{382D2B43-77BC-F364-8551-D50BC249832B}"/>
          </ac:spMkLst>
        </pc:spChg>
        <pc:spChg chg="mod">
          <ac:chgData name="Simiso Maphumulo         Transnet National Ports Authority       RCB" userId="1cbfa704-ecf7-447f-bb5b-6ba0a9a4b700" providerId="ADAL" clId="{530A7B9D-846A-458F-8C7A-E7BCAAEE082D}" dt="2025-04-22T08:41:34.902" v="935" actId="14100"/>
          <ac:spMkLst>
            <pc:docMk/>
            <pc:sldMk cId="3725828797" sldId="2263"/>
            <ac:spMk id="291" creationId="{05DD6255-A8F1-3B27-498D-6860D7C164BD}"/>
          </ac:spMkLst>
        </pc:spChg>
        <pc:spChg chg="mod">
          <ac:chgData name="Simiso Maphumulo         Transnet National Ports Authority       RCB" userId="1cbfa704-ecf7-447f-bb5b-6ba0a9a4b700" providerId="ADAL" clId="{530A7B9D-846A-458F-8C7A-E7BCAAEE082D}" dt="2025-04-22T08:41:11.435" v="928" actId="14100"/>
          <ac:spMkLst>
            <pc:docMk/>
            <pc:sldMk cId="3725828797" sldId="2263"/>
            <ac:spMk id="293" creationId="{F38AA460-DEF5-98A8-7C35-B2DDB8254BBE}"/>
          </ac:spMkLst>
        </pc:spChg>
        <pc:spChg chg="mod">
          <ac:chgData name="Simiso Maphumulo         Transnet National Ports Authority       RCB" userId="1cbfa704-ecf7-447f-bb5b-6ba0a9a4b700" providerId="ADAL" clId="{530A7B9D-846A-458F-8C7A-E7BCAAEE082D}" dt="2025-04-22T08:37:15.798" v="884" actId="14100"/>
          <ac:spMkLst>
            <pc:docMk/>
            <pc:sldMk cId="3725828797" sldId="2263"/>
            <ac:spMk id="294" creationId="{9E309709-6541-A84D-CB25-59BABF7A4492}"/>
          </ac:spMkLst>
        </pc:spChg>
        <pc:spChg chg="mod">
          <ac:chgData name="Simiso Maphumulo         Transnet National Ports Authority       RCB" userId="1cbfa704-ecf7-447f-bb5b-6ba0a9a4b700" providerId="ADAL" clId="{530A7B9D-846A-458F-8C7A-E7BCAAEE082D}" dt="2025-04-22T08:40:06.591" v="918" actId="14100"/>
          <ac:spMkLst>
            <pc:docMk/>
            <pc:sldMk cId="3725828797" sldId="2263"/>
            <ac:spMk id="295" creationId="{92C35D4E-3DD2-98C1-5E3E-DD344AF11CAB}"/>
          </ac:spMkLst>
        </pc:spChg>
        <pc:spChg chg="mod">
          <ac:chgData name="Simiso Maphumulo         Transnet National Ports Authority       RCB" userId="1cbfa704-ecf7-447f-bb5b-6ba0a9a4b700" providerId="ADAL" clId="{530A7B9D-846A-458F-8C7A-E7BCAAEE082D}" dt="2025-04-22T08:40:39.955" v="924" actId="255"/>
          <ac:spMkLst>
            <pc:docMk/>
            <pc:sldMk cId="3725828797" sldId="2263"/>
            <ac:spMk id="297" creationId="{16057860-25E1-73DC-8CAF-0DE1D72688D7}"/>
          </ac:spMkLst>
        </pc:spChg>
        <pc:spChg chg="mod">
          <ac:chgData name="Simiso Maphumulo         Transnet National Ports Authority       RCB" userId="1cbfa704-ecf7-447f-bb5b-6ba0a9a4b700" providerId="ADAL" clId="{530A7B9D-846A-458F-8C7A-E7BCAAEE082D}" dt="2025-04-22T08:40:44.311" v="925" actId="255"/>
          <ac:spMkLst>
            <pc:docMk/>
            <pc:sldMk cId="3725828797" sldId="2263"/>
            <ac:spMk id="298" creationId="{50206288-F4DF-C439-A2ED-F5FB73B5DEC0}"/>
          </ac:spMkLst>
        </pc:spChg>
        <pc:spChg chg="mod">
          <ac:chgData name="Simiso Maphumulo         Transnet National Ports Authority       RCB" userId="1cbfa704-ecf7-447f-bb5b-6ba0a9a4b700" providerId="ADAL" clId="{530A7B9D-846A-458F-8C7A-E7BCAAEE082D}" dt="2025-04-22T08:40:48.206" v="926" actId="255"/>
          <ac:spMkLst>
            <pc:docMk/>
            <pc:sldMk cId="3725828797" sldId="2263"/>
            <ac:spMk id="299" creationId="{D7DA59EA-CABF-E16D-3708-95493812D0CE}"/>
          </ac:spMkLst>
        </pc:spChg>
        <pc:spChg chg="add del mod">
          <ac:chgData name="Simiso Maphumulo         Transnet National Ports Authority       RCB" userId="1cbfa704-ecf7-447f-bb5b-6ba0a9a4b700" providerId="ADAL" clId="{530A7B9D-846A-458F-8C7A-E7BCAAEE082D}" dt="2025-04-22T07:48:45.469" v="870" actId="6264"/>
          <ac:spMkLst>
            <pc:docMk/>
            <pc:sldMk cId="3725828797" sldId="2263"/>
            <ac:spMk id="302" creationId="{C83962CD-7530-5D55-7703-1953D6A262D4}"/>
          </ac:spMkLst>
        </pc:spChg>
        <pc:spChg chg="add del mod">
          <ac:chgData name="Simiso Maphumulo         Transnet National Ports Authority       RCB" userId="1cbfa704-ecf7-447f-bb5b-6ba0a9a4b700" providerId="ADAL" clId="{530A7B9D-846A-458F-8C7A-E7BCAAEE082D}" dt="2025-04-22T07:48:45.469" v="870" actId="6264"/>
          <ac:spMkLst>
            <pc:docMk/>
            <pc:sldMk cId="3725828797" sldId="2263"/>
            <ac:spMk id="303" creationId="{5B409563-4E35-0439-9C9E-C1E501C5AD54}"/>
          </ac:spMkLst>
        </pc:spChg>
        <pc:grpChg chg="add del">
          <ac:chgData name="Simiso Maphumulo         Transnet National Ports Authority       RCB" userId="1cbfa704-ecf7-447f-bb5b-6ba0a9a4b700" providerId="ADAL" clId="{530A7B9D-846A-458F-8C7A-E7BCAAEE082D}" dt="2025-04-22T07:05:50.218" v="823" actId="478"/>
          <ac:grpSpMkLst>
            <pc:docMk/>
            <pc:sldMk cId="3725828797" sldId="2263"/>
            <ac:grpSpMk id="43" creationId="{56DD0A6A-C25F-517A-6165-7A4D68215900}"/>
          </ac:grpSpMkLst>
        </pc:grpChg>
        <pc:picChg chg="del mod">
          <ac:chgData name="Simiso Maphumulo         Transnet National Ports Authority       RCB" userId="1cbfa704-ecf7-447f-bb5b-6ba0a9a4b700" providerId="ADAL" clId="{530A7B9D-846A-458F-8C7A-E7BCAAEE082D}" dt="2025-04-22T07:00:26.204" v="814" actId="21"/>
          <ac:picMkLst>
            <pc:docMk/>
            <pc:sldMk cId="3725828797" sldId="2263"/>
            <ac:picMk id="4" creationId="{EA2B14E7-7638-F775-EE23-C6CE5C4BE721}"/>
          </ac:picMkLst>
        </pc:picChg>
        <pc:picChg chg="add">
          <ac:chgData name="Simiso Maphumulo         Transnet National Ports Authority       RCB" userId="1cbfa704-ecf7-447f-bb5b-6ba0a9a4b700" providerId="ADAL" clId="{530A7B9D-846A-458F-8C7A-E7BCAAEE082D}" dt="2025-04-22T07:06:05.863" v="824"/>
          <ac:picMkLst>
            <pc:docMk/>
            <pc:sldMk cId="3725828797" sldId="2263"/>
            <ac:picMk id="79" creationId="{8450F331-FD13-955B-BB73-3051A582EEB4}"/>
          </ac:picMkLst>
        </pc:picChg>
        <pc:picChg chg="add del mod">
          <ac:chgData name="Simiso Maphumulo         Transnet National Ports Authority       RCB" userId="1cbfa704-ecf7-447f-bb5b-6ba0a9a4b700" providerId="ADAL" clId="{530A7B9D-846A-458F-8C7A-E7BCAAEE082D}" dt="2025-04-22T07:34:02.873" v="844" actId="22"/>
          <ac:picMkLst>
            <pc:docMk/>
            <pc:sldMk cId="3725828797" sldId="2263"/>
            <ac:picMk id="115" creationId="{91E9AB66-B96B-B65F-92E7-308E15AD5E6A}"/>
          </ac:picMkLst>
        </pc:picChg>
        <pc:picChg chg="add del mod">
          <ac:chgData name="Simiso Maphumulo         Transnet National Ports Authority       RCB" userId="1cbfa704-ecf7-447f-bb5b-6ba0a9a4b700" providerId="ADAL" clId="{530A7B9D-846A-458F-8C7A-E7BCAAEE082D}" dt="2025-04-22T07:39:28.608" v="855" actId="21"/>
          <ac:picMkLst>
            <pc:docMk/>
            <pc:sldMk cId="3725828797" sldId="2263"/>
            <ac:picMk id="188" creationId="{1AFABA33-C36B-A732-FB23-DBFD0C6644CC}"/>
          </ac:picMkLst>
        </pc:picChg>
        <pc:cxnChg chg="del">
          <ac:chgData name="Simiso Maphumulo         Transnet National Ports Authority       RCB" userId="1cbfa704-ecf7-447f-bb5b-6ba0a9a4b700" providerId="ADAL" clId="{530A7B9D-846A-458F-8C7A-E7BCAAEE082D}" dt="2025-04-22T07:05:46.430" v="822" actId="478"/>
          <ac:cxnSpMkLst>
            <pc:docMk/>
            <pc:sldMk cId="3725828797" sldId="2263"/>
            <ac:cxnSpMk id="76" creationId="{9A0E9A09-EF42-BA3E-D967-6A95F46E4570}"/>
          </ac:cxnSpMkLst>
        </pc:cxnChg>
      </pc:sldChg>
      <pc:sldChg chg="new">
        <pc:chgData name="Simiso Maphumulo         Transnet National Ports Authority       RCB" userId="1cbfa704-ecf7-447f-bb5b-6ba0a9a4b700" providerId="ADAL" clId="{530A7B9D-846A-458F-8C7A-E7BCAAEE082D}" dt="2025-04-10T14:58:10.432" v="802" actId="680"/>
        <pc:sldMkLst>
          <pc:docMk/>
          <pc:sldMk cId="181537413" sldId="2264"/>
        </pc:sldMkLst>
      </pc:sldChg>
      <pc:sldChg chg="new">
        <pc:chgData name="Simiso Maphumulo         Transnet National Ports Authority       RCB" userId="1cbfa704-ecf7-447f-bb5b-6ba0a9a4b700" providerId="ADAL" clId="{530A7B9D-846A-458F-8C7A-E7BCAAEE082D}" dt="2025-04-10T14:58:12.975" v="803" actId="680"/>
        <pc:sldMkLst>
          <pc:docMk/>
          <pc:sldMk cId="2095195697" sldId="22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26062-7206-42FE-A191-BB5A3F24A240}"/>
              </a:ext>
            </a:extLst>
          </p:cNvPr>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B410131-BC1B-4C83-BAA0-CD13BC2812C6}"/>
              </a:ext>
            </a:extLst>
          </p:cNvPr>
          <p:cNvSpPr>
            <a:spLocks noGrp="1"/>
          </p:cNvSpPr>
          <p:nvPr>
            <p:ph type="dt" sz="quarter" idx="1"/>
          </p:nvPr>
        </p:nvSpPr>
        <p:spPr>
          <a:xfrm>
            <a:off x="3818971" y="0"/>
            <a:ext cx="2921582" cy="495348"/>
          </a:xfrm>
          <a:prstGeom prst="rect">
            <a:avLst/>
          </a:prstGeom>
        </p:spPr>
        <p:txBody>
          <a:bodyPr vert="horz" lIns="91440" tIns="45720" rIns="91440" bIns="45720" rtlCol="0"/>
          <a:lstStyle>
            <a:lvl1pPr algn="r">
              <a:defRPr sz="1200"/>
            </a:lvl1pPr>
          </a:lstStyle>
          <a:p>
            <a:fld id="{43E9E0EE-1DCB-4F30-B077-464F007E46A9}" type="datetimeFigureOut">
              <a:rPr lang="en-GB" smtClean="0"/>
              <a:t>22/04/2025</a:t>
            </a:fld>
            <a:endParaRPr lang="en-GB"/>
          </a:p>
        </p:txBody>
      </p:sp>
      <p:sp>
        <p:nvSpPr>
          <p:cNvPr id="4" name="Footer Placeholder 3">
            <a:extLst>
              <a:ext uri="{FF2B5EF4-FFF2-40B4-BE49-F238E27FC236}">
                <a16:creationId xmlns:a16="http://schemas.microsoft.com/office/drawing/2014/main" id="{83B17F80-520F-4F97-9BFD-F218B23CB8E9}"/>
              </a:ext>
            </a:extLst>
          </p:cNvPr>
          <p:cNvSpPr>
            <a:spLocks noGrp="1"/>
          </p:cNvSpPr>
          <p:nvPr>
            <p:ph type="ftr" sz="quarter" idx="2"/>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4D9C2C7-6FAF-40EA-AAF4-3EFD6C389A42}"/>
              </a:ext>
            </a:extLst>
          </p:cNvPr>
          <p:cNvSpPr>
            <a:spLocks noGrp="1"/>
          </p:cNvSpPr>
          <p:nvPr>
            <p:ph type="sldNum" sz="quarter" idx="3"/>
          </p:nvPr>
        </p:nvSpPr>
        <p:spPr>
          <a:xfrm>
            <a:off x="3818971" y="9377317"/>
            <a:ext cx="2921582" cy="495347"/>
          </a:xfrm>
          <a:prstGeom prst="rect">
            <a:avLst/>
          </a:prstGeom>
        </p:spPr>
        <p:txBody>
          <a:bodyPr vert="horz" lIns="91440" tIns="45720" rIns="91440" bIns="45720" rtlCol="0" anchor="b"/>
          <a:lstStyle>
            <a:lvl1pPr algn="r">
              <a:defRPr sz="1200"/>
            </a:lvl1pPr>
          </a:lstStyle>
          <a:p>
            <a:fld id="{6AFBB4C9-A071-41E4-892E-F03D70EA8B87}" type="slidenum">
              <a:rPr lang="en-GB" smtClean="0"/>
              <a:t>‹#›</a:t>
            </a:fld>
            <a:endParaRPr lang="en-GB"/>
          </a:p>
        </p:txBody>
      </p:sp>
    </p:spTree>
    <p:extLst>
      <p:ext uri="{BB962C8B-B14F-4D97-AF65-F5344CB8AC3E}">
        <p14:creationId xmlns:p14="http://schemas.microsoft.com/office/powerpoint/2010/main" val="1246125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19CE7D0A-618D-469D-A0F6-7E10C3D47CE6}" type="datetimeFigureOut">
              <a:rPr lang="en-GB" smtClean="0"/>
              <a:t>22/04/2025</a:t>
            </a:fld>
            <a:endParaRPr lang="en-GB"/>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42843C31-A911-4174-806B-8AA6C10B71FB}" type="slidenum">
              <a:rPr lang="en-GB" smtClean="0"/>
              <a:t>‹#›</a:t>
            </a:fld>
            <a:endParaRPr lang="en-GB"/>
          </a:p>
        </p:txBody>
      </p:sp>
    </p:spTree>
    <p:extLst>
      <p:ext uri="{BB962C8B-B14F-4D97-AF65-F5344CB8AC3E}">
        <p14:creationId xmlns:p14="http://schemas.microsoft.com/office/powerpoint/2010/main" val="3461644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0" i="0" u="none" strike="noStrike" dirty="0">
                <a:solidFill>
                  <a:srgbClr val="2C363A"/>
                </a:solidFill>
                <a:effectLst/>
                <a:latin typeface="Calibri" panose="020F0502020204030204" pitchFamily="34" charset="0"/>
              </a:rPr>
              <a:t>Growth and Reinvent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843C31-A911-4174-806B-8AA6C10B71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999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843C31-A911-4174-806B-8AA6C10B71FB}" type="slidenum">
              <a:rPr lang="en-GB" smtClean="0"/>
              <a:t>2</a:t>
            </a:fld>
            <a:endParaRPr lang="en-GB"/>
          </a:p>
        </p:txBody>
      </p:sp>
    </p:spTree>
    <p:extLst>
      <p:ext uri="{BB962C8B-B14F-4D97-AF65-F5344CB8AC3E}">
        <p14:creationId xmlns:p14="http://schemas.microsoft.com/office/powerpoint/2010/main" val="196378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843C31-A911-4174-806B-8AA6C10B71FB}" type="slidenum">
              <a:rPr lang="en-GB" smtClean="0"/>
              <a:t>10</a:t>
            </a:fld>
            <a:endParaRPr lang="en-GB"/>
          </a:p>
        </p:txBody>
      </p:sp>
    </p:spTree>
    <p:extLst>
      <p:ext uri="{BB962C8B-B14F-4D97-AF65-F5344CB8AC3E}">
        <p14:creationId xmlns:p14="http://schemas.microsoft.com/office/powerpoint/2010/main" val="701608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843C31-A911-4174-806B-8AA6C10B71FB}" type="slidenum">
              <a:rPr lang="en-GB" smtClean="0"/>
              <a:t>13</a:t>
            </a:fld>
            <a:endParaRPr lang="en-GB"/>
          </a:p>
        </p:txBody>
      </p:sp>
    </p:spTree>
    <p:extLst>
      <p:ext uri="{BB962C8B-B14F-4D97-AF65-F5344CB8AC3E}">
        <p14:creationId xmlns:p14="http://schemas.microsoft.com/office/powerpoint/2010/main" val="1988972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843C31-A911-4174-806B-8AA6C10B71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98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843C31-A911-4174-806B-8AA6C10B71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441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C39C-1F8A-2648-2C91-0E4E335E4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D424EC-A5F6-2FD4-DB26-575C55803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0CBC4-E1F6-10D0-918C-2EB2118954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0" i="0" u="none" strike="noStrike" dirty="0">
                <a:solidFill>
                  <a:srgbClr val="2C363A"/>
                </a:solidFill>
                <a:effectLst/>
                <a:latin typeface="Calibri" panose="020F0502020204030204" pitchFamily="34" charset="0"/>
              </a:rPr>
              <a:t>Growth and Reinvent</a:t>
            </a:r>
            <a:endParaRPr lang="en-US" dirty="0"/>
          </a:p>
          <a:p>
            <a:endParaRPr lang="en-US" dirty="0"/>
          </a:p>
        </p:txBody>
      </p:sp>
      <p:sp>
        <p:nvSpPr>
          <p:cNvPr id="4" name="Slide Number Placeholder 3">
            <a:extLst>
              <a:ext uri="{FF2B5EF4-FFF2-40B4-BE49-F238E27FC236}">
                <a16:creationId xmlns:a16="http://schemas.microsoft.com/office/drawing/2014/main" id="{21AF9ABA-FF0C-6E50-17A6-85ACF7C6A6F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843C31-A911-4174-806B-8AA6C10B71F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6587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647456" y="1783669"/>
            <a:ext cx="4581382" cy="430887"/>
          </a:xfrm>
          <a:prstGeom prst="rect">
            <a:avLst/>
          </a:prstGeom>
        </p:spPr>
        <p:txBody>
          <a:bodyPr wrap="none" anchor="t">
            <a:spAutoFit/>
          </a:bodyPr>
          <a:lstStyle>
            <a:lvl1pPr>
              <a:defRPr>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647456" y="2728306"/>
            <a:ext cx="2810385" cy="788724"/>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2" name="Picture 1">
            <a:extLst>
              <a:ext uri="{FF2B5EF4-FFF2-40B4-BE49-F238E27FC236}">
                <a16:creationId xmlns:a16="http://schemas.microsoft.com/office/drawing/2014/main" id="{0B3F589F-2371-83D8-F684-3450621F48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193830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3" name="Rectangle 2">
            <a:extLst>
              <a:ext uri="{FF2B5EF4-FFF2-40B4-BE49-F238E27FC236}">
                <a16:creationId xmlns:a16="http://schemas.microsoft.com/office/drawing/2014/main" id="{CA525C38-6FFD-DE61-F2F9-A74DA63DDA63}"/>
              </a:ext>
            </a:extLst>
          </p:cNvPr>
          <p:cNvSpPr/>
          <p:nvPr userDrawn="1"/>
        </p:nvSpPr>
        <p:spPr>
          <a:xfrm>
            <a:off x="0" y="0"/>
            <a:ext cx="12192000" cy="6858000"/>
          </a:xfrm>
          <a:prstGeom prst="rect">
            <a:avLst/>
          </a:prstGeom>
          <a:solidFill>
            <a:schemeClr val="bg2">
              <a:alpha val="2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452532" y="1559081"/>
            <a:ext cx="42057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18410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3784C0-AEDF-10DD-4608-3BD04462041C}"/>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096932" y="1559081"/>
            <a:ext cx="45613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Graphic 4">
            <a:extLst>
              <a:ext uri="{FF2B5EF4-FFF2-40B4-BE49-F238E27FC236}">
                <a16:creationId xmlns:a16="http://schemas.microsoft.com/office/drawing/2014/main" id="{D1BD1A9C-0B6C-5E16-67BF-F46E6D548358}"/>
              </a:ext>
            </a:extLst>
          </p:cNvPr>
          <p:cNvSpPr/>
          <p:nvPr userDrawn="1"/>
        </p:nvSpPr>
        <p:spPr>
          <a:xfrm>
            <a:off x="629600" y="913946"/>
            <a:ext cx="9089796" cy="5365238"/>
          </a:xfrm>
          <a:custGeom>
            <a:avLst/>
            <a:gdLst>
              <a:gd name="connsiteX0" fmla="*/ 2718340 w 6829615"/>
              <a:gd name="connsiteY0" fmla="*/ 4031171 h 4031170"/>
              <a:gd name="connsiteX1" fmla="*/ 2288381 w 6829615"/>
              <a:gd name="connsiteY1" fmla="*/ 4028504 h 4031170"/>
              <a:gd name="connsiteX2" fmla="*/ 1978724 w 6829615"/>
              <a:gd name="connsiteY2" fmla="*/ 3663887 h 4031170"/>
              <a:gd name="connsiteX3" fmla="*/ 1978724 w 6829615"/>
              <a:gd name="connsiteY3" fmla="*/ 3314129 h 4031170"/>
              <a:gd name="connsiteX4" fmla="*/ 1742980 w 6829615"/>
              <a:gd name="connsiteY4" fmla="*/ 2885599 h 4031170"/>
              <a:gd name="connsiteX5" fmla="*/ 1743742 w 6829615"/>
              <a:gd name="connsiteY5" fmla="*/ 2627662 h 4031170"/>
              <a:gd name="connsiteX6" fmla="*/ 1603534 w 6829615"/>
              <a:gd name="connsiteY6" fmla="*/ 2383631 h 4031170"/>
              <a:gd name="connsiteX7" fmla="*/ 1603534 w 6829615"/>
              <a:gd name="connsiteY7" fmla="*/ 1988344 h 4031170"/>
              <a:gd name="connsiteX8" fmla="*/ 1563624 w 6829615"/>
              <a:gd name="connsiteY8" fmla="*/ 1916906 h 4031170"/>
              <a:gd name="connsiteX9" fmla="*/ 1009840 w 6829615"/>
              <a:gd name="connsiteY9" fmla="*/ 1916906 h 4031170"/>
              <a:gd name="connsiteX10" fmla="*/ 947833 w 6829615"/>
              <a:gd name="connsiteY10" fmla="*/ 2024443 h 4031170"/>
              <a:gd name="connsiteX11" fmla="*/ 351282 w 6829615"/>
              <a:gd name="connsiteY11" fmla="*/ 2024443 h 4031170"/>
              <a:gd name="connsiteX12" fmla="*/ 0 w 6829615"/>
              <a:gd name="connsiteY12" fmla="*/ 1478661 h 4031170"/>
              <a:gd name="connsiteX13" fmla="*/ 0 w 6829615"/>
              <a:gd name="connsiteY13" fmla="*/ 860965 h 4031170"/>
              <a:gd name="connsiteX14" fmla="*/ 512636 w 6829615"/>
              <a:gd name="connsiteY14" fmla="*/ 0 h 4031170"/>
              <a:gd name="connsiteX15" fmla="*/ 1361408 w 6829615"/>
              <a:gd name="connsiteY15" fmla="*/ 0 h 4031170"/>
              <a:gd name="connsiteX16" fmla="*/ 1537526 w 6829615"/>
              <a:gd name="connsiteY16" fmla="*/ 290417 h 4031170"/>
              <a:gd name="connsiteX17" fmla="*/ 1638967 w 6829615"/>
              <a:gd name="connsiteY17" fmla="*/ 289751 h 4031170"/>
              <a:gd name="connsiteX18" fmla="*/ 1798130 w 6829615"/>
              <a:gd name="connsiteY18" fmla="*/ 0 h 4031170"/>
              <a:gd name="connsiteX19" fmla="*/ 6829616 w 6829615"/>
              <a:gd name="connsiteY19" fmla="*/ 0 h 4031170"/>
              <a:gd name="connsiteX20" fmla="*/ 6829616 w 6829615"/>
              <a:gd name="connsiteY20" fmla="*/ 161925 h 4031170"/>
              <a:gd name="connsiteX21" fmla="*/ 1893951 w 6829615"/>
              <a:gd name="connsiteY21" fmla="*/ 161925 h 4031170"/>
              <a:gd name="connsiteX22" fmla="*/ 1735169 w 6829615"/>
              <a:gd name="connsiteY22" fmla="*/ 451104 h 4031170"/>
              <a:gd name="connsiteX23" fmla="*/ 1446752 w 6829615"/>
              <a:gd name="connsiteY23" fmla="*/ 452914 h 4031170"/>
              <a:gd name="connsiteX24" fmla="*/ 1270254 w 6829615"/>
              <a:gd name="connsiteY24" fmla="*/ 161925 h 4031170"/>
              <a:gd name="connsiteX25" fmla="*/ 604647 w 6829615"/>
              <a:gd name="connsiteY25" fmla="*/ 161925 h 4031170"/>
              <a:gd name="connsiteX26" fmla="*/ 161925 w 6829615"/>
              <a:gd name="connsiteY26" fmla="*/ 905447 h 4031170"/>
              <a:gd name="connsiteX27" fmla="*/ 161925 w 6829615"/>
              <a:gd name="connsiteY27" fmla="*/ 1431036 h 4031170"/>
              <a:gd name="connsiteX28" fmla="*/ 439674 w 6829615"/>
              <a:gd name="connsiteY28" fmla="*/ 1862518 h 4031170"/>
              <a:gd name="connsiteX29" fmla="*/ 854297 w 6829615"/>
              <a:gd name="connsiteY29" fmla="*/ 1862518 h 4031170"/>
              <a:gd name="connsiteX30" fmla="*/ 916305 w 6829615"/>
              <a:gd name="connsiteY30" fmla="*/ 1754981 h 4031170"/>
              <a:gd name="connsiteX31" fmla="*/ 1658684 w 6829615"/>
              <a:gd name="connsiteY31" fmla="*/ 1754981 h 4031170"/>
              <a:gd name="connsiteX32" fmla="*/ 1765459 w 6829615"/>
              <a:gd name="connsiteY32" fmla="*/ 1946148 h 4031170"/>
              <a:gd name="connsiteX33" fmla="*/ 1765459 w 6829615"/>
              <a:gd name="connsiteY33" fmla="*/ 2340388 h 4031170"/>
              <a:gd name="connsiteX34" fmla="*/ 1905762 w 6829615"/>
              <a:gd name="connsiteY34" fmla="*/ 2584704 h 4031170"/>
              <a:gd name="connsiteX35" fmla="*/ 1905000 w 6829615"/>
              <a:gd name="connsiteY35" fmla="*/ 2844260 h 4031170"/>
              <a:gd name="connsiteX36" fmla="*/ 2140649 w 6829615"/>
              <a:gd name="connsiteY36" fmla="*/ 3272504 h 4031170"/>
              <a:gd name="connsiteX37" fmla="*/ 2140649 w 6829615"/>
              <a:gd name="connsiteY37" fmla="*/ 3604451 h 4031170"/>
              <a:gd name="connsiteX38" fmla="*/ 2363724 w 6829615"/>
              <a:gd name="connsiteY38" fmla="*/ 3867055 h 4031170"/>
              <a:gd name="connsiteX39" fmla="*/ 2627090 w 6829615"/>
              <a:gd name="connsiteY39" fmla="*/ 3868674 h 4031170"/>
              <a:gd name="connsiteX40" fmla="*/ 2764250 w 6829615"/>
              <a:gd name="connsiteY40" fmla="*/ 3640646 h 4031170"/>
              <a:gd name="connsiteX41" fmla="*/ 2764250 w 6829615"/>
              <a:gd name="connsiteY41" fmla="*/ 3422047 h 4031170"/>
              <a:gd name="connsiteX42" fmla="*/ 3150203 w 6829615"/>
              <a:gd name="connsiteY42" fmla="*/ 2817019 h 4031170"/>
              <a:gd name="connsiteX43" fmla="*/ 3150203 w 6829615"/>
              <a:gd name="connsiteY43" fmla="*/ 2411444 h 4031170"/>
              <a:gd name="connsiteX44" fmla="*/ 3374231 w 6829615"/>
              <a:gd name="connsiteY44" fmla="*/ 2058067 h 4031170"/>
              <a:gd name="connsiteX45" fmla="*/ 3595973 w 6829615"/>
              <a:gd name="connsiteY45" fmla="*/ 2060448 h 4031170"/>
              <a:gd name="connsiteX46" fmla="*/ 3872960 w 6829615"/>
              <a:gd name="connsiteY46" fmla="*/ 1576007 h 4031170"/>
              <a:gd name="connsiteX47" fmla="*/ 3284982 w 6829615"/>
              <a:gd name="connsiteY47" fmla="*/ 1576007 h 4031170"/>
              <a:gd name="connsiteX48" fmla="*/ 3057049 w 6829615"/>
              <a:gd name="connsiteY48" fmla="*/ 1184529 h 4031170"/>
              <a:gd name="connsiteX49" fmla="*/ 3057525 w 6829615"/>
              <a:gd name="connsiteY49" fmla="*/ 867728 h 4031170"/>
              <a:gd name="connsiteX50" fmla="*/ 2748724 w 6829615"/>
              <a:gd name="connsiteY50" fmla="*/ 440912 h 4031170"/>
              <a:gd name="connsiteX51" fmla="*/ 2058638 w 6829615"/>
              <a:gd name="connsiteY51" fmla="*/ 440912 h 4031170"/>
              <a:gd name="connsiteX52" fmla="*/ 1873853 w 6829615"/>
              <a:gd name="connsiteY52" fmla="*/ 778097 h 4031170"/>
              <a:gd name="connsiteX53" fmla="*/ 1305116 w 6829615"/>
              <a:gd name="connsiteY53" fmla="*/ 778097 h 4031170"/>
              <a:gd name="connsiteX54" fmla="*/ 1102233 w 6829615"/>
              <a:gd name="connsiteY54" fmla="*/ 431387 h 4031170"/>
              <a:gd name="connsiteX55" fmla="*/ 739426 w 6829615"/>
              <a:gd name="connsiteY55" fmla="*/ 431387 h 4031170"/>
              <a:gd name="connsiteX56" fmla="*/ 421196 w 6829615"/>
              <a:gd name="connsiteY56" fmla="*/ 995077 h 4031170"/>
              <a:gd name="connsiteX57" fmla="*/ 428435 w 6829615"/>
              <a:gd name="connsiteY57" fmla="*/ 1339787 h 4031170"/>
              <a:gd name="connsiteX58" fmla="*/ 598075 w 6829615"/>
              <a:gd name="connsiteY58" fmla="*/ 1584389 h 4031170"/>
              <a:gd name="connsiteX59" fmla="*/ 720471 w 6829615"/>
              <a:gd name="connsiteY59" fmla="*/ 1584389 h 4031170"/>
              <a:gd name="connsiteX60" fmla="*/ 823817 w 6829615"/>
              <a:gd name="connsiteY60" fmla="*/ 1449229 h 4031170"/>
              <a:gd name="connsiteX61" fmla="*/ 1788795 w 6829615"/>
              <a:gd name="connsiteY61" fmla="*/ 1449229 h 4031170"/>
              <a:gd name="connsiteX62" fmla="*/ 2030825 w 6829615"/>
              <a:gd name="connsiteY62" fmla="*/ 1890046 h 4031170"/>
              <a:gd name="connsiteX63" fmla="*/ 2030825 w 6829615"/>
              <a:gd name="connsiteY63" fmla="*/ 2294763 h 4031170"/>
              <a:gd name="connsiteX64" fmla="*/ 2171414 w 6829615"/>
              <a:gd name="connsiteY64" fmla="*/ 2536222 h 4031170"/>
              <a:gd name="connsiteX65" fmla="*/ 2171414 w 6829615"/>
              <a:gd name="connsiteY65" fmla="*/ 2782348 h 4031170"/>
              <a:gd name="connsiteX66" fmla="*/ 2424017 w 6829615"/>
              <a:gd name="connsiteY66" fmla="*/ 3204782 h 4031170"/>
              <a:gd name="connsiteX67" fmla="*/ 2424017 w 6829615"/>
              <a:gd name="connsiteY67" fmla="*/ 3455861 h 4031170"/>
              <a:gd name="connsiteX68" fmla="*/ 2493740 w 6829615"/>
              <a:gd name="connsiteY68" fmla="*/ 3546824 h 4031170"/>
              <a:gd name="connsiteX69" fmla="*/ 2523554 w 6829615"/>
              <a:gd name="connsiteY69" fmla="*/ 3497485 h 4031170"/>
              <a:gd name="connsiteX70" fmla="*/ 2523554 w 6829615"/>
              <a:gd name="connsiteY70" fmla="*/ 3311366 h 4031170"/>
              <a:gd name="connsiteX71" fmla="*/ 2882741 w 6829615"/>
              <a:gd name="connsiteY71" fmla="*/ 2736723 h 4031170"/>
              <a:gd name="connsiteX72" fmla="*/ 2885694 w 6829615"/>
              <a:gd name="connsiteY72" fmla="*/ 2291906 h 4031170"/>
              <a:gd name="connsiteX73" fmla="*/ 3159919 w 6829615"/>
              <a:gd name="connsiteY73" fmla="*/ 1831372 h 4031170"/>
              <a:gd name="connsiteX74" fmla="*/ 3448907 w 6829615"/>
              <a:gd name="connsiteY74" fmla="*/ 1830324 h 4031170"/>
              <a:gd name="connsiteX75" fmla="*/ 3463671 w 6829615"/>
              <a:gd name="connsiteY75" fmla="*/ 1805464 h 4031170"/>
              <a:gd name="connsiteX76" fmla="*/ 3139345 w 6829615"/>
              <a:gd name="connsiteY76" fmla="*/ 1804226 h 4031170"/>
              <a:gd name="connsiteX77" fmla="*/ 2795969 w 6829615"/>
              <a:gd name="connsiteY77" fmla="*/ 1241489 h 4031170"/>
              <a:gd name="connsiteX78" fmla="*/ 2806637 w 6829615"/>
              <a:gd name="connsiteY78" fmla="*/ 959072 h 4031170"/>
              <a:gd name="connsiteX79" fmla="*/ 2635949 w 6829615"/>
              <a:gd name="connsiteY79" fmla="*/ 708470 h 4031170"/>
              <a:gd name="connsiteX80" fmla="*/ 2205990 w 6829615"/>
              <a:gd name="connsiteY80" fmla="*/ 706184 h 4031170"/>
              <a:gd name="connsiteX81" fmla="*/ 2018062 w 6829615"/>
              <a:gd name="connsiteY81" fmla="*/ 1035939 h 4031170"/>
              <a:gd name="connsiteX82" fmla="*/ 1136618 w 6829615"/>
              <a:gd name="connsiteY82" fmla="*/ 1035939 h 4031170"/>
              <a:gd name="connsiteX83" fmla="*/ 966883 w 6829615"/>
              <a:gd name="connsiteY83" fmla="*/ 719423 h 4031170"/>
              <a:gd name="connsiteX84" fmla="*/ 906685 w 6829615"/>
              <a:gd name="connsiteY84" fmla="*/ 719423 h 4031170"/>
              <a:gd name="connsiteX85" fmla="*/ 707708 w 6829615"/>
              <a:gd name="connsiteY85" fmla="*/ 1096709 h 4031170"/>
              <a:gd name="connsiteX86" fmla="*/ 708946 w 6829615"/>
              <a:gd name="connsiteY86" fmla="*/ 1153954 h 4031170"/>
              <a:gd name="connsiteX87" fmla="*/ 2203990 w 6829615"/>
              <a:gd name="connsiteY87" fmla="*/ 1154811 h 4031170"/>
              <a:gd name="connsiteX88" fmla="*/ 2355342 w 6829615"/>
              <a:gd name="connsiteY88" fmla="*/ 858298 h 4031170"/>
              <a:gd name="connsiteX89" fmla="*/ 2559749 w 6829615"/>
              <a:gd name="connsiteY89" fmla="*/ 858298 h 4031170"/>
              <a:gd name="connsiteX90" fmla="*/ 2688812 w 6829615"/>
              <a:gd name="connsiteY90" fmla="*/ 1028414 h 4031170"/>
              <a:gd name="connsiteX91" fmla="*/ 2688812 w 6829615"/>
              <a:gd name="connsiteY91" fmla="*/ 1353217 h 4031170"/>
              <a:gd name="connsiteX92" fmla="*/ 3007519 w 6829615"/>
              <a:gd name="connsiteY92" fmla="*/ 1887664 h 4031170"/>
              <a:gd name="connsiteX93" fmla="*/ 2767394 w 6829615"/>
              <a:gd name="connsiteY93" fmla="*/ 2247900 h 4031170"/>
              <a:gd name="connsiteX94" fmla="*/ 2761583 w 6829615"/>
              <a:gd name="connsiteY94" fmla="*/ 2718149 h 4031170"/>
              <a:gd name="connsiteX95" fmla="*/ 2500313 w 6829615"/>
              <a:gd name="connsiteY95" fmla="*/ 3111532 h 4031170"/>
              <a:gd name="connsiteX96" fmla="*/ 2262378 w 6829615"/>
              <a:gd name="connsiteY96" fmla="*/ 2712149 h 4031170"/>
              <a:gd name="connsiteX97" fmla="*/ 2262378 w 6829615"/>
              <a:gd name="connsiteY97" fmla="*/ 2427446 h 4031170"/>
              <a:gd name="connsiteX98" fmla="*/ 2158460 w 6829615"/>
              <a:gd name="connsiteY98" fmla="*/ 2257139 h 4031170"/>
              <a:gd name="connsiteX99" fmla="*/ 2158460 w 6829615"/>
              <a:gd name="connsiteY99" fmla="*/ 1856708 h 4031170"/>
              <a:gd name="connsiteX100" fmla="*/ 1913192 w 6829615"/>
              <a:gd name="connsiteY100" fmla="*/ 1441323 h 4031170"/>
              <a:gd name="connsiteX101" fmla="*/ 2415635 w 6829615"/>
              <a:gd name="connsiteY101" fmla="*/ 1441323 h 4031170"/>
              <a:gd name="connsiteX102" fmla="*/ 2683859 w 6829615"/>
              <a:gd name="connsiteY102" fmla="*/ 1863090 h 4031170"/>
              <a:gd name="connsiteX103" fmla="*/ 2526887 w 6829615"/>
              <a:gd name="connsiteY103" fmla="*/ 2100072 h 4031170"/>
              <a:gd name="connsiteX104" fmla="*/ 2526887 w 6829615"/>
              <a:gd name="connsiteY104" fmla="*/ 2145125 h 4031170"/>
              <a:gd name="connsiteX105" fmla="*/ 2364962 w 6829615"/>
              <a:gd name="connsiteY105" fmla="*/ 2145125 h 4031170"/>
              <a:gd name="connsiteX106" fmla="*/ 2364962 w 6829615"/>
              <a:gd name="connsiteY106" fmla="*/ 2051399 h 4031170"/>
              <a:gd name="connsiteX107" fmla="*/ 2490788 w 6829615"/>
              <a:gd name="connsiteY107" fmla="*/ 1861280 h 4031170"/>
              <a:gd name="connsiteX108" fmla="*/ 2326672 w 6829615"/>
              <a:gd name="connsiteY108" fmla="*/ 1603248 h 4031170"/>
              <a:gd name="connsiteX109" fmla="*/ 2196846 w 6829615"/>
              <a:gd name="connsiteY109" fmla="*/ 1603248 h 4031170"/>
              <a:gd name="connsiteX110" fmla="*/ 2320385 w 6829615"/>
              <a:gd name="connsiteY110" fmla="*/ 1812417 h 4031170"/>
              <a:gd name="connsiteX111" fmla="*/ 2320385 w 6829615"/>
              <a:gd name="connsiteY111" fmla="*/ 2211705 h 4031170"/>
              <a:gd name="connsiteX112" fmla="*/ 2424303 w 6829615"/>
              <a:gd name="connsiteY112" fmla="*/ 2381917 h 4031170"/>
              <a:gd name="connsiteX113" fmla="*/ 2424303 w 6829615"/>
              <a:gd name="connsiteY113" fmla="*/ 2667572 h 4031170"/>
              <a:gd name="connsiteX114" fmla="*/ 2507742 w 6829615"/>
              <a:gd name="connsiteY114" fmla="*/ 2807684 h 4031170"/>
              <a:gd name="connsiteX115" fmla="*/ 2600325 w 6829615"/>
              <a:gd name="connsiteY115" fmla="*/ 2668334 h 4031170"/>
              <a:gd name="connsiteX116" fmla="*/ 2606040 w 6829615"/>
              <a:gd name="connsiteY116" fmla="*/ 2197894 h 4031170"/>
              <a:gd name="connsiteX117" fmla="*/ 2816066 w 6829615"/>
              <a:gd name="connsiteY117" fmla="*/ 1882902 h 4031170"/>
              <a:gd name="connsiteX118" fmla="*/ 2526887 w 6829615"/>
              <a:gd name="connsiteY118" fmla="*/ 1397794 h 4031170"/>
              <a:gd name="connsiteX119" fmla="*/ 2526887 w 6829615"/>
              <a:gd name="connsiteY119" fmla="*/ 1082897 h 4031170"/>
              <a:gd name="connsiteX120" fmla="*/ 2479358 w 6829615"/>
              <a:gd name="connsiteY120" fmla="*/ 1020223 h 4031170"/>
              <a:gd name="connsiteX121" fmla="*/ 2454497 w 6829615"/>
              <a:gd name="connsiteY121" fmla="*/ 1020223 h 4031170"/>
              <a:gd name="connsiteX122" fmla="*/ 2303145 w 6829615"/>
              <a:gd name="connsiteY122" fmla="*/ 1316831 h 4031170"/>
              <a:gd name="connsiteX123" fmla="*/ 759143 w 6829615"/>
              <a:gd name="connsiteY123" fmla="*/ 1315974 h 4031170"/>
              <a:gd name="connsiteX124" fmla="*/ 686562 w 6829615"/>
              <a:gd name="connsiteY124" fmla="*/ 1377315 h 4031170"/>
              <a:gd name="connsiteX125" fmla="*/ 602647 w 6829615"/>
              <a:gd name="connsiteY125" fmla="*/ 1378744 h 4031170"/>
              <a:gd name="connsiteX126" fmla="*/ 550259 w 6829615"/>
              <a:gd name="connsiteY126" fmla="*/ 1309402 h 4031170"/>
              <a:gd name="connsiteX127" fmla="*/ 545021 w 6829615"/>
              <a:gd name="connsiteY127" fmla="*/ 1058228 h 4031170"/>
              <a:gd name="connsiteX128" fmla="*/ 808958 w 6829615"/>
              <a:gd name="connsiteY128" fmla="*/ 557498 h 4031170"/>
              <a:gd name="connsiteX129" fmla="*/ 1063752 w 6829615"/>
              <a:gd name="connsiteY129" fmla="*/ 557498 h 4031170"/>
              <a:gd name="connsiteX130" fmla="*/ 1233583 w 6829615"/>
              <a:gd name="connsiteY130" fmla="*/ 874014 h 4031170"/>
              <a:gd name="connsiteX131" fmla="*/ 1923955 w 6829615"/>
              <a:gd name="connsiteY131" fmla="*/ 874014 h 4031170"/>
              <a:gd name="connsiteX132" fmla="*/ 2112264 w 6829615"/>
              <a:gd name="connsiteY132" fmla="*/ 543687 h 4031170"/>
              <a:gd name="connsiteX133" fmla="*/ 2721864 w 6829615"/>
              <a:gd name="connsiteY133" fmla="*/ 547021 h 4031170"/>
              <a:gd name="connsiteX134" fmla="*/ 2970371 w 6829615"/>
              <a:gd name="connsiteY134" fmla="*/ 911924 h 4031170"/>
              <a:gd name="connsiteX135" fmla="*/ 2959608 w 6829615"/>
              <a:gd name="connsiteY135" fmla="*/ 1198721 h 4031170"/>
              <a:gd name="connsiteX136" fmla="*/ 3230404 w 6829615"/>
              <a:gd name="connsiteY136" fmla="*/ 1642682 h 4031170"/>
              <a:gd name="connsiteX137" fmla="*/ 3747326 w 6829615"/>
              <a:gd name="connsiteY137" fmla="*/ 1644587 h 4031170"/>
              <a:gd name="connsiteX138" fmla="*/ 3541300 w 6829615"/>
              <a:gd name="connsiteY138" fmla="*/ 1991868 h 4031170"/>
              <a:gd name="connsiteX139" fmla="*/ 3252216 w 6829615"/>
              <a:gd name="connsiteY139" fmla="*/ 1993011 h 4031170"/>
              <a:gd name="connsiteX140" fmla="*/ 3047333 w 6829615"/>
              <a:gd name="connsiteY140" fmla="*/ 2336959 h 4031170"/>
              <a:gd name="connsiteX141" fmla="*/ 3044381 w 6829615"/>
              <a:gd name="connsiteY141" fmla="*/ 2783681 h 4031170"/>
              <a:gd name="connsiteX142" fmla="*/ 2685479 w 6829615"/>
              <a:gd name="connsiteY142" fmla="*/ 3357848 h 4031170"/>
              <a:gd name="connsiteX143" fmla="*/ 2685479 w 6829615"/>
              <a:gd name="connsiteY143" fmla="*/ 3542633 h 4031170"/>
              <a:gd name="connsiteX144" fmla="*/ 2572417 w 6829615"/>
              <a:gd name="connsiteY144" fmla="*/ 3729704 h 4031170"/>
              <a:gd name="connsiteX145" fmla="*/ 2429923 w 6829615"/>
              <a:gd name="connsiteY145" fmla="*/ 3729704 h 4031170"/>
              <a:gd name="connsiteX146" fmla="*/ 2262092 w 6829615"/>
              <a:gd name="connsiteY146" fmla="*/ 3510820 h 4031170"/>
              <a:gd name="connsiteX147" fmla="*/ 2262092 w 6829615"/>
              <a:gd name="connsiteY147" fmla="*/ 3249454 h 4031170"/>
              <a:gd name="connsiteX148" fmla="*/ 2009489 w 6829615"/>
              <a:gd name="connsiteY148" fmla="*/ 2827115 h 4031170"/>
              <a:gd name="connsiteX149" fmla="*/ 2009489 w 6829615"/>
              <a:gd name="connsiteY149" fmla="*/ 2579941 h 4031170"/>
              <a:gd name="connsiteX150" fmla="*/ 1868900 w 6829615"/>
              <a:gd name="connsiteY150" fmla="*/ 2338483 h 4031170"/>
              <a:gd name="connsiteX151" fmla="*/ 1868900 w 6829615"/>
              <a:gd name="connsiteY151" fmla="*/ 1931575 h 4031170"/>
              <a:gd name="connsiteX152" fmla="*/ 1692974 w 6829615"/>
              <a:gd name="connsiteY152" fmla="*/ 1611154 h 4031170"/>
              <a:gd name="connsiteX153" fmla="*/ 903827 w 6829615"/>
              <a:gd name="connsiteY153" fmla="*/ 1611154 h 4031170"/>
              <a:gd name="connsiteX154" fmla="*/ 800481 w 6829615"/>
              <a:gd name="connsiteY154" fmla="*/ 1746314 h 4031170"/>
              <a:gd name="connsiteX155" fmla="*/ 513398 w 6829615"/>
              <a:gd name="connsiteY155" fmla="*/ 1746314 h 4031170"/>
              <a:gd name="connsiteX156" fmla="*/ 267653 w 6829615"/>
              <a:gd name="connsiteY156" fmla="*/ 1391984 h 4031170"/>
              <a:gd name="connsiteX157" fmla="*/ 258413 w 6829615"/>
              <a:gd name="connsiteY157" fmla="*/ 954119 h 4031170"/>
              <a:gd name="connsiteX158" fmla="*/ 644843 w 6829615"/>
              <a:gd name="connsiteY158" fmla="*/ 269462 h 4031170"/>
              <a:gd name="connsiteX159" fmla="*/ 1195102 w 6829615"/>
              <a:gd name="connsiteY159" fmla="*/ 269462 h 4031170"/>
              <a:gd name="connsiteX160" fmla="*/ 1397984 w 6829615"/>
              <a:gd name="connsiteY160" fmla="*/ 616172 h 4031170"/>
              <a:gd name="connsiteX161" fmla="*/ 1777937 w 6829615"/>
              <a:gd name="connsiteY161" fmla="*/ 616172 h 4031170"/>
              <a:gd name="connsiteX162" fmla="*/ 1962722 w 6829615"/>
              <a:gd name="connsiteY162" fmla="*/ 278987 h 4031170"/>
              <a:gd name="connsiteX163" fmla="*/ 2831402 w 6829615"/>
              <a:gd name="connsiteY163" fmla="*/ 278987 h 4031170"/>
              <a:gd name="connsiteX164" fmla="*/ 3219545 w 6829615"/>
              <a:gd name="connsiteY164" fmla="*/ 815435 h 4031170"/>
              <a:gd name="connsiteX165" fmla="*/ 3219069 w 6829615"/>
              <a:gd name="connsiteY165" fmla="*/ 1140905 h 4031170"/>
              <a:gd name="connsiteX166" fmla="*/ 3378041 w 6829615"/>
              <a:gd name="connsiteY166" fmla="*/ 1414082 h 4031170"/>
              <a:gd name="connsiteX167" fmla="*/ 4152138 w 6829615"/>
              <a:gd name="connsiteY167" fmla="*/ 1414082 h 4031170"/>
              <a:gd name="connsiteX168" fmla="*/ 3689318 w 6829615"/>
              <a:gd name="connsiteY168" fmla="*/ 2223326 h 4031170"/>
              <a:gd name="connsiteX169" fmla="*/ 3462719 w 6829615"/>
              <a:gd name="connsiteY169" fmla="*/ 2220944 h 4031170"/>
              <a:gd name="connsiteX170" fmla="*/ 3312128 w 6829615"/>
              <a:gd name="connsiteY170" fmla="*/ 2458498 h 4031170"/>
              <a:gd name="connsiteX171" fmla="*/ 3312128 w 6829615"/>
              <a:gd name="connsiteY171" fmla="*/ 2864263 h 4031170"/>
              <a:gd name="connsiteX172" fmla="*/ 2926175 w 6829615"/>
              <a:gd name="connsiteY172" fmla="*/ 3469386 h 4031170"/>
              <a:gd name="connsiteX173" fmla="*/ 2926175 w 6829615"/>
              <a:gd name="connsiteY173" fmla="*/ 3685604 h 4031170"/>
              <a:gd name="connsiteX174" fmla="*/ 2718340 w 6829615"/>
              <a:gd name="connsiteY174" fmla="*/ 4031171 h 40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829615" h="4031170">
                <a:moveTo>
                  <a:pt x="2718340" y="4031171"/>
                </a:moveTo>
                <a:lnTo>
                  <a:pt x="2288381" y="4028504"/>
                </a:lnTo>
                <a:lnTo>
                  <a:pt x="1978724" y="3663887"/>
                </a:lnTo>
                <a:lnTo>
                  <a:pt x="1978724" y="3314129"/>
                </a:lnTo>
                <a:lnTo>
                  <a:pt x="1742980" y="2885599"/>
                </a:lnTo>
                <a:lnTo>
                  <a:pt x="1743742" y="2627662"/>
                </a:lnTo>
                <a:lnTo>
                  <a:pt x="1603534" y="2383631"/>
                </a:lnTo>
                <a:lnTo>
                  <a:pt x="1603534" y="1988344"/>
                </a:lnTo>
                <a:lnTo>
                  <a:pt x="1563624" y="1916906"/>
                </a:lnTo>
                <a:lnTo>
                  <a:pt x="1009840" y="1916906"/>
                </a:lnTo>
                <a:lnTo>
                  <a:pt x="947833" y="2024443"/>
                </a:lnTo>
                <a:lnTo>
                  <a:pt x="351282" y="2024443"/>
                </a:lnTo>
                <a:lnTo>
                  <a:pt x="0" y="1478661"/>
                </a:lnTo>
                <a:lnTo>
                  <a:pt x="0" y="860965"/>
                </a:lnTo>
                <a:lnTo>
                  <a:pt x="512636" y="0"/>
                </a:lnTo>
                <a:lnTo>
                  <a:pt x="1361408" y="0"/>
                </a:lnTo>
                <a:lnTo>
                  <a:pt x="1537526" y="290417"/>
                </a:lnTo>
                <a:lnTo>
                  <a:pt x="1638967" y="289751"/>
                </a:lnTo>
                <a:lnTo>
                  <a:pt x="1798130" y="0"/>
                </a:lnTo>
                <a:lnTo>
                  <a:pt x="6829616" y="0"/>
                </a:lnTo>
                <a:lnTo>
                  <a:pt x="6829616" y="161925"/>
                </a:lnTo>
                <a:lnTo>
                  <a:pt x="1893951" y="161925"/>
                </a:lnTo>
                <a:lnTo>
                  <a:pt x="1735169" y="451104"/>
                </a:lnTo>
                <a:lnTo>
                  <a:pt x="1446752" y="452914"/>
                </a:lnTo>
                <a:lnTo>
                  <a:pt x="1270254" y="161925"/>
                </a:lnTo>
                <a:lnTo>
                  <a:pt x="604647" y="161925"/>
                </a:lnTo>
                <a:lnTo>
                  <a:pt x="161925" y="905447"/>
                </a:lnTo>
                <a:lnTo>
                  <a:pt x="161925" y="1431036"/>
                </a:lnTo>
                <a:lnTo>
                  <a:pt x="439674" y="1862518"/>
                </a:lnTo>
                <a:lnTo>
                  <a:pt x="854297" y="1862518"/>
                </a:lnTo>
                <a:lnTo>
                  <a:pt x="916305" y="1754981"/>
                </a:lnTo>
                <a:lnTo>
                  <a:pt x="1658684" y="1754981"/>
                </a:lnTo>
                <a:lnTo>
                  <a:pt x="1765459" y="1946148"/>
                </a:lnTo>
                <a:lnTo>
                  <a:pt x="1765459" y="2340388"/>
                </a:lnTo>
                <a:lnTo>
                  <a:pt x="1905762" y="2584704"/>
                </a:lnTo>
                <a:lnTo>
                  <a:pt x="1905000" y="2844260"/>
                </a:lnTo>
                <a:lnTo>
                  <a:pt x="2140649" y="3272504"/>
                </a:lnTo>
                <a:lnTo>
                  <a:pt x="2140649" y="3604451"/>
                </a:lnTo>
                <a:lnTo>
                  <a:pt x="2363724" y="3867055"/>
                </a:lnTo>
                <a:lnTo>
                  <a:pt x="2627090" y="3868674"/>
                </a:lnTo>
                <a:lnTo>
                  <a:pt x="2764250" y="3640646"/>
                </a:lnTo>
                <a:lnTo>
                  <a:pt x="2764250" y="3422047"/>
                </a:lnTo>
                <a:lnTo>
                  <a:pt x="3150203" y="2817019"/>
                </a:lnTo>
                <a:lnTo>
                  <a:pt x="3150203" y="2411444"/>
                </a:lnTo>
                <a:lnTo>
                  <a:pt x="3374231" y="2058067"/>
                </a:lnTo>
                <a:lnTo>
                  <a:pt x="3595973" y="2060448"/>
                </a:lnTo>
                <a:lnTo>
                  <a:pt x="3872960" y="1576007"/>
                </a:lnTo>
                <a:lnTo>
                  <a:pt x="3284982" y="1576007"/>
                </a:lnTo>
                <a:lnTo>
                  <a:pt x="3057049" y="1184529"/>
                </a:lnTo>
                <a:lnTo>
                  <a:pt x="3057525" y="867728"/>
                </a:lnTo>
                <a:lnTo>
                  <a:pt x="2748724" y="440912"/>
                </a:lnTo>
                <a:lnTo>
                  <a:pt x="2058638" y="440912"/>
                </a:lnTo>
                <a:lnTo>
                  <a:pt x="1873853" y="778097"/>
                </a:lnTo>
                <a:lnTo>
                  <a:pt x="1305116" y="778097"/>
                </a:lnTo>
                <a:lnTo>
                  <a:pt x="1102233" y="431387"/>
                </a:lnTo>
                <a:lnTo>
                  <a:pt x="739426" y="431387"/>
                </a:lnTo>
                <a:lnTo>
                  <a:pt x="421196" y="995077"/>
                </a:lnTo>
                <a:lnTo>
                  <a:pt x="428435" y="1339787"/>
                </a:lnTo>
                <a:lnTo>
                  <a:pt x="598075" y="1584389"/>
                </a:lnTo>
                <a:lnTo>
                  <a:pt x="720471" y="1584389"/>
                </a:lnTo>
                <a:lnTo>
                  <a:pt x="823817" y="1449229"/>
                </a:lnTo>
                <a:lnTo>
                  <a:pt x="1788795" y="1449229"/>
                </a:lnTo>
                <a:lnTo>
                  <a:pt x="2030825" y="1890046"/>
                </a:lnTo>
                <a:lnTo>
                  <a:pt x="2030825" y="2294763"/>
                </a:lnTo>
                <a:lnTo>
                  <a:pt x="2171414" y="2536222"/>
                </a:lnTo>
                <a:lnTo>
                  <a:pt x="2171414" y="2782348"/>
                </a:lnTo>
                <a:lnTo>
                  <a:pt x="2424017" y="3204782"/>
                </a:lnTo>
                <a:lnTo>
                  <a:pt x="2424017" y="3455861"/>
                </a:lnTo>
                <a:lnTo>
                  <a:pt x="2493740" y="3546824"/>
                </a:lnTo>
                <a:lnTo>
                  <a:pt x="2523554" y="3497485"/>
                </a:lnTo>
                <a:lnTo>
                  <a:pt x="2523554" y="3311366"/>
                </a:lnTo>
                <a:lnTo>
                  <a:pt x="2882741" y="2736723"/>
                </a:lnTo>
                <a:lnTo>
                  <a:pt x="2885694" y="2291906"/>
                </a:lnTo>
                <a:lnTo>
                  <a:pt x="3159919" y="1831372"/>
                </a:lnTo>
                <a:lnTo>
                  <a:pt x="3448907" y="1830324"/>
                </a:lnTo>
                <a:lnTo>
                  <a:pt x="3463671" y="1805464"/>
                </a:lnTo>
                <a:lnTo>
                  <a:pt x="3139345" y="1804226"/>
                </a:lnTo>
                <a:lnTo>
                  <a:pt x="2795969" y="1241489"/>
                </a:lnTo>
                <a:lnTo>
                  <a:pt x="2806637" y="959072"/>
                </a:lnTo>
                <a:lnTo>
                  <a:pt x="2635949" y="708470"/>
                </a:lnTo>
                <a:lnTo>
                  <a:pt x="2205990" y="706184"/>
                </a:lnTo>
                <a:lnTo>
                  <a:pt x="2018062" y="1035939"/>
                </a:lnTo>
                <a:lnTo>
                  <a:pt x="1136618" y="1035939"/>
                </a:lnTo>
                <a:lnTo>
                  <a:pt x="966883" y="719423"/>
                </a:lnTo>
                <a:lnTo>
                  <a:pt x="906685" y="719423"/>
                </a:lnTo>
                <a:lnTo>
                  <a:pt x="707708" y="1096709"/>
                </a:lnTo>
                <a:lnTo>
                  <a:pt x="708946" y="1153954"/>
                </a:lnTo>
                <a:lnTo>
                  <a:pt x="2203990" y="1154811"/>
                </a:lnTo>
                <a:lnTo>
                  <a:pt x="2355342" y="858298"/>
                </a:lnTo>
                <a:lnTo>
                  <a:pt x="2559749" y="858298"/>
                </a:lnTo>
                <a:lnTo>
                  <a:pt x="2688812" y="1028414"/>
                </a:lnTo>
                <a:lnTo>
                  <a:pt x="2688812" y="1353217"/>
                </a:lnTo>
                <a:lnTo>
                  <a:pt x="3007519" y="1887664"/>
                </a:lnTo>
                <a:lnTo>
                  <a:pt x="2767394" y="2247900"/>
                </a:lnTo>
                <a:lnTo>
                  <a:pt x="2761583" y="2718149"/>
                </a:lnTo>
                <a:lnTo>
                  <a:pt x="2500313" y="3111532"/>
                </a:lnTo>
                <a:lnTo>
                  <a:pt x="2262378" y="2712149"/>
                </a:lnTo>
                <a:lnTo>
                  <a:pt x="2262378" y="2427446"/>
                </a:lnTo>
                <a:lnTo>
                  <a:pt x="2158460" y="2257139"/>
                </a:lnTo>
                <a:lnTo>
                  <a:pt x="2158460" y="1856708"/>
                </a:lnTo>
                <a:lnTo>
                  <a:pt x="1913192" y="1441323"/>
                </a:lnTo>
                <a:lnTo>
                  <a:pt x="2415635" y="1441323"/>
                </a:lnTo>
                <a:lnTo>
                  <a:pt x="2683859" y="1863090"/>
                </a:lnTo>
                <a:lnTo>
                  <a:pt x="2526887" y="2100072"/>
                </a:lnTo>
                <a:lnTo>
                  <a:pt x="2526887" y="2145125"/>
                </a:lnTo>
                <a:lnTo>
                  <a:pt x="2364962" y="2145125"/>
                </a:lnTo>
                <a:lnTo>
                  <a:pt x="2364962" y="2051399"/>
                </a:lnTo>
                <a:lnTo>
                  <a:pt x="2490788" y="1861280"/>
                </a:lnTo>
                <a:lnTo>
                  <a:pt x="2326672" y="1603248"/>
                </a:lnTo>
                <a:lnTo>
                  <a:pt x="2196846" y="1603248"/>
                </a:lnTo>
                <a:lnTo>
                  <a:pt x="2320385" y="1812417"/>
                </a:lnTo>
                <a:lnTo>
                  <a:pt x="2320385" y="2211705"/>
                </a:lnTo>
                <a:lnTo>
                  <a:pt x="2424303" y="2381917"/>
                </a:lnTo>
                <a:lnTo>
                  <a:pt x="2424303" y="2667572"/>
                </a:lnTo>
                <a:lnTo>
                  <a:pt x="2507742" y="2807684"/>
                </a:lnTo>
                <a:lnTo>
                  <a:pt x="2600325" y="2668334"/>
                </a:lnTo>
                <a:lnTo>
                  <a:pt x="2606040" y="2197894"/>
                </a:lnTo>
                <a:lnTo>
                  <a:pt x="2816066" y="1882902"/>
                </a:lnTo>
                <a:lnTo>
                  <a:pt x="2526887" y="1397794"/>
                </a:lnTo>
                <a:lnTo>
                  <a:pt x="2526887" y="1082897"/>
                </a:lnTo>
                <a:lnTo>
                  <a:pt x="2479358" y="1020223"/>
                </a:lnTo>
                <a:lnTo>
                  <a:pt x="2454497" y="1020223"/>
                </a:lnTo>
                <a:lnTo>
                  <a:pt x="2303145" y="1316831"/>
                </a:lnTo>
                <a:lnTo>
                  <a:pt x="759143" y="1315974"/>
                </a:lnTo>
                <a:lnTo>
                  <a:pt x="686562" y="1377315"/>
                </a:lnTo>
                <a:lnTo>
                  <a:pt x="602647" y="1378744"/>
                </a:lnTo>
                <a:lnTo>
                  <a:pt x="550259" y="1309402"/>
                </a:lnTo>
                <a:lnTo>
                  <a:pt x="545021" y="1058228"/>
                </a:lnTo>
                <a:lnTo>
                  <a:pt x="808958" y="557498"/>
                </a:lnTo>
                <a:lnTo>
                  <a:pt x="1063752" y="557498"/>
                </a:lnTo>
                <a:lnTo>
                  <a:pt x="1233583" y="874014"/>
                </a:lnTo>
                <a:lnTo>
                  <a:pt x="1923955" y="874014"/>
                </a:lnTo>
                <a:lnTo>
                  <a:pt x="2112264" y="543687"/>
                </a:lnTo>
                <a:lnTo>
                  <a:pt x="2721864" y="547021"/>
                </a:lnTo>
                <a:lnTo>
                  <a:pt x="2970371" y="911924"/>
                </a:lnTo>
                <a:lnTo>
                  <a:pt x="2959608" y="1198721"/>
                </a:lnTo>
                <a:lnTo>
                  <a:pt x="3230404" y="1642682"/>
                </a:lnTo>
                <a:lnTo>
                  <a:pt x="3747326" y="1644587"/>
                </a:lnTo>
                <a:lnTo>
                  <a:pt x="3541300" y="1991868"/>
                </a:lnTo>
                <a:lnTo>
                  <a:pt x="3252216" y="1993011"/>
                </a:lnTo>
                <a:lnTo>
                  <a:pt x="3047333" y="2336959"/>
                </a:lnTo>
                <a:lnTo>
                  <a:pt x="3044381" y="2783681"/>
                </a:lnTo>
                <a:lnTo>
                  <a:pt x="2685479" y="3357848"/>
                </a:lnTo>
                <a:lnTo>
                  <a:pt x="2685479" y="3542633"/>
                </a:lnTo>
                <a:lnTo>
                  <a:pt x="2572417" y="3729704"/>
                </a:lnTo>
                <a:lnTo>
                  <a:pt x="2429923" y="3729704"/>
                </a:lnTo>
                <a:lnTo>
                  <a:pt x="2262092" y="3510820"/>
                </a:lnTo>
                <a:lnTo>
                  <a:pt x="2262092" y="3249454"/>
                </a:lnTo>
                <a:lnTo>
                  <a:pt x="2009489" y="2827115"/>
                </a:lnTo>
                <a:lnTo>
                  <a:pt x="2009489" y="2579941"/>
                </a:lnTo>
                <a:lnTo>
                  <a:pt x="1868900" y="2338483"/>
                </a:lnTo>
                <a:lnTo>
                  <a:pt x="1868900" y="1931575"/>
                </a:lnTo>
                <a:lnTo>
                  <a:pt x="1692974" y="1611154"/>
                </a:lnTo>
                <a:lnTo>
                  <a:pt x="903827" y="1611154"/>
                </a:lnTo>
                <a:lnTo>
                  <a:pt x="800481" y="1746314"/>
                </a:lnTo>
                <a:lnTo>
                  <a:pt x="513398" y="1746314"/>
                </a:lnTo>
                <a:lnTo>
                  <a:pt x="267653" y="1391984"/>
                </a:lnTo>
                <a:lnTo>
                  <a:pt x="258413" y="954119"/>
                </a:lnTo>
                <a:lnTo>
                  <a:pt x="644843" y="269462"/>
                </a:lnTo>
                <a:lnTo>
                  <a:pt x="1195102" y="269462"/>
                </a:lnTo>
                <a:lnTo>
                  <a:pt x="1397984" y="616172"/>
                </a:lnTo>
                <a:lnTo>
                  <a:pt x="1777937" y="616172"/>
                </a:lnTo>
                <a:lnTo>
                  <a:pt x="1962722" y="278987"/>
                </a:lnTo>
                <a:lnTo>
                  <a:pt x="2831402" y="278987"/>
                </a:lnTo>
                <a:lnTo>
                  <a:pt x="3219545" y="815435"/>
                </a:lnTo>
                <a:lnTo>
                  <a:pt x="3219069" y="1140905"/>
                </a:lnTo>
                <a:lnTo>
                  <a:pt x="3378041" y="1414082"/>
                </a:lnTo>
                <a:lnTo>
                  <a:pt x="4152138" y="1414082"/>
                </a:lnTo>
                <a:lnTo>
                  <a:pt x="3689318" y="2223326"/>
                </a:lnTo>
                <a:lnTo>
                  <a:pt x="3462719" y="2220944"/>
                </a:lnTo>
                <a:lnTo>
                  <a:pt x="3312128" y="2458498"/>
                </a:lnTo>
                <a:lnTo>
                  <a:pt x="3312128" y="2864263"/>
                </a:lnTo>
                <a:lnTo>
                  <a:pt x="2926175" y="3469386"/>
                </a:lnTo>
                <a:lnTo>
                  <a:pt x="2926175" y="3685604"/>
                </a:lnTo>
                <a:lnTo>
                  <a:pt x="2718340" y="4031171"/>
                </a:lnTo>
                <a:close/>
              </a:path>
            </a:pathLst>
          </a:custGeom>
          <a:solidFill>
            <a:srgbClr val="7DBA0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8581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10" name="Picture 9" descr="A green train on a track&#10;&#10;Description automatically generated">
            <a:extLst>
              <a:ext uri="{FF2B5EF4-FFF2-40B4-BE49-F238E27FC236}">
                <a16:creationId xmlns:a16="http://schemas.microsoft.com/office/drawing/2014/main" id="{632EF9B6-B7F2-5B68-A22D-54C283B3FF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5851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4608551" y="1078100"/>
            <a:ext cx="5071263" cy="2585323"/>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574970" y="3952119"/>
            <a:ext cx="2810385" cy="788724"/>
          </a:xfrm>
          <a:prstGeom prst="rect">
            <a:avLst/>
          </a:prstGeom>
        </p:spPr>
        <p:txBody>
          <a:bodyPr wrap="none" tIns="144000">
            <a:spAutoFit/>
          </a:bodyPr>
          <a:lstStyle>
            <a:lvl1pPr algn="r">
              <a:defRPr sz="2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644054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3" name="Picture Placeholder 433" descr="Colourful cargo containers stacked with a worker standing">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07024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8" name="Picture 7" descr="Train tracks with train cars on each side&#10;&#10;Description automatically generated">
            <a:extLst>
              <a:ext uri="{FF2B5EF4-FFF2-40B4-BE49-F238E27FC236}">
                <a16:creationId xmlns:a16="http://schemas.microsoft.com/office/drawing/2014/main" id="{2ED9AAEA-3731-AD3D-0F78-72016945F36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271"/>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984614" y="1239087"/>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3285615" y="3772254"/>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827067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4" name="Picture 3" descr="A yellow pipes on a building&#10;&#10;Description automatically generated with medium confidence">
            <a:extLst>
              <a:ext uri="{FF2B5EF4-FFF2-40B4-BE49-F238E27FC236}">
                <a16:creationId xmlns:a16="http://schemas.microsoft.com/office/drawing/2014/main" id="{9EB74ED6-8907-4B51-479C-FDD3F66E7F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548326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2" name="Picture Placeholder 115" descr="Top view of a wooden desk with a white keyboard, drawing plan and drawing compass, and pens.">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066192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618755" y="4945338"/>
            <a:ext cx="6543458" cy="615553"/>
          </a:xfrm>
          <a:prstGeom prst="rect">
            <a:avLst/>
          </a:prstGeom>
        </p:spPr>
        <p:txBody>
          <a:bodyPr wrap="none" anchor="t">
            <a:spAutoFit/>
          </a:bodyPr>
          <a:lstStyle>
            <a:lvl1pPr>
              <a:defRPr sz="4000">
                <a:solidFill>
                  <a:schemeClr val="tx1"/>
                </a:solidFill>
              </a:defRPr>
            </a:lvl1pPr>
          </a:lstStyle>
          <a:p>
            <a:r>
              <a:rPr lang="en-GB"/>
              <a:t>Click to edit Master title style</a:t>
            </a:r>
            <a:endParaRPr lang="en-US"/>
          </a:p>
        </p:txBody>
      </p:sp>
      <p:sp>
        <p:nvSpPr>
          <p:cNvPr id="2" name="Text Placeholder 18">
            <a:extLst>
              <a:ext uri="{FF2B5EF4-FFF2-40B4-BE49-F238E27FC236}">
                <a16:creationId xmlns:a16="http://schemas.microsoft.com/office/drawing/2014/main" id="{DF6E4E97-1E5E-6DDC-51DB-51A4B672C716}"/>
              </a:ext>
            </a:extLst>
          </p:cNvPr>
          <p:cNvSpPr>
            <a:spLocks noGrp="1"/>
          </p:cNvSpPr>
          <p:nvPr>
            <p:ph type="body" sz="quarter" idx="13" hasCustomPrompt="1"/>
          </p:nvPr>
        </p:nvSpPr>
        <p:spPr>
          <a:xfrm>
            <a:off x="618757" y="5572294"/>
            <a:ext cx="5032147" cy="484025"/>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Tree>
    <p:extLst>
      <p:ext uri="{BB962C8B-B14F-4D97-AF65-F5344CB8AC3E}">
        <p14:creationId xmlns:p14="http://schemas.microsoft.com/office/powerpoint/2010/main" val="2283677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994C55-28DA-03C2-35BC-75F5D854F08B}"/>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13" name="Picture Placeholder 12">
            <a:extLst>
              <a:ext uri="{FF2B5EF4-FFF2-40B4-BE49-F238E27FC236}">
                <a16:creationId xmlns:a16="http://schemas.microsoft.com/office/drawing/2014/main" id="{BC6E6505-1432-E7D8-FDE1-5E4383D36C37}"/>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26" name="Text Placeholder 13">
            <a:extLst>
              <a:ext uri="{FF2B5EF4-FFF2-40B4-BE49-F238E27FC236}">
                <a16:creationId xmlns:a16="http://schemas.microsoft.com/office/drawing/2014/main" id="{615020BA-0B93-180E-3093-EAC3BCC73BB5}"/>
              </a:ext>
            </a:extLst>
          </p:cNvPr>
          <p:cNvSpPr>
            <a:spLocks noGrp="1"/>
          </p:cNvSpPr>
          <p:nvPr>
            <p:ph type="body" sz="quarter" idx="16" hasCustomPrompt="1"/>
          </p:nvPr>
        </p:nvSpPr>
        <p:spPr>
          <a:xfrm>
            <a:off x="283474" y="517638"/>
            <a:ext cx="5889053" cy="410136"/>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Freeform 1">
            <a:extLst>
              <a:ext uri="{FF2B5EF4-FFF2-40B4-BE49-F238E27FC236}">
                <a16:creationId xmlns:a16="http://schemas.microsoft.com/office/drawing/2014/main" id="{8CE118E7-1BAE-2BED-BA49-7E01CC506DEF}"/>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3" name="Rectangle 2">
            <a:extLst>
              <a:ext uri="{FF2B5EF4-FFF2-40B4-BE49-F238E27FC236}">
                <a16:creationId xmlns:a16="http://schemas.microsoft.com/office/drawing/2014/main" id="{72C509C7-F64D-8D3C-E43B-BAD58331BD3D}"/>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549A9D43-FF02-9C81-1CFC-D9B244C57579}"/>
              </a:ext>
            </a:extLst>
          </p:cNvPr>
          <p:cNvSpPr>
            <a:spLocks noGrp="1"/>
          </p:cNvSpPr>
          <p:nvPr>
            <p:ph type="title" hasCustomPrompt="1"/>
          </p:nvPr>
        </p:nvSpPr>
        <p:spPr>
          <a:xfrm>
            <a:off x="283474" y="152400"/>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6" name="Graphic 64">
            <a:extLst>
              <a:ext uri="{FF2B5EF4-FFF2-40B4-BE49-F238E27FC236}">
                <a16:creationId xmlns:a16="http://schemas.microsoft.com/office/drawing/2014/main" id="{410252B1-98B5-8714-70E8-11601AFBFE16}"/>
              </a:ext>
            </a:extLst>
          </p:cNvPr>
          <p:cNvSpPr/>
          <p:nvPr userDrawn="1"/>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Tree>
    <p:extLst>
      <p:ext uri="{BB962C8B-B14F-4D97-AF65-F5344CB8AC3E}">
        <p14:creationId xmlns:p14="http://schemas.microsoft.com/office/powerpoint/2010/main" val="46749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pic>
        <p:nvPicPr>
          <p:cNvPr id="3" name="Picture 2">
            <a:extLst>
              <a:ext uri="{FF2B5EF4-FFF2-40B4-BE49-F238E27FC236}">
                <a16:creationId xmlns:a16="http://schemas.microsoft.com/office/drawing/2014/main" id="{250BD579-4CC2-EDC1-6F2E-4E4E271189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505147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A12B0-5BA2-5100-AAD4-E12E3C1737AF}"/>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Picture Placeholder 1">
            <a:extLst>
              <a:ext uri="{FF2B5EF4-FFF2-40B4-BE49-F238E27FC236}">
                <a16:creationId xmlns:a16="http://schemas.microsoft.com/office/drawing/2014/main" id="{29B7C479-2D3F-2960-139A-D5BB63A41E19}"/>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10" name="Freeform 9">
            <a:extLst>
              <a:ext uri="{FF2B5EF4-FFF2-40B4-BE49-F238E27FC236}">
                <a16:creationId xmlns:a16="http://schemas.microsoft.com/office/drawing/2014/main" id="{FD2AA106-02DD-9456-5F7D-D1D25492CD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11" name="Rectangle 10">
            <a:extLst>
              <a:ext uri="{FF2B5EF4-FFF2-40B4-BE49-F238E27FC236}">
                <a16:creationId xmlns:a16="http://schemas.microsoft.com/office/drawing/2014/main" id="{05D950A5-2828-221A-996F-175C05E4BB43}"/>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8470FF30-5A43-9A43-5905-5F595AC738D5}"/>
              </a:ext>
            </a:extLst>
          </p:cNvPr>
          <p:cNvSpPr>
            <a:spLocks noGrp="1"/>
          </p:cNvSpPr>
          <p:nvPr>
            <p:ph type="title" hasCustomPrompt="1"/>
          </p:nvPr>
        </p:nvSpPr>
        <p:spPr>
          <a:xfrm>
            <a:off x="303795" y="2844800"/>
            <a:ext cx="6212351" cy="410136"/>
          </a:xfrm>
          <a:prstGeom prst="rect">
            <a:avLst/>
          </a:prstGeom>
        </p:spPr>
        <p:txBody>
          <a:bodyPr>
            <a:noAutofit/>
          </a:bodyPr>
          <a:lstStyle>
            <a:lvl1pPr>
              <a:defRPr sz="4000"/>
            </a:lvl1pPr>
          </a:lstStyle>
          <a:p>
            <a:r>
              <a:rPr lang="en-US"/>
              <a:t>Click To Edit Custom Slide</a:t>
            </a:r>
            <a:endParaRPr lang="en-GB"/>
          </a:p>
        </p:txBody>
      </p:sp>
      <p:sp>
        <p:nvSpPr>
          <p:cNvPr id="65" name="Text Placeholder 13">
            <a:extLst>
              <a:ext uri="{FF2B5EF4-FFF2-40B4-BE49-F238E27FC236}">
                <a16:creationId xmlns:a16="http://schemas.microsoft.com/office/drawing/2014/main" id="{0A8EDC15-9113-2840-B13A-8731DFA92A06}"/>
              </a:ext>
            </a:extLst>
          </p:cNvPr>
          <p:cNvSpPr>
            <a:spLocks noGrp="1"/>
          </p:cNvSpPr>
          <p:nvPr>
            <p:ph type="body" sz="quarter" idx="16" hasCustomPrompt="1"/>
          </p:nvPr>
        </p:nvSpPr>
        <p:spPr>
          <a:xfrm>
            <a:off x="303795" y="3548530"/>
            <a:ext cx="5889053" cy="410136"/>
          </a:xfrm>
          <a:prstGeom prst="rect">
            <a:avLst/>
          </a:prstGeom>
        </p:spPr>
        <p:txBody>
          <a:bodyPr wrap="none"/>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652394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93634" y="528118"/>
            <a:ext cx="5907785" cy="352276"/>
          </a:xfrm>
          <a:prstGeom prst="rect">
            <a:avLst/>
          </a:prstGeom>
        </p:spPr>
        <p:txBody>
          <a:bodyPr wrap="square">
            <a:spAutoFit/>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ext Placeholder 4">
            <a:extLst>
              <a:ext uri="{FF2B5EF4-FFF2-40B4-BE49-F238E27FC236}">
                <a16:creationId xmlns:a16="http://schemas.microsoft.com/office/drawing/2014/main" id="{EF0BAC52-79D1-6BFD-F36B-C7F59E7AB7A6}"/>
              </a:ext>
            </a:extLst>
          </p:cNvPr>
          <p:cNvSpPr>
            <a:spLocks noGrp="1"/>
          </p:cNvSpPr>
          <p:nvPr>
            <p:ph type="body" sz="quarter" idx="17" hasCustomPrompt="1"/>
          </p:nvPr>
        </p:nvSpPr>
        <p:spPr>
          <a:xfrm>
            <a:off x="618755" y="1778000"/>
            <a:ext cx="42037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3" name="Title 1">
            <a:extLst>
              <a:ext uri="{FF2B5EF4-FFF2-40B4-BE49-F238E27FC236}">
                <a16:creationId xmlns:a16="http://schemas.microsoft.com/office/drawing/2014/main" id="{3E1EFCF2-014A-C6FC-8AA7-CCC868BA8A60}"/>
              </a:ext>
            </a:extLst>
          </p:cNvPr>
          <p:cNvSpPr>
            <a:spLocks noGrp="1"/>
          </p:cNvSpPr>
          <p:nvPr>
            <p:ph type="title" hasCustomPrompt="1"/>
          </p:nvPr>
        </p:nvSpPr>
        <p:spPr>
          <a:xfrm>
            <a:off x="283474" y="158786"/>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441667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494277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057FC0-0CF3-598B-7894-CC63D03D9B7D}"/>
              </a:ext>
            </a:extLst>
          </p:cNvPr>
          <p:cNvSpPr>
            <a:spLocks noGrp="1"/>
          </p:cNvSpPr>
          <p:nvPr>
            <p:ph type="pic" sz="quarter" idx="15"/>
          </p:nvPr>
        </p:nvSpPr>
        <p:spPr>
          <a:xfrm>
            <a:off x="4610100" y="1777883"/>
            <a:ext cx="7581900" cy="3902075"/>
          </a:xfrm>
          <a:prstGeom prst="rect">
            <a:avLst/>
          </a:prstGeom>
          <a:pattFill prst="diagBrick">
            <a:fgClr>
              <a:schemeClr val="tx2">
                <a:lumMod val="20000"/>
                <a:lumOff val="80000"/>
              </a:schemeClr>
            </a:fgClr>
            <a:bgClr>
              <a:schemeClr val="bg1"/>
            </a:bgClr>
          </a:pattFill>
        </p:spPr>
        <p:txBody>
          <a:bodyPr/>
          <a:lstStyle/>
          <a:p>
            <a:endParaRPr lang="en-US"/>
          </a:p>
        </p:txBody>
      </p:sp>
      <p:sp>
        <p:nvSpPr>
          <p:cNvPr id="5" name="Subtitle 2">
            <a:extLst>
              <a:ext uri="{FF2B5EF4-FFF2-40B4-BE49-F238E27FC236}">
                <a16:creationId xmlns:a16="http://schemas.microsoft.com/office/drawing/2014/main" id="{51CA1FCD-EF11-F77D-A3FA-03915A1E7585}"/>
              </a:ext>
            </a:extLst>
          </p:cNvPr>
          <p:cNvSpPr>
            <a:spLocks noGrp="1"/>
          </p:cNvSpPr>
          <p:nvPr>
            <p:ph type="subTitle" idx="1" hasCustomPrompt="1"/>
          </p:nvPr>
        </p:nvSpPr>
        <p:spPr>
          <a:xfrm>
            <a:off x="297951" y="2466814"/>
            <a:ext cx="4139578" cy="3213144"/>
          </a:xfrm>
          <a:prstGeom prst="rect">
            <a:avLst/>
          </a:prstGeom>
        </p:spPr>
        <p:txBody>
          <a:bodyPr/>
          <a:lstStyle>
            <a:lvl1pPr marL="7521" marR="361381" indent="-189904" algn="l">
              <a:lnSpc>
                <a:spcPct val="100000"/>
              </a:lnSpc>
              <a:spcBef>
                <a:spcPts val="56"/>
              </a:spcBef>
              <a:buNone/>
              <a:defRPr sz="16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1800"/>
              <a:t>Normal text here and here and here and here</a:t>
            </a:r>
            <a:endParaRPr lang="en-GB" sz="2400"/>
          </a:p>
        </p:txBody>
      </p:sp>
      <p:sp>
        <p:nvSpPr>
          <p:cNvPr id="17" name="Text Placeholder 13">
            <a:extLst>
              <a:ext uri="{FF2B5EF4-FFF2-40B4-BE49-F238E27FC236}">
                <a16:creationId xmlns:a16="http://schemas.microsoft.com/office/drawing/2014/main" id="{77ADA2A2-B019-3E85-7EB4-24AC52AC21F0}"/>
              </a:ext>
            </a:extLst>
          </p:cNvPr>
          <p:cNvSpPr>
            <a:spLocks noGrp="1"/>
          </p:cNvSpPr>
          <p:nvPr>
            <p:ph type="body" sz="quarter" idx="16" hasCustomPrompt="1"/>
          </p:nvPr>
        </p:nvSpPr>
        <p:spPr>
          <a:xfrm>
            <a:off x="287792" y="1776016"/>
            <a:ext cx="4139578" cy="690797"/>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itle 1">
            <a:extLst>
              <a:ext uri="{FF2B5EF4-FFF2-40B4-BE49-F238E27FC236}">
                <a16:creationId xmlns:a16="http://schemas.microsoft.com/office/drawing/2014/main" id="{FBCE2CF7-1553-356D-C0BE-FEE5FC33778B}"/>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717421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a:xfrm>
            <a:off x="641436" y="1061440"/>
            <a:ext cx="10822684" cy="430887"/>
          </a:xfrm>
          <a:prstGeom prst="rect">
            <a:avLst/>
          </a:prstGeom>
        </p:spPr>
        <p:txBody>
          <a:bodyPr wrap="square">
            <a:spAutoFit/>
          </a:bodyPr>
          <a:lstStyle>
            <a:lvl1pPr algn="ctr">
              <a:defRPr/>
            </a:lvl1pPr>
          </a:lstStyle>
          <a:p>
            <a:r>
              <a:rPr lang="en-US"/>
              <a:t>Click To Edit Custom Slide</a:t>
            </a:r>
            <a:endParaRPr lang="en-GB"/>
          </a:p>
        </p:txBody>
      </p:sp>
      <p:sp>
        <p:nvSpPr>
          <p:cNvPr id="4" name="Subtitle 2">
            <a:extLst>
              <a:ext uri="{FF2B5EF4-FFF2-40B4-BE49-F238E27FC236}">
                <a16:creationId xmlns:a16="http://schemas.microsoft.com/office/drawing/2014/main" id="{BC6647BB-83A6-68CE-A0DA-BA6CBD6AE757}"/>
              </a:ext>
            </a:extLst>
          </p:cNvPr>
          <p:cNvSpPr>
            <a:spLocks noGrp="1"/>
          </p:cNvSpPr>
          <p:nvPr>
            <p:ph type="subTitle" idx="1" hasCustomPrompt="1"/>
          </p:nvPr>
        </p:nvSpPr>
        <p:spPr>
          <a:xfrm>
            <a:off x="641435" y="2112087"/>
            <a:ext cx="10822684" cy="2361671"/>
          </a:xfrm>
          <a:prstGeom prst="rect">
            <a:avLst/>
          </a:prstGeom>
        </p:spPr>
        <p:txBody>
          <a:bodyPr/>
          <a:lstStyle>
            <a:lvl1pPr marL="7521" marR="361381" indent="-189904" algn="ctr">
              <a:lnSpc>
                <a:spcPct val="165300"/>
              </a:lnSpc>
              <a:spcBef>
                <a:spcPts val="56"/>
              </a:spcBef>
              <a:buNone/>
              <a:defRPr sz="20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sed diam </a:t>
            </a:r>
            <a:r>
              <a:rPr lang="en-US" sz="2400" err="1"/>
              <a:t>nonummy</a:t>
            </a:r>
            <a:r>
              <a:rPr lang="en-US" sz="2400"/>
              <a:t> </a:t>
            </a:r>
            <a:r>
              <a:rPr lang="en-US" sz="2400" err="1"/>
              <a:t>nibh</a:t>
            </a:r>
            <a:r>
              <a:rPr lang="en-US" sz="2400"/>
              <a:t> </a:t>
            </a:r>
            <a:r>
              <a:rPr lang="en-US" sz="2400" err="1"/>
              <a:t>euismod</a:t>
            </a:r>
            <a:r>
              <a:rPr lang="en-US" sz="2400"/>
              <a:t> </a:t>
            </a:r>
            <a:r>
              <a:rPr lang="en-US" sz="2400" err="1"/>
              <a:t>tincidunt</a:t>
            </a:r>
            <a:r>
              <a:rPr lang="en-US" sz="2400"/>
              <a:t> </a:t>
            </a:r>
            <a:r>
              <a:rPr lang="en-US" sz="2400" err="1"/>
              <a:t>ut</a:t>
            </a:r>
            <a:r>
              <a:rPr lang="en-US" sz="2400"/>
              <a:t> </a:t>
            </a:r>
            <a:r>
              <a:rPr lang="en-US" sz="2400" err="1"/>
              <a:t>laoreet</a:t>
            </a:r>
            <a:r>
              <a:rPr lang="en-US" sz="2400"/>
              <a:t> dolore magna </a:t>
            </a:r>
            <a:r>
              <a:rPr lang="en-US" sz="2400" err="1"/>
              <a:t>aliquam</a:t>
            </a:r>
            <a:r>
              <a:rPr lang="en-US" sz="2400"/>
              <a:t> </a:t>
            </a:r>
            <a:r>
              <a:rPr lang="en-US" sz="2400" err="1"/>
              <a:t>erat</a:t>
            </a:r>
            <a:r>
              <a:rPr lang="en-US" sz="2400"/>
              <a:t> </a:t>
            </a:r>
            <a:r>
              <a:rPr lang="en-US" sz="2400" err="1"/>
              <a:t>volutpat</a:t>
            </a:r>
            <a:r>
              <a:rPr lang="en-US" sz="2400"/>
              <a:t>. Ut </a:t>
            </a:r>
            <a:r>
              <a:rPr lang="en-US" sz="2400" err="1"/>
              <a:t>wisi</a:t>
            </a:r>
            <a:r>
              <a:rPr lang="en-US" sz="2400"/>
              <a:t> </a:t>
            </a:r>
            <a:r>
              <a:rPr lang="en-US" sz="2400" err="1"/>
              <a:t>enim</a:t>
            </a:r>
            <a:r>
              <a:rPr lang="en-US" sz="2400"/>
              <a:t> ad minim </a:t>
            </a:r>
            <a:r>
              <a:rPr lang="en-US" sz="2400" err="1"/>
              <a:t>veniam</a:t>
            </a:r>
            <a:r>
              <a:rPr lang="en-US" sz="2400"/>
              <a:t>, </a:t>
            </a:r>
            <a:r>
              <a:rPr lang="en-US" sz="2400" err="1"/>
              <a:t>quis</a:t>
            </a:r>
            <a:r>
              <a:rPr lang="en-US" sz="2400"/>
              <a:t> </a:t>
            </a:r>
            <a:r>
              <a:rPr lang="en-US" sz="2400" err="1"/>
              <a:t>nostrud</a:t>
            </a:r>
            <a:r>
              <a:rPr lang="en-US" sz="2400"/>
              <a:t> </a:t>
            </a:r>
            <a:r>
              <a:rPr lang="en-US" sz="2400" err="1"/>
              <a:t>exerci</a:t>
            </a:r>
            <a:r>
              <a:rPr lang="en-US" sz="2400"/>
              <a:t> </a:t>
            </a:r>
            <a:r>
              <a:rPr lang="en-US" sz="2400" err="1"/>
              <a:t>tation</a:t>
            </a:r>
            <a:r>
              <a:rPr lang="en-US" sz="2400"/>
              <a:t> </a:t>
            </a:r>
            <a:r>
              <a:rPr lang="en-US" sz="2400" err="1"/>
              <a:t>ullamcorper</a:t>
            </a:r>
            <a:r>
              <a:rPr lang="en-US" sz="2400"/>
              <a:t> </a:t>
            </a:r>
            <a:r>
              <a:rPr lang="en-US" sz="2400" err="1"/>
              <a:t>suscipit</a:t>
            </a:r>
            <a:r>
              <a:rPr lang="en-US" sz="2400"/>
              <a:t> </a:t>
            </a:r>
            <a:r>
              <a:rPr lang="en-US" sz="2400" err="1"/>
              <a:t>lobortis</a:t>
            </a:r>
            <a:r>
              <a:rPr lang="en-US" sz="2400"/>
              <a:t> </a:t>
            </a:r>
            <a:r>
              <a:rPr lang="en-US" sz="2400" err="1"/>
              <a:t>nisl</a:t>
            </a:r>
            <a:r>
              <a:rPr lang="en-US" sz="2400"/>
              <a:t> </a:t>
            </a:r>
            <a:r>
              <a:rPr lang="en-US" sz="2400" err="1"/>
              <a:t>ut</a:t>
            </a:r>
            <a:r>
              <a:rPr lang="en-US" sz="2400"/>
              <a:t> </a:t>
            </a:r>
            <a:r>
              <a:rPr lang="en-US" sz="2400" err="1"/>
              <a:t>aliquip</a:t>
            </a:r>
            <a:r>
              <a:rPr lang="en-US" sz="2400"/>
              <a:t> ex </a:t>
            </a:r>
            <a:r>
              <a:rPr lang="en-US" sz="2400" err="1"/>
              <a:t>ea</a:t>
            </a:r>
            <a:r>
              <a:rPr lang="en-US" sz="2400"/>
              <a:t> </a:t>
            </a:r>
            <a:r>
              <a:rPr lang="en-US" sz="2400" err="1"/>
              <a:t>commodo</a:t>
            </a:r>
            <a:r>
              <a:rPr lang="en-US" sz="2400"/>
              <a:t> </a:t>
            </a:r>
            <a:r>
              <a:rPr lang="en-US" sz="2400" err="1"/>
              <a:t>consequat</a:t>
            </a:r>
            <a:r>
              <a:rPr lang="en-US" sz="2400"/>
              <a:t>.</a:t>
            </a:r>
          </a:p>
        </p:txBody>
      </p:sp>
      <p:sp>
        <p:nvSpPr>
          <p:cNvPr id="5" name="Text Placeholder 7">
            <a:extLst>
              <a:ext uri="{FF2B5EF4-FFF2-40B4-BE49-F238E27FC236}">
                <a16:creationId xmlns:a16="http://schemas.microsoft.com/office/drawing/2014/main" id="{CBA122D4-C660-4B51-E621-0749C8299F41}"/>
              </a:ext>
            </a:extLst>
          </p:cNvPr>
          <p:cNvSpPr>
            <a:spLocks noGrp="1"/>
          </p:cNvSpPr>
          <p:nvPr>
            <p:ph type="body" sz="quarter" idx="11" hasCustomPrompt="1"/>
          </p:nvPr>
        </p:nvSpPr>
        <p:spPr>
          <a:xfrm>
            <a:off x="4996657" y="4689172"/>
            <a:ext cx="1763624" cy="238527"/>
          </a:xfrm>
          <a:prstGeom prst="rect">
            <a:avLst/>
          </a:prstGeom>
          <a:solidFill>
            <a:schemeClr val="bg1"/>
          </a:solidFill>
        </p:spPr>
        <p:txBody>
          <a:bodyPr wrap="none">
            <a:spAutoFit/>
          </a:bodyPr>
          <a:lstStyle>
            <a:lvl1pPr>
              <a:defRPr sz="900" b="0" i="1">
                <a:solidFill>
                  <a:srgbClr val="66594C"/>
                </a:solidFill>
                <a:latin typeface="Apex New Medium Italic" panose="02010600040501010103" pitchFamily="2" charset="77"/>
                <a:ea typeface="Apex New Medium Italic" panose="02010600040501010103" pitchFamily="2" charset="77"/>
              </a:defRPr>
            </a:lvl1pPr>
          </a:lstStyle>
          <a:p>
            <a:pPr lvl="0"/>
            <a:r>
              <a:rPr lang="en-GB"/>
              <a:t>Click to edit master text styles.  </a:t>
            </a:r>
          </a:p>
        </p:txBody>
      </p:sp>
    </p:spTree>
    <p:extLst>
      <p:ext uri="{BB962C8B-B14F-4D97-AF65-F5344CB8AC3E}">
        <p14:creationId xmlns:p14="http://schemas.microsoft.com/office/powerpoint/2010/main" val="1305239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E62448-174A-A466-FFFC-726AD162454F}"/>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10" name="Text Placeholder 13">
            <a:extLst>
              <a:ext uri="{FF2B5EF4-FFF2-40B4-BE49-F238E27FC236}">
                <a16:creationId xmlns:a16="http://schemas.microsoft.com/office/drawing/2014/main" id="{7820E3CC-DF6C-09AC-D76A-4F15CB3254AD}"/>
              </a:ext>
            </a:extLst>
          </p:cNvPr>
          <p:cNvSpPr>
            <a:spLocks noGrp="1"/>
          </p:cNvSpPr>
          <p:nvPr>
            <p:ph type="body" sz="quarter" idx="16" hasCustomPrompt="1"/>
          </p:nvPr>
        </p:nvSpPr>
        <p:spPr>
          <a:xfrm>
            <a:off x="283475" y="831283"/>
            <a:ext cx="5889053" cy="410136"/>
          </a:xfrm>
          <a:prstGeom prst="rect">
            <a:avLst/>
          </a:prstGeom>
        </p:spPr>
        <p:txBody>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197104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386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Freeform 1">
            <a:extLst>
              <a:ext uri="{FF2B5EF4-FFF2-40B4-BE49-F238E27FC236}">
                <a16:creationId xmlns:a16="http://schemas.microsoft.com/office/drawing/2014/main" id="{9356F0B1-A2E8-1558-F23B-6FD74C52E4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4" name="Rectangle 3">
            <a:extLst>
              <a:ext uri="{FF2B5EF4-FFF2-40B4-BE49-F238E27FC236}">
                <a16:creationId xmlns:a16="http://schemas.microsoft.com/office/drawing/2014/main" id="{F1325288-7D19-894A-52D8-9A820BF0B847}"/>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Tree>
    <p:extLst>
      <p:ext uri="{BB962C8B-B14F-4D97-AF65-F5344CB8AC3E}">
        <p14:creationId xmlns:p14="http://schemas.microsoft.com/office/powerpoint/2010/main" val="295817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0" y="0"/>
            <a:ext cx="12192000" cy="603754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3398734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647456" y="1783669"/>
            <a:ext cx="4581382" cy="430887"/>
          </a:xfrm>
          <a:prstGeom prst="rect">
            <a:avLst/>
          </a:prstGeom>
        </p:spPr>
        <p:txBody>
          <a:bodyPr wrap="none" anchor="t">
            <a:spAutoFit/>
          </a:bodyPr>
          <a:lstStyle>
            <a:lvl1pPr>
              <a:defRPr>
                <a:solidFill>
                  <a:schemeClr val="tx1"/>
                </a:solidFill>
              </a:defRPr>
            </a:lvl1pPr>
          </a:lstStyle>
          <a:p>
            <a:r>
              <a:rPr lang="en-GB"/>
              <a:t>Click to edit Master title style</a:t>
            </a:r>
            <a:endParaRPr lang="en-US"/>
          </a:p>
        </p:txBody>
      </p:sp>
      <p:sp>
        <p:nvSpPr>
          <p:cNvPr id="64" name="object 28">
            <a:extLst>
              <a:ext uri="{FF2B5EF4-FFF2-40B4-BE49-F238E27FC236}">
                <a16:creationId xmlns:a16="http://schemas.microsoft.com/office/drawing/2014/main" id="{B1EBB989-00E3-D6D3-BA22-415DE9325BC0}"/>
              </a:ext>
            </a:extLst>
          </p:cNvPr>
          <p:cNvSpPr/>
          <p:nvPr userDrawn="1"/>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5" name="object 29">
            <a:extLst>
              <a:ext uri="{FF2B5EF4-FFF2-40B4-BE49-F238E27FC236}">
                <a16:creationId xmlns:a16="http://schemas.microsoft.com/office/drawing/2014/main" id="{98EDCB58-2F4E-3B5A-F44A-1C6DA9DAE850}"/>
              </a:ext>
            </a:extLst>
          </p:cNvPr>
          <p:cNvSpPr/>
          <p:nvPr userDrawn="1"/>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66" name="object 30">
            <a:extLst>
              <a:ext uri="{FF2B5EF4-FFF2-40B4-BE49-F238E27FC236}">
                <a16:creationId xmlns:a16="http://schemas.microsoft.com/office/drawing/2014/main" id="{A926D28C-6151-8A1C-771F-5FB40DA522E1}"/>
              </a:ext>
            </a:extLst>
          </p:cNvPr>
          <p:cNvGrpSpPr/>
          <p:nvPr userDrawn="1"/>
        </p:nvGrpSpPr>
        <p:grpSpPr>
          <a:xfrm>
            <a:off x="10674915" y="302263"/>
            <a:ext cx="1085947" cy="122368"/>
            <a:chOff x="-1" y="-1"/>
            <a:chExt cx="1085945" cy="122366"/>
          </a:xfrm>
        </p:grpSpPr>
        <p:sp>
          <p:nvSpPr>
            <p:cNvPr id="67" name="Shape">
              <a:extLst>
                <a:ext uri="{FF2B5EF4-FFF2-40B4-BE49-F238E27FC236}">
                  <a16:creationId xmlns:a16="http://schemas.microsoft.com/office/drawing/2014/main" id="{544896C9-285D-6014-B1BE-7DF9F12928BB}"/>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8" name="Shape">
              <a:extLst>
                <a:ext uri="{FF2B5EF4-FFF2-40B4-BE49-F238E27FC236}">
                  <a16:creationId xmlns:a16="http://schemas.microsoft.com/office/drawing/2014/main" id="{C8302F9B-EB15-48F7-EEEB-59A1F87F6CF0}"/>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9" name="Shape">
              <a:extLst>
                <a:ext uri="{FF2B5EF4-FFF2-40B4-BE49-F238E27FC236}">
                  <a16:creationId xmlns:a16="http://schemas.microsoft.com/office/drawing/2014/main" id="{C7505F4A-52A4-A731-2579-D481529E950E}"/>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0" name="Shape">
              <a:extLst>
                <a:ext uri="{FF2B5EF4-FFF2-40B4-BE49-F238E27FC236}">
                  <a16:creationId xmlns:a16="http://schemas.microsoft.com/office/drawing/2014/main" id="{8724BFE6-8E91-2C9F-65FD-21D7C62327AB}"/>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1" name="Shape">
              <a:extLst>
                <a:ext uri="{FF2B5EF4-FFF2-40B4-BE49-F238E27FC236}">
                  <a16:creationId xmlns:a16="http://schemas.microsoft.com/office/drawing/2014/main" id="{E32021AA-A157-65E2-8856-507ECCA20002}"/>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2" name="Shape">
              <a:extLst>
                <a:ext uri="{FF2B5EF4-FFF2-40B4-BE49-F238E27FC236}">
                  <a16:creationId xmlns:a16="http://schemas.microsoft.com/office/drawing/2014/main" id="{F24C6A28-92A7-3887-0C6D-CCEEEE7787B1}"/>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3" name="Shape">
              <a:extLst>
                <a:ext uri="{FF2B5EF4-FFF2-40B4-BE49-F238E27FC236}">
                  <a16:creationId xmlns:a16="http://schemas.microsoft.com/office/drawing/2014/main" id="{EF640FF7-233E-D92A-232E-3A552A56ADF8}"/>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4" name="Shape">
              <a:extLst>
                <a:ext uri="{FF2B5EF4-FFF2-40B4-BE49-F238E27FC236}">
                  <a16:creationId xmlns:a16="http://schemas.microsoft.com/office/drawing/2014/main" id="{31820EBD-881A-577A-538C-9CFFBC6E2BEF}"/>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5" name="Shape">
              <a:extLst>
                <a:ext uri="{FF2B5EF4-FFF2-40B4-BE49-F238E27FC236}">
                  <a16:creationId xmlns:a16="http://schemas.microsoft.com/office/drawing/2014/main" id="{839D6678-0F30-64A0-A81E-3E78472998D1}"/>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6" name="Shape">
              <a:extLst>
                <a:ext uri="{FF2B5EF4-FFF2-40B4-BE49-F238E27FC236}">
                  <a16:creationId xmlns:a16="http://schemas.microsoft.com/office/drawing/2014/main" id="{44F57D43-1274-D2C0-24FB-5DEFE496F341}"/>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7" name="Shape">
              <a:extLst>
                <a:ext uri="{FF2B5EF4-FFF2-40B4-BE49-F238E27FC236}">
                  <a16:creationId xmlns:a16="http://schemas.microsoft.com/office/drawing/2014/main" id="{6F81D7AA-17FB-529B-7A0D-4526786DD50C}"/>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8" name="Rectangle">
              <a:extLst>
                <a:ext uri="{FF2B5EF4-FFF2-40B4-BE49-F238E27FC236}">
                  <a16:creationId xmlns:a16="http://schemas.microsoft.com/office/drawing/2014/main" id="{04E90E31-0D44-6060-18C4-04EDB2173C6A}"/>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9" name="Rectangle">
              <a:extLst>
                <a:ext uri="{FF2B5EF4-FFF2-40B4-BE49-F238E27FC236}">
                  <a16:creationId xmlns:a16="http://schemas.microsoft.com/office/drawing/2014/main" id="{5D89FADF-1523-B1B4-0455-FB22C3351AD6}"/>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0" name="Shape">
              <a:extLst>
                <a:ext uri="{FF2B5EF4-FFF2-40B4-BE49-F238E27FC236}">
                  <a16:creationId xmlns:a16="http://schemas.microsoft.com/office/drawing/2014/main" id="{6506568C-06B3-AC1A-BA33-32969259AE1A}"/>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1" name="Shape">
              <a:extLst>
                <a:ext uri="{FF2B5EF4-FFF2-40B4-BE49-F238E27FC236}">
                  <a16:creationId xmlns:a16="http://schemas.microsoft.com/office/drawing/2014/main" id="{EA0F79C9-CBA1-A18E-DCC7-95CB7571CCA2}"/>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2" name="Shape">
              <a:extLst>
                <a:ext uri="{FF2B5EF4-FFF2-40B4-BE49-F238E27FC236}">
                  <a16:creationId xmlns:a16="http://schemas.microsoft.com/office/drawing/2014/main" id="{BBEA2834-1BDD-72F8-16D6-01C8FCEAC800}"/>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3" name="Rectangle">
              <a:extLst>
                <a:ext uri="{FF2B5EF4-FFF2-40B4-BE49-F238E27FC236}">
                  <a16:creationId xmlns:a16="http://schemas.microsoft.com/office/drawing/2014/main" id="{598A435C-4928-5DBD-8DD2-98FE25DC2D87}"/>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647456" y="2728306"/>
            <a:ext cx="2810385" cy="788724"/>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830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3" name="Picture Placeholder 433" descr="A desk with technical drawings, pencil and tools">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735044" cy="788724"/>
          </a:xfrm>
          <a:prstGeom prst="rect">
            <a:avLst/>
          </a:prstGeom>
        </p:spPr>
        <p:txBody>
          <a:bodyPr wrap="none" tIns="144000">
            <a:spAutoFit/>
          </a:bodyPr>
          <a:lstStyle>
            <a:lvl1pPr algn="r">
              <a:defRPr sz="1800" b="0" i="0">
                <a:solidFill>
                  <a:schemeClr val="tx1">
                    <a:lumMod val="50000"/>
                    <a:lumOff val="50000"/>
                  </a:schemeClr>
                </a:solidFill>
                <a:latin typeface="Apex New Book" panose="02010600040501010103" pitchFamily="2" charset="77"/>
                <a:ea typeface="Apex New Book"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59243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64" name="object 28">
            <a:extLst>
              <a:ext uri="{FF2B5EF4-FFF2-40B4-BE49-F238E27FC236}">
                <a16:creationId xmlns:a16="http://schemas.microsoft.com/office/drawing/2014/main" id="{B1EBB989-00E3-D6D3-BA22-415DE9325BC0}"/>
              </a:ext>
            </a:extLst>
          </p:cNvPr>
          <p:cNvSpPr/>
          <p:nvPr userDrawn="1"/>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5" name="object 29">
            <a:extLst>
              <a:ext uri="{FF2B5EF4-FFF2-40B4-BE49-F238E27FC236}">
                <a16:creationId xmlns:a16="http://schemas.microsoft.com/office/drawing/2014/main" id="{98EDCB58-2F4E-3B5A-F44A-1C6DA9DAE850}"/>
              </a:ext>
            </a:extLst>
          </p:cNvPr>
          <p:cNvSpPr/>
          <p:nvPr userDrawn="1"/>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66" name="object 30">
            <a:extLst>
              <a:ext uri="{FF2B5EF4-FFF2-40B4-BE49-F238E27FC236}">
                <a16:creationId xmlns:a16="http://schemas.microsoft.com/office/drawing/2014/main" id="{A926D28C-6151-8A1C-771F-5FB40DA522E1}"/>
              </a:ext>
            </a:extLst>
          </p:cNvPr>
          <p:cNvGrpSpPr/>
          <p:nvPr userDrawn="1"/>
        </p:nvGrpSpPr>
        <p:grpSpPr>
          <a:xfrm>
            <a:off x="10674915" y="302263"/>
            <a:ext cx="1085947" cy="122368"/>
            <a:chOff x="-1" y="-1"/>
            <a:chExt cx="1085945" cy="122366"/>
          </a:xfrm>
        </p:grpSpPr>
        <p:sp>
          <p:nvSpPr>
            <p:cNvPr id="67" name="Shape">
              <a:extLst>
                <a:ext uri="{FF2B5EF4-FFF2-40B4-BE49-F238E27FC236}">
                  <a16:creationId xmlns:a16="http://schemas.microsoft.com/office/drawing/2014/main" id="{544896C9-285D-6014-B1BE-7DF9F12928BB}"/>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8" name="Shape">
              <a:extLst>
                <a:ext uri="{FF2B5EF4-FFF2-40B4-BE49-F238E27FC236}">
                  <a16:creationId xmlns:a16="http://schemas.microsoft.com/office/drawing/2014/main" id="{C8302F9B-EB15-48F7-EEEB-59A1F87F6CF0}"/>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69" name="Shape">
              <a:extLst>
                <a:ext uri="{FF2B5EF4-FFF2-40B4-BE49-F238E27FC236}">
                  <a16:creationId xmlns:a16="http://schemas.microsoft.com/office/drawing/2014/main" id="{C7505F4A-52A4-A731-2579-D481529E950E}"/>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0" name="Shape">
              <a:extLst>
                <a:ext uri="{FF2B5EF4-FFF2-40B4-BE49-F238E27FC236}">
                  <a16:creationId xmlns:a16="http://schemas.microsoft.com/office/drawing/2014/main" id="{8724BFE6-8E91-2C9F-65FD-21D7C62327AB}"/>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1" name="Shape">
              <a:extLst>
                <a:ext uri="{FF2B5EF4-FFF2-40B4-BE49-F238E27FC236}">
                  <a16:creationId xmlns:a16="http://schemas.microsoft.com/office/drawing/2014/main" id="{E32021AA-A157-65E2-8856-507ECCA20002}"/>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2" name="Shape">
              <a:extLst>
                <a:ext uri="{FF2B5EF4-FFF2-40B4-BE49-F238E27FC236}">
                  <a16:creationId xmlns:a16="http://schemas.microsoft.com/office/drawing/2014/main" id="{F24C6A28-92A7-3887-0C6D-CCEEEE7787B1}"/>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3" name="Shape">
              <a:extLst>
                <a:ext uri="{FF2B5EF4-FFF2-40B4-BE49-F238E27FC236}">
                  <a16:creationId xmlns:a16="http://schemas.microsoft.com/office/drawing/2014/main" id="{EF640FF7-233E-D92A-232E-3A552A56ADF8}"/>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4" name="Shape">
              <a:extLst>
                <a:ext uri="{FF2B5EF4-FFF2-40B4-BE49-F238E27FC236}">
                  <a16:creationId xmlns:a16="http://schemas.microsoft.com/office/drawing/2014/main" id="{31820EBD-881A-577A-538C-9CFFBC6E2BEF}"/>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5" name="Shape">
              <a:extLst>
                <a:ext uri="{FF2B5EF4-FFF2-40B4-BE49-F238E27FC236}">
                  <a16:creationId xmlns:a16="http://schemas.microsoft.com/office/drawing/2014/main" id="{839D6678-0F30-64A0-A81E-3E78472998D1}"/>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6" name="Shape">
              <a:extLst>
                <a:ext uri="{FF2B5EF4-FFF2-40B4-BE49-F238E27FC236}">
                  <a16:creationId xmlns:a16="http://schemas.microsoft.com/office/drawing/2014/main" id="{44F57D43-1274-D2C0-24FB-5DEFE496F341}"/>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7" name="Shape">
              <a:extLst>
                <a:ext uri="{FF2B5EF4-FFF2-40B4-BE49-F238E27FC236}">
                  <a16:creationId xmlns:a16="http://schemas.microsoft.com/office/drawing/2014/main" id="{6F81D7AA-17FB-529B-7A0D-4526786DD50C}"/>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8" name="Rectangle">
              <a:extLst>
                <a:ext uri="{FF2B5EF4-FFF2-40B4-BE49-F238E27FC236}">
                  <a16:creationId xmlns:a16="http://schemas.microsoft.com/office/drawing/2014/main" id="{04E90E31-0D44-6060-18C4-04EDB2173C6A}"/>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79" name="Rectangle">
              <a:extLst>
                <a:ext uri="{FF2B5EF4-FFF2-40B4-BE49-F238E27FC236}">
                  <a16:creationId xmlns:a16="http://schemas.microsoft.com/office/drawing/2014/main" id="{5D89FADF-1523-B1B4-0455-FB22C3351AD6}"/>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0" name="Shape">
              <a:extLst>
                <a:ext uri="{FF2B5EF4-FFF2-40B4-BE49-F238E27FC236}">
                  <a16:creationId xmlns:a16="http://schemas.microsoft.com/office/drawing/2014/main" id="{6506568C-06B3-AC1A-BA33-32969259AE1A}"/>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1" name="Shape">
              <a:extLst>
                <a:ext uri="{FF2B5EF4-FFF2-40B4-BE49-F238E27FC236}">
                  <a16:creationId xmlns:a16="http://schemas.microsoft.com/office/drawing/2014/main" id="{EA0F79C9-CBA1-A18E-DCC7-95CB7571CCA2}"/>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2" name="Shape">
              <a:extLst>
                <a:ext uri="{FF2B5EF4-FFF2-40B4-BE49-F238E27FC236}">
                  <a16:creationId xmlns:a16="http://schemas.microsoft.com/office/drawing/2014/main" id="{BBEA2834-1BDD-72F8-16D6-01C8FCEAC800}"/>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83" name="Rectangle">
              <a:extLst>
                <a:ext uri="{FF2B5EF4-FFF2-40B4-BE49-F238E27FC236}">
                  <a16:creationId xmlns:a16="http://schemas.microsoft.com/office/drawing/2014/main" id="{598A435C-4928-5DBD-8DD2-98FE25DC2D87}"/>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505147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3" name="Picture Placeholder 433" descr="A desk with technical drawings, pencil and tools">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735044" cy="788724"/>
          </a:xfrm>
          <a:prstGeom prst="rect">
            <a:avLst/>
          </a:prstGeom>
        </p:spPr>
        <p:txBody>
          <a:bodyPr wrap="none" tIns="144000">
            <a:spAutoFit/>
          </a:bodyPr>
          <a:lstStyle>
            <a:lvl1pPr algn="r">
              <a:defRPr sz="1800" b="0" i="0">
                <a:solidFill>
                  <a:schemeClr val="tx1">
                    <a:lumMod val="50000"/>
                    <a:lumOff val="50000"/>
                  </a:schemeClr>
                </a:solidFill>
                <a:latin typeface="Apex New Book" panose="02010600040501010103" pitchFamily="2" charset="77"/>
                <a:ea typeface="Apex New Book"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3592434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6A86DB4-8A0E-5852-A8CA-D1F0D4A0FEF2}"/>
              </a:ext>
            </a:extLst>
          </p:cNvPr>
          <p:cNvSpPr/>
          <p:nvPr userDrawn="1"/>
        </p:nvSpPr>
        <p:spPr>
          <a:xfrm>
            <a:off x="0" y="0"/>
            <a:ext cx="12192000" cy="6858000"/>
          </a:xfrm>
          <a:prstGeom prst="rect">
            <a:avLst/>
          </a:prstGeom>
          <a:solidFill>
            <a:schemeClr val="bg2">
              <a:alpha val="1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922222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4" name="Picture Placeholder 115" descr="Aerial view of container ship">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948454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49273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3" name="Rectangle 2">
            <a:extLst>
              <a:ext uri="{FF2B5EF4-FFF2-40B4-BE49-F238E27FC236}">
                <a16:creationId xmlns:a16="http://schemas.microsoft.com/office/drawing/2014/main" id="{CA525C38-6FFD-DE61-F2F9-A74DA63DDA63}"/>
              </a:ext>
            </a:extLst>
          </p:cNvPr>
          <p:cNvSpPr/>
          <p:nvPr userDrawn="1"/>
        </p:nvSpPr>
        <p:spPr>
          <a:xfrm>
            <a:off x="0" y="0"/>
            <a:ext cx="12192000" cy="6858000"/>
          </a:xfrm>
          <a:prstGeom prst="rect">
            <a:avLst/>
          </a:prstGeom>
          <a:solidFill>
            <a:schemeClr val="bg2">
              <a:alpha val="2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452532" y="1559081"/>
            <a:ext cx="42057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184101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3784C0-AEDF-10DD-4608-3BD04462041C}"/>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5096932" y="1559081"/>
            <a:ext cx="4561347"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Graphic 4">
            <a:extLst>
              <a:ext uri="{FF2B5EF4-FFF2-40B4-BE49-F238E27FC236}">
                <a16:creationId xmlns:a16="http://schemas.microsoft.com/office/drawing/2014/main" id="{D1BD1A9C-0B6C-5E16-67BF-F46E6D548358}"/>
              </a:ext>
            </a:extLst>
          </p:cNvPr>
          <p:cNvSpPr/>
          <p:nvPr userDrawn="1"/>
        </p:nvSpPr>
        <p:spPr>
          <a:xfrm>
            <a:off x="629600" y="913946"/>
            <a:ext cx="9089796" cy="5365238"/>
          </a:xfrm>
          <a:custGeom>
            <a:avLst/>
            <a:gdLst>
              <a:gd name="connsiteX0" fmla="*/ 2718340 w 6829615"/>
              <a:gd name="connsiteY0" fmla="*/ 4031171 h 4031170"/>
              <a:gd name="connsiteX1" fmla="*/ 2288381 w 6829615"/>
              <a:gd name="connsiteY1" fmla="*/ 4028504 h 4031170"/>
              <a:gd name="connsiteX2" fmla="*/ 1978724 w 6829615"/>
              <a:gd name="connsiteY2" fmla="*/ 3663887 h 4031170"/>
              <a:gd name="connsiteX3" fmla="*/ 1978724 w 6829615"/>
              <a:gd name="connsiteY3" fmla="*/ 3314129 h 4031170"/>
              <a:gd name="connsiteX4" fmla="*/ 1742980 w 6829615"/>
              <a:gd name="connsiteY4" fmla="*/ 2885599 h 4031170"/>
              <a:gd name="connsiteX5" fmla="*/ 1743742 w 6829615"/>
              <a:gd name="connsiteY5" fmla="*/ 2627662 h 4031170"/>
              <a:gd name="connsiteX6" fmla="*/ 1603534 w 6829615"/>
              <a:gd name="connsiteY6" fmla="*/ 2383631 h 4031170"/>
              <a:gd name="connsiteX7" fmla="*/ 1603534 w 6829615"/>
              <a:gd name="connsiteY7" fmla="*/ 1988344 h 4031170"/>
              <a:gd name="connsiteX8" fmla="*/ 1563624 w 6829615"/>
              <a:gd name="connsiteY8" fmla="*/ 1916906 h 4031170"/>
              <a:gd name="connsiteX9" fmla="*/ 1009840 w 6829615"/>
              <a:gd name="connsiteY9" fmla="*/ 1916906 h 4031170"/>
              <a:gd name="connsiteX10" fmla="*/ 947833 w 6829615"/>
              <a:gd name="connsiteY10" fmla="*/ 2024443 h 4031170"/>
              <a:gd name="connsiteX11" fmla="*/ 351282 w 6829615"/>
              <a:gd name="connsiteY11" fmla="*/ 2024443 h 4031170"/>
              <a:gd name="connsiteX12" fmla="*/ 0 w 6829615"/>
              <a:gd name="connsiteY12" fmla="*/ 1478661 h 4031170"/>
              <a:gd name="connsiteX13" fmla="*/ 0 w 6829615"/>
              <a:gd name="connsiteY13" fmla="*/ 860965 h 4031170"/>
              <a:gd name="connsiteX14" fmla="*/ 512636 w 6829615"/>
              <a:gd name="connsiteY14" fmla="*/ 0 h 4031170"/>
              <a:gd name="connsiteX15" fmla="*/ 1361408 w 6829615"/>
              <a:gd name="connsiteY15" fmla="*/ 0 h 4031170"/>
              <a:gd name="connsiteX16" fmla="*/ 1537526 w 6829615"/>
              <a:gd name="connsiteY16" fmla="*/ 290417 h 4031170"/>
              <a:gd name="connsiteX17" fmla="*/ 1638967 w 6829615"/>
              <a:gd name="connsiteY17" fmla="*/ 289751 h 4031170"/>
              <a:gd name="connsiteX18" fmla="*/ 1798130 w 6829615"/>
              <a:gd name="connsiteY18" fmla="*/ 0 h 4031170"/>
              <a:gd name="connsiteX19" fmla="*/ 6829616 w 6829615"/>
              <a:gd name="connsiteY19" fmla="*/ 0 h 4031170"/>
              <a:gd name="connsiteX20" fmla="*/ 6829616 w 6829615"/>
              <a:gd name="connsiteY20" fmla="*/ 161925 h 4031170"/>
              <a:gd name="connsiteX21" fmla="*/ 1893951 w 6829615"/>
              <a:gd name="connsiteY21" fmla="*/ 161925 h 4031170"/>
              <a:gd name="connsiteX22" fmla="*/ 1735169 w 6829615"/>
              <a:gd name="connsiteY22" fmla="*/ 451104 h 4031170"/>
              <a:gd name="connsiteX23" fmla="*/ 1446752 w 6829615"/>
              <a:gd name="connsiteY23" fmla="*/ 452914 h 4031170"/>
              <a:gd name="connsiteX24" fmla="*/ 1270254 w 6829615"/>
              <a:gd name="connsiteY24" fmla="*/ 161925 h 4031170"/>
              <a:gd name="connsiteX25" fmla="*/ 604647 w 6829615"/>
              <a:gd name="connsiteY25" fmla="*/ 161925 h 4031170"/>
              <a:gd name="connsiteX26" fmla="*/ 161925 w 6829615"/>
              <a:gd name="connsiteY26" fmla="*/ 905447 h 4031170"/>
              <a:gd name="connsiteX27" fmla="*/ 161925 w 6829615"/>
              <a:gd name="connsiteY27" fmla="*/ 1431036 h 4031170"/>
              <a:gd name="connsiteX28" fmla="*/ 439674 w 6829615"/>
              <a:gd name="connsiteY28" fmla="*/ 1862518 h 4031170"/>
              <a:gd name="connsiteX29" fmla="*/ 854297 w 6829615"/>
              <a:gd name="connsiteY29" fmla="*/ 1862518 h 4031170"/>
              <a:gd name="connsiteX30" fmla="*/ 916305 w 6829615"/>
              <a:gd name="connsiteY30" fmla="*/ 1754981 h 4031170"/>
              <a:gd name="connsiteX31" fmla="*/ 1658684 w 6829615"/>
              <a:gd name="connsiteY31" fmla="*/ 1754981 h 4031170"/>
              <a:gd name="connsiteX32" fmla="*/ 1765459 w 6829615"/>
              <a:gd name="connsiteY32" fmla="*/ 1946148 h 4031170"/>
              <a:gd name="connsiteX33" fmla="*/ 1765459 w 6829615"/>
              <a:gd name="connsiteY33" fmla="*/ 2340388 h 4031170"/>
              <a:gd name="connsiteX34" fmla="*/ 1905762 w 6829615"/>
              <a:gd name="connsiteY34" fmla="*/ 2584704 h 4031170"/>
              <a:gd name="connsiteX35" fmla="*/ 1905000 w 6829615"/>
              <a:gd name="connsiteY35" fmla="*/ 2844260 h 4031170"/>
              <a:gd name="connsiteX36" fmla="*/ 2140649 w 6829615"/>
              <a:gd name="connsiteY36" fmla="*/ 3272504 h 4031170"/>
              <a:gd name="connsiteX37" fmla="*/ 2140649 w 6829615"/>
              <a:gd name="connsiteY37" fmla="*/ 3604451 h 4031170"/>
              <a:gd name="connsiteX38" fmla="*/ 2363724 w 6829615"/>
              <a:gd name="connsiteY38" fmla="*/ 3867055 h 4031170"/>
              <a:gd name="connsiteX39" fmla="*/ 2627090 w 6829615"/>
              <a:gd name="connsiteY39" fmla="*/ 3868674 h 4031170"/>
              <a:gd name="connsiteX40" fmla="*/ 2764250 w 6829615"/>
              <a:gd name="connsiteY40" fmla="*/ 3640646 h 4031170"/>
              <a:gd name="connsiteX41" fmla="*/ 2764250 w 6829615"/>
              <a:gd name="connsiteY41" fmla="*/ 3422047 h 4031170"/>
              <a:gd name="connsiteX42" fmla="*/ 3150203 w 6829615"/>
              <a:gd name="connsiteY42" fmla="*/ 2817019 h 4031170"/>
              <a:gd name="connsiteX43" fmla="*/ 3150203 w 6829615"/>
              <a:gd name="connsiteY43" fmla="*/ 2411444 h 4031170"/>
              <a:gd name="connsiteX44" fmla="*/ 3374231 w 6829615"/>
              <a:gd name="connsiteY44" fmla="*/ 2058067 h 4031170"/>
              <a:gd name="connsiteX45" fmla="*/ 3595973 w 6829615"/>
              <a:gd name="connsiteY45" fmla="*/ 2060448 h 4031170"/>
              <a:gd name="connsiteX46" fmla="*/ 3872960 w 6829615"/>
              <a:gd name="connsiteY46" fmla="*/ 1576007 h 4031170"/>
              <a:gd name="connsiteX47" fmla="*/ 3284982 w 6829615"/>
              <a:gd name="connsiteY47" fmla="*/ 1576007 h 4031170"/>
              <a:gd name="connsiteX48" fmla="*/ 3057049 w 6829615"/>
              <a:gd name="connsiteY48" fmla="*/ 1184529 h 4031170"/>
              <a:gd name="connsiteX49" fmla="*/ 3057525 w 6829615"/>
              <a:gd name="connsiteY49" fmla="*/ 867728 h 4031170"/>
              <a:gd name="connsiteX50" fmla="*/ 2748724 w 6829615"/>
              <a:gd name="connsiteY50" fmla="*/ 440912 h 4031170"/>
              <a:gd name="connsiteX51" fmla="*/ 2058638 w 6829615"/>
              <a:gd name="connsiteY51" fmla="*/ 440912 h 4031170"/>
              <a:gd name="connsiteX52" fmla="*/ 1873853 w 6829615"/>
              <a:gd name="connsiteY52" fmla="*/ 778097 h 4031170"/>
              <a:gd name="connsiteX53" fmla="*/ 1305116 w 6829615"/>
              <a:gd name="connsiteY53" fmla="*/ 778097 h 4031170"/>
              <a:gd name="connsiteX54" fmla="*/ 1102233 w 6829615"/>
              <a:gd name="connsiteY54" fmla="*/ 431387 h 4031170"/>
              <a:gd name="connsiteX55" fmla="*/ 739426 w 6829615"/>
              <a:gd name="connsiteY55" fmla="*/ 431387 h 4031170"/>
              <a:gd name="connsiteX56" fmla="*/ 421196 w 6829615"/>
              <a:gd name="connsiteY56" fmla="*/ 995077 h 4031170"/>
              <a:gd name="connsiteX57" fmla="*/ 428435 w 6829615"/>
              <a:gd name="connsiteY57" fmla="*/ 1339787 h 4031170"/>
              <a:gd name="connsiteX58" fmla="*/ 598075 w 6829615"/>
              <a:gd name="connsiteY58" fmla="*/ 1584389 h 4031170"/>
              <a:gd name="connsiteX59" fmla="*/ 720471 w 6829615"/>
              <a:gd name="connsiteY59" fmla="*/ 1584389 h 4031170"/>
              <a:gd name="connsiteX60" fmla="*/ 823817 w 6829615"/>
              <a:gd name="connsiteY60" fmla="*/ 1449229 h 4031170"/>
              <a:gd name="connsiteX61" fmla="*/ 1788795 w 6829615"/>
              <a:gd name="connsiteY61" fmla="*/ 1449229 h 4031170"/>
              <a:gd name="connsiteX62" fmla="*/ 2030825 w 6829615"/>
              <a:gd name="connsiteY62" fmla="*/ 1890046 h 4031170"/>
              <a:gd name="connsiteX63" fmla="*/ 2030825 w 6829615"/>
              <a:gd name="connsiteY63" fmla="*/ 2294763 h 4031170"/>
              <a:gd name="connsiteX64" fmla="*/ 2171414 w 6829615"/>
              <a:gd name="connsiteY64" fmla="*/ 2536222 h 4031170"/>
              <a:gd name="connsiteX65" fmla="*/ 2171414 w 6829615"/>
              <a:gd name="connsiteY65" fmla="*/ 2782348 h 4031170"/>
              <a:gd name="connsiteX66" fmla="*/ 2424017 w 6829615"/>
              <a:gd name="connsiteY66" fmla="*/ 3204782 h 4031170"/>
              <a:gd name="connsiteX67" fmla="*/ 2424017 w 6829615"/>
              <a:gd name="connsiteY67" fmla="*/ 3455861 h 4031170"/>
              <a:gd name="connsiteX68" fmla="*/ 2493740 w 6829615"/>
              <a:gd name="connsiteY68" fmla="*/ 3546824 h 4031170"/>
              <a:gd name="connsiteX69" fmla="*/ 2523554 w 6829615"/>
              <a:gd name="connsiteY69" fmla="*/ 3497485 h 4031170"/>
              <a:gd name="connsiteX70" fmla="*/ 2523554 w 6829615"/>
              <a:gd name="connsiteY70" fmla="*/ 3311366 h 4031170"/>
              <a:gd name="connsiteX71" fmla="*/ 2882741 w 6829615"/>
              <a:gd name="connsiteY71" fmla="*/ 2736723 h 4031170"/>
              <a:gd name="connsiteX72" fmla="*/ 2885694 w 6829615"/>
              <a:gd name="connsiteY72" fmla="*/ 2291906 h 4031170"/>
              <a:gd name="connsiteX73" fmla="*/ 3159919 w 6829615"/>
              <a:gd name="connsiteY73" fmla="*/ 1831372 h 4031170"/>
              <a:gd name="connsiteX74" fmla="*/ 3448907 w 6829615"/>
              <a:gd name="connsiteY74" fmla="*/ 1830324 h 4031170"/>
              <a:gd name="connsiteX75" fmla="*/ 3463671 w 6829615"/>
              <a:gd name="connsiteY75" fmla="*/ 1805464 h 4031170"/>
              <a:gd name="connsiteX76" fmla="*/ 3139345 w 6829615"/>
              <a:gd name="connsiteY76" fmla="*/ 1804226 h 4031170"/>
              <a:gd name="connsiteX77" fmla="*/ 2795969 w 6829615"/>
              <a:gd name="connsiteY77" fmla="*/ 1241489 h 4031170"/>
              <a:gd name="connsiteX78" fmla="*/ 2806637 w 6829615"/>
              <a:gd name="connsiteY78" fmla="*/ 959072 h 4031170"/>
              <a:gd name="connsiteX79" fmla="*/ 2635949 w 6829615"/>
              <a:gd name="connsiteY79" fmla="*/ 708470 h 4031170"/>
              <a:gd name="connsiteX80" fmla="*/ 2205990 w 6829615"/>
              <a:gd name="connsiteY80" fmla="*/ 706184 h 4031170"/>
              <a:gd name="connsiteX81" fmla="*/ 2018062 w 6829615"/>
              <a:gd name="connsiteY81" fmla="*/ 1035939 h 4031170"/>
              <a:gd name="connsiteX82" fmla="*/ 1136618 w 6829615"/>
              <a:gd name="connsiteY82" fmla="*/ 1035939 h 4031170"/>
              <a:gd name="connsiteX83" fmla="*/ 966883 w 6829615"/>
              <a:gd name="connsiteY83" fmla="*/ 719423 h 4031170"/>
              <a:gd name="connsiteX84" fmla="*/ 906685 w 6829615"/>
              <a:gd name="connsiteY84" fmla="*/ 719423 h 4031170"/>
              <a:gd name="connsiteX85" fmla="*/ 707708 w 6829615"/>
              <a:gd name="connsiteY85" fmla="*/ 1096709 h 4031170"/>
              <a:gd name="connsiteX86" fmla="*/ 708946 w 6829615"/>
              <a:gd name="connsiteY86" fmla="*/ 1153954 h 4031170"/>
              <a:gd name="connsiteX87" fmla="*/ 2203990 w 6829615"/>
              <a:gd name="connsiteY87" fmla="*/ 1154811 h 4031170"/>
              <a:gd name="connsiteX88" fmla="*/ 2355342 w 6829615"/>
              <a:gd name="connsiteY88" fmla="*/ 858298 h 4031170"/>
              <a:gd name="connsiteX89" fmla="*/ 2559749 w 6829615"/>
              <a:gd name="connsiteY89" fmla="*/ 858298 h 4031170"/>
              <a:gd name="connsiteX90" fmla="*/ 2688812 w 6829615"/>
              <a:gd name="connsiteY90" fmla="*/ 1028414 h 4031170"/>
              <a:gd name="connsiteX91" fmla="*/ 2688812 w 6829615"/>
              <a:gd name="connsiteY91" fmla="*/ 1353217 h 4031170"/>
              <a:gd name="connsiteX92" fmla="*/ 3007519 w 6829615"/>
              <a:gd name="connsiteY92" fmla="*/ 1887664 h 4031170"/>
              <a:gd name="connsiteX93" fmla="*/ 2767394 w 6829615"/>
              <a:gd name="connsiteY93" fmla="*/ 2247900 h 4031170"/>
              <a:gd name="connsiteX94" fmla="*/ 2761583 w 6829615"/>
              <a:gd name="connsiteY94" fmla="*/ 2718149 h 4031170"/>
              <a:gd name="connsiteX95" fmla="*/ 2500313 w 6829615"/>
              <a:gd name="connsiteY95" fmla="*/ 3111532 h 4031170"/>
              <a:gd name="connsiteX96" fmla="*/ 2262378 w 6829615"/>
              <a:gd name="connsiteY96" fmla="*/ 2712149 h 4031170"/>
              <a:gd name="connsiteX97" fmla="*/ 2262378 w 6829615"/>
              <a:gd name="connsiteY97" fmla="*/ 2427446 h 4031170"/>
              <a:gd name="connsiteX98" fmla="*/ 2158460 w 6829615"/>
              <a:gd name="connsiteY98" fmla="*/ 2257139 h 4031170"/>
              <a:gd name="connsiteX99" fmla="*/ 2158460 w 6829615"/>
              <a:gd name="connsiteY99" fmla="*/ 1856708 h 4031170"/>
              <a:gd name="connsiteX100" fmla="*/ 1913192 w 6829615"/>
              <a:gd name="connsiteY100" fmla="*/ 1441323 h 4031170"/>
              <a:gd name="connsiteX101" fmla="*/ 2415635 w 6829615"/>
              <a:gd name="connsiteY101" fmla="*/ 1441323 h 4031170"/>
              <a:gd name="connsiteX102" fmla="*/ 2683859 w 6829615"/>
              <a:gd name="connsiteY102" fmla="*/ 1863090 h 4031170"/>
              <a:gd name="connsiteX103" fmla="*/ 2526887 w 6829615"/>
              <a:gd name="connsiteY103" fmla="*/ 2100072 h 4031170"/>
              <a:gd name="connsiteX104" fmla="*/ 2526887 w 6829615"/>
              <a:gd name="connsiteY104" fmla="*/ 2145125 h 4031170"/>
              <a:gd name="connsiteX105" fmla="*/ 2364962 w 6829615"/>
              <a:gd name="connsiteY105" fmla="*/ 2145125 h 4031170"/>
              <a:gd name="connsiteX106" fmla="*/ 2364962 w 6829615"/>
              <a:gd name="connsiteY106" fmla="*/ 2051399 h 4031170"/>
              <a:gd name="connsiteX107" fmla="*/ 2490788 w 6829615"/>
              <a:gd name="connsiteY107" fmla="*/ 1861280 h 4031170"/>
              <a:gd name="connsiteX108" fmla="*/ 2326672 w 6829615"/>
              <a:gd name="connsiteY108" fmla="*/ 1603248 h 4031170"/>
              <a:gd name="connsiteX109" fmla="*/ 2196846 w 6829615"/>
              <a:gd name="connsiteY109" fmla="*/ 1603248 h 4031170"/>
              <a:gd name="connsiteX110" fmla="*/ 2320385 w 6829615"/>
              <a:gd name="connsiteY110" fmla="*/ 1812417 h 4031170"/>
              <a:gd name="connsiteX111" fmla="*/ 2320385 w 6829615"/>
              <a:gd name="connsiteY111" fmla="*/ 2211705 h 4031170"/>
              <a:gd name="connsiteX112" fmla="*/ 2424303 w 6829615"/>
              <a:gd name="connsiteY112" fmla="*/ 2381917 h 4031170"/>
              <a:gd name="connsiteX113" fmla="*/ 2424303 w 6829615"/>
              <a:gd name="connsiteY113" fmla="*/ 2667572 h 4031170"/>
              <a:gd name="connsiteX114" fmla="*/ 2507742 w 6829615"/>
              <a:gd name="connsiteY114" fmla="*/ 2807684 h 4031170"/>
              <a:gd name="connsiteX115" fmla="*/ 2600325 w 6829615"/>
              <a:gd name="connsiteY115" fmla="*/ 2668334 h 4031170"/>
              <a:gd name="connsiteX116" fmla="*/ 2606040 w 6829615"/>
              <a:gd name="connsiteY116" fmla="*/ 2197894 h 4031170"/>
              <a:gd name="connsiteX117" fmla="*/ 2816066 w 6829615"/>
              <a:gd name="connsiteY117" fmla="*/ 1882902 h 4031170"/>
              <a:gd name="connsiteX118" fmla="*/ 2526887 w 6829615"/>
              <a:gd name="connsiteY118" fmla="*/ 1397794 h 4031170"/>
              <a:gd name="connsiteX119" fmla="*/ 2526887 w 6829615"/>
              <a:gd name="connsiteY119" fmla="*/ 1082897 h 4031170"/>
              <a:gd name="connsiteX120" fmla="*/ 2479358 w 6829615"/>
              <a:gd name="connsiteY120" fmla="*/ 1020223 h 4031170"/>
              <a:gd name="connsiteX121" fmla="*/ 2454497 w 6829615"/>
              <a:gd name="connsiteY121" fmla="*/ 1020223 h 4031170"/>
              <a:gd name="connsiteX122" fmla="*/ 2303145 w 6829615"/>
              <a:gd name="connsiteY122" fmla="*/ 1316831 h 4031170"/>
              <a:gd name="connsiteX123" fmla="*/ 759143 w 6829615"/>
              <a:gd name="connsiteY123" fmla="*/ 1315974 h 4031170"/>
              <a:gd name="connsiteX124" fmla="*/ 686562 w 6829615"/>
              <a:gd name="connsiteY124" fmla="*/ 1377315 h 4031170"/>
              <a:gd name="connsiteX125" fmla="*/ 602647 w 6829615"/>
              <a:gd name="connsiteY125" fmla="*/ 1378744 h 4031170"/>
              <a:gd name="connsiteX126" fmla="*/ 550259 w 6829615"/>
              <a:gd name="connsiteY126" fmla="*/ 1309402 h 4031170"/>
              <a:gd name="connsiteX127" fmla="*/ 545021 w 6829615"/>
              <a:gd name="connsiteY127" fmla="*/ 1058228 h 4031170"/>
              <a:gd name="connsiteX128" fmla="*/ 808958 w 6829615"/>
              <a:gd name="connsiteY128" fmla="*/ 557498 h 4031170"/>
              <a:gd name="connsiteX129" fmla="*/ 1063752 w 6829615"/>
              <a:gd name="connsiteY129" fmla="*/ 557498 h 4031170"/>
              <a:gd name="connsiteX130" fmla="*/ 1233583 w 6829615"/>
              <a:gd name="connsiteY130" fmla="*/ 874014 h 4031170"/>
              <a:gd name="connsiteX131" fmla="*/ 1923955 w 6829615"/>
              <a:gd name="connsiteY131" fmla="*/ 874014 h 4031170"/>
              <a:gd name="connsiteX132" fmla="*/ 2112264 w 6829615"/>
              <a:gd name="connsiteY132" fmla="*/ 543687 h 4031170"/>
              <a:gd name="connsiteX133" fmla="*/ 2721864 w 6829615"/>
              <a:gd name="connsiteY133" fmla="*/ 547021 h 4031170"/>
              <a:gd name="connsiteX134" fmla="*/ 2970371 w 6829615"/>
              <a:gd name="connsiteY134" fmla="*/ 911924 h 4031170"/>
              <a:gd name="connsiteX135" fmla="*/ 2959608 w 6829615"/>
              <a:gd name="connsiteY135" fmla="*/ 1198721 h 4031170"/>
              <a:gd name="connsiteX136" fmla="*/ 3230404 w 6829615"/>
              <a:gd name="connsiteY136" fmla="*/ 1642682 h 4031170"/>
              <a:gd name="connsiteX137" fmla="*/ 3747326 w 6829615"/>
              <a:gd name="connsiteY137" fmla="*/ 1644587 h 4031170"/>
              <a:gd name="connsiteX138" fmla="*/ 3541300 w 6829615"/>
              <a:gd name="connsiteY138" fmla="*/ 1991868 h 4031170"/>
              <a:gd name="connsiteX139" fmla="*/ 3252216 w 6829615"/>
              <a:gd name="connsiteY139" fmla="*/ 1993011 h 4031170"/>
              <a:gd name="connsiteX140" fmla="*/ 3047333 w 6829615"/>
              <a:gd name="connsiteY140" fmla="*/ 2336959 h 4031170"/>
              <a:gd name="connsiteX141" fmla="*/ 3044381 w 6829615"/>
              <a:gd name="connsiteY141" fmla="*/ 2783681 h 4031170"/>
              <a:gd name="connsiteX142" fmla="*/ 2685479 w 6829615"/>
              <a:gd name="connsiteY142" fmla="*/ 3357848 h 4031170"/>
              <a:gd name="connsiteX143" fmla="*/ 2685479 w 6829615"/>
              <a:gd name="connsiteY143" fmla="*/ 3542633 h 4031170"/>
              <a:gd name="connsiteX144" fmla="*/ 2572417 w 6829615"/>
              <a:gd name="connsiteY144" fmla="*/ 3729704 h 4031170"/>
              <a:gd name="connsiteX145" fmla="*/ 2429923 w 6829615"/>
              <a:gd name="connsiteY145" fmla="*/ 3729704 h 4031170"/>
              <a:gd name="connsiteX146" fmla="*/ 2262092 w 6829615"/>
              <a:gd name="connsiteY146" fmla="*/ 3510820 h 4031170"/>
              <a:gd name="connsiteX147" fmla="*/ 2262092 w 6829615"/>
              <a:gd name="connsiteY147" fmla="*/ 3249454 h 4031170"/>
              <a:gd name="connsiteX148" fmla="*/ 2009489 w 6829615"/>
              <a:gd name="connsiteY148" fmla="*/ 2827115 h 4031170"/>
              <a:gd name="connsiteX149" fmla="*/ 2009489 w 6829615"/>
              <a:gd name="connsiteY149" fmla="*/ 2579941 h 4031170"/>
              <a:gd name="connsiteX150" fmla="*/ 1868900 w 6829615"/>
              <a:gd name="connsiteY150" fmla="*/ 2338483 h 4031170"/>
              <a:gd name="connsiteX151" fmla="*/ 1868900 w 6829615"/>
              <a:gd name="connsiteY151" fmla="*/ 1931575 h 4031170"/>
              <a:gd name="connsiteX152" fmla="*/ 1692974 w 6829615"/>
              <a:gd name="connsiteY152" fmla="*/ 1611154 h 4031170"/>
              <a:gd name="connsiteX153" fmla="*/ 903827 w 6829615"/>
              <a:gd name="connsiteY153" fmla="*/ 1611154 h 4031170"/>
              <a:gd name="connsiteX154" fmla="*/ 800481 w 6829615"/>
              <a:gd name="connsiteY154" fmla="*/ 1746314 h 4031170"/>
              <a:gd name="connsiteX155" fmla="*/ 513398 w 6829615"/>
              <a:gd name="connsiteY155" fmla="*/ 1746314 h 4031170"/>
              <a:gd name="connsiteX156" fmla="*/ 267653 w 6829615"/>
              <a:gd name="connsiteY156" fmla="*/ 1391984 h 4031170"/>
              <a:gd name="connsiteX157" fmla="*/ 258413 w 6829615"/>
              <a:gd name="connsiteY157" fmla="*/ 954119 h 4031170"/>
              <a:gd name="connsiteX158" fmla="*/ 644843 w 6829615"/>
              <a:gd name="connsiteY158" fmla="*/ 269462 h 4031170"/>
              <a:gd name="connsiteX159" fmla="*/ 1195102 w 6829615"/>
              <a:gd name="connsiteY159" fmla="*/ 269462 h 4031170"/>
              <a:gd name="connsiteX160" fmla="*/ 1397984 w 6829615"/>
              <a:gd name="connsiteY160" fmla="*/ 616172 h 4031170"/>
              <a:gd name="connsiteX161" fmla="*/ 1777937 w 6829615"/>
              <a:gd name="connsiteY161" fmla="*/ 616172 h 4031170"/>
              <a:gd name="connsiteX162" fmla="*/ 1962722 w 6829615"/>
              <a:gd name="connsiteY162" fmla="*/ 278987 h 4031170"/>
              <a:gd name="connsiteX163" fmla="*/ 2831402 w 6829615"/>
              <a:gd name="connsiteY163" fmla="*/ 278987 h 4031170"/>
              <a:gd name="connsiteX164" fmla="*/ 3219545 w 6829615"/>
              <a:gd name="connsiteY164" fmla="*/ 815435 h 4031170"/>
              <a:gd name="connsiteX165" fmla="*/ 3219069 w 6829615"/>
              <a:gd name="connsiteY165" fmla="*/ 1140905 h 4031170"/>
              <a:gd name="connsiteX166" fmla="*/ 3378041 w 6829615"/>
              <a:gd name="connsiteY166" fmla="*/ 1414082 h 4031170"/>
              <a:gd name="connsiteX167" fmla="*/ 4152138 w 6829615"/>
              <a:gd name="connsiteY167" fmla="*/ 1414082 h 4031170"/>
              <a:gd name="connsiteX168" fmla="*/ 3689318 w 6829615"/>
              <a:gd name="connsiteY168" fmla="*/ 2223326 h 4031170"/>
              <a:gd name="connsiteX169" fmla="*/ 3462719 w 6829615"/>
              <a:gd name="connsiteY169" fmla="*/ 2220944 h 4031170"/>
              <a:gd name="connsiteX170" fmla="*/ 3312128 w 6829615"/>
              <a:gd name="connsiteY170" fmla="*/ 2458498 h 4031170"/>
              <a:gd name="connsiteX171" fmla="*/ 3312128 w 6829615"/>
              <a:gd name="connsiteY171" fmla="*/ 2864263 h 4031170"/>
              <a:gd name="connsiteX172" fmla="*/ 2926175 w 6829615"/>
              <a:gd name="connsiteY172" fmla="*/ 3469386 h 4031170"/>
              <a:gd name="connsiteX173" fmla="*/ 2926175 w 6829615"/>
              <a:gd name="connsiteY173" fmla="*/ 3685604 h 4031170"/>
              <a:gd name="connsiteX174" fmla="*/ 2718340 w 6829615"/>
              <a:gd name="connsiteY174" fmla="*/ 4031171 h 40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829615" h="4031170">
                <a:moveTo>
                  <a:pt x="2718340" y="4031171"/>
                </a:moveTo>
                <a:lnTo>
                  <a:pt x="2288381" y="4028504"/>
                </a:lnTo>
                <a:lnTo>
                  <a:pt x="1978724" y="3663887"/>
                </a:lnTo>
                <a:lnTo>
                  <a:pt x="1978724" y="3314129"/>
                </a:lnTo>
                <a:lnTo>
                  <a:pt x="1742980" y="2885599"/>
                </a:lnTo>
                <a:lnTo>
                  <a:pt x="1743742" y="2627662"/>
                </a:lnTo>
                <a:lnTo>
                  <a:pt x="1603534" y="2383631"/>
                </a:lnTo>
                <a:lnTo>
                  <a:pt x="1603534" y="1988344"/>
                </a:lnTo>
                <a:lnTo>
                  <a:pt x="1563624" y="1916906"/>
                </a:lnTo>
                <a:lnTo>
                  <a:pt x="1009840" y="1916906"/>
                </a:lnTo>
                <a:lnTo>
                  <a:pt x="947833" y="2024443"/>
                </a:lnTo>
                <a:lnTo>
                  <a:pt x="351282" y="2024443"/>
                </a:lnTo>
                <a:lnTo>
                  <a:pt x="0" y="1478661"/>
                </a:lnTo>
                <a:lnTo>
                  <a:pt x="0" y="860965"/>
                </a:lnTo>
                <a:lnTo>
                  <a:pt x="512636" y="0"/>
                </a:lnTo>
                <a:lnTo>
                  <a:pt x="1361408" y="0"/>
                </a:lnTo>
                <a:lnTo>
                  <a:pt x="1537526" y="290417"/>
                </a:lnTo>
                <a:lnTo>
                  <a:pt x="1638967" y="289751"/>
                </a:lnTo>
                <a:lnTo>
                  <a:pt x="1798130" y="0"/>
                </a:lnTo>
                <a:lnTo>
                  <a:pt x="6829616" y="0"/>
                </a:lnTo>
                <a:lnTo>
                  <a:pt x="6829616" y="161925"/>
                </a:lnTo>
                <a:lnTo>
                  <a:pt x="1893951" y="161925"/>
                </a:lnTo>
                <a:lnTo>
                  <a:pt x="1735169" y="451104"/>
                </a:lnTo>
                <a:lnTo>
                  <a:pt x="1446752" y="452914"/>
                </a:lnTo>
                <a:lnTo>
                  <a:pt x="1270254" y="161925"/>
                </a:lnTo>
                <a:lnTo>
                  <a:pt x="604647" y="161925"/>
                </a:lnTo>
                <a:lnTo>
                  <a:pt x="161925" y="905447"/>
                </a:lnTo>
                <a:lnTo>
                  <a:pt x="161925" y="1431036"/>
                </a:lnTo>
                <a:lnTo>
                  <a:pt x="439674" y="1862518"/>
                </a:lnTo>
                <a:lnTo>
                  <a:pt x="854297" y="1862518"/>
                </a:lnTo>
                <a:lnTo>
                  <a:pt x="916305" y="1754981"/>
                </a:lnTo>
                <a:lnTo>
                  <a:pt x="1658684" y="1754981"/>
                </a:lnTo>
                <a:lnTo>
                  <a:pt x="1765459" y="1946148"/>
                </a:lnTo>
                <a:lnTo>
                  <a:pt x="1765459" y="2340388"/>
                </a:lnTo>
                <a:lnTo>
                  <a:pt x="1905762" y="2584704"/>
                </a:lnTo>
                <a:lnTo>
                  <a:pt x="1905000" y="2844260"/>
                </a:lnTo>
                <a:lnTo>
                  <a:pt x="2140649" y="3272504"/>
                </a:lnTo>
                <a:lnTo>
                  <a:pt x="2140649" y="3604451"/>
                </a:lnTo>
                <a:lnTo>
                  <a:pt x="2363724" y="3867055"/>
                </a:lnTo>
                <a:lnTo>
                  <a:pt x="2627090" y="3868674"/>
                </a:lnTo>
                <a:lnTo>
                  <a:pt x="2764250" y="3640646"/>
                </a:lnTo>
                <a:lnTo>
                  <a:pt x="2764250" y="3422047"/>
                </a:lnTo>
                <a:lnTo>
                  <a:pt x="3150203" y="2817019"/>
                </a:lnTo>
                <a:lnTo>
                  <a:pt x="3150203" y="2411444"/>
                </a:lnTo>
                <a:lnTo>
                  <a:pt x="3374231" y="2058067"/>
                </a:lnTo>
                <a:lnTo>
                  <a:pt x="3595973" y="2060448"/>
                </a:lnTo>
                <a:lnTo>
                  <a:pt x="3872960" y="1576007"/>
                </a:lnTo>
                <a:lnTo>
                  <a:pt x="3284982" y="1576007"/>
                </a:lnTo>
                <a:lnTo>
                  <a:pt x="3057049" y="1184529"/>
                </a:lnTo>
                <a:lnTo>
                  <a:pt x="3057525" y="867728"/>
                </a:lnTo>
                <a:lnTo>
                  <a:pt x="2748724" y="440912"/>
                </a:lnTo>
                <a:lnTo>
                  <a:pt x="2058638" y="440912"/>
                </a:lnTo>
                <a:lnTo>
                  <a:pt x="1873853" y="778097"/>
                </a:lnTo>
                <a:lnTo>
                  <a:pt x="1305116" y="778097"/>
                </a:lnTo>
                <a:lnTo>
                  <a:pt x="1102233" y="431387"/>
                </a:lnTo>
                <a:lnTo>
                  <a:pt x="739426" y="431387"/>
                </a:lnTo>
                <a:lnTo>
                  <a:pt x="421196" y="995077"/>
                </a:lnTo>
                <a:lnTo>
                  <a:pt x="428435" y="1339787"/>
                </a:lnTo>
                <a:lnTo>
                  <a:pt x="598075" y="1584389"/>
                </a:lnTo>
                <a:lnTo>
                  <a:pt x="720471" y="1584389"/>
                </a:lnTo>
                <a:lnTo>
                  <a:pt x="823817" y="1449229"/>
                </a:lnTo>
                <a:lnTo>
                  <a:pt x="1788795" y="1449229"/>
                </a:lnTo>
                <a:lnTo>
                  <a:pt x="2030825" y="1890046"/>
                </a:lnTo>
                <a:lnTo>
                  <a:pt x="2030825" y="2294763"/>
                </a:lnTo>
                <a:lnTo>
                  <a:pt x="2171414" y="2536222"/>
                </a:lnTo>
                <a:lnTo>
                  <a:pt x="2171414" y="2782348"/>
                </a:lnTo>
                <a:lnTo>
                  <a:pt x="2424017" y="3204782"/>
                </a:lnTo>
                <a:lnTo>
                  <a:pt x="2424017" y="3455861"/>
                </a:lnTo>
                <a:lnTo>
                  <a:pt x="2493740" y="3546824"/>
                </a:lnTo>
                <a:lnTo>
                  <a:pt x="2523554" y="3497485"/>
                </a:lnTo>
                <a:lnTo>
                  <a:pt x="2523554" y="3311366"/>
                </a:lnTo>
                <a:lnTo>
                  <a:pt x="2882741" y="2736723"/>
                </a:lnTo>
                <a:lnTo>
                  <a:pt x="2885694" y="2291906"/>
                </a:lnTo>
                <a:lnTo>
                  <a:pt x="3159919" y="1831372"/>
                </a:lnTo>
                <a:lnTo>
                  <a:pt x="3448907" y="1830324"/>
                </a:lnTo>
                <a:lnTo>
                  <a:pt x="3463671" y="1805464"/>
                </a:lnTo>
                <a:lnTo>
                  <a:pt x="3139345" y="1804226"/>
                </a:lnTo>
                <a:lnTo>
                  <a:pt x="2795969" y="1241489"/>
                </a:lnTo>
                <a:lnTo>
                  <a:pt x="2806637" y="959072"/>
                </a:lnTo>
                <a:lnTo>
                  <a:pt x="2635949" y="708470"/>
                </a:lnTo>
                <a:lnTo>
                  <a:pt x="2205990" y="706184"/>
                </a:lnTo>
                <a:lnTo>
                  <a:pt x="2018062" y="1035939"/>
                </a:lnTo>
                <a:lnTo>
                  <a:pt x="1136618" y="1035939"/>
                </a:lnTo>
                <a:lnTo>
                  <a:pt x="966883" y="719423"/>
                </a:lnTo>
                <a:lnTo>
                  <a:pt x="906685" y="719423"/>
                </a:lnTo>
                <a:lnTo>
                  <a:pt x="707708" y="1096709"/>
                </a:lnTo>
                <a:lnTo>
                  <a:pt x="708946" y="1153954"/>
                </a:lnTo>
                <a:lnTo>
                  <a:pt x="2203990" y="1154811"/>
                </a:lnTo>
                <a:lnTo>
                  <a:pt x="2355342" y="858298"/>
                </a:lnTo>
                <a:lnTo>
                  <a:pt x="2559749" y="858298"/>
                </a:lnTo>
                <a:lnTo>
                  <a:pt x="2688812" y="1028414"/>
                </a:lnTo>
                <a:lnTo>
                  <a:pt x="2688812" y="1353217"/>
                </a:lnTo>
                <a:lnTo>
                  <a:pt x="3007519" y="1887664"/>
                </a:lnTo>
                <a:lnTo>
                  <a:pt x="2767394" y="2247900"/>
                </a:lnTo>
                <a:lnTo>
                  <a:pt x="2761583" y="2718149"/>
                </a:lnTo>
                <a:lnTo>
                  <a:pt x="2500313" y="3111532"/>
                </a:lnTo>
                <a:lnTo>
                  <a:pt x="2262378" y="2712149"/>
                </a:lnTo>
                <a:lnTo>
                  <a:pt x="2262378" y="2427446"/>
                </a:lnTo>
                <a:lnTo>
                  <a:pt x="2158460" y="2257139"/>
                </a:lnTo>
                <a:lnTo>
                  <a:pt x="2158460" y="1856708"/>
                </a:lnTo>
                <a:lnTo>
                  <a:pt x="1913192" y="1441323"/>
                </a:lnTo>
                <a:lnTo>
                  <a:pt x="2415635" y="1441323"/>
                </a:lnTo>
                <a:lnTo>
                  <a:pt x="2683859" y="1863090"/>
                </a:lnTo>
                <a:lnTo>
                  <a:pt x="2526887" y="2100072"/>
                </a:lnTo>
                <a:lnTo>
                  <a:pt x="2526887" y="2145125"/>
                </a:lnTo>
                <a:lnTo>
                  <a:pt x="2364962" y="2145125"/>
                </a:lnTo>
                <a:lnTo>
                  <a:pt x="2364962" y="2051399"/>
                </a:lnTo>
                <a:lnTo>
                  <a:pt x="2490788" y="1861280"/>
                </a:lnTo>
                <a:lnTo>
                  <a:pt x="2326672" y="1603248"/>
                </a:lnTo>
                <a:lnTo>
                  <a:pt x="2196846" y="1603248"/>
                </a:lnTo>
                <a:lnTo>
                  <a:pt x="2320385" y="1812417"/>
                </a:lnTo>
                <a:lnTo>
                  <a:pt x="2320385" y="2211705"/>
                </a:lnTo>
                <a:lnTo>
                  <a:pt x="2424303" y="2381917"/>
                </a:lnTo>
                <a:lnTo>
                  <a:pt x="2424303" y="2667572"/>
                </a:lnTo>
                <a:lnTo>
                  <a:pt x="2507742" y="2807684"/>
                </a:lnTo>
                <a:lnTo>
                  <a:pt x="2600325" y="2668334"/>
                </a:lnTo>
                <a:lnTo>
                  <a:pt x="2606040" y="2197894"/>
                </a:lnTo>
                <a:lnTo>
                  <a:pt x="2816066" y="1882902"/>
                </a:lnTo>
                <a:lnTo>
                  <a:pt x="2526887" y="1397794"/>
                </a:lnTo>
                <a:lnTo>
                  <a:pt x="2526887" y="1082897"/>
                </a:lnTo>
                <a:lnTo>
                  <a:pt x="2479358" y="1020223"/>
                </a:lnTo>
                <a:lnTo>
                  <a:pt x="2454497" y="1020223"/>
                </a:lnTo>
                <a:lnTo>
                  <a:pt x="2303145" y="1316831"/>
                </a:lnTo>
                <a:lnTo>
                  <a:pt x="759143" y="1315974"/>
                </a:lnTo>
                <a:lnTo>
                  <a:pt x="686562" y="1377315"/>
                </a:lnTo>
                <a:lnTo>
                  <a:pt x="602647" y="1378744"/>
                </a:lnTo>
                <a:lnTo>
                  <a:pt x="550259" y="1309402"/>
                </a:lnTo>
                <a:lnTo>
                  <a:pt x="545021" y="1058228"/>
                </a:lnTo>
                <a:lnTo>
                  <a:pt x="808958" y="557498"/>
                </a:lnTo>
                <a:lnTo>
                  <a:pt x="1063752" y="557498"/>
                </a:lnTo>
                <a:lnTo>
                  <a:pt x="1233583" y="874014"/>
                </a:lnTo>
                <a:lnTo>
                  <a:pt x="1923955" y="874014"/>
                </a:lnTo>
                <a:lnTo>
                  <a:pt x="2112264" y="543687"/>
                </a:lnTo>
                <a:lnTo>
                  <a:pt x="2721864" y="547021"/>
                </a:lnTo>
                <a:lnTo>
                  <a:pt x="2970371" y="911924"/>
                </a:lnTo>
                <a:lnTo>
                  <a:pt x="2959608" y="1198721"/>
                </a:lnTo>
                <a:lnTo>
                  <a:pt x="3230404" y="1642682"/>
                </a:lnTo>
                <a:lnTo>
                  <a:pt x="3747326" y="1644587"/>
                </a:lnTo>
                <a:lnTo>
                  <a:pt x="3541300" y="1991868"/>
                </a:lnTo>
                <a:lnTo>
                  <a:pt x="3252216" y="1993011"/>
                </a:lnTo>
                <a:lnTo>
                  <a:pt x="3047333" y="2336959"/>
                </a:lnTo>
                <a:lnTo>
                  <a:pt x="3044381" y="2783681"/>
                </a:lnTo>
                <a:lnTo>
                  <a:pt x="2685479" y="3357848"/>
                </a:lnTo>
                <a:lnTo>
                  <a:pt x="2685479" y="3542633"/>
                </a:lnTo>
                <a:lnTo>
                  <a:pt x="2572417" y="3729704"/>
                </a:lnTo>
                <a:lnTo>
                  <a:pt x="2429923" y="3729704"/>
                </a:lnTo>
                <a:lnTo>
                  <a:pt x="2262092" y="3510820"/>
                </a:lnTo>
                <a:lnTo>
                  <a:pt x="2262092" y="3249454"/>
                </a:lnTo>
                <a:lnTo>
                  <a:pt x="2009489" y="2827115"/>
                </a:lnTo>
                <a:lnTo>
                  <a:pt x="2009489" y="2579941"/>
                </a:lnTo>
                <a:lnTo>
                  <a:pt x="1868900" y="2338483"/>
                </a:lnTo>
                <a:lnTo>
                  <a:pt x="1868900" y="1931575"/>
                </a:lnTo>
                <a:lnTo>
                  <a:pt x="1692974" y="1611154"/>
                </a:lnTo>
                <a:lnTo>
                  <a:pt x="903827" y="1611154"/>
                </a:lnTo>
                <a:lnTo>
                  <a:pt x="800481" y="1746314"/>
                </a:lnTo>
                <a:lnTo>
                  <a:pt x="513398" y="1746314"/>
                </a:lnTo>
                <a:lnTo>
                  <a:pt x="267653" y="1391984"/>
                </a:lnTo>
                <a:lnTo>
                  <a:pt x="258413" y="954119"/>
                </a:lnTo>
                <a:lnTo>
                  <a:pt x="644843" y="269462"/>
                </a:lnTo>
                <a:lnTo>
                  <a:pt x="1195102" y="269462"/>
                </a:lnTo>
                <a:lnTo>
                  <a:pt x="1397984" y="616172"/>
                </a:lnTo>
                <a:lnTo>
                  <a:pt x="1777937" y="616172"/>
                </a:lnTo>
                <a:lnTo>
                  <a:pt x="1962722" y="278987"/>
                </a:lnTo>
                <a:lnTo>
                  <a:pt x="2831402" y="278987"/>
                </a:lnTo>
                <a:lnTo>
                  <a:pt x="3219545" y="815435"/>
                </a:lnTo>
                <a:lnTo>
                  <a:pt x="3219069" y="1140905"/>
                </a:lnTo>
                <a:lnTo>
                  <a:pt x="3378041" y="1414082"/>
                </a:lnTo>
                <a:lnTo>
                  <a:pt x="4152138" y="1414082"/>
                </a:lnTo>
                <a:lnTo>
                  <a:pt x="3689318" y="2223326"/>
                </a:lnTo>
                <a:lnTo>
                  <a:pt x="3462719" y="2220944"/>
                </a:lnTo>
                <a:lnTo>
                  <a:pt x="3312128" y="2458498"/>
                </a:lnTo>
                <a:lnTo>
                  <a:pt x="3312128" y="2864263"/>
                </a:lnTo>
                <a:lnTo>
                  <a:pt x="2926175" y="3469386"/>
                </a:lnTo>
                <a:lnTo>
                  <a:pt x="2926175" y="3685604"/>
                </a:lnTo>
                <a:lnTo>
                  <a:pt x="2718340" y="4031171"/>
                </a:lnTo>
                <a:close/>
              </a:path>
            </a:pathLst>
          </a:custGeom>
          <a:solidFill>
            <a:srgbClr val="7DBA0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85813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45825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4058515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2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644054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34BADCB9-88FF-853F-7CB9-967EA4291DB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6A86DB4-8A0E-5852-A8CA-D1F0D4A0FEF2}"/>
              </a:ext>
            </a:extLst>
          </p:cNvPr>
          <p:cNvSpPr/>
          <p:nvPr userDrawn="1"/>
        </p:nvSpPr>
        <p:spPr>
          <a:xfrm>
            <a:off x="0" y="0"/>
            <a:ext cx="12192000" cy="6858000"/>
          </a:xfrm>
          <a:prstGeom prst="rect">
            <a:avLst/>
          </a:prstGeom>
          <a:solidFill>
            <a:schemeClr val="bg2">
              <a:alpha val="16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3065186"/>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922222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A49168BD-AB6E-E377-7CEA-0E769437332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44608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3" name="Picture Placeholder 433" descr="Colourful cargo containers stacked with a worker standing">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8070249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28270678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pic>
        <p:nvPicPr>
          <p:cNvPr id="3" name="Picture Placeholder 433">
            <a:extLst>
              <a:ext uri="{FF2B5EF4-FFF2-40B4-BE49-F238E27FC236}">
                <a16:creationId xmlns:a16="http://schemas.microsoft.com/office/drawing/2014/main" id="{77320EED-BBCB-8B40-2FBE-A4CA2CA7D0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548326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2" name="Picture Placeholder 115" descr="Top view of a wooden desk with a white keyboard, drawing plan and drawing compass, and pens.">
            <a:extLst>
              <a:ext uri="{FF2B5EF4-FFF2-40B4-BE49-F238E27FC236}">
                <a16:creationId xmlns:a16="http://schemas.microsoft.com/office/drawing/2014/main" id="{A49168BD-AB6E-E377-7CEA-0E769437332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1972970" y="1078100"/>
            <a:ext cx="7412385" cy="1846659"/>
          </a:xfrm>
          <a:prstGeom prst="rect">
            <a:avLst/>
          </a:prstGeom>
        </p:spPr>
        <p:txBody>
          <a:bodyPr wrap="square" anchor="t">
            <a:spAutoFit/>
          </a:bodyPr>
          <a:lstStyle>
            <a:lvl1pPr algn="l">
              <a:defRPr sz="6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1972970" y="3042909"/>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0661925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03052B-FD7C-5F6E-F4C3-E7934862BFE4}"/>
              </a:ext>
            </a:extLst>
          </p:cNvPr>
          <p:cNvSpPr>
            <a:spLocks noGrp="1"/>
          </p:cNvSpPr>
          <p:nvPr>
            <p:ph type="pic" sz="quarter" idx="10"/>
          </p:nvPr>
        </p:nvSpPr>
        <p:spPr>
          <a:xfrm>
            <a:off x="0" y="0"/>
            <a:ext cx="12192000" cy="6858000"/>
          </a:xfrm>
          <a:prstGeom prst="rect">
            <a:avLst/>
          </a:prstGeom>
          <a:pattFill prst="diagBrick">
            <a:fgClr>
              <a:schemeClr val="tx2">
                <a:lumMod val="20000"/>
                <a:lumOff val="80000"/>
              </a:schemeClr>
            </a:fgClr>
            <a:bgClr>
              <a:schemeClr val="bg1"/>
            </a:bgClr>
          </a:pattFill>
        </p:spPr>
        <p:txBody>
          <a:bodyPr/>
          <a:lstStyle/>
          <a:p>
            <a:endParaRPr lang="en-US"/>
          </a:p>
        </p:txBody>
      </p:sp>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618755" y="4945338"/>
            <a:ext cx="6543458" cy="615553"/>
          </a:xfrm>
          <a:prstGeom prst="rect">
            <a:avLst/>
          </a:prstGeom>
        </p:spPr>
        <p:txBody>
          <a:bodyPr wrap="none" anchor="t">
            <a:spAutoFit/>
          </a:bodyPr>
          <a:lstStyle>
            <a:lvl1pPr>
              <a:defRPr sz="4000">
                <a:solidFill>
                  <a:schemeClr val="tx1"/>
                </a:solidFill>
              </a:defRPr>
            </a:lvl1pPr>
          </a:lstStyle>
          <a:p>
            <a:r>
              <a:rPr lang="en-GB"/>
              <a:t>Click to edit Master title style</a:t>
            </a:r>
            <a:endParaRPr lang="en-US"/>
          </a:p>
        </p:txBody>
      </p:sp>
      <p:sp>
        <p:nvSpPr>
          <p:cNvPr id="2" name="Text Placeholder 18">
            <a:extLst>
              <a:ext uri="{FF2B5EF4-FFF2-40B4-BE49-F238E27FC236}">
                <a16:creationId xmlns:a16="http://schemas.microsoft.com/office/drawing/2014/main" id="{DF6E4E97-1E5E-6DDC-51DB-51A4B672C716}"/>
              </a:ext>
            </a:extLst>
          </p:cNvPr>
          <p:cNvSpPr>
            <a:spLocks noGrp="1"/>
          </p:cNvSpPr>
          <p:nvPr>
            <p:ph type="body" sz="quarter" idx="13" hasCustomPrompt="1"/>
          </p:nvPr>
        </p:nvSpPr>
        <p:spPr>
          <a:xfrm>
            <a:off x="618757" y="5572294"/>
            <a:ext cx="5032147" cy="484025"/>
          </a:xfrm>
          <a:prstGeom prst="rect">
            <a:avLst/>
          </a:prstGeom>
        </p:spPr>
        <p:txBody>
          <a:bodyPr wrap="none" tIns="144000">
            <a:spAutoFit/>
          </a:bodyPr>
          <a:lstStyle>
            <a:lvl1pP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Tree>
    <p:extLst>
      <p:ext uri="{BB962C8B-B14F-4D97-AF65-F5344CB8AC3E}">
        <p14:creationId xmlns:p14="http://schemas.microsoft.com/office/powerpoint/2010/main" val="22836779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994C55-28DA-03C2-35BC-75F5D854F08B}"/>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13" name="Picture Placeholder 12">
            <a:extLst>
              <a:ext uri="{FF2B5EF4-FFF2-40B4-BE49-F238E27FC236}">
                <a16:creationId xmlns:a16="http://schemas.microsoft.com/office/drawing/2014/main" id="{BC6E6505-1432-E7D8-FDE1-5E4383D36C37}"/>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26" name="Text Placeholder 13">
            <a:extLst>
              <a:ext uri="{FF2B5EF4-FFF2-40B4-BE49-F238E27FC236}">
                <a16:creationId xmlns:a16="http://schemas.microsoft.com/office/drawing/2014/main" id="{615020BA-0B93-180E-3093-EAC3BCC73BB5}"/>
              </a:ext>
            </a:extLst>
          </p:cNvPr>
          <p:cNvSpPr>
            <a:spLocks noGrp="1"/>
          </p:cNvSpPr>
          <p:nvPr>
            <p:ph type="body" sz="quarter" idx="16" hasCustomPrompt="1"/>
          </p:nvPr>
        </p:nvSpPr>
        <p:spPr>
          <a:xfrm>
            <a:off x="283474" y="517638"/>
            <a:ext cx="5889053" cy="410136"/>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Freeform 1">
            <a:extLst>
              <a:ext uri="{FF2B5EF4-FFF2-40B4-BE49-F238E27FC236}">
                <a16:creationId xmlns:a16="http://schemas.microsoft.com/office/drawing/2014/main" id="{8CE118E7-1BAE-2BED-BA49-7E01CC506DEF}"/>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3" name="Rectangle 2">
            <a:extLst>
              <a:ext uri="{FF2B5EF4-FFF2-40B4-BE49-F238E27FC236}">
                <a16:creationId xmlns:a16="http://schemas.microsoft.com/office/drawing/2014/main" id="{72C509C7-F64D-8D3C-E43B-BAD58331BD3D}"/>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549A9D43-FF02-9C81-1CFC-D9B244C57579}"/>
              </a:ext>
            </a:extLst>
          </p:cNvPr>
          <p:cNvSpPr>
            <a:spLocks noGrp="1"/>
          </p:cNvSpPr>
          <p:nvPr>
            <p:ph type="title" hasCustomPrompt="1"/>
          </p:nvPr>
        </p:nvSpPr>
        <p:spPr>
          <a:xfrm>
            <a:off x="283474" y="152400"/>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6" name="Graphic 64">
            <a:extLst>
              <a:ext uri="{FF2B5EF4-FFF2-40B4-BE49-F238E27FC236}">
                <a16:creationId xmlns:a16="http://schemas.microsoft.com/office/drawing/2014/main" id="{410252B1-98B5-8714-70E8-11601AFBFE16}"/>
              </a:ext>
            </a:extLst>
          </p:cNvPr>
          <p:cNvSpPr/>
          <p:nvPr userDrawn="1"/>
        </p:nvSpPr>
        <p:spPr>
          <a:xfrm>
            <a:off x="209511" y="923680"/>
            <a:ext cx="10009519" cy="1141126"/>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451880" h="963549">
                <a:moveTo>
                  <a:pt x="8451880" y="0"/>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Tree>
    <p:extLst>
      <p:ext uri="{BB962C8B-B14F-4D97-AF65-F5344CB8AC3E}">
        <p14:creationId xmlns:p14="http://schemas.microsoft.com/office/powerpoint/2010/main" val="4674954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4A12B0-5BA2-5100-AAD4-E12E3C1737AF}"/>
              </a:ext>
            </a:extLst>
          </p:cNvPr>
          <p:cNvSpPr/>
          <p:nvPr userDrawn="1"/>
        </p:nvSpPr>
        <p:spPr>
          <a:xfrm>
            <a:off x="0" y="0"/>
            <a:ext cx="12192001"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Picture Placeholder 1">
            <a:extLst>
              <a:ext uri="{FF2B5EF4-FFF2-40B4-BE49-F238E27FC236}">
                <a16:creationId xmlns:a16="http://schemas.microsoft.com/office/drawing/2014/main" id="{29B7C479-2D3F-2960-139A-D5BB63A41E19}"/>
              </a:ext>
            </a:extLst>
          </p:cNvPr>
          <p:cNvSpPr>
            <a:spLocks noGrp="1"/>
          </p:cNvSpPr>
          <p:nvPr>
            <p:ph type="pic" sz="quarter" idx="12"/>
          </p:nvPr>
        </p:nvSpPr>
        <p:spPr>
          <a:xfrm>
            <a:off x="7282543" y="-1"/>
            <a:ext cx="4909457" cy="6858257"/>
          </a:xfrm>
          <a:custGeom>
            <a:avLst/>
            <a:gdLst>
              <a:gd name="connsiteX0" fmla="*/ 0 w 4401300"/>
              <a:gd name="connsiteY0" fmla="*/ 0 h 6148388"/>
              <a:gd name="connsiteX1" fmla="*/ 4401300 w 4401300"/>
              <a:gd name="connsiteY1" fmla="*/ 0 h 6148388"/>
              <a:gd name="connsiteX2" fmla="*/ 4401300 w 4401300"/>
              <a:gd name="connsiteY2" fmla="*/ 6148388 h 6148388"/>
              <a:gd name="connsiteX3" fmla="*/ 3799566 w 4401300"/>
              <a:gd name="connsiteY3" fmla="*/ 6148388 h 6148388"/>
            </a:gdLst>
            <a:ahLst/>
            <a:cxnLst>
              <a:cxn ang="0">
                <a:pos x="connsiteX0" y="connsiteY0"/>
              </a:cxn>
              <a:cxn ang="0">
                <a:pos x="connsiteX1" y="connsiteY1"/>
              </a:cxn>
              <a:cxn ang="0">
                <a:pos x="connsiteX2" y="connsiteY2"/>
              </a:cxn>
              <a:cxn ang="0">
                <a:pos x="connsiteX3" y="connsiteY3"/>
              </a:cxn>
            </a:cxnLst>
            <a:rect l="l" t="t" r="r" b="b"/>
            <a:pathLst>
              <a:path w="4401300" h="6148388">
                <a:moveTo>
                  <a:pt x="0" y="0"/>
                </a:moveTo>
                <a:lnTo>
                  <a:pt x="4401300" y="0"/>
                </a:lnTo>
                <a:lnTo>
                  <a:pt x="4401300" y="6148388"/>
                </a:lnTo>
                <a:lnTo>
                  <a:pt x="3799566" y="6148388"/>
                </a:lnTo>
                <a:close/>
              </a:path>
            </a:pathLst>
          </a:custGeom>
          <a:pattFill prst="diagBrick">
            <a:fgClr>
              <a:schemeClr val="tx2">
                <a:lumMod val="20000"/>
                <a:lumOff val="80000"/>
              </a:schemeClr>
            </a:fgClr>
            <a:bgClr>
              <a:schemeClr val="bg1"/>
            </a:bgClr>
          </a:pattFill>
        </p:spPr>
        <p:txBody>
          <a:bodyPr wrap="square">
            <a:noAutofit/>
          </a:bodyPr>
          <a:lstStyle/>
          <a:p>
            <a:endParaRPr lang="en-US"/>
          </a:p>
        </p:txBody>
      </p:sp>
      <p:sp>
        <p:nvSpPr>
          <p:cNvPr id="10" name="Freeform 9">
            <a:extLst>
              <a:ext uri="{FF2B5EF4-FFF2-40B4-BE49-F238E27FC236}">
                <a16:creationId xmlns:a16="http://schemas.microsoft.com/office/drawing/2014/main" id="{FD2AA106-02DD-9456-5F7D-D1D25492CD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11" name="Rectangle 10">
            <a:extLst>
              <a:ext uri="{FF2B5EF4-FFF2-40B4-BE49-F238E27FC236}">
                <a16:creationId xmlns:a16="http://schemas.microsoft.com/office/drawing/2014/main" id="{05D950A5-2828-221A-996F-175C05E4BB43}"/>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4" name="Title 1">
            <a:extLst>
              <a:ext uri="{FF2B5EF4-FFF2-40B4-BE49-F238E27FC236}">
                <a16:creationId xmlns:a16="http://schemas.microsoft.com/office/drawing/2014/main" id="{8470FF30-5A43-9A43-5905-5F595AC738D5}"/>
              </a:ext>
            </a:extLst>
          </p:cNvPr>
          <p:cNvSpPr>
            <a:spLocks noGrp="1"/>
          </p:cNvSpPr>
          <p:nvPr>
            <p:ph type="title" hasCustomPrompt="1"/>
          </p:nvPr>
        </p:nvSpPr>
        <p:spPr>
          <a:xfrm>
            <a:off x="303795" y="2844800"/>
            <a:ext cx="6212351" cy="410136"/>
          </a:xfrm>
          <a:prstGeom prst="rect">
            <a:avLst/>
          </a:prstGeom>
        </p:spPr>
        <p:txBody>
          <a:bodyPr>
            <a:noAutofit/>
          </a:bodyPr>
          <a:lstStyle>
            <a:lvl1pPr>
              <a:defRPr sz="4000"/>
            </a:lvl1pPr>
          </a:lstStyle>
          <a:p>
            <a:r>
              <a:rPr lang="en-US"/>
              <a:t>Click To Edit Custom Slide</a:t>
            </a:r>
            <a:endParaRPr lang="en-GB"/>
          </a:p>
        </p:txBody>
      </p:sp>
      <p:sp>
        <p:nvSpPr>
          <p:cNvPr id="65" name="Text Placeholder 13">
            <a:extLst>
              <a:ext uri="{FF2B5EF4-FFF2-40B4-BE49-F238E27FC236}">
                <a16:creationId xmlns:a16="http://schemas.microsoft.com/office/drawing/2014/main" id="{0A8EDC15-9113-2840-B13A-8731DFA92A06}"/>
              </a:ext>
            </a:extLst>
          </p:cNvPr>
          <p:cNvSpPr>
            <a:spLocks noGrp="1"/>
          </p:cNvSpPr>
          <p:nvPr>
            <p:ph type="body" sz="quarter" idx="16" hasCustomPrompt="1"/>
          </p:nvPr>
        </p:nvSpPr>
        <p:spPr>
          <a:xfrm>
            <a:off x="303795" y="3548530"/>
            <a:ext cx="5889053" cy="410136"/>
          </a:xfrm>
          <a:prstGeom prst="rect">
            <a:avLst/>
          </a:prstGeom>
        </p:spPr>
        <p:txBody>
          <a:bodyPr wrap="none"/>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6523945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93634" y="528118"/>
            <a:ext cx="5907785" cy="352276"/>
          </a:xfrm>
          <a:prstGeom prst="rect">
            <a:avLst/>
          </a:prstGeom>
        </p:spPr>
        <p:txBody>
          <a:bodyPr wrap="square">
            <a:spAutoFit/>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ext Placeholder 4">
            <a:extLst>
              <a:ext uri="{FF2B5EF4-FFF2-40B4-BE49-F238E27FC236}">
                <a16:creationId xmlns:a16="http://schemas.microsoft.com/office/drawing/2014/main" id="{EF0BAC52-79D1-6BFD-F36B-C7F59E7AB7A6}"/>
              </a:ext>
            </a:extLst>
          </p:cNvPr>
          <p:cNvSpPr>
            <a:spLocks noGrp="1"/>
          </p:cNvSpPr>
          <p:nvPr>
            <p:ph type="body" sz="quarter" idx="17" hasCustomPrompt="1"/>
          </p:nvPr>
        </p:nvSpPr>
        <p:spPr>
          <a:xfrm>
            <a:off x="618755" y="1778000"/>
            <a:ext cx="42037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3" name="Title 1">
            <a:extLst>
              <a:ext uri="{FF2B5EF4-FFF2-40B4-BE49-F238E27FC236}">
                <a16:creationId xmlns:a16="http://schemas.microsoft.com/office/drawing/2014/main" id="{3E1EFCF2-014A-C6FC-8AA7-CCC868BA8A60}"/>
              </a:ext>
            </a:extLst>
          </p:cNvPr>
          <p:cNvSpPr>
            <a:spLocks noGrp="1"/>
          </p:cNvSpPr>
          <p:nvPr>
            <p:ph type="title" hasCustomPrompt="1"/>
          </p:nvPr>
        </p:nvSpPr>
        <p:spPr>
          <a:xfrm>
            <a:off x="283474" y="158786"/>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4416671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3" name="Text Placeholder 13">
            <a:extLst>
              <a:ext uri="{FF2B5EF4-FFF2-40B4-BE49-F238E27FC236}">
                <a16:creationId xmlns:a16="http://schemas.microsoft.com/office/drawing/2014/main" id="{72D027E8-2D4E-9357-81F5-234479FBBA1A}"/>
              </a:ext>
            </a:extLst>
          </p:cNvPr>
          <p:cNvSpPr>
            <a:spLocks noGrp="1"/>
          </p:cNvSpPr>
          <p:nvPr>
            <p:ph type="body" sz="quarter" idx="16" hasCustomPrompt="1"/>
          </p:nvPr>
        </p:nvSpPr>
        <p:spPr>
          <a:xfrm>
            <a:off x="283475" y="845445"/>
            <a:ext cx="10079724" cy="352276"/>
          </a:xfrm>
          <a:prstGeom prst="rect">
            <a:avLst/>
          </a:prstGeom>
        </p:spPr>
        <p:txBody>
          <a:bodyPr wrap="square">
            <a:spAutoFit/>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5" name="Text Placeholder 4">
            <a:extLst>
              <a:ext uri="{FF2B5EF4-FFF2-40B4-BE49-F238E27FC236}">
                <a16:creationId xmlns:a16="http://schemas.microsoft.com/office/drawing/2014/main" id="{481F9625-3BD0-8CEF-BB6E-C2D380C4041F}"/>
              </a:ext>
            </a:extLst>
          </p:cNvPr>
          <p:cNvSpPr>
            <a:spLocks noGrp="1"/>
          </p:cNvSpPr>
          <p:nvPr>
            <p:ph type="body" sz="quarter" idx="17" hasCustomPrompt="1"/>
          </p:nvPr>
        </p:nvSpPr>
        <p:spPr>
          <a:xfrm>
            <a:off x="283474" y="1778000"/>
            <a:ext cx="3672000" cy="3902075"/>
          </a:xfrm>
          <a:prstGeom prst="rect">
            <a:avLst/>
          </a:prstGeom>
        </p:spPr>
        <p:txBody>
          <a:bodyPr/>
          <a:lstStyle>
            <a:lvl1pPr marL="0" indent="0" algn="l">
              <a:lnSpc>
                <a:spcPct val="150000"/>
              </a:lnSpc>
              <a:buFont typeface="Arial" panose="020B0604020202020204" pitchFamily="34" charset="0"/>
              <a:buNone/>
              <a:defRPr sz="16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6" name="Text Placeholder 4">
            <a:extLst>
              <a:ext uri="{FF2B5EF4-FFF2-40B4-BE49-F238E27FC236}">
                <a16:creationId xmlns:a16="http://schemas.microsoft.com/office/drawing/2014/main" id="{5CFE821C-A126-325A-A5F7-2E8FCBEC6AC0}"/>
              </a:ext>
            </a:extLst>
          </p:cNvPr>
          <p:cNvSpPr>
            <a:spLocks noGrp="1"/>
          </p:cNvSpPr>
          <p:nvPr>
            <p:ph type="body" sz="quarter" idx="18" hasCustomPrompt="1"/>
          </p:nvPr>
        </p:nvSpPr>
        <p:spPr>
          <a:xfrm>
            <a:off x="4260000"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7" name="Text Placeholder 4">
            <a:extLst>
              <a:ext uri="{FF2B5EF4-FFF2-40B4-BE49-F238E27FC236}">
                <a16:creationId xmlns:a16="http://schemas.microsoft.com/office/drawing/2014/main" id="{177C89CF-65C0-65A1-9053-1E5547FD1A35}"/>
              </a:ext>
            </a:extLst>
          </p:cNvPr>
          <p:cNvSpPr>
            <a:spLocks noGrp="1"/>
          </p:cNvSpPr>
          <p:nvPr>
            <p:ph type="body" sz="quarter" idx="19" hasCustomPrompt="1"/>
          </p:nvPr>
        </p:nvSpPr>
        <p:spPr>
          <a:xfrm>
            <a:off x="8236526" y="1778000"/>
            <a:ext cx="3672000" cy="3902075"/>
          </a:xfrm>
          <a:prstGeom prst="rect">
            <a:avLst/>
          </a:prstGeom>
        </p:spPr>
        <p:txBody>
          <a:bodyPr/>
          <a:lstStyle>
            <a:lvl1pPr marL="0" indent="0" algn="l">
              <a:lnSpc>
                <a:spcPct val="150000"/>
              </a:lnSpc>
              <a:buFont typeface="Arial" panose="020B0604020202020204" pitchFamily="34" charset="0"/>
              <a:buNone/>
              <a:defRPr sz="1400" b="0" i="0">
                <a:solidFill>
                  <a:schemeClr val="tx1">
                    <a:lumMod val="65000"/>
                    <a:lumOff val="35000"/>
                  </a:schemeClr>
                </a:solidFill>
                <a:latin typeface="Apex New Book" panose="02010600040501010103" pitchFamily="2" charset="77"/>
                <a:ea typeface="Apex New Book" panose="02010600040501010103" pitchFamily="2" charset="77"/>
              </a:defRPr>
            </a:lvl1pPr>
            <a:lvl2pPr marL="86575"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2pPr>
            <a:lvl3pPr marL="370647"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3pPr>
            <a:lvl4pPr marL="608728"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4pPr>
            <a:lvl5pPr marL="921209" indent="0" algn="l">
              <a:buNone/>
              <a:defRPr b="0" i="0">
                <a:solidFill>
                  <a:schemeClr val="tx1">
                    <a:lumMod val="65000"/>
                    <a:lumOff val="35000"/>
                  </a:schemeClr>
                </a:solidFill>
                <a:latin typeface="Apex New Book" panose="02010600040501010103" pitchFamily="2" charset="77"/>
                <a:ea typeface="Apex New Book" panose="02010600040501010103" pitchFamily="2" charset="77"/>
              </a:defRPr>
            </a:lvl5pPr>
          </a:lstStyle>
          <a:p>
            <a:pPr lvl="0"/>
            <a:r>
              <a:rPr lang="en-GB"/>
              <a:t>Lorem ipsum </a:t>
            </a:r>
            <a:r>
              <a:rPr lang="en-GB" err="1"/>
              <a:t>dolor</a:t>
            </a:r>
            <a:r>
              <a:rPr lang="en-GB"/>
              <a:t> sit </a:t>
            </a:r>
            <a:r>
              <a:rPr lang="en-GB" err="1"/>
              <a:t>amet</a:t>
            </a:r>
            <a:r>
              <a:rPr lang="en-GB"/>
              <a:t>, </a:t>
            </a:r>
            <a:r>
              <a:rPr lang="en-GB" err="1"/>
              <a:t>consectetuer</a:t>
            </a:r>
            <a:r>
              <a:rPr lang="en-GB"/>
              <a:t> </a:t>
            </a:r>
            <a:r>
              <a:rPr lang="en-GB" err="1"/>
              <a:t>adipiscing</a:t>
            </a:r>
            <a:r>
              <a:rPr lang="en-GB"/>
              <a:t> </a:t>
            </a:r>
            <a:r>
              <a:rPr lang="en-GB" err="1"/>
              <a:t>elit</a:t>
            </a:r>
            <a:r>
              <a:rPr lang="en-GB"/>
              <a:t>, </a:t>
            </a:r>
            <a:r>
              <a:rPr lang="en-GB" err="1"/>
              <a:t>sed</a:t>
            </a:r>
            <a:r>
              <a:rPr lang="en-GB"/>
              <a:t> </a:t>
            </a:r>
            <a:r>
              <a:rPr lang="en-GB" err="1"/>
              <a:t>diam</a:t>
            </a:r>
            <a:r>
              <a:rPr lang="en-GB"/>
              <a:t> </a:t>
            </a:r>
            <a:r>
              <a:rPr lang="en-GB" err="1"/>
              <a:t>nonummy</a:t>
            </a:r>
            <a:r>
              <a:rPr lang="en-GB"/>
              <a:t> </a:t>
            </a:r>
            <a:r>
              <a:rPr lang="en-GB" err="1"/>
              <a:t>nibh</a:t>
            </a:r>
            <a:r>
              <a:rPr lang="en-GB"/>
              <a:t> </a:t>
            </a:r>
            <a:r>
              <a:rPr lang="en-GB" err="1"/>
              <a:t>euismod</a:t>
            </a:r>
            <a:r>
              <a:rPr lang="en-GB"/>
              <a:t> </a:t>
            </a:r>
            <a:r>
              <a:rPr lang="en-GB" err="1"/>
              <a:t>tincidunt</a:t>
            </a:r>
            <a:r>
              <a:rPr lang="en-GB"/>
              <a:t> </a:t>
            </a:r>
            <a:r>
              <a:rPr lang="en-GB" err="1"/>
              <a:t>ut</a:t>
            </a:r>
            <a:r>
              <a:rPr lang="en-GB"/>
              <a:t> </a:t>
            </a:r>
            <a:r>
              <a:rPr lang="en-GB" err="1"/>
              <a:t>laoreet</a:t>
            </a:r>
            <a:r>
              <a:rPr lang="en-GB"/>
              <a:t> dolore magna </a:t>
            </a:r>
            <a:r>
              <a:rPr lang="en-GB" err="1"/>
              <a:t>aliquam</a:t>
            </a:r>
            <a:r>
              <a:rPr lang="en-GB"/>
              <a:t> </a:t>
            </a:r>
            <a:r>
              <a:rPr lang="en-GB" err="1"/>
              <a:t>erat</a:t>
            </a:r>
            <a:r>
              <a:rPr lang="en-GB"/>
              <a:t> </a:t>
            </a:r>
            <a:r>
              <a:rPr lang="en-GB" err="1"/>
              <a:t>volutpat</a:t>
            </a:r>
            <a:r>
              <a:rPr lang="en-GB"/>
              <a:t>. Ut </a:t>
            </a:r>
            <a:r>
              <a:rPr lang="en-GB" err="1"/>
              <a:t>wisi</a:t>
            </a:r>
            <a:r>
              <a:rPr lang="en-GB"/>
              <a:t> </a:t>
            </a:r>
            <a:r>
              <a:rPr lang="en-GB" err="1"/>
              <a:t>enim</a:t>
            </a:r>
            <a:r>
              <a:rPr lang="en-GB"/>
              <a:t> ad minim </a:t>
            </a:r>
            <a:r>
              <a:rPr lang="en-GB" err="1"/>
              <a:t>veniam</a:t>
            </a:r>
            <a:r>
              <a:rPr lang="en-GB"/>
              <a:t>, </a:t>
            </a:r>
            <a:r>
              <a:rPr lang="en-GB" err="1"/>
              <a:t>quis</a:t>
            </a:r>
            <a:r>
              <a:rPr lang="en-GB"/>
              <a:t> </a:t>
            </a:r>
            <a:r>
              <a:rPr lang="en-GB" err="1"/>
              <a:t>nostrud</a:t>
            </a:r>
            <a:r>
              <a:rPr lang="en-GB"/>
              <a:t> </a:t>
            </a:r>
            <a:r>
              <a:rPr lang="en-GB" err="1"/>
              <a:t>exerci</a:t>
            </a:r>
            <a:r>
              <a:rPr lang="en-GB"/>
              <a:t> </a:t>
            </a:r>
            <a:r>
              <a:rPr lang="en-GB" err="1"/>
              <a:t>tation</a:t>
            </a:r>
            <a:r>
              <a:rPr lang="en-GB"/>
              <a:t> </a:t>
            </a:r>
            <a:r>
              <a:rPr lang="en-GB" err="1"/>
              <a:t>ullamcorper</a:t>
            </a:r>
            <a:r>
              <a:rPr lang="en-GB"/>
              <a:t> </a:t>
            </a:r>
            <a:r>
              <a:rPr lang="en-GB" err="1"/>
              <a:t>suscipit</a:t>
            </a:r>
            <a:r>
              <a:rPr lang="en-GB"/>
              <a:t> </a:t>
            </a:r>
            <a:r>
              <a:rPr lang="en-GB" err="1"/>
              <a:t>lobortis</a:t>
            </a:r>
            <a:r>
              <a:rPr lang="en-GB"/>
              <a:t> </a:t>
            </a:r>
            <a:r>
              <a:rPr lang="en-GB" err="1"/>
              <a:t>nisl</a:t>
            </a:r>
            <a:r>
              <a:rPr lang="en-GB"/>
              <a:t>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p:txBody>
      </p:sp>
      <p:sp>
        <p:nvSpPr>
          <p:cNvPr id="8" name="Title 1">
            <a:extLst>
              <a:ext uri="{FF2B5EF4-FFF2-40B4-BE49-F238E27FC236}">
                <a16:creationId xmlns:a16="http://schemas.microsoft.com/office/drawing/2014/main" id="{F10E32AF-ABB5-810B-6647-AA7A03E11C8C}"/>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494277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pic>
        <p:nvPicPr>
          <p:cNvPr id="4" name="Picture Placeholder 115" descr="Aerial view of container ship">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948454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E057FC0-0CF3-598B-7894-CC63D03D9B7D}"/>
              </a:ext>
            </a:extLst>
          </p:cNvPr>
          <p:cNvSpPr>
            <a:spLocks noGrp="1"/>
          </p:cNvSpPr>
          <p:nvPr>
            <p:ph type="pic" sz="quarter" idx="15"/>
          </p:nvPr>
        </p:nvSpPr>
        <p:spPr>
          <a:xfrm>
            <a:off x="4610100" y="1777883"/>
            <a:ext cx="7581900" cy="3902075"/>
          </a:xfrm>
          <a:prstGeom prst="rect">
            <a:avLst/>
          </a:prstGeom>
          <a:pattFill prst="diagBrick">
            <a:fgClr>
              <a:schemeClr val="tx2">
                <a:lumMod val="20000"/>
                <a:lumOff val="80000"/>
              </a:schemeClr>
            </a:fgClr>
            <a:bgClr>
              <a:schemeClr val="bg1"/>
            </a:bgClr>
          </a:pattFill>
        </p:spPr>
        <p:txBody>
          <a:bodyPr/>
          <a:lstStyle/>
          <a:p>
            <a:endParaRPr lang="en-US"/>
          </a:p>
        </p:txBody>
      </p:sp>
      <p:sp>
        <p:nvSpPr>
          <p:cNvPr id="5" name="Subtitle 2">
            <a:extLst>
              <a:ext uri="{FF2B5EF4-FFF2-40B4-BE49-F238E27FC236}">
                <a16:creationId xmlns:a16="http://schemas.microsoft.com/office/drawing/2014/main" id="{51CA1FCD-EF11-F77D-A3FA-03915A1E7585}"/>
              </a:ext>
            </a:extLst>
          </p:cNvPr>
          <p:cNvSpPr>
            <a:spLocks noGrp="1"/>
          </p:cNvSpPr>
          <p:nvPr>
            <p:ph type="subTitle" idx="1" hasCustomPrompt="1"/>
          </p:nvPr>
        </p:nvSpPr>
        <p:spPr>
          <a:xfrm>
            <a:off x="297951" y="2466814"/>
            <a:ext cx="4139578" cy="3213144"/>
          </a:xfrm>
          <a:prstGeom prst="rect">
            <a:avLst/>
          </a:prstGeom>
        </p:spPr>
        <p:txBody>
          <a:bodyPr/>
          <a:lstStyle>
            <a:lvl1pPr marL="7521" marR="361381" indent="-189904" algn="l">
              <a:lnSpc>
                <a:spcPct val="100000"/>
              </a:lnSpc>
              <a:spcBef>
                <a:spcPts val="56"/>
              </a:spcBef>
              <a:buNone/>
              <a:defRPr sz="16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1800"/>
              <a:t>Normal text here and here and here and here</a:t>
            </a:r>
            <a:endParaRPr lang="en-GB" sz="2400"/>
          </a:p>
        </p:txBody>
      </p:sp>
      <p:sp>
        <p:nvSpPr>
          <p:cNvPr id="17" name="Text Placeholder 13">
            <a:extLst>
              <a:ext uri="{FF2B5EF4-FFF2-40B4-BE49-F238E27FC236}">
                <a16:creationId xmlns:a16="http://schemas.microsoft.com/office/drawing/2014/main" id="{77ADA2A2-B019-3E85-7EB4-24AC52AC21F0}"/>
              </a:ext>
            </a:extLst>
          </p:cNvPr>
          <p:cNvSpPr>
            <a:spLocks noGrp="1"/>
          </p:cNvSpPr>
          <p:nvPr>
            <p:ph type="body" sz="quarter" idx="16" hasCustomPrompt="1"/>
          </p:nvPr>
        </p:nvSpPr>
        <p:spPr>
          <a:xfrm>
            <a:off x="287792" y="1776016"/>
            <a:ext cx="4139578" cy="690797"/>
          </a:xfrm>
          <a:prstGeom prst="rect">
            <a:avLst/>
          </a:prstGeom>
        </p:spPr>
        <p:txBody>
          <a:bodyPr/>
          <a:lstStyle>
            <a:lvl1pPr>
              <a:defRPr sz="1800" b="0" i="0">
                <a:solidFill>
                  <a:schemeClr val="tx1">
                    <a:lumMod val="65000"/>
                    <a:lumOff val="35000"/>
                  </a:schemeClr>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
        <p:nvSpPr>
          <p:cNvPr id="2" name="Title 1">
            <a:extLst>
              <a:ext uri="{FF2B5EF4-FFF2-40B4-BE49-F238E27FC236}">
                <a16:creationId xmlns:a16="http://schemas.microsoft.com/office/drawing/2014/main" id="{FBCE2CF7-1553-356D-C0BE-FEE5FC33778B}"/>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Tree>
    <p:extLst>
      <p:ext uri="{BB962C8B-B14F-4D97-AF65-F5344CB8AC3E}">
        <p14:creationId xmlns:p14="http://schemas.microsoft.com/office/powerpoint/2010/main" val="2717421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D031-043D-4150-8D51-38680CAB1C7B}"/>
              </a:ext>
            </a:extLst>
          </p:cNvPr>
          <p:cNvSpPr>
            <a:spLocks noGrp="1"/>
          </p:cNvSpPr>
          <p:nvPr>
            <p:ph type="title" hasCustomPrompt="1"/>
          </p:nvPr>
        </p:nvSpPr>
        <p:spPr>
          <a:xfrm>
            <a:off x="641436" y="1061440"/>
            <a:ext cx="10822684" cy="430887"/>
          </a:xfrm>
          <a:prstGeom prst="rect">
            <a:avLst/>
          </a:prstGeom>
        </p:spPr>
        <p:txBody>
          <a:bodyPr wrap="square">
            <a:spAutoFit/>
          </a:bodyPr>
          <a:lstStyle>
            <a:lvl1pPr algn="ctr">
              <a:defRPr/>
            </a:lvl1pPr>
          </a:lstStyle>
          <a:p>
            <a:r>
              <a:rPr lang="en-US"/>
              <a:t>Click To Edit Custom Slide</a:t>
            </a:r>
            <a:endParaRPr lang="en-GB"/>
          </a:p>
        </p:txBody>
      </p:sp>
      <p:sp>
        <p:nvSpPr>
          <p:cNvPr id="4" name="Subtitle 2">
            <a:extLst>
              <a:ext uri="{FF2B5EF4-FFF2-40B4-BE49-F238E27FC236}">
                <a16:creationId xmlns:a16="http://schemas.microsoft.com/office/drawing/2014/main" id="{BC6647BB-83A6-68CE-A0DA-BA6CBD6AE757}"/>
              </a:ext>
            </a:extLst>
          </p:cNvPr>
          <p:cNvSpPr>
            <a:spLocks noGrp="1"/>
          </p:cNvSpPr>
          <p:nvPr>
            <p:ph type="subTitle" idx="1" hasCustomPrompt="1"/>
          </p:nvPr>
        </p:nvSpPr>
        <p:spPr>
          <a:xfrm>
            <a:off x="641435" y="2112087"/>
            <a:ext cx="10822684" cy="2361671"/>
          </a:xfrm>
          <a:prstGeom prst="rect">
            <a:avLst/>
          </a:prstGeom>
        </p:spPr>
        <p:txBody>
          <a:bodyPr/>
          <a:lstStyle>
            <a:lvl1pPr marL="7521" marR="361381" indent="-189904" algn="ctr">
              <a:lnSpc>
                <a:spcPct val="165300"/>
              </a:lnSpc>
              <a:spcBef>
                <a:spcPts val="56"/>
              </a:spcBef>
              <a:buNone/>
              <a:defRPr sz="2000" b="0" i="0">
                <a:solidFill>
                  <a:schemeClr val="tx1">
                    <a:lumMod val="50000"/>
                    <a:lumOff val="50000"/>
                  </a:schemeClr>
                </a:solidFill>
                <a:latin typeface="Apex New Book" panose="02010600040501010103" pitchFamily="2" charset="77"/>
                <a:ea typeface="Apex New Book" panose="02010600040501010103" pitchFamily="2" charset="77"/>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Lorem ipsum dolor sit </a:t>
            </a:r>
            <a:r>
              <a:rPr lang="en-US" sz="2400" err="1"/>
              <a:t>amet</a:t>
            </a:r>
            <a:r>
              <a:rPr lang="en-US" sz="2400"/>
              <a:t>, </a:t>
            </a:r>
            <a:r>
              <a:rPr lang="en-US" sz="2400" err="1"/>
              <a:t>consectetuer</a:t>
            </a:r>
            <a:r>
              <a:rPr lang="en-US" sz="2400"/>
              <a:t> </a:t>
            </a:r>
            <a:r>
              <a:rPr lang="en-US" sz="2400" err="1"/>
              <a:t>adipiscing</a:t>
            </a:r>
            <a:r>
              <a:rPr lang="en-US" sz="2400"/>
              <a:t> </a:t>
            </a:r>
            <a:r>
              <a:rPr lang="en-US" sz="2400" err="1"/>
              <a:t>elit</a:t>
            </a:r>
            <a:r>
              <a:rPr lang="en-US" sz="2400"/>
              <a:t>, sed diam </a:t>
            </a:r>
            <a:r>
              <a:rPr lang="en-US" sz="2400" err="1"/>
              <a:t>nonummy</a:t>
            </a:r>
            <a:r>
              <a:rPr lang="en-US" sz="2400"/>
              <a:t> </a:t>
            </a:r>
            <a:r>
              <a:rPr lang="en-US" sz="2400" err="1"/>
              <a:t>nibh</a:t>
            </a:r>
            <a:r>
              <a:rPr lang="en-US" sz="2400"/>
              <a:t> </a:t>
            </a:r>
            <a:r>
              <a:rPr lang="en-US" sz="2400" err="1"/>
              <a:t>euismod</a:t>
            </a:r>
            <a:r>
              <a:rPr lang="en-US" sz="2400"/>
              <a:t> </a:t>
            </a:r>
            <a:r>
              <a:rPr lang="en-US" sz="2400" err="1"/>
              <a:t>tincidunt</a:t>
            </a:r>
            <a:r>
              <a:rPr lang="en-US" sz="2400"/>
              <a:t> </a:t>
            </a:r>
            <a:r>
              <a:rPr lang="en-US" sz="2400" err="1"/>
              <a:t>ut</a:t>
            </a:r>
            <a:r>
              <a:rPr lang="en-US" sz="2400"/>
              <a:t> </a:t>
            </a:r>
            <a:r>
              <a:rPr lang="en-US" sz="2400" err="1"/>
              <a:t>laoreet</a:t>
            </a:r>
            <a:r>
              <a:rPr lang="en-US" sz="2400"/>
              <a:t> dolore magna </a:t>
            </a:r>
            <a:r>
              <a:rPr lang="en-US" sz="2400" err="1"/>
              <a:t>aliquam</a:t>
            </a:r>
            <a:r>
              <a:rPr lang="en-US" sz="2400"/>
              <a:t> </a:t>
            </a:r>
            <a:r>
              <a:rPr lang="en-US" sz="2400" err="1"/>
              <a:t>erat</a:t>
            </a:r>
            <a:r>
              <a:rPr lang="en-US" sz="2400"/>
              <a:t> </a:t>
            </a:r>
            <a:r>
              <a:rPr lang="en-US" sz="2400" err="1"/>
              <a:t>volutpat</a:t>
            </a:r>
            <a:r>
              <a:rPr lang="en-US" sz="2400"/>
              <a:t>. Ut </a:t>
            </a:r>
            <a:r>
              <a:rPr lang="en-US" sz="2400" err="1"/>
              <a:t>wisi</a:t>
            </a:r>
            <a:r>
              <a:rPr lang="en-US" sz="2400"/>
              <a:t> </a:t>
            </a:r>
            <a:r>
              <a:rPr lang="en-US" sz="2400" err="1"/>
              <a:t>enim</a:t>
            </a:r>
            <a:r>
              <a:rPr lang="en-US" sz="2400"/>
              <a:t> ad minim </a:t>
            </a:r>
            <a:r>
              <a:rPr lang="en-US" sz="2400" err="1"/>
              <a:t>veniam</a:t>
            </a:r>
            <a:r>
              <a:rPr lang="en-US" sz="2400"/>
              <a:t>, </a:t>
            </a:r>
            <a:r>
              <a:rPr lang="en-US" sz="2400" err="1"/>
              <a:t>quis</a:t>
            </a:r>
            <a:r>
              <a:rPr lang="en-US" sz="2400"/>
              <a:t> </a:t>
            </a:r>
            <a:r>
              <a:rPr lang="en-US" sz="2400" err="1"/>
              <a:t>nostrud</a:t>
            </a:r>
            <a:r>
              <a:rPr lang="en-US" sz="2400"/>
              <a:t> </a:t>
            </a:r>
            <a:r>
              <a:rPr lang="en-US" sz="2400" err="1"/>
              <a:t>exerci</a:t>
            </a:r>
            <a:r>
              <a:rPr lang="en-US" sz="2400"/>
              <a:t> </a:t>
            </a:r>
            <a:r>
              <a:rPr lang="en-US" sz="2400" err="1"/>
              <a:t>tation</a:t>
            </a:r>
            <a:r>
              <a:rPr lang="en-US" sz="2400"/>
              <a:t> </a:t>
            </a:r>
            <a:r>
              <a:rPr lang="en-US" sz="2400" err="1"/>
              <a:t>ullamcorper</a:t>
            </a:r>
            <a:r>
              <a:rPr lang="en-US" sz="2400"/>
              <a:t> </a:t>
            </a:r>
            <a:r>
              <a:rPr lang="en-US" sz="2400" err="1"/>
              <a:t>suscipit</a:t>
            </a:r>
            <a:r>
              <a:rPr lang="en-US" sz="2400"/>
              <a:t> </a:t>
            </a:r>
            <a:r>
              <a:rPr lang="en-US" sz="2400" err="1"/>
              <a:t>lobortis</a:t>
            </a:r>
            <a:r>
              <a:rPr lang="en-US" sz="2400"/>
              <a:t> </a:t>
            </a:r>
            <a:r>
              <a:rPr lang="en-US" sz="2400" err="1"/>
              <a:t>nisl</a:t>
            </a:r>
            <a:r>
              <a:rPr lang="en-US" sz="2400"/>
              <a:t> </a:t>
            </a:r>
            <a:r>
              <a:rPr lang="en-US" sz="2400" err="1"/>
              <a:t>ut</a:t>
            </a:r>
            <a:r>
              <a:rPr lang="en-US" sz="2400"/>
              <a:t> </a:t>
            </a:r>
            <a:r>
              <a:rPr lang="en-US" sz="2400" err="1"/>
              <a:t>aliquip</a:t>
            </a:r>
            <a:r>
              <a:rPr lang="en-US" sz="2400"/>
              <a:t> ex </a:t>
            </a:r>
            <a:r>
              <a:rPr lang="en-US" sz="2400" err="1"/>
              <a:t>ea</a:t>
            </a:r>
            <a:r>
              <a:rPr lang="en-US" sz="2400"/>
              <a:t> </a:t>
            </a:r>
            <a:r>
              <a:rPr lang="en-US" sz="2400" err="1"/>
              <a:t>commodo</a:t>
            </a:r>
            <a:r>
              <a:rPr lang="en-US" sz="2400"/>
              <a:t> </a:t>
            </a:r>
            <a:r>
              <a:rPr lang="en-US" sz="2400" err="1"/>
              <a:t>consequat</a:t>
            </a:r>
            <a:r>
              <a:rPr lang="en-US" sz="2400"/>
              <a:t>.</a:t>
            </a:r>
          </a:p>
        </p:txBody>
      </p:sp>
      <p:sp>
        <p:nvSpPr>
          <p:cNvPr id="5" name="Text Placeholder 7">
            <a:extLst>
              <a:ext uri="{FF2B5EF4-FFF2-40B4-BE49-F238E27FC236}">
                <a16:creationId xmlns:a16="http://schemas.microsoft.com/office/drawing/2014/main" id="{CBA122D4-C660-4B51-E621-0749C8299F41}"/>
              </a:ext>
            </a:extLst>
          </p:cNvPr>
          <p:cNvSpPr>
            <a:spLocks noGrp="1"/>
          </p:cNvSpPr>
          <p:nvPr>
            <p:ph type="body" sz="quarter" idx="11" hasCustomPrompt="1"/>
          </p:nvPr>
        </p:nvSpPr>
        <p:spPr>
          <a:xfrm>
            <a:off x="4996657" y="4689172"/>
            <a:ext cx="1763624" cy="238527"/>
          </a:xfrm>
          <a:prstGeom prst="rect">
            <a:avLst/>
          </a:prstGeom>
          <a:solidFill>
            <a:schemeClr val="bg1"/>
          </a:solidFill>
        </p:spPr>
        <p:txBody>
          <a:bodyPr wrap="none">
            <a:spAutoFit/>
          </a:bodyPr>
          <a:lstStyle>
            <a:lvl1pPr>
              <a:defRPr sz="900" b="0" i="1">
                <a:solidFill>
                  <a:srgbClr val="66594C"/>
                </a:solidFill>
                <a:latin typeface="Apex New Medium Italic" panose="02010600040501010103" pitchFamily="2" charset="77"/>
                <a:ea typeface="Apex New Medium Italic" panose="02010600040501010103" pitchFamily="2" charset="77"/>
              </a:defRPr>
            </a:lvl1pPr>
          </a:lstStyle>
          <a:p>
            <a:pPr lvl="0"/>
            <a:r>
              <a:rPr lang="en-GB"/>
              <a:t>Click to edit master text styles.  </a:t>
            </a:r>
          </a:p>
        </p:txBody>
      </p:sp>
    </p:spTree>
    <p:extLst>
      <p:ext uri="{BB962C8B-B14F-4D97-AF65-F5344CB8AC3E}">
        <p14:creationId xmlns:p14="http://schemas.microsoft.com/office/powerpoint/2010/main" val="13052392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E62448-174A-A466-FFFC-726AD162454F}"/>
              </a:ext>
            </a:extLst>
          </p:cNvPr>
          <p:cNvSpPr>
            <a:spLocks noGrp="1"/>
          </p:cNvSpPr>
          <p:nvPr>
            <p:ph type="title" hasCustomPrompt="1"/>
          </p:nvPr>
        </p:nvSpPr>
        <p:spPr>
          <a:xfrm>
            <a:off x="283474" y="296088"/>
            <a:ext cx="10079725" cy="369332"/>
          </a:xfrm>
          <a:prstGeom prst="rect">
            <a:avLst/>
          </a:prstGeom>
        </p:spPr>
        <p:txBody>
          <a:bodyPr wrap="square" anchor="ctr" anchorCtr="0">
            <a:spAutoFit/>
          </a:bodyPr>
          <a:lstStyle>
            <a:lvl1pPr>
              <a:defRPr sz="2400"/>
            </a:lvl1pPr>
          </a:lstStyle>
          <a:p>
            <a:r>
              <a:rPr lang="en-US"/>
              <a:t>Click To Edit Custom Slide</a:t>
            </a:r>
            <a:endParaRPr lang="en-GB"/>
          </a:p>
        </p:txBody>
      </p:sp>
      <p:sp>
        <p:nvSpPr>
          <p:cNvPr id="10" name="Text Placeholder 13">
            <a:extLst>
              <a:ext uri="{FF2B5EF4-FFF2-40B4-BE49-F238E27FC236}">
                <a16:creationId xmlns:a16="http://schemas.microsoft.com/office/drawing/2014/main" id="{7820E3CC-DF6C-09AC-D76A-4F15CB3254AD}"/>
              </a:ext>
            </a:extLst>
          </p:cNvPr>
          <p:cNvSpPr>
            <a:spLocks noGrp="1"/>
          </p:cNvSpPr>
          <p:nvPr>
            <p:ph type="body" sz="quarter" idx="16" hasCustomPrompt="1"/>
          </p:nvPr>
        </p:nvSpPr>
        <p:spPr>
          <a:xfrm>
            <a:off x="283475" y="831283"/>
            <a:ext cx="5889053" cy="410136"/>
          </a:xfrm>
          <a:prstGeom prst="rect">
            <a:avLst/>
          </a:prstGeom>
        </p:spPr>
        <p:txBody>
          <a:bodyPr/>
          <a:lstStyle>
            <a:lvl1pPr>
              <a:defRPr sz="1600" b="0" i="0">
                <a:solidFill>
                  <a:schemeClr val="tx2"/>
                </a:solidFill>
                <a:latin typeface="Apex New Medium" panose="02010600040501010103" pitchFamily="2" charset="77"/>
                <a:ea typeface="Apex New Medium" panose="02010600040501010103" pitchFamily="2" charset="77"/>
              </a:defRPr>
            </a:lvl1pPr>
            <a:lvl2pPr>
              <a:defRPr sz="1400"/>
            </a:lvl2pPr>
            <a:lvl3pPr>
              <a:defRPr sz="1200"/>
            </a:lvl3pPr>
            <a:lvl4pPr>
              <a:defRPr sz="1100"/>
            </a:lvl4pPr>
            <a:lvl5pPr>
              <a:defRPr sz="1100"/>
            </a:lvl5pPr>
          </a:lstStyle>
          <a:p>
            <a:pPr algn="l"/>
            <a:r>
              <a:rPr lang="en-GB" sz="1600"/>
              <a:t>Sub-heading text here and here and here and here</a:t>
            </a:r>
            <a:endParaRPr lang="en-GB" sz="2000"/>
          </a:p>
        </p:txBody>
      </p:sp>
    </p:spTree>
    <p:extLst>
      <p:ext uri="{BB962C8B-B14F-4D97-AF65-F5344CB8AC3E}">
        <p14:creationId xmlns:p14="http://schemas.microsoft.com/office/powerpoint/2010/main" val="3197104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386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1" y="0"/>
            <a:ext cx="12192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2" name="Freeform 1">
            <a:extLst>
              <a:ext uri="{FF2B5EF4-FFF2-40B4-BE49-F238E27FC236}">
                <a16:creationId xmlns:a16="http://schemas.microsoft.com/office/drawing/2014/main" id="{9356F0B1-A2E8-1558-F23B-6FD74C52E4B8}"/>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4" name="Rectangle 3">
            <a:extLst>
              <a:ext uri="{FF2B5EF4-FFF2-40B4-BE49-F238E27FC236}">
                <a16:creationId xmlns:a16="http://schemas.microsoft.com/office/drawing/2014/main" id="{F1325288-7D19-894A-52D8-9A820BF0B847}"/>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Tree>
    <p:extLst>
      <p:ext uri="{BB962C8B-B14F-4D97-AF65-F5344CB8AC3E}">
        <p14:creationId xmlns:p14="http://schemas.microsoft.com/office/powerpoint/2010/main" val="2958172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37CE3-375D-2BB2-1C58-73F4A24152BA}"/>
              </a:ext>
            </a:extLst>
          </p:cNvPr>
          <p:cNvSpPr/>
          <p:nvPr userDrawn="1"/>
        </p:nvSpPr>
        <p:spPr>
          <a:xfrm>
            <a:off x="0" y="0"/>
            <a:ext cx="12192000" cy="603754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3398734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pic>
        <p:nvPicPr>
          <p:cNvPr id="4" name="Picture Placeholder 115">
            <a:extLst>
              <a:ext uri="{FF2B5EF4-FFF2-40B4-BE49-F238E27FC236}">
                <a16:creationId xmlns:a16="http://schemas.microsoft.com/office/drawing/2014/main" id="{7B4597E5-7462-D917-B3FC-691CFD46C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39079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2" name="Title 1">
            <a:extLst>
              <a:ext uri="{FF2B5EF4-FFF2-40B4-BE49-F238E27FC236}">
                <a16:creationId xmlns:a16="http://schemas.microsoft.com/office/drawing/2014/main" id="{86077D36-9B62-FD3B-4F96-ED9C71D7AA9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80047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847895" y="3429000"/>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
        <p:nvSpPr>
          <p:cNvPr id="3" name="Title 1">
            <a:extLst>
              <a:ext uri="{FF2B5EF4-FFF2-40B4-BE49-F238E27FC236}">
                <a16:creationId xmlns:a16="http://schemas.microsoft.com/office/drawing/2014/main" id="{1323907A-9933-E4B0-2CF7-72CC82888E5C}"/>
              </a:ext>
            </a:extLst>
          </p:cNvPr>
          <p:cNvSpPr>
            <a:spLocks noGrp="1"/>
          </p:cNvSpPr>
          <p:nvPr>
            <p:ph type="title"/>
          </p:nvPr>
        </p:nvSpPr>
        <p:spPr>
          <a:xfrm>
            <a:off x="3916794" y="1293536"/>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03734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3419BA2B-CD57-53EE-397D-95B77E2910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pattFill prst="diagBrick">
            <a:fgClr>
              <a:schemeClr val="tx2">
                <a:lumMod val="20000"/>
                <a:lumOff val="80000"/>
              </a:schemeClr>
            </a:fgClr>
            <a:bgClr>
              <a:schemeClr val="bg1"/>
            </a:bgClr>
          </a:pattFill>
        </p:spPr>
      </p:pic>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4558506" y="3308789"/>
            <a:ext cx="5099774" cy="484025"/>
          </a:xfrm>
          <a:prstGeom prst="rect">
            <a:avLst/>
          </a:prstGeom>
        </p:spPr>
        <p:txBody>
          <a:bodyPr wrap="squar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here and here and here</a:t>
            </a:r>
            <a:endParaRPr lang="en-GB" sz="2400"/>
          </a:p>
        </p:txBody>
      </p:sp>
      <p:sp>
        <p:nvSpPr>
          <p:cNvPr id="8" name="Title 1">
            <a:extLst>
              <a:ext uri="{FF2B5EF4-FFF2-40B4-BE49-F238E27FC236}">
                <a16:creationId xmlns:a16="http://schemas.microsoft.com/office/drawing/2014/main" id="{2B194933-7819-E06D-72CA-3D249A06F17A}"/>
              </a:ext>
            </a:extLst>
          </p:cNvPr>
          <p:cNvSpPr>
            <a:spLocks noGrp="1"/>
          </p:cNvSpPr>
          <p:nvPr>
            <p:ph type="title"/>
          </p:nvPr>
        </p:nvSpPr>
        <p:spPr>
          <a:xfrm>
            <a:off x="3916794" y="1207808"/>
            <a:ext cx="5741486" cy="1754326"/>
          </a:xfrm>
          <a:prstGeom prst="rect">
            <a:avLst/>
          </a:prstGeom>
        </p:spPr>
        <p:txBody>
          <a:bodyPr wrap="square" anchor="t">
            <a:spAutoFit/>
          </a:bodyPr>
          <a:lstStyle>
            <a:lvl1pPr algn="r">
              <a:defRPr sz="5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90045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2" name="Picture Placeholder 115">
            <a:extLst>
              <a:ext uri="{FF2B5EF4-FFF2-40B4-BE49-F238E27FC236}">
                <a16:creationId xmlns:a16="http://schemas.microsoft.com/office/drawing/2014/main" id="{EE5FA182-F7DE-7FF9-AF9F-6B97D1F061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a:pattFill prst="diagBrick">
            <a:fgClr>
              <a:schemeClr val="tx2">
                <a:lumMod val="20000"/>
                <a:lumOff val="80000"/>
              </a:schemeClr>
            </a:fgClr>
            <a:bgClr>
              <a:schemeClr val="bg1"/>
            </a:bgClr>
          </a:pattFill>
        </p:spPr>
      </p:pic>
      <p:sp>
        <p:nvSpPr>
          <p:cNvPr id="61" name="Title 1">
            <a:extLst>
              <a:ext uri="{FF2B5EF4-FFF2-40B4-BE49-F238E27FC236}">
                <a16:creationId xmlns:a16="http://schemas.microsoft.com/office/drawing/2014/main" id="{CCEC7D17-3DDF-1C86-8BA2-50CC5F3D1786}"/>
              </a:ext>
            </a:extLst>
          </p:cNvPr>
          <p:cNvSpPr>
            <a:spLocks noGrp="1"/>
          </p:cNvSpPr>
          <p:nvPr>
            <p:ph type="title"/>
          </p:nvPr>
        </p:nvSpPr>
        <p:spPr>
          <a:xfrm>
            <a:off x="3916794" y="1559081"/>
            <a:ext cx="5741486" cy="1231106"/>
          </a:xfrm>
          <a:prstGeom prst="rect">
            <a:avLst/>
          </a:prstGeom>
        </p:spPr>
        <p:txBody>
          <a:bodyPr wrap="square" anchor="t">
            <a:spAutoFit/>
          </a:bodyPr>
          <a:lstStyle>
            <a:lvl1pPr algn="r">
              <a:defRPr sz="4000">
                <a:solidFill>
                  <a:schemeClr val="tx1"/>
                </a:solidFill>
              </a:defRPr>
            </a:lvl1pPr>
          </a:lstStyle>
          <a:p>
            <a:r>
              <a:rPr lang="en-GB"/>
              <a:t>Click to edit Master title style</a:t>
            </a:r>
            <a:endParaRPr lang="en-US"/>
          </a:p>
        </p:txBody>
      </p:sp>
      <p:sp>
        <p:nvSpPr>
          <p:cNvPr id="86" name="Text Placeholder 18">
            <a:extLst>
              <a:ext uri="{FF2B5EF4-FFF2-40B4-BE49-F238E27FC236}">
                <a16:creationId xmlns:a16="http://schemas.microsoft.com/office/drawing/2014/main" id="{E26A3B28-9CA4-9BFA-FEE1-E65C5A9124BB}"/>
              </a:ext>
            </a:extLst>
          </p:cNvPr>
          <p:cNvSpPr>
            <a:spLocks noGrp="1"/>
          </p:cNvSpPr>
          <p:nvPr>
            <p:ph type="body" sz="quarter" idx="13" hasCustomPrompt="1"/>
          </p:nvPr>
        </p:nvSpPr>
        <p:spPr>
          <a:xfrm>
            <a:off x="6685543" y="2818321"/>
            <a:ext cx="2810385" cy="788724"/>
          </a:xfrm>
          <a:prstGeom prst="rect">
            <a:avLst/>
          </a:prstGeom>
        </p:spPr>
        <p:txBody>
          <a:bodyPr wrap="none" tIns="144000">
            <a:spAutoFit/>
          </a:bodyPr>
          <a:lstStyle>
            <a:lvl1pPr algn="r">
              <a:defRPr sz="1800" b="0" i="0">
                <a:solidFill>
                  <a:schemeClr val="tx1">
                    <a:lumMod val="50000"/>
                    <a:lumOff val="50000"/>
                  </a:schemeClr>
                </a:solidFill>
                <a:latin typeface="Apex New Medium" panose="02010600040501010103" pitchFamily="2" charset="77"/>
                <a:ea typeface="Apex New Medium" panose="02010600040501010103" pitchFamily="2" charset="77"/>
              </a:defRPr>
            </a:lvl1pPr>
          </a:lstStyle>
          <a:p>
            <a:pPr algn="l"/>
            <a:r>
              <a:rPr lang="en-GB" sz="1800"/>
              <a:t>Sub-heading text here and </a:t>
            </a:r>
            <a:br>
              <a:rPr lang="en-GB" sz="1800"/>
            </a:br>
            <a:r>
              <a:rPr lang="en-GB" sz="1800"/>
              <a:t>here and here and here</a:t>
            </a:r>
            <a:endParaRPr lang="en-GB" sz="2400"/>
          </a:p>
        </p:txBody>
      </p:sp>
    </p:spTree>
    <p:extLst>
      <p:ext uri="{BB962C8B-B14F-4D97-AF65-F5344CB8AC3E}">
        <p14:creationId xmlns:p14="http://schemas.microsoft.com/office/powerpoint/2010/main" val="19349273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ags" Target="../tags/tag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theme" Target="../theme/theme2.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image" Target="../media/image1.emf"/><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0"/>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1" imgW="421" imgH="420" progId="TCLayout.ActiveDocument.1">
                  <p:embed/>
                </p:oleObj>
              </mc:Choice>
              <mc:Fallback>
                <p:oleObj name="think-cell Slide" r:id="rId31" imgW="421" imgH="420" progId="TCLayout.ActiveDocument.1">
                  <p:embed/>
                  <p:pic>
                    <p:nvPicPr>
                      <p:cNvPr id="4" name="Object 3" hidden="1"/>
                      <p:cNvPicPr/>
                      <p:nvPr/>
                    </p:nvPicPr>
                    <p:blipFill>
                      <a:blip r:embed="rId32"/>
                      <a:stretch>
                        <a:fillRect/>
                      </a:stretch>
                    </p:blipFill>
                    <p:spPr>
                      <a:xfrm>
                        <a:off x="2119" y="1591"/>
                        <a:ext cx="2116" cy="1587"/>
                      </a:xfrm>
                      <a:prstGeom prst="rect">
                        <a:avLst/>
                      </a:prstGeom>
                    </p:spPr>
                  </p:pic>
                </p:oleObj>
              </mc:Fallback>
            </mc:AlternateContent>
          </a:graphicData>
        </a:graphic>
      </p:graphicFrame>
      <p:sp>
        <p:nvSpPr>
          <p:cNvPr id="5" name="Freeform 4">
            <a:extLst>
              <a:ext uri="{FF2B5EF4-FFF2-40B4-BE49-F238E27FC236}">
                <a16:creationId xmlns:a16="http://schemas.microsoft.com/office/drawing/2014/main" id="{A3145E3B-53D8-24D2-49B8-FC9BEF07CE71}"/>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6" name="Rectangle 5">
            <a:extLst>
              <a:ext uri="{FF2B5EF4-FFF2-40B4-BE49-F238E27FC236}">
                <a16:creationId xmlns:a16="http://schemas.microsoft.com/office/drawing/2014/main" id="{D5E2766E-0E28-428C-7713-F6A0FCA419FF}"/>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7" name="Graphic 64">
            <a:extLst>
              <a:ext uri="{FF2B5EF4-FFF2-40B4-BE49-F238E27FC236}">
                <a16:creationId xmlns:a16="http://schemas.microsoft.com/office/drawing/2014/main" id="{238245C2-535F-687F-738F-83FEEB859035}"/>
              </a:ext>
            </a:extLst>
          </p:cNvPr>
          <p:cNvSpPr/>
          <p:nvPr userDrawn="1"/>
        </p:nvSpPr>
        <p:spPr>
          <a:xfrm>
            <a:off x="209511" y="825398"/>
            <a:ext cx="10134961" cy="647434"/>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 name="connsiteX0" fmla="*/ 14996512 w 14996512"/>
              <a:gd name="connsiteY0" fmla="*/ 19893 h 963549"/>
              <a:gd name="connsiteX1" fmla="*/ 439579 w 14996512"/>
              <a:gd name="connsiteY1" fmla="*/ 0 h 963549"/>
              <a:gd name="connsiteX2" fmla="*/ 399955 w 14996512"/>
              <a:gd name="connsiteY2" fmla="*/ 72009 h 963549"/>
              <a:gd name="connsiteX3" fmla="*/ 351377 w 14996512"/>
              <a:gd name="connsiteY3" fmla="*/ 72390 h 963549"/>
              <a:gd name="connsiteX4" fmla="*/ 307467 w 14996512"/>
              <a:gd name="connsiteY4" fmla="*/ 0 h 963549"/>
              <a:gd name="connsiteX5" fmla="*/ 118967 w 14996512"/>
              <a:gd name="connsiteY5" fmla="*/ 0 h 963549"/>
              <a:gd name="connsiteX6" fmla="*/ 0 w 14996512"/>
              <a:gd name="connsiteY6" fmla="*/ 199739 h 963549"/>
              <a:gd name="connsiteX7" fmla="*/ 0 w 14996512"/>
              <a:gd name="connsiteY7" fmla="*/ 342138 h 963549"/>
              <a:gd name="connsiteX8" fmla="*/ 78296 w 14996512"/>
              <a:gd name="connsiteY8" fmla="*/ 463772 h 963549"/>
              <a:gd name="connsiteX9" fmla="*/ 204216 w 14996512"/>
              <a:gd name="connsiteY9" fmla="*/ 463772 h 963549"/>
              <a:gd name="connsiteX10" fmla="*/ 219647 w 14996512"/>
              <a:gd name="connsiteY10" fmla="*/ 437007 h 963549"/>
              <a:gd name="connsiteX11" fmla="*/ 381000 w 14996512"/>
              <a:gd name="connsiteY11" fmla="*/ 437007 h 963549"/>
              <a:gd name="connsiteX12" fmla="*/ 399288 w 14996512"/>
              <a:gd name="connsiteY12" fmla="*/ 469773 h 963549"/>
              <a:gd name="connsiteX13" fmla="*/ 399288 w 14996512"/>
              <a:gd name="connsiteY13" fmla="*/ 568071 h 963549"/>
              <a:gd name="connsiteX14" fmla="*/ 434245 w 14996512"/>
              <a:gd name="connsiteY14" fmla="*/ 628841 h 963549"/>
              <a:gd name="connsiteX15" fmla="*/ 434054 w 14996512"/>
              <a:gd name="connsiteY15" fmla="*/ 693325 h 963549"/>
              <a:gd name="connsiteX16" fmla="*/ 492728 w 14996512"/>
              <a:gd name="connsiteY16" fmla="*/ 800005 h 963549"/>
              <a:gd name="connsiteX17" fmla="*/ 492728 w 14996512"/>
              <a:gd name="connsiteY17" fmla="*/ 884873 h 963549"/>
              <a:gd name="connsiteX18" fmla="*/ 559118 w 14996512"/>
              <a:gd name="connsiteY18" fmla="*/ 962978 h 963549"/>
              <a:gd name="connsiteX19" fmla="*/ 645414 w 14996512"/>
              <a:gd name="connsiteY19" fmla="*/ 963549 h 963549"/>
              <a:gd name="connsiteX20" fmla="*/ 688372 w 14996512"/>
              <a:gd name="connsiteY20" fmla="*/ 892112 h 963549"/>
              <a:gd name="connsiteX21" fmla="*/ 688372 w 14996512"/>
              <a:gd name="connsiteY21" fmla="*/ 837914 h 963549"/>
              <a:gd name="connsiteX22" fmla="*/ 784479 w 14996512"/>
              <a:gd name="connsiteY22" fmla="*/ 687229 h 963549"/>
              <a:gd name="connsiteX23" fmla="*/ 784479 w 14996512"/>
              <a:gd name="connsiteY23" fmla="*/ 586169 h 963549"/>
              <a:gd name="connsiteX24" fmla="*/ 831152 w 14996512"/>
              <a:gd name="connsiteY24" fmla="*/ 512636 h 963549"/>
              <a:gd name="connsiteX25" fmla="*/ 886968 w 14996512"/>
              <a:gd name="connsiteY25" fmla="*/ 513207 h 963549"/>
              <a:gd name="connsiteX26" fmla="*/ 979075 w 14996512"/>
              <a:gd name="connsiteY26" fmla="*/ 352139 h 963549"/>
              <a:gd name="connsiteX27" fmla="*/ 809530 w 14996512"/>
              <a:gd name="connsiteY27" fmla="*/ 352139 h 963549"/>
              <a:gd name="connsiteX28" fmla="*/ 761333 w 14996512"/>
              <a:gd name="connsiteY28" fmla="*/ 269367 h 963549"/>
              <a:gd name="connsiteX29" fmla="*/ 761429 w 14996512"/>
              <a:gd name="connsiteY29" fmla="*/ 189357 h 963549"/>
              <a:gd name="connsiteX30" fmla="*/ 681419 w 14996512"/>
              <a:gd name="connsiteY30" fmla="*/ 77438 h 963549"/>
              <a:gd name="connsiteX31" fmla="*/ 655511 w 14996512"/>
              <a:gd name="connsiteY31" fmla="*/ 77438 h 963549"/>
              <a:gd name="connsiteX32" fmla="*/ 487299 w 14996512"/>
              <a:gd name="connsiteY32" fmla="*/ 77438 h 963549"/>
              <a:gd name="connsiteX33" fmla="*/ 443293 w 14996512"/>
              <a:gd name="connsiteY33" fmla="*/ 153448 h 963549"/>
              <a:gd name="connsiteX34" fmla="*/ 316421 w 14996512"/>
              <a:gd name="connsiteY34" fmla="*/ 153448 h 963549"/>
              <a:gd name="connsiteX35" fmla="*/ 265843 w 14996512"/>
              <a:gd name="connsiteY35" fmla="*/ 67056 h 963549"/>
              <a:gd name="connsiteX36" fmla="*/ 159639 w 14996512"/>
              <a:gd name="connsiteY36" fmla="*/ 67056 h 963549"/>
              <a:gd name="connsiteX37" fmla="*/ 71914 w 14996512"/>
              <a:gd name="connsiteY37" fmla="*/ 225457 h 963549"/>
              <a:gd name="connsiteX38" fmla="*/ 71914 w 14996512"/>
              <a:gd name="connsiteY38" fmla="*/ 311753 h 963549"/>
              <a:gd name="connsiteX39" fmla="*/ 121825 w 14996512"/>
              <a:gd name="connsiteY39" fmla="*/ 393192 h 963549"/>
              <a:gd name="connsiteX40" fmla="*/ 160687 w 14996512"/>
              <a:gd name="connsiteY40" fmla="*/ 393192 h 963549"/>
              <a:gd name="connsiteX41" fmla="*/ 173260 w 14996512"/>
              <a:gd name="connsiteY41" fmla="*/ 370332 h 963549"/>
              <a:gd name="connsiteX42" fmla="*/ 416433 w 14996512"/>
              <a:gd name="connsiteY42" fmla="*/ 370332 h 963549"/>
              <a:gd name="connsiteX43" fmla="*/ 465392 w 14996512"/>
              <a:gd name="connsiteY43" fmla="*/ 455676 h 963549"/>
              <a:gd name="connsiteX44" fmla="*/ 465392 w 14996512"/>
              <a:gd name="connsiteY44" fmla="*/ 556736 h 963549"/>
              <a:gd name="connsiteX45" fmla="*/ 500443 w 14996512"/>
              <a:gd name="connsiteY45" fmla="*/ 616839 h 963549"/>
              <a:gd name="connsiteX46" fmla="*/ 500443 w 14996512"/>
              <a:gd name="connsiteY46" fmla="*/ 678275 h 963549"/>
              <a:gd name="connsiteX47" fmla="*/ 563309 w 14996512"/>
              <a:gd name="connsiteY47" fmla="*/ 783527 h 963549"/>
              <a:gd name="connsiteX48" fmla="*/ 563309 w 14996512"/>
              <a:gd name="connsiteY48" fmla="*/ 847344 h 963549"/>
              <a:gd name="connsiteX49" fmla="*/ 594932 w 14996512"/>
              <a:gd name="connsiteY49" fmla="*/ 888492 h 963549"/>
              <a:gd name="connsiteX50" fmla="*/ 609124 w 14996512"/>
              <a:gd name="connsiteY50" fmla="*/ 888492 h 963549"/>
              <a:gd name="connsiteX51" fmla="*/ 628460 w 14996512"/>
              <a:gd name="connsiteY51" fmla="*/ 856488 h 963549"/>
              <a:gd name="connsiteX52" fmla="*/ 628460 w 14996512"/>
              <a:gd name="connsiteY52" fmla="*/ 810292 h 963549"/>
              <a:gd name="connsiteX53" fmla="*/ 717899 w 14996512"/>
              <a:gd name="connsiteY53" fmla="*/ 667226 h 963549"/>
              <a:gd name="connsiteX54" fmla="*/ 718566 w 14996512"/>
              <a:gd name="connsiteY54" fmla="*/ 556165 h 963549"/>
              <a:gd name="connsiteX55" fmla="*/ 790956 w 14996512"/>
              <a:gd name="connsiteY55" fmla="*/ 448056 h 963549"/>
              <a:gd name="connsiteX56" fmla="*/ 843725 w 14996512"/>
              <a:gd name="connsiteY56" fmla="*/ 447770 h 963549"/>
              <a:gd name="connsiteX57" fmla="*/ 861060 w 14996512"/>
              <a:gd name="connsiteY57" fmla="*/ 419957 h 963549"/>
              <a:gd name="connsiteX58" fmla="*/ 767239 w 14996512"/>
              <a:gd name="connsiteY58" fmla="*/ 419957 h 963549"/>
              <a:gd name="connsiteX59" fmla="*/ 691229 w 14996512"/>
              <a:gd name="connsiteY59" fmla="*/ 291370 h 963549"/>
              <a:gd name="connsiteX60" fmla="*/ 689229 w 14996512"/>
              <a:gd name="connsiteY60" fmla="*/ 210407 h 963549"/>
              <a:gd name="connsiteX61" fmla="*/ 640271 w 14996512"/>
              <a:gd name="connsiteY61" fmla="*/ 144399 h 963549"/>
              <a:gd name="connsiteX62" fmla="*/ 532352 w 14996512"/>
              <a:gd name="connsiteY62" fmla="*/ 143447 h 963549"/>
              <a:gd name="connsiteX63" fmla="*/ 483108 w 14996512"/>
              <a:gd name="connsiteY63" fmla="*/ 228410 h 963549"/>
              <a:gd name="connsiteX64" fmla="*/ 271082 w 14996512"/>
              <a:gd name="connsiteY64" fmla="*/ 228410 h 963549"/>
              <a:gd name="connsiteX65" fmla="*/ 227743 w 14996512"/>
              <a:gd name="connsiteY65" fmla="*/ 156782 h 963549"/>
              <a:gd name="connsiteX66" fmla="*/ 200216 w 14996512"/>
              <a:gd name="connsiteY66" fmla="*/ 156782 h 963549"/>
              <a:gd name="connsiteX67" fmla="*/ 152019 w 14996512"/>
              <a:gd name="connsiteY67" fmla="*/ 248126 h 963549"/>
              <a:gd name="connsiteX68" fmla="*/ 150781 w 14996512"/>
              <a:gd name="connsiteY68" fmla="*/ 298990 h 963549"/>
              <a:gd name="connsiteX69" fmla="*/ 153638 w 14996512"/>
              <a:gd name="connsiteY69" fmla="*/ 303562 h 963549"/>
              <a:gd name="connsiteX70" fmla="*/ 157353 w 14996512"/>
              <a:gd name="connsiteY70" fmla="*/ 303467 h 963549"/>
              <a:gd name="connsiteX71" fmla="*/ 161068 w 14996512"/>
              <a:gd name="connsiteY71" fmla="*/ 298990 h 963549"/>
              <a:gd name="connsiteX72" fmla="*/ 525304 w 14996512"/>
              <a:gd name="connsiteY72" fmla="*/ 299180 h 963549"/>
              <a:gd name="connsiteX73" fmla="*/ 578739 w 14996512"/>
              <a:gd name="connsiteY73" fmla="*/ 213741 h 963549"/>
              <a:gd name="connsiteX74" fmla="*/ 607314 w 14996512"/>
              <a:gd name="connsiteY74" fmla="*/ 213741 h 963549"/>
              <a:gd name="connsiteX75" fmla="*/ 629317 w 14996512"/>
              <a:gd name="connsiteY75" fmla="*/ 242697 h 963549"/>
              <a:gd name="connsiteX76" fmla="*/ 629317 w 14996512"/>
              <a:gd name="connsiteY76" fmla="*/ 322326 h 963549"/>
              <a:gd name="connsiteX77" fmla="*/ 704945 w 14996512"/>
              <a:gd name="connsiteY77" fmla="*/ 449294 h 963549"/>
              <a:gd name="connsiteX78" fmla="*/ 648938 w 14996512"/>
              <a:gd name="connsiteY78" fmla="*/ 533400 h 963549"/>
              <a:gd name="connsiteX79" fmla="*/ 647510 w 14996512"/>
              <a:gd name="connsiteY79" fmla="*/ 650558 h 963549"/>
              <a:gd name="connsiteX80" fmla="*/ 603409 w 14996512"/>
              <a:gd name="connsiteY80" fmla="*/ 716852 h 963549"/>
              <a:gd name="connsiteX81" fmla="*/ 563404 w 14996512"/>
              <a:gd name="connsiteY81" fmla="*/ 649700 h 963549"/>
              <a:gd name="connsiteX82" fmla="*/ 563404 w 14996512"/>
              <a:gd name="connsiteY82" fmla="*/ 578644 h 963549"/>
              <a:gd name="connsiteX83" fmla="*/ 537496 w 14996512"/>
              <a:gd name="connsiteY83" fmla="*/ 536258 h 963549"/>
              <a:gd name="connsiteX84" fmla="*/ 537496 w 14996512"/>
              <a:gd name="connsiteY84" fmla="*/ 436721 h 963549"/>
              <a:gd name="connsiteX85" fmla="*/ 498824 w 14996512"/>
              <a:gd name="connsiteY85" fmla="*/ 368999 h 963549"/>
              <a:gd name="connsiteX86" fmla="*/ 581120 w 14996512"/>
              <a:gd name="connsiteY86" fmla="*/ 368999 h 963549"/>
              <a:gd name="connsiteX87" fmla="*/ 627698 w 14996512"/>
              <a:gd name="connsiteY87" fmla="*/ 443579 h 963549"/>
              <a:gd name="connsiteX88" fmla="*/ 592550 w 14996512"/>
              <a:gd name="connsiteY88" fmla="*/ 496729 h 963549"/>
              <a:gd name="connsiteX0" fmla="*/ 15115867 w 15115867"/>
              <a:gd name="connsiteY0" fmla="*/ 0 h 1023226"/>
              <a:gd name="connsiteX1" fmla="*/ 439579 w 15115867"/>
              <a:gd name="connsiteY1" fmla="*/ 59677 h 1023226"/>
              <a:gd name="connsiteX2" fmla="*/ 399955 w 15115867"/>
              <a:gd name="connsiteY2" fmla="*/ 131686 h 1023226"/>
              <a:gd name="connsiteX3" fmla="*/ 351377 w 15115867"/>
              <a:gd name="connsiteY3" fmla="*/ 132067 h 1023226"/>
              <a:gd name="connsiteX4" fmla="*/ 307467 w 15115867"/>
              <a:gd name="connsiteY4" fmla="*/ 59677 h 1023226"/>
              <a:gd name="connsiteX5" fmla="*/ 118967 w 15115867"/>
              <a:gd name="connsiteY5" fmla="*/ 59677 h 1023226"/>
              <a:gd name="connsiteX6" fmla="*/ 0 w 15115867"/>
              <a:gd name="connsiteY6" fmla="*/ 259416 h 1023226"/>
              <a:gd name="connsiteX7" fmla="*/ 0 w 15115867"/>
              <a:gd name="connsiteY7" fmla="*/ 401815 h 1023226"/>
              <a:gd name="connsiteX8" fmla="*/ 78296 w 15115867"/>
              <a:gd name="connsiteY8" fmla="*/ 523449 h 1023226"/>
              <a:gd name="connsiteX9" fmla="*/ 204216 w 15115867"/>
              <a:gd name="connsiteY9" fmla="*/ 523449 h 1023226"/>
              <a:gd name="connsiteX10" fmla="*/ 219647 w 15115867"/>
              <a:gd name="connsiteY10" fmla="*/ 496684 h 1023226"/>
              <a:gd name="connsiteX11" fmla="*/ 381000 w 15115867"/>
              <a:gd name="connsiteY11" fmla="*/ 496684 h 1023226"/>
              <a:gd name="connsiteX12" fmla="*/ 399288 w 15115867"/>
              <a:gd name="connsiteY12" fmla="*/ 529450 h 1023226"/>
              <a:gd name="connsiteX13" fmla="*/ 399288 w 15115867"/>
              <a:gd name="connsiteY13" fmla="*/ 627748 h 1023226"/>
              <a:gd name="connsiteX14" fmla="*/ 434245 w 15115867"/>
              <a:gd name="connsiteY14" fmla="*/ 688518 h 1023226"/>
              <a:gd name="connsiteX15" fmla="*/ 434054 w 15115867"/>
              <a:gd name="connsiteY15" fmla="*/ 753002 h 1023226"/>
              <a:gd name="connsiteX16" fmla="*/ 492728 w 15115867"/>
              <a:gd name="connsiteY16" fmla="*/ 859682 h 1023226"/>
              <a:gd name="connsiteX17" fmla="*/ 492728 w 15115867"/>
              <a:gd name="connsiteY17" fmla="*/ 944550 h 1023226"/>
              <a:gd name="connsiteX18" fmla="*/ 559118 w 15115867"/>
              <a:gd name="connsiteY18" fmla="*/ 1022655 h 1023226"/>
              <a:gd name="connsiteX19" fmla="*/ 645414 w 15115867"/>
              <a:gd name="connsiteY19" fmla="*/ 1023226 h 1023226"/>
              <a:gd name="connsiteX20" fmla="*/ 688372 w 15115867"/>
              <a:gd name="connsiteY20" fmla="*/ 951789 h 1023226"/>
              <a:gd name="connsiteX21" fmla="*/ 688372 w 15115867"/>
              <a:gd name="connsiteY21" fmla="*/ 897591 h 1023226"/>
              <a:gd name="connsiteX22" fmla="*/ 784479 w 15115867"/>
              <a:gd name="connsiteY22" fmla="*/ 746906 h 1023226"/>
              <a:gd name="connsiteX23" fmla="*/ 784479 w 15115867"/>
              <a:gd name="connsiteY23" fmla="*/ 645846 h 1023226"/>
              <a:gd name="connsiteX24" fmla="*/ 831152 w 15115867"/>
              <a:gd name="connsiteY24" fmla="*/ 572313 h 1023226"/>
              <a:gd name="connsiteX25" fmla="*/ 886968 w 15115867"/>
              <a:gd name="connsiteY25" fmla="*/ 572884 h 1023226"/>
              <a:gd name="connsiteX26" fmla="*/ 979075 w 15115867"/>
              <a:gd name="connsiteY26" fmla="*/ 411816 h 1023226"/>
              <a:gd name="connsiteX27" fmla="*/ 809530 w 15115867"/>
              <a:gd name="connsiteY27" fmla="*/ 411816 h 1023226"/>
              <a:gd name="connsiteX28" fmla="*/ 761333 w 15115867"/>
              <a:gd name="connsiteY28" fmla="*/ 329044 h 1023226"/>
              <a:gd name="connsiteX29" fmla="*/ 761429 w 15115867"/>
              <a:gd name="connsiteY29" fmla="*/ 249034 h 1023226"/>
              <a:gd name="connsiteX30" fmla="*/ 681419 w 15115867"/>
              <a:gd name="connsiteY30" fmla="*/ 137115 h 1023226"/>
              <a:gd name="connsiteX31" fmla="*/ 655511 w 15115867"/>
              <a:gd name="connsiteY31" fmla="*/ 137115 h 1023226"/>
              <a:gd name="connsiteX32" fmla="*/ 487299 w 15115867"/>
              <a:gd name="connsiteY32" fmla="*/ 137115 h 1023226"/>
              <a:gd name="connsiteX33" fmla="*/ 443293 w 15115867"/>
              <a:gd name="connsiteY33" fmla="*/ 213125 h 1023226"/>
              <a:gd name="connsiteX34" fmla="*/ 316421 w 15115867"/>
              <a:gd name="connsiteY34" fmla="*/ 213125 h 1023226"/>
              <a:gd name="connsiteX35" fmla="*/ 265843 w 15115867"/>
              <a:gd name="connsiteY35" fmla="*/ 126733 h 1023226"/>
              <a:gd name="connsiteX36" fmla="*/ 159639 w 15115867"/>
              <a:gd name="connsiteY36" fmla="*/ 126733 h 1023226"/>
              <a:gd name="connsiteX37" fmla="*/ 71914 w 15115867"/>
              <a:gd name="connsiteY37" fmla="*/ 285134 h 1023226"/>
              <a:gd name="connsiteX38" fmla="*/ 71914 w 15115867"/>
              <a:gd name="connsiteY38" fmla="*/ 371430 h 1023226"/>
              <a:gd name="connsiteX39" fmla="*/ 121825 w 15115867"/>
              <a:gd name="connsiteY39" fmla="*/ 452869 h 1023226"/>
              <a:gd name="connsiteX40" fmla="*/ 160687 w 15115867"/>
              <a:gd name="connsiteY40" fmla="*/ 452869 h 1023226"/>
              <a:gd name="connsiteX41" fmla="*/ 173260 w 15115867"/>
              <a:gd name="connsiteY41" fmla="*/ 430009 h 1023226"/>
              <a:gd name="connsiteX42" fmla="*/ 416433 w 15115867"/>
              <a:gd name="connsiteY42" fmla="*/ 430009 h 1023226"/>
              <a:gd name="connsiteX43" fmla="*/ 465392 w 15115867"/>
              <a:gd name="connsiteY43" fmla="*/ 515353 h 1023226"/>
              <a:gd name="connsiteX44" fmla="*/ 465392 w 15115867"/>
              <a:gd name="connsiteY44" fmla="*/ 616413 h 1023226"/>
              <a:gd name="connsiteX45" fmla="*/ 500443 w 15115867"/>
              <a:gd name="connsiteY45" fmla="*/ 676516 h 1023226"/>
              <a:gd name="connsiteX46" fmla="*/ 500443 w 15115867"/>
              <a:gd name="connsiteY46" fmla="*/ 737952 h 1023226"/>
              <a:gd name="connsiteX47" fmla="*/ 563309 w 15115867"/>
              <a:gd name="connsiteY47" fmla="*/ 843204 h 1023226"/>
              <a:gd name="connsiteX48" fmla="*/ 563309 w 15115867"/>
              <a:gd name="connsiteY48" fmla="*/ 907021 h 1023226"/>
              <a:gd name="connsiteX49" fmla="*/ 594932 w 15115867"/>
              <a:gd name="connsiteY49" fmla="*/ 948169 h 1023226"/>
              <a:gd name="connsiteX50" fmla="*/ 609124 w 15115867"/>
              <a:gd name="connsiteY50" fmla="*/ 948169 h 1023226"/>
              <a:gd name="connsiteX51" fmla="*/ 628460 w 15115867"/>
              <a:gd name="connsiteY51" fmla="*/ 916165 h 1023226"/>
              <a:gd name="connsiteX52" fmla="*/ 628460 w 15115867"/>
              <a:gd name="connsiteY52" fmla="*/ 869969 h 1023226"/>
              <a:gd name="connsiteX53" fmla="*/ 717899 w 15115867"/>
              <a:gd name="connsiteY53" fmla="*/ 726903 h 1023226"/>
              <a:gd name="connsiteX54" fmla="*/ 718566 w 15115867"/>
              <a:gd name="connsiteY54" fmla="*/ 615842 h 1023226"/>
              <a:gd name="connsiteX55" fmla="*/ 790956 w 15115867"/>
              <a:gd name="connsiteY55" fmla="*/ 507733 h 1023226"/>
              <a:gd name="connsiteX56" fmla="*/ 843725 w 15115867"/>
              <a:gd name="connsiteY56" fmla="*/ 507447 h 1023226"/>
              <a:gd name="connsiteX57" fmla="*/ 861060 w 15115867"/>
              <a:gd name="connsiteY57" fmla="*/ 479634 h 1023226"/>
              <a:gd name="connsiteX58" fmla="*/ 767239 w 15115867"/>
              <a:gd name="connsiteY58" fmla="*/ 479634 h 1023226"/>
              <a:gd name="connsiteX59" fmla="*/ 691229 w 15115867"/>
              <a:gd name="connsiteY59" fmla="*/ 351047 h 1023226"/>
              <a:gd name="connsiteX60" fmla="*/ 689229 w 15115867"/>
              <a:gd name="connsiteY60" fmla="*/ 270084 h 1023226"/>
              <a:gd name="connsiteX61" fmla="*/ 640271 w 15115867"/>
              <a:gd name="connsiteY61" fmla="*/ 204076 h 1023226"/>
              <a:gd name="connsiteX62" fmla="*/ 532352 w 15115867"/>
              <a:gd name="connsiteY62" fmla="*/ 203124 h 1023226"/>
              <a:gd name="connsiteX63" fmla="*/ 483108 w 15115867"/>
              <a:gd name="connsiteY63" fmla="*/ 288087 h 1023226"/>
              <a:gd name="connsiteX64" fmla="*/ 271082 w 15115867"/>
              <a:gd name="connsiteY64" fmla="*/ 288087 h 1023226"/>
              <a:gd name="connsiteX65" fmla="*/ 227743 w 15115867"/>
              <a:gd name="connsiteY65" fmla="*/ 216459 h 1023226"/>
              <a:gd name="connsiteX66" fmla="*/ 200216 w 15115867"/>
              <a:gd name="connsiteY66" fmla="*/ 216459 h 1023226"/>
              <a:gd name="connsiteX67" fmla="*/ 152019 w 15115867"/>
              <a:gd name="connsiteY67" fmla="*/ 307803 h 1023226"/>
              <a:gd name="connsiteX68" fmla="*/ 150781 w 15115867"/>
              <a:gd name="connsiteY68" fmla="*/ 358667 h 1023226"/>
              <a:gd name="connsiteX69" fmla="*/ 153638 w 15115867"/>
              <a:gd name="connsiteY69" fmla="*/ 363239 h 1023226"/>
              <a:gd name="connsiteX70" fmla="*/ 157353 w 15115867"/>
              <a:gd name="connsiteY70" fmla="*/ 363144 h 1023226"/>
              <a:gd name="connsiteX71" fmla="*/ 161068 w 15115867"/>
              <a:gd name="connsiteY71" fmla="*/ 358667 h 1023226"/>
              <a:gd name="connsiteX72" fmla="*/ 525304 w 15115867"/>
              <a:gd name="connsiteY72" fmla="*/ 358857 h 1023226"/>
              <a:gd name="connsiteX73" fmla="*/ 578739 w 15115867"/>
              <a:gd name="connsiteY73" fmla="*/ 273418 h 1023226"/>
              <a:gd name="connsiteX74" fmla="*/ 607314 w 15115867"/>
              <a:gd name="connsiteY74" fmla="*/ 273418 h 1023226"/>
              <a:gd name="connsiteX75" fmla="*/ 629317 w 15115867"/>
              <a:gd name="connsiteY75" fmla="*/ 302374 h 1023226"/>
              <a:gd name="connsiteX76" fmla="*/ 629317 w 15115867"/>
              <a:gd name="connsiteY76" fmla="*/ 382003 h 1023226"/>
              <a:gd name="connsiteX77" fmla="*/ 704945 w 15115867"/>
              <a:gd name="connsiteY77" fmla="*/ 508971 h 1023226"/>
              <a:gd name="connsiteX78" fmla="*/ 648938 w 15115867"/>
              <a:gd name="connsiteY78" fmla="*/ 593077 h 1023226"/>
              <a:gd name="connsiteX79" fmla="*/ 647510 w 15115867"/>
              <a:gd name="connsiteY79" fmla="*/ 710235 h 1023226"/>
              <a:gd name="connsiteX80" fmla="*/ 603409 w 15115867"/>
              <a:gd name="connsiteY80" fmla="*/ 776529 h 1023226"/>
              <a:gd name="connsiteX81" fmla="*/ 563404 w 15115867"/>
              <a:gd name="connsiteY81" fmla="*/ 709377 h 1023226"/>
              <a:gd name="connsiteX82" fmla="*/ 563404 w 15115867"/>
              <a:gd name="connsiteY82" fmla="*/ 638321 h 1023226"/>
              <a:gd name="connsiteX83" fmla="*/ 537496 w 15115867"/>
              <a:gd name="connsiteY83" fmla="*/ 595935 h 1023226"/>
              <a:gd name="connsiteX84" fmla="*/ 537496 w 15115867"/>
              <a:gd name="connsiteY84" fmla="*/ 496398 h 1023226"/>
              <a:gd name="connsiteX85" fmla="*/ 498824 w 15115867"/>
              <a:gd name="connsiteY85" fmla="*/ 428676 h 1023226"/>
              <a:gd name="connsiteX86" fmla="*/ 581120 w 15115867"/>
              <a:gd name="connsiteY86" fmla="*/ 428676 h 1023226"/>
              <a:gd name="connsiteX87" fmla="*/ 627698 w 15115867"/>
              <a:gd name="connsiteY87" fmla="*/ 503256 h 1023226"/>
              <a:gd name="connsiteX88" fmla="*/ 592550 w 15115867"/>
              <a:gd name="connsiteY88" fmla="*/ 556406 h 1023226"/>
              <a:gd name="connsiteX0" fmla="*/ 15083451 w 15083451"/>
              <a:gd name="connsiteY0" fmla="*/ 5158 h 963549"/>
              <a:gd name="connsiteX1" fmla="*/ 439579 w 15083451"/>
              <a:gd name="connsiteY1" fmla="*/ 0 h 963549"/>
              <a:gd name="connsiteX2" fmla="*/ 399955 w 15083451"/>
              <a:gd name="connsiteY2" fmla="*/ 72009 h 963549"/>
              <a:gd name="connsiteX3" fmla="*/ 351377 w 15083451"/>
              <a:gd name="connsiteY3" fmla="*/ 72390 h 963549"/>
              <a:gd name="connsiteX4" fmla="*/ 307467 w 15083451"/>
              <a:gd name="connsiteY4" fmla="*/ 0 h 963549"/>
              <a:gd name="connsiteX5" fmla="*/ 118967 w 15083451"/>
              <a:gd name="connsiteY5" fmla="*/ 0 h 963549"/>
              <a:gd name="connsiteX6" fmla="*/ 0 w 15083451"/>
              <a:gd name="connsiteY6" fmla="*/ 199739 h 963549"/>
              <a:gd name="connsiteX7" fmla="*/ 0 w 15083451"/>
              <a:gd name="connsiteY7" fmla="*/ 342138 h 963549"/>
              <a:gd name="connsiteX8" fmla="*/ 78296 w 15083451"/>
              <a:gd name="connsiteY8" fmla="*/ 463772 h 963549"/>
              <a:gd name="connsiteX9" fmla="*/ 204216 w 15083451"/>
              <a:gd name="connsiteY9" fmla="*/ 463772 h 963549"/>
              <a:gd name="connsiteX10" fmla="*/ 219647 w 15083451"/>
              <a:gd name="connsiteY10" fmla="*/ 437007 h 963549"/>
              <a:gd name="connsiteX11" fmla="*/ 381000 w 15083451"/>
              <a:gd name="connsiteY11" fmla="*/ 437007 h 963549"/>
              <a:gd name="connsiteX12" fmla="*/ 399288 w 15083451"/>
              <a:gd name="connsiteY12" fmla="*/ 469773 h 963549"/>
              <a:gd name="connsiteX13" fmla="*/ 399288 w 15083451"/>
              <a:gd name="connsiteY13" fmla="*/ 568071 h 963549"/>
              <a:gd name="connsiteX14" fmla="*/ 434245 w 15083451"/>
              <a:gd name="connsiteY14" fmla="*/ 628841 h 963549"/>
              <a:gd name="connsiteX15" fmla="*/ 434054 w 15083451"/>
              <a:gd name="connsiteY15" fmla="*/ 693325 h 963549"/>
              <a:gd name="connsiteX16" fmla="*/ 492728 w 15083451"/>
              <a:gd name="connsiteY16" fmla="*/ 800005 h 963549"/>
              <a:gd name="connsiteX17" fmla="*/ 492728 w 15083451"/>
              <a:gd name="connsiteY17" fmla="*/ 884873 h 963549"/>
              <a:gd name="connsiteX18" fmla="*/ 559118 w 15083451"/>
              <a:gd name="connsiteY18" fmla="*/ 962978 h 963549"/>
              <a:gd name="connsiteX19" fmla="*/ 645414 w 15083451"/>
              <a:gd name="connsiteY19" fmla="*/ 963549 h 963549"/>
              <a:gd name="connsiteX20" fmla="*/ 688372 w 15083451"/>
              <a:gd name="connsiteY20" fmla="*/ 892112 h 963549"/>
              <a:gd name="connsiteX21" fmla="*/ 688372 w 15083451"/>
              <a:gd name="connsiteY21" fmla="*/ 837914 h 963549"/>
              <a:gd name="connsiteX22" fmla="*/ 784479 w 15083451"/>
              <a:gd name="connsiteY22" fmla="*/ 687229 h 963549"/>
              <a:gd name="connsiteX23" fmla="*/ 784479 w 15083451"/>
              <a:gd name="connsiteY23" fmla="*/ 586169 h 963549"/>
              <a:gd name="connsiteX24" fmla="*/ 831152 w 15083451"/>
              <a:gd name="connsiteY24" fmla="*/ 512636 h 963549"/>
              <a:gd name="connsiteX25" fmla="*/ 886968 w 15083451"/>
              <a:gd name="connsiteY25" fmla="*/ 513207 h 963549"/>
              <a:gd name="connsiteX26" fmla="*/ 979075 w 15083451"/>
              <a:gd name="connsiteY26" fmla="*/ 352139 h 963549"/>
              <a:gd name="connsiteX27" fmla="*/ 809530 w 15083451"/>
              <a:gd name="connsiteY27" fmla="*/ 352139 h 963549"/>
              <a:gd name="connsiteX28" fmla="*/ 761333 w 15083451"/>
              <a:gd name="connsiteY28" fmla="*/ 269367 h 963549"/>
              <a:gd name="connsiteX29" fmla="*/ 761429 w 15083451"/>
              <a:gd name="connsiteY29" fmla="*/ 189357 h 963549"/>
              <a:gd name="connsiteX30" fmla="*/ 681419 w 15083451"/>
              <a:gd name="connsiteY30" fmla="*/ 77438 h 963549"/>
              <a:gd name="connsiteX31" fmla="*/ 655511 w 15083451"/>
              <a:gd name="connsiteY31" fmla="*/ 77438 h 963549"/>
              <a:gd name="connsiteX32" fmla="*/ 487299 w 15083451"/>
              <a:gd name="connsiteY32" fmla="*/ 77438 h 963549"/>
              <a:gd name="connsiteX33" fmla="*/ 443293 w 15083451"/>
              <a:gd name="connsiteY33" fmla="*/ 153448 h 963549"/>
              <a:gd name="connsiteX34" fmla="*/ 316421 w 15083451"/>
              <a:gd name="connsiteY34" fmla="*/ 153448 h 963549"/>
              <a:gd name="connsiteX35" fmla="*/ 265843 w 15083451"/>
              <a:gd name="connsiteY35" fmla="*/ 67056 h 963549"/>
              <a:gd name="connsiteX36" fmla="*/ 159639 w 15083451"/>
              <a:gd name="connsiteY36" fmla="*/ 67056 h 963549"/>
              <a:gd name="connsiteX37" fmla="*/ 71914 w 15083451"/>
              <a:gd name="connsiteY37" fmla="*/ 225457 h 963549"/>
              <a:gd name="connsiteX38" fmla="*/ 71914 w 15083451"/>
              <a:gd name="connsiteY38" fmla="*/ 311753 h 963549"/>
              <a:gd name="connsiteX39" fmla="*/ 121825 w 15083451"/>
              <a:gd name="connsiteY39" fmla="*/ 393192 h 963549"/>
              <a:gd name="connsiteX40" fmla="*/ 160687 w 15083451"/>
              <a:gd name="connsiteY40" fmla="*/ 393192 h 963549"/>
              <a:gd name="connsiteX41" fmla="*/ 173260 w 15083451"/>
              <a:gd name="connsiteY41" fmla="*/ 370332 h 963549"/>
              <a:gd name="connsiteX42" fmla="*/ 416433 w 15083451"/>
              <a:gd name="connsiteY42" fmla="*/ 370332 h 963549"/>
              <a:gd name="connsiteX43" fmla="*/ 465392 w 15083451"/>
              <a:gd name="connsiteY43" fmla="*/ 455676 h 963549"/>
              <a:gd name="connsiteX44" fmla="*/ 465392 w 15083451"/>
              <a:gd name="connsiteY44" fmla="*/ 556736 h 963549"/>
              <a:gd name="connsiteX45" fmla="*/ 500443 w 15083451"/>
              <a:gd name="connsiteY45" fmla="*/ 616839 h 963549"/>
              <a:gd name="connsiteX46" fmla="*/ 500443 w 15083451"/>
              <a:gd name="connsiteY46" fmla="*/ 678275 h 963549"/>
              <a:gd name="connsiteX47" fmla="*/ 563309 w 15083451"/>
              <a:gd name="connsiteY47" fmla="*/ 783527 h 963549"/>
              <a:gd name="connsiteX48" fmla="*/ 563309 w 15083451"/>
              <a:gd name="connsiteY48" fmla="*/ 847344 h 963549"/>
              <a:gd name="connsiteX49" fmla="*/ 594932 w 15083451"/>
              <a:gd name="connsiteY49" fmla="*/ 888492 h 963549"/>
              <a:gd name="connsiteX50" fmla="*/ 609124 w 15083451"/>
              <a:gd name="connsiteY50" fmla="*/ 888492 h 963549"/>
              <a:gd name="connsiteX51" fmla="*/ 628460 w 15083451"/>
              <a:gd name="connsiteY51" fmla="*/ 856488 h 963549"/>
              <a:gd name="connsiteX52" fmla="*/ 628460 w 15083451"/>
              <a:gd name="connsiteY52" fmla="*/ 810292 h 963549"/>
              <a:gd name="connsiteX53" fmla="*/ 717899 w 15083451"/>
              <a:gd name="connsiteY53" fmla="*/ 667226 h 963549"/>
              <a:gd name="connsiteX54" fmla="*/ 718566 w 15083451"/>
              <a:gd name="connsiteY54" fmla="*/ 556165 h 963549"/>
              <a:gd name="connsiteX55" fmla="*/ 790956 w 15083451"/>
              <a:gd name="connsiteY55" fmla="*/ 448056 h 963549"/>
              <a:gd name="connsiteX56" fmla="*/ 843725 w 15083451"/>
              <a:gd name="connsiteY56" fmla="*/ 447770 h 963549"/>
              <a:gd name="connsiteX57" fmla="*/ 861060 w 15083451"/>
              <a:gd name="connsiteY57" fmla="*/ 419957 h 963549"/>
              <a:gd name="connsiteX58" fmla="*/ 767239 w 15083451"/>
              <a:gd name="connsiteY58" fmla="*/ 419957 h 963549"/>
              <a:gd name="connsiteX59" fmla="*/ 691229 w 15083451"/>
              <a:gd name="connsiteY59" fmla="*/ 291370 h 963549"/>
              <a:gd name="connsiteX60" fmla="*/ 689229 w 15083451"/>
              <a:gd name="connsiteY60" fmla="*/ 210407 h 963549"/>
              <a:gd name="connsiteX61" fmla="*/ 640271 w 15083451"/>
              <a:gd name="connsiteY61" fmla="*/ 144399 h 963549"/>
              <a:gd name="connsiteX62" fmla="*/ 532352 w 15083451"/>
              <a:gd name="connsiteY62" fmla="*/ 143447 h 963549"/>
              <a:gd name="connsiteX63" fmla="*/ 483108 w 15083451"/>
              <a:gd name="connsiteY63" fmla="*/ 228410 h 963549"/>
              <a:gd name="connsiteX64" fmla="*/ 271082 w 15083451"/>
              <a:gd name="connsiteY64" fmla="*/ 228410 h 963549"/>
              <a:gd name="connsiteX65" fmla="*/ 227743 w 15083451"/>
              <a:gd name="connsiteY65" fmla="*/ 156782 h 963549"/>
              <a:gd name="connsiteX66" fmla="*/ 200216 w 15083451"/>
              <a:gd name="connsiteY66" fmla="*/ 156782 h 963549"/>
              <a:gd name="connsiteX67" fmla="*/ 152019 w 15083451"/>
              <a:gd name="connsiteY67" fmla="*/ 248126 h 963549"/>
              <a:gd name="connsiteX68" fmla="*/ 150781 w 15083451"/>
              <a:gd name="connsiteY68" fmla="*/ 298990 h 963549"/>
              <a:gd name="connsiteX69" fmla="*/ 153638 w 15083451"/>
              <a:gd name="connsiteY69" fmla="*/ 303562 h 963549"/>
              <a:gd name="connsiteX70" fmla="*/ 157353 w 15083451"/>
              <a:gd name="connsiteY70" fmla="*/ 303467 h 963549"/>
              <a:gd name="connsiteX71" fmla="*/ 161068 w 15083451"/>
              <a:gd name="connsiteY71" fmla="*/ 298990 h 963549"/>
              <a:gd name="connsiteX72" fmla="*/ 525304 w 15083451"/>
              <a:gd name="connsiteY72" fmla="*/ 299180 h 963549"/>
              <a:gd name="connsiteX73" fmla="*/ 578739 w 15083451"/>
              <a:gd name="connsiteY73" fmla="*/ 213741 h 963549"/>
              <a:gd name="connsiteX74" fmla="*/ 607314 w 15083451"/>
              <a:gd name="connsiteY74" fmla="*/ 213741 h 963549"/>
              <a:gd name="connsiteX75" fmla="*/ 629317 w 15083451"/>
              <a:gd name="connsiteY75" fmla="*/ 242697 h 963549"/>
              <a:gd name="connsiteX76" fmla="*/ 629317 w 15083451"/>
              <a:gd name="connsiteY76" fmla="*/ 322326 h 963549"/>
              <a:gd name="connsiteX77" fmla="*/ 704945 w 15083451"/>
              <a:gd name="connsiteY77" fmla="*/ 449294 h 963549"/>
              <a:gd name="connsiteX78" fmla="*/ 648938 w 15083451"/>
              <a:gd name="connsiteY78" fmla="*/ 533400 h 963549"/>
              <a:gd name="connsiteX79" fmla="*/ 647510 w 15083451"/>
              <a:gd name="connsiteY79" fmla="*/ 650558 h 963549"/>
              <a:gd name="connsiteX80" fmla="*/ 603409 w 15083451"/>
              <a:gd name="connsiteY80" fmla="*/ 716852 h 963549"/>
              <a:gd name="connsiteX81" fmla="*/ 563404 w 15083451"/>
              <a:gd name="connsiteY81" fmla="*/ 649700 h 963549"/>
              <a:gd name="connsiteX82" fmla="*/ 563404 w 15083451"/>
              <a:gd name="connsiteY82" fmla="*/ 578644 h 963549"/>
              <a:gd name="connsiteX83" fmla="*/ 537496 w 15083451"/>
              <a:gd name="connsiteY83" fmla="*/ 536258 h 963549"/>
              <a:gd name="connsiteX84" fmla="*/ 537496 w 15083451"/>
              <a:gd name="connsiteY84" fmla="*/ 436721 h 963549"/>
              <a:gd name="connsiteX85" fmla="*/ 498824 w 15083451"/>
              <a:gd name="connsiteY85" fmla="*/ 368999 h 963549"/>
              <a:gd name="connsiteX86" fmla="*/ 581120 w 15083451"/>
              <a:gd name="connsiteY86" fmla="*/ 368999 h 963549"/>
              <a:gd name="connsiteX87" fmla="*/ 627698 w 15083451"/>
              <a:gd name="connsiteY87" fmla="*/ 443579 h 963549"/>
              <a:gd name="connsiteX88" fmla="*/ 592550 w 15083451"/>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5083451" h="963549">
                <a:moveTo>
                  <a:pt x="15083451" y="5158"/>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
        <p:nvSpPr>
          <p:cNvPr id="33" name="Rectangle 32">
            <a:extLst>
              <a:ext uri="{FF2B5EF4-FFF2-40B4-BE49-F238E27FC236}">
                <a16:creationId xmlns:a16="http://schemas.microsoft.com/office/drawing/2014/main" id="{940B27B1-9BEE-85F0-5F8D-2FE6D5DDD203}"/>
              </a:ext>
            </a:extLst>
          </p:cNvPr>
          <p:cNvSpPr/>
          <p:nvPr userDrawn="1"/>
        </p:nvSpPr>
        <p:spPr>
          <a:xfrm>
            <a:off x="501343" y="85754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4" name="Rectangle 33">
            <a:extLst>
              <a:ext uri="{FF2B5EF4-FFF2-40B4-BE49-F238E27FC236}">
                <a16:creationId xmlns:a16="http://schemas.microsoft.com/office/drawing/2014/main" id="{4A1B3B9E-600F-FC15-707B-431B65AD49C7}"/>
              </a:ext>
            </a:extLst>
          </p:cNvPr>
          <p:cNvSpPr/>
          <p:nvPr userDrawn="1"/>
        </p:nvSpPr>
        <p:spPr>
          <a:xfrm>
            <a:off x="380693" y="91469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5" name="Rectangle 34">
            <a:extLst>
              <a:ext uri="{FF2B5EF4-FFF2-40B4-BE49-F238E27FC236}">
                <a16:creationId xmlns:a16="http://schemas.microsoft.com/office/drawing/2014/main" id="{ED1B1B81-36CD-9D78-49C8-71B7E7E54A6F}"/>
              </a:ext>
            </a:extLst>
          </p:cNvPr>
          <p:cNvSpPr/>
          <p:nvPr userDrawn="1"/>
        </p:nvSpPr>
        <p:spPr>
          <a:xfrm>
            <a:off x="69295" y="867068"/>
            <a:ext cx="362505"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pic>
        <p:nvPicPr>
          <p:cNvPr id="3" name="Picture 2">
            <a:extLst>
              <a:ext uri="{FF2B5EF4-FFF2-40B4-BE49-F238E27FC236}">
                <a16:creationId xmlns:a16="http://schemas.microsoft.com/office/drawing/2014/main" id="{E5342909-EEA3-22BC-20EC-DD8352F176C2}"/>
              </a:ext>
            </a:extLst>
          </p:cNvPr>
          <p:cNvPicPr>
            <a:picLocks noChangeAspect="1"/>
          </p:cNvPicPr>
          <p:nvPr userDrawn="1"/>
        </p:nvPicPr>
        <p:blipFill>
          <a:blip r:embed="rId33" cstate="email">
            <a:extLst>
              <a:ext uri="{28A0092B-C50C-407E-A947-70E740481C1C}">
                <a14:useLocalDpi xmlns:a14="http://schemas.microsoft.com/office/drawing/2010/main"/>
              </a:ext>
            </a:extLst>
          </a:blip>
          <a:stretch>
            <a:fillRect/>
          </a:stretch>
        </p:blipFill>
        <p:spPr>
          <a:xfrm>
            <a:off x="10516798" y="260004"/>
            <a:ext cx="1428987" cy="973735"/>
          </a:xfrm>
          <a:prstGeom prst="rect">
            <a:avLst/>
          </a:prstGeom>
        </p:spPr>
      </p:pic>
    </p:spTree>
    <p:extLst>
      <p:ext uri="{BB962C8B-B14F-4D97-AF65-F5344CB8AC3E}">
        <p14:creationId xmlns:p14="http://schemas.microsoft.com/office/powerpoint/2010/main" val="1470881603"/>
      </p:ext>
    </p:extLst>
  </p:cSld>
  <p:clrMap bg1="lt1" tx1="dk1" bg2="lt2" tx2="dk2" accent1="accent1" accent2="accent2" accent3="accent3" accent4="accent4" accent5="accent5" accent6="accent6" hlink="hlink" folHlink="folHlink"/>
  <p:sldLayoutIdLst>
    <p:sldLayoutId id="2147483730" r:id="rId1"/>
    <p:sldLayoutId id="2147483744" r:id="rId2"/>
    <p:sldLayoutId id="2147483747" r:id="rId3"/>
    <p:sldLayoutId id="2147483753" r:id="rId4"/>
    <p:sldLayoutId id="2147483757" r:id="rId5"/>
    <p:sldLayoutId id="2147483808" r:id="rId6"/>
    <p:sldLayoutId id="2147483806" r:id="rId7"/>
    <p:sldLayoutId id="2147483807" r:id="rId8"/>
    <p:sldLayoutId id="2147483750" r:id="rId9"/>
    <p:sldLayoutId id="2147483756" r:id="rId10"/>
    <p:sldLayoutId id="2147483749" r:id="rId11"/>
    <p:sldLayoutId id="2147483752" r:id="rId12"/>
    <p:sldLayoutId id="2147483779" r:id="rId13"/>
    <p:sldLayoutId id="2147483755" r:id="rId14"/>
    <p:sldLayoutId id="2147483776" r:id="rId15"/>
    <p:sldLayoutId id="2147483778" r:id="rId16"/>
    <p:sldLayoutId id="2147483751" r:id="rId17"/>
    <p:sldLayoutId id="2147483739" r:id="rId18"/>
    <p:sldLayoutId id="2147483734" r:id="rId19"/>
    <p:sldLayoutId id="2147483745" r:id="rId20"/>
    <p:sldLayoutId id="2147483728" r:id="rId21"/>
    <p:sldLayoutId id="2147483746" r:id="rId22"/>
    <p:sldLayoutId id="2147483736" r:id="rId23"/>
    <p:sldLayoutId id="2147483738" r:id="rId24"/>
    <p:sldLayoutId id="2147483740" r:id="rId25"/>
    <p:sldLayoutId id="2147483732" r:id="rId26"/>
    <p:sldLayoutId id="2147483733" r:id="rId27"/>
    <p:sldLayoutId id="2147483743" r:id="rId28"/>
  </p:sldLayoutIdLst>
  <p:hf hdr="0" ftr="0" dt="0"/>
  <p:txStyles>
    <p:titleStyle>
      <a:lvl1pPr algn="l" defTabSz="779173" rtl="0" eaLnBrk="1" latinLnBrk="0" hangingPunct="1">
        <a:spcBef>
          <a:spcPct val="0"/>
        </a:spcBef>
        <a:buNone/>
        <a:defRPr sz="2800" b="1" i="0" kern="1200" cap="none" spc="0" baseline="0">
          <a:solidFill>
            <a:schemeClr val="tx1"/>
          </a:solidFill>
          <a:latin typeface="Apex New Bold" panose="02010600040501010103" pitchFamily="2" charset="77"/>
          <a:ea typeface="Apex New Bold" panose="02010600040501010103" pitchFamily="2" charset="77"/>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userDrawn="1">
          <p15:clr>
            <a:srgbClr val="F26B43"/>
          </p15:clr>
        </p15:guide>
        <p15:guide id="4" orient="horz" pos="4156" userDrawn="1">
          <p15:clr>
            <a:srgbClr val="F26B43"/>
          </p15:clr>
        </p15:guide>
        <p15:guide id="5" orient="horz" pos="2432" userDrawn="1">
          <p15:clr>
            <a:srgbClr val="F26B43"/>
          </p15:clr>
        </p15:guide>
        <p15:guide id="7" orient="horz" pos="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9"/>
            </p:custDataLst>
            <p:extLst>
              <p:ext uri="{D42A27DB-BD31-4B8C-83A1-F6EECF244321}">
                <p14:modId xmlns:p14="http://schemas.microsoft.com/office/powerpoint/2010/main" val="248978833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0" imgW="421" imgH="420" progId="TCLayout.ActiveDocument.1">
                  <p:embed/>
                </p:oleObj>
              </mc:Choice>
              <mc:Fallback>
                <p:oleObj name="think-cell Slide" r:id="rId30" imgW="421" imgH="420" progId="TCLayout.ActiveDocument.1">
                  <p:embed/>
                  <p:pic>
                    <p:nvPicPr>
                      <p:cNvPr id="4" name="Object 3" hidden="1"/>
                      <p:cNvPicPr/>
                      <p:nvPr/>
                    </p:nvPicPr>
                    <p:blipFill>
                      <a:blip r:embed="rId31"/>
                      <a:stretch>
                        <a:fillRect/>
                      </a:stretch>
                    </p:blipFill>
                    <p:spPr>
                      <a:xfrm>
                        <a:off x="2119" y="1591"/>
                        <a:ext cx="2116" cy="1587"/>
                      </a:xfrm>
                      <a:prstGeom prst="rect">
                        <a:avLst/>
                      </a:prstGeom>
                    </p:spPr>
                  </p:pic>
                </p:oleObj>
              </mc:Fallback>
            </mc:AlternateContent>
          </a:graphicData>
        </a:graphic>
      </p:graphicFrame>
      <p:grpSp>
        <p:nvGrpSpPr>
          <p:cNvPr id="208" name="Group 207">
            <a:extLst>
              <a:ext uri="{FF2B5EF4-FFF2-40B4-BE49-F238E27FC236}">
                <a16:creationId xmlns:a16="http://schemas.microsoft.com/office/drawing/2014/main" id="{FC8C16CD-EABE-B174-F203-60F2C5DDB2BD}"/>
              </a:ext>
            </a:extLst>
          </p:cNvPr>
          <p:cNvGrpSpPr/>
          <p:nvPr userDrawn="1"/>
        </p:nvGrpSpPr>
        <p:grpSpPr>
          <a:xfrm>
            <a:off x="10522168" y="260005"/>
            <a:ext cx="1431967" cy="973734"/>
            <a:chOff x="10366157" y="302263"/>
            <a:chExt cx="1394705" cy="948396"/>
          </a:xfrm>
        </p:grpSpPr>
        <p:sp>
          <p:nvSpPr>
            <p:cNvPr id="209" name="object 28">
              <a:extLst>
                <a:ext uri="{FF2B5EF4-FFF2-40B4-BE49-F238E27FC236}">
                  <a16:creationId xmlns:a16="http://schemas.microsoft.com/office/drawing/2014/main" id="{6E773E17-8EE7-2EBB-C07D-470AB8BA4F8C}"/>
                </a:ext>
              </a:extLst>
            </p:cNvPr>
            <p:cNvSpPr/>
            <p:nvPr/>
          </p:nvSpPr>
          <p:spPr>
            <a:xfrm>
              <a:off x="10366157" y="638781"/>
              <a:ext cx="370938" cy="21416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
                  </a:lnTo>
                  <a:lnTo>
                    <a:pt x="7201" y="21600"/>
                  </a:lnTo>
                  <a:lnTo>
                    <a:pt x="14400" y="21600"/>
                  </a:lnTo>
                  <a:lnTo>
                    <a:pt x="21600" y="0"/>
                  </a:lnTo>
                  <a:close/>
                </a:path>
              </a:pathLst>
            </a:custGeom>
            <a:solidFill>
              <a:srgbClr val="85BD3E"/>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0" name="object 29">
              <a:extLst>
                <a:ext uri="{FF2B5EF4-FFF2-40B4-BE49-F238E27FC236}">
                  <a16:creationId xmlns:a16="http://schemas.microsoft.com/office/drawing/2014/main" id="{A9BBCCA1-D2C9-0073-8150-EF7EC50A2649}"/>
                </a:ext>
              </a:extLst>
            </p:cNvPr>
            <p:cNvSpPr/>
            <p:nvPr/>
          </p:nvSpPr>
          <p:spPr>
            <a:xfrm>
              <a:off x="10595698" y="638779"/>
              <a:ext cx="706747" cy="611880"/>
            </a:xfrm>
            <a:custGeom>
              <a:avLst/>
              <a:gdLst/>
              <a:ahLst/>
              <a:cxnLst>
                <a:cxn ang="0">
                  <a:pos x="wd2" y="hd2"/>
                </a:cxn>
                <a:cxn ang="5400000">
                  <a:pos x="wd2" y="hd2"/>
                </a:cxn>
                <a:cxn ang="10800000">
                  <a:pos x="wd2" y="hd2"/>
                </a:cxn>
                <a:cxn ang="16200000">
                  <a:pos x="wd2" y="hd2"/>
                </a:cxn>
              </a:cxnLst>
              <a:rect l="0" t="0" r="r" b="b"/>
              <a:pathLst>
                <a:path w="21600" h="21600" extrusionOk="0">
                  <a:moveTo>
                    <a:pt x="17818" y="0"/>
                  </a:moveTo>
                  <a:lnTo>
                    <a:pt x="7021" y="1"/>
                  </a:lnTo>
                  <a:lnTo>
                    <a:pt x="0" y="14036"/>
                  </a:lnTo>
                  <a:lnTo>
                    <a:pt x="3782" y="21600"/>
                  </a:lnTo>
                  <a:lnTo>
                    <a:pt x="10800" y="7560"/>
                  </a:lnTo>
                  <a:lnTo>
                    <a:pt x="21600" y="7560"/>
                  </a:lnTo>
                  <a:lnTo>
                    <a:pt x="1781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nvGrpSpPr>
            <p:cNvPr id="211" name="object 30">
              <a:extLst>
                <a:ext uri="{FF2B5EF4-FFF2-40B4-BE49-F238E27FC236}">
                  <a16:creationId xmlns:a16="http://schemas.microsoft.com/office/drawing/2014/main" id="{C63CE11A-7B41-ADC7-F175-47E897852661}"/>
                </a:ext>
              </a:extLst>
            </p:cNvPr>
            <p:cNvGrpSpPr/>
            <p:nvPr/>
          </p:nvGrpSpPr>
          <p:grpSpPr>
            <a:xfrm>
              <a:off x="10674915" y="302263"/>
              <a:ext cx="1085947" cy="122368"/>
              <a:chOff x="-1" y="-1"/>
              <a:chExt cx="1085945" cy="122366"/>
            </a:xfrm>
          </p:grpSpPr>
          <p:sp>
            <p:nvSpPr>
              <p:cNvPr id="212" name="Shape">
                <a:extLst>
                  <a:ext uri="{FF2B5EF4-FFF2-40B4-BE49-F238E27FC236}">
                    <a16:creationId xmlns:a16="http://schemas.microsoft.com/office/drawing/2014/main" id="{F612E393-F414-DC88-2045-14DA35B327CA}"/>
                  </a:ext>
                </a:extLst>
              </p:cNvPr>
              <p:cNvSpPr/>
              <p:nvPr/>
            </p:nvSpPr>
            <p:spPr>
              <a:xfrm>
                <a:off x="126364" y="0"/>
                <a:ext cx="106113" cy="122366"/>
              </a:xfrm>
              <a:custGeom>
                <a:avLst/>
                <a:gdLst/>
                <a:ahLst/>
                <a:cxnLst>
                  <a:cxn ang="0">
                    <a:pos x="wd2" y="hd2"/>
                  </a:cxn>
                  <a:cxn ang="5400000">
                    <a:pos x="wd2" y="hd2"/>
                  </a:cxn>
                  <a:cxn ang="10800000">
                    <a:pos x="wd2" y="hd2"/>
                  </a:cxn>
                  <a:cxn ang="16200000">
                    <a:pos x="wd2" y="hd2"/>
                  </a:cxn>
                </a:cxnLst>
                <a:rect l="0" t="0" r="r" b="b"/>
                <a:pathLst>
                  <a:path w="21600" h="21600" extrusionOk="0">
                    <a:moveTo>
                      <a:pt x="14785" y="0"/>
                    </a:moveTo>
                    <a:lnTo>
                      <a:pt x="0" y="0"/>
                    </a:lnTo>
                    <a:lnTo>
                      <a:pt x="0" y="21600"/>
                    </a:lnTo>
                    <a:lnTo>
                      <a:pt x="6229" y="21600"/>
                    </a:lnTo>
                    <a:lnTo>
                      <a:pt x="6229" y="13166"/>
                    </a:lnTo>
                    <a:lnTo>
                      <a:pt x="19299" y="13166"/>
                    </a:lnTo>
                    <a:lnTo>
                      <a:pt x="18631" y="12161"/>
                    </a:lnTo>
                    <a:lnTo>
                      <a:pt x="19931" y="11209"/>
                    </a:lnTo>
                    <a:lnTo>
                      <a:pt x="20931" y="10011"/>
                    </a:lnTo>
                    <a:lnTo>
                      <a:pt x="21573" y="8618"/>
                    </a:lnTo>
                    <a:lnTo>
                      <a:pt x="21600" y="8438"/>
                    </a:lnTo>
                    <a:lnTo>
                      <a:pt x="6229" y="8438"/>
                    </a:lnTo>
                    <a:lnTo>
                      <a:pt x="6229" y="4726"/>
                    </a:lnTo>
                    <a:lnTo>
                      <a:pt x="21473" y="4726"/>
                    </a:lnTo>
                    <a:lnTo>
                      <a:pt x="21240" y="3716"/>
                    </a:lnTo>
                    <a:lnTo>
                      <a:pt x="19741" y="1782"/>
                    </a:lnTo>
                    <a:lnTo>
                      <a:pt x="17515" y="478"/>
                    </a:lnTo>
                    <a:lnTo>
                      <a:pt x="14785"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3" name="Shape">
                <a:extLst>
                  <a:ext uri="{FF2B5EF4-FFF2-40B4-BE49-F238E27FC236}">
                    <a16:creationId xmlns:a16="http://schemas.microsoft.com/office/drawing/2014/main" id="{33452A30-51AA-04F4-E737-CBFE876C36F5}"/>
                  </a:ext>
                </a:extLst>
              </p:cNvPr>
              <p:cNvSpPr/>
              <p:nvPr/>
            </p:nvSpPr>
            <p:spPr>
              <a:xfrm>
                <a:off x="190118" y="74581"/>
                <a:ext cx="58626" cy="47785"/>
              </a:xfrm>
              <a:custGeom>
                <a:avLst/>
                <a:gdLst/>
                <a:ahLst/>
                <a:cxnLst>
                  <a:cxn ang="0">
                    <a:pos x="wd2" y="hd2"/>
                  </a:cxn>
                  <a:cxn ang="5400000">
                    <a:pos x="wd2" y="hd2"/>
                  </a:cxn>
                  <a:cxn ang="10800000">
                    <a:pos x="wd2" y="hd2"/>
                  </a:cxn>
                  <a:cxn ang="16200000">
                    <a:pos x="wd2" y="hd2"/>
                  </a:cxn>
                </a:cxnLst>
                <a:rect l="0" t="0" r="r" b="b"/>
                <a:pathLst>
                  <a:path w="21600" h="21600" extrusionOk="0">
                    <a:moveTo>
                      <a:pt x="11441" y="0"/>
                    </a:moveTo>
                    <a:lnTo>
                      <a:pt x="0" y="0"/>
                    </a:lnTo>
                    <a:lnTo>
                      <a:pt x="10166" y="21600"/>
                    </a:lnTo>
                    <a:lnTo>
                      <a:pt x="21600" y="21600"/>
                    </a:lnTo>
                    <a:lnTo>
                      <a:pt x="1144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4" name="Shape">
                <a:extLst>
                  <a:ext uri="{FF2B5EF4-FFF2-40B4-BE49-F238E27FC236}">
                    <a16:creationId xmlns:a16="http://schemas.microsoft.com/office/drawing/2014/main" id="{1903EED1-483F-48A2-F8AC-55205B55EA5B}"/>
                  </a:ext>
                </a:extLst>
              </p:cNvPr>
              <p:cNvSpPr/>
              <p:nvPr/>
            </p:nvSpPr>
            <p:spPr>
              <a:xfrm>
                <a:off x="248741" y="0"/>
                <a:ext cx="141120" cy="122366"/>
              </a:xfrm>
              <a:custGeom>
                <a:avLst/>
                <a:gdLst/>
                <a:ahLst/>
                <a:cxnLst>
                  <a:cxn ang="0">
                    <a:pos x="wd2" y="hd2"/>
                  </a:cxn>
                  <a:cxn ang="5400000">
                    <a:pos x="wd2" y="hd2"/>
                  </a:cxn>
                  <a:cxn ang="10800000">
                    <a:pos x="wd2" y="hd2"/>
                  </a:cxn>
                  <a:cxn ang="16200000">
                    <a:pos x="wd2" y="hd2"/>
                  </a:cxn>
                </a:cxnLst>
                <a:rect l="0" t="0" r="r" b="b"/>
                <a:pathLst>
                  <a:path w="21600" h="21600" extrusionOk="0">
                    <a:moveTo>
                      <a:pt x="14478" y="0"/>
                    </a:moveTo>
                    <a:lnTo>
                      <a:pt x="9494" y="0"/>
                    </a:lnTo>
                    <a:lnTo>
                      <a:pt x="0" y="21600"/>
                    </a:lnTo>
                    <a:lnTo>
                      <a:pt x="4983" y="21600"/>
                    </a:lnTo>
                    <a:lnTo>
                      <a:pt x="7355" y="16201"/>
                    </a:lnTo>
                    <a:lnTo>
                      <a:pt x="21600" y="16201"/>
                    </a:lnTo>
                    <a:lnTo>
                      <a:pt x="19522" y="11473"/>
                    </a:lnTo>
                    <a:lnTo>
                      <a:pt x="9433" y="11473"/>
                    </a:lnTo>
                    <a:lnTo>
                      <a:pt x="11985" y="5662"/>
                    </a:lnTo>
                    <a:lnTo>
                      <a:pt x="16967" y="5662"/>
                    </a:lnTo>
                    <a:lnTo>
                      <a:pt x="1447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5" name="Shape">
                <a:extLst>
                  <a:ext uri="{FF2B5EF4-FFF2-40B4-BE49-F238E27FC236}">
                    <a16:creationId xmlns:a16="http://schemas.microsoft.com/office/drawing/2014/main" id="{084D58E9-ED01-715E-498F-CDCF8F0D5A8F}"/>
                  </a:ext>
                </a:extLst>
              </p:cNvPr>
              <p:cNvSpPr/>
              <p:nvPr/>
            </p:nvSpPr>
            <p:spPr>
              <a:xfrm>
                <a:off x="357308" y="91776"/>
                <a:ext cx="48059" cy="30590"/>
              </a:xfrm>
              <a:custGeom>
                <a:avLst/>
                <a:gdLst/>
                <a:ahLst/>
                <a:cxnLst>
                  <a:cxn ang="0">
                    <a:pos x="wd2" y="hd2"/>
                  </a:cxn>
                  <a:cxn ang="5400000">
                    <a:pos x="wd2" y="hd2"/>
                  </a:cxn>
                  <a:cxn ang="10800000">
                    <a:pos x="wd2" y="hd2"/>
                  </a:cxn>
                  <a:cxn ang="16200000">
                    <a:pos x="wd2" y="hd2"/>
                  </a:cxn>
                </a:cxnLst>
                <a:rect l="0" t="0" r="r" b="b"/>
                <a:pathLst>
                  <a:path w="21600" h="21600" extrusionOk="0">
                    <a:moveTo>
                      <a:pt x="14631" y="0"/>
                    </a:moveTo>
                    <a:lnTo>
                      <a:pt x="0" y="0"/>
                    </a:lnTo>
                    <a:lnTo>
                      <a:pt x="6970" y="21600"/>
                    </a:lnTo>
                    <a:lnTo>
                      <a:pt x="21600" y="21600"/>
                    </a:lnTo>
                    <a:lnTo>
                      <a:pt x="1463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6" name="Shape">
                <a:extLst>
                  <a:ext uri="{FF2B5EF4-FFF2-40B4-BE49-F238E27FC236}">
                    <a16:creationId xmlns:a16="http://schemas.microsoft.com/office/drawing/2014/main" id="{09378A92-2FFF-09CE-49F7-A623DAF4FDE1}"/>
                  </a:ext>
                </a:extLst>
              </p:cNvPr>
              <p:cNvSpPr/>
              <p:nvPr/>
            </p:nvSpPr>
            <p:spPr>
              <a:xfrm>
                <a:off x="199408" y="26769"/>
                <a:ext cx="34052" cy="21032"/>
              </a:xfrm>
              <a:custGeom>
                <a:avLst/>
                <a:gdLst/>
                <a:ahLst/>
                <a:cxnLst>
                  <a:cxn ang="0">
                    <a:pos x="wd2" y="hd2"/>
                  </a:cxn>
                  <a:cxn ang="5400000">
                    <a:pos x="wd2" y="hd2"/>
                  </a:cxn>
                  <a:cxn ang="10800000">
                    <a:pos x="wd2" y="hd2"/>
                  </a:cxn>
                  <a:cxn ang="16200000">
                    <a:pos x="wd2" y="hd2"/>
                  </a:cxn>
                </a:cxnLst>
                <a:rect l="0" t="0" r="r" b="b"/>
                <a:pathLst>
                  <a:path w="21600" h="21600" extrusionOk="0">
                    <a:moveTo>
                      <a:pt x="20582" y="0"/>
                    </a:moveTo>
                    <a:lnTo>
                      <a:pt x="0" y="0"/>
                    </a:lnTo>
                    <a:lnTo>
                      <a:pt x="2183" y="3554"/>
                    </a:lnTo>
                    <a:lnTo>
                      <a:pt x="2232" y="18065"/>
                    </a:lnTo>
                    <a:lnTo>
                      <a:pt x="36" y="21600"/>
                    </a:lnTo>
                    <a:lnTo>
                      <a:pt x="20976" y="21600"/>
                    </a:lnTo>
                    <a:lnTo>
                      <a:pt x="21600" y="13689"/>
                    </a:lnTo>
                    <a:lnTo>
                      <a:pt x="21563" y="7911"/>
                    </a:lnTo>
                    <a:lnTo>
                      <a:pt x="20582"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7" name="Shape">
                <a:extLst>
                  <a:ext uri="{FF2B5EF4-FFF2-40B4-BE49-F238E27FC236}">
                    <a16:creationId xmlns:a16="http://schemas.microsoft.com/office/drawing/2014/main" id="{BAA34797-BD1C-C171-ADCA-381BF5A29547}"/>
                  </a:ext>
                </a:extLst>
              </p:cNvPr>
              <p:cNvSpPr/>
              <p:nvPr/>
            </p:nvSpPr>
            <p:spPr>
              <a:xfrm>
                <a:off x="860477" y="0"/>
                <a:ext cx="99420" cy="12236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lnTo>
                      <a:pt x="21600" y="16872"/>
                    </a:lnTo>
                    <a:lnTo>
                      <a:pt x="6642" y="16872"/>
                    </a:lnTo>
                    <a:lnTo>
                      <a:pt x="6642" y="13163"/>
                    </a:lnTo>
                    <a:lnTo>
                      <a:pt x="20774" y="13163"/>
                    </a:lnTo>
                    <a:lnTo>
                      <a:pt x="20774" y="8435"/>
                    </a:lnTo>
                    <a:lnTo>
                      <a:pt x="6642" y="8435"/>
                    </a:lnTo>
                    <a:lnTo>
                      <a:pt x="6642" y="4724"/>
                    </a:lnTo>
                    <a:lnTo>
                      <a:pt x="21600" y="4724"/>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8" name="Shape">
                <a:extLst>
                  <a:ext uri="{FF2B5EF4-FFF2-40B4-BE49-F238E27FC236}">
                    <a16:creationId xmlns:a16="http://schemas.microsoft.com/office/drawing/2014/main" id="{9E174C78-C63D-3316-D131-0DDB182589E4}"/>
                  </a:ext>
                </a:extLst>
              </p:cNvPr>
              <p:cNvSpPr/>
              <p:nvPr/>
            </p:nvSpPr>
            <p:spPr>
              <a:xfrm>
                <a:off x="565996" y="91280"/>
                <a:ext cx="112964" cy="30852"/>
              </a:xfrm>
              <a:custGeom>
                <a:avLst/>
                <a:gdLst/>
                <a:ahLst/>
                <a:cxnLst>
                  <a:cxn ang="0">
                    <a:pos x="wd2" y="hd2"/>
                  </a:cxn>
                  <a:cxn ang="5400000">
                    <a:pos x="wd2" y="hd2"/>
                  </a:cxn>
                  <a:cxn ang="10800000">
                    <a:pos x="wd2" y="hd2"/>
                  </a:cxn>
                  <a:cxn ang="16200000">
                    <a:pos x="wd2" y="hd2"/>
                  </a:cxn>
                </a:cxnLst>
                <a:rect l="0" t="0" r="r" b="b"/>
                <a:pathLst>
                  <a:path w="21600" h="21600" extrusionOk="0">
                    <a:moveTo>
                      <a:pt x="2567" y="0"/>
                    </a:moveTo>
                    <a:lnTo>
                      <a:pt x="0" y="16251"/>
                    </a:lnTo>
                    <a:lnTo>
                      <a:pt x="1542" y="18512"/>
                    </a:lnTo>
                    <a:lnTo>
                      <a:pt x="3155" y="20188"/>
                    </a:lnTo>
                    <a:lnTo>
                      <a:pt x="4833" y="21232"/>
                    </a:lnTo>
                    <a:lnTo>
                      <a:pt x="6569" y="21600"/>
                    </a:lnTo>
                    <a:lnTo>
                      <a:pt x="15330" y="21591"/>
                    </a:lnTo>
                    <a:lnTo>
                      <a:pt x="17889" y="19698"/>
                    </a:lnTo>
                    <a:lnTo>
                      <a:pt x="19976" y="14534"/>
                    </a:lnTo>
                    <a:lnTo>
                      <a:pt x="21381" y="6876"/>
                    </a:lnTo>
                    <a:lnTo>
                      <a:pt x="21600" y="2890"/>
                    </a:lnTo>
                    <a:lnTo>
                      <a:pt x="6569" y="2890"/>
                    </a:lnTo>
                    <a:lnTo>
                      <a:pt x="5519" y="2695"/>
                    </a:lnTo>
                    <a:lnTo>
                      <a:pt x="4498" y="2135"/>
                    </a:lnTo>
                    <a:lnTo>
                      <a:pt x="3512" y="1231"/>
                    </a:lnTo>
                    <a:lnTo>
                      <a:pt x="2567"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19" name="Shape">
                <a:extLst>
                  <a:ext uri="{FF2B5EF4-FFF2-40B4-BE49-F238E27FC236}">
                    <a16:creationId xmlns:a16="http://schemas.microsoft.com/office/drawing/2014/main" id="{B3D6561B-58C0-B00B-9114-57EBC4F1BE75}"/>
                  </a:ext>
                </a:extLst>
              </p:cNvPr>
              <p:cNvSpPr/>
              <p:nvPr/>
            </p:nvSpPr>
            <p:spPr>
              <a:xfrm>
                <a:off x="565996" y="-2"/>
                <a:ext cx="114512" cy="95413"/>
              </a:xfrm>
              <a:custGeom>
                <a:avLst/>
                <a:gdLst/>
                <a:ahLst/>
                <a:cxnLst>
                  <a:cxn ang="0">
                    <a:pos x="wd2" y="hd2"/>
                  </a:cxn>
                  <a:cxn ang="5400000">
                    <a:pos x="wd2" y="hd2"/>
                  </a:cxn>
                  <a:cxn ang="10800000">
                    <a:pos x="wd2" y="hd2"/>
                  </a:cxn>
                  <a:cxn ang="16200000">
                    <a:pos x="wd2" y="hd2"/>
                  </a:cxn>
                </a:cxnLst>
                <a:rect l="0" t="0" r="r" b="b"/>
                <a:pathLst>
                  <a:path w="21600" h="21600" extrusionOk="0">
                    <a:moveTo>
                      <a:pt x="15119" y="0"/>
                    </a:moveTo>
                    <a:lnTo>
                      <a:pt x="6480" y="0"/>
                    </a:lnTo>
                    <a:lnTo>
                      <a:pt x="3954" y="612"/>
                    </a:lnTo>
                    <a:lnTo>
                      <a:pt x="1895" y="2280"/>
                    </a:lnTo>
                    <a:lnTo>
                      <a:pt x="508" y="4756"/>
                    </a:lnTo>
                    <a:lnTo>
                      <a:pt x="0" y="7790"/>
                    </a:lnTo>
                    <a:lnTo>
                      <a:pt x="0" y="9056"/>
                    </a:lnTo>
                    <a:lnTo>
                      <a:pt x="508" y="12090"/>
                    </a:lnTo>
                    <a:lnTo>
                      <a:pt x="1895" y="14567"/>
                    </a:lnTo>
                    <a:lnTo>
                      <a:pt x="3954" y="16237"/>
                    </a:lnTo>
                    <a:lnTo>
                      <a:pt x="6480" y="16849"/>
                    </a:lnTo>
                    <a:lnTo>
                      <a:pt x="15200" y="16849"/>
                    </a:lnTo>
                    <a:lnTo>
                      <a:pt x="15849" y="17627"/>
                    </a:lnTo>
                    <a:lnTo>
                      <a:pt x="15849" y="20817"/>
                    </a:lnTo>
                    <a:lnTo>
                      <a:pt x="15200" y="21597"/>
                    </a:lnTo>
                    <a:lnTo>
                      <a:pt x="6480" y="21600"/>
                    </a:lnTo>
                    <a:lnTo>
                      <a:pt x="21308" y="21600"/>
                    </a:lnTo>
                    <a:lnTo>
                      <a:pt x="21600" y="19856"/>
                    </a:lnTo>
                    <a:lnTo>
                      <a:pt x="21600" y="18587"/>
                    </a:lnTo>
                    <a:lnTo>
                      <a:pt x="21092" y="15556"/>
                    </a:lnTo>
                    <a:lnTo>
                      <a:pt x="19706" y="13081"/>
                    </a:lnTo>
                    <a:lnTo>
                      <a:pt x="17647" y="11412"/>
                    </a:lnTo>
                    <a:lnTo>
                      <a:pt x="15122" y="10800"/>
                    </a:lnTo>
                    <a:lnTo>
                      <a:pt x="6400" y="10800"/>
                    </a:lnTo>
                    <a:lnTo>
                      <a:pt x="5748" y="10021"/>
                    </a:lnTo>
                    <a:lnTo>
                      <a:pt x="5748" y="6828"/>
                    </a:lnTo>
                    <a:lnTo>
                      <a:pt x="6400" y="6049"/>
                    </a:lnTo>
                    <a:lnTo>
                      <a:pt x="18717" y="6049"/>
                    </a:lnTo>
                    <a:lnTo>
                      <a:pt x="18717" y="428"/>
                    </a:lnTo>
                    <a:lnTo>
                      <a:pt x="17876" y="239"/>
                    </a:lnTo>
                    <a:lnTo>
                      <a:pt x="16980" y="106"/>
                    </a:lnTo>
                    <a:lnTo>
                      <a:pt x="16053" y="26"/>
                    </a:lnTo>
                    <a:lnTo>
                      <a:pt x="15119"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0" name="Shape">
                <a:extLst>
                  <a:ext uri="{FF2B5EF4-FFF2-40B4-BE49-F238E27FC236}">
                    <a16:creationId xmlns:a16="http://schemas.microsoft.com/office/drawing/2014/main" id="{C91EBE74-344D-8CE0-517C-416261A7E4BB}"/>
                  </a:ext>
                </a:extLst>
              </p:cNvPr>
              <p:cNvSpPr/>
              <p:nvPr/>
            </p:nvSpPr>
            <p:spPr>
              <a:xfrm>
                <a:off x="994337" y="0"/>
                <a:ext cx="91608" cy="12236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7216" y="21600"/>
                    </a:lnTo>
                    <a:lnTo>
                      <a:pt x="7216" y="4726"/>
                    </a:lnTo>
                    <a:lnTo>
                      <a:pt x="17951" y="4726"/>
                    </a:lnTo>
                    <a:lnTo>
                      <a:pt x="21600" y="3"/>
                    </a:lnTo>
                    <a:lnTo>
                      <a:pt x="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1" name="Shape">
                <a:extLst>
                  <a:ext uri="{FF2B5EF4-FFF2-40B4-BE49-F238E27FC236}">
                    <a16:creationId xmlns:a16="http://schemas.microsoft.com/office/drawing/2014/main" id="{3CF5A47B-B13B-2A01-E655-77C052F5ED5B}"/>
                  </a:ext>
                </a:extLst>
              </p:cNvPr>
              <p:cNvSpPr/>
              <p:nvPr/>
            </p:nvSpPr>
            <p:spPr>
              <a:xfrm>
                <a:off x="703683" y="0"/>
                <a:ext cx="64625"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0" y="21600"/>
                    </a:lnTo>
                    <a:lnTo>
                      <a:pt x="10220"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2" name="Shape">
                <a:extLst>
                  <a:ext uri="{FF2B5EF4-FFF2-40B4-BE49-F238E27FC236}">
                    <a16:creationId xmlns:a16="http://schemas.microsoft.com/office/drawing/2014/main" id="{CCD62E07-89B6-8D14-845F-6FAE05758330}"/>
                  </a:ext>
                </a:extLst>
              </p:cNvPr>
              <p:cNvSpPr/>
              <p:nvPr/>
            </p:nvSpPr>
            <p:spPr>
              <a:xfrm>
                <a:off x="734258" y="42198"/>
                <a:ext cx="91805" cy="80168"/>
              </a:xfrm>
              <a:custGeom>
                <a:avLst/>
                <a:gdLst/>
                <a:ahLst/>
                <a:cxnLst>
                  <a:cxn ang="0">
                    <a:pos x="wd2" y="hd2"/>
                  </a:cxn>
                  <a:cxn ang="5400000">
                    <a:pos x="wd2" y="hd2"/>
                  </a:cxn>
                  <a:cxn ang="10800000">
                    <a:pos x="wd2" y="hd2"/>
                  </a:cxn>
                  <a:cxn ang="16200000">
                    <a:pos x="wd2" y="hd2"/>
                  </a:cxn>
                </a:cxnLst>
                <a:rect l="0" t="0" r="r" b="b"/>
                <a:pathLst>
                  <a:path w="21600" h="21600" extrusionOk="0">
                    <a:moveTo>
                      <a:pt x="8011" y="0"/>
                    </a:moveTo>
                    <a:lnTo>
                      <a:pt x="0" y="0"/>
                    </a:lnTo>
                    <a:lnTo>
                      <a:pt x="13499" y="21600"/>
                    </a:lnTo>
                    <a:lnTo>
                      <a:pt x="21600" y="21600"/>
                    </a:lnTo>
                    <a:lnTo>
                      <a:pt x="21600" y="10229"/>
                    </a:lnTo>
                    <a:lnTo>
                      <a:pt x="14404" y="10229"/>
                    </a:lnTo>
                    <a:lnTo>
                      <a:pt x="8011"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3" name="Rectangle">
                <a:extLst>
                  <a:ext uri="{FF2B5EF4-FFF2-40B4-BE49-F238E27FC236}">
                    <a16:creationId xmlns:a16="http://schemas.microsoft.com/office/drawing/2014/main" id="{7D8D2A43-5404-B777-2E6D-EE66FC00E4A3}"/>
                  </a:ext>
                </a:extLst>
              </p:cNvPr>
              <p:cNvSpPr/>
              <p:nvPr/>
            </p:nvSpPr>
            <p:spPr>
              <a:xfrm>
                <a:off x="795478" y="113"/>
                <a:ext cx="30585"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4" name="Rectangle">
                <a:extLst>
                  <a:ext uri="{FF2B5EF4-FFF2-40B4-BE49-F238E27FC236}">
                    <a16:creationId xmlns:a16="http://schemas.microsoft.com/office/drawing/2014/main" id="{1E236254-F0B3-D421-6557-050DC6D8C8C4}"/>
                  </a:ext>
                </a:extLst>
              </p:cNvPr>
              <p:cNvSpPr/>
              <p:nvPr/>
            </p:nvSpPr>
            <p:spPr>
              <a:xfrm>
                <a:off x="61334" y="26769"/>
                <a:ext cx="30610" cy="95595"/>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5" name="Shape">
                <a:extLst>
                  <a:ext uri="{FF2B5EF4-FFF2-40B4-BE49-F238E27FC236}">
                    <a16:creationId xmlns:a16="http://schemas.microsoft.com/office/drawing/2014/main" id="{2A7C2351-8844-3A3A-B755-905CDFF2264B}"/>
                  </a:ext>
                </a:extLst>
              </p:cNvPr>
              <p:cNvSpPr/>
              <p:nvPr/>
            </p:nvSpPr>
            <p:spPr>
              <a:xfrm>
                <a:off x="-2" y="-2"/>
                <a:ext cx="91946" cy="2678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
                    </a:lnTo>
                    <a:lnTo>
                      <a:pt x="3633" y="21600"/>
                    </a:lnTo>
                    <a:lnTo>
                      <a:pt x="21600" y="21590"/>
                    </a:lnTo>
                    <a:lnTo>
                      <a:pt x="21600"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6" name="Shape">
                <a:extLst>
                  <a:ext uri="{FF2B5EF4-FFF2-40B4-BE49-F238E27FC236}">
                    <a16:creationId xmlns:a16="http://schemas.microsoft.com/office/drawing/2014/main" id="{BAB90295-C7AF-C9FB-D56A-059CDDB4832E}"/>
                  </a:ext>
                </a:extLst>
              </p:cNvPr>
              <p:cNvSpPr/>
              <p:nvPr/>
            </p:nvSpPr>
            <p:spPr>
              <a:xfrm>
                <a:off x="416838" y="0"/>
                <a:ext cx="64618" cy="122366"/>
              </a:xfrm>
              <a:custGeom>
                <a:avLst/>
                <a:gdLst/>
                <a:ahLst/>
                <a:cxnLst>
                  <a:cxn ang="0">
                    <a:pos x="wd2" y="hd2"/>
                  </a:cxn>
                  <a:cxn ang="5400000">
                    <a:pos x="wd2" y="hd2"/>
                  </a:cxn>
                  <a:cxn ang="10800000">
                    <a:pos x="wd2" y="hd2"/>
                  </a:cxn>
                  <a:cxn ang="16200000">
                    <a:pos x="wd2" y="hd2"/>
                  </a:cxn>
                </a:cxnLst>
                <a:rect l="0" t="0" r="r" b="b"/>
                <a:pathLst>
                  <a:path w="21600" h="21600" extrusionOk="0">
                    <a:moveTo>
                      <a:pt x="11504" y="0"/>
                    </a:moveTo>
                    <a:lnTo>
                      <a:pt x="0" y="0"/>
                    </a:lnTo>
                    <a:lnTo>
                      <a:pt x="0" y="21600"/>
                    </a:lnTo>
                    <a:lnTo>
                      <a:pt x="10221" y="21600"/>
                    </a:lnTo>
                    <a:lnTo>
                      <a:pt x="10221" y="7449"/>
                    </a:lnTo>
                    <a:lnTo>
                      <a:pt x="21600" y="7449"/>
                    </a:lnTo>
                    <a:lnTo>
                      <a:pt x="11504"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7" name="Shape">
                <a:extLst>
                  <a:ext uri="{FF2B5EF4-FFF2-40B4-BE49-F238E27FC236}">
                    <a16:creationId xmlns:a16="http://schemas.microsoft.com/office/drawing/2014/main" id="{103EF502-B5E0-E8B0-A065-87DA09C585B4}"/>
                  </a:ext>
                </a:extLst>
              </p:cNvPr>
              <p:cNvSpPr/>
              <p:nvPr/>
            </p:nvSpPr>
            <p:spPr>
              <a:xfrm>
                <a:off x="447414" y="42198"/>
                <a:ext cx="91807" cy="80168"/>
              </a:xfrm>
              <a:custGeom>
                <a:avLst/>
                <a:gdLst/>
                <a:ahLst/>
                <a:cxnLst>
                  <a:cxn ang="0">
                    <a:pos x="wd2" y="hd2"/>
                  </a:cxn>
                  <a:cxn ang="5400000">
                    <a:pos x="wd2" y="hd2"/>
                  </a:cxn>
                  <a:cxn ang="10800000">
                    <a:pos x="wd2" y="hd2"/>
                  </a:cxn>
                  <a:cxn ang="16200000">
                    <a:pos x="wd2" y="hd2"/>
                  </a:cxn>
                </a:cxnLst>
                <a:rect l="0" t="0" r="r" b="b"/>
                <a:pathLst>
                  <a:path w="21600" h="21600" extrusionOk="0">
                    <a:moveTo>
                      <a:pt x="8008" y="0"/>
                    </a:moveTo>
                    <a:lnTo>
                      <a:pt x="0" y="0"/>
                    </a:lnTo>
                    <a:lnTo>
                      <a:pt x="13499" y="21600"/>
                    </a:lnTo>
                    <a:lnTo>
                      <a:pt x="21600" y="21600"/>
                    </a:lnTo>
                    <a:lnTo>
                      <a:pt x="21600" y="10229"/>
                    </a:lnTo>
                    <a:lnTo>
                      <a:pt x="14401" y="10229"/>
                    </a:lnTo>
                    <a:lnTo>
                      <a:pt x="8008" y="0"/>
                    </a:lnTo>
                    <a:close/>
                  </a:path>
                </a:pathLst>
              </a:cu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sp>
            <p:nvSpPr>
              <p:cNvPr id="228" name="Rectangle">
                <a:extLst>
                  <a:ext uri="{FF2B5EF4-FFF2-40B4-BE49-F238E27FC236}">
                    <a16:creationId xmlns:a16="http://schemas.microsoft.com/office/drawing/2014/main" id="{65BFCBCD-8725-AE81-A662-BB13870064AD}"/>
                  </a:ext>
                </a:extLst>
              </p:cNvPr>
              <p:cNvSpPr/>
              <p:nvPr/>
            </p:nvSpPr>
            <p:spPr>
              <a:xfrm>
                <a:off x="508623" y="113"/>
                <a:ext cx="30598" cy="80052"/>
              </a:xfrm>
              <a:prstGeom prst="rect">
                <a:avLst/>
              </a:prstGeom>
              <a:solidFill>
                <a:srgbClr val="E63023"/>
              </a:solidFill>
              <a:ln w="12700" cap="flat">
                <a:noFill/>
                <a:miter lim="400000"/>
              </a:ln>
              <a:effectLst/>
            </p:spPr>
            <p:txBody>
              <a:bodyPr wrap="square" lIns="45718" tIns="45718" rIns="45718" bIns="45718" numCol="1" anchor="t">
                <a:noAutofit/>
              </a:bodyPr>
              <a:lstStyle/>
              <a:p>
                <a:pPr defTabSz="457200">
                  <a:defRPr sz="1000">
                    <a:latin typeface="Tahoma"/>
                    <a:ea typeface="Tahoma"/>
                    <a:cs typeface="Tahoma"/>
                    <a:sym typeface="Tahoma"/>
                  </a:defRPr>
                </a:pPr>
                <a:endParaRPr/>
              </a:p>
            </p:txBody>
          </p:sp>
        </p:grpSp>
      </p:grpSp>
      <p:sp>
        <p:nvSpPr>
          <p:cNvPr id="5" name="Freeform 4">
            <a:extLst>
              <a:ext uri="{FF2B5EF4-FFF2-40B4-BE49-F238E27FC236}">
                <a16:creationId xmlns:a16="http://schemas.microsoft.com/office/drawing/2014/main" id="{A3145E3B-53D8-24D2-49B8-FC9BEF07CE71}"/>
              </a:ext>
            </a:extLst>
          </p:cNvPr>
          <p:cNvSpPr/>
          <p:nvPr userDrawn="1"/>
        </p:nvSpPr>
        <p:spPr>
          <a:xfrm>
            <a:off x="11521842" y="6474757"/>
            <a:ext cx="670159" cy="383241"/>
          </a:xfrm>
          <a:custGeom>
            <a:avLst/>
            <a:gdLst>
              <a:gd name="connsiteX0" fmla="*/ 221469 w 670159"/>
              <a:gd name="connsiteY0" fmla="*/ 0 h 383241"/>
              <a:gd name="connsiteX1" fmla="*/ 670159 w 670159"/>
              <a:gd name="connsiteY1" fmla="*/ 0 h 383241"/>
              <a:gd name="connsiteX2" fmla="*/ 670159 w 670159"/>
              <a:gd name="connsiteY2" fmla="*/ 214027 h 383241"/>
              <a:gd name="connsiteX3" fmla="*/ 670159 w 670159"/>
              <a:gd name="connsiteY3" fmla="*/ 383241 h 383241"/>
              <a:gd name="connsiteX4" fmla="*/ 0 w 670159"/>
              <a:gd name="connsiteY4" fmla="*/ 383241 h 3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159" h="383241">
                <a:moveTo>
                  <a:pt x="221469" y="0"/>
                </a:moveTo>
                <a:lnTo>
                  <a:pt x="670159" y="0"/>
                </a:lnTo>
                <a:lnTo>
                  <a:pt x="670159" y="214027"/>
                </a:lnTo>
                <a:lnTo>
                  <a:pt x="670159" y="383241"/>
                </a:lnTo>
                <a:lnTo>
                  <a:pt x="0" y="383241"/>
                </a:lnTo>
                <a:close/>
              </a:path>
            </a:pathLst>
          </a:custGeom>
          <a:solidFill>
            <a:srgbClr val="E63C2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lnSpc>
                <a:spcPct val="110000"/>
              </a:lnSpc>
              <a:spcBef>
                <a:spcPts val="92"/>
              </a:spcBef>
              <a:spcAft>
                <a:spcPts val="92"/>
              </a:spcAft>
            </a:pPr>
            <a:endParaRPr lang="en-US" sz="923">
              <a:solidFill>
                <a:schemeClr val="tx1"/>
              </a:solidFill>
            </a:endParaRPr>
          </a:p>
        </p:txBody>
      </p:sp>
      <p:sp>
        <p:nvSpPr>
          <p:cNvPr id="6" name="Rectangle 5">
            <a:extLst>
              <a:ext uri="{FF2B5EF4-FFF2-40B4-BE49-F238E27FC236}">
                <a16:creationId xmlns:a16="http://schemas.microsoft.com/office/drawing/2014/main" id="{D5E2766E-0E28-428C-7713-F6A0FCA419FF}"/>
              </a:ext>
            </a:extLst>
          </p:cNvPr>
          <p:cNvSpPr/>
          <p:nvPr userDrawn="1"/>
        </p:nvSpPr>
        <p:spPr>
          <a:xfrm>
            <a:off x="11588593" y="6534855"/>
            <a:ext cx="520704" cy="214315"/>
          </a:xfrm>
          <a:prstGeom prst="rect">
            <a:avLst/>
          </a:prstGeom>
        </p:spPr>
        <p:txBody>
          <a:bodyPr vert="horz" lIns="0" tIns="0" rIns="0" bIns="46012" rtlCol="0" anchor="b"/>
          <a:lstStyle/>
          <a:p>
            <a:pPr algn="r" fontAlgn="auto">
              <a:spcBef>
                <a:spcPts val="0"/>
              </a:spcBef>
              <a:spcAft>
                <a:spcPts val="0"/>
              </a:spcAft>
            </a:pPr>
            <a:fld id="{6ED65CF5-D76E-45E1-818D-9A8AC32524F3}" type="slidenum">
              <a:rPr lang="en-ZA" sz="900" b="1" smtClean="0">
                <a:solidFill>
                  <a:schemeClr val="bg1"/>
                </a:solidFill>
                <a:latin typeface="Tahoma"/>
              </a:rPr>
              <a:pPr algn="r" fontAlgn="auto">
                <a:spcBef>
                  <a:spcPts val="0"/>
                </a:spcBef>
                <a:spcAft>
                  <a:spcPts val="0"/>
                </a:spcAft>
              </a:pPr>
              <a:t>‹#›</a:t>
            </a:fld>
            <a:endParaRPr lang="en-ZA" sz="767" b="1">
              <a:solidFill>
                <a:schemeClr val="bg1"/>
              </a:solidFill>
              <a:latin typeface="Tahoma"/>
            </a:endParaRPr>
          </a:p>
        </p:txBody>
      </p:sp>
      <p:sp>
        <p:nvSpPr>
          <p:cNvPr id="7" name="Graphic 64">
            <a:extLst>
              <a:ext uri="{FF2B5EF4-FFF2-40B4-BE49-F238E27FC236}">
                <a16:creationId xmlns:a16="http://schemas.microsoft.com/office/drawing/2014/main" id="{238245C2-535F-687F-738F-83FEEB859035}"/>
              </a:ext>
            </a:extLst>
          </p:cNvPr>
          <p:cNvSpPr/>
          <p:nvPr userDrawn="1"/>
        </p:nvSpPr>
        <p:spPr>
          <a:xfrm>
            <a:off x="209511" y="825398"/>
            <a:ext cx="10134961" cy="647434"/>
          </a:xfrm>
          <a:custGeom>
            <a:avLst/>
            <a:gdLst>
              <a:gd name="connsiteX0" fmla="*/ 7482459 w 7482459"/>
              <a:gd name="connsiteY0" fmla="*/ 0 h 963549"/>
              <a:gd name="connsiteX1" fmla="*/ 439579 w 7482459"/>
              <a:gd name="connsiteY1" fmla="*/ 0 h 963549"/>
              <a:gd name="connsiteX2" fmla="*/ 399955 w 7482459"/>
              <a:gd name="connsiteY2" fmla="*/ 72009 h 963549"/>
              <a:gd name="connsiteX3" fmla="*/ 351377 w 7482459"/>
              <a:gd name="connsiteY3" fmla="*/ 72390 h 963549"/>
              <a:gd name="connsiteX4" fmla="*/ 307467 w 7482459"/>
              <a:gd name="connsiteY4" fmla="*/ 0 h 963549"/>
              <a:gd name="connsiteX5" fmla="*/ 118967 w 7482459"/>
              <a:gd name="connsiteY5" fmla="*/ 0 h 963549"/>
              <a:gd name="connsiteX6" fmla="*/ 0 w 7482459"/>
              <a:gd name="connsiteY6" fmla="*/ 199739 h 963549"/>
              <a:gd name="connsiteX7" fmla="*/ 0 w 7482459"/>
              <a:gd name="connsiteY7" fmla="*/ 342138 h 963549"/>
              <a:gd name="connsiteX8" fmla="*/ 78296 w 7482459"/>
              <a:gd name="connsiteY8" fmla="*/ 463772 h 963549"/>
              <a:gd name="connsiteX9" fmla="*/ 204216 w 7482459"/>
              <a:gd name="connsiteY9" fmla="*/ 463772 h 963549"/>
              <a:gd name="connsiteX10" fmla="*/ 219647 w 7482459"/>
              <a:gd name="connsiteY10" fmla="*/ 437007 h 963549"/>
              <a:gd name="connsiteX11" fmla="*/ 381000 w 7482459"/>
              <a:gd name="connsiteY11" fmla="*/ 437007 h 963549"/>
              <a:gd name="connsiteX12" fmla="*/ 399288 w 7482459"/>
              <a:gd name="connsiteY12" fmla="*/ 469773 h 963549"/>
              <a:gd name="connsiteX13" fmla="*/ 399288 w 7482459"/>
              <a:gd name="connsiteY13" fmla="*/ 568071 h 963549"/>
              <a:gd name="connsiteX14" fmla="*/ 434245 w 7482459"/>
              <a:gd name="connsiteY14" fmla="*/ 628841 h 963549"/>
              <a:gd name="connsiteX15" fmla="*/ 434054 w 7482459"/>
              <a:gd name="connsiteY15" fmla="*/ 693325 h 963549"/>
              <a:gd name="connsiteX16" fmla="*/ 492728 w 7482459"/>
              <a:gd name="connsiteY16" fmla="*/ 800005 h 963549"/>
              <a:gd name="connsiteX17" fmla="*/ 492728 w 7482459"/>
              <a:gd name="connsiteY17" fmla="*/ 884873 h 963549"/>
              <a:gd name="connsiteX18" fmla="*/ 559118 w 7482459"/>
              <a:gd name="connsiteY18" fmla="*/ 962978 h 963549"/>
              <a:gd name="connsiteX19" fmla="*/ 645414 w 7482459"/>
              <a:gd name="connsiteY19" fmla="*/ 963549 h 963549"/>
              <a:gd name="connsiteX20" fmla="*/ 688372 w 7482459"/>
              <a:gd name="connsiteY20" fmla="*/ 892112 h 963549"/>
              <a:gd name="connsiteX21" fmla="*/ 688372 w 7482459"/>
              <a:gd name="connsiteY21" fmla="*/ 837914 h 963549"/>
              <a:gd name="connsiteX22" fmla="*/ 784479 w 7482459"/>
              <a:gd name="connsiteY22" fmla="*/ 687229 h 963549"/>
              <a:gd name="connsiteX23" fmla="*/ 784479 w 7482459"/>
              <a:gd name="connsiteY23" fmla="*/ 586169 h 963549"/>
              <a:gd name="connsiteX24" fmla="*/ 831152 w 7482459"/>
              <a:gd name="connsiteY24" fmla="*/ 512636 h 963549"/>
              <a:gd name="connsiteX25" fmla="*/ 886968 w 7482459"/>
              <a:gd name="connsiteY25" fmla="*/ 513207 h 963549"/>
              <a:gd name="connsiteX26" fmla="*/ 979075 w 7482459"/>
              <a:gd name="connsiteY26" fmla="*/ 352139 h 963549"/>
              <a:gd name="connsiteX27" fmla="*/ 809530 w 7482459"/>
              <a:gd name="connsiteY27" fmla="*/ 352139 h 963549"/>
              <a:gd name="connsiteX28" fmla="*/ 761333 w 7482459"/>
              <a:gd name="connsiteY28" fmla="*/ 269367 h 963549"/>
              <a:gd name="connsiteX29" fmla="*/ 761429 w 7482459"/>
              <a:gd name="connsiteY29" fmla="*/ 189357 h 963549"/>
              <a:gd name="connsiteX30" fmla="*/ 681419 w 7482459"/>
              <a:gd name="connsiteY30" fmla="*/ 77438 h 963549"/>
              <a:gd name="connsiteX31" fmla="*/ 655511 w 7482459"/>
              <a:gd name="connsiteY31" fmla="*/ 77438 h 963549"/>
              <a:gd name="connsiteX32" fmla="*/ 487299 w 7482459"/>
              <a:gd name="connsiteY32" fmla="*/ 77438 h 963549"/>
              <a:gd name="connsiteX33" fmla="*/ 443293 w 7482459"/>
              <a:gd name="connsiteY33" fmla="*/ 153448 h 963549"/>
              <a:gd name="connsiteX34" fmla="*/ 316421 w 7482459"/>
              <a:gd name="connsiteY34" fmla="*/ 153448 h 963549"/>
              <a:gd name="connsiteX35" fmla="*/ 265843 w 7482459"/>
              <a:gd name="connsiteY35" fmla="*/ 67056 h 963549"/>
              <a:gd name="connsiteX36" fmla="*/ 159639 w 7482459"/>
              <a:gd name="connsiteY36" fmla="*/ 67056 h 963549"/>
              <a:gd name="connsiteX37" fmla="*/ 71914 w 7482459"/>
              <a:gd name="connsiteY37" fmla="*/ 225457 h 963549"/>
              <a:gd name="connsiteX38" fmla="*/ 71914 w 7482459"/>
              <a:gd name="connsiteY38" fmla="*/ 311753 h 963549"/>
              <a:gd name="connsiteX39" fmla="*/ 121825 w 7482459"/>
              <a:gd name="connsiteY39" fmla="*/ 393192 h 963549"/>
              <a:gd name="connsiteX40" fmla="*/ 160687 w 7482459"/>
              <a:gd name="connsiteY40" fmla="*/ 393192 h 963549"/>
              <a:gd name="connsiteX41" fmla="*/ 173260 w 7482459"/>
              <a:gd name="connsiteY41" fmla="*/ 370332 h 963549"/>
              <a:gd name="connsiteX42" fmla="*/ 416433 w 7482459"/>
              <a:gd name="connsiteY42" fmla="*/ 370332 h 963549"/>
              <a:gd name="connsiteX43" fmla="*/ 465392 w 7482459"/>
              <a:gd name="connsiteY43" fmla="*/ 455676 h 963549"/>
              <a:gd name="connsiteX44" fmla="*/ 465392 w 7482459"/>
              <a:gd name="connsiteY44" fmla="*/ 556736 h 963549"/>
              <a:gd name="connsiteX45" fmla="*/ 500443 w 7482459"/>
              <a:gd name="connsiteY45" fmla="*/ 616839 h 963549"/>
              <a:gd name="connsiteX46" fmla="*/ 500443 w 7482459"/>
              <a:gd name="connsiteY46" fmla="*/ 678275 h 963549"/>
              <a:gd name="connsiteX47" fmla="*/ 563309 w 7482459"/>
              <a:gd name="connsiteY47" fmla="*/ 783527 h 963549"/>
              <a:gd name="connsiteX48" fmla="*/ 563309 w 7482459"/>
              <a:gd name="connsiteY48" fmla="*/ 847344 h 963549"/>
              <a:gd name="connsiteX49" fmla="*/ 594932 w 7482459"/>
              <a:gd name="connsiteY49" fmla="*/ 888492 h 963549"/>
              <a:gd name="connsiteX50" fmla="*/ 609124 w 7482459"/>
              <a:gd name="connsiteY50" fmla="*/ 888492 h 963549"/>
              <a:gd name="connsiteX51" fmla="*/ 628460 w 7482459"/>
              <a:gd name="connsiteY51" fmla="*/ 856488 h 963549"/>
              <a:gd name="connsiteX52" fmla="*/ 628460 w 7482459"/>
              <a:gd name="connsiteY52" fmla="*/ 810292 h 963549"/>
              <a:gd name="connsiteX53" fmla="*/ 717899 w 7482459"/>
              <a:gd name="connsiteY53" fmla="*/ 667226 h 963549"/>
              <a:gd name="connsiteX54" fmla="*/ 718566 w 7482459"/>
              <a:gd name="connsiteY54" fmla="*/ 556165 h 963549"/>
              <a:gd name="connsiteX55" fmla="*/ 790956 w 7482459"/>
              <a:gd name="connsiteY55" fmla="*/ 448056 h 963549"/>
              <a:gd name="connsiteX56" fmla="*/ 843725 w 7482459"/>
              <a:gd name="connsiteY56" fmla="*/ 447770 h 963549"/>
              <a:gd name="connsiteX57" fmla="*/ 861060 w 7482459"/>
              <a:gd name="connsiteY57" fmla="*/ 419957 h 963549"/>
              <a:gd name="connsiteX58" fmla="*/ 767239 w 7482459"/>
              <a:gd name="connsiteY58" fmla="*/ 419957 h 963549"/>
              <a:gd name="connsiteX59" fmla="*/ 691229 w 7482459"/>
              <a:gd name="connsiteY59" fmla="*/ 291370 h 963549"/>
              <a:gd name="connsiteX60" fmla="*/ 689229 w 7482459"/>
              <a:gd name="connsiteY60" fmla="*/ 210407 h 963549"/>
              <a:gd name="connsiteX61" fmla="*/ 640271 w 7482459"/>
              <a:gd name="connsiteY61" fmla="*/ 144399 h 963549"/>
              <a:gd name="connsiteX62" fmla="*/ 532352 w 7482459"/>
              <a:gd name="connsiteY62" fmla="*/ 143447 h 963549"/>
              <a:gd name="connsiteX63" fmla="*/ 483108 w 7482459"/>
              <a:gd name="connsiteY63" fmla="*/ 228410 h 963549"/>
              <a:gd name="connsiteX64" fmla="*/ 271082 w 7482459"/>
              <a:gd name="connsiteY64" fmla="*/ 228410 h 963549"/>
              <a:gd name="connsiteX65" fmla="*/ 227743 w 7482459"/>
              <a:gd name="connsiteY65" fmla="*/ 156782 h 963549"/>
              <a:gd name="connsiteX66" fmla="*/ 200216 w 7482459"/>
              <a:gd name="connsiteY66" fmla="*/ 156782 h 963549"/>
              <a:gd name="connsiteX67" fmla="*/ 152019 w 7482459"/>
              <a:gd name="connsiteY67" fmla="*/ 248126 h 963549"/>
              <a:gd name="connsiteX68" fmla="*/ 150781 w 7482459"/>
              <a:gd name="connsiteY68" fmla="*/ 298990 h 963549"/>
              <a:gd name="connsiteX69" fmla="*/ 153638 w 7482459"/>
              <a:gd name="connsiteY69" fmla="*/ 303562 h 963549"/>
              <a:gd name="connsiteX70" fmla="*/ 157353 w 7482459"/>
              <a:gd name="connsiteY70" fmla="*/ 303467 h 963549"/>
              <a:gd name="connsiteX71" fmla="*/ 161068 w 7482459"/>
              <a:gd name="connsiteY71" fmla="*/ 298990 h 963549"/>
              <a:gd name="connsiteX72" fmla="*/ 525304 w 7482459"/>
              <a:gd name="connsiteY72" fmla="*/ 299180 h 963549"/>
              <a:gd name="connsiteX73" fmla="*/ 578739 w 7482459"/>
              <a:gd name="connsiteY73" fmla="*/ 213741 h 963549"/>
              <a:gd name="connsiteX74" fmla="*/ 607314 w 7482459"/>
              <a:gd name="connsiteY74" fmla="*/ 213741 h 963549"/>
              <a:gd name="connsiteX75" fmla="*/ 629317 w 7482459"/>
              <a:gd name="connsiteY75" fmla="*/ 242697 h 963549"/>
              <a:gd name="connsiteX76" fmla="*/ 629317 w 7482459"/>
              <a:gd name="connsiteY76" fmla="*/ 322326 h 963549"/>
              <a:gd name="connsiteX77" fmla="*/ 704945 w 7482459"/>
              <a:gd name="connsiteY77" fmla="*/ 449294 h 963549"/>
              <a:gd name="connsiteX78" fmla="*/ 648938 w 7482459"/>
              <a:gd name="connsiteY78" fmla="*/ 533400 h 963549"/>
              <a:gd name="connsiteX79" fmla="*/ 647510 w 7482459"/>
              <a:gd name="connsiteY79" fmla="*/ 650558 h 963549"/>
              <a:gd name="connsiteX80" fmla="*/ 603409 w 7482459"/>
              <a:gd name="connsiteY80" fmla="*/ 716852 h 963549"/>
              <a:gd name="connsiteX81" fmla="*/ 563404 w 7482459"/>
              <a:gd name="connsiteY81" fmla="*/ 649700 h 963549"/>
              <a:gd name="connsiteX82" fmla="*/ 563404 w 7482459"/>
              <a:gd name="connsiteY82" fmla="*/ 578644 h 963549"/>
              <a:gd name="connsiteX83" fmla="*/ 537496 w 7482459"/>
              <a:gd name="connsiteY83" fmla="*/ 536258 h 963549"/>
              <a:gd name="connsiteX84" fmla="*/ 537496 w 7482459"/>
              <a:gd name="connsiteY84" fmla="*/ 436721 h 963549"/>
              <a:gd name="connsiteX85" fmla="*/ 498824 w 7482459"/>
              <a:gd name="connsiteY85" fmla="*/ 368999 h 963549"/>
              <a:gd name="connsiteX86" fmla="*/ 581120 w 7482459"/>
              <a:gd name="connsiteY86" fmla="*/ 368999 h 963549"/>
              <a:gd name="connsiteX87" fmla="*/ 627698 w 7482459"/>
              <a:gd name="connsiteY87" fmla="*/ 443579 h 963549"/>
              <a:gd name="connsiteX88" fmla="*/ 592550 w 7482459"/>
              <a:gd name="connsiteY88" fmla="*/ 496729 h 963549"/>
              <a:gd name="connsiteX0" fmla="*/ 8451880 w 8451880"/>
              <a:gd name="connsiteY0" fmla="*/ 0 h 963549"/>
              <a:gd name="connsiteX1" fmla="*/ 439579 w 8451880"/>
              <a:gd name="connsiteY1" fmla="*/ 0 h 963549"/>
              <a:gd name="connsiteX2" fmla="*/ 399955 w 8451880"/>
              <a:gd name="connsiteY2" fmla="*/ 72009 h 963549"/>
              <a:gd name="connsiteX3" fmla="*/ 351377 w 8451880"/>
              <a:gd name="connsiteY3" fmla="*/ 72390 h 963549"/>
              <a:gd name="connsiteX4" fmla="*/ 307467 w 8451880"/>
              <a:gd name="connsiteY4" fmla="*/ 0 h 963549"/>
              <a:gd name="connsiteX5" fmla="*/ 118967 w 8451880"/>
              <a:gd name="connsiteY5" fmla="*/ 0 h 963549"/>
              <a:gd name="connsiteX6" fmla="*/ 0 w 8451880"/>
              <a:gd name="connsiteY6" fmla="*/ 199739 h 963549"/>
              <a:gd name="connsiteX7" fmla="*/ 0 w 8451880"/>
              <a:gd name="connsiteY7" fmla="*/ 342138 h 963549"/>
              <a:gd name="connsiteX8" fmla="*/ 78296 w 8451880"/>
              <a:gd name="connsiteY8" fmla="*/ 463772 h 963549"/>
              <a:gd name="connsiteX9" fmla="*/ 204216 w 8451880"/>
              <a:gd name="connsiteY9" fmla="*/ 463772 h 963549"/>
              <a:gd name="connsiteX10" fmla="*/ 219647 w 8451880"/>
              <a:gd name="connsiteY10" fmla="*/ 437007 h 963549"/>
              <a:gd name="connsiteX11" fmla="*/ 381000 w 8451880"/>
              <a:gd name="connsiteY11" fmla="*/ 437007 h 963549"/>
              <a:gd name="connsiteX12" fmla="*/ 399288 w 8451880"/>
              <a:gd name="connsiteY12" fmla="*/ 469773 h 963549"/>
              <a:gd name="connsiteX13" fmla="*/ 399288 w 8451880"/>
              <a:gd name="connsiteY13" fmla="*/ 568071 h 963549"/>
              <a:gd name="connsiteX14" fmla="*/ 434245 w 8451880"/>
              <a:gd name="connsiteY14" fmla="*/ 628841 h 963549"/>
              <a:gd name="connsiteX15" fmla="*/ 434054 w 8451880"/>
              <a:gd name="connsiteY15" fmla="*/ 693325 h 963549"/>
              <a:gd name="connsiteX16" fmla="*/ 492728 w 8451880"/>
              <a:gd name="connsiteY16" fmla="*/ 800005 h 963549"/>
              <a:gd name="connsiteX17" fmla="*/ 492728 w 8451880"/>
              <a:gd name="connsiteY17" fmla="*/ 884873 h 963549"/>
              <a:gd name="connsiteX18" fmla="*/ 559118 w 8451880"/>
              <a:gd name="connsiteY18" fmla="*/ 962978 h 963549"/>
              <a:gd name="connsiteX19" fmla="*/ 645414 w 8451880"/>
              <a:gd name="connsiteY19" fmla="*/ 963549 h 963549"/>
              <a:gd name="connsiteX20" fmla="*/ 688372 w 8451880"/>
              <a:gd name="connsiteY20" fmla="*/ 892112 h 963549"/>
              <a:gd name="connsiteX21" fmla="*/ 688372 w 8451880"/>
              <a:gd name="connsiteY21" fmla="*/ 837914 h 963549"/>
              <a:gd name="connsiteX22" fmla="*/ 784479 w 8451880"/>
              <a:gd name="connsiteY22" fmla="*/ 687229 h 963549"/>
              <a:gd name="connsiteX23" fmla="*/ 784479 w 8451880"/>
              <a:gd name="connsiteY23" fmla="*/ 586169 h 963549"/>
              <a:gd name="connsiteX24" fmla="*/ 831152 w 8451880"/>
              <a:gd name="connsiteY24" fmla="*/ 512636 h 963549"/>
              <a:gd name="connsiteX25" fmla="*/ 886968 w 8451880"/>
              <a:gd name="connsiteY25" fmla="*/ 513207 h 963549"/>
              <a:gd name="connsiteX26" fmla="*/ 979075 w 8451880"/>
              <a:gd name="connsiteY26" fmla="*/ 352139 h 963549"/>
              <a:gd name="connsiteX27" fmla="*/ 809530 w 8451880"/>
              <a:gd name="connsiteY27" fmla="*/ 352139 h 963549"/>
              <a:gd name="connsiteX28" fmla="*/ 761333 w 8451880"/>
              <a:gd name="connsiteY28" fmla="*/ 269367 h 963549"/>
              <a:gd name="connsiteX29" fmla="*/ 761429 w 8451880"/>
              <a:gd name="connsiteY29" fmla="*/ 189357 h 963549"/>
              <a:gd name="connsiteX30" fmla="*/ 681419 w 8451880"/>
              <a:gd name="connsiteY30" fmla="*/ 77438 h 963549"/>
              <a:gd name="connsiteX31" fmla="*/ 655511 w 8451880"/>
              <a:gd name="connsiteY31" fmla="*/ 77438 h 963549"/>
              <a:gd name="connsiteX32" fmla="*/ 487299 w 8451880"/>
              <a:gd name="connsiteY32" fmla="*/ 77438 h 963549"/>
              <a:gd name="connsiteX33" fmla="*/ 443293 w 8451880"/>
              <a:gd name="connsiteY33" fmla="*/ 153448 h 963549"/>
              <a:gd name="connsiteX34" fmla="*/ 316421 w 8451880"/>
              <a:gd name="connsiteY34" fmla="*/ 153448 h 963549"/>
              <a:gd name="connsiteX35" fmla="*/ 265843 w 8451880"/>
              <a:gd name="connsiteY35" fmla="*/ 67056 h 963549"/>
              <a:gd name="connsiteX36" fmla="*/ 159639 w 8451880"/>
              <a:gd name="connsiteY36" fmla="*/ 67056 h 963549"/>
              <a:gd name="connsiteX37" fmla="*/ 71914 w 8451880"/>
              <a:gd name="connsiteY37" fmla="*/ 225457 h 963549"/>
              <a:gd name="connsiteX38" fmla="*/ 71914 w 8451880"/>
              <a:gd name="connsiteY38" fmla="*/ 311753 h 963549"/>
              <a:gd name="connsiteX39" fmla="*/ 121825 w 8451880"/>
              <a:gd name="connsiteY39" fmla="*/ 393192 h 963549"/>
              <a:gd name="connsiteX40" fmla="*/ 160687 w 8451880"/>
              <a:gd name="connsiteY40" fmla="*/ 393192 h 963549"/>
              <a:gd name="connsiteX41" fmla="*/ 173260 w 8451880"/>
              <a:gd name="connsiteY41" fmla="*/ 370332 h 963549"/>
              <a:gd name="connsiteX42" fmla="*/ 416433 w 8451880"/>
              <a:gd name="connsiteY42" fmla="*/ 370332 h 963549"/>
              <a:gd name="connsiteX43" fmla="*/ 465392 w 8451880"/>
              <a:gd name="connsiteY43" fmla="*/ 455676 h 963549"/>
              <a:gd name="connsiteX44" fmla="*/ 465392 w 8451880"/>
              <a:gd name="connsiteY44" fmla="*/ 556736 h 963549"/>
              <a:gd name="connsiteX45" fmla="*/ 500443 w 8451880"/>
              <a:gd name="connsiteY45" fmla="*/ 616839 h 963549"/>
              <a:gd name="connsiteX46" fmla="*/ 500443 w 8451880"/>
              <a:gd name="connsiteY46" fmla="*/ 678275 h 963549"/>
              <a:gd name="connsiteX47" fmla="*/ 563309 w 8451880"/>
              <a:gd name="connsiteY47" fmla="*/ 783527 h 963549"/>
              <a:gd name="connsiteX48" fmla="*/ 563309 w 8451880"/>
              <a:gd name="connsiteY48" fmla="*/ 847344 h 963549"/>
              <a:gd name="connsiteX49" fmla="*/ 594932 w 8451880"/>
              <a:gd name="connsiteY49" fmla="*/ 888492 h 963549"/>
              <a:gd name="connsiteX50" fmla="*/ 609124 w 8451880"/>
              <a:gd name="connsiteY50" fmla="*/ 888492 h 963549"/>
              <a:gd name="connsiteX51" fmla="*/ 628460 w 8451880"/>
              <a:gd name="connsiteY51" fmla="*/ 856488 h 963549"/>
              <a:gd name="connsiteX52" fmla="*/ 628460 w 8451880"/>
              <a:gd name="connsiteY52" fmla="*/ 810292 h 963549"/>
              <a:gd name="connsiteX53" fmla="*/ 717899 w 8451880"/>
              <a:gd name="connsiteY53" fmla="*/ 667226 h 963549"/>
              <a:gd name="connsiteX54" fmla="*/ 718566 w 8451880"/>
              <a:gd name="connsiteY54" fmla="*/ 556165 h 963549"/>
              <a:gd name="connsiteX55" fmla="*/ 790956 w 8451880"/>
              <a:gd name="connsiteY55" fmla="*/ 448056 h 963549"/>
              <a:gd name="connsiteX56" fmla="*/ 843725 w 8451880"/>
              <a:gd name="connsiteY56" fmla="*/ 447770 h 963549"/>
              <a:gd name="connsiteX57" fmla="*/ 861060 w 8451880"/>
              <a:gd name="connsiteY57" fmla="*/ 419957 h 963549"/>
              <a:gd name="connsiteX58" fmla="*/ 767239 w 8451880"/>
              <a:gd name="connsiteY58" fmla="*/ 419957 h 963549"/>
              <a:gd name="connsiteX59" fmla="*/ 691229 w 8451880"/>
              <a:gd name="connsiteY59" fmla="*/ 291370 h 963549"/>
              <a:gd name="connsiteX60" fmla="*/ 689229 w 8451880"/>
              <a:gd name="connsiteY60" fmla="*/ 210407 h 963549"/>
              <a:gd name="connsiteX61" fmla="*/ 640271 w 8451880"/>
              <a:gd name="connsiteY61" fmla="*/ 144399 h 963549"/>
              <a:gd name="connsiteX62" fmla="*/ 532352 w 8451880"/>
              <a:gd name="connsiteY62" fmla="*/ 143447 h 963549"/>
              <a:gd name="connsiteX63" fmla="*/ 483108 w 8451880"/>
              <a:gd name="connsiteY63" fmla="*/ 228410 h 963549"/>
              <a:gd name="connsiteX64" fmla="*/ 271082 w 8451880"/>
              <a:gd name="connsiteY64" fmla="*/ 228410 h 963549"/>
              <a:gd name="connsiteX65" fmla="*/ 227743 w 8451880"/>
              <a:gd name="connsiteY65" fmla="*/ 156782 h 963549"/>
              <a:gd name="connsiteX66" fmla="*/ 200216 w 8451880"/>
              <a:gd name="connsiteY66" fmla="*/ 156782 h 963549"/>
              <a:gd name="connsiteX67" fmla="*/ 152019 w 8451880"/>
              <a:gd name="connsiteY67" fmla="*/ 248126 h 963549"/>
              <a:gd name="connsiteX68" fmla="*/ 150781 w 8451880"/>
              <a:gd name="connsiteY68" fmla="*/ 298990 h 963549"/>
              <a:gd name="connsiteX69" fmla="*/ 153638 w 8451880"/>
              <a:gd name="connsiteY69" fmla="*/ 303562 h 963549"/>
              <a:gd name="connsiteX70" fmla="*/ 157353 w 8451880"/>
              <a:gd name="connsiteY70" fmla="*/ 303467 h 963549"/>
              <a:gd name="connsiteX71" fmla="*/ 161068 w 8451880"/>
              <a:gd name="connsiteY71" fmla="*/ 298990 h 963549"/>
              <a:gd name="connsiteX72" fmla="*/ 525304 w 8451880"/>
              <a:gd name="connsiteY72" fmla="*/ 299180 h 963549"/>
              <a:gd name="connsiteX73" fmla="*/ 578739 w 8451880"/>
              <a:gd name="connsiteY73" fmla="*/ 213741 h 963549"/>
              <a:gd name="connsiteX74" fmla="*/ 607314 w 8451880"/>
              <a:gd name="connsiteY74" fmla="*/ 213741 h 963549"/>
              <a:gd name="connsiteX75" fmla="*/ 629317 w 8451880"/>
              <a:gd name="connsiteY75" fmla="*/ 242697 h 963549"/>
              <a:gd name="connsiteX76" fmla="*/ 629317 w 8451880"/>
              <a:gd name="connsiteY76" fmla="*/ 322326 h 963549"/>
              <a:gd name="connsiteX77" fmla="*/ 704945 w 8451880"/>
              <a:gd name="connsiteY77" fmla="*/ 449294 h 963549"/>
              <a:gd name="connsiteX78" fmla="*/ 648938 w 8451880"/>
              <a:gd name="connsiteY78" fmla="*/ 533400 h 963549"/>
              <a:gd name="connsiteX79" fmla="*/ 647510 w 8451880"/>
              <a:gd name="connsiteY79" fmla="*/ 650558 h 963549"/>
              <a:gd name="connsiteX80" fmla="*/ 603409 w 8451880"/>
              <a:gd name="connsiteY80" fmla="*/ 716852 h 963549"/>
              <a:gd name="connsiteX81" fmla="*/ 563404 w 8451880"/>
              <a:gd name="connsiteY81" fmla="*/ 649700 h 963549"/>
              <a:gd name="connsiteX82" fmla="*/ 563404 w 8451880"/>
              <a:gd name="connsiteY82" fmla="*/ 578644 h 963549"/>
              <a:gd name="connsiteX83" fmla="*/ 537496 w 8451880"/>
              <a:gd name="connsiteY83" fmla="*/ 536258 h 963549"/>
              <a:gd name="connsiteX84" fmla="*/ 537496 w 8451880"/>
              <a:gd name="connsiteY84" fmla="*/ 436721 h 963549"/>
              <a:gd name="connsiteX85" fmla="*/ 498824 w 8451880"/>
              <a:gd name="connsiteY85" fmla="*/ 368999 h 963549"/>
              <a:gd name="connsiteX86" fmla="*/ 581120 w 8451880"/>
              <a:gd name="connsiteY86" fmla="*/ 368999 h 963549"/>
              <a:gd name="connsiteX87" fmla="*/ 627698 w 8451880"/>
              <a:gd name="connsiteY87" fmla="*/ 443579 h 963549"/>
              <a:gd name="connsiteX88" fmla="*/ 592550 w 8451880"/>
              <a:gd name="connsiteY88" fmla="*/ 496729 h 963549"/>
              <a:gd name="connsiteX0" fmla="*/ 14996512 w 14996512"/>
              <a:gd name="connsiteY0" fmla="*/ 19893 h 963549"/>
              <a:gd name="connsiteX1" fmla="*/ 439579 w 14996512"/>
              <a:gd name="connsiteY1" fmla="*/ 0 h 963549"/>
              <a:gd name="connsiteX2" fmla="*/ 399955 w 14996512"/>
              <a:gd name="connsiteY2" fmla="*/ 72009 h 963549"/>
              <a:gd name="connsiteX3" fmla="*/ 351377 w 14996512"/>
              <a:gd name="connsiteY3" fmla="*/ 72390 h 963549"/>
              <a:gd name="connsiteX4" fmla="*/ 307467 w 14996512"/>
              <a:gd name="connsiteY4" fmla="*/ 0 h 963549"/>
              <a:gd name="connsiteX5" fmla="*/ 118967 w 14996512"/>
              <a:gd name="connsiteY5" fmla="*/ 0 h 963549"/>
              <a:gd name="connsiteX6" fmla="*/ 0 w 14996512"/>
              <a:gd name="connsiteY6" fmla="*/ 199739 h 963549"/>
              <a:gd name="connsiteX7" fmla="*/ 0 w 14996512"/>
              <a:gd name="connsiteY7" fmla="*/ 342138 h 963549"/>
              <a:gd name="connsiteX8" fmla="*/ 78296 w 14996512"/>
              <a:gd name="connsiteY8" fmla="*/ 463772 h 963549"/>
              <a:gd name="connsiteX9" fmla="*/ 204216 w 14996512"/>
              <a:gd name="connsiteY9" fmla="*/ 463772 h 963549"/>
              <a:gd name="connsiteX10" fmla="*/ 219647 w 14996512"/>
              <a:gd name="connsiteY10" fmla="*/ 437007 h 963549"/>
              <a:gd name="connsiteX11" fmla="*/ 381000 w 14996512"/>
              <a:gd name="connsiteY11" fmla="*/ 437007 h 963549"/>
              <a:gd name="connsiteX12" fmla="*/ 399288 w 14996512"/>
              <a:gd name="connsiteY12" fmla="*/ 469773 h 963549"/>
              <a:gd name="connsiteX13" fmla="*/ 399288 w 14996512"/>
              <a:gd name="connsiteY13" fmla="*/ 568071 h 963549"/>
              <a:gd name="connsiteX14" fmla="*/ 434245 w 14996512"/>
              <a:gd name="connsiteY14" fmla="*/ 628841 h 963549"/>
              <a:gd name="connsiteX15" fmla="*/ 434054 w 14996512"/>
              <a:gd name="connsiteY15" fmla="*/ 693325 h 963549"/>
              <a:gd name="connsiteX16" fmla="*/ 492728 w 14996512"/>
              <a:gd name="connsiteY16" fmla="*/ 800005 h 963549"/>
              <a:gd name="connsiteX17" fmla="*/ 492728 w 14996512"/>
              <a:gd name="connsiteY17" fmla="*/ 884873 h 963549"/>
              <a:gd name="connsiteX18" fmla="*/ 559118 w 14996512"/>
              <a:gd name="connsiteY18" fmla="*/ 962978 h 963549"/>
              <a:gd name="connsiteX19" fmla="*/ 645414 w 14996512"/>
              <a:gd name="connsiteY19" fmla="*/ 963549 h 963549"/>
              <a:gd name="connsiteX20" fmla="*/ 688372 w 14996512"/>
              <a:gd name="connsiteY20" fmla="*/ 892112 h 963549"/>
              <a:gd name="connsiteX21" fmla="*/ 688372 w 14996512"/>
              <a:gd name="connsiteY21" fmla="*/ 837914 h 963549"/>
              <a:gd name="connsiteX22" fmla="*/ 784479 w 14996512"/>
              <a:gd name="connsiteY22" fmla="*/ 687229 h 963549"/>
              <a:gd name="connsiteX23" fmla="*/ 784479 w 14996512"/>
              <a:gd name="connsiteY23" fmla="*/ 586169 h 963549"/>
              <a:gd name="connsiteX24" fmla="*/ 831152 w 14996512"/>
              <a:gd name="connsiteY24" fmla="*/ 512636 h 963549"/>
              <a:gd name="connsiteX25" fmla="*/ 886968 w 14996512"/>
              <a:gd name="connsiteY25" fmla="*/ 513207 h 963549"/>
              <a:gd name="connsiteX26" fmla="*/ 979075 w 14996512"/>
              <a:gd name="connsiteY26" fmla="*/ 352139 h 963549"/>
              <a:gd name="connsiteX27" fmla="*/ 809530 w 14996512"/>
              <a:gd name="connsiteY27" fmla="*/ 352139 h 963549"/>
              <a:gd name="connsiteX28" fmla="*/ 761333 w 14996512"/>
              <a:gd name="connsiteY28" fmla="*/ 269367 h 963549"/>
              <a:gd name="connsiteX29" fmla="*/ 761429 w 14996512"/>
              <a:gd name="connsiteY29" fmla="*/ 189357 h 963549"/>
              <a:gd name="connsiteX30" fmla="*/ 681419 w 14996512"/>
              <a:gd name="connsiteY30" fmla="*/ 77438 h 963549"/>
              <a:gd name="connsiteX31" fmla="*/ 655511 w 14996512"/>
              <a:gd name="connsiteY31" fmla="*/ 77438 h 963549"/>
              <a:gd name="connsiteX32" fmla="*/ 487299 w 14996512"/>
              <a:gd name="connsiteY32" fmla="*/ 77438 h 963549"/>
              <a:gd name="connsiteX33" fmla="*/ 443293 w 14996512"/>
              <a:gd name="connsiteY33" fmla="*/ 153448 h 963549"/>
              <a:gd name="connsiteX34" fmla="*/ 316421 w 14996512"/>
              <a:gd name="connsiteY34" fmla="*/ 153448 h 963549"/>
              <a:gd name="connsiteX35" fmla="*/ 265843 w 14996512"/>
              <a:gd name="connsiteY35" fmla="*/ 67056 h 963549"/>
              <a:gd name="connsiteX36" fmla="*/ 159639 w 14996512"/>
              <a:gd name="connsiteY36" fmla="*/ 67056 h 963549"/>
              <a:gd name="connsiteX37" fmla="*/ 71914 w 14996512"/>
              <a:gd name="connsiteY37" fmla="*/ 225457 h 963549"/>
              <a:gd name="connsiteX38" fmla="*/ 71914 w 14996512"/>
              <a:gd name="connsiteY38" fmla="*/ 311753 h 963549"/>
              <a:gd name="connsiteX39" fmla="*/ 121825 w 14996512"/>
              <a:gd name="connsiteY39" fmla="*/ 393192 h 963549"/>
              <a:gd name="connsiteX40" fmla="*/ 160687 w 14996512"/>
              <a:gd name="connsiteY40" fmla="*/ 393192 h 963549"/>
              <a:gd name="connsiteX41" fmla="*/ 173260 w 14996512"/>
              <a:gd name="connsiteY41" fmla="*/ 370332 h 963549"/>
              <a:gd name="connsiteX42" fmla="*/ 416433 w 14996512"/>
              <a:gd name="connsiteY42" fmla="*/ 370332 h 963549"/>
              <a:gd name="connsiteX43" fmla="*/ 465392 w 14996512"/>
              <a:gd name="connsiteY43" fmla="*/ 455676 h 963549"/>
              <a:gd name="connsiteX44" fmla="*/ 465392 w 14996512"/>
              <a:gd name="connsiteY44" fmla="*/ 556736 h 963549"/>
              <a:gd name="connsiteX45" fmla="*/ 500443 w 14996512"/>
              <a:gd name="connsiteY45" fmla="*/ 616839 h 963549"/>
              <a:gd name="connsiteX46" fmla="*/ 500443 w 14996512"/>
              <a:gd name="connsiteY46" fmla="*/ 678275 h 963549"/>
              <a:gd name="connsiteX47" fmla="*/ 563309 w 14996512"/>
              <a:gd name="connsiteY47" fmla="*/ 783527 h 963549"/>
              <a:gd name="connsiteX48" fmla="*/ 563309 w 14996512"/>
              <a:gd name="connsiteY48" fmla="*/ 847344 h 963549"/>
              <a:gd name="connsiteX49" fmla="*/ 594932 w 14996512"/>
              <a:gd name="connsiteY49" fmla="*/ 888492 h 963549"/>
              <a:gd name="connsiteX50" fmla="*/ 609124 w 14996512"/>
              <a:gd name="connsiteY50" fmla="*/ 888492 h 963549"/>
              <a:gd name="connsiteX51" fmla="*/ 628460 w 14996512"/>
              <a:gd name="connsiteY51" fmla="*/ 856488 h 963549"/>
              <a:gd name="connsiteX52" fmla="*/ 628460 w 14996512"/>
              <a:gd name="connsiteY52" fmla="*/ 810292 h 963549"/>
              <a:gd name="connsiteX53" fmla="*/ 717899 w 14996512"/>
              <a:gd name="connsiteY53" fmla="*/ 667226 h 963549"/>
              <a:gd name="connsiteX54" fmla="*/ 718566 w 14996512"/>
              <a:gd name="connsiteY54" fmla="*/ 556165 h 963549"/>
              <a:gd name="connsiteX55" fmla="*/ 790956 w 14996512"/>
              <a:gd name="connsiteY55" fmla="*/ 448056 h 963549"/>
              <a:gd name="connsiteX56" fmla="*/ 843725 w 14996512"/>
              <a:gd name="connsiteY56" fmla="*/ 447770 h 963549"/>
              <a:gd name="connsiteX57" fmla="*/ 861060 w 14996512"/>
              <a:gd name="connsiteY57" fmla="*/ 419957 h 963549"/>
              <a:gd name="connsiteX58" fmla="*/ 767239 w 14996512"/>
              <a:gd name="connsiteY58" fmla="*/ 419957 h 963549"/>
              <a:gd name="connsiteX59" fmla="*/ 691229 w 14996512"/>
              <a:gd name="connsiteY59" fmla="*/ 291370 h 963549"/>
              <a:gd name="connsiteX60" fmla="*/ 689229 w 14996512"/>
              <a:gd name="connsiteY60" fmla="*/ 210407 h 963549"/>
              <a:gd name="connsiteX61" fmla="*/ 640271 w 14996512"/>
              <a:gd name="connsiteY61" fmla="*/ 144399 h 963549"/>
              <a:gd name="connsiteX62" fmla="*/ 532352 w 14996512"/>
              <a:gd name="connsiteY62" fmla="*/ 143447 h 963549"/>
              <a:gd name="connsiteX63" fmla="*/ 483108 w 14996512"/>
              <a:gd name="connsiteY63" fmla="*/ 228410 h 963549"/>
              <a:gd name="connsiteX64" fmla="*/ 271082 w 14996512"/>
              <a:gd name="connsiteY64" fmla="*/ 228410 h 963549"/>
              <a:gd name="connsiteX65" fmla="*/ 227743 w 14996512"/>
              <a:gd name="connsiteY65" fmla="*/ 156782 h 963549"/>
              <a:gd name="connsiteX66" fmla="*/ 200216 w 14996512"/>
              <a:gd name="connsiteY66" fmla="*/ 156782 h 963549"/>
              <a:gd name="connsiteX67" fmla="*/ 152019 w 14996512"/>
              <a:gd name="connsiteY67" fmla="*/ 248126 h 963549"/>
              <a:gd name="connsiteX68" fmla="*/ 150781 w 14996512"/>
              <a:gd name="connsiteY68" fmla="*/ 298990 h 963549"/>
              <a:gd name="connsiteX69" fmla="*/ 153638 w 14996512"/>
              <a:gd name="connsiteY69" fmla="*/ 303562 h 963549"/>
              <a:gd name="connsiteX70" fmla="*/ 157353 w 14996512"/>
              <a:gd name="connsiteY70" fmla="*/ 303467 h 963549"/>
              <a:gd name="connsiteX71" fmla="*/ 161068 w 14996512"/>
              <a:gd name="connsiteY71" fmla="*/ 298990 h 963549"/>
              <a:gd name="connsiteX72" fmla="*/ 525304 w 14996512"/>
              <a:gd name="connsiteY72" fmla="*/ 299180 h 963549"/>
              <a:gd name="connsiteX73" fmla="*/ 578739 w 14996512"/>
              <a:gd name="connsiteY73" fmla="*/ 213741 h 963549"/>
              <a:gd name="connsiteX74" fmla="*/ 607314 w 14996512"/>
              <a:gd name="connsiteY74" fmla="*/ 213741 h 963549"/>
              <a:gd name="connsiteX75" fmla="*/ 629317 w 14996512"/>
              <a:gd name="connsiteY75" fmla="*/ 242697 h 963549"/>
              <a:gd name="connsiteX76" fmla="*/ 629317 w 14996512"/>
              <a:gd name="connsiteY76" fmla="*/ 322326 h 963549"/>
              <a:gd name="connsiteX77" fmla="*/ 704945 w 14996512"/>
              <a:gd name="connsiteY77" fmla="*/ 449294 h 963549"/>
              <a:gd name="connsiteX78" fmla="*/ 648938 w 14996512"/>
              <a:gd name="connsiteY78" fmla="*/ 533400 h 963549"/>
              <a:gd name="connsiteX79" fmla="*/ 647510 w 14996512"/>
              <a:gd name="connsiteY79" fmla="*/ 650558 h 963549"/>
              <a:gd name="connsiteX80" fmla="*/ 603409 w 14996512"/>
              <a:gd name="connsiteY80" fmla="*/ 716852 h 963549"/>
              <a:gd name="connsiteX81" fmla="*/ 563404 w 14996512"/>
              <a:gd name="connsiteY81" fmla="*/ 649700 h 963549"/>
              <a:gd name="connsiteX82" fmla="*/ 563404 w 14996512"/>
              <a:gd name="connsiteY82" fmla="*/ 578644 h 963549"/>
              <a:gd name="connsiteX83" fmla="*/ 537496 w 14996512"/>
              <a:gd name="connsiteY83" fmla="*/ 536258 h 963549"/>
              <a:gd name="connsiteX84" fmla="*/ 537496 w 14996512"/>
              <a:gd name="connsiteY84" fmla="*/ 436721 h 963549"/>
              <a:gd name="connsiteX85" fmla="*/ 498824 w 14996512"/>
              <a:gd name="connsiteY85" fmla="*/ 368999 h 963549"/>
              <a:gd name="connsiteX86" fmla="*/ 581120 w 14996512"/>
              <a:gd name="connsiteY86" fmla="*/ 368999 h 963549"/>
              <a:gd name="connsiteX87" fmla="*/ 627698 w 14996512"/>
              <a:gd name="connsiteY87" fmla="*/ 443579 h 963549"/>
              <a:gd name="connsiteX88" fmla="*/ 592550 w 14996512"/>
              <a:gd name="connsiteY88" fmla="*/ 496729 h 963549"/>
              <a:gd name="connsiteX0" fmla="*/ 15115867 w 15115867"/>
              <a:gd name="connsiteY0" fmla="*/ 0 h 1023226"/>
              <a:gd name="connsiteX1" fmla="*/ 439579 w 15115867"/>
              <a:gd name="connsiteY1" fmla="*/ 59677 h 1023226"/>
              <a:gd name="connsiteX2" fmla="*/ 399955 w 15115867"/>
              <a:gd name="connsiteY2" fmla="*/ 131686 h 1023226"/>
              <a:gd name="connsiteX3" fmla="*/ 351377 w 15115867"/>
              <a:gd name="connsiteY3" fmla="*/ 132067 h 1023226"/>
              <a:gd name="connsiteX4" fmla="*/ 307467 w 15115867"/>
              <a:gd name="connsiteY4" fmla="*/ 59677 h 1023226"/>
              <a:gd name="connsiteX5" fmla="*/ 118967 w 15115867"/>
              <a:gd name="connsiteY5" fmla="*/ 59677 h 1023226"/>
              <a:gd name="connsiteX6" fmla="*/ 0 w 15115867"/>
              <a:gd name="connsiteY6" fmla="*/ 259416 h 1023226"/>
              <a:gd name="connsiteX7" fmla="*/ 0 w 15115867"/>
              <a:gd name="connsiteY7" fmla="*/ 401815 h 1023226"/>
              <a:gd name="connsiteX8" fmla="*/ 78296 w 15115867"/>
              <a:gd name="connsiteY8" fmla="*/ 523449 h 1023226"/>
              <a:gd name="connsiteX9" fmla="*/ 204216 w 15115867"/>
              <a:gd name="connsiteY9" fmla="*/ 523449 h 1023226"/>
              <a:gd name="connsiteX10" fmla="*/ 219647 w 15115867"/>
              <a:gd name="connsiteY10" fmla="*/ 496684 h 1023226"/>
              <a:gd name="connsiteX11" fmla="*/ 381000 w 15115867"/>
              <a:gd name="connsiteY11" fmla="*/ 496684 h 1023226"/>
              <a:gd name="connsiteX12" fmla="*/ 399288 w 15115867"/>
              <a:gd name="connsiteY12" fmla="*/ 529450 h 1023226"/>
              <a:gd name="connsiteX13" fmla="*/ 399288 w 15115867"/>
              <a:gd name="connsiteY13" fmla="*/ 627748 h 1023226"/>
              <a:gd name="connsiteX14" fmla="*/ 434245 w 15115867"/>
              <a:gd name="connsiteY14" fmla="*/ 688518 h 1023226"/>
              <a:gd name="connsiteX15" fmla="*/ 434054 w 15115867"/>
              <a:gd name="connsiteY15" fmla="*/ 753002 h 1023226"/>
              <a:gd name="connsiteX16" fmla="*/ 492728 w 15115867"/>
              <a:gd name="connsiteY16" fmla="*/ 859682 h 1023226"/>
              <a:gd name="connsiteX17" fmla="*/ 492728 w 15115867"/>
              <a:gd name="connsiteY17" fmla="*/ 944550 h 1023226"/>
              <a:gd name="connsiteX18" fmla="*/ 559118 w 15115867"/>
              <a:gd name="connsiteY18" fmla="*/ 1022655 h 1023226"/>
              <a:gd name="connsiteX19" fmla="*/ 645414 w 15115867"/>
              <a:gd name="connsiteY19" fmla="*/ 1023226 h 1023226"/>
              <a:gd name="connsiteX20" fmla="*/ 688372 w 15115867"/>
              <a:gd name="connsiteY20" fmla="*/ 951789 h 1023226"/>
              <a:gd name="connsiteX21" fmla="*/ 688372 w 15115867"/>
              <a:gd name="connsiteY21" fmla="*/ 897591 h 1023226"/>
              <a:gd name="connsiteX22" fmla="*/ 784479 w 15115867"/>
              <a:gd name="connsiteY22" fmla="*/ 746906 h 1023226"/>
              <a:gd name="connsiteX23" fmla="*/ 784479 w 15115867"/>
              <a:gd name="connsiteY23" fmla="*/ 645846 h 1023226"/>
              <a:gd name="connsiteX24" fmla="*/ 831152 w 15115867"/>
              <a:gd name="connsiteY24" fmla="*/ 572313 h 1023226"/>
              <a:gd name="connsiteX25" fmla="*/ 886968 w 15115867"/>
              <a:gd name="connsiteY25" fmla="*/ 572884 h 1023226"/>
              <a:gd name="connsiteX26" fmla="*/ 979075 w 15115867"/>
              <a:gd name="connsiteY26" fmla="*/ 411816 h 1023226"/>
              <a:gd name="connsiteX27" fmla="*/ 809530 w 15115867"/>
              <a:gd name="connsiteY27" fmla="*/ 411816 h 1023226"/>
              <a:gd name="connsiteX28" fmla="*/ 761333 w 15115867"/>
              <a:gd name="connsiteY28" fmla="*/ 329044 h 1023226"/>
              <a:gd name="connsiteX29" fmla="*/ 761429 w 15115867"/>
              <a:gd name="connsiteY29" fmla="*/ 249034 h 1023226"/>
              <a:gd name="connsiteX30" fmla="*/ 681419 w 15115867"/>
              <a:gd name="connsiteY30" fmla="*/ 137115 h 1023226"/>
              <a:gd name="connsiteX31" fmla="*/ 655511 w 15115867"/>
              <a:gd name="connsiteY31" fmla="*/ 137115 h 1023226"/>
              <a:gd name="connsiteX32" fmla="*/ 487299 w 15115867"/>
              <a:gd name="connsiteY32" fmla="*/ 137115 h 1023226"/>
              <a:gd name="connsiteX33" fmla="*/ 443293 w 15115867"/>
              <a:gd name="connsiteY33" fmla="*/ 213125 h 1023226"/>
              <a:gd name="connsiteX34" fmla="*/ 316421 w 15115867"/>
              <a:gd name="connsiteY34" fmla="*/ 213125 h 1023226"/>
              <a:gd name="connsiteX35" fmla="*/ 265843 w 15115867"/>
              <a:gd name="connsiteY35" fmla="*/ 126733 h 1023226"/>
              <a:gd name="connsiteX36" fmla="*/ 159639 w 15115867"/>
              <a:gd name="connsiteY36" fmla="*/ 126733 h 1023226"/>
              <a:gd name="connsiteX37" fmla="*/ 71914 w 15115867"/>
              <a:gd name="connsiteY37" fmla="*/ 285134 h 1023226"/>
              <a:gd name="connsiteX38" fmla="*/ 71914 w 15115867"/>
              <a:gd name="connsiteY38" fmla="*/ 371430 h 1023226"/>
              <a:gd name="connsiteX39" fmla="*/ 121825 w 15115867"/>
              <a:gd name="connsiteY39" fmla="*/ 452869 h 1023226"/>
              <a:gd name="connsiteX40" fmla="*/ 160687 w 15115867"/>
              <a:gd name="connsiteY40" fmla="*/ 452869 h 1023226"/>
              <a:gd name="connsiteX41" fmla="*/ 173260 w 15115867"/>
              <a:gd name="connsiteY41" fmla="*/ 430009 h 1023226"/>
              <a:gd name="connsiteX42" fmla="*/ 416433 w 15115867"/>
              <a:gd name="connsiteY42" fmla="*/ 430009 h 1023226"/>
              <a:gd name="connsiteX43" fmla="*/ 465392 w 15115867"/>
              <a:gd name="connsiteY43" fmla="*/ 515353 h 1023226"/>
              <a:gd name="connsiteX44" fmla="*/ 465392 w 15115867"/>
              <a:gd name="connsiteY44" fmla="*/ 616413 h 1023226"/>
              <a:gd name="connsiteX45" fmla="*/ 500443 w 15115867"/>
              <a:gd name="connsiteY45" fmla="*/ 676516 h 1023226"/>
              <a:gd name="connsiteX46" fmla="*/ 500443 w 15115867"/>
              <a:gd name="connsiteY46" fmla="*/ 737952 h 1023226"/>
              <a:gd name="connsiteX47" fmla="*/ 563309 w 15115867"/>
              <a:gd name="connsiteY47" fmla="*/ 843204 h 1023226"/>
              <a:gd name="connsiteX48" fmla="*/ 563309 w 15115867"/>
              <a:gd name="connsiteY48" fmla="*/ 907021 h 1023226"/>
              <a:gd name="connsiteX49" fmla="*/ 594932 w 15115867"/>
              <a:gd name="connsiteY49" fmla="*/ 948169 h 1023226"/>
              <a:gd name="connsiteX50" fmla="*/ 609124 w 15115867"/>
              <a:gd name="connsiteY50" fmla="*/ 948169 h 1023226"/>
              <a:gd name="connsiteX51" fmla="*/ 628460 w 15115867"/>
              <a:gd name="connsiteY51" fmla="*/ 916165 h 1023226"/>
              <a:gd name="connsiteX52" fmla="*/ 628460 w 15115867"/>
              <a:gd name="connsiteY52" fmla="*/ 869969 h 1023226"/>
              <a:gd name="connsiteX53" fmla="*/ 717899 w 15115867"/>
              <a:gd name="connsiteY53" fmla="*/ 726903 h 1023226"/>
              <a:gd name="connsiteX54" fmla="*/ 718566 w 15115867"/>
              <a:gd name="connsiteY54" fmla="*/ 615842 h 1023226"/>
              <a:gd name="connsiteX55" fmla="*/ 790956 w 15115867"/>
              <a:gd name="connsiteY55" fmla="*/ 507733 h 1023226"/>
              <a:gd name="connsiteX56" fmla="*/ 843725 w 15115867"/>
              <a:gd name="connsiteY56" fmla="*/ 507447 h 1023226"/>
              <a:gd name="connsiteX57" fmla="*/ 861060 w 15115867"/>
              <a:gd name="connsiteY57" fmla="*/ 479634 h 1023226"/>
              <a:gd name="connsiteX58" fmla="*/ 767239 w 15115867"/>
              <a:gd name="connsiteY58" fmla="*/ 479634 h 1023226"/>
              <a:gd name="connsiteX59" fmla="*/ 691229 w 15115867"/>
              <a:gd name="connsiteY59" fmla="*/ 351047 h 1023226"/>
              <a:gd name="connsiteX60" fmla="*/ 689229 w 15115867"/>
              <a:gd name="connsiteY60" fmla="*/ 270084 h 1023226"/>
              <a:gd name="connsiteX61" fmla="*/ 640271 w 15115867"/>
              <a:gd name="connsiteY61" fmla="*/ 204076 h 1023226"/>
              <a:gd name="connsiteX62" fmla="*/ 532352 w 15115867"/>
              <a:gd name="connsiteY62" fmla="*/ 203124 h 1023226"/>
              <a:gd name="connsiteX63" fmla="*/ 483108 w 15115867"/>
              <a:gd name="connsiteY63" fmla="*/ 288087 h 1023226"/>
              <a:gd name="connsiteX64" fmla="*/ 271082 w 15115867"/>
              <a:gd name="connsiteY64" fmla="*/ 288087 h 1023226"/>
              <a:gd name="connsiteX65" fmla="*/ 227743 w 15115867"/>
              <a:gd name="connsiteY65" fmla="*/ 216459 h 1023226"/>
              <a:gd name="connsiteX66" fmla="*/ 200216 w 15115867"/>
              <a:gd name="connsiteY66" fmla="*/ 216459 h 1023226"/>
              <a:gd name="connsiteX67" fmla="*/ 152019 w 15115867"/>
              <a:gd name="connsiteY67" fmla="*/ 307803 h 1023226"/>
              <a:gd name="connsiteX68" fmla="*/ 150781 w 15115867"/>
              <a:gd name="connsiteY68" fmla="*/ 358667 h 1023226"/>
              <a:gd name="connsiteX69" fmla="*/ 153638 w 15115867"/>
              <a:gd name="connsiteY69" fmla="*/ 363239 h 1023226"/>
              <a:gd name="connsiteX70" fmla="*/ 157353 w 15115867"/>
              <a:gd name="connsiteY70" fmla="*/ 363144 h 1023226"/>
              <a:gd name="connsiteX71" fmla="*/ 161068 w 15115867"/>
              <a:gd name="connsiteY71" fmla="*/ 358667 h 1023226"/>
              <a:gd name="connsiteX72" fmla="*/ 525304 w 15115867"/>
              <a:gd name="connsiteY72" fmla="*/ 358857 h 1023226"/>
              <a:gd name="connsiteX73" fmla="*/ 578739 w 15115867"/>
              <a:gd name="connsiteY73" fmla="*/ 273418 h 1023226"/>
              <a:gd name="connsiteX74" fmla="*/ 607314 w 15115867"/>
              <a:gd name="connsiteY74" fmla="*/ 273418 h 1023226"/>
              <a:gd name="connsiteX75" fmla="*/ 629317 w 15115867"/>
              <a:gd name="connsiteY75" fmla="*/ 302374 h 1023226"/>
              <a:gd name="connsiteX76" fmla="*/ 629317 w 15115867"/>
              <a:gd name="connsiteY76" fmla="*/ 382003 h 1023226"/>
              <a:gd name="connsiteX77" fmla="*/ 704945 w 15115867"/>
              <a:gd name="connsiteY77" fmla="*/ 508971 h 1023226"/>
              <a:gd name="connsiteX78" fmla="*/ 648938 w 15115867"/>
              <a:gd name="connsiteY78" fmla="*/ 593077 h 1023226"/>
              <a:gd name="connsiteX79" fmla="*/ 647510 w 15115867"/>
              <a:gd name="connsiteY79" fmla="*/ 710235 h 1023226"/>
              <a:gd name="connsiteX80" fmla="*/ 603409 w 15115867"/>
              <a:gd name="connsiteY80" fmla="*/ 776529 h 1023226"/>
              <a:gd name="connsiteX81" fmla="*/ 563404 w 15115867"/>
              <a:gd name="connsiteY81" fmla="*/ 709377 h 1023226"/>
              <a:gd name="connsiteX82" fmla="*/ 563404 w 15115867"/>
              <a:gd name="connsiteY82" fmla="*/ 638321 h 1023226"/>
              <a:gd name="connsiteX83" fmla="*/ 537496 w 15115867"/>
              <a:gd name="connsiteY83" fmla="*/ 595935 h 1023226"/>
              <a:gd name="connsiteX84" fmla="*/ 537496 w 15115867"/>
              <a:gd name="connsiteY84" fmla="*/ 496398 h 1023226"/>
              <a:gd name="connsiteX85" fmla="*/ 498824 w 15115867"/>
              <a:gd name="connsiteY85" fmla="*/ 428676 h 1023226"/>
              <a:gd name="connsiteX86" fmla="*/ 581120 w 15115867"/>
              <a:gd name="connsiteY86" fmla="*/ 428676 h 1023226"/>
              <a:gd name="connsiteX87" fmla="*/ 627698 w 15115867"/>
              <a:gd name="connsiteY87" fmla="*/ 503256 h 1023226"/>
              <a:gd name="connsiteX88" fmla="*/ 592550 w 15115867"/>
              <a:gd name="connsiteY88" fmla="*/ 556406 h 1023226"/>
              <a:gd name="connsiteX0" fmla="*/ 15083451 w 15083451"/>
              <a:gd name="connsiteY0" fmla="*/ 5158 h 963549"/>
              <a:gd name="connsiteX1" fmla="*/ 439579 w 15083451"/>
              <a:gd name="connsiteY1" fmla="*/ 0 h 963549"/>
              <a:gd name="connsiteX2" fmla="*/ 399955 w 15083451"/>
              <a:gd name="connsiteY2" fmla="*/ 72009 h 963549"/>
              <a:gd name="connsiteX3" fmla="*/ 351377 w 15083451"/>
              <a:gd name="connsiteY3" fmla="*/ 72390 h 963549"/>
              <a:gd name="connsiteX4" fmla="*/ 307467 w 15083451"/>
              <a:gd name="connsiteY4" fmla="*/ 0 h 963549"/>
              <a:gd name="connsiteX5" fmla="*/ 118967 w 15083451"/>
              <a:gd name="connsiteY5" fmla="*/ 0 h 963549"/>
              <a:gd name="connsiteX6" fmla="*/ 0 w 15083451"/>
              <a:gd name="connsiteY6" fmla="*/ 199739 h 963549"/>
              <a:gd name="connsiteX7" fmla="*/ 0 w 15083451"/>
              <a:gd name="connsiteY7" fmla="*/ 342138 h 963549"/>
              <a:gd name="connsiteX8" fmla="*/ 78296 w 15083451"/>
              <a:gd name="connsiteY8" fmla="*/ 463772 h 963549"/>
              <a:gd name="connsiteX9" fmla="*/ 204216 w 15083451"/>
              <a:gd name="connsiteY9" fmla="*/ 463772 h 963549"/>
              <a:gd name="connsiteX10" fmla="*/ 219647 w 15083451"/>
              <a:gd name="connsiteY10" fmla="*/ 437007 h 963549"/>
              <a:gd name="connsiteX11" fmla="*/ 381000 w 15083451"/>
              <a:gd name="connsiteY11" fmla="*/ 437007 h 963549"/>
              <a:gd name="connsiteX12" fmla="*/ 399288 w 15083451"/>
              <a:gd name="connsiteY12" fmla="*/ 469773 h 963549"/>
              <a:gd name="connsiteX13" fmla="*/ 399288 w 15083451"/>
              <a:gd name="connsiteY13" fmla="*/ 568071 h 963549"/>
              <a:gd name="connsiteX14" fmla="*/ 434245 w 15083451"/>
              <a:gd name="connsiteY14" fmla="*/ 628841 h 963549"/>
              <a:gd name="connsiteX15" fmla="*/ 434054 w 15083451"/>
              <a:gd name="connsiteY15" fmla="*/ 693325 h 963549"/>
              <a:gd name="connsiteX16" fmla="*/ 492728 w 15083451"/>
              <a:gd name="connsiteY16" fmla="*/ 800005 h 963549"/>
              <a:gd name="connsiteX17" fmla="*/ 492728 w 15083451"/>
              <a:gd name="connsiteY17" fmla="*/ 884873 h 963549"/>
              <a:gd name="connsiteX18" fmla="*/ 559118 w 15083451"/>
              <a:gd name="connsiteY18" fmla="*/ 962978 h 963549"/>
              <a:gd name="connsiteX19" fmla="*/ 645414 w 15083451"/>
              <a:gd name="connsiteY19" fmla="*/ 963549 h 963549"/>
              <a:gd name="connsiteX20" fmla="*/ 688372 w 15083451"/>
              <a:gd name="connsiteY20" fmla="*/ 892112 h 963549"/>
              <a:gd name="connsiteX21" fmla="*/ 688372 w 15083451"/>
              <a:gd name="connsiteY21" fmla="*/ 837914 h 963549"/>
              <a:gd name="connsiteX22" fmla="*/ 784479 w 15083451"/>
              <a:gd name="connsiteY22" fmla="*/ 687229 h 963549"/>
              <a:gd name="connsiteX23" fmla="*/ 784479 w 15083451"/>
              <a:gd name="connsiteY23" fmla="*/ 586169 h 963549"/>
              <a:gd name="connsiteX24" fmla="*/ 831152 w 15083451"/>
              <a:gd name="connsiteY24" fmla="*/ 512636 h 963549"/>
              <a:gd name="connsiteX25" fmla="*/ 886968 w 15083451"/>
              <a:gd name="connsiteY25" fmla="*/ 513207 h 963549"/>
              <a:gd name="connsiteX26" fmla="*/ 979075 w 15083451"/>
              <a:gd name="connsiteY26" fmla="*/ 352139 h 963549"/>
              <a:gd name="connsiteX27" fmla="*/ 809530 w 15083451"/>
              <a:gd name="connsiteY27" fmla="*/ 352139 h 963549"/>
              <a:gd name="connsiteX28" fmla="*/ 761333 w 15083451"/>
              <a:gd name="connsiteY28" fmla="*/ 269367 h 963549"/>
              <a:gd name="connsiteX29" fmla="*/ 761429 w 15083451"/>
              <a:gd name="connsiteY29" fmla="*/ 189357 h 963549"/>
              <a:gd name="connsiteX30" fmla="*/ 681419 w 15083451"/>
              <a:gd name="connsiteY30" fmla="*/ 77438 h 963549"/>
              <a:gd name="connsiteX31" fmla="*/ 655511 w 15083451"/>
              <a:gd name="connsiteY31" fmla="*/ 77438 h 963549"/>
              <a:gd name="connsiteX32" fmla="*/ 487299 w 15083451"/>
              <a:gd name="connsiteY32" fmla="*/ 77438 h 963549"/>
              <a:gd name="connsiteX33" fmla="*/ 443293 w 15083451"/>
              <a:gd name="connsiteY33" fmla="*/ 153448 h 963549"/>
              <a:gd name="connsiteX34" fmla="*/ 316421 w 15083451"/>
              <a:gd name="connsiteY34" fmla="*/ 153448 h 963549"/>
              <a:gd name="connsiteX35" fmla="*/ 265843 w 15083451"/>
              <a:gd name="connsiteY35" fmla="*/ 67056 h 963549"/>
              <a:gd name="connsiteX36" fmla="*/ 159639 w 15083451"/>
              <a:gd name="connsiteY36" fmla="*/ 67056 h 963549"/>
              <a:gd name="connsiteX37" fmla="*/ 71914 w 15083451"/>
              <a:gd name="connsiteY37" fmla="*/ 225457 h 963549"/>
              <a:gd name="connsiteX38" fmla="*/ 71914 w 15083451"/>
              <a:gd name="connsiteY38" fmla="*/ 311753 h 963549"/>
              <a:gd name="connsiteX39" fmla="*/ 121825 w 15083451"/>
              <a:gd name="connsiteY39" fmla="*/ 393192 h 963549"/>
              <a:gd name="connsiteX40" fmla="*/ 160687 w 15083451"/>
              <a:gd name="connsiteY40" fmla="*/ 393192 h 963549"/>
              <a:gd name="connsiteX41" fmla="*/ 173260 w 15083451"/>
              <a:gd name="connsiteY41" fmla="*/ 370332 h 963549"/>
              <a:gd name="connsiteX42" fmla="*/ 416433 w 15083451"/>
              <a:gd name="connsiteY42" fmla="*/ 370332 h 963549"/>
              <a:gd name="connsiteX43" fmla="*/ 465392 w 15083451"/>
              <a:gd name="connsiteY43" fmla="*/ 455676 h 963549"/>
              <a:gd name="connsiteX44" fmla="*/ 465392 w 15083451"/>
              <a:gd name="connsiteY44" fmla="*/ 556736 h 963549"/>
              <a:gd name="connsiteX45" fmla="*/ 500443 w 15083451"/>
              <a:gd name="connsiteY45" fmla="*/ 616839 h 963549"/>
              <a:gd name="connsiteX46" fmla="*/ 500443 w 15083451"/>
              <a:gd name="connsiteY46" fmla="*/ 678275 h 963549"/>
              <a:gd name="connsiteX47" fmla="*/ 563309 w 15083451"/>
              <a:gd name="connsiteY47" fmla="*/ 783527 h 963549"/>
              <a:gd name="connsiteX48" fmla="*/ 563309 w 15083451"/>
              <a:gd name="connsiteY48" fmla="*/ 847344 h 963549"/>
              <a:gd name="connsiteX49" fmla="*/ 594932 w 15083451"/>
              <a:gd name="connsiteY49" fmla="*/ 888492 h 963549"/>
              <a:gd name="connsiteX50" fmla="*/ 609124 w 15083451"/>
              <a:gd name="connsiteY50" fmla="*/ 888492 h 963549"/>
              <a:gd name="connsiteX51" fmla="*/ 628460 w 15083451"/>
              <a:gd name="connsiteY51" fmla="*/ 856488 h 963549"/>
              <a:gd name="connsiteX52" fmla="*/ 628460 w 15083451"/>
              <a:gd name="connsiteY52" fmla="*/ 810292 h 963549"/>
              <a:gd name="connsiteX53" fmla="*/ 717899 w 15083451"/>
              <a:gd name="connsiteY53" fmla="*/ 667226 h 963549"/>
              <a:gd name="connsiteX54" fmla="*/ 718566 w 15083451"/>
              <a:gd name="connsiteY54" fmla="*/ 556165 h 963549"/>
              <a:gd name="connsiteX55" fmla="*/ 790956 w 15083451"/>
              <a:gd name="connsiteY55" fmla="*/ 448056 h 963549"/>
              <a:gd name="connsiteX56" fmla="*/ 843725 w 15083451"/>
              <a:gd name="connsiteY56" fmla="*/ 447770 h 963549"/>
              <a:gd name="connsiteX57" fmla="*/ 861060 w 15083451"/>
              <a:gd name="connsiteY57" fmla="*/ 419957 h 963549"/>
              <a:gd name="connsiteX58" fmla="*/ 767239 w 15083451"/>
              <a:gd name="connsiteY58" fmla="*/ 419957 h 963549"/>
              <a:gd name="connsiteX59" fmla="*/ 691229 w 15083451"/>
              <a:gd name="connsiteY59" fmla="*/ 291370 h 963549"/>
              <a:gd name="connsiteX60" fmla="*/ 689229 w 15083451"/>
              <a:gd name="connsiteY60" fmla="*/ 210407 h 963549"/>
              <a:gd name="connsiteX61" fmla="*/ 640271 w 15083451"/>
              <a:gd name="connsiteY61" fmla="*/ 144399 h 963549"/>
              <a:gd name="connsiteX62" fmla="*/ 532352 w 15083451"/>
              <a:gd name="connsiteY62" fmla="*/ 143447 h 963549"/>
              <a:gd name="connsiteX63" fmla="*/ 483108 w 15083451"/>
              <a:gd name="connsiteY63" fmla="*/ 228410 h 963549"/>
              <a:gd name="connsiteX64" fmla="*/ 271082 w 15083451"/>
              <a:gd name="connsiteY64" fmla="*/ 228410 h 963549"/>
              <a:gd name="connsiteX65" fmla="*/ 227743 w 15083451"/>
              <a:gd name="connsiteY65" fmla="*/ 156782 h 963549"/>
              <a:gd name="connsiteX66" fmla="*/ 200216 w 15083451"/>
              <a:gd name="connsiteY66" fmla="*/ 156782 h 963549"/>
              <a:gd name="connsiteX67" fmla="*/ 152019 w 15083451"/>
              <a:gd name="connsiteY67" fmla="*/ 248126 h 963549"/>
              <a:gd name="connsiteX68" fmla="*/ 150781 w 15083451"/>
              <a:gd name="connsiteY68" fmla="*/ 298990 h 963549"/>
              <a:gd name="connsiteX69" fmla="*/ 153638 w 15083451"/>
              <a:gd name="connsiteY69" fmla="*/ 303562 h 963549"/>
              <a:gd name="connsiteX70" fmla="*/ 157353 w 15083451"/>
              <a:gd name="connsiteY70" fmla="*/ 303467 h 963549"/>
              <a:gd name="connsiteX71" fmla="*/ 161068 w 15083451"/>
              <a:gd name="connsiteY71" fmla="*/ 298990 h 963549"/>
              <a:gd name="connsiteX72" fmla="*/ 525304 w 15083451"/>
              <a:gd name="connsiteY72" fmla="*/ 299180 h 963549"/>
              <a:gd name="connsiteX73" fmla="*/ 578739 w 15083451"/>
              <a:gd name="connsiteY73" fmla="*/ 213741 h 963549"/>
              <a:gd name="connsiteX74" fmla="*/ 607314 w 15083451"/>
              <a:gd name="connsiteY74" fmla="*/ 213741 h 963549"/>
              <a:gd name="connsiteX75" fmla="*/ 629317 w 15083451"/>
              <a:gd name="connsiteY75" fmla="*/ 242697 h 963549"/>
              <a:gd name="connsiteX76" fmla="*/ 629317 w 15083451"/>
              <a:gd name="connsiteY76" fmla="*/ 322326 h 963549"/>
              <a:gd name="connsiteX77" fmla="*/ 704945 w 15083451"/>
              <a:gd name="connsiteY77" fmla="*/ 449294 h 963549"/>
              <a:gd name="connsiteX78" fmla="*/ 648938 w 15083451"/>
              <a:gd name="connsiteY78" fmla="*/ 533400 h 963549"/>
              <a:gd name="connsiteX79" fmla="*/ 647510 w 15083451"/>
              <a:gd name="connsiteY79" fmla="*/ 650558 h 963549"/>
              <a:gd name="connsiteX80" fmla="*/ 603409 w 15083451"/>
              <a:gd name="connsiteY80" fmla="*/ 716852 h 963549"/>
              <a:gd name="connsiteX81" fmla="*/ 563404 w 15083451"/>
              <a:gd name="connsiteY81" fmla="*/ 649700 h 963549"/>
              <a:gd name="connsiteX82" fmla="*/ 563404 w 15083451"/>
              <a:gd name="connsiteY82" fmla="*/ 578644 h 963549"/>
              <a:gd name="connsiteX83" fmla="*/ 537496 w 15083451"/>
              <a:gd name="connsiteY83" fmla="*/ 536258 h 963549"/>
              <a:gd name="connsiteX84" fmla="*/ 537496 w 15083451"/>
              <a:gd name="connsiteY84" fmla="*/ 436721 h 963549"/>
              <a:gd name="connsiteX85" fmla="*/ 498824 w 15083451"/>
              <a:gd name="connsiteY85" fmla="*/ 368999 h 963549"/>
              <a:gd name="connsiteX86" fmla="*/ 581120 w 15083451"/>
              <a:gd name="connsiteY86" fmla="*/ 368999 h 963549"/>
              <a:gd name="connsiteX87" fmla="*/ 627698 w 15083451"/>
              <a:gd name="connsiteY87" fmla="*/ 443579 h 963549"/>
              <a:gd name="connsiteX88" fmla="*/ 592550 w 15083451"/>
              <a:gd name="connsiteY88" fmla="*/ 496729 h 9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5083451" h="963549">
                <a:moveTo>
                  <a:pt x="15083451" y="5158"/>
                </a:moveTo>
                <a:lnTo>
                  <a:pt x="439579" y="0"/>
                </a:lnTo>
                <a:lnTo>
                  <a:pt x="399955" y="72009"/>
                </a:lnTo>
                <a:lnTo>
                  <a:pt x="351377" y="72390"/>
                </a:lnTo>
                <a:lnTo>
                  <a:pt x="307467" y="0"/>
                </a:lnTo>
                <a:lnTo>
                  <a:pt x="118967" y="0"/>
                </a:lnTo>
                <a:lnTo>
                  <a:pt x="0" y="199739"/>
                </a:lnTo>
                <a:lnTo>
                  <a:pt x="0" y="342138"/>
                </a:lnTo>
                <a:lnTo>
                  <a:pt x="78296" y="463772"/>
                </a:lnTo>
                <a:lnTo>
                  <a:pt x="204216" y="463772"/>
                </a:lnTo>
                <a:lnTo>
                  <a:pt x="219647" y="437007"/>
                </a:lnTo>
                <a:lnTo>
                  <a:pt x="381000" y="437007"/>
                </a:lnTo>
                <a:lnTo>
                  <a:pt x="399288" y="469773"/>
                </a:lnTo>
                <a:lnTo>
                  <a:pt x="399288" y="568071"/>
                </a:lnTo>
                <a:lnTo>
                  <a:pt x="434245" y="628841"/>
                </a:lnTo>
                <a:cubicBezTo>
                  <a:pt x="434181" y="650336"/>
                  <a:pt x="434118" y="671830"/>
                  <a:pt x="434054" y="693325"/>
                </a:cubicBezTo>
                <a:lnTo>
                  <a:pt x="492728" y="800005"/>
                </a:lnTo>
                <a:lnTo>
                  <a:pt x="492728" y="884873"/>
                </a:lnTo>
                <a:lnTo>
                  <a:pt x="559118" y="962978"/>
                </a:lnTo>
                <a:lnTo>
                  <a:pt x="645414" y="963549"/>
                </a:lnTo>
                <a:lnTo>
                  <a:pt x="688372" y="892112"/>
                </a:lnTo>
                <a:lnTo>
                  <a:pt x="688372" y="837914"/>
                </a:lnTo>
                <a:lnTo>
                  <a:pt x="784479" y="687229"/>
                </a:lnTo>
                <a:lnTo>
                  <a:pt x="784479" y="586169"/>
                </a:lnTo>
                <a:lnTo>
                  <a:pt x="831152" y="512636"/>
                </a:lnTo>
                <a:lnTo>
                  <a:pt x="886968" y="513207"/>
                </a:lnTo>
                <a:lnTo>
                  <a:pt x="979075" y="352139"/>
                </a:lnTo>
                <a:lnTo>
                  <a:pt x="809530" y="352139"/>
                </a:lnTo>
                <a:lnTo>
                  <a:pt x="761333" y="269367"/>
                </a:lnTo>
                <a:lnTo>
                  <a:pt x="761429" y="189357"/>
                </a:lnTo>
                <a:lnTo>
                  <a:pt x="681419" y="77438"/>
                </a:lnTo>
                <a:lnTo>
                  <a:pt x="655511" y="77438"/>
                </a:lnTo>
                <a:lnTo>
                  <a:pt x="487299" y="77438"/>
                </a:lnTo>
                <a:lnTo>
                  <a:pt x="443293" y="153448"/>
                </a:lnTo>
                <a:lnTo>
                  <a:pt x="316421" y="153448"/>
                </a:lnTo>
                <a:lnTo>
                  <a:pt x="265843" y="67056"/>
                </a:lnTo>
                <a:lnTo>
                  <a:pt x="159639" y="67056"/>
                </a:lnTo>
                <a:lnTo>
                  <a:pt x="71914" y="225457"/>
                </a:lnTo>
                <a:lnTo>
                  <a:pt x="71914" y="311753"/>
                </a:lnTo>
                <a:lnTo>
                  <a:pt x="121825" y="393192"/>
                </a:lnTo>
                <a:lnTo>
                  <a:pt x="160687" y="393192"/>
                </a:lnTo>
                <a:lnTo>
                  <a:pt x="173260" y="370332"/>
                </a:lnTo>
                <a:lnTo>
                  <a:pt x="416433" y="370332"/>
                </a:lnTo>
                <a:lnTo>
                  <a:pt x="465392" y="455676"/>
                </a:lnTo>
                <a:lnTo>
                  <a:pt x="465392" y="556736"/>
                </a:lnTo>
                <a:lnTo>
                  <a:pt x="500443" y="616839"/>
                </a:lnTo>
                <a:lnTo>
                  <a:pt x="500443" y="678275"/>
                </a:lnTo>
                <a:lnTo>
                  <a:pt x="563309" y="783527"/>
                </a:lnTo>
                <a:lnTo>
                  <a:pt x="563309" y="847344"/>
                </a:lnTo>
                <a:lnTo>
                  <a:pt x="594932" y="888492"/>
                </a:lnTo>
                <a:lnTo>
                  <a:pt x="609124" y="888492"/>
                </a:lnTo>
                <a:lnTo>
                  <a:pt x="628460" y="856488"/>
                </a:lnTo>
                <a:lnTo>
                  <a:pt x="628460" y="810292"/>
                </a:lnTo>
                <a:lnTo>
                  <a:pt x="717899" y="667226"/>
                </a:lnTo>
                <a:cubicBezTo>
                  <a:pt x="718121" y="630206"/>
                  <a:pt x="718344" y="593185"/>
                  <a:pt x="718566" y="556165"/>
                </a:cubicBezTo>
                <a:lnTo>
                  <a:pt x="790956" y="448056"/>
                </a:lnTo>
                <a:lnTo>
                  <a:pt x="843725" y="447770"/>
                </a:lnTo>
                <a:lnTo>
                  <a:pt x="861060" y="419957"/>
                </a:lnTo>
                <a:lnTo>
                  <a:pt x="767239" y="419957"/>
                </a:lnTo>
                <a:lnTo>
                  <a:pt x="691229" y="291370"/>
                </a:lnTo>
                <a:cubicBezTo>
                  <a:pt x="690562" y="264382"/>
                  <a:pt x="689896" y="237395"/>
                  <a:pt x="689229" y="210407"/>
                </a:cubicBezTo>
                <a:lnTo>
                  <a:pt x="640271" y="144399"/>
                </a:lnTo>
                <a:lnTo>
                  <a:pt x="532352" y="143447"/>
                </a:lnTo>
                <a:lnTo>
                  <a:pt x="483108" y="228410"/>
                </a:lnTo>
                <a:lnTo>
                  <a:pt x="271082" y="228410"/>
                </a:lnTo>
                <a:lnTo>
                  <a:pt x="227743" y="156782"/>
                </a:lnTo>
                <a:lnTo>
                  <a:pt x="200216" y="156782"/>
                </a:lnTo>
                <a:lnTo>
                  <a:pt x="152019" y="248126"/>
                </a:lnTo>
                <a:cubicBezTo>
                  <a:pt x="151606" y="265081"/>
                  <a:pt x="151194" y="282035"/>
                  <a:pt x="150781" y="298990"/>
                </a:cubicBezTo>
                <a:lnTo>
                  <a:pt x="153638" y="303562"/>
                </a:lnTo>
                <a:lnTo>
                  <a:pt x="157353" y="303467"/>
                </a:lnTo>
                <a:lnTo>
                  <a:pt x="161068" y="298990"/>
                </a:lnTo>
                <a:lnTo>
                  <a:pt x="525304" y="299180"/>
                </a:lnTo>
                <a:lnTo>
                  <a:pt x="578739" y="213741"/>
                </a:lnTo>
                <a:lnTo>
                  <a:pt x="607314" y="213741"/>
                </a:lnTo>
                <a:lnTo>
                  <a:pt x="629317" y="242697"/>
                </a:lnTo>
                <a:lnTo>
                  <a:pt x="629317" y="322326"/>
                </a:lnTo>
                <a:lnTo>
                  <a:pt x="704945" y="449294"/>
                </a:lnTo>
                <a:lnTo>
                  <a:pt x="648938" y="533400"/>
                </a:lnTo>
                <a:lnTo>
                  <a:pt x="647510" y="650558"/>
                </a:lnTo>
                <a:lnTo>
                  <a:pt x="603409" y="716852"/>
                </a:lnTo>
                <a:lnTo>
                  <a:pt x="563404" y="649700"/>
                </a:lnTo>
                <a:lnTo>
                  <a:pt x="563404" y="578644"/>
                </a:lnTo>
                <a:lnTo>
                  <a:pt x="537496" y="536258"/>
                </a:lnTo>
                <a:lnTo>
                  <a:pt x="537496" y="436721"/>
                </a:lnTo>
                <a:lnTo>
                  <a:pt x="498824" y="368999"/>
                </a:lnTo>
                <a:lnTo>
                  <a:pt x="581120" y="368999"/>
                </a:lnTo>
                <a:lnTo>
                  <a:pt x="627698" y="443579"/>
                </a:lnTo>
                <a:lnTo>
                  <a:pt x="592550" y="496729"/>
                </a:lnTo>
              </a:path>
            </a:pathLst>
          </a:custGeom>
          <a:noFill/>
          <a:ln w="7144" cap="flat">
            <a:solidFill>
              <a:srgbClr val="E63C2B"/>
            </a:solidFill>
            <a:prstDash val="solid"/>
            <a:miter/>
          </a:ln>
        </p:spPr>
        <p:txBody>
          <a:bodyPr rtlCol="0" anchor="ctr"/>
          <a:lstStyle/>
          <a:p>
            <a:endParaRPr lang="en-US"/>
          </a:p>
        </p:txBody>
      </p:sp>
      <p:sp>
        <p:nvSpPr>
          <p:cNvPr id="33" name="Rectangle 32">
            <a:extLst>
              <a:ext uri="{FF2B5EF4-FFF2-40B4-BE49-F238E27FC236}">
                <a16:creationId xmlns:a16="http://schemas.microsoft.com/office/drawing/2014/main" id="{940B27B1-9BEE-85F0-5F8D-2FE6D5DDD203}"/>
              </a:ext>
            </a:extLst>
          </p:cNvPr>
          <p:cNvSpPr/>
          <p:nvPr userDrawn="1"/>
        </p:nvSpPr>
        <p:spPr>
          <a:xfrm>
            <a:off x="501343" y="85754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4" name="Rectangle 33">
            <a:extLst>
              <a:ext uri="{FF2B5EF4-FFF2-40B4-BE49-F238E27FC236}">
                <a16:creationId xmlns:a16="http://schemas.microsoft.com/office/drawing/2014/main" id="{4A1B3B9E-600F-FC15-707B-431B65AD49C7}"/>
              </a:ext>
            </a:extLst>
          </p:cNvPr>
          <p:cNvSpPr/>
          <p:nvPr userDrawn="1"/>
        </p:nvSpPr>
        <p:spPr>
          <a:xfrm>
            <a:off x="380693" y="914693"/>
            <a:ext cx="432048"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
        <p:nvSpPr>
          <p:cNvPr id="35" name="Rectangle 34">
            <a:extLst>
              <a:ext uri="{FF2B5EF4-FFF2-40B4-BE49-F238E27FC236}">
                <a16:creationId xmlns:a16="http://schemas.microsoft.com/office/drawing/2014/main" id="{ED1B1B81-36CD-9D78-49C8-71B7E7E54A6F}"/>
              </a:ext>
            </a:extLst>
          </p:cNvPr>
          <p:cNvSpPr/>
          <p:nvPr userDrawn="1"/>
        </p:nvSpPr>
        <p:spPr>
          <a:xfrm>
            <a:off x="69295" y="867068"/>
            <a:ext cx="362505" cy="72008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lnSpc>
                <a:spcPct val="110000"/>
              </a:lnSpc>
              <a:spcBef>
                <a:spcPts val="92"/>
              </a:spcBef>
              <a:spcAft>
                <a:spcPts val="92"/>
              </a:spcAft>
            </a:pPr>
            <a:endParaRPr lang="en-US" sz="923">
              <a:solidFill>
                <a:schemeClr val="tx1"/>
              </a:solidFill>
            </a:endParaRPr>
          </a:p>
        </p:txBody>
      </p:sp>
    </p:spTree>
    <p:extLst>
      <p:ext uri="{BB962C8B-B14F-4D97-AF65-F5344CB8AC3E}">
        <p14:creationId xmlns:p14="http://schemas.microsoft.com/office/powerpoint/2010/main" val="147088160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48" r:id="rId9"/>
    <p:sldLayoutId id="2147483789" r:id="rId10"/>
    <p:sldLayoutId id="2147483790" r:id="rId11"/>
    <p:sldLayoutId id="2147483754"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Lst>
  <p:hf hdr="0" ftr="0" dt="0"/>
  <p:txStyles>
    <p:titleStyle>
      <a:lvl1pPr algn="l" defTabSz="779173" rtl="0" eaLnBrk="1" latinLnBrk="0" hangingPunct="1">
        <a:spcBef>
          <a:spcPct val="0"/>
        </a:spcBef>
        <a:buNone/>
        <a:defRPr sz="2800" b="1" i="0" kern="1200" cap="none" spc="0" baseline="0">
          <a:solidFill>
            <a:schemeClr val="tx1"/>
          </a:solidFill>
          <a:latin typeface="Apex New Bold" panose="02010600040501010103" pitchFamily="2" charset="77"/>
          <a:ea typeface="Apex New Bold" panose="02010600040501010103" pitchFamily="2" charset="77"/>
          <a:cs typeface="+mj-cs"/>
        </a:defRPr>
      </a:lvl1pPr>
    </p:titleStyle>
    <p:bodyStyle>
      <a:lvl1pPr marL="0" indent="0" algn="l" defTabSz="779173" rtl="0" eaLnBrk="1" latinLnBrk="0" hangingPunct="1">
        <a:lnSpc>
          <a:spcPct val="110000"/>
        </a:lnSpc>
        <a:spcBef>
          <a:spcPts val="1023"/>
        </a:spcBef>
        <a:spcAft>
          <a:spcPts val="341"/>
        </a:spcAft>
        <a:buFont typeface="Arial" pitchFamily="34" charset="0"/>
        <a:buNone/>
        <a:defRPr sz="2000" kern="1200">
          <a:solidFill>
            <a:schemeClr val="accent5"/>
          </a:solidFill>
          <a:latin typeface="+mn-lt"/>
          <a:ea typeface="+mn-ea"/>
          <a:cs typeface="+mn-cs"/>
        </a:defRPr>
      </a:lvl1pPr>
      <a:lvl2pPr marL="228612" indent="-142037" algn="l" defTabSz="779173" rtl="0" eaLnBrk="1" latinLnBrk="0" hangingPunct="1">
        <a:lnSpc>
          <a:spcPct val="110000"/>
        </a:lnSpc>
        <a:spcBef>
          <a:spcPts val="171"/>
        </a:spcBef>
        <a:spcAft>
          <a:spcPts val="171"/>
        </a:spcAft>
        <a:buFont typeface="Arial" pitchFamily="34" charset="0"/>
        <a:buChar char="•"/>
        <a:defRPr sz="1800" kern="1200">
          <a:solidFill>
            <a:schemeClr val="tx1">
              <a:lumMod val="50000"/>
              <a:lumOff val="50000"/>
            </a:schemeClr>
          </a:solidFill>
          <a:latin typeface="+mn-lt"/>
          <a:ea typeface="+mn-ea"/>
          <a:cs typeface="+mn-cs"/>
        </a:defRPr>
      </a:lvl2pPr>
      <a:lvl3pPr marL="531623" indent="-160976" algn="l" defTabSz="779173" rtl="0" eaLnBrk="1" latinLnBrk="0" hangingPunct="1">
        <a:lnSpc>
          <a:spcPct val="110000"/>
        </a:lnSpc>
        <a:spcBef>
          <a:spcPts val="85"/>
        </a:spcBef>
        <a:spcAft>
          <a:spcPts val="171"/>
        </a:spcAft>
        <a:buFont typeface="Arial" pitchFamily="34" charset="0"/>
        <a:buChar char="›"/>
        <a:defRPr sz="1600" kern="1200">
          <a:solidFill>
            <a:schemeClr val="tx1">
              <a:lumMod val="50000"/>
              <a:lumOff val="50000"/>
            </a:schemeClr>
          </a:solidFill>
          <a:latin typeface="+mn-lt"/>
          <a:ea typeface="+mn-ea"/>
          <a:cs typeface="+mn-cs"/>
        </a:defRPr>
      </a:lvl3pPr>
      <a:lvl4pPr marL="764293" indent="-155565"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4pPr>
      <a:lvl5pPr marL="1078126" indent="-156917" algn="l" defTabSz="779173" rtl="0" eaLnBrk="1" latinLnBrk="0" hangingPunct="1">
        <a:lnSpc>
          <a:spcPct val="110000"/>
        </a:lnSpc>
        <a:spcBef>
          <a:spcPts val="85"/>
        </a:spcBef>
        <a:spcAft>
          <a:spcPts val="171"/>
        </a:spcAft>
        <a:buFont typeface="Arial" pitchFamily="34" charset="0"/>
        <a:buChar char="»"/>
        <a:defRPr sz="1400" kern="1200">
          <a:solidFill>
            <a:schemeClr val="tx1">
              <a:lumMod val="50000"/>
              <a:lumOff val="50000"/>
            </a:schemeClr>
          </a:solidFill>
          <a:latin typeface="+mn-lt"/>
          <a:ea typeface="+mn-ea"/>
          <a:cs typeface="+mn-cs"/>
        </a:defRPr>
      </a:lvl5pPr>
      <a:lvl6pPr marL="2142725"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6pPr>
      <a:lvl7pPr marL="2532312"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7pPr>
      <a:lvl8pPr marL="2921898"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8pPr>
      <a:lvl9pPr marL="3311484" indent="-194793" algn="l" defTabSz="779173" rtl="0" eaLnBrk="1" latinLnBrk="0" hangingPunct="1">
        <a:spcBef>
          <a:spcPct val="20000"/>
        </a:spcBef>
        <a:buFont typeface="Arial" pitchFamily="34" charset="0"/>
        <a:buChar char="•"/>
        <a:defRPr sz="1704" kern="1200">
          <a:solidFill>
            <a:schemeClr val="tx1"/>
          </a:solidFill>
          <a:latin typeface="+mn-lt"/>
          <a:ea typeface="+mn-ea"/>
          <a:cs typeface="+mn-cs"/>
        </a:defRPr>
      </a:lvl9pPr>
    </p:bodyStyle>
    <p:otherStyle>
      <a:defPPr>
        <a:defRPr lang="en-US"/>
      </a:defPPr>
      <a:lvl1pPr marL="0" algn="l" defTabSz="779173" rtl="0" eaLnBrk="1" latinLnBrk="0" hangingPunct="1">
        <a:defRPr sz="1534" kern="1200">
          <a:solidFill>
            <a:schemeClr val="tx1"/>
          </a:solidFill>
          <a:latin typeface="+mn-lt"/>
          <a:ea typeface="+mn-ea"/>
          <a:cs typeface="+mn-cs"/>
        </a:defRPr>
      </a:lvl1pPr>
      <a:lvl2pPr marL="389586" algn="l" defTabSz="779173" rtl="0" eaLnBrk="1" latinLnBrk="0" hangingPunct="1">
        <a:defRPr sz="1534" kern="1200">
          <a:solidFill>
            <a:schemeClr val="tx1"/>
          </a:solidFill>
          <a:latin typeface="+mn-lt"/>
          <a:ea typeface="+mn-ea"/>
          <a:cs typeface="+mn-cs"/>
        </a:defRPr>
      </a:lvl2pPr>
      <a:lvl3pPr marL="779173" algn="l" defTabSz="779173" rtl="0" eaLnBrk="1" latinLnBrk="0" hangingPunct="1">
        <a:defRPr sz="1534" kern="1200">
          <a:solidFill>
            <a:schemeClr val="tx1"/>
          </a:solidFill>
          <a:latin typeface="+mn-lt"/>
          <a:ea typeface="+mn-ea"/>
          <a:cs typeface="+mn-cs"/>
        </a:defRPr>
      </a:lvl3pPr>
      <a:lvl4pPr marL="1168759" algn="l" defTabSz="779173" rtl="0" eaLnBrk="1" latinLnBrk="0" hangingPunct="1">
        <a:defRPr sz="1534" kern="1200">
          <a:solidFill>
            <a:schemeClr val="tx1"/>
          </a:solidFill>
          <a:latin typeface="+mn-lt"/>
          <a:ea typeface="+mn-ea"/>
          <a:cs typeface="+mn-cs"/>
        </a:defRPr>
      </a:lvl4pPr>
      <a:lvl5pPr marL="1558345" algn="l" defTabSz="779173" rtl="0" eaLnBrk="1" latinLnBrk="0" hangingPunct="1">
        <a:defRPr sz="1534" kern="1200">
          <a:solidFill>
            <a:schemeClr val="tx1"/>
          </a:solidFill>
          <a:latin typeface="+mn-lt"/>
          <a:ea typeface="+mn-ea"/>
          <a:cs typeface="+mn-cs"/>
        </a:defRPr>
      </a:lvl5pPr>
      <a:lvl6pPr marL="1947932" algn="l" defTabSz="779173" rtl="0" eaLnBrk="1" latinLnBrk="0" hangingPunct="1">
        <a:defRPr sz="1534" kern="1200">
          <a:solidFill>
            <a:schemeClr val="tx1"/>
          </a:solidFill>
          <a:latin typeface="+mn-lt"/>
          <a:ea typeface="+mn-ea"/>
          <a:cs typeface="+mn-cs"/>
        </a:defRPr>
      </a:lvl6pPr>
      <a:lvl7pPr marL="2337518" algn="l" defTabSz="779173" rtl="0" eaLnBrk="1" latinLnBrk="0" hangingPunct="1">
        <a:defRPr sz="1534" kern="1200">
          <a:solidFill>
            <a:schemeClr val="tx1"/>
          </a:solidFill>
          <a:latin typeface="+mn-lt"/>
          <a:ea typeface="+mn-ea"/>
          <a:cs typeface="+mn-cs"/>
        </a:defRPr>
      </a:lvl7pPr>
      <a:lvl8pPr marL="2727104" algn="l" defTabSz="779173" rtl="0" eaLnBrk="1" latinLnBrk="0" hangingPunct="1">
        <a:defRPr sz="1534" kern="1200">
          <a:solidFill>
            <a:schemeClr val="tx1"/>
          </a:solidFill>
          <a:latin typeface="+mn-lt"/>
          <a:ea typeface="+mn-ea"/>
          <a:cs typeface="+mn-cs"/>
        </a:defRPr>
      </a:lvl8pPr>
      <a:lvl9pPr marL="3116691" algn="l" defTabSz="779173" rtl="0" eaLnBrk="1" latinLnBrk="0" hangingPunct="1">
        <a:defRPr sz="153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0" userDrawn="1">
          <p15:clr>
            <a:srgbClr val="F26B43"/>
          </p15:clr>
        </p15:guide>
        <p15:guide id="4" orient="horz" pos="4156" userDrawn="1">
          <p15:clr>
            <a:srgbClr val="F26B43"/>
          </p15:clr>
        </p15:guide>
        <p15:guide id="5" orient="horz" pos="2432" userDrawn="1">
          <p15:clr>
            <a:srgbClr val="F26B43"/>
          </p15:clr>
        </p15:guide>
        <p15:guide id="7" orient="horz" pos="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Word_Document.docx"/><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hyperlink" Target="https://transnetetenders.azurewebsites.net/" TargetMode="External"/><Relationship Id="rId2" Type="http://schemas.openxmlformats.org/officeDocument/2006/relationships/hyperlink" Target="http://www.etenders.gov.za/" TargetMode="Externa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hyperlink" Target="https://transnetetenders.azurewebsites.net/" TargetMode="Externa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hyperlink" Target="mailto:TNPATENDERENQUIRIESRB@TRANSNET.NET" TargetMode="Externa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Freeform 540">
            <a:extLst>
              <a:ext uri="{FF2B5EF4-FFF2-40B4-BE49-F238E27FC236}">
                <a16:creationId xmlns:a16="http://schemas.microsoft.com/office/drawing/2014/main" id="{79A2E5CA-46F8-7CDC-E057-63E41A8AD015}"/>
              </a:ext>
            </a:extLst>
          </p:cNvPr>
          <p:cNvSpPr/>
          <p:nvPr/>
        </p:nvSpPr>
        <p:spPr>
          <a:xfrm>
            <a:off x="-4437" y="0"/>
            <a:ext cx="12196437" cy="6858000"/>
          </a:xfrm>
          <a:custGeom>
            <a:avLst/>
            <a:gdLst>
              <a:gd name="connsiteX0" fmla="*/ 1322551 w 12196437"/>
              <a:gd name="connsiteY0" fmla="*/ 917119 h 6880475"/>
              <a:gd name="connsiteX1" fmla="*/ 642578 w 12196437"/>
              <a:gd name="connsiteY1" fmla="*/ 2059126 h 6880475"/>
              <a:gd name="connsiteX2" fmla="*/ 642578 w 12196437"/>
              <a:gd name="connsiteY2" fmla="*/ 2878457 h 6880475"/>
              <a:gd name="connsiteX3" fmla="*/ 1108528 w 12196437"/>
              <a:gd name="connsiteY3" fmla="*/ 3602271 h 6880475"/>
              <a:gd name="connsiteX4" fmla="*/ 1899683 w 12196437"/>
              <a:gd name="connsiteY4" fmla="*/ 3602271 h 6880475"/>
              <a:gd name="connsiteX5" fmla="*/ 1982058 w 12196437"/>
              <a:gd name="connsiteY5" fmla="*/ 3459631 h 6880475"/>
              <a:gd name="connsiteX6" fmla="*/ 2716485 w 12196437"/>
              <a:gd name="connsiteY6" fmla="*/ 3459631 h 6880475"/>
              <a:gd name="connsiteX7" fmla="*/ 2769423 w 12196437"/>
              <a:gd name="connsiteY7" fmla="*/ 3554387 h 6880475"/>
              <a:gd name="connsiteX8" fmla="*/ 2769423 w 12196437"/>
              <a:gd name="connsiteY8" fmla="*/ 4078708 h 6880475"/>
              <a:gd name="connsiteX9" fmla="*/ 2955399 w 12196437"/>
              <a:gd name="connsiteY9" fmla="*/ 4402397 h 6880475"/>
              <a:gd name="connsiteX10" fmla="*/ 2954388 w 12196437"/>
              <a:gd name="connsiteY10" fmla="*/ 4744531 h 6880475"/>
              <a:gd name="connsiteX11" fmla="*/ 3267086 w 12196437"/>
              <a:gd name="connsiteY11" fmla="*/ 5313072 h 6880475"/>
              <a:gd name="connsiteX12" fmla="*/ 3267086 w 12196437"/>
              <a:gd name="connsiteY12" fmla="*/ 5777000 h 6880475"/>
              <a:gd name="connsiteX13" fmla="*/ 3677951 w 12196437"/>
              <a:gd name="connsiteY13" fmla="*/ 6260639 h 6880475"/>
              <a:gd name="connsiteX14" fmla="*/ 4248259 w 12196437"/>
              <a:gd name="connsiteY14" fmla="*/ 6264176 h 6880475"/>
              <a:gd name="connsiteX15" fmla="*/ 4523812 w 12196437"/>
              <a:gd name="connsiteY15" fmla="*/ 5805807 h 6880475"/>
              <a:gd name="connsiteX16" fmla="*/ 4523812 w 12196437"/>
              <a:gd name="connsiteY16" fmla="*/ 5519010 h 6880475"/>
              <a:gd name="connsiteX17" fmla="*/ 5035877 w 12196437"/>
              <a:gd name="connsiteY17" fmla="*/ 4716736 h 6880475"/>
              <a:gd name="connsiteX18" fmla="*/ 5035877 w 12196437"/>
              <a:gd name="connsiteY18" fmla="*/ 4178518 h 6880475"/>
              <a:gd name="connsiteX19" fmla="*/ 5235624 w 12196437"/>
              <a:gd name="connsiteY19" fmla="*/ 3862662 h 6880475"/>
              <a:gd name="connsiteX20" fmla="*/ 5536950 w 12196437"/>
              <a:gd name="connsiteY20" fmla="*/ 3866200 h 6880475"/>
              <a:gd name="connsiteX21" fmla="*/ 6150722 w 12196437"/>
              <a:gd name="connsiteY21" fmla="*/ 2792291 h 6880475"/>
              <a:gd name="connsiteX22" fmla="*/ 5124064 w 12196437"/>
              <a:gd name="connsiteY22" fmla="*/ 2792291 h 6880475"/>
              <a:gd name="connsiteX23" fmla="*/ 4913199 w 12196437"/>
              <a:gd name="connsiteY23" fmla="*/ 2429941 h 6880475"/>
              <a:gd name="connsiteX24" fmla="*/ 4913199 w 12196437"/>
              <a:gd name="connsiteY24" fmla="*/ 1998230 h 6880475"/>
              <a:gd name="connsiteX25" fmla="*/ 4398481 w 12196437"/>
              <a:gd name="connsiteY25" fmla="*/ 1286670 h 6880475"/>
              <a:gd name="connsiteX26" fmla="*/ 3246239 w 12196437"/>
              <a:gd name="connsiteY26" fmla="*/ 1286670 h 6880475"/>
              <a:gd name="connsiteX27" fmla="*/ 3001135 w 12196437"/>
              <a:gd name="connsiteY27" fmla="*/ 1734048 h 6880475"/>
              <a:gd name="connsiteX28" fmla="*/ 2497029 w 12196437"/>
              <a:gd name="connsiteY28" fmla="*/ 1734048 h 6880475"/>
              <a:gd name="connsiteX29" fmla="*/ 2227921 w 12196437"/>
              <a:gd name="connsiteY29" fmla="*/ 1274036 h 6880475"/>
              <a:gd name="connsiteX30" fmla="*/ 1498168 w 12196437"/>
              <a:gd name="connsiteY30" fmla="*/ 1274036 h 6880475"/>
              <a:gd name="connsiteX31" fmla="*/ 985470 w 12196437"/>
              <a:gd name="connsiteY31" fmla="*/ 2182310 h 6880475"/>
              <a:gd name="connsiteX32" fmla="*/ 998104 w 12196437"/>
              <a:gd name="connsiteY32" fmla="*/ 2763485 h 6880475"/>
              <a:gd name="connsiteX33" fmla="*/ 1323436 w 12196437"/>
              <a:gd name="connsiteY33" fmla="*/ 3233478 h 6880475"/>
              <a:gd name="connsiteX34" fmla="*/ 1704231 w 12196437"/>
              <a:gd name="connsiteY34" fmla="*/ 3233478 h 6880475"/>
              <a:gd name="connsiteX35" fmla="*/ 1841439 w 12196437"/>
              <a:gd name="connsiteY35" fmla="*/ 3054072 h 6880475"/>
              <a:gd name="connsiteX36" fmla="*/ 2888059 w 12196437"/>
              <a:gd name="connsiteY36" fmla="*/ 3054072 h 6880475"/>
              <a:gd name="connsiteX37" fmla="*/ 3121791 w 12196437"/>
              <a:gd name="connsiteY37" fmla="*/ 3479213 h 6880475"/>
              <a:gd name="connsiteX38" fmla="*/ 3121791 w 12196437"/>
              <a:gd name="connsiteY38" fmla="*/ 4018947 h 6880475"/>
              <a:gd name="connsiteX39" fmla="*/ 3308400 w 12196437"/>
              <a:gd name="connsiteY39" fmla="*/ 4339225 h 6880475"/>
              <a:gd name="connsiteX40" fmla="*/ 3308400 w 12196437"/>
              <a:gd name="connsiteY40" fmla="*/ 4666958 h 6880475"/>
              <a:gd name="connsiteX41" fmla="*/ 3643332 w 12196437"/>
              <a:gd name="connsiteY41" fmla="*/ 5227159 h 6880475"/>
              <a:gd name="connsiteX42" fmla="*/ 3643332 w 12196437"/>
              <a:gd name="connsiteY42" fmla="*/ 5573716 h 6880475"/>
              <a:gd name="connsiteX43" fmla="*/ 3866074 w 12196437"/>
              <a:gd name="connsiteY43" fmla="*/ 5864303 h 6880475"/>
              <a:gd name="connsiteX44" fmla="*/ 4054577 w 12196437"/>
              <a:gd name="connsiteY44" fmla="*/ 5864303 h 6880475"/>
              <a:gd name="connsiteX45" fmla="*/ 4204672 w 12196437"/>
              <a:gd name="connsiteY45" fmla="*/ 5616293 h 6880475"/>
              <a:gd name="connsiteX46" fmla="*/ 4204672 w 12196437"/>
              <a:gd name="connsiteY46" fmla="*/ 5371063 h 6880475"/>
              <a:gd name="connsiteX47" fmla="*/ 4680603 w 12196437"/>
              <a:gd name="connsiteY47" fmla="*/ 4609724 h 6880475"/>
              <a:gd name="connsiteX48" fmla="*/ 4684646 w 12196437"/>
              <a:gd name="connsiteY48" fmla="*/ 4017179 h 6880475"/>
              <a:gd name="connsiteX49" fmla="*/ 4956281 w 12196437"/>
              <a:gd name="connsiteY49" fmla="*/ 3560957 h 6880475"/>
              <a:gd name="connsiteX50" fmla="*/ 5339856 w 12196437"/>
              <a:gd name="connsiteY50" fmla="*/ 3559441 h 6880475"/>
              <a:gd name="connsiteX51" fmla="*/ 5613009 w 12196437"/>
              <a:gd name="connsiteY51" fmla="*/ 3098544 h 6880475"/>
              <a:gd name="connsiteX52" fmla="*/ 4927349 w 12196437"/>
              <a:gd name="connsiteY52" fmla="*/ 3096017 h 6880475"/>
              <a:gd name="connsiteX53" fmla="*/ 4568411 w 12196437"/>
              <a:gd name="connsiteY53" fmla="*/ 2507768 h 6880475"/>
              <a:gd name="connsiteX54" fmla="*/ 4582687 w 12196437"/>
              <a:gd name="connsiteY54" fmla="*/ 2127225 h 6880475"/>
              <a:gd name="connsiteX55" fmla="*/ 4252934 w 12196437"/>
              <a:gd name="connsiteY55" fmla="*/ 1643207 h 6880475"/>
              <a:gd name="connsiteX56" fmla="*/ 3444344 w 12196437"/>
              <a:gd name="connsiteY56" fmla="*/ 1638786 h 6880475"/>
              <a:gd name="connsiteX57" fmla="*/ 3194438 w 12196437"/>
              <a:gd name="connsiteY57" fmla="*/ 2076941 h 6880475"/>
              <a:gd name="connsiteX58" fmla="*/ 2278710 w 12196437"/>
              <a:gd name="connsiteY58" fmla="*/ 2076941 h 6880475"/>
              <a:gd name="connsiteX59" fmla="*/ 2053568 w 12196437"/>
              <a:gd name="connsiteY59" fmla="*/ 1657105 h 6880475"/>
              <a:gd name="connsiteX60" fmla="*/ 1715602 w 12196437"/>
              <a:gd name="connsiteY60" fmla="*/ 1657105 h 6880475"/>
              <a:gd name="connsiteX61" fmla="*/ 1365381 w 12196437"/>
              <a:gd name="connsiteY61" fmla="*/ 2321286 h 6880475"/>
              <a:gd name="connsiteX62" fmla="*/ 1372331 w 12196437"/>
              <a:gd name="connsiteY62" fmla="*/ 2653694 h 6880475"/>
              <a:gd name="connsiteX63" fmla="*/ 1441818 w 12196437"/>
              <a:gd name="connsiteY63" fmla="*/ 2745670 h 6880475"/>
              <a:gd name="connsiteX64" fmla="*/ 1553125 w 12196437"/>
              <a:gd name="connsiteY64" fmla="*/ 2743775 h 6880475"/>
              <a:gd name="connsiteX65" fmla="*/ 1649399 w 12196437"/>
              <a:gd name="connsiteY65" fmla="*/ 2662411 h 6880475"/>
              <a:gd name="connsiteX66" fmla="*/ 3697281 w 12196437"/>
              <a:gd name="connsiteY66" fmla="*/ 2663801 h 6880475"/>
              <a:gd name="connsiteX67" fmla="*/ 3898038 w 12196437"/>
              <a:gd name="connsiteY67" fmla="*/ 2270370 h 6880475"/>
              <a:gd name="connsiteX68" fmla="*/ 3931141 w 12196437"/>
              <a:gd name="connsiteY68" fmla="*/ 2270370 h 6880475"/>
              <a:gd name="connsiteX69" fmla="*/ 3994312 w 12196437"/>
              <a:gd name="connsiteY69" fmla="*/ 2353504 h 6880475"/>
              <a:gd name="connsiteX70" fmla="*/ 3994312 w 12196437"/>
              <a:gd name="connsiteY70" fmla="*/ 2771317 h 6880475"/>
              <a:gd name="connsiteX71" fmla="*/ 4377887 w 12196437"/>
              <a:gd name="connsiteY71" fmla="*/ 3414653 h 6880475"/>
              <a:gd name="connsiteX72" fmla="*/ 4099303 w 12196437"/>
              <a:gd name="connsiteY72" fmla="*/ 3832466 h 6880475"/>
              <a:gd name="connsiteX73" fmla="*/ 4091595 w 12196437"/>
              <a:gd name="connsiteY73" fmla="*/ 4456471 h 6880475"/>
              <a:gd name="connsiteX74" fmla="*/ 3969297 w 12196437"/>
              <a:gd name="connsiteY74" fmla="*/ 4641815 h 6880475"/>
              <a:gd name="connsiteX75" fmla="*/ 3858620 w 12196437"/>
              <a:gd name="connsiteY75" fmla="*/ 4455966 h 6880475"/>
              <a:gd name="connsiteX76" fmla="*/ 3858620 w 12196437"/>
              <a:gd name="connsiteY76" fmla="*/ 4076939 h 6880475"/>
              <a:gd name="connsiteX77" fmla="*/ 3720781 w 12196437"/>
              <a:gd name="connsiteY77" fmla="*/ 3851165 h 6880475"/>
              <a:gd name="connsiteX78" fmla="*/ 3720781 w 12196437"/>
              <a:gd name="connsiteY78" fmla="*/ 3321665 h 6880475"/>
              <a:gd name="connsiteX79" fmla="*/ 3556536 w 12196437"/>
              <a:gd name="connsiteY79" fmla="*/ 3043712 h 6880475"/>
              <a:gd name="connsiteX80" fmla="*/ 3728487 w 12196437"/>
              <a:gd name="connsiteY80" fmla="*/ 3043712 h 6880475"/>
              <a:gd name="connsiteX81" fmla="*/ 3946176 w 12196437"/>
              <a:gd name="connsiteY81" fmla="*/ 3385973 h 6880475"/>
              <a:gd name="connsiteX82" fmla="*/ 3779276 w 12196437"/>
              <a:gd name="connsiteY82" fmla="*/ 3638658 h 6880475"/>
              <a:gd name="connsiteX83" fmla="*/ 3779276 w 12196437"/>
              <a:gd name="connsiteY83" fmla="*/ 3763104 h 6880475"/>
              <a:gd name="connsiteX84" fmla="*/ 3994058 w 12196437"/>
              <a:gd name="connsiteY84" fmla="*/ 3763104 h 6880475"/>
              <a:gd name="connsiteX85" fmla="*/ 3994058 w 12196437"/>
              <a:gd name="connsiteY85" fmla="*/ 3703345 h 6880475"/>
              <a:gd name="connsiteX86" fmla="*/ 4202144 w 12196437"/>
              <a:gd name="connsiteY86" fmla="*/ 3389005 h 6880475"/>
              <a:gd name="connsiteX87" fmla="*/ 3846365 w 12196437"/>
              <a:gd name="connsiteY87" fmla="*/ 2829562 h 6880475"/>
              <a:gd name="connsiteX88" fmla="*/ 3180036 w 12196437"/>
              <a:gd name="connsiteY88" fmla="*/ 2829562 h 6880475"/>
              <a:gd name="connsiteX89" fmla="*/ 3505368 w 12196437"/>
              <a:gd name="connsiteY89" fmla="*/ 3380540 h 6880475"/>
              <a:gd name="connsiteX90" fmla="*/ 3505368 w 12196437"/>
              <a:gd name="connsiteY90" fmla="*/ 3911178 h 6880475"/>
              <a:gd name="connsiteX91" fmla="*/ 3643206 w 12196437"/>
              <a:gd name="connsiteY91" fmla="*/ 4136952 h 6880475"/>
              <a:gd name="connsiteX92" fmla="*/ 3643206 w 12196437"/>
              <a:gd name="connsiteY92" fmla="*/ 4514083 h 6880475"/>
              <a:gd name="connsiteX93" fmla="*/ 3959062 w 12196437"/>
              <a:gd name="connsiteY93" fmla="*/ 5043836 h 6880475"/>
              <a:gd name="connsiteX94" fmla="*/ 4305619 w 12196437"/>
              <a:gd name="connsiteY94" fmla="*/ 4522043 h 6880475"/>
              <a:gd name="connsiteX95" fmla="*/ 4313199 w 12196437"/>
              <a:gd name="connsiteY95" fmla="*/ 3898291 h 6880475"/>
              <a:gd name="connsiteX96" fmla="*/ 4631708 w 12196437"/>
              <a:gd name="connsiteY96" fmla="*/ 3420464 h 6880475"/>
              <a:gd name="connsiteX97" fmla="*/ 4209093 w 12196437"/>
              <a:gd name="connsiteY97" fmla="*/ 2712442 h 6880475"/>
              <a:gd name="connsiteX98" fmla="*/ 4209093 w 12196437"/>
              <a:gd name="connsiteY98" fmla="*/ 2281616 h 6880475"/>
              <a:gd name="connsiteX99" fmla="*/ 4037899 w 12196437"/>
              <a:gd name="connsiteY99" fmla="*/ 2055968 h 6880475"/>
              <a:gd name="connsiteX100" fmla="*/ 3766642 w 12196437"/>
              <a:gd name="connsiteY100" fmla="*/ 2055968 h 6880475"/>
              <a:gd name="connsiteX101" fmla="*/ 3566390 w 12196437"/>
              <a:gd name="connsiteY101" fmla="*/ 2448766 h 6880475"/>
              <a:gd name="connsiteX102" fmla="*/ 1582816 w 12196437"/>
              <a:gd name="connsiteY102" fmla="*/ 2447629 h 6880475"/>
              <a:gd name="connsiteX103" fmla="*/ 1581300 w 12196437"/>
              <a:gd name="connsiteY103" fmla="*/ 2371823 h 6880475"/>
              <a:gd name="connsiteX104" fmla="*/ 1844598 w 12196437"/>
              <a:gd name="connsiteY104" fmla="*/ 1871382 h 6880475"/>
              <a:gd name="connsiteX105" fmla="*/ 1924951 w 12196437"/>
              <a:gd name="connsiteY105" fmla="*/ 1871382 h 6880475"/>
              <a:gd name="connsiteX106" fmla="*/ 2150220 w 12196437"/>
              <a:gd name="connsiteY106" fmla="*/ 2291216 h 6880475"/>
              <a:gd name="connsiteX107" fmla="*/ 3319265 w 12196437"/>
              <a:gd name="connsiteY107" fmla="*/ 2291216 h 6880475"/>
              <a:gd name="connsiteX108" fmla="*/ 3568665 w 12196437"/>
              <a:gd name="connsiteY108" fmla="*/ 1853820 h 6880475"/>
              <a:gd name="connsiteX109" fmla="*/ 4139353 w 12196437"/>
              <a:gd name="connsiteY109" fmla="*/ 1856852 h 6880475"/>
              <a:gd name="connsiteX110" fmla="*/ 4365758 w 12196437"/>
              <a:gd name="connsiteY110" fmla="*/ 2189259 h 6880475"/>
              <a:gd name="connsiteX111" fmla="*/ 4351733 w 12196437"/>
              <a:gd name="connsiteY111" fmla="*/ 2563864 h 6880475"/>
              <a:gd name="connsiteX112" fmla="*/ 4806566 w 12196437"/>
              <a:gd name="connsiteY112" fmla="*/ 3310294 h 6880475"/>
              <a:gd name="connsiteX113" fmla="*/ 5236761 w 12196437"/>
              <a:gd name="connsiteY113" fmla="*/ 3311936 h 6880475"/>
              <a:gd name="connsiteX114" fmla="*/ 5217179 w 12196437"/>
              <a:gd name="connsiteY114" fmla="*/ 3344912 h 6880475"/>
              <a:gd name="connsiteX115" fmla="*/ 4833982 w 12196437"/>
              <a:gd name="connsiteY115" fmla="*/ 3346301 h 6880475"/>
              <a:gd name="connsiteX116" fmla="*/ 4470243 w 12196437"/>
              <a:gd name="connsiteY116" fmla="*/ 3957166 h 6880475"/>
              <a:gd name="connsiteX117" fmla="*/ 4466200 w 12196437"/>
              <a:gd name="connsiteY117" fmla="*/ 4547185 h 6880475"/>
              <a:gd name="connsiteX118" fmla="*/ 3989889 w 12196437"/>
              <a:gd name="connsiteY118" fmla="*/ 5309408 h 6880475"/>
              <a:gd name="connsiteX119" fmla="*/ 3989889 w 12196437"/>
              <a:gd name="connsiteY119" fmla="*/ 5556786 h 6880475"/>
              <a:gd name="connsiteX120" fmla="*/ 3950345 w 12196437"/>
              <a:gd name="connsiteY120" fmla="*/ 5622106 h 6880475"/>
              <a:gd name="connsiteX121" fmla="*/ 3857736 w 12196437"/>
              <a:gd name="connsiteY121" fmla="*/ 5501448 h 6880475"/>
              <a:gd name="connsiteX122" fmla="*/ 3857736 w 12196437"/>
              <a:gd name="connsiteY122" fmla="*/ 5168410 h 6880475"/>
              <a:gd name="connsiteX123" fmla="*/ 3522802 w 12196437"/>
              <a:gd name="connsiteY123" fmla="*/ 4608082 h 6880475"/>
              <a:gd name="connsiteX124" fmla="*/ 3522802 w 12196437"/>
              <a:gd name="connsiteY124" fmla="*/ 4281108 h 6880475"/>
              <a:gd name="connsiteX125" fmla="*/ 3336195 w 12196437"/>
              <a:gd name="connsiteY125" fmla="*/ 3960830 h 6880475"/>
              <a:gd name="connsiteX126" fmla="*/ 3336195 w 12196437"/>
              <a:gd name="connsiteY126" fmla="*/ 3424002 h 6880475"/>
              <a:gd name="connsiteX127" fmla="*/ 3015158 w 12196437"/>
              <a:gd name="connsiteY127" fmla="*/ 2839290 h 6880475"/>
              <a:gd name="connsiteX128" fmla="*/ 1735312 w 12196437"/>
              <a:gd name="connsiteY128" fmla="*/ 2839290 h 6880475"/>
              <a:gd name="connsiteX129" fmla="*/ 1598231 w 12196437"/>
              <a:gd name="connsiteY129" fmla="*/ 3018316 h 6880475"/>
              <a:gd name="connsiteX130" fmla="*/ 1435880 w 12196437"/>
              <a:gd name="connsiteY130" fmla="*/ 3018316 h 6880475"/>
              <a:gd name="connsiteX131" fmla="*/ 1210865 w 12196437"/>
              <a:gd name="connsiteY131" fmla="*/ 2693869 h 6880475"/>
              <a:gd name="connsiteX132" fmla="*/ 1201263 w 12196437"/>
              <a:gd name="connsiteY132" fmla="*/ 2236638 h 6880475"/>
              <a:gd name="connsiteX133" fmla="*/ 1623246 w 12196437"/>
              <a:gd name="connsiteY133" fmla="*/ 1488944 h 6880475"/>
              <a:gd name="connsiteX134" fmla="*/ 2104483 w 12196437"/>
              <a:gd name="connsiteY134" fmla="*/ 1488944 h 6880475"/>
              <a:gd name="connsiteX135" fmla="*/ 2373593 w 12196437"/>
              <a:gd name="connsiteY135" fmla="*/ 1948955 h 6880475"/>
              <a:gd name="connsiteX136" fmla="*/ 3128235 w 12196437"/>
              <a:gd name="connsiteY136" fmla="*/ 1948955 h 6880475"/>
              <a:gd name="connsiteX137" fmla="*/ 3373339 w 12196437"/>
              <a:gd name="connsiteY137" fmla="*/ 1501578 h 6880475"/>
              <a:gd name="connsiteX138" fmla="*/ 4288437 w 12196437"/>
              <a:gd name="connsiteY138" fmla="*/ 1501578 h 6880475"/>
              <a:gd name="connsiteX139" fmla="*/ 4698165 w 12196437"/>
              <a:gd name="connsiteY139" fmla="*/ 2067717 h 6880475"/>
              <a:gd name="connsiteX140" fmla="*/ 4697532 w 12196437"/>
              <a:gd name="connsiteY140" fmla="*/ 2487932 h 6880475"/>
              <a:gd name="connsiteX141" fmla="*/ 4999743 w 12196437"/>
              <a:gd name="connsiteY141" fmla="*/ 3007199 h 6880475"/>
              <a:gd name="connsiteX142" fmla="*/ 5779529 w 12196437"/>
              <a:gd name="connsiteY142" fmla="*/ 3007199 h 6880475"/>
              <a:gd name="connsiteX143" fmla="*/ 5412124 w 12196437"/>
              <a:gd name="connsiteY143" fmla="*/ 3649776 h 6880475"/>
              <a:gd name="connsiteX144" fmla="*/ 5117999 w 12196437"/>
              <a:gd name="connsiteY144" fmla="*/ 3646618 h 6880475"/>
              <a:gd name="connsiteX145" fmla="*/ 4820842 w 12196437"/>
              <a:gd name="connsiteY145" fmla="*/ 4115347 h 6880475"/>
              <a:gd name="connsiteX146" fmla="*/ 4820842 w 12196437"/>
              <a:gd name="connsiteY146" fmla="*/ 4653691 h 6880475"/>
              <a:gd name="connsiteX147" fmla="*/ 4308777 w 12196437"/>
              <a:gd name="connsiteY147" fmla="*/ 5456344 h 6880475"/>
              <a:gd name="connsiteX148" fmla="*/ 4308777 w 12196437"/>
              <a:gd name="connsiteY148" fmla="*/ 5746173 h 6880475"/>
              <a:gd name="connsiteX149" fmla="*/ 4126971 w 12196437"/>
              <a:gd name="connsiteY149" fmla="*/ 6048637 h 6880475"/>
              <a:gd name="connsiteX150" fmla="*/ 3777634 w 12196437"/>
              <a:gd name="connsiteY150" fmla="*/ 6046490 h 6880475"/>
              <a:gd name="connsiteX151" fmla="*/ 3482119 w 12196437"/>
              <a:gd name="connsiteY151" fmla="*/ 5698668 h 6880475"/>
              <a:gd name="connsiteX152" fmla="*/ 3482119 w 12196437"/>
              <a:gd name="connsiteY152" fmla="*/ 5258366 h 6880475"/>
              <a:gd name="connsiteX153" fmla="*/ 3169549 w 12196437"/>
              <a:gd name="connsiteY153" fmla="*/ 4689826 h 6880475"/>
              <a:gd name="connsiteX154" fmla="*/ 3170560 w 12196437"/>
              <a:gd name="connsiteY154" fmla="*/ 4345543 h 6880475"/>
              <a:gd name="connsiteX155" fmla="*/ 2984458 w 12196437"/>
              <a:gd name="connsiteY155" fmla="*/ 4021474 h 6880475"/>
              <a:gd name="connsiteX156" fmla="*/ 2984458 w 12196437"/>
              <a:gd name="connsiteY156" fmla="*/ 3498544 h 6880475"/>
              <a:gd name="connsiteX157" fmla="*/ 2842701 w 12196437"/>
              <a:gd name="connsiteY157" fmla="*/ 3244975 h 6880475"/>
              <a:gd name="connsiteX158" fmla="*/ 1857863 w 12196437"/>
              <a:gd name="connsiteY158" fmla="*/ 3244975 h 6880475"/>
              <a:gd name="connsiteX159" fmla="*/ 1775615 w 12196437"/>
              <a:gd name="connsiteY159" fmla="*/ 3387615 h 6880475"/>
              <a:gd name="connsiteX160" fmla="*/ 1225520 w 12196437"/>
              <a:gd name="connsiteY160" fmla="*/ 3387615 h 6880475"/>
              <a:gd name="connsiteX161" fmla="*/ 857360 w 12196437"/>
              <a:gd name="connsiteY161" fmla="*/ 2815285 h 6880475"/>
              <a:gd name="connsiteX162" fmla="*/ 857360 w 12196437"/>
              <a:gd name="connsiteY162" fmla="*/ 2118254 h 6880475"/>
              <a:gd name="connsiteX163" fmla="*/ 1444599 w 12196437"/>
              <a:gd name="connsiteY163" fmla="*/ 1131901 h 6880475"/>
              <a:gd name="connsiteX164" fmla="*/ 2327351 w 12196437"/>
              <a:gd name="connsiteY164" fmla="*/ 1131901 h 6880475"/>
              <a:gd name="connsiteX165" fmla="*/ 2561211 w 12196437"/>
              <a:gd name="connsiteY165" fmla="*/ 1518003 h 6880475"/>
              <a:gd name="connsiteX166" fmla="*/ 2943775 w 12196437"/>
              <a:gd name="connsiteY166" fmla="*/ 1515476 h 6880475"/>
              <a:gd name="connsiteX167" fmla="*/ 3154640 w 12196437"/>
              <a:gd name="connsiteY167" fmla="*/ 1131901 h 6880475"/>
              <a:gd name="connsiteX168" fmla="*/ 9701445 w 12196437"/>
              <a:gd name="connsiteY168" fmla="*/ 1131901 h 6880475"/>
              <a:gd name="connsiteX169" fmla="*/ 9701445 w 12196437"/>
              <a:gd name="connsiteY169" fmla="*/ 917119 h 6880475"/>
              <a:gd name="connsiteX170" fmla="*/ 3027541 w 12196437"/>
              <a:gd name="connsiteY170" fmla="*/ 917119 h 6880475"/>
              <a:gd name="connsiteX171" fmla="*/ 2816548 w 12196437"/>
              <a:gd name="connsiteY171" fmla="*/ 1301452 h 6880475"/>
              <a:gd name="connsiteX172" fmla="*/ 2681994 w 12196437"/>
              <a:gd name="connsiteY172" fmla="*/ 1302336 h 6880475"/>
              <a:gd name="connsiteX173" fmla="*/ 2448388 w 12196437"/>
              <a:gd name="connsiteY173" fmla="*/ 917119 h 6880475"/>
              <a:gd name="connsiteX174" fmla="*/ 0 w 12196437"/>
              <a:gd name="connsiteY174" fmla="*/ 0 h 6880475"/>
              <a:gd name="connsiteX175" fmla="*/ 11413612 w 12196437"/>
              <a:gd name="connsiteY175" fmla="*/ 0 h 6880475"/>
              <a:gd name="connsiteX176" fmla="*/ 12183186 w 12196437"/>
              <a:gd name="connsiteY176" fmla="*/ 0 h 6880475"/>
              <a:gd name="connsiteX177" fmla="*/ 12196437 w 12196437"/>
              <a:gd name="connsiteY177" fmla="*/ 0 h 6880475"/>
              <a:gd name="connsiteX178" fmla="*/ 12196437 w 12196437"/>
              <a:gd name="connsiteY178" fmla="*/ 6880472 h 6880475"/>
              <a:gd name="connsiteX179" fmla="*/ 12183186 w 12196437"/>
              <a:gd name="connsiteY179" fmla="*/ 6880472 h 6880475"/>
              <a:gd name="connsiteX180" fmla="*/ 12183186 w 12196437"/>
              <a:gd name="connsiteY180" fmla="*/ 6880475 h 6880475"/>
              <a:gd name="connsiteX181" fmla="*/ 0 w 12196437"/>
              <a:gd name="connsiteY181" fmla="*/ 6880475 h 688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2196437" h="6880475">
                <a:moveTo>
                  <a:pt x="1322551" y="917119"/>
                </a:moveTo>
                <a:lnTo>
                  <a:pt x="642578" y="2059126"/>
                </a:lnTo>
                <a:lnTo>
                  <a:pt x="642578" y="2878457"/>
                </a:lnTo>
                <a:lnTo>
                  <a:pt x="1108528" y="3602271"/>
                </a:lnTo>
                <a:lnTo>
                  <a:pt x="1899683" y="3602271"/>
                </a:lnTo>
                <a:lnTo>
                  <a:pt x="1982058" y="3459631"/>
                </a:lnTo>
                <a:lnTo>
                  <a:pt x="2716485" y="3459631"/>
                </a:lnTo>
                <a:lnTo>
                  <a:pt x="2769423" y="3554387"/>
                </a:lnTo>
                <a:lnTo>
                  <a:pt x="2769423" y="4078708"/>
                </a:lnTo>
                <a:lnTo>
                  <a:pt x="2955399" y="4402397"/>
                </a:lnTo>
                <a:lnTo>
                  <a:pt x="2954388" y="4744531"/>
                </a:lnTo>
                <a:lnTo>
                  <a:pt x="3267086" y="5313072"/>
                </a:lnTo>
                <a:lnTo>
                  <a:pt x="3267086" y="5777000"/>
                </a:lnTo>
                <a:lnTo>
                  <a:pt x="3677951" y="6260639"/>
                </a:lnTo>
                <a:lnTo>
                  <a:pt x="4248259" y="6264176"/>
                </a:lnTo>
                <a:lnTo>
                  <a:pt x="4523812" y="5805807"/>
                </a:lnTo>
                <a:lnTo>
                  <a:pt x="4523812" y="5519010"/>
                </a:lnTo>
                <a:lnTo>
                  <a:pt x="5035877" y="4716736"/>
                </a:lnTo>
                <a:lnTo>
                  <a:pt x="5035877" y="4178518"/>
                </a:lnTo>
                <a:lnTo>
                  <a:pt x="5235624" y="3862662"/>
                </a:lnTo>
                <a:lnTo>
                  <a:pt x="5536950" y="3866200"/>
                </a:lnTo>
                <a:lnTo>
                  <a:pt x="6150722" y="2792291"/>
                </a:lnTo>
                <a:lnTo>
                  <a:pt x="5124064" y="2792291"/>
                </a:lnTo>
                <a:lnTo>
                  <a:pt x="4913199" y="2429941"/>
                </a:lnTo>
                <a:lnTo>
                  <a:pt x="4913199" y="1998230"/>
                </a:lnTo>
                <a:lnTo>
                  <a:pt x="4398481" y="1286670"/>
                </a:lnTo>
                <a:lnTo>
                  <a:pt x="3246239" y="1286670"/>
                </a:lnTo>
                <a:lnTo>
                  <a:pt x="3001135" y="1734048"/>
                </a:lnTo>
                <a:lnTo>
                  <a:pt x="2497029" y="1734048"/>
                </a:lnTo>
                <a:lnTo>
                  <a:pt x="2227921" y="1274036"/>
                </a:lnTo>
                <a:lnTo>
                  <a:pt x="1498168" y="1274036"/>
                </a:lnTo>
                <a:lnTo>
                  <a:pt x="985470" y="2182310"/>
                </a:lnTo>
                <a:lnTo>
                  <a:pt x="998104" y="2763485"/>
                </a:lnTo>
                <a:lnTo>
                  <a:pt x="1323436" y="3233478"/>
                </a:lnTo>
                <a:lnTo>
                  <a:pt x="1704231" y="3233478"/>
                </a:lnTo>
                <a:lnTo>
                  <a:pt x="1841439" y="3054072"/>
                </a:lnTo>
                <a:lnTo>
                  <a:pt x="2888059" y="3054072"/>
                </a:lnTo>
                <a:lnTo>
                  <a:pt x="3121791" y="3479213"/>
                </a:lnTo>
                <a:lnTo>
                  <a:pt x="3121791" y="4018947"/>
                </a:lnTo>
                <a:lnTo>
                  <a:pt x="3308400" y="4339225"/>
                </a:lnTo>
                <a:lnTo>
                  <a:pt x="3308400" y="4666958"/>
                </a:lnTo>
                <a:lnTo>
                  <a:pt x="3643332" y="5227159"/>
                </a:lnTo>
                <a:lnTo>
                  <a:pt x="3643332" y="5573716"/>
                </a:lnTo>
                <a:lnTo>
                  <a:pt x="3866074" y="5864303"/>
                </a:lnTo>
                <a:lnTo>
                  <a:pt x="4054577" y="5864303"/>
                </a:lnTo>
                <a:lnTo>
                  <a:pt x="4204672" y="5616293"/>
                </a:lnTo>
                <a:lnTo>
                  <a:pt x="4204672" y="5371063"/>
                </a:lnTo>
                <a:lnTo>
                  <a:pt x="4680603" y="4609724"/>
                </a:lnTo>
                <a:lnTo>
                  <a:pt x="4684646" y="4017179"/>
                </a:lnTo>
                <a:lnTo>
                  <a:pt x="4956281" y="3560957"/>
                </a:lnTo>
                <a:lnTo>
                  <a:pt x="5339856" y="3559441"/>
                </a:lnTo>
                <a:lnTo>
                  <a:pt x="5613009" y="3098544"/>
                </a:lnTo>
                <a:lnTo>
                  <a:pt x="4927349" y="3096017"/>
                </a:lnTo>
                <a:lnTo>
                  <a:pt x="4568411" y="2507768"/>
                </a:lnTo>
                <a:lnTo>
                  <a:pt x="4582687" y="2127225"/>
                </a:lnTo>
                <a:lnTo>
                  <a:pt x="4252934" y="1643207"/>
                </a:lnTo>
                <a:lnTo>
                  <a:pt x="3444344" y="1638786"/>
                </a:lnTo>
                <a:lnTo>
                  <a:pt x="3194438" y="2076941"/>
                </a:lnTo>
                <a:lnTo>
                  <a:pt x="2278710" y="2076941"/>
                </a:lnTo>
                <a:lnTo>
                  <a:pt x="2053568" y="1657105"/>
                </a:lnTo>
                <a:lnTo>
                  <a:pt x="1715602" y="1657105"/>
                </a:lnTo>
                <a:lnTo>
                  <a:pt x="1365381" y="2321286"/>
                </a:lnTo>
                <a:lnTo>
                  <a:pt x="1372331" y="2653694"/>
                </a:lnTo>
                <a:lnTo>
                  <a:pt x="1441818" y="2745670"/>
                </a:lnTo>
                <a:lnTo>
                  <a:pt x="1553125" y="2743775"/>
                </a:lnTo>
                <a:lnTo>
                  <a:pt x="1649399" y="2662411"/>
                </a:lnTo>
                <a:lnTo>
                  <a:pt x="3697281" y="2663801"/>
                </a:lnTo>
                <a:lnTo>
                  <a:pt x="3898038" y="2270370"/>
                </a:lnTo>
                <a:lnTo>
                  <a:pt x="3931141" y="2270370"/>
                </a:lnTo>
                <a:lnTo>
                  <a:pt x="3994312" y="2353504"/>
                </a:lnTo>
                <a:lnTo>
                  <a:pt x="3994312" y="2771317"/>
                </a:lnTo>
                <a:lnTo>
                  <a:pt x="4377887" y="3414653"/>
                </a:lnTo>
                <a:lnTo>
                  <a:pt x="4099303" y="3832466"/>
                </a:lnTo>
                <a:lnTo>
                  <a:pt x="4091595" y="4456471"/>
                </a:lnTo>
                <a:lnTo>
                  <a:pt x="3969297" y="4641815"/>
                </a:lnTo>
                <a:lnTo>
                  <a:pt x="3858620" y="4455966"/>
                </a:lnTo>
                <a:lnTo>
                  <a:pt x="3858620" y="4076939"/>
                </a:lnTo>
                <a:lnTo>
                  <a:pt x="3720781" y="3851165"/>
                </a:lnTo>
                <a:lnTo>
                  <a:pt x="3720781" y="3321665"/>
                </a:lnTo>
                <a:lnTo>
                  <a:pt x="3556536" y="3043712"/>
                </a:lnTo>
                <a:lnTo>
                  <a:pt x="3728487" y="3043712"/>
                </a:lnTo>
                <a:lnTo>
                  <a:pt x="3946176" y="3385973"/>
                </a:lnTo>
                <a:lnTo>
                  <a:pt x="3779276" y="3638658"/>
                </a:lnTo>
                <a:lnTo>
                  <a:pt x="3779276" y="3763104"/>
                </a:lnTo>
                <a:lnTo>
                  <a:pt x="3994058" y="3763104"/>
                </a:lnTo>
                <a:lnTo>
                  <a:pt x="3994058" y="3703345"/>
                </a:lnTo>
                <a:lnTo>
                  <a:pt x="4202144" y="3389005"/>
                </a:lnTo>
                <a:lnTo>
                  <a:pt x="3846365" y="2829562"/>
                </a:lnTo>
                <a:lnTo>
                  <a:pt x="3180036" y="2829562"/>
                </a:lnTo>
                <a:lnTo>
                  <a:pt x="3505368" y="3380540"/>
                </a:lnTo>
                <a:lnTo>
                  <a:pt x="3505368" y="3911178"/>
                </a:lnTo>
                <a:lnTo>
                  <a:pt x="3643206" y="4136952"/>
                </a:lnTo>
                <a:lnTo>
                  <a:pt x="3643206" y="4514083"/>
                </a:lnTo>
                <a:lnTo>
                  <a:pt x="3959062" y="5043836"/>
                </a:lnTo>
                <a:lnTo>
                  <a:pt x="4305619" y="4522043"/>
                </a:lnTo>
                <a:lnTo>
                  <a:pt x="4313199" y="3898291"/>
                </a:lnTo>
                <a:lnTo>
                  <a:pt x="4631708" y="3420464"/>
                </a:lnTo>
                <a:lnTo>
                  <a:pt x="4209093" y="2712442"/>
                </a:lnTo>
                <a:lnTo>
                  <a:pt x="4209093" y="2281616"/>
                </a:lnTo>
                <a:lnTo>
                  <a:pt x="4037899" y="2055968"/>
                </a:lnTo>
                <a:lnTo>
                  <a:pt x="3766642" y="2055968"/>
                </a:lnTo>
                <a:lnTo>
                  <a:pt x="3566390" y="2448766"/>
                </a:lnTo>
                <a:lnTo>
                  <a:pt x="1582816" y="2447629"/>
                </a:lnTo>
                <a:lnTo>
                  <a:pt x="1581300" y="2371823"/>
                </a:lnTo>
                <a:lnTo>
                  <a:pt x="1844598" y="1871382"/>
                </a:lnTo>
                <a:lnTo>
                  <a:pt x="1924951" y="1871382"/>
                </a:lnTo>
                <a:lnTo>
                  <a:pt x="2150220" y="2291216"/>
                </a:lnTo>
                <a:lnTo>
                  <a:pt x="3319265" y="2291216"/>
                </a:lnTo>
                <a:lnTo>
                  <a:pt x="3568665" y="1853820"/>
                </a:lnTo>
                <a:lnTo>
                  <a:pt x="4139353" y="1856852"/>
                </a:lnTo>
                <a:lnTo>
                  <a:pt x="4365758" y="2189259"/>
                </a:lnTo>
                <a:lnTo>
                  <a:pt x="4351733" y="2563864"/>
                </a:lnTo>
                <a:lnTo>
                  <a:pt x="4806566" y="3310294"/>
                </a:lnTo>
                <a:lnTo>
                  <a:pt x="5236761" y="3311936"/>
                </a:lnTo>
                <a:lnTo>
                  <a:pt x="5217179" y="3344912"/>
                </a:lnTo>
                <a:lnTo>
                  <a:pt x="4833982" y="3346301"/>
                </a:lnTo>
                <a:lnTo>
                  <a:pt x="4470243" y="3957166"/>
                </a:lnTo>
                <a:lnTo>
                  <a:pt x="4466200" y="4547185"/>
                </a:lnTo>
                <a:lnTo>
                  <a:pt x="3989889" y="5309408"/>
                </a:lnTo>
                <a:lnTo>
                  <a:pt x="3989889" y="5556786"/>
                </a:lnTo>
                <a:lnTo>
                  <a:pt x="3950345" y="5622106"/>
                </a:lnTo>
                <a:lnTo>
                  <a:pt x="3857736" y="5501448"/>
                </a:lnTo>
                <a:lnTo>
                  <a:pt x="3857736" y="5168410"/>
                </a:lnTo>
                <a:lnTo>
                  <a:pt x="3522802" y="4608082"/>
                </a:lnTo>
                <a:lnTo>
                  <a:pt x="3522802" y="4281108"/>
                </a:lnTo>
                <a:lnTo>
                  <a:pt x="3336195" y="3960830"/>
                </a:lnTo>
                <a:lnTo>
                  <a:pt x="3336195" y="3424002"/>
                </a:lnTo>
                <a:lnTo>
                  <a:pt x="3015158" y="2839290"/>
                </a:lnTo>
                <a:lnTo>
                  <a:pt x="1735312" y="2839290"/>
                </a:lnTo>
                <a:lnTo>
                  <a:pt x="1598231" y="3018316"/>
                </a:lnTo>
                <a:lnTo>
                  <a:pt x="1435880" y="3018316"/>
                </a:lnTo>
                <a:lnTo>
                  <a:pt x="1210865" y="2693869"/>
                </a:lnTo>
                <a:lnTo>
                  <a:pt x="1201263" y="2236638"/>
                </a:lnTo>
                <a:lnTo>
                  <a:pt x="1623246" y="1488944"/>
                </a:lnTo>
                <a:lnTo>
                  <a:pt x="2104483" y="1488944"/>
                </a:lnTo>
                <a:lnTo>
                  <a:pt x="2373593" y="1948955"/>
                </a:lnTo>
                <a:lnTo>
                  <a:pt x="3128235" y="1948955"/>
                </a:lnTo>
                <a:lnTo>
                  <a:pt x="3373339" y="1501578"/>
                </a:lnTo>
                <a:lnTo>
                  <a:pt x="4288437" y="1501578"/>
                </a:lnTo>
                <a:lnTo>
                  <a:pt x="4698165" y="2067717"/>
                </a:lnTo>
                <a:lnTo>
                  <a:pt x="4697532" y="2487932"/>
                </a:lnTo>
                <a:lnTo>
                  <a:pt x="4999743" y="3007199"/>
                </a:lnTo>
                <a:lnTo>
                  <a:pt x="5779529" y="3007199"/>
                </a:lnTo>
                <a:lnTo>
                  <a:pt x="5412124" y="3649776"/>
                </a:lnTo>
                <a:lnTo>
                  <a:pt x="5117999" y="3646618"/>
                </a:lnTo>
                <a:lnTo>
                  <a:pt x="4820842" y="4115347"/>
                </a:lnTo>
                <a:lnTo>
                  <a:pt x="4820842" y="4653691"/>
                </a:lnTo>
                <a:lnTo>
                  <a:pt x="4308777" y="5456344"/>
                </a:lnTo>
                <a:lnTo>
                  <a:pt x="4308777" y="5746173"/>
                </a:lnTo>
                <a:lnTo>
                  <a:pt x="4126971" y="6048637"/>
                </a:lnTo>
                <a:lnTo>
                  <a:pt x="3777634" y="6046490"/>
                </a:lnTo>
                <a:lnTo>
                  <a:pt x="3482119" y="5698668"/>
                </a:lnTo>
                <a:lnTo>
                  <a:pt x="3482119" y="5258366"/>
                </a:lnTo>
                <a:lnTo>
                  <a:pt x="3169549" y="4689826"/>
                </a:lnTo>
                <a:lnTo>
                  <a:pt x="3170560" y="4345543"/>
                </a:lnTo>
                <a:lnTo>
                  <a:pt x="2984458" y="4021474"/>
                </a:lnTo>
                <a:lnTo>
                  <a:pt x="2984458" y="3498544"/>
                </a:lnTo>
                <a:lnTo>
                  <a:pt x="2842701" y="3244975"/>
                </a:lnTo>
                <a:lnTo>
                  <a:pt x="1857863" y="3244975"/>
                </a:lnTo>
                <a:lnTo>
                  <a:pt x="1775615" y="3387615"/>
                </a:lnTo>
                <a:lnTo>
                  <a:pt x="1225520" y="3387615"/>
                </a:lnTo>
                <a:lnTo>
                  <a:pt x="857360" y="2815285"/>
                </a:lnTo>
                <a:lnTo>
                  <a:pt x="857360" y="2118254"/>
                </a:lnTo>
                <a:lnTo>
                  <a:pt x="1444599" y="1131901"/>
                </a:lnTo>
                <a:lnTo>
                  <a:pt x="2327351" y="1131901"/>
                </a:lnTo>
                <a:lnTo>
                  <a:pt x="2561211" y="1518003"/>
                </a:lnTo>
                <a:lnTo>
                  <a:pt x="2943775" y="1515476"/>
                </a:lnTo>
                <a:lnTo>
                  <a:pt x="3154640" y="1131901"/>
                </a:lnTo>
                <a:lnTo>
                  <a:pt x="9701445" y="1131901"/>
                </a:lnTo>
                <a:lnTo>
                  <a:pt x="9701445" y="917119"/>
                </a:lnTo>
                <a:lnTo>
                  <a:pt x="3027541" y="917119"/>
                </a:lnTo>
                <a:lnTo>
                  <a:pt x="2816548" y="1301452"/>
                </a:lnTo>
                <a:lnTo>
                  <a:pt x="2681994" y="1302336"/>
                </a:lnTo>
                <a:lnTo>
                  <a:pt x="2448388" y="917119"/>
                </a:lnTo>
                <a:close/>
                <a:moveTo>
                  <a:pt x="0" y="0"/>
                </a:moveTo>
                <a:lnTo>
                  <a:pt x="11413612" y="0"/>
                </a:lnTo>
                <a:lnTo>
                  <a:pt x="12183186" y="0"/>
                </a:lnTo>
                <a:lnTo>
                  <a:pt x="12196437" y="0"/>
                </a:lnTo>
                <a:lnTo>
                  <a:pt x="12196437" y="6880472"/>
                </a:lnTo>
                <a:lnTo>
                  <a:pt x="12183186" y="6880472"/>
                </a:lnTo>
                <a:lnTo>
                  <a:pt x="12183186" y="6880475"/>
                </a:lnTo>
                <a:lnTo>
                  <a:pt x="0" y="6880475"/>
                </a:lnTo>
                <a:close/>
              </a:path>
            </a:pathLst>
          </a:custGeom>
          <a:solidFill>
            <a:schemeClr val="tx1">
              <a:alpha val="47014"/>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marL="0" marR="0" lvl="0" indent="0" algn="ctr" defTabSz="457200" rtl="0" eaLnBrk="1" fontAlgn="auto" latinLnBrk="0" hangingPunct="1">
              <a:lnSpc>
                <a:spcPct val="110000"/>
              </a:lnSpc>
              <a:spcBef>
                <a:spcPts val="92"/>
              </a:spcBef>
              <a:spcAft>
                <a:spcPts val="92"/>
              </a:spcAft>
              <a:buClrTx/>
              <a:buSzTx/>
              <a:buFontTx/>
              <a:buNone/>
              <a:tabLst/>
              <a:defRPr/>
            </a:pPr>
            <a:br>
              <a:rPr lang="en-ZA" sz="2000" b="1" kern="0" spc="10" dirty="0">
                <a:solidFill>
                  <a:prstClr val="white"/>
                </a:solidFill>
              </a:rPr>
            </a:br>
            <a:r>
              <a:rPr lang="en-ZA" sz="2000" b="1" kern="0" spc="10" dirty="0">
                <a:solidFill>
                  <a:prstClr val="white"/>
                </a:solidFill>
              </a:rPr>
              <a:t> </a:t>
            </a:r>
            <a:br>
              <a:rPr lang="en-GB" sz="2000" b="1" kern="0" spc="10" dirty="0">
                <a:solidFill>
                  <a:prstClr val="white"/>
                </a:solidFill>
              </a:rPr>
            </a:br>
            <a:endParaRPr lang="en-US" sz="2000" b="1" kern="0" spc="10" dirty="0">
              <a:solidFill>
                <a:prstClr val="white"/>
              </a:solidFill>
            </a:endParaRPr>
          </a:p>
        </p:txBody>
      </p:sp>
      <p:pic>
        <p:nvPicPr>
          <p:cNvPr id="3" name="Picture 2">
            <a:extLst>
              <a:ext uri="{FF2B5EF4-FFF2-40B4-BE49-F238E27FC236}">
                <a16:creationId xmlns:a16="http://schemas.microsoft.com/office/drawing/2014/main" id="{03B23AF7-3458-051D-CD8B-A53B0977D5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45297" y="121917"/>
            <a:ext cx="1391803" cy="777494"/>
          </a:xfrm>
          <a:prstGeom prst="rect">
            <a:avLst/>
          </a:prstGeom>
        </p:spPr>
      </p:pic>
      <p:sp>
        <p:nvSpPr>
          <p:cNvPr id="6" name="Text Placeholder 5">
            <a:extLst>
              <a:ext uri="{FF2B5EF4-FFF2-40B4-BE49-F238E27FC236}">
                <a16:creationId xmlns:a16="http://schemas.microsoft.com/office/drawing/2014/main" id="{189504AC-D9F3-3D9E-89BA-DA2096911406}"/>
              </a:ext>
            </a:extLst>
          </p:cNvPr>
          <p:cNvSpPr>
            <a:spLocks noGrp="1"/>
          </p:cNvSpPr>
          <p:nvPr>
            <p:ph type="body" sz="quarter" idx="13"/>
          </p:nvPr>
        </p:nvSpPr>
        <p:spPr>
          <a:xfrm>
            <a:off x="233794" y="5200073"/>
            <a:ext cx="6955750" cy="864709"/>
          </a:xfrm>
        </p:spPr>
        <p:txBody>
          <a:bodyPr/>
          <a:lstStyle/>
          <a:p>
            <a:pPr algn="l"/>
            <a:r>
              <a:rPr lang="en-US" b="1" dirty="0">
                <a:solidFill>
                  <a:schemeClr val="bg1">
                    <a:lumMod val="95000"/>
                  </a:schemeClr>
                </a:solidFill>
                <a:latin typeface="+mn-lt"/>
              </a:rPr>
              <a:t>PRESENTED BY: </a:t>
            </a:r>
            <a:r>
              <a:rPr lang="en-ZA" b="1" dirty="0">
                <a:solidFill>
                  <a:schemeClr val="bg1">
                    <a:lumMod val="95000"/>
                  </a:schemeClr>
                </a:solidFill>
                <a:latin typeface="+mn-lt"/>
                <a:cs typeface="Times New Roman" panose="02020603050405020304" pitchFamily="18" charset="0"/>
              </a:rPr>
              <a:t>PROCUREMENT LEAD REPRESENTATIVE </a:t>
            </a:r>
            <a:endParaRPr lang="en-US" b="1" dirty="0">
              <a:solidFill>
                <a:schemeClr val="bg1">
                  <a:lumMod val="95000"/>
                </a:schemeClr>
              </a:solidFill>
              <a:latin typeface="+mn-lt"/>
            </a:endParaRPr>
          </a:p>
        </p:txBody>
      </p:sp>
      <p:sp>
        <p:nvSpPr>
          <p:cNvPr id="4" name="Title 3">
            <a:extLst>
              <a:ext uri="{FF2B5EF4-FFF2-40B4-BE49-F238E27FC236}">
                <a16:creationId xmlns:a16="http://schemas.microsoft.com/office/drawing/2014/main" id="{034CFFB7-4E40-1773-C51F-1F9844C2C213}"/>
              </a:ext>
            </a:extLst>
          </p:cNvPr>
          <p:cNvSpPr>
            <a:spLocks noGrp="1"/>
          </p:cNvSpPr>
          <p:nvPr>
            <p:ph type="title"/>
          </p:nvPr>
        </p:nvSpPr>
        <p:spPr>
          <a:xfrm>
            <a:off x="3093357" y="1026147"/>
            <a:ext cx="7007573" cy="3693319"/>
          </a:xfrm>
        </p:spPr>
        <p:txBody>
          <a:bodyPr/>
          <a:lstStyle/>
          <a:p>
            <a:pPr marL="0" marR="0" lvl="0" indent="0" algn="just" defTabSz="457200" rtl="0" eaLnBrk="1" fontAlgn="auto" latinLnBrk="0" hangingPunct="1">
              <a:lnSpc>
                <a:spcPct val="100000"/>
              </a:lnSpc>
              <a:spcBef>
                <a:spcPts val="0"/>
              </a:spcBef>
              <a:spcAft>
                <a:spcPts val="0"/>
              </a:spcAft>
              <a:buClrTx/>
              <a:buSzTx/>
              <a:buFontTx/>
              <a:buNone/>
              <a:tabLst>
                <a:tab pos="4787900" algn="l"/>
              </a:tabLst>
              <a:defRPr/>
            </a:pPr>
            <a:br>
              <a:rPr kumimoji="0" lang="en-ZA" sz="1800" b="1" i="0" u="none" strike="noStrike" kern="0" cap="none" spc="10" normalizeH="0" baseline="0" noProof="0" dirty="0">
                <a:ln>
                  <a:noFill/>
                </a:ln>
                <a:solidFill>
                  <a:prstClr val="white"/>
                </a:solidFill>
                <a:effectLst/>
                <a:uLnTx/>
                <a:uFillTx/>
                <a:latin typeface="+mj-lt"/>
                <a:ea typeface="+mn-ea"/>
                <a:cs typeface="+mn-cs"/>
              </a:rPr>
            </a:br>
            <a:r>
              <a:rPr lang="en-GB" sz="1800" b="1" dirty="0">
                <a:solidFill>
                  <a:schemeClr val="bg1"/>
                </a:solidFill>
                <a:effectLst/>
                <a:latin typeface="+mj-lt"/>
                <a:ea typeface="Times New Roman" panose="02020603050405020304" pitchFamily="18" charset="0"/>
              </a:rPr>
              <a:t>TENDER NUMBER:</a:t>
            </a:r>
            <a:r>
              <a:rPr lang="en-ZA" sz="1800" b="0" dirty="0">
                <a:solidFill>
                  <a:srgbClr val="000000"/>
                </a:solidFill>
                <a:effectLst/>
                <a:latin typeface="+mj-lt"/>
                <a:ea typeface="Times New Roman" panose="02020603050405020304" pitchFamily="18" charset="0"/>
              </a:rPr>
              <a:t> </a:t>
            </a:r>
            <a:r>
              <a:rPr lang="en-ZA" sz="1800" dirty="0">
                <a:solidFill>
                  <a:schemeClr val="bg1"/>
                </a:solidFill>
                <a:latin typeface="+mj-lt"/>
              </a:rPr>
              <a:t>TNPA/2025/02/0025/87996/RFP</a:t>
            </a:r>
            <a:br>
              <a:rPr lang="en-GB" sz="1800" b="1" dirty="0">
                <a:solidFill>
                  <a:schemeClr val="bg1"/>
                </a:solidFill>
                <a:effectLst/>
                <a:latin typeface="+mj-lt"/>
                <a:ea typeface="Times New Roman" panose="02020603050405020304" pitchFamily="18" charset="0"/>
              </a:rPr>
            </a:br>
            <a:br>
              <a:rPr kumimoji="0" lang="en-ZA" sz="1800" b="1" i="0" u="none" strike="noStrike" kern="0" cap="none" spc="10" normalizeH="0" baseline="0" noProof="0" dirty="0">
                <a:ln>
                  <a:noFill/>
                </a:ln>
                <a:solidFill>
                  <a:prstClr val="white"/>
                </a:solidFill>
                <a:effectLst/>
                <a:uLnTx/>
                <a:uFillTx/>
                <a:latin typeface="+mj-lt"/>
                <a:ea typeface="+mn-ea"/>
                <a:cs typeface="+mj-cs"/>
              </a:rPr>
            </a:br>
            <a:r>
              <a:rPr lang="en-ZA" sz="1800" kern="0" spc="10" dirty="0">
                <a:solidFill>
                  <a:prstClr val="white"/>
                </a:solidFill>
                <a:latin typeface="+mj-lt"/>
                <a:ea typeface="+mn-ea"/>
              </a:rPr>
              <a:t>COMPULSORY </a:t>
            </a:r>
            <a:r>
              <a:rPr lang="en-ZA" sz="1800" kern="0" spc="10" dirty="0">
                <a:solidFill>
                  <a:prstClr val="white"/>
                </a:solidFill>
                <a:latin typeface="+mj-lt"/>
                <a:ea typeface="+mn-ea"/>
                <a:cs typeface="+mn-cs"/>
              </a:rPr>
              <a:t>BRIEFING SESSION</a:t>
            </a:r>
            <a:r>
              <a:rPr kumimoji="0" lang="en-ZA" sz="1800" b="1" i="0" u="none" strike="noStrike" kern="0" cap="none" spc="10" normalizeH="0" baseline="0" noProof="0" dirty="0">
                <a:ln>
                  <a:noFill/>
                </a:ln>
                <a:solidFill>
                  <a:prstClr val="white"/>
                </a:solidFill>
                <a:effectLst/>
                <a:uLnTx/>
                <a:uFillTx/>
                <a:latin typeface="+mj-lt"/>
                <a:ea typeface="+mn-ea"/>
                <a:cs typeface="+mn-cs"/>
              </a:rPr>
              <a:t> FOR:</a:t>
            </a:r>
            <a:br>
              <a:rPr kumimoji="0" lang="en-ZA" sz="1800" b="1" i="0" u="none" strike="noStrike" kern="0" cap="none" spc="10" normalizeH="0" baseline="0" noProof="0" dirty="0">
                <a:ln>
                  <a:noFill/>
                </a:ln>
                <a:solidFill>
                  <a:prstClr val="white"/>
                </a:solidFill>
                <a:effectLst/>
                <a:uLnTx/>
                <a:uFillTx/>
                <a:latin typeface="+mj-lt"/>
                <a:ea typeface="+mn-ea"/>
                <a:cs typeface="+mn-cs"/>
              </a:rPr>
            </a:br>
            <a:r>
              <a:rPr lang="en-US" sz="1800" kern="0" spc="10" dirty="0">
                <a:solidFill>
                  <a:prstClr val="white"/>
                </a:solidFill>
                <a:latin typeface="+mj-lt"/>
                <a:ea typeface="+mn-ea"/>
                <a:cs typeface="+mn-cs"/>
              </a:rPr>
              <a:t>FOR THE PROVISION OF CANTEEN SERVICES AT TRANSNET NATIONAL PORTS AUTHORITY (TNPA) PORT OF RICHARDS BAY FOR A PERIOD OF THIRTY-SIX (36) MONTHS</a:t>
            </a:r>
            <a:br>
              <a:rPr lang="en-ZA" sz="1800" kern="0" spc="10" dirty="0">
                <a:solidFill>
                  <a:prstClr val="white"/>
                </a:solidFill>
                <a:latin typeface="+mj-lt"/>
                <a:ea typeface="+mn-ea"/>
                <a:cs typeface="+mn-cs"/>
              </a:rPr>
            </a:br>
            <a:br>
              <a:rPr lang="en-ZA" sz="1800" kern="0" spc="10" dirty="0">
                <a:solidFill>
                  <a:prstClr val="white"/>
                </a:solidFill>
                <a:latin typeface="+mj-lt"/>
                <a:ea typeface="+mn-ea"/>
                <a:cs typeface="+mn-cs"/>
              </a:rPr>
            </a:br>
            <a:r>
              <a:rPr lang="en-ZA" sz="1800" kern="0" spc="10" dirty="0">
                <a:solidFill>
                  <a:prstClr val="white"/>
                </a:solidFill>
                <a:latin typeface="+mj-lt"/>
                <a:ea typeface="+mn-ea"/>
                <a:cs typeface="+mn-cs"/>
              </a:rPr>
              <a:t>VENUE</a:t>
            </a:r>
            <a:r>
              <a:rPr kumimoji="0" lang="en-ZA" sz="1800" b="1" i="0" u="none" strike="noStrike" kern="0" cap="none" spc="10" normalizeH="0" baseline="0" noProof="0" dirty="0">
                <a:ln>
                  <a:noFill/>
                </a:ln>
                <a:solidFill>
                  <a:prstClr val="white"/>
                </a:solidFill>
                <a:effectLst/>
                <a:uLnTx/>
                <a:uFillTx/>
                <a:latin typeface="+mj-lt"/>
                <a:ea typeface="+mn-ea"/>
                <a:cs typeface="+mn-cs"/>
              </a:rPr>
              <a:t>:</a:t>
            </a:r>
            <a:r>
              <a:rPr lang="en-GB" sz="1800" b="1" dirty="0">
                <a:effectLst/>
                <a:latin typeface="+mj-lt"/>
                <a:ea typeface="Times New Roman" panose="02020603050405020304" pitchFamily="18" charset="0"/>
              </a:rPr>
              <a:t> </a:t>
            </a:r>
            <a:r>
              <a:rPr lang="en-GB" sz="1800" b="1" dirty="0">
                <a:solidFill>
                  <a:schemeClr val="bg1"/>
                </a:solidFill>
                <a:effectLst/>
                <a:latin typeface="+mj-lt"/>
                <a:ea typeface="Times New Roman" panose="02020603050405020304" pitchFamily="18" charset="0"/>
              </a:rPr>
              <a:t>EMPLOYEE CARE CENTRE</a:t>
            </a:r>
            <a:br>
              <a:rPr lang="en-GB" sz="1800" b="1" dirty="0">
                <a:solidFill>
                  <a:schemeClr val="bg1"/>
                </a:solidFill>
                <a:effectLst/>
                <a:latin typeface="+mj-lt"/>
                <a:ea typeface="Times New Roman" panose="02020603050405020304" pitchFamily="18" charset="0"/>
              </a:rPr>
            </a:br>
            <a:br>
              <a:rPr lang="en-GB" sz="1800" b="1" dirty="0">
                <a:solidFill>
                  <a:schemeClr val="bg1"/>
                </a:solidFill>
                <a:effectLst/>
                <a:latin typeface="Tahoma" panose="020B0604030504040204" pitchFamily="34" charset="0"/>
                <a:ea typeface="Times New Roman" panose="02020603050405020304" pitchFamily="18" charset="0"/>
              </a:rPr>
            </a:br>
            <a:r>
              <a:rPr lang="en-GB" sz="1800" b="1" dirty="0">
                <a:solidFill>
                  <a:schemeClr val="bg1"/>
                </a:solidFill>
                <a:effectLst/>
                <a:latin typeface="Tahoma" panose="020B0604030504040204" pitchFamily="34" charset="0"/>
                <a:ea typeface="Times New Roman" panose="02020603050405020304" pitchFamily="18" charset="0"/>
              </a:rPr>
              <a:t>DATE: </a:t>
            </a:r>
            <a:r>
              <a:rPr lang="en-GB" sz="1800" dirty="0">
                <a:solidFill>
                  <a:schemeClr val="bg1"/>
                </a:solidFill>
                <a:latin typeface="Tahoma" panose="020B0604030504040204" pitchFamily="34" charset="0"/>
                <a:ea typeface="Times New Roman" panose="02020603050405020304" pitchFamily="18" charset="0"/>
              </a:rPr>
              <a:t>11</a:t>
            </a:r>
            <a:r>
              <a:rPr lang="en-GB" sz="1800" b="1" dirty="0">
                <a:solidFill>
                  <a:schemeClr val="bg1"/>
                </a:solidFill>
                <a:effectLst/>
                <a:latin typeface="Tahoma" panose="020B0604030504040204" pitchFamily="34" charset="0"/>
                <a:ea typeface="Times New Roman" panose="02020603050405020304" pitchFamily="18" charset="0"/>
              </a:rPr>
              <a:t> AP</a:t>
            </a:r>
            <a:r>
              <a:rPr lang="en-GB" sz="1800" dirty="0">
                <a:solidFill>
                  <a:schemeClr val="bg1"/>
                </a:solidFill>
                <a:latin typeface="Tahoma" panose="020B0604030504040204" pitchFamily="34" charset="0"/>
              </a:rPr>
              <a:t>RIL </a:t>
            </a:r>
            <a:r>
              <a:rPr lang="en-GB" sz="1800" b="1" dirty="0">
                <a:solidFill>
                  <a:schemeClr val="bg1"/>
                </a:solidFill>
                <a:effectLst/>
                <a:latin typeface="Tahoma" panose="020B0604030504040204" pitchFamily="34" charset="0"/>
                <a:ea typeface="Times New Roman" panose="02020603050405020304" pitchFamily="18" charset="0"/>
              </a:rPr>
              <a:t>2025</a:t>
            </a:r>
            <a:br>
              <a:rPr kumimoji="0" lang="en-ZA" sz="1800" b="1" i="0" u="none" strike="noStrike" kern="0" cap="none" spc="10" normalizeH="0" baseline="0" noProof="0" dirty="0">
                <a:ln>
                  <a:noFill/>
                </a:ln>
                <a:solidFill>
                  <a:prstClr val="white"/>
                </a:solidFill>
                <a:effectLst/>
                <a:uLnTx/>
                <a:uFillTx/>
                <a:latin typeface="+mn-lt"/>
                <a:ea typeface="+mn-ea"/>
                <a:cs typeface="+mn-cs"/>
              </a:rPr>
            </a:br>
            <a:r>
              <a:rPr kumimoji="0" lang="en-ZA" sz="1800" b="1" i="0" u="none" strike="noStrike" kern="0" cap="none" spc="10" normalizeH="0" baseline="0" noProof="0" dirty="0">
                <a:ln>
                  <a:noFill/>
                </a:ln>
                <a:solidFill>
                  <a:prstClr val="white"/>
                </a:solidFill>
                <a:effectLst/>
                <a:uLnTx/>
                <a:uFillTx/>
                <a:latin typeface="+mn-lt"/>
                <a:ea typeface="+mn-ea"/>
                <a:cs typeface="+mn-cs"/>
              </a:rPr>
              <a:t>TIME: 12H30</a:t>
            </a:r>
            <a:endParaRPr lang="en-ZA" sz="1800" dirty="0"/>
          </a:p>
        </p:txBody>
      </p:sp>
    </p:spTree>
    <p:extLst>
      <p:ext uri="{BB962C8B-B14F-4D97-AF65-F5344CB8AC3E}">
        <p14:creationId xmlns:p14="http://schemas.microsoft.com/office/powerpoint/2010/main" val="307966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FA09-AE84-F55A-C1AF-D2EFD7FDB11C}"/>
              </a:ext>
            </a:extLst>
          </p:cNvPr>
          <p:cNvSpPr>
            <a:spLocks noGrp="1"/>
          </p:cNvSpPr>
          <p:nvPr>
            <p:ph type="title"/>
          </p:nvPr>
        </p:nvSpPr>
        <p:spPr>
          <a:xfrm>
            <a:off x="923636" y="249922"/>
            <a:ext cx="4627419"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3</a:t>
            </a:r>
            <a:endParaRPr lang="en-US" dirty="0"/>
          </a:p>
        </p:txBody>
      </p:sp>
      <p:sp>
        <p:nvSpPr>
          <p:cNvPr id="3" name="Text Placeholder 2">
            <a:extLst>
              <a:ext uri="{FF2B5EF4-FFF2-40B4-BE49-F238E27FC236}">
                <a16:creationId xmlns:a16="http://schemas.microsoft.com/office/drawing/2014/main" id="{B9112C5B-D5AD-F1BF-73BE-8671069ED7F8}"/>
              </a:ext>
            </a:extLst>
          </p:cNvPr>
          <p:cNvSpPr>
            <a:spLocks noGrp="1"/>
          </p:cNvSpPr>
          <p:nvPr>
            <p:ph type="body" sz="quarter" idx="16"/>
          </p:nvPr>
        </p:nvSpPr>
        <p:spPr>
          <a:xfrm>
            <a:off x="1006764" y="840509"/>
            <a:ext cx="5165764" cy="332510"/>
          </a:xfrm>
        </p:spPr>
        <p:txBody>
          <a:bodyPr/>
          <a:lstStyle/>
          <a:p>
            <a:r>
              <a:rPr lang="en-GB" sz="1600" kern="1600" cap="all" dirty="0">
                <a:effectLst/>
                <a:latin typeface="Tahoma" panose="020B0604030504040204" pitchFamily="34" charset="0"/>
                <a:cs typeface="Tahoma" panose="020B0604030504040204" pitchFamily="34" charset="0"/>
              </a:rPr>
              <a:t>SCOPE OF REQUIREMENTS</a:t>
            </a:r>
            <a:endParaRPr lang="en-US" sz="1600" kern="1600" cap="all" dirty="0">
              <a:effectLst/>
              <a:latin typeface="Tahoma" panose="020B060403050404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3FB5215C-3092-BC54-338B-51C22DB381C0}"/>
              </a:ext>
            </a:extLst>
          </p:cNvPr>
          <p:cNvSpPr txBox="1"/>
          <p:nvPr/>
        </p:nvSpPr>
        <p:spPr>
          <a:xfrm>
            <a:off x="572654" y="1173021"/>
            <a:ext cx="11147569" cy="5755422"/>
          </a:xfrm>
          <a:prstGeom prst="rect">
            <a:avLst/>
          </a:prstGeom>
          <a:noFill/>
        </p:spPr>
        <p:txBody>
          <a:bodyPr wrap="square">
            <a:spAutoFit/>
          </a:bodyPr>
          <a:lstStyle/>
          <a:p>
            <a:pPr marR="0" lvl="1" algn="just">
              <a:lnSpc>
                <a:spcPct val="150000"/>
              </a:lnSpc>
              <a:spcBef>
                <a:spcPts val="300"/>
              </a:spcBef>
              <a:tabLst>
                <a:tab pos="540385" algn="l"/>
                <a:tab pos="720725" algn="l"/>
              </a:tabLst>
            </a:pPr>
            <a:r>
              <a:rPr lang="en-GB" sz="1400" kern="1600" dirty="0">
                <a:latin typeface="Tahoma" panose="020B0604030504040204" pitchFamily="34" charset="0"/>
                <a:cs typeface="Tahoma" panose="020B0604030504040204" pitchFamily="34" charset="0"/>
              </a:rPr>
              <a:t>8. </a:t>
            </a:r>
            <a:r>
              <a:rPr lang="en-GB" sz="1400" kern="1600" dirty="0">
                <a:effectLst/>
                <a:latin typeface="Tahoma" panose="020B0604030504040204" pitchFamily="34" charset="0"/>
                <a:cs typeface="Tahoma" panose="020B0604030504040204" pitchFamily="34" charset="0"/>
              </a:rPr>
              <a:t>Service provider shall provide adequate equipment, cutlery and crockery.</a:t>
            </a:r>
            <a:endParaRPr lang="en-US" sz="1400" kern="1600" dirty="0">
              <a:latin typeface="Tahoma" panose="020B0604030504040204" pitchFamily="34" charset="0"/>
              <a:cs typeface="Times New Roman" panose="02020603050405020304" pitchFamily="18" charset="0"/>
            </a:endParaRPr>
          </a:p>
          <a:p>
            <a:pPr marR="0" lvl="1" algn="just">
              <a:lnSpc>
                <a:spcPct val="150000"/>
              </a:lnSpc>
              <a:spcBef>
                <a:spcPts val="300"/>
              </a:spcBef>
              <a:tabLst>
                <a:tab pos="540385" algn="l"/>
                <a:tab pos="720725" algn="l"/>
              </a:tabLst>
            </a:pPr>
            <a:r>
              <a:rPr lang="en-US" sz="1400" kern="1600" dirty="0">
                <a:effectLst/>
                <a:latin typeface="Tahoma" panose="020B0604030504040204" pitchFamily="34" charset="0"/>
                <a:cs typeface="Times New Roman" panose="02020603050405020304" pitchFamily="18" charset="0"/>
              </a:rPr>
              <a:t>9. </a:t>
            </a:r>
            <a:r>
              <a:rPr lang="en-GB" sz="1400" kern="1600" dirty="0">
                <a:effectLst/>
                <a:latin typeface="Tahoma" panose="020B0604030504040204" pitchFamily="34" charset="0"/>
                <a:cs typeface="Tahoma" panose="020B0604030504040204" pitchFamily="34" charset="0"/>
              </a:rPr>
              <a:t>Service provider shall provide suitable disposable environmentally friendly containers for the serving of food and beverages.</a:t>
            </a:r>
            <a:endParaRPr lang="en-US" sz="1400" kern="1600" dirty="0">
              <a:latin typeface="Tahoma" panose="020B0604030504040204" pitchFamily="34" charset="0"/>
              <a:cs typeface="Times New Roman" panose="02020603050405020304" pitchFamily="18" charset="0"/>
            </a:endParaRPr>
          </a:p>
          <a:p>
            <a:pPr marR="0" lvl="1" algn="just">
              <a:lnSpc>
                <a:spcPct val="150000"/>
              </a:lnSpc>
              <a:spcBef>
                <a:spcPts val="300"/>
              </a:spcBef>
              <a:tabLst>
                <a:tab pos="540385" algn="l"/>
                <a:tab pos="720725" algn="l"/>
              </a:tabLst>
            </a:pPr>
            <a:r>
              <a:rPr lang="en-US" sz="1400" kern="1600" dirty="0">
                <a:effectLst/>
                <a:latin typeface="Tahoma" panose="020B0604030504040204" pitchFamily="34" charset="0"/>
                <a:cs typeface="Times New Roman" panose="02020603050405020304" pitchFamily="18" charset="0"/>
              </a:rPr>
              <a:t>10 </a:t>
            </a:r>
            <a:r>
              <a:rPr lang="en-GB" sz="1400" kern="1600" dirty="0">
                <a:effectLst/>
                <a:latin typeface="Tahoma" panose="020B0604030504040204" pitchFamily="34" charset="0"/>
                <a:cs typeface="Tahoma" panose="020B0604030504040204" pitchFamily="34" charset="0"/>
              </a:rPr>
              <a:t>Service provider shall prepare food according to acceptable food industry standard</a:t>
            </a:r>
            <a:r>
              <a:rPr lang="en-GB" sz="1400" kern="1600" dirty="0">
                <a:latin typeface="Tahoma" panose="020B0604030504040204" pitchFamily="34" charset="0"/>
                <a:cs typeface="Tahoma" panose="020B0604030504040204" pitchFamily="34" charset="0"/>
              </a:rPr>
              <a:t>s.</a:t>
            </a:r>
            <a:endParaRPr lang="en-US" sz="1400" kern="1600" dirty="0">
              <a:effectLst/>
              <a:latin typeface="Tahoma" panose="020B0604030504040204" pitchFamily="34" charset="0"/>
              <a:cs typeface="Times New Roman" panose="02020603050405020304" pitchFamily="18" charset="0"/>
            </a:endParaRPr>
          </a:p>
          <a:p>
            <a:r>
              <a:rPr lang="en-GB" sz="1400" dirty="0">
                <a:effectLst/>
                <a:latin typeface="Tahoma" panose="020B0604030504040204" pitchFamily="34" charset="0"/>
                <a:ea typeface="Times New Roman" panose="02020603050405020304" pitchFamily="18" charset="0"/>
              </a:rPr>
              <a:t>        11. Service Provider must provide canteen equipment that are of acceptable industry and safety standards</a:t>
            </a:r>
          </a:p>
          <a:p>
            <a:pPr algn="just">
              <a:lnSpc>
                <a:spcPct val="150000"/>
              </a:lnSpc>
            </a:pPr>
            <a:r>
              <a:rPr lang="en-US" sz="1400" b="0" i="0" u="none" strike="noStrike" baseline="0" dirty="0">
                <a:solidFill>
                  <a:srgbClr val="000000"/>
                </a:solidFill>
                <a:latin typeface="Tahoma" panose="020B0604030504040204" pitchFamily="34" charset="0"/>
              </a:rPr>
              <a:t>        12</a:t>
            </a:r>
            <a:r>
              <a:rPr lang="en-US" sz="1800" b="0" i="0" u="none" strike="noStrike" baseline="0" dirty="0">
                <a:solidFill>
                  <a:srgbClr val="000000"/>
                </a:solidFill>
                <a:latin typeface="Tahoma" panose="020B0604030504040204" pitchFamily="34" charset="0"/>
              </a:rPr>
              <a:t>. </a:t>
            </a:r>
            <a:r>
              <a:rPr lang="en-US" sz="1400" kern="1600" dirty="0">
                <a:latin typeface="Tahoma" panose="020B0604030504040204" pitchFamily="34" charset="0"/>
                <a:cs typeface="Tahoma" panose="020B0604030504040204" pitchFamily="34" charset="0"/>
              </a:rPr>
              <a:t>Service provider shall provide a point-of-sale system which is capable of managing subsidies provided to the</a:t>
            </a:r>
          </a:p>
          <a:p>
            <a:pPr algn="just">
              <a:lnSpc>
                <a:spcPct val="150000"/>
              </a:lnSpc>
            </a:pPr>
            <a:r>
              <a:rPr lang="en-US" sz="1400" kern="1600" dirty="0">
                <a:effectLst/>
                <a:latin typeface="Tahoma" panose="020B0604030504040204" pitchFamily="34" charset="0"/>
                <a:ea typeface="Times New Roman" panose="02020603050405020304" pitchFamily="18" charset="0"/>
                <a:cs typeface="Tahoma" panose="020B0604030504040204" pitchFamily="34" charset="0"/>
              </a:rPr>
              <a:t>              </a:t>
            </a:r>
            <a:r>
              <a:rPr lang="en-US" sz="1400" kern="1600" dirty="0">
                <a:latin typeface="Tahoma" panose="020B0604030504040204" pitchFamily="34" charset="0"/>
                <a:cs typeface="Tahoma" panose="020B0604030504040204" pitchFamily="34" charset="0"/>
              </a:rPr>
              <a:t>employees. </a:t>
            </a:r>
          </a:p>
          <a:p>
            <a:pPr algn="just">
              <a:lnSpc>
                <a:spcPct val="150000"/>
              </a:lnSpc>
            </a:pPr>
            <a:endParaRPr lang="en-GB" sz="1400" dirty="0">
              <a:latin typeface="Tahoma" panose="020B0604030504040204" pitchFamily="34" charset="0"/>
            </a:endParaRPr>
          </a:p>
          <a:p>
            <a:r>
              <a:rPr lang="en-US" sz="1400" b="1" i="0" u="none" strike="noStrike" baseline="0" dirty="0">
                <a:solidFill>
                  <a:srgbClr val="000000"/>
                </a:solidFill>
                <a:latin typeface="Tahoma" panose="020B0604030504040204" pitchFamily="34" charset="0"/>
              </a:rPr>
              <a:t> Canteen Facilities (Buildings) overview </a:t>
            </a:r>
            <a:endParaRPr lang="en-US" sz="1400" b="0" i="0" u="none" strike="noStrike" baseline="0" dirty="0">
              <a:solidFill>
                <a:srgbClr val="000000"/>
              </a:solidFill>
              <a:latin typeface="Tahoma" panose="020B0604030504040204" pitchFamily="34" charset="0"/>
            </a:endParaRPr>
          </a:p>
          <a:p>
            <a:pPr marL="285750" indent="-285750" algn="just">
              <a:lnSpc>
                <a:spcPct val="150000"/>
              </a:lnSpc>
              <a:buFont typeface="Arial" panose="020B0604020202020204" pitchFamily="34" charset="0"/>
              <a:buChar char="•"/>
            </a:pPr>
            <a:r>
              <a:rPr lang="en-US" sz="1400" b="0" i="0" u="none" strike="noStrike" baseline="0" dirty="0">
                <a:solidFill>
                  <a:srgbClr val="000000"/>
                </a:solidFill>
                <a:latin typeface="Tahoma" panose="020B0604030504040204" pitchFamily="34" charset="0"/>
              </a:rPr>
              <a:t>All the canteen facilities have metered water and electricity. </a:t>
            </a:r>
          </a:p>
          <a:p>
            <a:pPr marL="285750" indent="-285750" algn="just">
              <a:lnSpc>
                <a:spcPct val="150000"/>
              </a:lnSpc>
              <a:buFont typeface="Arial" panose="020B0604020202020204" pitchFamily="34" charset="0"/>
              <a:buChar char="•"/>
            </a:pPr>
            <a:r>
              <a:rPr lang="en-US" sz="1400" b="0" i="0" u="none" strike="noStrike" baseline="0" dirty="0" err="1">
                <a:solidFill>
                  <a:srgbClr val="000000"/>
                </a:solidFill>
                <a:latin typeface="Tahoma" panose="020B0604030504040204" pitchFamily="34" charset="0"/>
              </a:rPr>
              <a:t>Osizweni</a:t>
            </a:r>
            <a:r>
              <a:rPr lang="en-US" sz="1400" b="0" i="0" u="none" strike="noStrike" baseline="0" dirty="0">
                <a:solidFill>
                  <a:srgbClr val="000000"/>
                </a:solidFill>
                <a:latin typeface="Tahoma" panose="020B0604030504040204" pitchFamily="34" charset="0"/>
              </a:rPr>
              <a:t> Main Canteen facility has cold storage fridge and freezer. </a:t>
            </a:r>
          </a:p>
          <a:p>
            <a:pPr marL="285750" indent="-285750" algn="just">
              <a:lnSpc>
                <a:spcPct val="150000"/>
              </a:lnSpc>
              <a:buFont typeface="Arial" panose="020B0604020202020204" pitchFamily="34" charset="0"/>
              <a:buChar char="•"/>
            </a:pPr>
            <a:r>
              <a:rPr lang="en-US" sz="1400" b="0" i="0" u="none" strike="noStrike" baseline="0" dirty="0">
                <a:solidFill>
                  <a:srgbClr val="000000"/>
                </a:solidFill>
                <a:latin typeface="Tahoma" panose="020B0604030504040204" pitchFamily="34" charset="0"/>
              </a:rPr>
              <a:t>TNPA has canteen equipment which can be provided to the service provider for preparation and distribution of food. </a:t>
            </a:r>
          </a:p>
          <a:p>
            <a:pPr marL="285750" indent="-285750" algn="just">
              <a:lnSpc>
                <a:spcPct val="150000"/>
              </a:lnSpc>
              <a:buFont typeface="Arial" panose="020B0604020202020204" pitchFamily="34" charset="0"/>
              <a:buChar char="•"/>
            </a:pPr>
            <a:r>
              <a:rPr lang="en-US" sz="1400" b="0" i="0" u="none" strike="noStrike" baseline="0" dirty="0">
                <a:solidFill>
                  <a:srgbClr val="000000"/>
                </a:solidFill>
                <a:latin typeface="Tahoma" panose="020B0604030504040204" pitchFamily="34" charset="0"/>
              </a:rPr>
              <a:t>The service provider will be responsible for maintenance of the canteen equipment provided by TNPA. </a:t>
            </a:r>
          </a:p>
          <a:p>
            <a:pPr marL="285750" indent="-285750" algn="just">
              <a:lnSpc>
                <a:spcPct val="150000"/>
              </a:lnSpc>
              <a:buFont typeface="Arial" panose="020B0604020202020204" pitchFamily="34" charset="0"/>
              <a:buChar char="•"/>
            </a:pPr>
            <a:r>
              <a:rPr lang="en-US" sz="1400" b="0" i="0" u="none" strike="noStrike" baseline="0" dirty="0">
                <a:solidFill>
                  <a:srgbClr val="000000"/>
                </a:solidFill>
                <a:latin typeface="Tahoma" panose="020B0604030504040204" pitchFamily="34" charset="0"/>
              </a:rPr>
              <a:t>TNPA will provide inventory of all its canteen equipment and verification will be done by TNPA representative and the service provider before the commencement of the contract </a:t>
            </a:r>
          </a:p>
          <a:p>
            <a:pPr marL="285750" indent="-285750" algn="just">
              <a:lnSpc>
                <a:spcPct val="150000"/>
              </a:lnSpc>
              <a:buFont typeface="Arial" panose="020B0604020202020204" pitchFamily="34" charset="0"/>
              <a:buChar char="•"/>
            </a:pPr>
            <a:r>
              <a:rPr lang="en-US" sz="1400" dirty="0">
                <a:solidFill>
                  <a:srgbClr val="000000"/>
                </a:solidFill>
                <a:latin typeface="Tahoma" panose="020B0604030504040204" pitchFamily="34" charset="0"/>
              </a:rPr>
              <a:t>The service provider is permitted to provide its own canteen equipment for preparation, distribution and serving of food. The service provider will be responsible for transportation, installation and maintenance and inventory management of its canteen equipment. </a:t>
            </a:r>
          </a:p>
          <a:p>
            <a:pPr marL="285750" indent="-285750">
              <a:lnSpc>
                <a:spcPct val="150000"/>
              </a:lnSpc>
              <a:buFont typeface="Arial" panose="020B0604020202020204" pitchFamily="34" charset="0"/>
              <a:buChar char="•"/>
            </a:pPr>
            <a:endParaRPr lang="en-US" sz="1400" b="0" i="0" u="none" strike="noStrike" baseline="0" dirty="0">
              <a:solidFill>
                <a:srgbClr val="000000"/>
              </a:solidFill>
              <a:latin typeface="Tahoma" panose="020B0604030504040204" pitchFamily="34" charset="0"/>
            </a:endParaRPr>
          </a:p>
          <a:p>
            <a:endParaRPr lang="en-US" sz="1400" dirty="0"/>
          </a:p>
        </p:txBody>
      </p:sp>
    </p:spTree>
    <p:extLst>
      <p:ext uri="{BB962C8B-B14F-4D97-AF65-F5344CB8AC3E}">
        <p14:creationId xmlns:p14="http://schemas.microsoft.com/office/powerpoint/2010/main" val="3056984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2702D-2701-B89A-2E2B-102AAD6EE77C}"/>
              </a:ext>
            </a:extLst>
          </p:cNvPr>
          <p:cNvSpPr>
            <a:spLocks noGrp="1"/>
          </p:cNvSpPr>
          <p:nvPr>
            <p:ph type="title"/>
          </p:nvPr>
        </p:nvSpPr>
        <p:spPr>
          <a:xfrm>
            <a:off x="283474" y="296088"/>
            <a:ext cx="10079725" cy="369332"/>
          </a:xfrm>
        </p:spPr>
        <p:txBody>
          <a:bodyPr/>
          <a:lstStyle/>
          <a:p>
            <a:r>
              <a:rPr lang="en-GB" dirty="0"/>
              <a:t>SECTION 3</a:t>
            </a:r>
            <a:endParaRPr lang="en-US" dirty="0"/>
          </a:p>
        </p:txBody>
      </p:sp>
      <p:sp>
        <p:nvSpPr>
          <p:cNvPr id="3" name="Text Placeholder 2">
            <a:extLst>
              <a:ext uri="{FF2B5EF4-FFF2-40B4-BE49-F238E27FC236}">
                <a16:creationId xmlns:a16="http://schemas.microsoft.com/office/drawing/2014/main" id="{36AC2526-AA89-A3B9-56C5-7FE557869537}"/>
              </a:ext>
            </a:extLst>
          </p:cNvPr>
          <p:cNvSpPr>
            <a:spLocks noGrp="1"/>
          </p:cNvSpPr>
          <p:nvPr>
            <p:ph type="body" sz="quarter" idx="16"/>
          </p:nvPr>
        </p:nvSpPr>
        <p:spPr>
          <a:xfrm>
            <a:off x="284163" y="831850"/>
            <a:ext cx="5888037" cy="359403"/>
          </a:xfrm>
        </p:spPr>
        <p:txBody>
          <a:bodyPr/>
          <a:lstStyle/>
          <a:p>
            <a:r>
              <a:rPr lang="en-GB" b="1" dirty="0"/>
              <a:t>EVALUATION METHODOLOGY </a:t>
            </a:r>
            <a:endParaRPr lang="en-US" b="1" dirty="0"/>
          </a:p>
          <a:p>
            <a:endParaRPr lang="en-US" dirty="0"/>
          </a:p>
        </p:txBody>
      </p:sp>
      <p:sp>
        <p:nvSpPr>
          <p:cNvPr id="42" name="Rectangle 93">
            <a:extLst>
              <a:ext uri="{FF2B5EF4-FFF2-40B4-BE49-F238E27FC236}">
                <a16:creationId xmlns:a16="http://schemas.microsoft.com/office/drawing/2014/main" id="{8168D8B6-2A09-5BDB-C793-AABDD0E835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7" name="Rectangle 114">
            <a:extLst>
              <a:ext uri="{FF2B5EF4-FFF2-40B4-BE49-F238E27FC236}">
                <a16:creationId xmlns:a16="http://schemas.microsoft.com/office/drawing/2014/main" id="{35AB5796-83CA-1CDF-1DF3-43394480393A}"/>
              </a:ext>
            </a:extLst>
          </p:cNvPr>
          <p:cNvSpPr>
            <a:spLocks noChangeArrowheads="1"/>
          </p:cNvSpPr>
          <p:nvPr/>
        </p:nvSpPr>
        <p:spPr bwMode="auto">
          <a:xfrm>
            <a:off x="360363" y="495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6" name="Rectangle 376">
            <a:extLst>
              <a:ext uri="{FF2B5EF4-FFF2-40B4-BE49-F238E27FC236}">
                <a16:creationId xmlns:a16="http://schemas.microsoft.com/office/drawing/2014/main" id="{13DD875E-8ED6-F8A1-8C5E-6F4D280D36B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67" name="Group 266">
            <a:extLst>
              <a:ext uri="{FF2B5EF4-FFF2-40B4-BE49-F238E27FC236}">
                <a16:creationId xmlns:a16="http://schemas.microsoft.com/office/drawing/2014/main" id="{8C87A220-A649-1EE7-5D71-2F4D6EB33293}"/>
              </a:ext>
            </a:extLst>
          </p:cNvPr>
          <p:cNvGrpSpPr/>
          <p:nvPr/>
        </p:nvGrpSpPr>
        <p:grpSpPr>
          <a:xfrm>
            <a:off x="360363" y="1361115"/>
            <a:ext cx="10155237" cy="5091443"/>
            <a:chOff x="-478941" y="75879"/>
            <a:chExt cx="10252294" cy="4481913"/>
          </a:xfrm>
        </p:grpSpPr>
        <p:sp>
          <p:nvSpPr>
            <p:cNvPr id="268" name="Rectangle 267">
              <a:extLst>
                <a:ext uri="{FF2B5EF4-FFF2-40B4-BE49-F238E27FC236}">
                  <a16:creationId xmlns:a16="http://schemas.microsoft.com/office/drawing/2014/main" id="{B6BECDE0-EB28-297D-B1FB-BA8C9D8F9253}"/>
                </a:ext>
              </a:extLst>
            </p:cNvPr>
            <p:cNvSpPr/>
            <p:nvPr/>
          </p:nvSpPr>
          <p:spPr>
            <a:xfrm>
              <a:off x="-478941" y="116942"/>
              <a:ext cx="10252294" cy="397646"/>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269" name="TextBox 16">
              <a:extLst>
                <a:ext uri="{FF2B5EF4-FFF2-40B4-BE49-F238E27FC236}">
                  <a16:creationId xmlns:a16="http://schemas.microsoft.com/office/drawing/2014/main" id="{1D134354-85F4-1B0F-147D-3AEA7AEA052B}"/>
                </a:ext>
              </a:extLst>
            </p:cNvPr>
            <p:cNvSpPr txBox="1">
              <a:spLocks noChangeArrowheads="1"/>
            </p:cNvSpPr>
            <p:nvPr/>
          </p:nvSpPr>
          <p:spPr bwMode="auto">
            <a:xfrm>
              <a:off x="2776019" y="481463"/>
              <a:ext cx="807494" cy="3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1000" b="1" kern="1200" dirty="0">
                  <a:solidFill>
                    <a:srgbClr val="000000"/>
                  </a:solidFill>
                  <a:effectLst/>
                  <a:latin typeface="Tahoma" panose="020B0604030504040204" pitchFamily="34" charset="0"/>
                  <a:ea typeface="Times New Roman" panose="02020603050405020304" pitchFamily="18" charset="0"/>
                </a:rPr>
                <a:t>Step 2</a:t>
              </a:r>
              <a:endParaRPr lang="en-US" sz="1000" dirty="0">
                <a:effectLst/>
                <a:latin typeface="Times New Roman" panose="02020603050405020304" pitchFamily="18" charset="0"/>
                <a:ea typeface="Times New Roman" panose="02020603050405020304" pitchFamily="18" charset="0"/>
              </a:endParaRPr>
            </a:p>
          </p:txBody>
        </p:sp>
        <p:sp>
          <p:nvSpPr>
            <p:cNvPr id="270" name="TextBox 3">
              <a:extLst>
                <a:ext uri="{FF2B5EF4-FFF2-40B4-BE49-F238E27FC236}">
                  <a16:creationId xmlns:a16="http://schemas.microsoft.com/office/drawing/2014/main" id="{740E762F-D3AC-9756-8130-DA1F77DD51D1}"/>
                </a:ext>
              </a:extLst>
            </p:cNvPr>
            <p:cNvSpPr txBox="1">
              <a:spLocks noChangeArrowheads="1"/>
            </p:cNvSpPr>
            <p:nvPr/>
          </p:nvSpPr>
          <p:spPr bwMode="auto">
            <a:xfrm>
              <a:off x="80127" y="727367"/>
              <a:ext cx="1907404" cy="39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algn="ctr" fontAlgn="base"/>
              <a:r>
                <a:rPr lang="en-ZA" sz="800" kern="1200" dirty="0">
                  <a:solidFill>
                    <a:srgbClr val="000000"/>
                  </a:solidFill>
                  <a:effectLst/>
                  <a:latin typeface="Tahoma" panose="020B0604030504040204" pitchFamily="34" charset="0"/>
                  <a:ea typeface="Times New Roman" panose="02020603050405020304" pitchFamily="18" charset="0"/>
                </a:rPr>
                <a:t>Administrative &amp; Substantive responsiveness</a:t>
              </a:r>
              <a:endParaRPr lang="en-US" sz="1200" dirty="0">
                <a:effectLst/>
                <a:latin typeface="Times New Roman" panose="02020603050405020304" pitchFamily="18" charset="0"/>
                <a:ea typeface="Times New Roman" panose="02020603050405020304" pitchFamily="18" charset="0"/>
              </a:endParaRPr>
            </a:p>
          </p:txBody>
        </p:sp>
        <p:sp>
          <p:nvSpPr>
            <p:cNvPr id="271" name="TextBox 3">
              <a:extLst>
                <a:ext uri="{FF2B5EF4-FFF2-40B4-BE49-F238E27FC236}">
                  <a16:creationId xmlns:a16="http://schemas.microsoft.com/office/drawing/2014/main" id="{6E910390-787B-C534-9276-8B77D3C41274}"/>
                </a:ext>
              </a:extLst>
            </p:cNvPr>
            <p:cNvSpPr txBox="1">
              <a:spLocks noChangeArrowheads="1"/>
            </p:cNvSpPr>
            <p:nvPr/>
          </p:nvSpPr>
          <p:spPr bwMode="auto">
            <a:xfrm>
              <a:off x="4093863" y="845700"/>
              <a:ext cx="1407655" cy="48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9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Weighted scoring / 100***</a:t>
              </a:r>
              <a:endParaRPr lang="en-US" sz="1200">
                <a:effectLst/>
                <a:latin typeface="Times New Roman" panose="02020603050405020304" pitchFamily="18" charset="0"/>
                <a:ea typeface="Times New Roman" panose="02020603050405020304" pitchFamily="18" charset="0"/>
              </a:endParaRPr>
            </a:p>
          </p:txBody>
        </p:sp>
        <p:sp>
          <p:nvSpPr>
            <p:cNvPr id="272" name="AutoShape 13">
              <a:extLst>
                <a:ext uri="{FF2B5EF4-FFF2-40B4-BE49-F238E27FC236}">
                  <a16:creationId xmlns:a16="http://schemas.microsoft.com/office/drawing/2014/main" id="{6F4F5D35-587B-5EE9-400E-65217504B787}"/>
                </a:ext>
              </a:extLst>
            </p:cNvPr>
            <p:cNvSpPr>
              <a:spLocks noChangeArrowheads="1"/>
            </p:cNvSpPr>
            <p:nvPr/>
          </p:nvSpPr>
          <p:spPr bwMode="auto">
            <a:xfrm>
              <a:off x="254517" y="1720135"/>
              <a:ext cx="576834" cy="935776"/>
            </a:xfrm>
            <a:prstGeom prst="flowChartMultidocument">
              <a:avLst/>
            </a:prstGeom>
            <a:gradFill rotWithShape="0">
              <a:gsLst>
                <a:gs pos="0">
                  <a:srgbClr val="FFFFFF"/>
                </a:gs>
                <a:gs pos="100000">
                  <a:srgbClr val="E5B8B7"/>
                </a:gs>
              </a:gsLst>
              <a:lin ang="5400000" scaled="1"/>
            </a:gradFill>
            <a:ln w="12700">
              <a:solidFill>
                <a:srgbClr val="D99594"/>
              </a:solidFill>
              <a:miter lim="800000"/>
              <a:headEnd/>
              <a:tailEnd/>
            </a:ln>
            <a:effectLst>
              <a:outerShdw dist="28398" dir="3806097" algn="ctr" rotWithShape="0">
                <a:srgbClr val="622423">
                  <a:alpha val="50000"/>
                </a:srgbClr>
              </a:outerShdw>
            </a:effectLst>
          </p:spPr>
          <p:txBody>
            <a:bodyPr/>
            <a:lstStyle/>
            <a:p>
              <a:endParaRPr lang="en-US"/>
            </a:p>
          </p:txBody>
        </p:sp>
        <p:sp>
          <p:nvSpPr>
            <p:cNvPr id="273" name="AutoShape 15">
              <a:extLst>
                <a:ext uri="{FF2B5EF4-FFF2-40B4-BE49-F238E27FC236}">
                  <a16:creationId xmlns:a16="http://schemas.microsoft.com/office/drawing/2014/main" id="{7935C447-2BA6-27F4-266B-D2E29629B199}"/>
                </a:ext>
              </a:extLst>
            </p:cNvPr>
            <p:cNvSpPr>
              <a:spLocks noChangeArrowheads="1"/>
            </p:cNvSpPr>
            <p:nvPr/>
          </p:nvSpPr>
          <p:spPr bwMode="auto">
            <a:xfrm rot="3171260">
              <a:off x="1177935" y="1560070"/>
              <a:ext cx="649319" cy="1333376"/>
            </a:xfrm>
            <a:prstGeom prst="lightningBolt">
              <a:avLst/>
            </a:prstGeom>
            <a:solidFill>
              <a:srgbClr val="FFFFFF"/>
            </a:solidFill>
            <a:ln w="63500" cmpd="thickThin">
              <a:solidFill>
                <a:srgbClr val="C0504D"/>
              </a:solidFill>
              <a:miter lim="800000"/>
              <a:headEnd/>
              <a:tailEnd/>
            </a:ln>
          </p:spPr>
          <p:txBody>
            <a:bodyPr/>
            <a:lstStyle/>
            <a:p>
              <a:endParaRPr lang="en-US" dirty="0"/>
            </a:p>
          </p:txBody>
        </p:sp>
        <p:sp>
          <p:nvSpPr>
            <p:cNvPr id="274" name="Right Arrow 28826">
              <a:extLst>
                <a:ext uri="{FF2B5EF4-FFF2-40B4-BE49-F238E27FC236}">
                  <a16:creationId xmlns:a16="http://schemas.microsoft.com/office/drawing/2014/main" id="{C3853EF2-5369-9512-84A0-47C1CBBAFA49}"/>
                </a:ext>
              </a:extLst>
            </p:cNvPr>
            <p:cNvSpPr>
              <a:spLocks noChangeArrowheads="1"/>
            </p:cNvSpPr>
            <p:nvPr/>
          </p:nvSpPr>
          <p:spPr bwMode="auto">
            <a:xfrm>
              <a:off x="1851205" y="2000182"/>
              <a:ext cx="386064" cy="288000"/>
            </a:xfrm>
            <a:prstGeom prst="rightArrow">
              <a:avLst>
                <a:gd name="adj1" fmla="val 50000"/>
                <a:gd name="adj2" fmla="val 50127"/>
              </a:avLst>
            </a:prstGeom>
            <a:solidFill>
              <a:srgbClr val="FAC090"/>
            </a:solidFill>
            <a:ln w="9525">
              <a:solidFill>
                <a:srgbClr val="321212"/>
              </a:solidFill>
              <a:miter lim="800000"/>
              <a:headEnd/>
              <a:tailEnd/>
            </a:ln>
          </p:spPr>
          <p:txBody>
            <a:bodyPr lIns="270000" anchor="ctr"/>
            <a:lstStyle/>
            <a:p>
              <a:endParaRPr lang="en-US"/>
            </a:p>
          </p:txBody>
        </p:sp>
        <p:sp>
          <p:nvSpPr>
            <p:cNvPr id="275" name="TextBox 3">
              <a:extLst>
                <a:ext uri="{FF2B5EF4-FFF2-40B4-BE49-F238E27FC236}">
                  <a16:creationId xmlns:a16="http://schemas.microsoft.com/office/drawing/2014/main" id="{91C0F959-EE35-BFE3-68C8-DB9BD41325C2}"/>
                </a:ext>
              </a:extLst>
            </p:cNvPr>
            <p:cNvSpPr txBox="1">
              <a:spLocks noChangeArrowheads="1"/>
            </p:cNvSpPr>
            <p:nvPr/>
          </p:nvSpPr>
          <p:spPr bwMode="auto">
            <a:xfrm>
              <a:off x="154121" y="1156207"/>
              <a:ext cx="1980403" cy="39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algn="ctr" fontAlgn="base">
                <a:buNone/>
              </a:pPr>
              <a:r>
                <a:rPr lang="en-ZA" sz="800" kern="1200" dirty="0">
                  <a:solidFill>
                    <a:srgbClr val="000000"/>
                  </a:solidFill>
                  <a:effectLst/>
                  <a:latin typeface="Tahoma" panose="020B0604030504040204" pitchFamily="34" charset="0"/>
                  <a:ea typeface="Times New Roman" panose="02020603050405020304" pitchFamily="18" charset="0"/>
                </a:rPr>
                <a:t>Returnable documents/ schedules/ Pre-qualification</a:t>
              </a:r>
              <a:endParaRPr lang="en-US" sz="1200" dirty="0">
                <a:effectLst/>
                <a:latin typeface="Times New Roman" panose="02020603050405020304" pitchFamily="18" charset="0"/>
                <a:ea typeface="Times New Roman" panose="02020603050405020304" pitchFamily="18" charset="0"/>
              </a:endParaRPr>
            </a:p>
            <a:p>
              <a:pPr marL="0" marR="0" algn="ctr" fontAlgn="base"/>
              <a:r>
                <a:rPr lang="en-ZA" sz="800" dirty="0">
                  <a:effectLst/>
                  <a:latin typeface="Tahoma" panose="020B060403050404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276" name="TextBox 8">
              <a:extLst>
                <a:ext uri="{FF2B5EF4-FFF2-40B4-BE49-F238E27FC236}">
                  <a16:creationId xmlns:a16="http://schemas.microsoft.com/office/drawing/2014/main" id="{4B4DFF0E-8878-4910-AD73-32FC9931B67B}"/>
                </a:ext>
              </a:extLst>
            </p:cNvPr>
            <p:cNvSpPr txBox="1">
              <a:spLocks noChangeArrowheads="1"/>
            </p:cNvSpPr>
            <p:nvPr/>
          </p:nvSpPr>
          <p:spPr bwMode="auto">
            <a:xfrm>
              <a:off x="130297" y="2877667"/>
              <a:ext cx="2066045" cy="9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342900" marR="0" lvl="0" indent="-342900" algn="just">
                <a:lnSpc>
                  <a:spcPct val="115000"/>
                </a:lnSpc>
                <a:spcBef>
                  <a:spcPts val="600"/>
                </a:spcBef>
                <a:spcAft>
                  <a:spcPts val="300"/>
                </a:spcAft>
                <a:buFont typeface="Wingdings" panose="05000000000000000000" pitchFamily="2" charset="2"/>
                <a:buChar char=""/>
              </a:pPr>
              <a:r>
                <a:rPr lang="en-GB" sz="800" dirty="0">
                  <a:effectLst/>
                  <a:latin typeface="Tahoma" panose="020B0604030504040204" pitchFamily="34" charset="0"/>
                  <a:ea typeface="Times New Roman" panose="02020603050405020304" pitchFamily="18" charset="0"/>
                  <a:cs typeface="Tahoma" panose="020B0604030504040204" pitchFamily="34" charset="0"/>
                </a:rPr>
                <a:t>Letter of good standing – COIDA or tender letter from the Department of Employment and Labour or its agency indicating the </a:t>
              </a:r>
              <a:r>
                <a:rPr lang="en-GB" sz="800" b="1" dirty="0">
                  <a:effectLst/>
                  <a:latin typeface="Tahoma" panose="020B0604030504040204" pitchFamily="34" charset="0"/>
                  <a:ea typeface="Times New Roman" panose="02020603050405020304" pitchFamily="18" charset="0"/>
                  <a:cs typeface="Tahoma" panose="020B0604030504040204" pitchFamily="34" charset="0"/>
                </a:rPr>
                <a:t>Nature of Business in Catering or Canteen Services</a:t>
              </a:r>
              <a:endParaRPr lang="en-US" sz="1200" dirty="0">
                <a:effectLst/>
                <a:latin typeface="Times New Roman" panose="02020603050405020304" pitchFamily="18" charset="0"/>
                <a:ea typeface="Times New Roman" panose="02020603050405020304" pitchFamily="18" charset="0"/>
              </a:endParaRPr>
            </a:p>
          </p:txBody>
        </p:sp>
        <p:sp>
          <p:nvSpPr>
            <p:cNvPr id="277" name="TextBox 8">
              <a:extLst>
                <a:ext uri="{FF2B5EF4-FFF2-40B4-BE49-F238E27FC236}">
                  <a16:creationId xmlns:a16="http://schemas.microsoft.com/office/drawing/2014/main" id="{4D32F080-165F-CD24-30A8-7947ABA11767}"/>
                </a:ext>
              </a:extLst>
            </p:cNvPr>
            <p:cNvSpPr txBox="1">
              <a:spLocks noChangeArrowheads="1"/>
            </p:cNvSpPr>
            <p:nvPr/>
          </p:nvSpPr>
          <p:spPr bwMode="auto">
            <a:xfrm>
              <a:off x="4244206" y="2973459"/>
              <a:ext cx="949735" cy="72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fontAlgn="base"/>
              <a:r>
                <a:rPr lang="en-ZA" sz="800" kern="1200" dirty="0">
                  <a:solidFill>
                    <a:srgbClr val="000000"/>
                  </a:solidFill>
                  <a:effectLst/>
                  <a:latin typeface="Tahoma" panose="020B0604030504040204" pitchFamily="34" charset="0"/>
                  <a:ea typeface="Times New Roman" panose="02020603050405020304" pitchFamily="18" charset="0"/>
                </a:rPr>
                <a:t>WEIGHTED SCORE</a:t>
              </a:r>
              <a:endParaRPr lang="en-US" sz="1200" dirty="0">
                <a:effectLst/>
                <a:latin typeface="Times New Roman" panose="02020603050405020304" pitchFamily="18" charset="0"/>
                <a:ea typeface="Times New Roman" panose="02020603050405020304" pitchFamily="18" charset="0"/>
              </a:endParaRPr>
            </a:p>
          </p:txBody>
        </p:sp>
        <p:sp>
          <p:nvSpPr>
            <p:cNvPr id="278" name="Rectangle 277">
              <a:extLst>
                <a:ext uri="{FF2B5EF4-FFF2-40B4-BE49-F238E27FC236}">
                  <a16:creationId xmlns:a16="http://schemas.microsoft.com/office/drawing/2014/main" id="{B1AB6C0D-FE18-841D-14B4-9AD480945000}"/>
                </a:ext>
              </a:extLst>
            </p:cNvPr>
            <p:cNvSpPr/>
            <p:nvPr/>
          </p:nvSpPr>
          <p:spPr bwMode="auto">
            <a:xfrm>
              <a:off x="2850495" y="2009356"/>
              <a:ext cx="256088" cy="115178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a:p>
          </p:txBody>
        </p:sp>
        <p:sp>
          <p:nvSpPr>
            <p:cNvPr id="279" name="Rectangle 278">
              <a:extLst>
                <a:ext uri="{FF2B5EF4-FFF2-40B4-BE49-F238E27FC236}">
                  <a16:creationId xmlns:a16="http://schemas.microsoft.com/office/drawing/2014/main" id="{EAA71728-15E8-FAC1-71A8-8AE3ABC55037}"/>
                </a:ext>
              </a:extLst>
            </p:cNvPr>
            <p:cNvSpPr/>
            <p:nvPr/>
          </p:nvSpPr>
          <p:spPr bwMode="auto">
            <a:xfrm>
              <a:off x="2850495" y="1820738"/>
              <a:ext cx="256088" cy="1886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a:p>
          </p:txBody>
        </p:sp>
        <p:sp>
          <p:nvSpPr>
            <p:cNvPr id="280" name="Right Arrow 28833">
              <a:extLst>
                <a:ext uri="{FF2B5EF4-FFF2-40B4-BE49-F238E27FC236}">
                  <a16:creationId xmlns:a16="http://schemas.microsoft.com/office/drawing/2014/main" id="{66B4001A-765B-AA1E-2ECC-2215138119BA}"/>
                </a:ext>
              </a:extLst>
            </p:cNvPr>
            <p:cNvSpPr>
              <a:spLocks noChangeArrowheads="1"/>
            </p:cNvSpPr>
            <p:nvPr/>
          </p:nvSpPr>
          <p:spPr bwMode="auto">
            <a:xfrm>
              <a:off x="3301794" y="2037455"/>
              <a:ext cx="519145" cy="288000"/>
            </a:xfrm>
            <a:prstGeom prst="rightArrow">
              <a:avLst>
                <a:gd name="adj1" fmla="val 50000"/>
                <a:gd name="adj2" fmla="val 49905"/>
              </a:avLst>
            </a:prstGeom>
            <a:solidFill>
              <a:srgbClr val="FAC090"/>
            </a:solidFill>
            <a:ln w="9525">
              <a:solidFill>
                <a:srgbClr val="321212"/>
              </a:solidFill>
              <a:miter lim="800000"/>
              <a:headEnd/>
              <a:tailEnd/>
            </a:ln>
          </p:spPr>
          <p:txBody>
            <a:bodyPr lIns="270000" anchor="ctr"/>
            <a:lstStyle/>
            <a:p>
              <a:endParaRPr lang="en-US"/>
            </a:p>
          </p:txBody>
        </p:sp>
        <p:sp>
          <p:nvSpPr>
            <p:cNvPr id="281" name="TextBox 3">
              <a:extLst>
                <a:ext uri="{FF2B5EF4-FFF2-40B4-BE49-F238E27FC236}">
                  <a16:creationId xmlns:a16="http://schemas.microsoft.com/office/drawing/2014/main" id="{A21EBBFA-4A18-2A2C-7029-D16AF3F34E04}"/>
                </a:ext>
              </a:extLst>
            </p:cNvPr>
            <p:cNvSpPr txBox="1">
              <a:spLocks noChangeArrowheads="1"/>
            </p:cNvSpPr>
            <p:nvPr/>
          </p:nvSpPr>
          <p:spPr bwMode="auto">
            <a:xfrm>
              <a:off x="2286254" y="1324272"/>
              <a:ext cx="1646623" cy="49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algn="ctr" fontAlgn="base">
                <a:buNone/>
              </a:pPr>
              <a:r>
                <a:rPr lang="en-ZA" sz="800" kern="1200">
                  <a:solidFill>
                    <a:srgbClr val="000000"/>
                  </a:solidFill>
                  <a:effectLst/>
                  <a:latin typeface="Tahoma" panose="020B0604030504040204" pitchFamily="34" charset="0"/>
                  <a:ea typeface="Times New Roman" panose="02020603050405020304" pitchFamily="18" charset="0"/>
                </a:rPr>
                <a:t>Functionality/ technical</a:t>
              </a:r>
              <a:endParaRPr lang="en-US" sz="1200">
                <a:effectLst/>
                <a:latin typeface="Times New Roman" panose="02020603050405020304" pitchFamily="18" charset="0"/>
                <a:ea typeface="Times New Roman" panose="02020603050405020304" pitchFamily="18" charset="0"/>
              </a:endParaRPr>
            </a:p>
            <a:p>
              <a:pPr marL="0" marR="0" algn="ctr" fontAlgn="base">
                <a:buNone/>
              </a:pPr>
              <a:r>
                <a:rPr lang="en-ZA" sz="9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66.67 </a:t>
              </a:r>
              <a:r>
                <a:rPr lang="en-ZA" sz="800" b="1" kern="1200">
                  <a:solidFill>
                    <a:srgbClr val="000000"/>
                  </a:solidFill>
                  <a:effectLst/>
                  <a:latin typeface="Tahoma" panose="020B0604030504040204" pitchFamily="34" charset="0"/>
                  <a:ea typeface="Times New Roman" panose="02020603050405020304" pitchFamily="18" charset="0"/>
                </a:rPr>
                <a:t>points</a:t>
              </a:r>
              <a:endParaRPr lang="en-US" sz="1200">
                <a:effectLst/>
                <a:latin typeface="Times New Roman" panose="02020603050405020304" pitchFamily="18" charset="0"/>
                <a:ea typeface="Times New Roman" panose="02020603050405020304" pitchFamily="18" charset="0"/>
              </a:endParaRPr>
            </a:p>
            <a:p>
              <a:pPr marL="0" marR="0" algn="ctr" fontAlgn="base"/>
              <a:r>
                <a:rPr lang="en-ZA" sz="800" kern="1200">
                  <a:solidFill>
                    <a:srgbClr val="000000"/>
                  </a:solidFill>
                  <a:effectLst/>
                  <a:latin typeface="Tahoma" panose="020B0604030504040204" pitchFamily="34" charset="0"/>
                  <a:ea typeface="Times New Roman" panose="02020603050405020304" pitchFamily="18" charset="0"/>
                </a:rPr>
                <a:t>Minimum Threshold</a:t>
              </a:r>
              <a:endParaRPr lang="en-US" sz="1200">
                <a:effectLst/>
                <a:latin typeface="Times New Roman" panose="02020603050405020304" pitchFamily="18" charset="0"/>
                <a:ea typeface="Times New Roman" panose="02020603050405020304" pitchFamily="18" charset="0"/>
              </a:endParaRPr>
            </a:p>
          </p:txBody>
        </p:sp>
        <p:sp>
          <p:nvSpPr>
            <p:cNvPr id="282" name="TextBox 16">
              <a:extLst>
                <a:ext uri="{FF2B5EF4-FFF2-40B4-BE49-F238E27FC236}">
                  <a16:creationId xmlns:a16="http://schemas.microsoft.com/office/drawing/2014/main" id="{B4FB0E47-523D-D896-E4E7-BA5FE83F6A65}"/>
                </a:ext>
              </a:extLst>
            </p:cNvPr>
            <p:cNvSpPr txBox="1">
              <a:spLocks noChangeArrowheads="1"/>
            </p:cNvSpPr>
            <p:nvPr/>
          </p:nvSpPr>
          <p:spPr bwMode="auto">
            <a:xfrm>
              <a:off x="786475" y="504650"/>
              <a:ext cx="1064731"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1000" b="1" kern="1200" dirty="0">
                  <a:solidFill>
                    <a:srgbClr val="000000"/>
                  </a:solidFill>
                  <a:effectLst/>
                  <a:latin typeface="Tahoma" panose="020B0604030504040204" pitchFamily="34" charset="0"/>
                  <a:ea typeface="Times New Roman" panose="02020603050405020304" pitchFamily="18" charset="0"/>
                </a:rPr>
                <a:t>    Step 1</a:t>
              </a:r>
              <a:endParaRPr lang="en-US" sz="1000" dirty="0">
                <a:effectLst/>
                <a:latin typeface="Times New Roman" panose="02020603050405020304" pitchFamily="18" charset="0"/>
                <a:ea typeface="Times New Roman" panose="02020603050405020304" pitchFamily="18" charset="0"/>
              </a:endParaRPr>
            </a:p>
          </p:txBody>
        </p:sp>
        <p:sp>
          <p:nvSpPr>
            <p:cNvPr id="283" name="TextBox 16">
              <a:extLst>
                <a:ext uri="{FF2B5EF4-FFF2-40B4-BE49-F238E27FC236}">
                  <a16:creationId xmlns:a16="http://schemas.microsoft.com/office/drawing/2014/main" id="{C2A6CA78-A95B-9B81-92A8-EFE893B77273}"/>
                </a:ext>
              </a:extLst>
            </p:cNvPr>
            <p:cNvSpPr txBox="1">
              <a:spLocks noChangeArrowheads="1"/>
            </p:cNvSpPr>
            <p:nvPr/>
          </p:nvSpPr>
          <p:spPr bwMode="auto">
            <a:xfrm>
              <a:off x="4129342" y="481477"/>
              <a:ext cx="842520"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3</a:t>
              </a:r>
              <a:endParaRPr lang="en-US" sz="1000" dirty="0">
                <a:effectLst/>
                <a:latin typeface="Times New Roman" panose="02020603050405020304" pitchFamily="18" charset="0"/>
                <a:ea typeface="Times New Roman" panose="02020603050405020304" pitchFamily="18" charset="0"/>
              </a:endParaRPr>
            </a:p>
          </p:txBody>
        </p:sp>
        <p:cxnSp>
          <p:nvCxnSpPr>
            <p:cNvPr id="284" name="Straight Connector 283">
              <a:extLst>
                <a:ext uri="{FF2B5EF4-FFF2-40B4-BE49-F238E27FC236}">
                  <a16:creationId xmlns:a16="http://schemas.microsoft.com/office/drawing/2014/main" id="{F3681959-FD3C-FE7B-4D09-78B8D024B466}"/>
                </a:ext>
              </a:extLst>
            </p:cNvPr>
            <p:cNvCxnSpPr>
              <a:cxnSpLocks noChangeShapeType="1"/>
            </p:cNvCxnSpPr>
            <p:nvPr/>
          </p:nvCxnSpPr>
          <p:spPr bwMode="auto">
            <a:xfrm>
              <a:off x="4126666" y="187840"/>
              <a:ext cx="42974" cy="4369952"/>
            </a:xfrm>
            <a:prstGeom prst="line">
              <a:avLst/>
            </a:prstGeom>
            <a:noFill/>
            <a:ln w="2222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285" name="TextBox 16">
              <a:extLst>
                <a:ext uri="{FF2B5EF4-FFF2-40B4-BE49-F238E27FC236}">
                  <a16:creationId xmlns:a16="http://schemas.microsoft.com/office/drawing/2014/main" id="{C06F8AAF-E5DF-E91D-4E6B-5C44D3D738DD}"/>
                </a:ext>
              </a:extLst>
            </p:cNvPr>
            <p:cNvSpPr txBox="1">
              <a:spLocks noChangeArrowheads="1"/>
            </p:cNvSpPr>
            <p:nvPr/>
          </p:nvSpPr>
          <p:spPr bwMode="auto">
            <a:xfrm>
              <a:off x="254517" y="75879"/>
              <a:ext cx="2143954" cy="423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algn="ctr" fontAlgn="base">
                <a:buNone/>
              </a:pPr>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STAGE 1:</a:t>
              </a:r>
              <a:r>
                <a:rPr lang="en-ZA" sz="1000" b="1" kern="1200" dirty="0">
                  <a:solidFill>
                    <a:srgbClr val="000000"/>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lgn="ctr" fontAlgn="base"/>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TEST FOR RESPONSIVENESS</a:t>
              </a:r>
              <a:endParaRPr lang="en-US" sz="1000" dirty="0">
                <a:effectLst/>
                <a:latin typeface="Times New Roman" panose="02020603050405020304" pitchFamily="18" charset="0"/>
                <a:ea typeface="Times New Roman" panose="02020603050405020304" pitchFamily="18" charset="0"/>
              </a:endParaRPr>
            </a:p>
          </p:txBody>
        </p:sp>
        <p:sp>
          <p:nvSpPr>
            <p:cNvPr id="286" name="TextBox 16">
              <a:extLst>
                <a:ext uri="{FF2B5EF4-FFF2-40B4-BE49-F238E27FC236}">
                  <a16:creationId xmlns:a16="http://schemas.microsoft.com/office/drawing/2014/main" id="{4D7BA72D-AC98-7C15-312C-0E1A23AA399D}"/>
                </a:ext>
              </a:extLst>
            </p:cNvPr>
            <p:cNvSpPr txBox="1">
              <a:spLocks noChangeArrowheads="1"/>
            </p:cNvSpPr>
            <p:nvPr/>
          </p:nvSpPr>
          <p:spPr bwMode="auto">
            <a:xfrm>
              <a:off x="2592259" y="148854"/>
              <a:ext cx="1022668"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US"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STAGE 2</a:t>
              </a:r>
              <a:endParaRPr lang="en-US" sz="1000" dirty="0">
                <a:effectLst/>
                <a:latin typeface="Times New Roman" panose="02020603050405020304" pitchFamily="18" charset="0"/>
                <a:ea typeface="Times New Roman" panose="02020603050405020304" pitchFamily="18" charset="0"/>
              </a:endParaRPr>
            </a:p>
          </p:txBody>
        </p:sp>
        <p:sp>
          <p:nvSpPr>
            <p:cNvPr id="287" name="TextBox 16">
              <a:extLst>
                <a:ext uri="{FF2B5EF4-FFF2-40B4-BE49-F238E27FC236}">
                  <a16:creationId xmlns:a16="http://schemas.microsoft.com/office/drawing/2014/main" id="{382D2B43-77BC-F364-8551-D50BC249832B}"/>
                </a:ext>
              </a:extLst>
            </p:cNvPr>
            <p:cNvSpPr txBox="1">
              <a:spLocks noChangeArrowheads="1"/>
            </p:cNvSpPr>
            <p:nvPr/>
          </p:nvSpPr>
          <p:spPr bwMode="auto">
            <a:xfrm>
              <a:off x="5569422" y="197375"/>
              <a:ext cx="1229811"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US"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STAGE 3</a:t>
              </a:r>
              <a:endParaRPr lang="en-US" sz="1000" dirty="0">
                <a:effectLst/>
                <a:latin typeface="Times New Roman" panose="02020603050405020304" pitchFamily="18" charset="0"/>
                <a:ea typeface="Times New Roman" panose="02020603050405020304" pitchFamily="18" charset="0"/>
              </a:endParaRPr>
            </a:p>
          </p:txBody>
        </p:sp>
        <p:cxnSp>
          <p:nvCxnSpPr>
            <p:cNvPr id="288" name="Straight Connector 287">
              <a:extLst>
                <a:ext uri="{FF2B5EF4-FFF2-40B4-BE49-F238E27FC236}">
                  <a16:creationId xmlns:a16="http://schemas.microsoft.com/office/drawing/2014/main" id="{E6F04A4A-559A-89C9-9B9D-01499470A719}"/>
                </a:ext>
              </a:extLst>
            </p:cNvPr>
            <p:cNvCxnSpPr>
              <a:cxnSpLocks noChangeShapeType="1"/>
            </p:cNvCxnSpPr>
            <p:nvPr/>
          </p:nvCxnSpPr>
          <p:spPr bwMode="auto">
            <a:xfrm flipV="1">
              <a:off x="-366844" y="510485"/>
              <a:ext cx="9858058" cy="23014"/>
            </a:xfrm>
            <a:prstGeom prst="line">
              <a:avLst/>
            </a:prstGeom>
            <a:noFill/>
            <a:ln w="222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9" name="Right Arrow 28844">
              <a:extLst>
                <a:ext uri="{FF2B5EF4-FFF2-40B4-BE49-F238E27FC236}">
                  <a16:creationId xmlns:a16="http://schemas.microsoft.com/office/drawing/2014/main" id="{0AF29FE9-0425-A036-F3F0-331BECEA08B0}"/>
                </a:ext>
              </a:extLst>
            </p:cNvPr>
            <p:cNvSpPr>
              <a:spLocks noChangeArrowheads="1"/>
            </p:cNvSpPr>
            <p:nvPr/>
          </p:nvSpPr>
          <p:spPr bwMode="auto">
            <a:xfrm>
              <a:off x="5093079" y="2009426"/>
              <a:ext cx="387545" cy="288000"/>
            </a:xfrm>
            <a:prstGeom prst="rightArrow">
              <a:avLst>
                <a:gd name="adj1" fmla="val 50000"/>
                <a:gd name="adj2" fmla="val 49905"/>
              </a:avLst>
            </a:prstGeom>
            <a:solidFill>
              <a:srgbClr val="FAC090"/>
            </a:solidFill>
            <a:ln w="9525">
              <a:solidFill>
                <a:srgbClr val="321212"/>
              </a:solidFill>
              <a:miter lim="800000"/>
              <a:headEnd/>
              <a:tailEnd/>
            </a:ln>
          </p:spPr>
          <p:txBody>
            <a:bodyPr lIns="270000" anchor="ctr"/>
            <a:lstStyle/>
            <a:p>
              <a:endParaRPr lang="en-US"/>
            </a:p>
          </p:txBody>
        </p:sp>
        <p:sp>
          <p:nvSpPr>
            <p:cNvPr id="290" name="Rectangle 289">
              <a:extLst>
                <a:ext uri="{FF2B5EF4-FFF2-40B4-BE49-F238E27FC236}">
                  <a16:creationId xmlns:a16="http://schemas.microsoft.com/office/drawing/2014/main" id="{DCFFE5E3-1EFC-DDC8-8388-2DFE99F6AE43}"/>
                </a:ext>
              </a:extLst>
            </p:cNvPr>
            <p:cNvSpPr/>
            <p:nvPr/>
          </p:nvSpPr>
          <p:spPr bwMode="auto">
            <a:xfrm>
              <a:off x="6889839" y="1186278"/>
              <a:ext cx="1144477" cy="2578784"/>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algn="just" fontAlgn="base">
                <a:lnSpc>
                  <a:spcPct val="115000"/>
                </a:lnSpc>
                <a:buNone/>
              </a:pPr>
              <a:r>
                <a:rPr lang="en-ZA" sz="800" kern="1200">
                  <a:solidFill>
                    <a:srgbClr val="000000"/>
                  </a:solidFill>
                  <a:effectLst/>
                  <a:latin typeface="Tahoma" panose="020B0604030504040204" pitchFamily="34" charset="0"/>
                  <a:ea typeface="Times New Roman" panose="02020603050405020304" pitchFamily="18" charset="0"/>
                </a:rPr>
                <a:t>Selection of the preferred bidder. </a:t>
              </a:r>
              <a:endParaRPr lang="en-US" sz="1200">
                <a:effectLst/>
                <a:latin typeface="Times New Roman" panose="02020603050405020304" pitchFamily="18" charset="0"/>
                <a:ea typeface="Times New Roman" panose="02020603050405020304" pitchFamily="18" charset="0"/>
              </a:endParaRPr>
            </a:p>
            <a:p>
              <a:pPr marL="0" marR="0" algn="just" fontAlgn="base">
                <a:lnSpc>
                  <a:spcPct val="115000"/>
                </a:lnSpc>
                <a:buNone/>
              </a:pPr>
              <a:r>
                <a:rPr lang="en-ZA" sz="800" kern="1200">
                  <a:solidFill>
                    <a:srgbClr val="000000"/>
                  </a:solidFill>
                  <a:effectLst/>
                  <a:latin typeface="Tahoma" panose="020B0604030504040204" pitchFamily="34"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p>
              <a:pPr marL="0" marR="0" algn="just" fontAlgn="base">
                <a:lnSpc>
                  <a:spcPct val="115000"/>
                </a:lnSpc>
                <a:buNone/>
              </a:pPr>
              <a:r>
                <a:rPr lang="en-ZA" sz="800" kern="1200">
                  <a:solidFill>
                    <a:srgbClr val="000000"/>
                  </a:solidFill>
                  <a:effectLst/>
                  <a:latin typeface="Tahoma" panose="020B0604030504040204" pitchFamily="34" charset="0"/>
                  <a:ea typeface="Times New Roman" panose="02020603050405020304" pitchFamily="18" charset="0"/>
                </a:rPr>
                <a:t>(Objective criterion to justify award to someone other than the highest ranked bidder must have been stated in the bid documents and can be used at this stage, if applicable)</a:t>
              </a:r>
              <a:endParaRPr lang="en-US" sz="1200">
                <a:effectLst/>
                <a:latin typeface="Times New Roman" panose="02020603050405020304" pitchFamily="18" charset="0"/>
                <a:ea typeface="Times New Roman" panose="02020603050405020304" pitchFamily="18" charset="0"/>
              </a:endParaRPr>
            </a:p>
            <a:p>
              <a:pPr marL="0" marR="0" algn="just" fontAlgn="base"/>
              <a:r>
                <a:rPr lang="en-ZA" sz="1200">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291" name="Rectangle 290">
              <a:extLst>
                <a:ext uri="{FF2B5EF4-FFF2-40B4-BE49-F238E27FC236}">
                  <a16:creationId xmlns:a16="http://schemas.microsoft.com/office/drawing/2014/main" id="{05DD6255-A8F1-3B27-498D-6860D7C164BD}"/>
                </a:ext>
              </a:extLst>
            </p:cNvPr>
            <p:cNvSpPr/>
            <p:nvPr/>
          </p:nvSpPr>
          <p:spPr bwMode="auto">
            <a:xfrm>
              <a:off x="8579074" y="1183657"/>
              <a:ext cx="999438" cy="178980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fontAlgn="base">
                <a:lnSpc>
                  <a:spcPct val="115000"/>
                </a:lnSpc>
                <a:buNone/>
              </a:pPr>
              <a:r>
                <a:rPr lang="en-US" sz="800" kern="1200" dirty="0">
                  <a:solidFill>
                    <a:srgbClr val="000000"/>
                  </a:solidFill>
                  <a:effectLst/>
                  <a:latin typeface="Tahoma" panose="020B060403050404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lgn="just" fontAlgn="base">
                <a:lnSpc>
                  <a:spcPct val="150000"/>
                </a:lnSpc>
              </a:pPr>
              <a:endParaRPr lang="en-US" sz="800" kern="1200" dirty="0">
                <a:solidFill>
                  <a:srgbClr val="000000"/>
                </a:solidFill>
                <a:effectLst/>
                <a:latin typeface="Tahoma" panose="020B0604030504040204" pitchFamily="34" charset="0"/>
                <a:ea typeface="Times New Roman" panose="02020603050405020304" pitchFamily="18" charset="0"/>
              </a:endParaRPr>
            </a:p>
            <a:p>
              <a:pPr marL="0" marR="0" algn="just" fontAlgn="base">
                <a:lnSpc>
                  <a:spcPct val="150000"/>
                </a:lnSpc>
              </a:pPr>
              <a:endParaRPr lang="en-US" sz="800" dirty="0">
                <a:solidFill>
                  <a:srgbClr val="000000"/>
                </a:solidFill>
                <a:latin typeface="Tahoma" panose="020B0604030504040204" pitchFamily="34" charset="0"/>
                <a:ea typeface="Times New Roman" panose="02020603050405020304" pitchFamily="18" charset="0"/>
              </a:endParaRPr>
            </a:p>
            <a:p>
              <a:pPr marL="0" marR="0" algn="just" fontAlgn="base">
                <a:lnSpc>
                  <a:spcPct val="150000"/>
                </a:lnSpc>
              </a:pPr>
              <a:r>
                <a:rPr lang="en-US" sz="800" kern="1200" dirty="0">
                  <a:solidFill>
                    <a:srgbClr val="000000"/>
                  </a:solidFill>
                  <a:effectLst/>
                  <a:latin typeface="Tahoma" panose="020B0604030504040204" pitchFamily="34" charset="0"/>
                  <a:ea typeface="Times New Roman" panose="02020603050405020304" pitchFamily="18" charset="0"/>
                </a:rPr>
                <a:t>Award of business and conclusion of contract</a:t>
              </a:r>
              <a:endParaRPr lang="en-US" sz="1200" dirty="0">
                <a:effectLst/>
                <a:latin typeface="Times New Roman" panose="02020603050405020304" pitchFamily="18" charset="0"/>
                <a:ea typeface="Times New Roman" panose="02020603050405020304" pitchFamily="18" charset="0"/>
              </a:endParaRPr>
            </a:p>
          </p:txBody>
        </p:sp>
        <p:sp>
          <p:nvSpPr>
            <p:cNvPr id="292" name="Right Arrow 28847">
              <a:extLst>
                <a:ext uri="{FF2B5EF4-FFF2-40B4-BE49-F238E27FC236}">
                  <a16:creationId xmlns:a16="http://schemas.microsoft.com/office/drawing/2014/main" id="{08B061F2-FB12-773D-DAF2-78CEED3BA792}"/>
                </a:ext>
              </a:extLst>
            </p:cNvPr>
            <p:cNvSpPr>
              <a:spLocks noChangeArrowheads="1"/>
            </p:cNvSpPr>
            <p:nvPr/>
          </p:nvSpPr>
          <p:spPr bwMode="auto">
            <a:xfrm>
              <a:off x="8108861" y="1997304"/>
              <a:ext cx="415196" cy="288000"/>
            </a:xfrm>
            <a:prstGeom prst="rightArrow">
              <a:avLst>
                <a:gd name="adj1" fmla="val 50000"/>
                <a:gd name="adj2" fmla="val 49905"/>
              </a:avLst>
            </a:prstGeom>
            <a:solidFill>
              <a:srgbClr val="FAC090"/>
            </a:solidFill>
            <a:ln w="9525">
              <a:solidFill>
                <a:srgbClr val="321212"/>
              </a:solidFill>
              <a:miter lim="800000"/>
              <a:headEnd/>
              <a:tailEnd/>
            </a:ln>
          </p:spPr>
          <p:txBody>
            <a:bodyPr lIns="270000" anchor="ctr"/>
            <a:lstStyle/>
            <a:p>
              <a:endParaRPr lang="en-US"/>
            </a:p>
          </p:txBody>
        </p:sp>
        <p:sp>
          <p:nvSpPr>
            <p:cNvPr id="293" name="TextBox 105">
              <a:extLst>
                <a:ext uri="{FF2B5EF4-FFF2-40B4-BE49-F238E27FC236}">
                  <a16:creationId xmlns:a16="http://schemas.microsoft.com/office/drawing/2014/main" id="{F38AA460-DEF5-98A8-7C35-B2DDB8254BBE}"/>
                </a:ext>
              </a:extLst>
            </p:cNvPr>
            <p:cNvSpPr txBox="1">
              <a:spLocks noChangeArrowheads="1"/>
            </p:cNvSpPr>
            <p:nvPr/>
          </p:nvSpPr>
          <p:spPr bwMode="auto">
            <a:xfrm>
              <a:off x="5501517" y="1324272"/>
              <a:ext cx="949735" cy="1968463"/>
            </a:xfrm>
            <a:prstGeom prst="rect">
              <a:avLst/>
            </a:prstGeom>
            <a:solidFill>
              <a:schemeClr val="bg2">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anchor="ctr">
              <a:noAutofit/>
            </a:bodyPr>
            <a:lstStyle/>
            <a:p>
              <a:pPr marL="0" marR="0" algn="just" fontAlgn="base">
                <a:lnSpc>
                  <a:spcPct val="150000"/>
                </a:lnSpc>
              </a:pPr>
              <a:r>
                <a:rPr lang="en-US" sz="800" kern="1200" dirty="0">
                  <a:solidFill>
                    <a:srgbClr val="000000"/>
                  </a:solidFill>
                  <a:effectLst/>
                  <a:latin typeface="Tahoma" panose="020B0604030504040204" pitchFamily="34" charset="0"/>
                  <a:ea typeface="Times New Roman" panose="02020603050405020304" pitchFamily="18" charset="0"/>
                </a:rPr>
                <a:t>Price negotiation if applicable. (</a:t>
              </a:r>
              <a:r>
                <a:rPr lang="en-US" sz="800" kern="1200" dirty="0" err="1">
                  <a:solidFill>
                    <a:srgbClr val="000000"/>
                  </a:solidFill>
                  <a:effectLst/>
                  <a:latin typeface="Tahoma" panose="020B0604030504040204" pitchFamily="34" charset="0"/>
                  <a:ea typeface="Times New Roman" panose="02020603050405020304" pitchFamily="18" charset="0"/>
                </a:rPr>
                <a:t>eg</a:t>
              </a:r>
              <a:r>
                <a:rPr lang="en-US" sz="800" kern="1200" dirty="0">
                  <a:solidFill>
                    <a:srgbClr val="000000"/>
                  </a:solidFill>
                  <a:effectLst/>
                  <a:latin typeface="Tahoma" panose="020B0604030504040204" pitchFamily="34" charset="0"/>
                  <a:ea typeface="Times New Roman" panose="02020603050405020304" pitchFamily="18" charset="0"/>
                </a:rPr>
                <a:t> Market Related Price negotiation or Best And Final Offer </a:t>
              </a:r>
              <a:endParaRPr lang="en-US" sz="1200" dirty="0">
                <a:effectLst/>
                <a:latin typeface="Times New Roman" panose="02020603050405020304" pitchFamily="18" charset="0"/>
                <a:ea typeface="Times New Roman" panose="02020603050405020304" pitchFamily="18" charset="0"/>
              </a:endParaRPr>
            </a:p>
          </p:txBody>
        </p:sp>
        <p:sp>
          <p:nvSpPr>
            <p:cNvPr id="294" name="Rectangle 293">
              <a:extLst>
                <a:ext uri="{FF2B5EF4-FFF2-40B4-BE49-F238E27FC236}">
                  <a16:creationId xmlns:a16="http://schemas.microsoft.com/office/drawing/2014/main" id="{9E309709-6541-A84D-CB25-59BABF7A4492}"/>
                </a:ext>
              </a:extLst>
            </p:cNvPr>
            <p:cNvSpPr/>
            <p:nvPr/>
          </p:nvSpPr>
          <p:spPr>
            <a:xfrm>
              <a:off x="4201932" y="1616946"/>
              <a:ext cx="822512" cy="1219625"/>
            </a:xfrm>
            <a:prstGeom prst="rect">
              <a:avLst/>
            </a:prstGeom>
            <a:solidFill>
              <a:schemeClr val="bg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noAutofit/>
            </a:bodyPr>
            <a:lstStyle/>
            <a:p>
              <a:pPr marL="0" marR="0" algn="l" fontAlgn="base">
                <a:lnSpc>
                  <a:spcPct val="150000"/>
                </a:lnSpc>
                <a:spcBef>
                  <a:spcPts val="300"/>
                </a:spcBef>
                <a:buNone/>
              </a:pPr>
              <a:r>
                <a:rPr lang="en-GB" sz="8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Price </a:t>
              </a:r>
            </a:p>
            <a:p>
              <a:pPr marL="0" marR="0" algn="l" fontAlgn="base">
                <a:lnSpc>
                  <a:spcPct val="150000"/>
                </a:lnSpc>
                <a:spcBef>
                  <a:spcPts val="300"/>
                </a:spcBef>
                <a:buNone/>
              </a:pPr>
              <a:r>
                <a:rPr lang="en-GB" sz="8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(80/90)</a:t>
              </a:r>
            </a:p>
            <a:p>
              <a:pPr marL="0" marR="0" algn="l" fontAlgn="base">
                <a:lnSpc>
                  <a:spcPct val="150000"/>
                </a:lnSpc>
                <a:spcBef>
                  <a:spcPts val="300"/>
                </a:spcBef>
                <a:buNone/>
              </a:pPr>
              <a:r>
                <a:rPr lang="en-GB" sz="800"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endParaRPr lang="en-US" sz="9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l" fontAlgn="base">
                <a:lnSpc>
                  <a:spcPct val="150000"/>
                </a:lnSpc>
                <a:spcBef>
                  <a:spcPts val="300"/>
                </a:spcBef>
              </a:pPr>
              <a:r>
                <a:rPr lang="en-GB" sz="800" kern="1200" dirty="0">
                  <a:effectLst/>
                  <a:latin typeface="Tahoma" panose="020B0604030504040204" pitchFamily="34" charset="0"/>
                  <a:ea typeface="Times New Roman" panose="02020603050405020304" pitchFamily="18" charset="0"/>
                  <a:cs typeface="Tahoma" panose="020B0604030504040204" pitchFamily="34" charset="0"/>
                </a:rPr>
                <a:t>Specific goals (</a:t>
              </a:r>
              <a:r>
                <a:rPr lang="en-GB" sz="8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20/10)</a:t>
              </a:r>
              <a:endParaRPr lang="en-US" sz="9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295" name="Right Arrow 28850">
              <a:extLst>
                <a:ext uri="{FF2B5EF4-FFF2-40B4-BE49-F238E27FC236}">
                  <a16:creationId xmlns:a16="http://schemas.microsoft.com/office/drawing/2014/main" id="{92C35D4E-3DD2-98C1-5E3E-DD344AF11CAB}"/>
                </a:ext>
              </a:extLst>
            </p:cNvPr>
            <p:cNvSpPr>
              <a:spLocks noChangeArrowheads="1"/>
            </p:cNvSpPr>
            <p:nvPr/>
          </p:nvSpPr>
          <p:spPr bwMode="auto">
            <a:xfrm>
              <a:off x="6590358" y="1990828"/>
              <a:ext cx="299481" cy="288000"/>
            </a:xfrm>
            <a:prstGeom prst="rightArrow">
              <a:avLst>
                <a:gd name="adj1" fmla="val 50000"/>
                <a:gd name="adj2" fmla="val 49905"/>
              </a:avLst>
            </a:prstGeom>
            <a:solidFill>
              <a:srgbClr val="FAC090"/>
            </a:solidFill>
            <a:ln w="9525">
              <a:solidFill>
                <a:srgbClr val="321212"/>
              </a:solidFill>
              <a:miter lim="800000"/>
              <a:headEnd/>
              <a:tailEnd/>
            </a:ln>
          </p:spPr>
          <p:txBody>
            <a:bodyPr lIns="270000" anchor="ctr"/>
            <a:lstStyle/>
            <a:p>
              <a:endParaRPr lang="en-US"/>
            </a:p>
          </p:txBody>
        </p:sp>
        <p:sp>
          <p:nvSpPr>
            <p:cNvPr id="296" name="TextBox 3">
              <a:extLst>
                <a:ext uri="{FF2B5EF4-FFF2-40B4-BE49-F238E27FC236}">
                  <a16:creationId xmlns:a16="http://schemas.microsoft.com/office/drawing/2014/main" id="{0992BA14-33F6-18B7-A538-7AF11D2109B9}"/>
                </a:ext>
              </a:extLst>
            </p:cNvPr>
            <p:cNvSpPr txBox="1">
              <a:spLocks noChangeArrowheads="1"/>
            </p:cNvSpPr>
            <p:nvPr/>
          </p:nvSpPr>
          <p:spPr bwMode="auto">
            <a:xfrm>
              <a:off x="2308557" y="853885"/>
              <a:ext cx="1766439" cy="389894"/>
            </a:xfrm>
            <a:prstGeom prst="rect">
              <a:avLst/>
            </a:prstGeom>
            <a:noFill/>
            <a:ln/>
          </p:spPr>
          <p:style>
            <a:lnRef idx="2">
              <a:schemeClr val="dk1"/>
            </a:lnRef>
            <a:fillRef idx="1">
              <a:schemeClr val="lt1"/>
            </a:fillRef>
            <a:effectRef idx="0">
              <a:schemeClr val="dk1"/>
            </a:effectRef>
            <a:fontRef idx="minor">
              <a:schemeClr val="dk1"/>
            </a:fontRef>
          </p:style>
          <p:txBody>
            <a:bodyPr wrap="square" anchor="ctr">
              <a:noAutofit/>
            </a:bodyPr>
            <a:lstStyle/>
            <a:p>
              <a:pPr marL="0" marR="0" fontAlgn="base"/>
              <a:r>
                <a:rPr lang="en-ZA" sz="800" kern="1200">
                  <a:solidFill>
                    <a:srgbClr val="000000"/>
                  </a:solidFill>
                  <a:effectLst/>
                  <a:latin typeface="Tahoma" panose="020B0604030504040204" pitchFamily="34" charset="0"/>
                  <a:ea typeface="Times New Roman" panose="02020603050405020304" pitchFamily="18" charset="0"/>
                </a:rPr>
                <a:t>MINIMUM THRESHOLDS</a:t>
              </a:r>
              <a:endParaRPr lang="en-US" sz="1200">
                <a:effectLst/>
                <a:latin typeface="Times New Roman" panose="02020603050405020304" pitchFamily="18" charset="0"/>
                <a:ea typeface="Times New Roman" panose="02020603050405020304" pitchFamily="18" charset="0"/>
              </a:endParaRPr>
            </a:p>
          </p:txBody>
        </p:sp>
        <p:sp>
          <p:nvSpPr>
            <p:cNvPr id="297" name="TextBox 16">
              <a:extLst>
                <a:ext uri="{FF2B5EF4-FFF2-40B4-BE49-F238E27FC236}">
                  <a16:creationId xmlns:a16="http://schemas.microsoft.com/office/drawing/2014/main" id="{16057860-25E1-73DC-8CAF-0DE1D72688D7}"/>
                </a:ext>
              </a:extLst>
            </p:cNvPr>
            <p:cNvSpPr txBox="1">
              <a:spLocks noChangeArrowheads="1"/>
            </p:cNvSpPr>
            <p:nvPr/>
          </p:nvSpPr>
          <p:spPr bwMode="auto">
            <a:xfrm>
              <a:off x="5480624" y="504225"/>
              <a:ext cx="859244"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4</a:t>
              </a:r>
              <a:endParaRPr lang="en-US" sz="1000" dirty="0">
                <a:effectLst/>
                <a:latin typeface="Times New Roman" panose="02020603050405020304" pitchFamily="18" charset="0"/>
                <a:ea typeface="Times New Roman" panose="02020603050405020304" pitchFamily="18" charset="0"/>
              </a:endParaRPr>
            </a:p>
          </p:txBody>
        </p:sp>
        <p:sp>
          <p:nvSpPr>
            <p:cNvPr id="298" name="TextBox 16">
              <a:extLst>
                <a:ext uri="{FF2B5EF4-FFF2-40B4-BE49-F238E27FC236}">
                  <a16:creationId xmlns:a16="http://schemas.microsoft.com/office/drawing/2014/main" id="{50206288-F4DF-C439-A2ED-F5FB73B5DEC0}"/>
                </a:ext>
              </a:extLst>
            </p:cNvPr>
            <p:cNvSpPr txBox="1">
              <a:spLocks noChangeArrowheads="1"/>
            </p:cNvSpPr>
            <p:nvPr/>
          </p:nvSpPr>
          <p:spPr bwMode="auto">
            <a:xfrm>
              <a:off x="7108281" y="499473"/>
              <a:ext cx="842348"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5</a:t>
              </a:r>
              <a:endParaRPr lang="en-US" sz="1000" dirty="0">
                <a:effectLst/>
                <a:latin typeface="Times New Roman" panose="02020603050405020304" pitchFamily="18" charset="0"/>
                <a:ea typeface="Times New Roman" panose="02020603050405020304" pitchFamily="18" charset="0"/>
              </a:endParaRPr>
            </a:p>
          </p:txBody>
        </p:sp>
        <p:sp>
          <p:nvSpPr>
            <p:cNvPr id="299" name="TextBox 16">
              <a:extLst>
                <a:ext uri="{FF2B5EF4-FFF2-40B4-BE49-F238E27FC236}">
                  <a16:creationId xmlns:a16="http://schemas.microsoft.com/office/drawing/2014/main" id="{D7DA59EA-CABF-E16D-3708-95493812D0CE}"/>
                </a:ext>
              </a:extLst>
            </p:cNvPr>
            <p:cNvSpPr txBox="1">
              <a:spLocks noChangeArrowheads="1"/>
            </p:cNvSpPr>
            <p:nvPr/>
          </p:nvSpPr>
          <p:spPr bwMode="auto">
            <a:xfrm>
              <a:off x="8370917" y="503021"/>
              <a:ext cx="999438" cy="349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marL="0" marR="0" fontAlgn="base"/>
              <a:r>
                <a:rPr lang="en-ZA" sz="9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ZA" sz="1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Step 6</a:t>
              </a:r>
              <a:endParaRPr lang="en-US" sz="1000" dirty="0">
                <a:effectLst/>
                <a:latin typeface="Times New Roman" panose="02020603050405020304" pitchFamily="18" charset="0"/>
                <a:ea typeface="Times New Roman" panose="02020603050405020304" pitchFamily="18" charset="0"/>
              </a:endParaRPr>
            </a:p>
          </p:txBody>
        </p:sp>
        <p:cxnSp>
          <p:nvCxnSpPr>
            <p:cNvPr id="300" name="Straight Connector 299">
              <a:extLst>
                <a:ext uri="{FF2B5EF4-FFF2-40B4-BE49-F238E27FC236}">
                  <a16:creationId xmlns:a16="http://schemas.microsoft.com/office/drawing/2014/main" id="{E2D520F2-4AB9-D85E-7DF1-E692E1061694}"/>
                </a:ext>
              </a:extLst>
            </p:cNvPr>
            <p:cNvCxnSpPr>
              <a:cxnSpLocks noChangeShapeType="1"/>
            </p:cNvCxnSpPr>
            <p:nvPr/>
          </p:nvCxnSpPr>
          <p:spPr bwMode="auto">
            <a:xfrm flipH="1">
              <a:off x="2286254" y="107562"/>
              <a:ext cx="22303" cy="4432157"/>
            </a:xfrm>
            <a:prstGeom prst="line">
              <a:avLst/>
            </a:prstGeom>
            <a:noFill/>
            <a:ln w="22225" algn="ctr">
              <a:solidFill>
                <a:schemeClr val="tx1"/>
              </a:solidFill>
              <a:prstDash val="dash"/>
              <a:round/>
              <a:headEnd/>
              <a:tailEnd/>
            </a:ln>
            <a:extLst>
              <a:ext uri="{909E8E84-426E-40DD-AFC4-6F175D3DCCD1}">
                <a14:hiddenFill xmlns:a14="http://schemas.microsoft.com/office/drawing/2010/main">
                  <a:noFill/>
                </a14:hiddenFill>
              </a:ext>
            </a:extLst>
          </p:spPr>
        </p:cxnSp>
      </p:grpSp>
      <p:sp>
        <p:nvSpPr>
          <p:cNvPr id="301" name="Rectangle 397">
            <a:extLst>
              <a:ext uri="{FF2B5EF4-FFF2-40B4-BE49-F238E27FC236}">
                <a16:creationId xmlns:a16="http://schemas.microsoft.com/office/drawing/2014/main" id="{FD86A408-59F2-5EBB-4BF9-96BDF51C1F2C}"/>
              </a:ext>
            </a:extLst>
          </p:cNvPr>
          <p:cNvSpPr>
            <a:spLocks noChangeArrowheads="1"/>
          </p:cNvSpPr>
          <p:nvPr/>
        </p:nvSpPr>
        <p:spPr bwMode="auto">
          <a:xfrm>
            <a:off x="512763" y="64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2582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DD1D-B23D-DF56-6E79-5E7A5D63EF24}"/>
              </a:ext>
            </a:extLst>
          </p:cNvPr>
          <p:cNvSpPr>
            <a:spLocks noGrp="1"/>
          </p:cNvSpPr>
          <p:nvPr>
            <p:ph type="title"/>
          </p:nvPr>
        </p:nvSpPr>
        <p:spPr/>
        <p:txBody>
          <a:bodyPr/>
          <a:lstStyle/>
          <a:p>
            <a:r>
              <a:rPr lang="en-GB" sz="1800" dirty="0">
                <a:effectLst/>
                <a:latin typeface="Tahoma" panose="020B0604030504040204" pitchFamily="34" charset="0"/>
                <a:ea typeface="Times New Roman" panose="02020603050405020304" pitchFamily="18" charset="0"/>
              </a:rPr>
              <a:t>SECTION 4:</a:t>
            </a:r>
            <a:endParaRPr lang="en-US" dirty="0"/>
          </a:p>
        </p:txBody>
      </p:sp>
      <p:sp>
        <p:nvSpPr>
          <p:cNvPr id="3" name="Text Placeholder 2">
            <a:extLst>
              <a:ext uri="{FF2B5EF4-FFF2-40B4-BE49-F238E27FC236}">
                <a16:creationId xmlns:a16="http://schemas.microsoft.com/office/drawing/2014/main" id="{25266DE4-80D0-736F-9B76-BF14DA39B8F5}"/>
              </a:ext>
            </a:extLst>
          </p:cNvPr>
          <p:cNvSpPr>
            <a:spLocks noGrp="1"/>
          </p:cNvSpPr>
          <p:nvPr>
            <p:ph type="body" sz="quarter" idx="16"/>
          </p:nvPr>
        </p:nvSpPr>
        <p:spPr/>
        <p:txBody>
          <a:bodyPr/>
          <a:lstStyle/>
          <a:p>
            <a:r>
              <a:rPr lang="en-GB" sz="1800" dirty="0">
                <a:effectLst/>
                <a:latin typeface="Tahoma" panose="020B0604030504040204" pitchFamily="34" charset="0"/>
                <a:ea typeface="Times New Roman" panose="02020603050405020304" pitchFamily="18" charset="0"/>
              </a:rPr>
              <a:t>PRICING SCHEDULE</a:t>
            </a:r>
            <a:endParaRPr lang="en-US" dirty="0"/>
          </a:p>
        </p:txBody>
      </p:sp>
      <p:graphicFrame>
        <p:nvGraphicFramePr>
          <p:cNvPr id="4" name="Object 3">
            <a:extLst>
              <a:ext uri="{FF2B5EF4-FFF2-40B4-BE49-F238E27FC236}">
                <a16:creationId xmlns:a16="http://schemas.microsoft.com/office/drawing/2014/main" id="{9F215780-057D-24C2-635C-874DAB48A971}"/>
              </a:ext>
            </a:extLst>
          </p:cNvPr>
          <p:cNvGraphicFramePr>
            <a:graphicFrameLocks noChangeAspect="1"/>
          </p:cNvGraphicFramePr>
          <p:nvPr>
            <p:extLst>
              <p:ext uri="{D42A27DB-BD31-4B8C-83A1-F6EECF244321}">
                <p14:modId xmlns:p14="http://schemas.microsoft.com/office/powerpoint/2010/main" val="2493272680"/>
              </p:ext>
            </p:extLst>
          </p:nvPr>
        </p:nvGraphicFramePr>
        <p:xfrm>
          <a:off x="1168842" y="1361872"/>
          <a:ext cx="9427822" cy="4118043"/>
        </p:xfrm>
        <a:graphic>
          <a:graphicData uri="http://schemas.openxmlformats.org/presentationml/2006/ole">
            <mc:AlternateContent xmlns:mc="http://schemas.openxmlformats.org/markup-compatibility/2006">
              <mc:Choice xmlns:v="urn:schemas-microsoft-com:vml" Requires="v">
                <p:oleObj name="Document" r:id="rId2" imgW="6104952" imgH="3327115" progId="Word.Document.12">
                  <p:embed/>
                </p:oleObj>
              </mc:Choice>
              <mc:Fallback>
                <p:oleObj name="Document" r:id="rId2" imgW="6104952" imgH="3327115" progId="Word.Document.12">
                  <p:embed/>
                  <p:pic>
                    <p:nvPicPr>
                      <p:cNvPr id="4" name="Object 3">
                        <a:extLst>
                          <a:ext uri="{FF2B5EF4-FFF2-40B4-BE49-F238E27FC236}">
                            <a16:creationId xmlns:a16="http://schemas.microsoft.com/office/drawing/2014/main" id="{9F215780-057D-24C2-635C-874DAB48A971}"/>
                          </a:ext>
                        </a:extLst>
                      </p:cNvPr>
                      <p:cNvPicPr/>
                      <p:nvPr/>
                    </p:nvPicPr>
                    <p:blipFill>
                      <a:blip r:embed="rId3"/>
                      <a:stretch>
                        <a:fillRect/>
                      </a:stretch>
                    </p:blipFill>
                    <p:spPr>
                      <a:xfrm>
                        <a:off x="1168842" y="1361872"/>
                        <a:ext cx="9427822" cy="4118043"/>
                      </a:xfrm>
                      <a:prstGeom prst="rect">
                        <a:avLst/>
                      </a:prstGeom>
                    </p:spPr>
                  </p:pic>
                </p:oleObj>
              </mc:Fallback>
            </mc:AlternateContent>
          </a:graphicData>
        </a:graphic>
      </p:graphicFrame>
    </p:spTree>
    <p:extLst>
      <p:ext uri="{BB962C8B-B14F-4D97-AF65-F5344CB8AC3E}">
        <p14:creationId xmlns:p14="http://schemas.microsoft.com/office/powerpoint/2010/main" val="181537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76200-1EC1-D188-8776-69BB4F2C3A4B}"/>
              </a:ext>
            </a:extLst>
          </p:cNvPr>
          <p:cNvSpPr>
            <a:spLocks noGrp="1"/>
          </p:cNvSpPr>
          <p:nvPr>
            <p:ph type="title"/>
          </p:nvPr>
        </p:nvSpPr>
        <p:spPr/>
        <p:txBody>
          <a:bodyPr/>
          <a:lstStyle/>
          <a:p>
            <a:r>
              <a:rPr lang="en-GB" sz="1800" dirty="0">
                <a:effectLst/>
                <a:latin typeface="Tahoma" panose="020B0604030504040204" pitchFamily="34" charset="0"/>
                <a:ea typeface="Times New Roman" panose="02020603050405020304" pitchFamily="18" charset="0"/>
              </a:rPr>
              <a:t>SECTION 5</a:t>
            </a:r>
            <a:endParaRPr lang="en-US" dirty="0"/>
          </a:p>
        </p:txBody>
      </p:sp>
      <p:sp>
        <p:nvSpPr>
          <p:cNvPr id="3" name="Text Placeholder 2">
            <a:extLst>
              <a:ext uri="{FF2B5EF4-FFF2-40B4-BE49-F238E27FC236}">
                <a16:creationId xmlns:a16="http://schemas.microsoft.com/office/drawing/2014/main" id="{BF2CF2A1-A82B-87F9-930F-0B058673D578}"/>
              </a:ext>
            </a:extLst>
          </p:cNvPr>
          <p:cNvSpPr>
            <a:spLocks noGrp="1"/>
          </p:cNvSpPr>
          <p:nvPr>
            <p:ph type="body" sz="quarter" idx="16"/>
          </p:nvPr>
        </p:nvSpPr>
        <p:spPr/>
        <p:txBody>
          <a:bodyPr/>
          <a:lstStyle/>
          <a:p>
            <a:r>
              <a:rPr lang="en-GB" sz="1800" dirty="0">
                <a:effectLst/>
                <a:latin typeface="Tahoma" panose="020B0604030504040204" pitchFamily="34" charset="0"/>
                <a:ea typeface="Times New Roman" panose="02020603050405020304" pitchFamily="18" charset="0"/>
              </a:rPr>
              <a:t>LIST OF RETURNABLE DOCUMENTS</a:t>
            </a:r>
            <a:endParaRPr lang="en-US" dirty="0"/>
          </a:p>
        </p:txBody>
      </p:sp>
      <p:graphicFrame>
        <p:nvGraphicFramePr>
          <p:cNvPr id="5" name="Table 4">
            <a:extLst>
              <a:ext uri="{FF2B5EF4-FFF2-40B4-BE49-F238E27FC236}">
                <a16:creationId xmlns:a16="http://schemas.microsoft.com/office/drawing/2014/main" id="{ADD1ED7B-E8EA-8DFE-F7E0-FD564A1AA982}"/>
              </a:ext>
            </a:extLst>
          </p:cNvPr>
          <p:cNvGraphicFramePr>
            <a:graphicFrameLocks noGrp="1"/>
          </p:cNvGraphicFramePr>
          <p:nvPr>
            <p:extLst>
              <p:ext uri="{D42A27DB-BD31-4B8C-83A1-F6EECF244321}">
                <p14:modId xmlns:p14="http://schemas.microsoft.com/office/powerpoint/2010/main" val="1894737719"/>
              </p:ext>
            </p:extLst>
          </p:nvPr>
        </p:nvGraphicFramePr>
        <p:xfrm>
          <a:off x="589522" y="2576223"/>
          <a:ext cx="10776789" cy="3601940"/>
        </p:xfrm>
        <a:graphic>
          <a:graphicData uri="http://schemas.openxmlformats.org/drawingml/2006/table">
            <a:tbl>
              <a:tblPr firstRow="1" firstCol="1" bandRow="1"/>
              <a:tblGrid>
                <a:gridCol w="3233036">
                  <a:extLst>
                    <a:ext uri="{9D8B030D-6E8A-4147-A177-3AD203B41FA5}">
                      <a16:colId xmlns:a16="http://schemas.microsoft.com/office/drawing/2014/main" val="815588069"/>
                    </a:ext>
                  </a:extLst>
                </a:gridCol>
                <a:gridCol w="7543753">
                  <a:extLst>
                    <a:ext uri="{9D8B030D-6E8A-4147-A177-3AD203B41FA5}">
                      <a16:colId xmlns:a16="http://schemas.microsoft.com/office/drawing/2014/main" val="177226749"/>
                    </a:ext>
                  </a:extLst>
                </a:gridCol>
              </a:tblGrid>
              <a:tr h="736858">
                <a:tc>
                  <a:txBody>
                    <a:bodyPr/>
                    <a:lstStyle/>
                    <a:p>
                      <a:pPr marL="0" marR="0" algn="l">
                        <a:lnSpc>
                          <a:spcPct val="150000"/>
                        </a:lnSpc>
                        <a:spcBef>
                          <a:spcPts val="300"/>
                        </a:spcBef>
                        <a:tabLst>
                          <a:tab pos="360045" algn="l"/>
                        </a:tabLst>
                      </a:pPr>
                      <a:r>
                        <a:rPr lang="en-GB" sz="1400" dirty="0">
                          <a:effectLst/>
                          <a:latin typeface="Tahoma" panose="020B0604030504040204" pitchFamily="34" charset="0"/>
                          <a:ea typeface="Times New Roman" panose="02020603050405020304" pitchFamily="18" charset="0"/>
                          <a:cs typeface="Tahoma" panose="020B0604030504040204" pitchFamily="34" charset="0"/>
                        </a:rPr>
                        <a:t>Mandatory Returnable Documents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50000"/>
                        </a:lnSpc>
                        <a:spcBef>
                          <a:spcPts val="300"/>
                        </a:spcBef>
                      </a:pPr>
                      <a:r>
                        <a:rPr lang="en-GB" sz="1400" b="1" i="1" dirty="0">
                          <a:effectLst/>
                          <a:latin typeface="Tahoma" panose="020B0604030504040204" pitchFamily="34" charset="0"/>
                          <a:ea typeface="Times New Roman" panose="02020603050405020304" pitchFamily="18" charset="0"/>
                          <a:cs typeface="Tahoma" panose="020B0604030504040204" pitchFamily="34" charset="0"/>
                        </a:rPr>
                        <a:t>Failure to provide all these Mandatory Returnable Documents at the Closing Date and time of this RFP </a:t>
                      </a:r>
                      <a:r>
                        <a:rPr lang="en-GB" sz="1400" b="1" i="1" u="sng"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will result in a Respondent’s disqualification</a:t>
                      </a:r>
                      <a:r>
                        <a:rPr lang="en-GB" sz="1400" b="1" i="1" dirty="0">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9612051"/>
                  </a:ext>
                </a:extLst>
              </a:tr>
              <a:tr h="1432541">
                <a:tc>
                  <a:txBody>
                    <a:bodyPr/>
                    <a:lstStyle/>
                    <a:p>
                      <a:pPr marL="0" marR="0" algn="l">
                        <a:lnSpc>
                          <a:spcPct val="150000"/>
                        </a:lnSpc>
                        <a:spcBef>
                          <a:spcPts val="300"/>
                        </a:spcBef>
                      </a:pPr>
                      <a:r>
                        <a:rPr lang="en-GB" sz="1400">
                          <a:effectLst/>
                          <a:latin typeface="Tahoma" panose="020B0604030504040204" pitchFamily="34" charset="0"/>
                          <a:ea typeface="Times New Roman" panose="02020603050405020304" pitchFamily="18" charset="0"/>
                          <a:cs typeface="Tahoma" panose="020B0604030504040204" pitchFamily="34" charset="0"/>
                        </a:rPr>
                        <a:t>Returnable Documents Used for Scoring</a:t>
                      </a:r>
                      <a:endParaRPr lang="en-US" sz="14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50000"/>
                        </a:lnSpc>
                        <a:spcBef>
                          <a:spcPts val="300"/>
                        </a:spcBef>
                      </a:pPr>
                      <a:r>
                        <a:rPr lang="en-GB" sz="1400" b="1" i="1" dirty="0">
                          <a:effectLst/>
                          <a:latin typeface="Tahoma" panose="020B0604030504040204" pitchFamily="34" charset="0"/>
                          <a:ea typeface="Times New Roman" panose="02020603050405020304" pitchFamily="18" charset="0"/>
                          <a:cs typeface="Tahoma" panose="020B0604030504040204" pitchFamily="34" charset="0"/>
                        </a:rPr>
                        <a:t>Failure to provide all Returnable Documents used for purposes of scoring a bid, by the closing date and time of this bid </a:t>
                      </a:r>
                      <a:r>
                        <a:rPr lang="en-GB" sz="1400" b="1" i="1" u="sng"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will not result </a:t>
                      </a:r>
                      <a:r>
                        <a:rPr lang="en-GB" sz="1400" b="1" i="1" dirty="0">
                          <a:effectLst/>
                          <a:latin typeface="Tahoma" panose="020B0604030504040204" pitchFamily="34" charset="0"/>
                          <a:ea typeface="Times New Roman" panose="02020603050405020304" pitchFamily="18" charset="0"/>
                          <a:cs typeface="Tahoma" panose="020B0604030504040204" pitchFamily="34" charset="0"/>
                        </a:rPr>
                        <a:t>in a Respondent’s disqualification. However, Bidders will receive an automatic score of zero for the applicable evaluation criterion.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1996755"/>
                  </a:ext>
                </a:extLst>
              </a:tr>
              <a:tr h="1432541">
                <a:tc>
                  <a:txBody>
                    <a:bodyPr/>
                    <a:lstStyle/>
                    <a:p>
                      <a:pPr marL="0" marR="0" algn="l">
                        <a:lnSpc>
                          <a:spcPct val="150000"/>
                        </a:lnSpc>
                        <a:spcBef>
                          <a:spcPts val="300"/>
                        </a:spcBef>
                      </a:pPr>
                      <a:r>
                        <a:rPr lang="en-GB" sz="1400">
                          <a:effectLst/>
                          <a:latin typeface="Tahoma" panose="020B0604030504040204" pitchFamily="34" charset="0"/>
                          <a:ea typeface="Times New Roman" panose="02020603050405020304" pitchFamily="18" charset="0"/>
                          <a:cs typeface="Tahoma" panose="020B0604030504040204" pitchFamily="34" charset="0"/>
                        </a:rPr>
                        <a:t>Essential Returnable Documents</a:t>
                      </a:r>
                      <a:endParaRPr lang="en-US" sz="14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50000"/>
                        </a:lnSpc>
                        <a:spcBef>
                          <a:spcPts val="300"/>
                        </a:spcBef>
                      </a:pPr>
                      <a:r>
                        <a:rPr lang="en-GB" sz="1400" b="1" i="1" dirty="0">
                          <a:effectLst/>
                          <a:latin typeface="Tahoma" panose="020B0604030504040204" pitchFamily="34" charset="0"/>
                          <a:ea typeface="Times New Roman" panose="02020603050405020304" pitchFamily="18" charset="0"/>
                          <a:cs typeface="Tahoma" panose="020B0604030504040204" pitchFamily="34" charset="0"/>
                        </a:rPr>
                        <a:t>Failure to provide essential Returnable Documents </a:t>
                      </a:r>
                      <a:r>
                        <a:rPr lang="en-GB" sz="1400" b="1" i="1" u="sng"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will result </a:t>
                      </a:r>
                      <a:r>
                        <a:rPr lang="en-GB" sz="1400" b="1" i="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in Transnet affording Respondents a further opportunity to submit by a set deadline</a:t>
                      </a:r>
                      <a:r>
                        <a:rPr lang="en-GB" sz="1400" b="1" i="1" dirty="0">
                          <a:effectLst/>
                          <a:latin typeface="Tahoma" panose="020B0604030504040204" pitchFamily="34" charset="0"/>
                          <a:ea typeface="Times New Roman" panose="02020603050405020304" pitchFamily="18" charset="0"/>
                          <a:cs typeface="Tahoma" panose="020B0604030504040204" pitchFamily="34" charset="0"/>
                        </a:rPr>
                        <a:t>. Should a Respondent thereafter fail to submit the requested documents, this may result in a Respondent’s disqualification.</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9936290"/>
                  </a:ext>
                </a:extLst>
              </a:tr>
            </a:tbl>
          </a:graphicData>
        </a:graphic>
      </p:graphicFrame>
      <p:sp>
        <p:nvSpPr>
          <p:cNvPr id="6" name="Rectangle 1">
            <a:extLst>
              <a:ext uri="{FF2B5EF4-FFF2-40B4-BE49-F238E27FC236}">
                <a16:creationId xmlns:a16="http://schemas.microsoft.com/office/drawing/2014/main" id="{5A61CA91-F91F-1273-A4AF-3A7D60AE1228}"/>
              </a:ext>
            </a:extLst>
          </p:cNvPr>
          <p:cNvSpPr>
            <a:spLocks noChangeArrowheads="1"/>
          </p:cNvSpPr>
          <p:nvPr/>
        </p:nvSpPr>
        <p:spPr bwMode="auto">
          <a:xfrm>
            <a:off x="283474" y="1124917"/>
            <a:ext cx="10776789" cy="1344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60363" algn="l"/>
              </a:tabLst>
              <a:defRPr>
                <a:solidFill>
                  <a:schemeClr val="tx1"/>
                </a:solidFill>
                <a:latin typeface="Arial" panose="020B0604020202020204" pitchFamily="34" charset="0"/>
              </a:defRPr>
            </a:lvl1pPr>
            <a:lvl2pPr eaLnBrk="0" fontAlgn="base" hangingPunct="0">
              <a:spcBef>
                <a:spcPct val="0"/>
              </a:spcBef>
              <a:spcAft>
                <a:spcPct val="0"/>
              </a:spcAft>
              <a:tabLst>
                <a:tab pos="360363" algn="l"/>
              </a:tabLst>
              <a:defRPr>
                <a:solidFill>
                  <a:schemeClr val="tx1"/>
                </a:solidFill>
                <a:latin typeface="Arial" panose="020B0604020202020204" pitchFamily="34" charset="0"/>
              </a:defRPr>
            </a:lvl2pPr>
            <a:lvl3pPr eaLnBrk="0" fontAlgn="base" hangingPunct="0">
              <a:spcBef>
                <a:spcPct val="0"/>
              </a:spcBef>
              <a:spcAft>
                <a:spcPct val="0"/>
              </a:spcAft>
              <a:tabLst>
                <a:tab pos="360363" algn="l"/>
              </a:tabLst>
              <a:defRPr>
                <a:solidFill>
                  <a:schemeClr val="tx1"/>
                </a:solidFill>
                <a:latin typeface="Arial" panose="020B0604020202020204" pitchFamily="34" charset="0"/>
              </a:defRPr>
            </a:lvl3pPr>
            <a:lvl4pPr eaLnBrk="0" fontAlgn="base" hangingPunct="0">
              <a:spcBef>
                <a:spcPct val="0"/>
              </a:spcBef>
              <a:spcAft>
                <a:spcPct val="0"/>
              </a:spcAft>
              <a:tabLst>
                <a:tab pos="360363" algn="l"/>
              </a:tabLst>
              <a:defRPr>
                <a:solidFill>
                  <a:schemeClr val="tx1"/>
                </a:solidFill>
                <a:latin typeface="Arial" panose="020B0604020202020204" pitchFamily="34" charset="0"/>
              </a:defRPr>
            </a:lvl4pPr>
            <a:lvl5pPr eaLnBrk="0" fontAlgn="base" hangingPunct="0">
              <a:spcBef>
                <a:spcPct val="0"/>
              </a:spcBef>
              <a:spcAft>
                <a:spcPct val="0"/>
              </a:spcAft>
              <a:tabLst>
                <a:tab pos="360363" algn="l"/>
              </a:tabLst>
              <a:defRPr>
                <a:solidFill>
                  <a:schemeClr val="tx1"/>
                </a:solidFill>
                <a:latin typeface="Arial" panose="020B0604020202020204" pitchFamily="34" charset="0"/>
              </a:defRPr>
            </a:lvl5pPr>
            <a:lvl6pPr eaLnBrk="0" fontAlgn="base" hangingPunct="0">
              <a:spcBef>
                <a:spcPct val="0"/>
              </a:spcBef>
              <a:spcAft>
                <a:spcPct val="0"/>
              </a:spcAft>
              <a:tabLst>
                <a:tab pos="360363" algn="l"/>
              </a:tabLst>
              <a:defRPr>
                <a:solidFill>
                  <a:schemeClr val="tx1"/>
                </a:solidFill>
                <a:latin typeface="Arial" panose="020B0604020202020204" pitchFamily="34" charset="0"/>
              </a:defRPr>
            </a:lvl6pPr>
            <a:lvl7pPr eaLnBrk="0" fontAlgn="base" hangingPunct="0">
              <a:spcBef>
                <a:spcPct val="0"/>
              </a:spcBef>
              <a:spcAft>
                <a:spcPct val="0"/>
              </a:spcAft>
              <a:tabLst>
                <a:tab pos="360363" algn="l"/>
              </a:tabLst>
              <a:defRPr>
                <a:solidFill>
                  <a:schemeClr val="tx1"/>
                </a:solidFill>
                <a:latin typeface="Arial" panose="020B0604020202020204" pitchFamily="34" charset="0"/>
              </a:defRPr>
            </a:lvl7pPr>
            <a:lvl8pPr eaLnBrk="0" fontAlgn="base" hangingPunct="0">
              <a:spcBef>
                <a:spcPct val="0"/>
              </a:spcBef>
              <a:spcAft>
                <a:spcPct val="0"/>
              </a:spcAft>
              <a:tabLst>
                <a:tab pos="360363" algn="l"/>
              </a:tabLst>
              <a:defRPr>
                <a:solidFill>
                  <a:schemeClr val="tx1"/>
                </a:solidFill>
                <a:latin typeface="Arial" panose="020B0604020202020204" pitchFamily="34" charset="0"/>
              </a:defRPr>
            </a:lvl8pPr>
            <a:lvl9pPr eaLnBrk="0" fontAlgn="base" hangingPunct="0">
              <a:spcBef>
                <a:spcPct val="0"/>
              </a:spcBef>
              <a:spcAft>
                <a:spcPct val="0"/>
              </a:spcAft>
              <a:tabLst>
                <a:tab pos="3603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tab pos="360363" algn="l"/>
              </a:tabLst>
            </a:pPr>
            <a:r>
              <a:rPr kumimoji="0" lang="en-GB" altLang="en-US" sz="1400" b="1"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RETURNABLE DOCUMENTS </a:t>
            </a:r>
            <a:endParaRPr kumimoji="0" lang="en-US" altLang="en-US"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tab pos="360363" algn="l"/>
              </a:tabLst>
            </a:pPr>
            <a:r>
              <a:rPr kumimoji="0" lang="en-GB" altLang="en-US"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Returnable Documents </a:t>
            </a:r>
            <a:r>
              <a:rPr kumimoji="0" lang="en-GB" altLang="en-US" sz="1400" b="1"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means all the documents, Sections and Annexures, as listed in the tables below</a:t>
            </a:r>
            <a:r>
              <a:rPr kumimoji="0" lang="en-GB" altLang="en-US" sz="14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There are three types of returnable documents as indicated below, and Respondents are urged to ensure that these documents are returned with their bids based on the consequences of non-submission as indicated below:</a:t>
            </a:r>
            <a:endParaRPr kumimoji="0" lang="en-GB"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95195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EC8B6-DC3A-337E-4B57-AC91C4ED0EEA}"/>
              </a:ext>
            </a:extLst>
          </p:cNvPr>
          <p:cNvSpPr>
            <a:spLocks noGrp="1"/>
          </p:cNvSpPr>
          <p:nvPr>
            <p:ph type="title"/>
          </p:nvPr>
        </p:nvSpPr>
        <p:spPr>
          <a:xfrm>
            <a:off x="283474" y="296088"/>
            <a:ext cx="10079725" cy="369332"/>
          </a:xfrm>
        </p:spPr>
        <p:txBody>
          <a:bodyPr/>
          <a:lstStyle/>
          <a:p>
            <a:r>
              <a:rPr lang="en-GB" sz="1800" dirty="0">
                <a:effectLst/>
                <a:latin typeface="Tahoma" panose="020B0604030504040204" pitchFamily="34" charset="0"/>
                <a:ea typeface="Times New Roman" panose="02020603050405020304" pitchFamily="18" charset="0"/>
              </a:rPr>
              <a:t>SECTION 5</a:t>
            </a:r>
            <a:endParaRPr lang="en-US" sz="1800" dirty="0"/>
          </a:p>
        </p:txBody>
      </p:sp>
      <p:sp>
        <p:nvSpPr>
          <p:cNvPr id="3" name="Text Placeholder 2">
            <a:extLst>
              <a:ext uri="{FF2B5EF4-FFF2-40B4-BE49-F238E27FC236}">
                <a16:creationId xmlns:a16="http://schemas.microsoft.com/office/drawing/2014/main" id="{6D7275E9-2F6A-41A3-AEE2-2CA1D0201142}"/>
              </a:ext>
            </a:extLst>
          </p:cNvPr>
          <p:cNvSpPr>
            <a:spLocks noGrp="1"/>
          </p:cNvSpPr>
          <p:nvPr>
            <p:ph type="body" sz="quarter" idx="16"/>
          </p:nvPr>
        </p:nvSpPr>
        <p:spPr/>
        <p:txBody>
          <a:bodyPr/>
          <a:lstStyle/>
          <a:p>
            <a:r>
              <a:rPr lang="en-GB" sz="1600" b="1"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RETURNABLE DOCUMENTS</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p>
            <a:endParaRPr lang="en-US" dirty="0"/>
          </a:p>
        </p:txBody>
      </p:sp>
      <p:graphicFrame>
        <p:nvGraphicFramePr>
          <p:cNvPr id="4" name="Table 3">
            <a:extLst>
              <a:ext uri="{FF2B5EF4-FFF2-40B4-BE49-F238E27FC236}">
                <a16:creationId xmlns:a16="http://schemas.microsoft.com/office/drawing/2014/main" id="{28C4294C-B851-CF61-1926-AA0272642C7B}"/>
              </a:ext>
            </a:extLst>
          </p:cNvPr>
          <p:cNvGraphicFramePr>
            <a:graphicFrameLocks noGrp="1"/>
          </p:cNvGraphicFramePr>
          <p:nvPr>
            <p:extLst>
              <p:ext uri="{D42A27DB-BD31-4B8C-83A1-F6EECF244321}">
                <p14:modId xmlns:p14="http://schemas.microsoft.com/office/powerpoint/2010/main" val="1301523784"/>
              </p:ext>
            </p:extLst>
          </p:nvPr>
        </p:nvGraphicFramePr>
        <p:xfrm>
          <a:off x="858741" y="1241419"/>
          <a:ext cx="10090205" cy="1950579"/>
        </p:xfrm>
        <a:graphic>
          <a:graphicData uri="http://schemas.openxmlformats.org/drawingml/2006/table">
            <a:tbl>
              <a:tblPr firstRow="1" firstCol="1" lastRow="1" lastCol="1" bandRow="1" bandCol="1"/>
              <a:tblGrid>
                <a:gridCol w="10090205">
                  <a:extLst>
                    <a:ext uri="{9D8B030D-6E8A-4147-A177-3AD203B41FA5}">
                      <a16:colId xmlns:a16="http://schemas.microsoft.com/office/drawing/2014/main" val="2745520576"/>
                    </a:ext>
                  </a:extLst>
                </a:gridCol>
              </a:tblGrid>
              <a:tr h="570562">
                <a:tc>
                  <a:txBody>
                    <a:bodyPr/>
                    <a:lstStyle/>
                    <a:p>
                      <a:pPr marL="0" marR="0" algn="ctr">
                        <a:lnSpc>
                          <a:spcPct val="150000"/>
                        </a:lnSpc>
                        <a:spcBef>
                          <a:spcPts val="300"/>
                        </a:spcBef>
                      </a:pPr>
                      <a:r>
                        <a:rPr lang="en-GB" sz="1400" b="1"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MANDATORY RETURNABLE DOCUMENTS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extLst>
                  <a:ext uri="{0D108BD9-81ED-4DB2-BD59-A6C34878D82A}">
                    <a16:rowId xmlns:a16="http://schemas.microsoft.com/office/drawing/2014/main" val="2967490095"/>
                  </a:ext>
                </a:extLst>
              </a:tr>
              <a:tr h="267019">
                <a:tc>
                  <a:txBody>
                    <a:bodyPr/>
                    <a:lstStyle/>
                    <a:p>
                      <a:pPr marL="0" marR="0" algn="just">
                        <a:lnSpc>
                          <a:spcPct val="150000"/>
                        </a:lnSpc>
                        <a:spcBef>
                          <a:spcPts val="300"/>
                        </a:spcBef>
                      </a:pPr>
                      <a:r>
                        <a:rPr lang="en-GB" sz="14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SECTION 4: Pricing and Delivery Schedule</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866147"/>
                  </a:ext>
                </a:extLst>
              </a:tr>
              <a:tr h="723558">
                <a:tc>
                  <a:txBody>
                    <a:bodyPr/>
                    <a:lstStyle/>
                    <a:p>
                      <a:pPr marL="0" marR="0" algn="just">
                        <a:lnSpc>
                          <a:spcPct val="115000"/>
                        </a:lnSpc>
                        <a:spcBef>
                          <a:spcPts val="3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ANNEXURE B: Technical Pre-Qualification requirement has been met:</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300"/>
                        </a:spcBef>
                        <a:buFont typeface="Wingdings" panose="05000000000000000000" pitchFamily="2" charset="2"/>
                        <a:buChar char=""/>
                      </a:pPr>
                      <a:r>
                        <a:rPr lang="en-GB" sz="1400" dirty="0">
                          <a:effectLst/>
                          <a:latin typeface="Tahoma" panose="020B0604030504040204" pitchFamily="34" charset="0"/>
                          <a:ea typeface="Times New Roman" panose="02020603050405020304" pitchFamily="18" charset="0"/>
                          <a:cs typeface="Tahoma" panose="020B0604030504040204" pitchFamily="34" charset="0"/>
                        </a:rPr>
                        <a:t>Letter of good standing – COIDA or tender letter from the Department of Employment and Labour or its agency indicating the Nature of Business in </a:t>
                      </a: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Catering or Canteen Services</a:t>
                      </a:r>
                      <a:endParaRPr lang="en-US" sz="1400" b="1" dirty="0">
                        <a:solidFill>
                          <a:srgbClr val="FF0000"/>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4451239"/>
                  </a:ext>
                </a:extLst>
              </a:tr>
              <a:tr h="354110">
                <a:tc>
                  <a:txBody>
                    <a:bodyPr/>
                    <a:lstStyle/>
                    <a:p>
                      <a:pPr marL="0" marR="0" algn="just">
                        <a:lnSpc>
                          <a:spcPct val="150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a:t>
                      </a:r>
                      <a:r>
                        <a:rPr lang="en-GB" sz="1400" dirty="0">
                          <a:effectLst/>
                          <a:latin typeface="Tahoma" panose="020B0604030504040204" pitchFamily="34" charset="0"/>
                          <a:ea typeface="Times New Roman" panose="02020603050405020304" pitchFamily="18" charset="0"/>
                          <a:cs typeface="Tahoma" panose="020B0604030504040204" pitchFamily="34" charset="0"/>
                        </a:rPr>
                        <a:t>10</a:t>
                      </a:r>
                      <a:r>
                        <a:rPr lang="en-GB" sz="1400" kern="1200" dirty="0">
                          <a:effectLst/>
                          <a:latin typeface="Tahoma" panose="020B0604030504040204" pitchFamily="34" charset="0"/>
                          <a:ea typeface="Times New Roman" panose="02020603050405020304" pitchFamily="18" charset="0"/>
                          <a:cs typeface="Tahoma" panose="020B0604030504040204" pitchFamily="34" charset="0"/>
                        </a:rPr>
                        <a:t>: Certificate of attendance of compulsory RFP Briefing</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7923171"/>
                  </a:ext>
                </a:extLst>
              </a:tr>
            </a:tbl>
          </a:graphicData>
        </a:graphic>
      </p:graphicFrame>
      <p:graphicFrame>
        <p:nvGraphicFramePr>
          <p:cNvPr id="5" name="Table 4">
            <a:extLst>
              <a:ext uri="{FF2B5EF4-FFF2-40B4-BE49-F238E27FC236}">
                <a16:creationId xmlns:a16="http://schemas.microsoft.com/office/drawing/2014/main" id="{CFB5E136-92D9-E1FE-8096-BD6559835CC3}"/>
              </a:ext>
            </a:extLst>
          </p:cNvPr>
          <p:cNvGraphicFramePr>
            <a:graphicFrameLocks noGrp="1"/>
          </p:cNvGraphicFramePr>
          <p:nvPr>
            <p:extLst>
              <p:ext uri="{D42A27DB-BD31-4B8C-83A1-F6EECF244321}">
                <p14:modId xmlns:p14="http://schemas.microsoft.com/office/powerpoint/2010/main" val="2127181508"/>
              </p:ext>
            </p:extLst>
          </p:nvPr>
        </p:nvGraphicFramePr>
        <p:xfrm>
          <a:off x="858741" y="3318125"/>
          <a:ext cx="10145864" cy="2844134"/>
        </p:xfrm>
        <a:graphic>
          <a:graphicData uri="http://schemas.openxmlformats.org/drawingml/2006/table">
            <a:tbl>
              <a:tblPr firstRow="1" firstCol="1" lastRow="1" lastCol="1" bandRow="1" bandCol="1"/>
              <a:tblGrid>
                <a:gridCol w="10145864">
                  <a:extLst>
                    <a:ext uri="{9D8B030D-6E8A-4147-A177-3AD203B41FA5}">
                      <a16:colId xmlns:a16="http://schemas.microsoft.com/office/drawing/2014/main" val="3273717493"/>
                    </a:ext>
                  </a:extLst>
                </a:gridCol>
              </a:tblGrid>
              <a:tr h="370102">
                <a:tc>
                  <a:txBody>
                    <a:bodyPr/>
                    <a:lstStyle/>
                    <a:p>
                      <a:pPr marL="0" marR="0" algn="ctr">
                        <a:lnSpc>
                          <a:spcPct val="150000"/>
                        </a:lnSpc>
                        <a:spcBef>
                          <a:spcPts val="300"/>
                        </a:spcBef>
                      </a:pPr>
                      <a:r>
                        <a:rPr lang="en-GB" sz="1400" b="1" u="sng"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RETURNABLE DOCUMENTS USED FOR SCORING</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extLst>
                  <a:ext uri="{0D108BD9-81ED-4DB2-BD59-A6C34878D82A}">
                    <a16:rowId xmlns:a16="http://schemas.microsoft.com/office/drawing/2014/main" val="687791934"/>
                  </a:ext>
                </a:extLst>
              </a:tr>
              <a:tr h="623522">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Valid proof of Respondent’s compliance to</a:t>
                      </a:r>
                      <a:r>
                        <a:rPr lang="en-GB" sz="1400" dirty="0">
                          <a:effectLst/>
                          <a:latin typeface="Tahoma" panose="020B0604030504040204" pitchFamily="34" charset="0"/>
                          <a:ea typeface="Times New Roman" panose="02020603050405020304" pitchFamily="18" charset="0"/>
                          <a:cs typeface="Tahoma" panose="020B0604030504040204" pitchFamily="34" charset="0"/>
                        </a:rPr>
                        <a:t> </a:t>
                      </a: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Specific Goals requirements stipulated in Section 9 of this RFP (</a:t>
                      </a:r>
                      <a:r>
                        <a:rPr lang="en-GB" sz="1400" dirty="0">
                          <a:effectLst/>
                          <a:latin typeface="Tahoma" panose="020B0604030504040204" pitchFamily="34" charset="0"/>
                          <a:ea typeface="Times New Roman" panose="02020603050405020304" pitchFamily="18" charset="0"/>
                          <a:cs typeface="Tahoma" panose="020B0604030504040204" pitchFamily="34" charset="0"/>
                        </a:rPr>
                        <a:t>Valid B-BBEE certificate or Sworn- Affidavit as per DTIC guidelines)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1777995"/>
                  </a:ext>
                </a:extLst>
              </a:tr>
              <a:tr h="370102">
                <a:tc>
                  <a:txBody>
                    <a:bodyPr/>
                    <a:lstStyle/>
                    <a:p>
                      <a:pPr marL="342900" marR="0" lvl="0" indent="-342900" algn="just">
                        <a:lnSpc>
                          <a:spcPct val="150000"/>
                        </a:lnSpc>
                        <a:spcBef>
                          <a:spcPts val="300"/>
                        </a:spcBef>
                        <a:buFont typeface="Wingdings" panose="05000000000000000000" pitchFamily="2" charset="2"/>
                        <a:buChar char=""/>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Company Previous Experience</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9497803"/>
                  </a:ext>
                </a:extLst>
              </a:tr>
              <a:tr h="370102">
                <a:tc>
                  <a:txBody>
                    <a:bodyPr/>
                    <a:lstStyle/>
                    <a:p>
                      <a:pPr marL="342900" marR="0" lvl="0" indent="-342900" algn="just">
                        <a:lnSpc>
                          <a:spcPct val="150000"/>
                        </a:lnSpc>
                        <a:spcBef>
                          <a:spcPts val="300"/>
                        </a:spcBef>
                        <a:buFont typeface="Wingdings" panose="05000000000000000000" pitchFamily="2" charset="2"/>
                        <a:buChar char=""/>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Experience Key Personnel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6470516"/>
                  </a:ext>
                </a:extLst>
              </a:tr>
              <a:tr h="370102">
                <a:tc>
                  <a:txBody>
                    <a:bodyPr/>
                    <a:lstStyle/>
                    <a:p>
                      <a:pPr marL="342900" marR="0" lvl="0" indent="-342900" algn="just">
                        <a:lnSpc>
                          <a:spcPct val="150000"/>
                        </a:lnSpc>
                        <a:spcBef>
                          <a:spcPts val="300"/>
                        </a:spcBef>
                        <a:buFont typeface="Wingdings" panose="05000000000000000000" pitchFamily="2" charset="2"/>
                        <a:buChar char=""/>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Quality Management Plan</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988868"/>
                  </a:ext>
                </a:extLst>
              </a:tr>
              <a:tr h="370102">
                <a:tc>
                  <a:txBody>
                    <a:bodyPr/>
                    <a:lstStyle/>
                    <a:p>
                      <a:pPr marL="342900" marR="0" lvl="0" indent="-342900" algn="just">
                        <a:lnSpc>
                          <a:spcPct val="150000"/>
                        </a:lnSpc>
                        <a:spcBef>
                          <a:spcPts val="300"/>
                        </a:spcBef>
                        <a:buFont typeface="Wingdings" panose="05000000000000000000" pitchFamily="2" charset="2"/>
                        <a:buChar char=""/>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Hygiene Management Plan</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7877661"/>
                  </a:ext>
                </a:extLst>
              </a:tr>
              <a:tr h="370102">
                <a:tc>
                  <a:txBody>
                    <a:bodyPr/>
                    <a:lstStyle/>
                    <a:p>
                      <a:pPr marL="342900" marR="0" lvl="0" indent="-342900" algn="just">
                        <a:lnSpc>
                          <a:spcPct val="150000"/>
                        </a:lnSpc>
                        <a:spcBef>
                          <a:spcPts val="300"/>
                        </a:spcBef>
                        <a:buFont typeface="Wingdings" panose="05000000000000000000" pitchFamily="2" charset="2"/>
                        <a:buChar char=""/>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Method</a:t>
                      </a:r>
                      <a:r>
                        <a:rPr lang="en-GB" sz="1400" b="1" dirty="0">
                          <a:effectLst/>
                          <a:latin typeface="Tahoma" panose="020B0604030504040204" pitchFamily="34" charset="0"/>
                          <a:ea typeface="Times New Roman" panose="02020603050405020304" pitchFamily="18" charset="0"/>
                          <a:cs typeface="Tahoma" panose="020B0604030504040204" pitchFamily="34" charset="0"/>
                        </a:rPr>
                        <a:t> </a:t>
                      </a:r>
                      <a:r>
                        <a:rPr lang="en-ZA" sz="1400" dirty="0">
                          <a:effectLst/>
                          <a:latin typeface="Tahoma" panose="020B0604030504040204" pitchFamily="34" charset="0"/>
                          <a:ea typeface="Times New Roman" panose="02020603050405020304" pitchFamily="18" charset="0"/>
                          <a:cs typeface="Tahoma" panose="020B0604030504040204" pitchFamily="34" charset="0"/>
                        </a:rPr>
                        <a:t>Statement</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8641848"/>
                  </a:ext>
                </a:extLst>
              </a:tr>
            </a:tbl>
          </a:graphicData>
        </a:graphic>
      </p:graphicFrame>
    </p:spTree>
    <p:extLst>
      <p:ext uri="{BB962C8B-B14F-4D97-AF65-F5344CB8AC3E}">
        <p14:creationId xmlns:p14="http://schemas.microsoft.com/office/powerpoint/2010/main" val="2916408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94C4-9ACE-2E86-5B12-18E34DE30064}"/>
              </a:ext>
            </a:extLst>
          </p:cNvPr>
          <p:cNvSpPr>
            <a:spLocks noGrp="1"/>
          </p:cNvSpPr>
          <p:nvPr>
            <p:ph type="title"/>
          </p:nvPr>
        </p:nvSpPr>
        <p:spPr>
          <a:xfrm>
            <a:off x="283474" y="296088"/>
            <a:ext cx="10079725" cy="369332"/>
          </a:xfrm>
        </p:spPr>
        <p:txBody>
          <a:bodyPr/>
          <a:lstStyle/>
          <a:p>
            <a:r>
              <a:rPr lang="en-GB" sz="1800" dirty="0">
                <a:effectLst/>
                <a:latin typeface="Tahoma" panose="020B0604030504040204" pitchFamily="34" charset="0"/>
                <a:ea typeface="Times New Roman" panose="02020603050405020304" pitchFamily="18" charset="0"/>
              </a:rPr>
              <a:t>SECTION 5</a:t>
            </a:r>
            <a:endParaRPr lang="en-US" sz="1800" dirty="0"/>
          </a:p>
        </p:txBody>
      </p:sp>
      <p:sp>
        <p:nvSpPr>
          <p:cNvPr id="3" name="Text Placeholder 2">
            <a:extLst>
              <a:ext uri="{FF2B5EF4-FFF2-40B4-BE49-F238E27FC236}">
                <a16:creationId xmlns:a16="http://schemas.microsoft.com/office/drawing/2014/main" id="{0C65F7F7-3845-60FE-BCDD-08AA47C6CC11}"/>
              </a:ext>
            </a:extLst>
          </p:cNvPr>
          <p:cNvSpPr>
            <a:spLocks noGrp="1"/>
          </p:cNvSpPr>
          <p:nvPr>
            <p:ph type="body" sz="quarter" idx="16"/>
          </p:nvPr>
        </p:nvSpPr>
        <p:spPr/>
        <p:txBody>
          <a:bodyPr/>
          <a:lstStyle/>
          <a:p>
            <a:r>
              <a:rPr lang="en-GB" sz="1600" b="1"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RETURNABLE DOCUMENTS &amp; SCHEDULES </a:t>
            </a:r>
            <a:endParaRPr lang="en-US" sz="1600" dirty="0">
              <a:effectLst/>
              <a:latin typeface="Tahoma" panose="020B0604030504040204" pitchFamily="34" charset="0"/>
              <a:ea typeface="Times New Roman" panose="02020603050405020304" pitchFamily="18" charset="0"/>
              <a:cs typeface="Times New Roman" panose="02020603050405020304" pitchFamily="18" charset="0"/>
            </a:endParaRPr>
          </a:p>
          <a:p>
            <a:endParaRPr lang="en-US" dirty="0"/>
          </a:p>
        </p:txBody>
      </p:sp>
      <p:graphicFrame>
        <p:nvGraphicFramePr>
          <p:cNvPr id="5" name="Table 4">
            <a:extLst>
              <a:ext uri="{FF2B5EF4-FFF2-40B4-BE49-F238E27FC236}">
                <a16:creationId xmlns:a16="http://schemas.microsoft.com/office/drawing/2014/main" id="{438145AC-3660-C78C-B26A-B5FF9A486827}"/>
              </a:ext>
            </a:extLst>
          </p:cNvPr>
          <p:cNvGraphicFramePr>
            <a:graphicFrameLocks noGrp="1"/>
          </p:cNvGraphicFramePr>
          <p:nvPr>
            <p:extLst>
              <p:ext uri="{D42A27DB-BD31-4B8C-83A1-F6EECF244321}">
                <p14:modId xmlns:p14="http://schemas.microsoft.com/office/powerpoint/2010/main" val="666416382"/>
              </p:ext>
            </p:extLst>
          </p:nvPr>
        </p:nvGraphicFramePr>
        <p:xfrm>
          <a:off x="699715" y="1361116"/>
          <a:ext cx="9947082" cy="3728994"/>
        </p:xfrm>
        <a:graphic>
          <a:graphicData uri="http://schemas.openxmlformats.org/drawingml/2006/table">
            <a:tbl>
              <a:tblPr firstRow="1" firstCol="1" lastRow="1" lastCol="1" bandRow="1" bandCol="1"/>
              <a:tblGrid>
                <a:gridCol w="9947082">
                  <a:extLst>
                    <a:ext uri="{9D8B030D-6E8A-4147-A177-3AD203B41FA5}">
                      <a16:colId xmlns:a16="http://schemas.microsoft.com/office/drawing/2014/main" val="1137079333"/>
                    </a:ext>
                  </a:extLst>
                </a:gridCol>
              </a:tblGrid>
              <a:tr h="326310">
                <a:tc>
                  <a:txBody>
                    <a:bodyPr/>
                    <a:lstStyle/>
                    <a:p>
                      <a:pPr marL="360045" marR="0" algn="just">
                        <a:lnSpc>
                          <a:spcPct val="150000"/>
                        </a:lnSpc>
                        <a:spcBef>
                          <a:spcPts val="300"/>
                        </a:spcBef>
                      </a:pPr>
                      <a:r>
                        <a:rPr lang="en-GB" sz="1400" b="1"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ESSENTIAL</a:t>
                      </a:r>
                      <a:r>
                        <a:rPr lang="en-GB" sz="1400" b="1" kern="1200"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r>
                        <a:rPr lang="en-GB" sz="1400" b="1"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RETURNABLE DOCUMENTS &amp; SCHEDULES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510" marR="165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97812313"/>
                  </a:ext>
                </a:extLst>
              </a:tr>
              <a:tr h="524424">
                <a:tc>
                  <a:txBody>
                    <a:bodyPr/>
                    <a:lstStyle/>
                    <a:p>
                      <a:pPr marL="0" marR="0" algn="just">
                        <a:lnSpc>
                          <a:spcPct val="115000"/>
                        </a:lnSpc>
                        <a:spcBef>
                          <a:spcPts val="300"/>
                        </a:spcBef>
                      </a:pPr>
                      <a:r>
                        <a:rPr lang="en-GB" sz="14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In the case of Joint Ventures, a copy of the Joint Venture Agreement or written confirmation of the intention to enter into a Joint Venture Agreement</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510" marR="165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4795864"/>
                  </a:ext>
                </a:extLst>
              </a:tr>
              <a:tr h="488664">
                <a:tc>
                  <a:txBody>
                    <a:bodyPr/>
                    <a:lstStyle/>
                    <a:p>
                      <a:pPr marL="0" marR="0" algn="just">
                        <a:lnSpc>
                          <a:spcPct val="115000"/>
                        </a:lnSpc>
                        <a:spcBef>
                          <a:spcPts val="300"/>
                        </a:spcBef>
                      </a:pPr>
                      <a:r>
                        <a:rPr lang="en-GB" sz="1400" kern="1200">
                          <a:effectLst/>
                          <a:latin typeface="Tahoma" panose="020B0604030504040204" pitchFamily="34" charset="0"/>
                          <a:ea typeface="Times New Roman" panose="02020603050405020304" pitchFamily="18" charset="0"/>
                          <a:cs typeface="Tahoma" panose="020B0604030504040204" pitchFamily="34" charset="0"/>
                        </a:rPr>
                        <a:t>Latest Financial Statements signed by your Accounting Officer or latest Audited Financial Statements plus 2 previous years</a:t>
                      </a:r>
                      <a:endParaRPr lang="en-US" sz="1400">
                        <a:effectLst/>
                        <a:latin typeface="Tahoma" panose="020B0604030504040204" pitchFamily="34" charset="0"/>
                        <a:ea typeface="Times New Roman" panose="02020603050405020304" pitchFamily="18" charset="0"/>
                        <a:cs typeface="Times New Roman" panose="02020603050405020304" pitchFamily="18" charset="0"/>
                      </a:endParaRPr>
                    </a:p>
                  </a:txBody>
                  <a:tcPr marL="16510" marR="165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3510520"/>
                  </a:ext>
                </a:extLst>
              </a:tr>
              <a:tr h="377516">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1: SBD1 Form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16510" marR="165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3514762"/>
                  </a:ext>
                </a:extLst>
              </a:tr>
              <a:tr h="385548">
                <a:tc>
                  <a:txBody>
                    <a:bodyPr/>
                    <a:lstStyle/>
                    <a:p>
                      <a:pPr marL="0" marR="0" algn="just">
                        <a:lnSpc>
                          <a:spcPct val="115000"/>
                        </a:lnSpc>
                        <a:spcBef>
                          <a:spcPts val="300"/>
                        </a:spcBef>
                      </a:pPr>
                      <a:r>
                        <a:rPr lang="en-GB" sz="1400" kern="12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SECTION 5: Proposal Form and List of Returnable documents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29210" marR="292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0662114"/>
                  </a:ext>
                </a:extLst>
              </a:tr>
              <a:tr h="406633">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6: Certificate Of Acquaintance with RFP, Terms &amp; Conditions &amp; Applicable Documents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29210" marR="292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4694108"/>
                  </a:ext>
                </a:extLst>
              </a:tr>
              <a:tr h="406633">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7: RFP Declaration and Breach of Law Form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29210" marR="292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2913544"/>
                  </a:ext>
                </a:extLst>
              </a:tr>
              <a:tr h="406633">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9: </a:t>
                      </a:r>
                      <a:r>
                        <a:rPr lang="en-GB" sz="1400" dirty="0">
                          <a:effectLst/>
                          <a:latin typeface="Tahoma" panose="020B0604030504040204" pitchFamily="34" charset="0"/>
                          <a:ea typeface="Times New Roman" panose="02020603050405020304" pitchFamily="18" charset="0"/>
                          <a:cs typeface="Tahoma" panose="020B0604030504040204" pitchFamily="34" charset="0"/>
                        </a:rPr>
                        <a:t> Specific Goals Points Claim form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29210" marR="292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7804993"/>
                  </a:ext>
                </a:extLst>
              </a:tr>
              <a:tr h="406633">
                <a:tc>
                  <a:txBody>
                    <a:bodyPr/>
                    <a:lstStyle/>
                    <a:p>
                      <a:pPr marL="0" marR="0" algn="just">
                        <a:lnSpc>
                          <a:spcPct val="115000"/>
                        </a:lnSpc>
                        <a:spcBef>
                          <a:spcPts val="300"/>
                        </a:spcBef>
                      </a:pPr>
                      <a:r>
                        <a:rPr lang="en-GB" sz="1400" kern="1200" dirty="0">
                          <a:effectLst/>
                          <a:latin typeface="Tahoma" panose="020B0604030504040204" pitchFamily="34" charset="0"/>
                          <a:ea typeface="Times New Roman" panose="02020603050405020304" pitchFamily="18" charset="0"/>
                          <a:cs typeface="Tahoma" panose="020B0604030504040204" pitchFamily="34" charset="0"/>
                        </a:rPr>
                        <a:t>SECTION 11: </a:t>
                      </a:r>
                      <a:r>
                        <a:rPr lang="en-GB" sz="1400" dirty="0">
                          <a:effectLst/>
                          <a:latin typeface="Tahoma" panose="020B0604030504040204" pitchFamily="34" charset="0"/>
                          <a:ea typeface="Times New Roman" panose="02020603050405020304" pitchFamily="18" charset="0"/>
                          <a:cs typeface="Tahoma" panose="020B0604030504040204" pitchFamily="34" charset="0"/>
                        </a:rPr>
                        <a:t> Protection of Personal Information</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29210" marR="2921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1574640"/>
                  </a:ext>
                </a:extLst>
              </a:tr>
            </a:tbl>
          </a:graphicData>
        </a:graphic>
      </p:graphicFrame>
    </p:spTree>
    <p:extLst>
      <p:ext uri="{BB962C8B-B14F-4D97-AF65-F5344CB8AC3E}">
        <p14:creationId xmlns:p14="http://schemas.microsoft.com/office/powerpoint/2010/main" val="2197595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5718EE-1EB7-4F05-A249-7D903DE498D5}"/>
              </a:ext>
            </a:extLst>
          </p:cNvPr>
          <p:cNvSpPr txBox="1"/>
          <p:nvPr/>
        </p:nvSpPr>
        <p:spPr>
          <a:xfrm>
            <a:off x="1660470" y="2579081"/>
            <a:ext cx="9035883" cy="523220"/>
          </a:xfrm>
          <a:prstGeom prst="rect">
            <a:avLst/>
          </a:prstGeom>
          <a:noFill/>
        </p:spPr>
        <p:txBody>
          <a:bodyPr wrap="square">
            <a:spAutoFit/>
          </a:bodyPr>
          <a:lstStyle/>
          <a:p>
            <a:pPr algn="ctr"/>
            <a:r>
              <a:rPr lang="en-ZA" sz="2800" b="1" dirty="0">
                <a:solidFill>
                  <a:schemeClr val="bg1"/>
                </a:solidFill>
                <a:latin typeface="Tahoma"/>
                <a:ea typeface="+mj-ea"/>
                <a:cs typeface="+mj-cs"/>
              </a:rPr>
              <a:t>S</a:t>
            </a:r>
            <a:r>
              <a:rPr lang="en-US" sz="2800" b="1" dirty="0">
                <a:solidFill>
                  <a:schemeClr val="bg1"/>
                </a:solidFill>
                <a:latin typeface="Tahoma"/>
                <a:ea typeface="+mj-ea"/>
                <a:cs typeface="+mj-cs"/>
              </a:rPr>
              <a:t>PECIFIC GOALS</a:t>
            </a:r>
            <a:endParaRPr lang="en-US" sz="2800" dirty="0">
              <a:solidFill>
                <a:schemeClr val="bg1"/>
              </a:solidFill>
            </a:endParaRPr>
          </a:p>
        </p:txBody>
      </p:sp>
      <p:sp>
        <p:nvSpPr>
          <p:cNvPr id="2" name="Text Placeholder 5">
            <a:extLst>
              <a:ext uri="{FF2B5EF4-FFF2-40B4-BE49-F238E27FC236}">
                <a16:creationId xmlns:a16="http://schemas.microsoft.com/office/drawing/2014/main" id="{BDD98037-683A-AFCE-8B87-717934623283}"/>
              </a:ext>
            </a:extLst>
          </p:cNvPr>
          <p:cNvSpPr>
            <a:spLocks noGrp="1"/>
          </p:cNvSpPr>
          <p:nvPr>
            <p:ph type="body" sz="quarter" idx="13"/>
          </p:nvPr>
        </p:nvSpPr>
        <p:spPr>
          <a:xfrm>
            <a:off x="233794" y="4802908"/>
            <a:ext cx="4783682" cy="620793"/>
          </a:xfrm>
        </p:spPr>
        <p:txBody>
          <a:bodyPr/>
          <a:lstStyle/>
          <a:p>
            <a:pPr algn="l"/>
            <a:r>
              <a:rPr lang="en-US" sz="2800" b="1">
                <a:solidFill>
                  <a:schemeClr val="bg1">
                    <a:lumMod val="95000"/>
                  </a:schemeClr>
                </a:solidFill>
                <a:latin typeface="+mn-lt"/>
              </a:rPr>
              <a:t>PRESENTED BY: </a:t>
            </a:r>
            <a:r>
              <a:rPr lang="en-ZA" sz="2800" b="1">
                <a:solidFill>
                  <a:schemeClr val="bg1">
                    <a:lumMod val="95000"/>
                  </a:schemeClr>
                </a:solidFill>
                <a:latin typeface="+mn-lt"/>
                <a:cs typeface="Times New Roman" panose="02020603050405020304" pitchFamily="18" charset="0"/>
              </a:rPr>
              <a:t>SD TEAM</a:t>
            </a:r>
            <a:endParaRPr lang="en-US" sz="2800" b="1" dirty="0">
              <a:solidFill>
                <a:schemeClr val="bg1">
                  <a:lumMod val="95000"/>
                </a:schemeClr>
              </a:solidFill>
              <a:latin typeface="+mn-lt"/>
            </a:endParaRPr>
          </a:p>
        </p:txBody>
      </p:sp>
    </p:spTree>
    <p:extLst>
      <p:ext uri="{BB962C8B-B14F-4D97-AF65-F5344CB8AC3E}">
        <p14:creationId xmlns:p14="http://schemas.microsoft.com/office/powerpoint/2010/main" val="1680430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BF6A16A-3BB3-7E8C-D961-ACA34BB6AEAF}"/>
              </a:ext>
            </a:extLst>
          </p:cNvPr>
          <p:cNvSpPr>
            <a:spLocks noGrp="1"/>
          </p:cNvSpPr>
          <p:nvPr>
            <p:ph type="title"/>
          </p:nvPr>
        </p:nvSpPr>
        <p:spPr>
          <a:xfrm>
            <a:off x="252652" y="255217"/>
            <a:ext cx="10079725" cy="677108"/>
          </a:xfrm>
        </p:spPr>
        <p:txBody>
          <a:bodyPr/>
          <a:lstStyle/>
          <a:p>
            <a:r>
              <a:rPr kumimoji="0" lang="en-ZA" sz="1800" b="1" i="0" u="none" strike="noStrike" kern="1200" cap="none" spc="0" normalizeH="0" baseline="0" noProof="0" dirty="0">
                <a:ln>
                  <a:noFill/>
                </a:ln>
                <a:solidFill>
                  <a:srgbClr val="000000"/>
                </a:solidFill>
                <a:effectLst/>
                <a:uLnTx/>
                <a:uFillTx/>
                <a:latin typeface="Tahoma"/>
                <a:ea typeface="+mj-ea"/>
                <a:cs typeface="+mj-cs"/>
              </a:rPr>
              <a:t>EVALUATION METHODOLOGY – </a:t>
            </a:r>
            <a:r>
              <a:rPr lang="en-US" sz="1800" dirty="0">
                <a:solidFill>
                  <a:srgbClr val="000000"/>
                </a:solidFill>
                <a:latin typeface="Tahoma"/>
                <a:ea typeface="+mj-ea"/>
              </a:rPr>
              <a:t>TRANSNET PREFERENTIAL PROCUREMENT POLICY</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2000" dirty="0">
              <a:solidFill>
                <a:srgbClr val="000000"/>
              </a:solidFill>
              <a:latin typeface="Tahoma"/>
              <a:ea typeface="+mj-ea"/>
            </a:endParaRPr>
          </a:p>
        </p:txBody>
      </p:sp>
      <p:graphicFrame>
        <p:nvGraphicFramePr>
          <p:cNvPr id="2" name="Table 1">
            <a:extLst>
              <a:ext uri="{FF2B5EF4-FFF2-40B4-BE49-F238E27FC236}">
                <a16:creationId xmlns:a16="http://schemas.microsoft.com/office/drawing/2014/main" id="{5196FCE6-B7A7-48ED-848F-424620F03AE1}"/>
              </a:ext>
            </a:extLst>
          </p:cNvPr>
          <p:cNvGraphicFramePr>
            <a:graphicFrameLocks noGrp="1"/>
          </p:cNvGraphicFramePr>
          <p:nvPr>
            <p:extLst>
              <p:ext uri="{D42A27DB-BD31-4B8C-83A1-F6EECF244321}">
                <p14:modId xmlns:p14="http://schemas.microsoft.com/office/powerpoint/2010/main" val="2524131844"/>
              </p:ext>
            </p:extLst>
          </p:nvPr>
        </p:nvGraphicFramePr>
        <p:xfrm>
          <a:off x="1116418" y="2680689"/>
          <a:ext cx="9292855" cy="3657601"/>
        </p:xfrm>
        <a:graphic>
          <a:graphicData uri="http://schemas.openxmlformats.org/drawingml/2006/table">
            <a:tbl>
              <a:tblPr firstRow="1" firstCol="1" bandRow="1"/>
              <a:tblGrid>
                <a:gridCol w="5380075">
                  <a:extLst>
                    <a:ext uri="{9D8B030D-6E8A-4147-A177-3AD203B41FA5}">
                      <a16:colId xmlns:a16="http://schemas.microsoft.com/office/drawing/2014/main" val="1038473131"/>
                    </a:ext>
                  </a:extLst>
                </a:gridCol>
                <a:gridCol w="1935126">
                  <a:extLst>
                    <a:ext uri="{9D8B030D-6E8A-4147-A177-3AD203B41FA5}">
                      <a16:colId xmlns:a16="http://schemas.microsoft.com/office/drawing/2014/main" val="957849781"/>
                    </a:ext>
                  </a:extLst>
                </a:gridCol>
                <a:gridCol w="1977654">
                  <a:extLst>
                    <a:ext uri="{9D8B030D-6E8A-4147-A177-3AD203B41FA5}">
                      <a16:colId xmlns:a16="http://schemas.microsoft.com/office/drawing/2014/main" val="990415665"/>
                    </a:ext>
                  </a:extLst>
                </a:gridCol>
              </a:tblGrid>
              <a:tr h="1033178">
                <a:tc>
                  <a:txBody>
                    <a:bodyPr/>
                    <a:lstStyle/>
                    <a:p>
                      <a:pPr marL="0" marR="0" algn="just" eaLnBrk="0" fontAlgn="base" hangingPunct="0">
                        <a:spcBef>
                          <a:spcPts val="0"/>
                        </a:spcBef>
                        <a:spcAft>
                          <a:spcPts val="0"/>
                        </a:spcAft>
                        <a:tabLst>
                          <a:tab pos="226695" algn="l"/>
                        </a:tabLst>
                      </a:pPr>
                      <a:r>
                        <a:rPr lang="en-GB" sz="1600" b="1" dirty="0">
                          <a:effectLst/>
                          <a:latin typeface="Tahoma" panose="020B0604030504040204" pitchFamily="34" charset="0"/>
                          <a:ea typeface="Times New Roman" panose="02020603050405020304" pitchFamily="18" charset="0"/>
                          <a:cs typeface="Times New Roman" panose="02020603050405020304" pitchFamily="18" charset="0"/>
                        </a:rPr>
                        <a:t>Selected Specific Goals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just" eaLnBrk="0" fontAlgn="base" hangingPunct="0">
                        <a:spcBef>
                          <a:spcPts val="0"/>
                        </a:spcBef>
                        <a:spcAft>
                          <a:spcPts val="0"/>
                        </a:spcAft>
                        <a:tabLst>
                          <a:tab pos="226695" algn="l"/>
                        </a:tabLst>
                      </a:pPr>
                      <a:r>
                        <a:rPr lang="en-GB" sz="1600" b="1" kern="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Number of points (80/20 system)</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just" eaLnBrk="0" fontAlgn="base" hangingPunct="0">
                        <a:spcBef>
                          <a:spcPts val="0"/>
                        </a:spcBef>
                        <a:spcAft>
                          <a:spcPts val="0"/>
                        </a:spcAft>
                        <a:tabLst>
                          <a:tab pos="226695" algn="l"/>
                        </a:tabLst>
                      </a:pPr>
                      <a:endParaRPr lang="en-GB" sz="1400" b="1" kern="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eaLnBrk="0" fontAlgn="base" hangingPunct="0">
                        <a:spcBef>
                          <a:spcPts val="0"/>
                        </a:spcBef>
                        <a:spcAft>
                          <a:spcPts val="0"/>
                        </a:spcAft>
                        <a:tabLst>
                          <a:tab pos="226695" algn="l"/>
                        </a:tabLst>
                      </a:pPr>
                      <a:r>
                        <a:rPr lang="en-GB" sz="1600" b="1" kern="12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Number of points (90/10 system)</a:t>
                      </a:r>
                    </a:p>
                    <a:p>
                      <a:pPr marL="0" marR="0" algn="just" eaLnBrk="0" fontAlgn="base" hangingPunct="0">
                        <a:spcBef>
                          <a:spcPts val="0"/>
                        </a:spcBef>
                        <a:spcAft>
                          <a:spcPts val="0"/>
                        </a:spcAft>
                        <a:tabLst>
                          <a:tab pos="226695" algn="l"/>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4022984432"/>
                  </a:ext>
                </a:extLst>
              </a:tr>
              <a:tr h="520909">
                <a:tc>
                  <a:txBody>
                    <a:bodyPr/>
                    <a:lstStyle/>
                    <a:p>
                      <a:pPr marL="0" marR="0" algn="just" defTabSz="779173" rtl="0" eaLnBrk="0" fontAlgn="base" latinLnBrk="0" hangingPunct="0">
                        <a:lnSpc>
                          <a:spcPct val="150000"/>
                        </a:lnSpc>
                        <a:spcBef>
                          <a:spcPts val="0"/>
                        </a:spcBef>
                        <a:spcAft>
                          <a:spcPts val="0"/>
                        </a:spcAft>
                        <a:tabLst>
                          <a:tab pos="226695" algn="l"/>
                        </a:tabLst>
                      </a:pPr>
                      <a:r>
                        <a:rPr lang="en-GB" sz="1400"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B-BBEE Status Level of Contributor 1 or 2</a:t>
                      </a:r>
                      <a:endParaRPr lang="en-US" sz="1400"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04</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02</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0061418"/>
                  </a:ext>
                </a:extLst>
              </a:tr>
              <a:tr h="520909">
                <a:tc>
                  <a:txBody>
                    <a:bodyPr/>
                    <a:lstStyle/>
                    <a:p>
                      <a:pPr marL="0" marR="0" algn="just" eaLnBrk="0" fontAlgn="base" hangingPunct="0">
                        <a:lnSpc>
                          <a:spcPct val="150000"/>
                        </a:lnSpc>
                        <a:spcBef>
                          <a:spcPts val="0"/>
                        </a:spcBef>
                        <a:spcAft>
                          <a:spcPts val="0"/>
                        </a:spcAft>
                        <a:tabLst>
                          <a:tab pos="226695" algn="l"/>
                        </a:tabLst>
                      </a:pPr>
                      <a:r>
                        <a:rPr lang="en-GB" sz="1400" kern="1200" dirty="0">
                          <a:effectLst/>
                          <a:latin typeface="Tahoma" panose="020B0604030504040204" pitchFamily="34" charset="0"/>
                          <a:ea typeface="Times New Roman" panose="02020603050405020304" pitchFamily="18" charset="0"/>
                          <a:cs typeface="Times New Roman" panose="02020603050405020304" pitchFamily="18" charset="0"/>
                        </a:rPr>
                        <a:t>30% Black Women Owned Entities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06</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03</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0625669"/>
                  </a:ext>
                </a:extLst>
              </a:tr>
              <a:tr h="540787">
                <a:tc>
                  <a:txBody>
                    <a:bodyPr/>
                    <a:lstStyle/>
                    <a:p>
                      <a:pPr marL="0" marR="0" algn="just" eaLnBrk="0" fontAlgn="base" hangingPunct="0">
                        <a:lnSpc>
                          <a:spcPct val="150000"/>
                        </a:lnSpc>
                        <a:spcBef>
                          <a:spcPts val="0"/>
                        </a:spcBef>
                        <a:spcAft>
                          <a:spcPts val="0"/>
                        </a:spcAft>
                        <a:tabLst>
                          <a:tab pos="226695" algn="l"/>
                        </a:tabLst>
                      </a:pPr>
                      <a:r>
                        <a:rPr lang="en-GB" sz="1400" kern="1200" dirty="0">
                          <a:effectLst/>
                          <a:latin typeface="Tahoma" panose="020B0604030504040204" pitchFamily="34" charset="0"/>
                          <a:ea typeface="Times New Roman" panose="02020603050405020304" pitchFamily="18" charset="0"/>
                          <a:cs typeface="Times New Roman" panose="02020603050405020304" pitchFamily="18" charset="0"/>
                        </a:rPr>
                        <a:t>EME or QSE 51% Black Owned Entities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kern="1200" dirty="0">
                          <a:effectLst/>
                          <a:latin typeface="Tahoma" panose="020B0604030504040204" pitchFamily="34" charset="0"/>
                          <a:ea typeface="Times New Roman" panose="02020603050405020304" pitchFamily="18" charset="0"/>
                          <a:cs typeface="Times New Roman" panose="02020603050405020304" pitchFamily="18" charset="0"/>
                        </a:rPr>
                        <a:t>10</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kern="1200" dirty="0">
                          <a:effectLst/>
                          <a:latin typeface="Tahoma" panose="020B0604030504040204" pitchFamily="34" charset="0"/>
                          <a:ea typeface="Times New Roman" panose="02020603050405020304" pitchFamily="18" charset="0"/>
                          <a:cs typeface="Times New Roman" panose="02020603050405020304" pitchFamily="18" charset="0"/>
                        </a:rPr>
                        <a:t>05</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932692"/>
                  </a:ext>
                </a:extLst>
              </a:tr>
              <a:tr h="520909">
                <a:tc>
                  <a:txBody>
                    <a:bodyPr/>
                    <a:lstStyle/>
                    <a:p>
                      <a:pPr marL="0" marR="0" algn="just" eaLnBrk="0" fontAlgn="base" hangingPunct="0">
                        <a:lnSpc>
                          <a:spcPct val="150000"/>
                        </a:lnSpc>
                        <a:spcBef>
                          <a:spcPts val="0"/>
                        </a:spcBef>
                        <a:spcAft>
                          <a:spcPts val="0"/>
                        </a:spcAft>
                        <a:tabLst>
                          <a:tab pos="226695" algn="l"/>
                        </a:tabLst>
                      </a:pPr>
                      <a:r>
                        <a:rPr lang="en-GB" sz="1400" kern="1200" dirty="0">
                          <a:effectLst/>
                          <a:latin typeface="Tahoma" panose="020B0604030504040204" pitchFamily="34" charset="0"/>
                          <a:ea typeface="Times New Roman" panose="02020603050405020304" pitchFamily="18" charset="0"/>
                          <a:cs typeface="Times New Roman" panose="02020603050405020304" pitchFamily="18" charset="0"/>
                        </a:rPr>
                        <a:t>Non-compliant and/or B-BBEE Level 3-8 contributors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a:effectLst/>
                          <a:latin typeface="Tahoma" panose="020B0604030504040204" pitchFamily="34" charset="0"/>
                          <a:ea typeface="Times New Roman" panose="02020603050405020304" pitchFamily="18" charset="0"/>
                          <a:cs typeface="Times New Roman" panose="02020603050405020304" pitchFamily="18" charset="0"/>
                        </a:rPr>
                        <a:t>00</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a:effectLst/>
                          <a:latin typeface="Tahoma" panose="020B0604030504040204" pitchFamily="34" charset="0"/>
                          <a:ea typeface="Times New Roman" panose="02020603050405020304" pitchFamily="18" charset="0"/>
                          <a:cs typeface="Times New Roman" panose="02020603050405020304" pitchFamily="18" charset="0"/>
                        </a:rPr>
                        <a:t>00</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6079014"/>
                  </a:ext>
                </a:extLst>
              </a:tr>
              <a:tr h="520909">
                <a:tc>
                  <a:txBody>
                    <a:bodyPr/>
                    <a:lstStyle/>
                    <a:p>
                      <a:pPr marL="0" marR="0" algn="just"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Total points for Specific Goals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a:effectLst/>
                          <a:latin typeface="Tahoma" panose="020B0604030504040204" pitchFamily="34" charset="0"/>
                          <a:ea typeface="Times New Roman" panose="02020603050405020304" pitchFamily="18" charset="0"/>
                          <a:cs typeface="Times New Roman" panose="02020603050405020304" pitchFamily="18" charset="0"/>
                        </a:rPr>
                        <a:t>20</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eaLnBrk="0" fontAlgn="base" hangingPunct="0">
                        <a:spcBef>
                          <a:spcPts val="0"/>
                        </a:spcBef>
                        <a:spcAft>
                          <a:spcPts val="0"/>
                        </a:spcAft>
                        <a:tabLst>
                          <a:tab pos="226695" algn="l"/>
                        </a:tabLst>
                      </a:pPr>
                      <a:r>
                        <a:rPr lang="en-GB" sz="1400" b="1" dirty="0">
                          <a:effectLst/>
                          <a:latin typeface="Tahoma" panose="020B0604030504040204" pitchFamily="34" charset="0"/>
                          <a:ea typeface="Times New Roman" panose="02020603050405020304" pitchFamily="18" charset="0"/>
                          <a:cs typeface="Times New Roman" panose="02020603050405020304" pitchFamily="18" charset="0"/>
                        </a:rPr>
                        <a:t>10</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971747"/>
                  </a:ext>
                </a:extLst>
              </a:tr>
            </a:tbl>
          </a:graphicData>
        </a:graphic>
      </p:graphicFrame>
      <p:sp>
        <p:nvSpPr>
          <p:cNvPr id="7" name="TextBox 6">
            <a:extLst>
              <a:ext uri="{FF2B5EF4-FFF2-40B4-BE49-F238E27FC236}">
                <a16:creationId xmlns:a16="http://schemas.microsoft.com/office/drawing/2014/main" id="{A5FCF963-FC92-FCD7-3B51-680FB603E705}"/>
              </a:ext>
            </a:extLst>
          </p:cNvPr>
          <p:cNvSpPr txBox="1"/>
          <p:nvPr/>
        </p:nvSpPr>
        <p:spPr>
          <a:xfrm>
            <a:off x="651779" y="932325"/>
            <a:ext cx="9978308" cy="1282402"/>
          </a:xfrm>
          <a:prstGeom prst="rect">
            <a:avLst/>
          </a:prstGeom>
          <a:noFill/>
        </p:spPr>
        <p:txBody>
          <a:bodyPr wrap="square">
            <a:spAutoFit/>
          </a:bodyPr>
          <a:lstStyle/>
          <a:p>
            <a:pPr marR="73025" lvl="1" algn="just" defTabSz="779173" rtl="0" eaLnBrk="1" fontAlgn="base" latinLnBrk="0" hangingPunct="1">
              <a:lnSpc>
                <a:spcPct val="150000"/>
              </a:lnSpc>
              <a:spcBef>
                <a:spcPts val="171"/>
              </a:spcBef>
              <a:spcAft>
                <a:spcPts val="171"/>
              </a:spcAft>
              <a:buClrTx/>
              <a:buSzTx/>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In terms of Transnet Preferential Procurement Policy (TPPP) and Procurement Manuals, the following preference points must be awarded to a bidder who provides the relevant required evidence for claiming points</a:t>
            </a:r>
            <a:r>
              <a:rPr kumimoji="0" lang="en-US" sz="1600" b="0" i="0" u="none" strike="noStrike" kern="1200" cap="none" spc="0" normalizeH="0" baseline="0" noProof="0" dirty="0">
                <a:ln>
                  <a:noFill/>
                </a:ln>
                <a:solidFill>
                  <a:srgbClr val="000000"/>
                </a:solidFill>
                <a:effectLst/>
                <a:uLnTx/>
                <a:uFillTx/>
                <a:latin typeface="Tahoma"/>
                <a:ea typeface="+mn-ea"/>
                <a:cs typeface="+mn-cs"/>
              </a:rPr>
              <a:t>.</a:t>
            </a:r>
          </a:p>
        </p:txBody>
      </p:sp>
    </p:spTree>
    <p:extLst>
      <p:ext uri="{BB962C8B-B14F-4D97-AF65-F5344CB8AC3E}">
        <p14:creationId xmlns:p14="http://schemas.microsoft.com/office/powerpoint/2010/main" val="1420045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BF6A16A-3BB3-7E8C-D961-ACA34BB6AEAF}"/>
              </a:ext>
            </a:extLst>
          </p:cNvPr>
          <p:cNvSpPr>
            <a:spLocks noGrp="1"/>
          </p:cNvSpPr>
          <p:nvPr>
            <p:ph type="title"/>
          </p:nvPr>
        </p:nvSpPr>
        <p:spPr>
          <a:xfrm>
            <a:off x="283474" y="296089"/>
            <a:ext cx="10079725" cy="369332"/>
          </a:xfrm>
        </p:spPr>
        <p:txBody>
          <a:bodyPr/>
          <a:lstStyle/>
          <a:p>
            <a:r>
              <a:rPr kumimoji="0" lang="en-ZA" sz="1800" b="1" i="0" u="none" strike="noStrike" kern="1200" cap="none" spc="0" normalizeH="0" baseline="0" noProof="0" dirty="0">
                <a:ln>
                  <a:noFill/>
                </a:ln>
                <a:solidFill>
                  <a:srgbClr val="000000"/>
                </a:solidFill>
                <a:effectLst/>
                <a:uLnTx/>
                <a:uFillTx/>
                <a:latin typeface="Tahoma"/>
                <a:ea typeface="+mj-ea"/>
                <a:cs typeface="+mj-cs"/>
              </a:rPr>
              <a:t>EVALUATION METHODOLOGY - </a:t>
            </a:r>
            <a:r>
              <a:rPr lang="en-US" sz="1800" dirty="0">
                <a:solidFill>
                  <a:srgbClr val="000000"/>
                </a:solidFill>
                <a:latin typeface="Tahoma"/>
                <a:ea typeface="+mj-ea"/>
              </a:rPr>
              <a:t>TRANSNET PREFERENTIAL PROCUREMENT POLICY</a:t>
            </a:r>
            <a:endParaRPr lang="en-US" sz="1800" i="1" dirty="0"/>
          </a:p>
        </p:txBody>
      </p:sp>
      <p:graphicFrame>
        <p:nvGraphicFramePr>
          <p:cNvPr id="2" name="Table 1">
            <a:extLst>
              <a:ext uri="{FF2B5EF4-FFF2-40B4-BE49-F238E27FC236}">
                <a16:creationId xmlns:a16="http://schemas.microsoft.com/office/drawing/2014/main" id="{41528B0A-B2D8-464D-8A39-18AB668E8623}"/>
              </a:ext>
            </a:extLst>
          </p:cNvPr>
          <p:cNvGraphicFramePr>
            <a:graphicFrameLocks noGrp="1"/>
          </p:cNvGraphicFramePr>
          <p:nvPr>
            <p:extLst>
              <p:ext uri="{D42A27DB-BD31-4B8C-83A1-F6EECF244321}">
                <p14:modId xmlns:p14="http://schemas.microsoft.com/office/powerpoint/2010/main" val="448590923"/>
              </p:ext>
            </p:extLst>
          </p:nvPr>
        </p:nvGraphicFramePr>
        <p:xfrm>
          <a:off x="517393" y="1888415"/>
          <a:ext cx="10221492" cy="3470029"/>
        </p:xfrm>
        <a:graphic>
          <a:graphicData uri="http://schemas.openxmlformats.org/drawingml/2006/table">
            <a:tbl>
              <a:tblPr firstRow="1" firstCol="1" bandRow="1"/>
              <a:tblGrid>
                <a:gridCol w="3609273">
                  <a:extLst>
                    <a:ext uri="{9D8B030D-6E8A-4147-A177-3AD203B41FA5}">
                      <a16:colId xmlns:a16="http://schemas.microsoft.com/office/drawing/2014/main" val="3155500541"/>
                    </a:ext>
                  </a:extLst>
                </a:gridCol>
                <a:gridCol w="6612219">
                  <a:extLst>
                    <a:ext uri="{9D8B030D-6E8A-4147-A177-3AD203B41FA5}">
                      <a16:colId xmlns:a16="http://schemas.microsoft.com/office/drawing/2014/main" val="1023753243"/>
                    </a:ext>
                  </a:extLst>
                </a:gridCol>
              </a:tblGrid>
              <a:tr h="655619">
                <a:tc>
                  <a:txBody>
                    <a:bodyPr/>
                    <a:lstStyle/>
                    <a:p>
                      <a:pPr marL="0" marR="0" algn="ctr">
                        <a:spcBef>
                          <a:spcPts val="0"/>
                        </a:spcBef>
                        <a:spcAft>
                          <a:spcPts val="0"/>
                        </a:spcAft>
                        <a:tabLst>
                          <a:tab pos="226695" algn="l"/>
                        </a:tabLst>
                      </a:pPr>
                      <a:r>
                        <a:rPr lang="en-GB" sz="1600" b="1"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Selected Specific Goals</a:t>
                      </a:r>
                      <a:endParaRPr lang="en-US" sz="1600" b="1"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spcBef>
                          <a:spcPts val="0"/>
                        </a:spcBef>
                        <a:spcAft>
                          <a:spcPts val="0"/>
                        </a:spcAft>
                        <a:tabLst>
                          <a:tab pos="226695" algn="l"/>
                        </a:tabLst>
                      </a:pPr>
                      <a:r>
                        <a:rPr lang="en-GB" sz="1600" b="1"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Acceptable Evidence</a:t>
                      </a:r>
                      <a:endParaRPr lang="en-US" sz="1600" b="1"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545998445"/>
                  </a:ext>
                </a:extLst>
              </a:tr>
              <a:tr h="959791">
                <a:tc>
                  <a:txBody>
                    <a:bodyPr/>
                    <a:lstStyle/>
                    <a:p>
                      <a:pPr marL="0" marR="0" algn="just" defTabSz="779173" rtl="0" eaLnBrk="0" fontAlgn="base" latinLnBrk="0" hangingPunct="0">
                        <a:lnSpc>
                          <a:spcPct val="150000"/>
                        </a:lnSpc>
                        <a:spcBef>
                          <a:spcPts val="0"/>
                        </a:spcBef>
                        <a:spcAft>
                          <a:spcPts val="0"/>
                        </a:spcAft>
                        <a:tabLst>
                          <a:tab pos="226695" algn="l"/>
                        </a:tabLst>
                      </a:pPr>
                      <a:r>
                        <a:rPr lang="en-GB" sz="1400"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B-BBEE Status Level of Contributor 1 or 2</a:t>
                      </a:r>
                      <a:endParaRPr lang="en-US" sz="1400"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0"/>
                        </a:spcAft>
                        <a:tabLst>
                          <a:tab pos="226695" algn="l"/>
                          <a:tab pos="457200" algn="l"/>
                        </a:tabLst>
                      </a:pPr>
                      <a:r>
                        <a:rPr lang="en-US" sz="1400" kern="1200" dirty="0">
                          <a:solidFill>
                            <a:schemeClr val="tx1"/>
                          </a:solidFill>
                          <a:effectLst/>
                          <a:latin typeface="Tahoma" panose="020B0604030504040204" pitchFamily="34" charset="0"/>
                          <a:ea typeface="Tahoma" panose="020B0604030504040204" pitchFamily="34" charset="0"/>
                          <a:cs typeface="Times New Roman" panose="02020603050405020304" pitchFamily="18" charset="0"/>
                        </a:rPr>
                        <a:t>B-BBEE Certificate / Sworn - Affidavit / CIPC B-BBEE Certificate (in case of JV, a consolidated scorecard will be accepted) as per DTIC guidelines</a:t>
                      </a:r>
                      <a:endParaRPr lang="en-US" sz="1400" kern="12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3163"/>
                  </a:ext>
                </a:extLst>
              </a:tr>
              <a:tr h="996926">
                <a:tc>
                  <a:txBody>
                    <a:bodyPr/>
                    <a:lstStyle/>
                    <a:p>
                      <a:pPr marL="0" marR="0" algn="just" eaLnBrk="0" fontAlgn="base" hangingPunct="0">
                        <a:lnSpc>
                          <a:spcPct val="150000"/>
                        </a:lnSpc>
                        <a:spcBef>
                          <a:spcPts val="0"/>
                        </a:spcBef>
                        <a:spcAft>
                          <a:spcPts val="0"/>
                        </a:spcAft>
                        <a:tabLst>
                          <a:tab pos="226695" algn="l"/>
                        </a:tabLst>
                      </a:pPr>
                      <a:r>
                        <a:rPr lang="en-GB" sz="1400" kern="1200" dirty="0">
                          <a:effectLst/>
                          <a:latin typeface="Tahoma" panose="020B0604030504040204" pitchFamily="34" charset="0"/>
                          <a:ea typeface="Times New Roman" panose="02020603050405020304" pitchFamily="18" charset="0"/>
                          <a:cs typeface="Times New Roman" panose="02020603050405020304" pitchFamily="18" charset="0"/>
                        </a:rPr>
                        <a:t>30% Black Women Owned Entities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nSpc>
                          <a:spcPct val="150000"/>
                        </a:lnSpc>
                        <a:spcBef>
                          <a:spcPts val="0"/>
                        </a:spcBef>
                        <a:spcAft>
                          <a:spcPts val="0"/>
                        </a:spcAft>
                        <a:buFont typeface="Arial" panose="020B0604020202020204" pitchFamily="34" charset="0"/>
                        <a:buNone/>
                        <a:tabLst>
                          <a:tab pos="226695" algn="l"/>
                        </a:tabLst>
                      </a:pPr>
                      <a:r>
                        <a:rPr lang="en-US" sz="1400" kern="1200" dirty="0">
                          <a:solidFill>
                            <a:schemeClr val="tx1"/>
                          </a:solidFill>
                          <a:effectLst/>
                          <a:latin typeface="Tahoma" panose="020B0604030504040204" pitchFamily="34" charset="0"/>
                          <a:ea typeface="Tahoma" panose="020B0604030504040204" pitchFamily="34" charset="0"/>
                          <a:cs typeface="Times New Roman" panose="02020603050405020304" pitchFamily="18" charset="0"/>
                        </a:rPr>
                        <a:t>B-BBEE Certificate / Sworn - Affidavit / CIPC B-BBEE Certificate (in case of JV, a consolidated scorecard will be accepted) as per DTIC guidelines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5262168"/>
                  </a:ext>
                </a:extLst>
              </a:tr>
              <a:tr h="857693">
                <a:tc>
                  <a:txBody>
                    <a:bodyPr/>
                    <a:lstStyle/>
                    <a:p>
                      <a:pPr marL="0" marR="0" algn="just" eaLnBrk="0" fontAlgn="base" hangingPunct="0">
                        <a:lnSpc>
                          <a:spcPct val="150000"/>
                        </a:lnSpc>
                        <a:spcBef>
                          <a:spcPts val="0"/>
                        </a:spcBef>
                        <a:spcAft>
                          <a:spcPts val="0"/>
                        </a:spcAft>
                        <a:tabLst>
                          <a:tab pos="226695" algn="l"/>
                        </a:tabLst>
                      </a:pPr>
                      <a:r>
                        <a:rPr lang="en-GB" sz="1400" kern="1200" dirty="0">
                          <a:effectLst/>
                          <a:latin typeface="Tahoma" panose="020B0604030504040204" pitchFamily="34" charset="0"/>
                          <a:ea typeface="Times New Roman" panose="02020603050405020304" pitchFamily="18" charset="0"/>
                          <a:cs typeface="Times New Roman" panose="02020603050405020304" pitchFamily="18" charset="0"/>
                        </a:rPr>
                        <a:t>EME or QSE 51% Black Owned Entities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779173" rtl="0" eaLnBrk="1" fontAlgn="auto" latinLnBrk="0" hangingPunct="1">
                        <a:lnSpc>
                          <a:spcPct val="150000"/>
                        </a:lnSpc>
                        <a:spcBef>
                          <a:spcPts val="0"/>
                        </a:spcBef>
                        <a:spcAft>
                          <a:spcPts val="0"/>
                        </a:spcAft>
                        <a:buClrTx/>
                        <a:buSzTx/>
                        <a:buFont typeface="Arial" panose="020B0604020202020204" pitchFamily="34" charset="0"/>
                        <a:buNone/>
                        <a:tabLst>
                          <a:tab pos="226695" algn="l"/>
                        </a:tabLst>
                        <a:defRPr/>
                      </a:pPr>
                      <a:r>
                        <a:rPr lang="en-US" sz="1400" kern="1200" noProof="0" dirty="0">
                          <a:solidFill>
                            <a:schemeClr val="tx1"/>
                          </a:solidFill>
                          <a:effectLst/>
                          <a:latin typeface="Tahoma" panose="020B0604030504040204" pitchFamily="34" charset="0"/>
                          <a:ea typeface="Tahoma" panose="020B0604030504040204" pitchFamily="34" charset="0"/>
                          <a:cs typeface="Times New Roman" panose="02020603050405020304" pitchFamily="18" charset="0"/>
                        </a:rPr>
                        <a:t>B-BBEE Certificate / Sworn - Affidavit / CIPC B-BBEE Certificate (in case of JV, a consolidated scorecard will be accepted) as per DTIC guidelines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692967"/>
                  </a:ext>
                </a:extLst>
              </a:tr>
            </a:tbl>
          </a:graphicData>
        </a:graphic>
      </p:graphicFrame>
      <p:sp>
        <p:nvSpPr>
          <p:cNvPr id="5" name="TextBox 4">
            <a:extLst>
              <a:ext uri="{FF2B5EF4-FFF2-40B4-BE49-F238E27FC236}">
                <a16:creationId xmlns:a16="http://schemas.microsoft.com/office/drawing/2014/main" id="{D2858CAE-2B9D-FDA9-1FB3-2873FCD9B354}"/>
              </a:ext>
            </a:extLst>
          </p:cNvPr>
          <p:cNvSpPr txBox="1"/>
          <p:nvPr/>
        </p:nvSpPr>
        <p:spPr>
          <a:xfrm>
            <a:off x="389799" y="843466"/>
            <a:ext cx="10221493" cy="866904"/>
          </a:xfrm>
          <a:prstGeom prst="rect">
            <a:avLst/>
          </a:prstGeom>
          <a:noFill/>
        </p:spPr>
        <p:txBody>
          <a:bodyPr wrap="square">
            <a:spAutoFit/>
          </a:bodyPr>
          <a:lstStyle/>
          <a:p>
            <a:pPr>
              <a:lnSpc>
                <a:spcPct val="150000"/>
              </a:lnSpc>
            </a:pPr>
            <a:r>
              <a:rPr lang="en-US" dirty="0"/>
              <a:t>The following table represents the evidence required for claiming preference points for applicable specific goals to this tender:</a:t>
            </a:r>
          </a:p>
        </p:txBody>
      </p:sp>
      <p:sp>
        <p:nvSpPr>
          <p:cNvPr id="6" name="Title 28">
            <a:extLst>
              <a:ext uri="{FF2B5EF4-FFF2-40B4-BE49-F238E27FC236}">
                <a16:creationId xmlns:a16="http://schemas.microsoft.com/office/drawing/2014/main" id="{B0ABF0D8-B7A0-B454-521D-8C72F0953378}"/>
              </a:ext>
            </a:extLst>
          </p:cNvPr>
          <p:cNvSpPr txBox="1">
            <a:spLocks/>
          </p:cNvSpPr>
          <p:nvPr/>
        </p:nvSpPr>
        <p:spPr>
          <a:xfrm>
            <a:off x="283475" y="5691368"/>
            <a:ext cx="10540470" cy="64633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ZA" sz="1800" b="1" dirty="0">
                <a:solidFill>
                  <a:srgbClr val="000000"/>
                </a:solidFill>
                <a:latin typeface="Tahoma" pitchFamily="34" charset="0"/>
                <a:ea typeface="Tahoma" pitchFamily="34" charset="0"/>
                <a:cs typeface="Tahoma" pitchFamily="34" charset="0"/>
              </a:rPr>
              <a:t>Should the evidence required for any of the Specific Goals applicable in this tender not be provided, a tenderer will score zero preference points for that particular “Specific Goals”</a:t>
            </a:r>
            <a:endParaRPr 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032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1F978D-0EAB-C14B-2CE2-ADE85936CAEA}"/>
              </a:ext>
            </a:extLst>
          </p:cNvPr>
          <p:cNvSpPr>
            <a:spLocks noGrp="1"/>
          </p:cNvSpPr>
          <p:nvPr>
            <p:ph type="title"/>
          </p:nvPr>
        </p:nvSpPr>
        <p:spPr>
          <a:xfrm>
            <a:off x="283474" y="249922"/>
            <a:ext cx="10079725" cy="461665"/>
          </a:xfrm>
        </p:spPr>
        <p:txBody>
          <a:bodyPr/>
          <a:lstStyle/>
          <a:p>
            <a:r>
              <a:rPr lang="en-ZA" dirty="0"/>
              <a:t>Key Pointers determining the validity of B-BBEE Certificate:</a:t>
            </a:r>
            <a:endParaRPr lang="en-US" dirty="0"/>
          </a:p>
        </p:txBody>
      </p:sp>
      <p:pic>
        <p:nvPicPr>
          <p:cNvPr id="8" name="Picture 7">
            <a:extLst>
              <a:ext uri="{FF2B5EF4-FFF2-40B4-BE49-F238E27FC236}">
                <a16:creationId xmlns:a16="http://schemas.microsoft.com/office/drawing/2014/main" id="{D8DDD9CD-34A5-8D36-DD7B-0EFBBD56B69B}"/>
              </a:ext>
            </a:extLst>
          </p:cNvPr>
          <p:cNvPicPr>
            <a:picLocks noChangeAspect="1"/>
          </p:cNvPicPr>
          <p:nvPr/>
        </p:nvPicPr>
        <p:blipFill rotWithShape="1">
          <a:blip r:embed="rId2"/>
          <a:srcRect l="24269" t="26967" r="15000" b="15206"/>
          <a:stretch/>
        </p:blipFill>
        <p:spPr>
          <a:xfrm>
            <a:off x="283473" y="896253"/>
            <a:ext cx="10247538" cy="5617563"/>
          </a:xfrm>
          <a:prstGeom prst="rect">
            <a:avLst/>
          </a:prstGeom>
        </p:spPr>
      </p:pic>
    </p:spTree>
    <p:extLst>
      <p:ext uri="{BB962C8B-B14F-4D97-AF65-F5344CB8AC3E}">
        <p14:creationId xmlns:p14="http://schemas.microsoft.com/office/powerpoint/2010/main" val="827323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A2483-751C-7CF5-E294-06BAA2B4A254}"/>
              </a:ext>
            </a:extLst>
          </p:cNvPr>
          <p:cNvSpPr>
            <a:spLocks noGrp="1"/>
          </p:cNvSpPr>
          <p:nvPr>
            <p:ph type="title"/>
          </p:nvPr>
        </p:nvSpPr>
        <p:spPr>
          <a:xfrm>
            <a:off x="283474" y="219145"/>
            <a:ext cx="10079725" cy="523220"/>
          </a:xfrm>
        </p:spPr>
        <p:txBody>
          <a:bodyPr/>
          <a:lstStyle/>
          <a:p>
            <a:r>
              <a:rPr lang="en-ZA" sz="1400" dirty="0">
                <a:solidFill>
                  <a:srgbClr val="000000"/>
                </a:solidFill>
                <a:latin typeface="Tahoma" panose="020B0604030504040204" pitchFamily="34" charset="0"/>
                <a:cs typeface="Tahoma" panose="020B0604030504040204" pitchFamily="34" charset="0"/>
              </a:rPr>
              <a:t>RFP FOR </a:t>
            </a:r>
            <a:r>
              <a:rPr kumimoji="0" lang="en-GB" sz="1400" b="1"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PROVISION OF CANTEEN SERVICES AT TRANSNET NATIONAL PORTS AUTHORITY (TNPA) PORT OF RICHARDS BAY FOR A PERIOD OF THIRTY-SIX (36</a:t>
            </a:r>
            <a:endParaRPr lang="en-US" dirty="0"/>
          </a:p>
        </p:txBody>
      </p:sp>
      <p:sp>
        <p:nvSpPr>
          <p:cNvPr id="5" name="TextBox 4">
            <a:extLst>
              <a:ext uri="{FF2B5EF4-FFF2-40B4-BE49-F238E27FC236}">
                <a16:creationId xmlns:a16="http://schemas.microsoft.com/office/drawing/2014/main" id="{4004B1CC-4A56-2576-347A-58BC0D280A62}"/>
              </a:ext>
            </a:extLst>
          </p:cNvPr>
          <p:cNvSpPr txBox="1"/>
          <p:nvPr/>
        </p:nvSpPr>
        <p:spPr>
          <a:xfrm>
            <a:off x="591127" y="1754909"/>
            <a:ext cx="10363200" cy="4496103"/>
          </a:xfrm>
          <a:prstGeom prst="rect">
            <a:avLst/>
          </a:prstGeom>
          <a:noFill/>
        </p:spPr>
        <p:txBody>
          <a:bodyPr wrap="square">
            <a:spAutoFit/>
          </a:bodyPr>
          <a:lstStyle/>
          <a:p>
            <a:pPr marL="360045" marR="0" algn="just">
              <a:lnSpc>
                <a:spcPct val="150000"/>
              </a:lnSpc>
              <a:spcBef>
                <a:spcPts val="300"/>
              </a:spcBef>
            </a:pPr>
            <a:endParaRPr lang="en-GB" sz="900" b="1" dirty="0">
              <a:effectLst/>
              <a:latin typeface="Tahoma" panose="020B0604030504040204" pitchFamily="34" charset="0"/>
              <a:ea typeface="Times New Roman" panose="02020603050405020304" pitchFamily="18" charset="0"/>
              <a:cs typeface="Tahoma" panose="020B0604030504040204" pitchFamily="34"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RFP NUMBER 				TNPA/2025/02/0025/87996/RFP</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ISSUE DATE:				03 APRIL 2025</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COMPULSORY BRIEFING: 		11 APRIL 2025 at 12h30pm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CLOSING DATE:	</a:t>
            </a:r>
            <a:r>
              <a:rPr lang="en-GB" sz="1400" b="1" dirty="0">
                <a:effectLst/>
                <a:latin typeface="Tahoma" panose="020B0604030504040204" pitchFamily="34" charset="0"/>
                <a:ea typeface="Times New Roman" panose="02020603050405020304" pitchFamily="18" charset="0"/>
                <a:cs typeface="Tahoma" panose="020B0604030504040204" pitchFamily="34" charset="0"/>
              </a:rPr>
              <a:t>			</a:t>
            </a: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25 APRIL 2025</a:t>
            </a:r>
            <a:endParaRPr lang="en-US" sz="1400" dirty="0">
              <a:solidFill>
                <a:srgbClr val="FF0000"/>
              </a:solidFill>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CLOSING TIME:				15:00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BID VALIDITY PERIOD:		180 Business Days from Closing Date</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SUBMISSION TO: 		       Transnet e-tender submission portal – see SBD 1 for details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60045" marR="0" algn="just">
              <a:lnSpc>
                <a:spcPct val="150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THE FOLLOWING </a:t>
            </a: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PREQUALIFICATION CRITERIA </a:t>
            </a:r>
            <a:r>
              <a:rPr lang="en-GB" sz="1400" b="1" dirty="0">
                <a:effectLst/>
                <a:latin typeface="Tahoma" panose="020B0604030504040204" pitchFamily="34" charset="0"/>
                <a:ea typeface="Times New Roman" panose="02020603050405020304" pitchFamily="18" charset="0"/>
                <a:cs typeface="Tahoma" panose="020B0604030504040204" pitchFamily="34" charset="0"/>
              </a:rPr>
              <a:t>IS INCLUDED IN THIS BID:</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300"/>
              </a:spcBef>
              <a:buFont typeface="Symbol" panose="05050102010706020507" pitchFamily="18" charset="2"/>
              <a:buChar char=""/>
            </a:pPr>
            <a:r>
              <a:rPr lang="en-GB" sz="1400" b="1" dirty="0">
                <a:effectLst/>
                <a:latin typeface="Tahoma" panose="020B0604030504040204" pitchFamily="34" charset="0"/>
                <a:ea typeface="Times New Roman" panose="02020603050405020304" pitchFamily="18" charset="0"/>
                <a:cs typeface="Tahoma" panose="020B0604030504040204" pitchFamily="34" charset="0"/>
              </a:rPr>
              <a:t>LETTER OF GOOD STANDING RELEVANT TO NATURE OF BUSINESS IN: </a:t>
            </a:r>
            <a:r>
              <a:rPr lang="en-GB" sz="1400" b="1" dirty="0">
                <a:solidFill>
                  <a:srgbClr val="FF0000"/>
                </a:solidFill>
                <a:effectLst/>
                <a:latin typeface="Tahoma" panose="020B0604030504040204" pitchFamily="34" charset="0"/>
                <a:ea typeface="Times New Roman" panose="02020603050405020304" pitchFamily="18" charset="0"/>
                <a:cs typeface="Tahoma" panose="020B0604030504040204" pitchFamily="34" charset="0"/>
              </a:rPr>
              <a:t>CATERING OR CANTEEN SERVICES</a:t>
            </a:r>
            <a:endParaRPr lang="en-GB" sz="900" b="1" dirty="0">
              <a:effectLst/>
              <a:latin typeface="Tahoma" panose="020B0604030504040204" pitchFamily="34" charset="0"/>
              <a:ea typeface="Times New Roman" panose="02020603050405020304" pitchFamily="18" charset="0"/>
              <a:cs typeface="Tahoma" panose="020B0604030504040204" pitchFamily="34" charset="0"/>
            </a:endParaRPr>
          </a:p>
          <a:p>
            <a:pPr marL="360045" marR="0" algn="just">
              <a:lnSpc>
                <a:spcPct val="150000"/>
              </a:lnSpc>
              <a:spcBef>
                <a:spcPts val="300"/>
              </a:spcBef>
            </a:pPr>
            <a:endParaRPr lang="en-US" sz="9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7" name="Text Placeholder 6">
            <a:extLst>
              <a:ext uri="{FF2B5EF4-FFF2-40B4-BE49-F238E27FC236}">
                <a16:creationId xmlns:a16="http://schemas.microsoft.com/office/drawing/2014/main" id="{A24B2B09-0E3B-00E0-C5C3-E1DF6E604068}"/>
              </a:ext>
            </a:extLst>
          </p:cNvPr>
          <p:cNvSpPr>
            <a:spLocks noGrp="1"/>
          </p:cNvSpPr>
          <p:nvPr>
            <p:ph type="body" sz="quarter" idx="16"/>
          </p:nvPr>
        </p:nvSpPr>
        <p:spPr>
          <a:xfrm>
            <a:off x="283475" y="831284"/>
            <a:ext cx="3475725" cy="267844"/>
          </a:xfrm>
        </p:spPr>
        <p:txBody>
          <a:bodyPr/>
          <a:lstStyle/>
          <a:p>
            <a:r>
              <a:rPr lang="en-ZA" dirty="0"/>
              <a:t>                   RFP COVER DETAILS</a:t>
            </a:r>
            <a:endParaRPr lang="en-US" dirty="0"/>
          </a:p>
        </p:txBody>
      </p:sp>
    </p:spTree>
    <p:extLst>
      <p:ext uri="{BB962C8B-B14F-4D97-AF65-F5344CB8AC3E}">
        <p14:creationId xmlns:p14="http://schemas.microsoft.com/office/powerpoint/2010/main" val="2456155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1EDA816-F163-E0B5-5200-30657634E9A4}"/>
              </a:ext>
            </a:extLst>
          </p:cNvPr>
          <p:cNvSpPr>
            <a:spLocks noGrp="1"/>
          </p:cNvSpPr>
          <p:nvPr>
            <p:ph type="title"/>
          </p:nvPr>
        </p:nvSpPr>
        <p:spPr>
          <a:xfrm>
            <a:off x="283474" y="249922"/>
            <a:ext cx="10079725" cy="461665"/>
          </a:xfrm>
        </p:spPr>
        <p:txBody>
          <a:bodyPr/>
          <a:lstStyle/>
          <a:p>
            <a:r>
              <a:rPr kumimoji="0" lang="en-ZA" sz="2400" b="1" i="0" u="none" strike="noStrike" kern="1200" cap="none" spc="0" normalizeH="0" baseline="0" noProof="0" dirty="0">
                <a:ln>
                  <a:noFill/>
                </a:ln>
                <a:solidFill>
                  <a:srgbClr val="000000"/>
                </a:solidFill>
                <a:effectLst/>
                <a:uLnTx/>
                <a:uFillTx/>
                <a:latin typeface="Apex New Bold" panose="02010600040501010103" pitchFamily="2" charset="77"/>
                <a:cs typeface="+mj-cs"/>
              </a:rPr>
              <a:t>Key Pointers determining the validity of Sworn – Affidavit:</a:t>
            </a:r>
            <a:endParaRPr lang="en-US" dirty="0"/>
          </a:p>
        </p:txBody>
      </p:sp>
      <p:pic>
        <p:nvPicPr>
          <p:cNvPr id="8" name="Picture 7">
            <a:extLst>
              <a:ext uri="{FF2B5EF4-FFF2-40B4-BE49-F238E27FC236}">
                <a16:creationId xmlns:a16="http://schemas.microsoft.com/office/drawing/2014/main" id="{876B03BD-5447-219D-9F10-5AD2B2D0A8F8}"/>
              </a:ext>
            </a:extLst>
          </p:cNvPr>
          <p:cNvPicPr>
            <a:picLocks noChangeAspect="1"/>
          </p:cNvPicPr>
          <p:nvPr/>
        </p:nvPicPr>
        <p:blipFill rotWithShape="1">
          <a:blip r:embed="rId3"/>
          <a:srcRect l="23873" t="30849" r="18326" b="9611"/>
          <a:stretch/>
        </p:blipFill>
        <p:spPr>
          <a:xfrm>
            <a:off x="283474" y="1089061"/>
            <a:ext cx="10298908" cy="5393932"/>
          </a:xfrm>
          <a:prstGeom prst="rect">
            <a:avLst/>
          </a:prstGeom>
        </p:spPr>
      </p:pic>
    </p:spTree>
    <p:extLst>
      <p:ext uri="{BB962C8B-B14F-4D97-AF65-F5344CB8AC3E}">
        <p14:creationId xmlns:p14="http://schemas.microsoft.com/office/powerpoint/2010/main" val="565111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B634E1-2772-8FB3-2A9F-7F1909A29CFC}"/>
              </a:ext>
            </a:extLst>
          </p:cNvPr>
          <p:cNvSpPr>
            <a:spLocks noGrp="1"/>
          </p:cNvSpPr>
          <p:nvPr>
            <p:ph type="title"/>
          </p:nvPr>
        </p:nvSpPr>
        <p:spPr>
          <a:xfrm>
            <a:off x="283474" y="249922"/>
            <a:ext cx="10079725" cy="461665"/>
          </a:xfrm>
        </p:spPr>
        <p:txBody>
          <a:bodyPr/>
          <a:lstStyle/>
          <a:p>
            <a:r>
              <a:rPr kumimoji="0" lang="en-ZA" sz="2400" b="1" i="0" u="none" strike="noStrike" kern="1200" cap="none" spc="0" normalizeH="0" baseline="0" noProof="0" dirty="0">
                <a:ln>
                  <a:noFill/>
                </a:ln>
                <a:solidFill>
                  <a:srgbClr val="000000"/>
                </a:solidFill>
                <a:effectLst/>
                <a:uLnTx/>
                <a:uFillTx/>
                <a:latin typeface="Apex New Bold" panose="02010600040501010103" pitchFamily="2" charset="77"/>
                <a:cs typeface="+mj-cs"/>
              </a:rPr>
              <a:t>Key Pointers determining the validity of CIPC B-BBEE Certificate:</a:t>
            </a:r>
            <a:endParaRPr lang="en-US" dirty="0"/>
          </a:p>
        </p:txBody>
      </p:sp>
      <p:pic>
        <p:nvPicPr>
          <p:cNvPr id="12" name="Picture 11">
            <a:extLst>
              <a:ext uri="{FF2B5EF4-FFF2-40B4-BE49-F238E27FC236}">
                <a16:creationId xmlns:a16="http://schemas.microsoft.com/office/drawing/2014/main" id="{50B13998-7A14-E37B-C59A-E742E0D443D9}"/>
              </a:ext>
            </a:extLst>
          </p:cNvPr>
          <p:cNvPicPr>
            <a:picLocks noChangeAspect="1"/>
          </p:cNvPicPr>
          <p:nvPr/>
        </p:nvPicPr>
        <p:blipFill rotWithShape="1">
          <a:blip r:embed="rId3"/>
          <a:srcRect l="24438" t="32907" r="15000" b="9812"/>
          <a:stretch/>
        </p:blipFill>
        <p:spPr>
          <a:xfrm>
            <a:off x="209841" y="955498"/>
            <a:ext cx="10226989" cy="5406000"/>
          </a:xfrm>
          <a:prstGeom prst="rect">
            <a:avLst/>
          </a:prstGeom>
        </p:spPr>
      </p:pic>
    </p:spTree>
    <p:extLst>
      <p:ext uri="{BB962C8B-B14F-4D97-AF65-F5344CB8AC3E}">
        <p14:creationId xmlns:p14="http://schemas.microsoft.com/office/powerpoint/2010/main" val="246415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D5DAE-79E8-5854-C71F-0E6530125313}"/>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C0BF459F-7A32-5A34-946C-8A06C0B9B9FD}"/>
              </a:ext>
            </a:extLst>
          </p:cNvPr>
          <p:cNvSpPr>
            <a:spLocks noGrp="1"/>
          </p:cNvSpPr>
          <p:nvPr>
            <p:ph type="title"/>
          </p:nvPr>
        </p:nvSpPr>
        <p:spPr>
          <a:xfrm>
            <a:off x="273199" y="270471"/>
            <a:ext cx="10079725" cy="461665"/>
          </a:xfrm>
        </p:spPr>
        <p:txBody>
          <a:bodyPr/>
          <a:lstStyle/>
          <a:p>
            <a:r>
              <a:rPr lang="en-ZA" dirty="0">
                <a:latin typeface="+mj-lt"/>
                <a:ea typeface="Tahoma"/>
                <a:cs typeface="+mn-cs"/>
              </a:rPr>
              <a:t>Q &amp; A SESSION: </a:t>
            </a:r>
            <a:endParaRPr lang="en-US" dirty="0">
              <a:latin typeface="+mj-lt"/>
              <a:ea typeface="Tahoma"/>
              <a:cs typeface="+mn-cs"/>
            </a:endParaRPr>
          </a:p>
        </p:txBody>
      </p:sp>
      <p:pic>
        <p:nvPicPr>
          <p:cNvPr id="2" name="Picture 1">
            <a:extLst>
              <a:ext uri="{FF2B5EF4-FFF2-40B4-BE49-F238E27FC236}">
                <a16:creationId xmlns:a16="http://schemas.microsoft.com/office/drawing/2014/main" id="{AB6202E0-71F6-071D-1D87-11D22BD8576E}"/>
              </a:ext>
            </a:extLst>
          </p:cNvPr>
          <p:cNvPicPr>
            <a:picLocks noChangeAspect="1"/>
          </p:cNvPicPr>
          <p:nvPr/>
        </p:nvPicPr>
        <p:blipFill>
          <a:blip r:embed="rId2"/>
          <a:stretch>
            <a:fillRect/>
          </a:stretch>
        </p:blipFill>
        <p:spPr>
          <a:xfrm>
            <a:off x="100965" y="1561103"/>
            <a:ext cx="3638550" cy="2571750"/>
          </a:xfrm>
          <a:prstGeom prst="rect">
            <a:avLst/>
          </a:prstGeom>
        </p:spPr>
      </p:pic>
      <p:pic>
        <p:nvPicPr>
          <p:cNvPr id="3" name="Picture 2">
            <a:extLst>
              <a:ext uri="{FF2B5EF4-FFF2-40B4-BE49-F238E27FC236}">
                <a16:creationId xmlns:a16="http://schemas.microsoft.com/office/drawing/2014/main" id="{3B117D0E-60BF-A503-1B44-48AC1F9654C1}"/>
              </a:ext>
            </a:extLst>
          </p:cNvPr>
          <p:cNvPicPr>
            <a:picLocks noChangeAspect="1"/>
          </p:cNvPicPr>
          <p:nvPr/>
        </p:nvPicPr>
        <p:blipFill>
          <a:blip r:embed="rId3"/>
          <a:stretch>
            <a:fillRect/>
          </a:stretch>
        </p:blipFill>
        <p:spPr>
          <a:xfrm>
            <a:off x="3739515" y="1561103"/>
            <a:ext cx="4429125" cy="2571750"/>
          </a:xfrm>
          <a:prstGeom prst="rect">
            <a:avLst/>
          </a:prstGeom>
        </p:spPr>
      </p:pic>
      <p:pic>
        <p:nvPicPr>
          <p:cNvPr id="6" name="Picture 5">
            <a:extLst>
              <a:ext uri="{FF2B5EF4-FFF2-40B4-BE49-F238E27FC236}">
                <a16:creationId xmlns:a16="http://schemas.microsoft.com/office/drawing/2014/main" id="{E5AA7088-C80F-C1EE-6461-84DEF6050F60}"/>
              </a:ext>
            </a:extLst>
          </p:cNvPr>
          <p:cNvPicPr>
            <a:picLocks noChangeAspect="1"/>
          </p:cNvPicPr>
          <p:nvPr/>
        </p:nvPicPr>
        <p:blipFill>
          <a:blip r:embed="rId4"/>
          <a:stretch>
            <a:fillRect/>
          </a:stretch>
        </p:blipFill>
        <p:spPr>
          <a:xfrm>
            <a:off x="8432800" y="1489983"/>
            <a:ext cx="3657600" cy="2571750"/>
          </a:xfrm>
          <a:prstGeom prst="rect">
            <a:avLst/>
          </a:prstGeom>
        </p:spPr>
      </p:pic>
    </p:spTree>
    <p:extLst>
      <p:ext uri="{BB962C8B-B14F-4D97-AF65-F5344CB8AC3E}">
        <p14:creationId xmlns:p14="http://schemas.microsoft.com/office/powerpoint/2010/main" val="1525669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EE80C-132F-289F-2D19-48A6EEF532D9}"/>
            </a:ext>
          </a:extLst>
        </p:cNvPr>
        <p:cNvGrpSpPr/>
        <p:nvPr/>
      </p:nvGrpSpPr>
      <p:grpSpPr>
        <a:xfrm>
          <a:off x="0" y="0"/>
          <a:ext cx="0" cy="0"/>
          <a:chOff x="0" y="0"/>
          <a:chExt cx="0" cy="0"/>
        </a:xfrm>
      </p:grpSpPr>
      <p:sp>
        <p:nvSpPr>
          <p:cNvPr id="541" name="Freeform 540">
            <a:extLst>
              <a:ext uri="{FF2B5EF4-FFF2-40B4-BE49-F238E27FC236}">
                <a16:creationId xmlns:a16="http://schemas.microsoft.com/office/drawing/2014/main" id="{8D392618-EDF2-CD8A-DB48-4591686EA97C}"/>
              </a:ext>
            </a:extLst>
          </p:cNvPr>
          <p:cNvSpPr/>
          <p:nvPr/>
        </p:nvSpPr>
        <p:spPr>
          <a:xfrm>
            <a:off x="-4437" y="0"/>
            <a:ext cx="12196437" cy="6858000"/>
          </a:xfrm>
          <a:custGeom>
            <a:avLst/>
            <a:gdLst>
              <a:gd name="connsiteX0" fmla="*/ 1322551 w 12196437"/>
              <a:gd name="connsiteY0" fmla="*/ 917119 h 6880475"/>
              <a:gd name="connsiteX1" fmla="*/ 642578 w 12196437"/>
              <a:gd name="connsiteY1" fmla="*/ 2059126 h 6880475"/>
              <a:gd name="connsiteX2" fmla="*/ 642578 w 12196437"/>
              <a:gd name="connsiteY2" fmla="*/ 2878457 h 6880475"/>
              <a:gd name="connsiteX3" fmla="*/ 1108528 w 12196437"/>
              <a:gd name="connsiteY3" fmla="*/ 3602271 h 6880475"/>
              <a:gd name="connsiteX4" fmla="*/ 1899683 w 12196437"/>
              <a:gd name="connsiteY4" fmla="*/ 3602271 h 6880475"/>
              <a:gd name="connsiteX5" fmla="*/ 1982058 w 12196437"/>
              <a:gd name="connsiteY5" fmla="*/ 3459631 h 6880475"/>
              <a:gd name="connsiteX6" fmla="*/ 2716485 w 12196437"/>
              <a:gd name="connsiteY6" fmla="*/ 3459631 h 6880475"/>
              <a:gd name="connsiteX7" fmla="*/ 2769423 w 12196437"/>
              <a:gd name="connsiteY7" fmla="*/ 3554387 h 6880475"/>
              <a:gd name="connsiteX8" fmla="*/ 2769423 w 12196437"/>
              <a:gd name="connsiteY8" fmla="*/ 4078708 h 6880475"/>
              <a:gd name="connsiteX9" fmla="*/ 2955399 w 12196437"/>
              <a:gd name="connsiteY9" fmla="*/ 4402397 h 6880475"/>
              <a:gd name="connsiteX10" fmla="*/ 2954388 w 12196437"/>
              <a:gd name="connsiteY10" fmla="*/ 4744531 h 6880475"/>
              <a:gd name="connsiteX11" fmla="*/ 3267086 w 12196437"/>
              <a:gd name="connsiteY11" fmla="*/ 5313072 h 6880475"/>
              <a:gd name="connsiteX12" fmla="*/ 3267086 w 12196437"/>
              <a:gd name="connsiteY12" fmla="*/ 5777000 h 6880475"/>
              <a:gd name="connsiteX13" fmla="*/ 3677951 w 12196437"/>
              <a:gd name="connsiteY13" fmla="*/ 6260639 h 6880475"/>
              <a:gd name="connsiteX14" fmla="*/ 4248259 w 12196437"/>
              <a:gd name="connsiteY14" fmla="*/ 6264176 h 6880475"/>
              <a:gd name="connsiteX15" fmla="*/ 4523812 w 12196437"/>
              <a:gd name="connsiteY15" fmla="*/ 5805807 h 6880475"/>
              <a:gd name="connsiteX16" fmla="*/ 4523812 w 12196437"/>
              <a:gd name="connsiteY16" fmla="*/ 5519010 h 6880475"/>
              <a:gd name="connsiteX17" fmla="*/ 5035877 w 12196437"/>
              <a:gd name="connsiteY17" fmla="*/ 4716736 h 6880475"/>
              <a:gd name="connsiteX18" fmla="*/ 5035877 w 12196437"/>
              <a:gd name="connsiteY18" fmla="*/ 4178518 h 6880475"/>
              <a:gd name="connsiteX19" fmla="*/ 5235624 w 12196437"/>
              <a:gd name="connsiteY19" fmla="*/ 3862662 h 6880475"/>
              <a:gd name="connsiteX20" fmla="*/ 5536950 w 12196437"/>
              <a:gd name="connsiteY20" fmla="*/ 3866200 h 6880475"/>
              <a:gd name="connsiteX21" fmla="*/ 6150722 w 12196437"/>
              <a:gd name="connsiteY21" fmla="*/ 2792291 h 6880475"/>
              <a:gd name="connsiteX22" fmla="*/ 5124064 w 12196437"/>
              <a:gd name="connsiteY22" fmla="*/ 2792291 h 6880475"/>
              <a:gd name="connsiteX23" fmla="*/ 4913199 w 12196437"/>
              <a:gd name="connsiteY23" fmla="*/ 2429941 h 6880475"/>
              <a:gd name="connsiteX24" fmla="*/ 4913199 w 12196437"/>
              <a:gd name="connsiteY24" fmla="*/ 1998230 h 6880475"/>
              <a:gd name="connsiteX25" fmla="*/ 4398481 w 12196437"/>
              <a:gd name="connsiteY25" fmla="*/ 1286670 h 6880475"/>
              <a:gd name="connsiteX26" fmla="*/ 3246239 w 12196437"/>
              <a:gd name="connsiteY26" fmla="*/ 1286670 h 6880475"/>
              <a:gd name="connsiteX27" fmla="*/ 3001135 w 12196437"/>
              <a:gd name="connsiteY27" fmla="*/ 1734048 h 6880475"/>
              <a:gd name="connsiteX28" fmla="*/ 2497029 w 12196437"/>
              <a:gd name="connsiteY28" fmla="*/ 1734048 h 6880475"/>
              <a:gd name="connsiteX29" fmla="*/ 2227921 w 12196437"/>
              <a:gd name="connsiteY29" fmla="*/ 1274036 h 6880475"/>
              <a:gd name="connsiteX30" fmla="*/ 1498168 w 12196437"/>
              <a:gd name="connsiteY30" fmla="*/ 1274036 h 6880475"/>
              <a:gd name="connsiteX31" fmla="*/ 985470 w 12196437"/>
              <a:gd name="connsiteY31" fmla="*/ 2182310 h 6880475"/>
              <a:gd name="connsiteX32" fmla="*/ 998104 w 12196437"/>
              <a:gd name="connsiteY32" fmla="*/ 2763485 h 6880475"/>
              <a:gd name="connsiteX33" fmla="*/ 1323436 w 12196437"/>
              <a:gd name="connsiteY33" fmla="*/ 3233478 h 6880475"/>
              <a:gd name="connsiteX34" fmla="*/ 1704231 w 12196437"/>
              <a:gd name="connsiteY34" fmla="*/ 3233478 h 6880475"/>
              <a:gd name="connsiteX35" fmla="*/ 1841439 w 12196437"/>
              <a:gd name="connsiteY35" fmla="*/ 3054072 h 6880475"/>
              <a:gd name="connsiteX36" fmla="*/ 2888059 w 12196437"/>
              <a:gd name="connsiteY36" fmla="*/ 3054072 h 6880475"/>
              <a:gd name="connsiteX37" fmla="*/ 3121791 w 12196437"/>
              <a:gd name="connsiteY37" fmla="*/ 3479213 h 6880475"/>
              <a:gd name="connsiteX38" fmla="*/ 3121791 w 12196437"/>
              <a:gd name="connsiteY38" fmla="*/ 4018947 h 6880475"/>
              <a:gd name="connsiteX39" fmla="*/ 3308400 w 12196437"/>
              <a:gd name="connsiteY39" fmla="*/ 4339225 h 6880475"/>
              <a:gd name="connsiteX40" fmla="*/ 3308400 w 12196437"/>
              <a:gd name="connsiteY40" fmla="*/ 4666958 h 6880475"/>
              <a:gd name="connsiteX41" fmla="*/ 3643332 w 12196437"/>
              <a:gd name="connsiteY41" fmla="*/ 5227159 h 6880475"/>
              <a:gd name="connsiteX42" fmla="*/ 3643332 w 12196437"/>
              <a:gd name="connsiteY42" fmla="*/ 5573716 h 6880475"/>
              <a:gd name="connsiteX43" fmla="*/ 3866074 w 12196437"/>
              <a:gd name="connsiteY43" fmla="*/ 5864303 h 6880475"/>
              <a:gd name="connsiteX44" fmla="*/ 4054577 w 12196437"/>
              <a:gd name="connsiteY44" fmla="*/ 5864303 h 6880475"/>
              <a:gd name="connsiteX45" fmla="*/ 4204672 w 12196437"/>
              <a:gd name="connsiteY45" fmla="*/ 5616293 h 6880475"/>
              <a:gd name="connsiteX46" fmla="*/ 4204672 w 12196437"/>
              <a:gd name="connsiteY46" fmla="*/ 5371063 h 6880475"/>
              <a:gd name="connsiteX47" fmla="*/ 4680603 w 12196437"/>
              <a:gd name="connsiteY47" fmla="*/ 4609724 h 6880475"/>
              <a:gd name="connsiteX48" fmla="*/ 4684646 w 12196437"/>
              <a:gd name="connsiteY48" fmla="*/ 4017179 h 6880475"/>
              <a:gd name="connsiteX49" fmla="*/ 4956281 w 12196437"/>
              <a:gd name="connsiteY49" fmla="*/ 3560957 h 6880475"/>
              <a:gd name="connsiteX50" fmla="*/ 5339856 w 12196437"/>
              <a:gd name="connsiteY50" fmla="*/ 3559441 h 6880475"/>
              <a:gd name="connsiteX51" fmla="*/ 5613009 w 12196437"/>
              <a:gd name="connsiteY51" fmla="*/ 3098544 h 6880475"/>
              <a:gd name="connsiteX52" fmla="*/ 4927349 w 12196437"/>
              <a:gd name="connsiteY52" fmla="*/ 3096017 h 6880475"/>
              <a:gd name="connsiteX53" fmla="*/ 4568411 w 12196437"/>
              <a:gd name="connsiteY53" fmla="*/ 2507768 h 6880475"/>
              <a:gd name="connsiteX54" fmla="*/ 4582687 w 12196437"/>
              <a:gd name="connsiteY54" fmla="*/ 2127225 h 6880475"/>
              <a:gd name="connsiteX55" fmla="*/ 4252934 w 12196437"/>
              <a:gd name="connsiteY55" fmla="*/ 1643207 h 6880475"/>
              <a:gd name="connsiteX56" fmla="*/ 3444344 w 12196437"/>
              <a:gd name="connsiteY56" fmla="*/ 1638786 h 6880475"/>
              <a:gd name="connsiteX57" fmla="*/ 3194438 w 12196437"/>
              <a:gd name="connsiteY57" fmla="*/ 2076941 h 6880475"/>
              <a:gd name="connsiteX58" fmla="*/ 2278710 w 12196437"/>
              <a:gd name="connsiteY58" fmla="*/ 2076941 h 6880475"/>
              <a:gd name="connsiteX59" fmla="*/ 2053568 w 12196437"/>
              <a:gd name="connsiteY59" fmla="*/ 1657105 h 6880475"/>
              <a:gd name="connsiteX60" fmla="*/ 1715602 w 12196437"/>
              <a:gd name="connsiteY60" fmla="*/ 1657105 h 6880475"/>
              <a:gd name="connsiteX61" fmla="*/ 1365381 w 12196437"/>
              <a:gd name="connsiteY61" fmla="*/ 2321286 h 6880475"/>
              <a:gd name="connsiteX62" fmla="*/ 1372331 w 12196437"/>
              <a:gd name="connsiteY62" fmla="*/ 2653694 h 6880475"/>
              <a:gd name="connsiteX63" fmla="*/ 1441818 w 12196437"/>
              <a:gd name="connsiteY63" fmla="*/ 2745670 h 6880475"/>
              <a:gd name="connsiteX64" fmla="*/ 1553125 w 12196437"/>
              <a:gd name="connsiteY64" fmla="*/ 2743775 h 6880475"/>
              <a:gd name="connsiteX65" fmla="*/ 1649399 w 12196437"/>
              <a:gd name="connsiteY65" fmla="*/ 2662411 h 6880475"/>
              <a:gd name="connsiteX66" fmla="*/ 3697281 w 12196437"/>
              <a:gd name="connsiteY66" fmla="*/ 2663801 h 6880475"/>
              <a:gd name="connsiteX67" fmla="*/ 3898038 w 12196437"/>
              <a:gd name="connsiteY67" fmla="*/ 2270370 h 6880475"/>
              <a:gd name="connsiteX68" fmla="*/ 3931141 w 12196437"/>
              <a:gd name="connsiteY68" fmla="*/ 2270370 h 6880475"/>
              <a:gd name="connsiteX69" fmla="*/ 3994312 w 12196437"/>
              <a:gd name="connsiteY69" fmla="*/ 2353504 h 6880475"/>
              <a:gd name="connsiteX70" fmla="*/ 3994312 w 12196437"/>
              <a:gd name="connsiteY70" fmla="*/ 2771317 h 6880475"/>
              <a:gd name="connsiteX71" fmla="*/ 4377887 w 12196437"/>
              <a:gd name="connsiteY71" fmla="*/ 3414653 h 6880475"/>
              <a:gd name="connsiteX72" fmla="*/ 4099303 w 12196437"/>
              <a:gd name="connsiteY72" fmla="*/ 3832466 h 6880475"/>
              <a:gd name="connsiteX73" fmla="*/ 4091595 w 12196437"/>
              <a:gd name="connsiteY73" fmla="*/ 4456471 h 6880475"/>
              <a:gd name="connsiteX74" fmla="*/ 3969297 w 12196437"/>
              <a:gd name="connsiteY74" fmla="*/ 4641815 h 6880475"/>
              <a:gd name="connsiteX75" fmla="*/ 3858620 w 12196437"/>
              <a:gd name="connsiteY75" fmla="*/ 4455966 h 6880475"/>
              <a:gd name="connsiteX76" fmla="*/ 3858620 w 12196437"/>
              <a:gd name="connsiteY76" fmla="*/ 4076939 h 6880475"/>
              <a:gd name="connsiteX77" fmla="*/ 3720781 w 12196437"/>
              <a:gd name="connsiteY77" fmla="*/ 3851165 h 6880475"/>
              <a:gd name="connsiteX78" fmla="*/ 3720781 w 12196437"/>
              <a:gd name="connsiteY78" fmla="*/ 3321665 h 6880475"/>
              <a:gd name="connsiteX79" fmla="*/ 3556536 w 12196437"/>
              <a:gd name="connsiteY79" fmla="*/ 3043712 h 6880475"/>
              <a:gd name="connsiteX80" fmla="*/ 3728487 w 12196437"/>
              <a:gd name="connsiteY80" fmla="*/ 3043712 h 6880475"/>
              <a:gd name="connsiteX81" fmla="*/ 3946176 w 12196437"/>
              <a:gd name="connsiteY81" fmla="*/ 3385973 h 6880475"/>
              <a:gd name="connsiteX82" fmla="*/ 3779276 w 12196437"/>
              <a:gd name="connsiteY82" fmla="*/ 3638658 h 6880475"/>
              <a:gd name="connsiteX83" fmla="*/ 3779276 w 12196437"/>
              <a:gd name="connsiteY83" fmla="*/ 3763104 h 6880475"/>
              <a:gd name="connsiteX84" fmla="*/ 3994058 w 12196437"/>
              <a:gd name="connsiteY84" fmla="*/ 3763104 h 6880475"/>
              <a:gd name="connsiteX85" fmla="*/ 3994058 w 12196437"/>
              <a:gd name="connsiteY85" fmla="*/ 3703345 h 6880475"/>
              <a:gd name="connsiteX86" fmla="*/ 4202144 w 12196437"/>
              <a:gd name="connsiteY86" fmla="*/ 3389005 h 6880475"/>
              <a:gd name="connsiteX87" fmla="*/ 3846365 w 12196437"/>
              <a:gd name="connsiteY87" fmla="*/ 2829562 h 6880475"/>
              <a:gd name="connsiteX88" fmla="*/ 3180036 w 12196437"/>
              <a:gd name="connsiteY88" fmla="*/ 2829562 h 6880475"/>
              <a:gd name="connsiteX89" fmla="*/ 3505368 w 12196437"/>
              <a:gd name="connsiteY89" fmla="*/ 3380540 h 6880475"/>
              <a:gd name="connsiteX90" fmla="*/ 3505368 w 12196437"/>
              <a:gd name="connsiteY90" fmla="*/ 3911178 h 6880475"/>
              <a:gd name="connsiteX91" fmla="*/ 3643206 w 12196437"/>
              <a:gd name="connsiteY91" fmla="*/ 4136952 h 6880475"/>
              <a:gd name="connsiteX92" fmla="*/ 3643206 w 12196437"/>
              <a:gd name="connsiteY92" fmla="*/ 4514083 h 6880475"/>
              <a:gd name="connsiteX93" fmla="*/ 3959062 w 12196437"/>
              <a:gd name="connsiteY93" fmla="*/ 5043836 h 6880475"/>
              <a:gd name="connsiteX94" fmla="*/ 4305619 w 12196437"/>
              <a:gd name="connsiteY94" fmla="*/ 4522043 h 6880475"/>
              <a:gd name="connsiteX95" fmla="*/ 4313199 w 12196437"/>
              <a:gd name="connsiteY95" fmla="*/ 3898291 h 6880475"/>
              <a:gd name="connsiteX96" fmla="*/ 4631708 w 12196437"/>
              <a:gd name="connsiteY96" fmla="*/ 3420464 h 6880475"/>
              <a:gd name="connsiteX97" fmla="*/ 4209093 w 12196437"/>
              <a:gd name="connsiteY97" fmla="*/ 2712442 h 6880475"/>
              <a:gd name="connsiteX98" fmla="*/ 4209093 w 12196437"/>
              <a:gd name="connsiteY98" fmla="*/ 2281616 h 6880475"/>
              <a:gd name="connsiteX99" fmla="*/ 4037899 w 12196437"/>
              <a:gd name="connsiteY99" fmla="*/ 2055968 h 6880475"/>
              <a:gd name="connsiteX100" fmla="*/ 3766642 w 12196437"/>
              <a:gd name="connsiteY100" fmla="*/ 2055968 h 6880475"/>
              <a:gd name="connsiteX101" fmla="*/ 3566390 w 12196437"/>
              <a:gd name="connsiteY101" fmla="*/ 2448766 h 6880475"/>
              <a:gd name="connsiteX102" fmla="*/ 1582816 w 12196437"/>
              <a:gd name="connsiteY102" fmla="*/ 2447629 h 6880475"/>
              <a:gd name="connsiteX103" fmla="*/ 1581300 w 12196437"/>
              <a:gd name="connsiteY103" fmla="*/ 2371823 h 6880475"/>
              <a:gd name="connsiteX104" fmla="*/ 1844598 w 12196437"/>
              <a:gd name="connsiteY104" fmla="*/ 1871382 h 6880475"/>
              <a:gd name="connsiteX105" fmla="*/ 1924951 w 12196437"/>
              <a:gd name="connsiteY105" fmla="*/ 1871382 h 6880475"/>
              <a:gd name="connsiteX106" fmla="*/ 2150220 w 12196437"/>
              <a:gd name="connsiteY106" fmla="*/ 2291216 h 6880475"/>
              <a:gd name="connsiteX107" fmla="*/ 3319265 w 12196437"/>
              <a:gd name="connsiteY107" fmla="*/ 2291216 h 6880475"/>
              <a:gd name="connsiteX108" fmla="*/ 3568665 w 12196437"/>
              <a:gd name="connsiteY108" fmla="*/ 1853820 h 6880475"/>
              <a:gd name="connsiteX109" fmla="*/ 4139353 w 12196437"/>
              <a:gd name="connsiteY109" fmla="*/ 1856852 h 6880475"/>
              <a:gd name="connsiteX110" fmla="*/ 4365758 w 12196437"/>
              <a:gd name="connsiteY110" fmla="*/ 2189259 h 6880475"/>
              <a:gd name="connsiteX111" fmla="*/ 4351733 w 12196437"/>
              <a:gd name="connsiteY111" fmla="*/ 2563864 h 6880475"/>
              <a:gd name="connsiteX112" fmla="*/ 4806566 w 12196437"/>
              <a:gd name="connsiteY112" fmla="*/ 3310294 h 6880475"/>
              <a:gd name="connsiteX113" fmla="*/ 5236761 w 12196437"/>
              <a:gd name="connsiteY113" fmla="*/ 3311936 h 6880475"/>
              <a:gd name="connsiteX114" fmla="*/ 5217179 w 12196437"/>
              <a:gd name="connsiteY114" fmla="*/ 3344912 h 6880475"/>
              <a:gd name="connsiteX115" fmla="*/ 4833982 w 12196437"/>
              <a:gd name="connsiteY115" fmla="*/ 3346301 h 6880475"/>
              <a:gd name="connsiteX116" fmla="*/ 4470243 w 12196437"/>
              <a:gd name="connsiteY116" fmla="*/ 3957166 h 6880475"/>
              <a:gd name="connsiteX117" fmla="*/ 4466200 w 12196437"/>
              <a:gd name="connsiteY117" fmla="*/ 4547185 h 6880475"/>
              <a:gd name="connsiteX118" fmla="*/ 3989889 w 12196437"/>
              <a:gd name="connsiteY118" fmla="*/ 5309408 h 6880475"/>
              <a:gd name="connsiteX119" fmla="*/ 3989889 w 12196437"/>
              <a:gd name="connsiteY119" fmla="*/ 5556786 h 6880475"/>
              <a:gd name="connsiteX120" fmla="*/ 3950345 w 12196437"/>
              <a:gd name="connsiteY120" fmla="*/ 5622106 h 6880475"/>
              <a:gd name="connsiteX121" fmla="*/ 3857736 w 12196437"/>
              <a:gd name="connsiteY121" fmla="*/ 5501448 h 6880475"/>
              <a:gd name="connsiteX122" fmla="*/ 3857736 w 12196437"/>
              <a:gd name="connsiteY122" fmla="*/ 5168410 h 6880475"/>
              <a:gd name="connsiteX123" fmla="*/ 3522802 w 12196437"/>
              <a:gd name="connsiteY123" fmla="*/ 4608082 h 6880475"/>
              <a:gd name="connsiteX124" fmla="*/ 3522802 w 12196437"/>
              <a:gd name="connsiteY124" fmla="*/ 4281108 h 6880475"/>
              <a:gd name="connsiteX125" fmla="*/ 3336195 w 12196437"/>
              <a:gd name="connsiteY125" fmla="*/ 3960830 h 6880475"/>
              <a:gd name="connsiteX126" fmla="*/ 3336195 w 12196437"/>
              <a:gd name="connsiteY126" fmla="*/ 3424002 h 6880475"/>
              <a:gd name="connsiteX127" fmla="*/ 3015158 w 12196437"/>
              <a:gd name="connsiteY127" fmla="*/ 2839290 h 6880475"/>
              <a:gd name="connsiteX128" fmla="*/ 1735312 w 12196437"/>
              <a:gd name="connsiteY128" fmla="*/ 2839290 h 6880475"/>
              <a:gd name="connsiteX129" fmla="*/ 1598231 w 12196437"/>
              <a:gd name="connsiteY129" fmla="*/ 3018316 h 6880475"/>
              <a:gd name="connsiteX130" fmla="*/ 1435880 w 12196437"/>
              <a:gd name="connsiteY130" fmla="*/ 3018316 h 6880475"/>
              <a:gd name="connsiteX131" fmla="*/ 1210865 w 12196437"/>
              <a:gd name="connsiteY131" fmla="*/ 2693869 h 6880475"/>
              <a:gd name="connsiteX132" fmla="*/ 1201263 w 12196437"/>
              <a:gd name="connsiteY132" fmla="*/ 2236638 h 6880475"/>
              <a:gd name="connsiteX133" fmla="*/ 1623246 w 12196437"/>
              <a:gd name="connsiteY133" fmla="*/ 1488944 h 6880475"/>
              <a:gd name="connsiteX134" fmla="*/ 2104483 w 12196437"/>
              <a:gd name="connsiteY134" fmla="*/ 1488944 h 6880475"/>
              <a:gd name="connsiteX135" fmla="*/ 2373593 w 12196437"/>
              <a:gd name="connsiteY135" fmla="*/ 1948955 h 6880475"/>
              <a:gd name="connsiteX136" fmla="*/ 3128235 w 12196437"/>
              <a:gd name="connsiteY136" fmla="*/ 1948955 h 6880475"/>
              <a:gd name="connsiteX137" fmla="*/ 3373339 w 12196437"/>
              <a:gd name="connsiteY137" fmla="*/ 1501578 h 6880475"/>
              <a:gd name="connsiteX138" fmla="*/ 4288437 w 12196437"/>
              <a:gd name="connsiteY138" fmla="*/ 1501578 h 6880475"/>
              <a:gd name="connsiteX139" fmla="*/ 4698165 w 12196437"/>
              <a:gd name="connsiteY139" fmla="*/ 2067717 h 6880475"/>
              <a:gd name="connsiteX140" fmla="*/ 4697532 w 12196437"/>
              <a:gd name="connsiteY140" fmla="*/ 2487932 h 6880475"/>
              <a:gd name="connsiteX141" fmla="*/ 4999743 w 12196437"/>
              <a:gd name="connsiteY141" fmla="*/ 3007199 h 6880475"/>
              <a:gd name="connsiteX142" fmla="*/ 5779529 w 12196437"/>
              <a:gd name="connsiteY142" fmla="*/ 3007199 h 6880475"/>
              <a:gd name="connsiteX143" fmla="*/ 5412124 w 12196437"/>
              <a:gd name="connsiteY143" fmla="*/ 3649776 h 6880475"/>
              <a:gd name="connsiteX144" fmla="*/ 5117999 w 12196437"/>
              <a:gd name="connsiteY144" fmla="*/ 3646618 h 6880475"/>
              <a:gd name="connsiteX145" fmla="*/ 4820842 w 12196437"/>
              <a:gd name="connsiteY145" fmla="*/ 4115347 h 6880475"/>
              <a:gd name="connsiteX146" fmla="*/ 4820842 w 12196437"/>
              <a:gd name="connsiteY146" fmla="*/ 4653691 h 6880475"/>
              <a:gd name="connsiteX147" fmla="*/ 4308777 w 12196437"/>
              <a:gd name="connsiteY147" fmla="*/ 5456344 h 6880475"/>
              <a:gd name="connsiteX148" fmla="*/ 4308777 w 12196437"/>
              <a:gd name="connsiteY148" fmla="*/ 5746173 h 6880475"/>
              <a:gd name="connsiteX149" fmla="*/ 4126971 w 12196437"/>
              <a:gd name="connsiteY149" fmla="*/ 6048637 h 6880475"/>
              <a:gd name="connsiteX150" fmla="*/ 3777634 w 12196437"/>
              <a:gd name="connsiteY150" fmla="*/ 6046490 h 6880475"/>
              <a:gd name="connsiteX151" fmla="*/ 3482119 w 12196437"/>
              <a:gd name="connsiteY151" fmla="*/ 5698668 h 6880475"/>
              <a:gd name="connsiteX152" fmla="*/ 3482119 w 12196437"/>
              <a:gd name="connsiteY152" fmla="*/ 5258366 h 6880475"/>
              <a:gd name="connsiteX153" fmla="*/ 3169549 w 12196437"/>
              <a:gd name="connsiteY153" fmla="*/ 4689826 h 6880475"/>
              <a:gd name="connsiteX154" fmla="*/ 3170560 w 12196437"/>
              <a:gd name="connsiteY154" fmla="*/ 4345543 h 6880475"/>
              <a:gd name="connsiteX155" fmla="*/ 2984458 w 12196437"/>
              <a:gd name="connsiteY155" fmla="*/ 4021474 h 6880475"/>
              <a:gd name="connsiteX156" fmla="*/ 2984458 w 12196437"/>
              <a:gd name="connsiteY156" fmla="*/ 3498544 h 6880475"/>
              <a:gd name="connsiteX157" fmla="*/ 2842701 w 12196437"/>
              <a:gd name="connsiteY157" fmla="*/ 3244975 h 6880475"/>
              <a:gd name="connsiteX158" fmla="*/ 1857863 w 12196437"/>
              <a:gd name="connsiteY158" fmla="*/ 3244975 h 6880475"/>
              <a:gd name="connsiteX159" fmla="*/ 1775615 w 12196437"/>
              <a:gd name="connsiteY159" fmla="*/ 3387615 h 6880475"/>
              <a:gd name="connsiteX160" fmla="*/ 1225520 w 12196437"/>
              <a:gd name="connsiteY160" fmla="*/ 3387615 h 6880475"/>
              <a:gd name="connsiteX161" fmla="*/ 857360 w 12196437"/>
              <a:gd name="connsiteY161" fmla="*/ 2815285 h 6880475"/>
              <a:gd name="connsiteX162" fmla="*/ 857360 w 12196437"/>
              <a:gd name="connsiteY162" fmla="*/ 2118254 h 6880475"/>
              <a:gd name="connsiteX163" fmla="*/ 1444599 w 12196437"/>
              <a:gd name="connsiteY163" fmla="*/ 1131901 h 6880475"/>
              <a:gd name="connsiteX164" fmla="*/ 2327351 w 12196437"/>
              <a:gd name="connsiteY164" fmla="*/ 1131901 h 6880475"/>
              <a:gd name="connsiteX165" fmla="*/ 2561211 w 12196437"/>
              <a:gd name="connsiteY165" fmla="*/ 1518003 h 6880475"/>
              <a:gd name="connsiteX166" fmla="*/ 2943775 w 12196437"/>
              <a:gd name="connsiteY166" fmla="*/ 1515476 h 6880475"/>
              <a:gd name="connsiteX167" fmla="*/ 3154640 w 12196437"/>
              <a:gd name="connsiteY167" fmla="*/ 1131901 h 6880475"/>
              <a:gd name="connsiteX168" fmla="*/ 9701445 w 12196437"/>
              <a:gd name="connsiteY168" fmla="*/ 1131901 h 6880475"/>
              <a:gd name="connsiteX169" fmla="*/ 9701445 w 12196437"/>
              <a:gd name="connsiteY169" fmla="*/ 917119 h 6880475"/>
              <a:gd name="connsiteX170" fmla="*/ 3027541 w 12196437"/>
              <a:gd name="connsiteY170" fmla="*/ 917119 h 6880475"/>
              <a:gd name="connsiteX171" fmla="*/ 2816548 w 12196437"/>
              <a:gd name="connsiteY171" fmla="*/ 1301452 h 6880475"/>
              <a:gd name="connsiteX172" fmla="*/ 2681994 w 12196437"/>
              <a:gd name="connsiteY172" fmla="*/ 1302336 h 6880475"/>
              <a:gd name="connsiteX173" fmla="*/ 2448388 w 12196437"/>
              <a:gd name="connsiteY173" fmla="*/ 917119 h 6880475"/>
              <a:gd name="connsiteX174" fmla="*/ 0 w 12196437"/>
              <a:gd name="connsiteY174" fmla="*/ 0 h 6880475"/>
              <a:gd name="connsiteX175" fmla="*/ 11413612 w 12196437"/>
              <a:gd name="connsiteY175" fmla="*/ 0 h 6880475"/>
              <a:gd name="connsiteX176" fmla="*/ 12183186 w 12196437"/>
              <a:gd name="connsiteY176" fmla="*/ 0 h 6880475"/>
              <a:gd name="connsiteX177" fmla="*/ 12196437 w 12196437"/>
              <a:gd name="connsiteY177" fmla="*/ 0 h 6880475"/>
              <a:gd name="connsiteX178" fmla="*/ 12196437 w 12196437"/>
              <a:gd name="connsiteY178" fmla="*/ 6880472 h 6880475"/>
              <a:gd name="connsiteX179" fmla="*/ 12183186 w 12196437"/>
              <a:gd name="connsiteY179" fmla="*/ 6880472 h 6880475"/>
              <a:gd name="connsiteX180" fmla="*/ 12183186 w 12196437"/>
              <a:gd name="connsiteY180" fmla="*/ 6880475 h 6880475"/>
              <a:gd name="connsiteX181" fmla="*/ 0 w 12196437"/>
              <a:gd name="connsiteY181" fmla="*/ 6880475 h 688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2196437" h="6880475">
                <a:moveTo>
                  <a:pt x="1322551" y="917119"/>
                </a:moveTo>
                <a:lnTo>
                  <a:pt x="642578" y="2059126"/>
                </a:lnTo>
                <a:lnTo>
                  <a:pt x="642578" y="2878457"/>
                </a:lnTo>
                <a:lnTo>
                  <a:pt x="1108528" y="3602271"/>
                </a:lnTo>
                <a:lnTo>
                  <a:pt x="1899683" y="3602271"/>
                </a:lnTo>
                <a:lnTo>
                  <a:pt x="1982058" y="3459631"/>
                </a:lnTo>
                <a:lnTo>
                  <a:pt x="2716485" y="3459631"/>
                </a:lnTo>
                <a:lnTo>
                  <a:pt x="2769423" y="3554387"/>
                </a:lnTo>
                <a:lnTo>
                  <a:pt x="2769423" y="4078708"/>
                </a:lnTo>
                <a:lnTo>
                  <a:pt x="2955399" y="4402397"/>
                </a:lnTo>
                <a:lnTo>
                  <a:pt x="2954388" y="4744531"/>
                </a:lnTo>
                <a:lnTo>
                  <a:pt x="3267086" y="5313072"/>
                </a:lnTo>
                <a:lnTo>
                  <a:pt x="3267086" y="5777000"/>
                </a:lnTo>
                <a:lnTo>
                  <a:pt x="3677951" y="6260639"/>
                </a:lnTo>
                <a:lnTo>
                  <a:pt x="4248259" y="6264176"/>
                </a:lnTo>
                <a:lnTo>
                  <a:pt x="4523812" y="5805807"/>
                </a:lnTo>
                <a:lnTo>
                  <a:pt x="4523812" y="5519010"/>
                </a:lnTo>
                <a:lnTo>
                  <a:pt x="5035877" y="4716736"/>
                </a:lnTo>
                <a:lnTo>
                  <a:pt x="5035877" y="4178518"/>
                </a:lnTo>
                <a:lnTo>
                  <a:pt x="5235624" y="3862662"/>
                </a:lnTo>
                <a:lnTo>
                  <a:pt x="5536950" y="3866200"/>
                </a:lnTo>
                <a:lnTo>
                  <a:pt x="6150722" y="2792291"/>
                </a:lnTo>
                <a:lnTo>
                  <a:pt x="5124064" y="2792291"/>
                </a:lnTo>
                <a:lnTo>
                  <a:pt x="4913199" y="2429941"/>
                </a:lnTo>
                <a:lnTo>
                  <a:pt x="4913199" y="1998230"/>
                </a:lnTo>
                <a:lnTo>
                  <a:pt x="4398481" y="1286670"/>
                </a:lnTo>
                <a:lnTo>
                  <a:pt x="3246239" y="1286670"/>
                </a:lnTo>
                <a:lnTo>
                  <a:pt x="3001135" y="1734048"/>
                </a:lnTo>
                <a:lnTo>
                  <a:pt x="2497029" y="1734048"/>
                </a:lnTo>
                <a:lnTo>
                  <a:pt x="2227921" y="1274036"/>
                </a:lnTo>
                <a:lnTo>
                  <a:pt x="1498168" y="1274036"/>
                </a:lnTo>
                <a:lnTo>
                  <a:pt x="985470" y="2182310"/>
                </a:lnTo>
                <a:lnTo>
                  <a:pt x="998104" y="2763485"/>
                </a:lnTo>
                <a:lnTo>
                  <a:pt x="1323436" y="3233478"/>
                </a:lnTo>
                <a:lnTo>
                  <a:pt x="1704231" y="3233478"/>
                </a:lnTo>
                <a:lnTo>
                  <a:pt x="1841439" y="3054072"/>
                </a:lnTo>
                <a:lnTo>
                  <a:pt x="2888059" y="3054072"/>
                </a:lnTo>
                <a:lnTo>
                  <a:pt x="3121791" y="3479213"/>
                </a:lnTo>
                <a:lnTo>
                  <a:pt x="3121791" y="4018947"/>
                </a:lnTo>
                <a:lnTo>
                  <a:pt x="3308400" y="4339225"/>
                </a:lnTo>
                <a:lnTo>
                  <a:pt x="3308400" y="4666958"/>
                </a:lnTo>
                <a:lnTo>
                  <a:pt x="3643332" y="5227159"/>
                </a:lnTo>
                <a:lnTo>
                  <a:pt x="3643332" y="5573716"/>
                </a:lnTo>
                <a:lnTo>
                  <a:pt x="3866074" y="5864303"/>
                </a:lnTo>
                <a:lnTo>
                  <a:pt x="4054577" y="5864303"/>
                </a:lnTo>
                <a:lnTo>
                  <a:pt x="4204672" y="5616293"/>
                </a:lnTo>
                <a:lnTo>
                  <a:pt x="4204672" y="5371063"/>
                </a:lnTo>
                <a:lnTo>
                  <a:pt x="4680603" y="4609724"/>
                </a:lnTo>
                <a:lnTo>
                  <a:pt x="4684646" y="4017179"/>
                </a:lnTo>
                <a:lnTo>
                  <a:pt x="4956281" y="3560957"/>
                </a:lnTo>
                <a:lnTo>
                  <a:pt x="5339856" y="3559441"/>
                </a:lnTo>
                <a:lnTo>
                  <a:pt x="5613009" y="3098544"/>
                </a:lnTo>
                <a:lnTo>
                  <a:pt x="4927349" y="3096017"/>
                </a:lnTo>
                <a:lnTo>
                  <a:pt x="4568411" y="2507768"/>
                </a:lnTo>
                <a:lnTo>
                  <a:pt x="4582687" y="2127225"/>
                </a:lnTo>
                <a:lnTo>
                  <a:pt x="4252934" y="1643207"/>
                </a:lnTo>
                <a:lnTo>
                  <a:pt x="3444344" y="1638786"/>
                </a:lnTo>
                <a:lnTo>
                  <a:pt x="3194438" y="2076941"/>
                </a:lnTo>
                <a:lnTo>
                  <a:pt x="2278710" y="2076941"/>
                </a:lnTo>
                <a:lnTo>
                  <a:pt x="2053568" y="1657105"/>
                </a:lnTo>
                <a:lnTo>
                  <a:pt x="1715602" y="1657105"/>
                </a:lnTo>
                <a:lnTo>
                  <a:pt x="1365381" y="2321286"/>
                </a:lnTo>
                <a:lnTo>
                  <a:pt x="1372331" y="2653694"/>
                </a:lnTo>
                <a:lnTo>
                  <a:pt x="1441818" y="2745670"/>
                </a:lnTo>
                <a:lnTo>
                  <a:pt x="1553125" y="2743775"/>
                </a:lnTo>
                <a:lnTo>
                  <a:pt x="1649399" y="2662411"/>
                </a:lnTo>
                <a:lnTo>
                  <a:pt x="3697281" y="2663801"/>
                </a:lnTo>
                <a:lnTo>
                  <a:pt x="3898038" y="2270370"/>
                </a:lnTo>
                <a:lnTo>
                  <a:pt x="3931141" y="2270370"/>
                </a:lnTo>
                <a:lnTo>
                  <a:pt x="3994312" y="2353504"/>
                </a:lnTo>
                <a:lnTo>
                  <a:pt x="3994312" y="2771317"/>
                </a:lnTo>
                <a:lnTo>
                  <a:pt x="4377887" y="3414653"/>
                </a:lnTo>
                <a:lnTo>
                  <a:pt x="4099303" y="3832466"/>
                </a:lnTo>
                <a:lnTo>
                  <a:pt x="4091595" y="4456471"/>
                </a:lnTo>
                <a:lnTo>
                  <a:pt x="3969297" y="4641815"/>
                </a:lnTo>
                <a:lnTo>
                  <a:pt x="3858620" y="4455966"/>
                </a:lnTo>
                <a:lnTo>
                  <a:pt x="3858620" y="4076939"/>
                </a:lnTo>
                <a:lnTo>
                  <a:pt x="3720781" y="3851165"/>
                </a:lnTo>
                <a:lnTo>
                  <a:pt x="3720781" y="3321665"/>
                </a:lnTo>
                <a:lnTo>
                  <a:pt x="3556536" y="3043712"/>
                </a:lnTo>
                <a:lnTo>
                  <a:pt x="3728487" y="3043712"/>
                </a:lnTo>
                <a:lnTo>
                  <a:pt x="3946176" y="3385973"/>
                </a:lnTo>
                <a:lnTo>
                  <a:pt x="3779276" y="3638658"/>
                </a:lnTo>
                <a:lnTo>
                  <a:pt x="3779276" y="3763104"/>
                </a:lnTo>
                <a:lnTo>
                  <a:pt x="3994058" y="3763104"/>
                </a:lnTo>
                <a:lnTo>
                  <a:pt x="3994058" y="3703345"/>
                </a:lnTo>
                <a:lnTo>
                  <a:pt x="4202144" y="3389005"/>
                </a:lnTo>
                <a:lnTo>
                  <a:pt x="3846365" y="2829562"/>
                </a:lnTo>
                <a:lnTo>
                  <a:pt x="3180036" y="2829562"/>
                </a:lnTo>
                <a:lnTo>
                  <a:pt x="3505368" y="3380540"/>
                </a:lnTo>
                <a:lnTo>
                  <a:pt x="3505368" y="3911178"/>
                </a:lnTo>
                <a:lnTo>
                  <a:pt x="3643206" y="4136952"/>
                </a:lnTo>
                <a:lnTo>
                  <a:pt x="3643206" y="4514083"/>
                </a:lnTo>
                <a:lnTo>
                  <a:pt x="3959062" y="5043836"/>
                </a:lnTo>
                <a:lnTo>
                  <a:pt x="4305619" y="4522043"/>
                </a:lnTo>
                <a:lnTo>
                  <a:pt x="4313199" y="3898291"/>
                </a:lnTo>
                <a:lnTo>
                  <a:pt x="4631708" y="3420464"/>
                </a:lnTo>
                <a:lnTo>
                  <a:pt x="4209093" y="2712442"/>
                </a:lnTo>
                <a:lnTo>
                  <a:pt x="4209093" y="2281616"/>
                </a:lnTo>
                <a:lnTo>
                  <a:pt x="4037899" y="2055968"/>
                </a:lnTo>
                <a:lnTo>
                  <a:pt x="3766642" y="2055968"/>
                </a:lnTo>
                <a:lnTo>
                  <a:pt x="3566390" y="2448766"/>
                </a:lnTo>
                <a:lnTo>
                  <a:pt x="1582816" y="2447629"/>
                </a:lnTo>
                <a:lnTo>
                  <a:pt x="1581300" y="2371823"/>
                </a:lnTo>
                <a:lnTo>
                  <a:pt x="1844598" y="1871382"/>
                </a:lnTo>
                <a:lnTo>
                  <a:pt x="1924951" y="1871382"/>
                </a:lnTo>
                <a:lnTo>
                  <a:pt x="2150220" y="2291216"/>
                </a:lnTo>
                <a:lnTo>
                  <a:pt x="3319265" y="2291216"/>
                </a:lnTo>
                <a:lnTo>
                  <a:pt x="3568665" y="1853820"/>
                </a:lnTo>
                <a:lnTo>
                  <a:pt x="4139353" y="1856852"/>
                </a:lnTo>
                <a:lnTo>
                  <a:pt x="4365758" y="2189259"/>
                </a:lnTo>
                <a:lnTo>
                  <a:pt x="4351733" y="2563864"/>
                </a:lnTo>
                <a:lnTo>
                  <a:pt x="4806566" y="3310294"/>
                </a:lnTo>
                <a:lnTo>
                  <a:pt x="5236761" y="3311936"/>
                </a:lnTo>
                <a:lnTo>
                  <a:pt x="5217179" y="3344912"/>
                </a:lnTo>
                <a:lnTo>
                  <a:pt x="4833982" y="3346301"/>
                </a:lnTo>
                <a:lnTo>
                  <a:pt x="4470243" y="3957166"/>
                </a:lnTo>
                <a:lnTo>
                  <a:pt x="4466200" y="4547185"/>
                </a:lnTo>
                <a:lnTo>
                  <a:pt x="3989889" y="5309408"/>
                </a:lnTo>
                <a:lnTo>
                  <a:pt x="3989889" y="5556786"/>
                </a:lnTo>
                <a:lnTo>
                  <a:pt x="3950345" y="5622106"/>
                </a:lnTo>
                <a:lnTo>
                  <a:pt x="3857736" y="5501448"/>
                </a:lnTo>
                <a:lnTo>
                  <a:pt x="3857736" y="5168410"/>
                </a:lnTo>
                <a:lnTo>
                  <a:pt x="3522802" y="4608082"/>
                </a:lnTo>
                <a:lnTo>
                  <a:pt x="3522802" y="4281108"/>
                </a:lnTo>
                <a:lnTo>
                  <a:pt x="3336195" y="3960830"/>
                </a:lnTo>
                <a:lnTo>
                  <a:pt x="3336195" y="3424002"/>
                </a:lnTo>
                <a:lnTo>
                  <a:pt x="3015158" y="2839290"/>
                </a:lnTo>
                <a:lnTo>
                  <a:pt x="1735312" y="2839290"/>
                </a:lnTo>
                <a:lnTo>
                  <a:pt x="1598231" y="3018316"/>
                </a:lnTo>
                <a:lnTo>
                  <a:pt x="1435880" y="3018316"/>
                </a:lnTo>
                <a:lnTo>
                  <a:pt x="1210865" y="2693869"/>
                </a:lnTo>
                <a:lnTo>
                  <a:pt x="1201263" y="2236638"/>
                </a:lnTo>
                <a:lnTo>
                  <a:pt x="1623246" y="1488944"/>
                </a:lnTo>
                <a:lnTo>
                  <a:pt x="2104483" y="1488944"/>
                </a:lnTo>
                <a:lnTo>
                  <a:pt x="2373593" y="1948955"/>
                </a:lnTo>
                <a:lnTo>
                  <a:pt x="3128235" y="1948955"/>
                </a:lnTo>
                <a:lnTo>
                  <a:pt x="3373339" y="1501578"/>
                </a:lnTo>
                <a:lnTo>
                  <a:pt x="4288437" y="1501578"/>
                </a:lnTo>
                <a:lnTo>
                  <a:pt x="4698165" y="2067717"/>
                </a:lnTo>
                <a:lnTo>
                  <a:pt x="4697532" y="2487932"/>
                </a:lnTo>
                <a:lnTo>
                  <a:pt x="4999743" y="3007199"/>
                </a:lnTo>
                <a:lnTo>
                  <a:pt x="5779529" y="3007199"/>
                </a:lnTo>
                <a:lnTo>
                  <a:pt x="5412124" y="3649776"/>
                </a:lnTo>
                <a:lnTo>
                  <a:pt x="5117999" y="3646618"/>
                </a:lnTo>
                <a:lnTo>
                  <a:pt x="4820842" y="4115347"/>
                </a:lnTo>
                <a:lnTo>
                  <a:pt x="4820842" y="4653691"/>
                </a:lnTo>
                <a:lnTo>
                  <a:pt x="4308777" y="5456344"/>
                </a:lnTo>
                <a:lnTo>
                  <a:pt x="4308777" y="5746173"/>
                </a:lnTo>
                <a:lnTo>
                  <a:pt x="4126971" y="6048637"/>
                </a:lnTo>
                <a:lnTo>
                  <a:pt x="3777634" y="6046490"/>
                </a:lnTo>
                <a:lnTo>
                  <a:pt x="3482119" y="5698668"/>
                </a:lnTo>
                <a:lnTo>
                  <a:pt x="3482119" y="5258366"/>
                </a:lnTo>
                <a:lnTo>
                  <a:pt x="3169549" y="4689826"/>
                </a:lnTo>
                <a:lnTo>
                  <a:pt x="3170560" y="4345543"/>
                </a:lnTo>
                <a:lnTo>
                  <a:pt x="2984458" y="4021474"/>
                </a:lnTo>
                <a:lnTo>
                  <a:pt x="2984458" y="3498544"/>
                </a:lnTo>
                <a:lnTo>
                  <a:pt x="2842701" y="3244975"/>
                </a:lnTo>
                <a:lnTo>
                  <a:pt x="1857863" y="3244975"/>
                </a:lnTo>
                <a:lnTo>
                  <a:pt x="1775615" y="3387615"/>
                </a:lnTo>
                <a:lnTo>
                  <a:pt x="1225520" y="3387615"/>
                </a:lnTo>
                <a:lnTo>
                  <a:pt x="857360" y="2815285"/>
                </a:lnTo>
                <a:lnTo>
                  <a:pt x="857360" y="2118254"/>
                </a:lnTo>
                <a:lnTo>
                  <a:pt x="1444599" y="1131901"/>
                </a:lnTo>
                <a:lnTo>
                  <a:pt x="2327351" y="1131901"/>
                </a:lnTo>
                <a:lnTo>
                  <a:pt x="2561211" y="1518003"/>
                </a:lnTo>
                <a:lnTo>
                  <a:pt x="2943775" y="1515476"/>
                </a:lnTo>
                <a:lnTo>
                  <a:pt x="3154640" y="1131901"/>
                </a:lnTo>
                <a:lnTo>
                  <a:pt x="9701445" y="1131901"/>
                </a:lnTo>
                <a:lnTo>
                  <a:pt x="9701445" y="917119"/>
                </a:lnTo>
                <a:lnTo>
                  <a:pt x="3027541" y="917119"/>
                </a:lnTo>
                <a:lnTo>
                  <a:pt x="2816548" y="1301452"/>
                </a:lnTo>
                <a:lnTo>
                  <a:pt x="2681994" y="1302336"/>
                </a:lnTo>
                <a:lnTo>
                  <a:pt x="2448388" y="917119"/>
                </a:lnTo>
                <a:close/>
                <a:moveTo>
                  <a:pt x="0" y="0"/>
                </a:moveTo>
                <a:lnTo>
                  <a:pt x="11413612" y="0"/>
                </a:lnTo>
                <a:lnTo>
                  <a:pt x="12183186" y="0"/>
                </a:lnTo>
                <a:lnTo>
                  <a:pt x="12196437" y="0"/>
                </a:lnTo>
                <a:lnTo>
                  <a:pt x="12196437" y="6880472"/>
                </a:lnTo>
                <a:lnTo>
                  <a:pt x="12183186" y="6880472"/>
                </a:lnTo>
                <a:lnTo>
                  <a:pt x="12183186" y="6880475"/>
                </a:lnTo>
                <a:lnTo>
                  <a:pt x="0" y="6880475"/>
                </a:lnTo>
                <a:close/>
              </a:path>
            </a:pathLst>
          </a:custGeom>
          <a:solidFill>
            <a:schemeClr val="tx1">
              <a:alpha val="47014"/>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marL="0" marR="0" lvl="0" indent="0" algn="ctr" defTabSz="457200" rtl="0" eaLnBrk="1" fontAlgn="auto" latinLnBrk="0" hangingPunct="1">
              <a:lnSpc>
                <a:spcPct val="110000"/>
              </a:lnSpc>
              <a:spcBef>
                <a:spcPts val="92"/>
              </a:spcBef>
              <a:spcAft>
                <a:spcPts val="92"/>
              </a:spcAft>
              <a:buClrTx/>
              <a:buSzTx/>
              <a:buFontTx/>
              <a:buNone/>
              <a:tabLst/>
              <a:defRPr/>
            </a:pPr>
            <a:br>
              <a:rPr lang="en-ZA" sz="2000" b="1" kern="0" spc="10" dirty="0">
                <a:solidFill>
                  <a:prstClr val="white"/>
                </a:solidFill>
              </a:rPr>
            </a:br>
            <a:r>
              <a:rPr lang="en-ZA" sz="2000" b="1" kern="0" spc="10" dirty="0">
                <a:solidFill>
                  <a:prstClr val="white"/>
                </a:solidFill>
              </a:rPr>
              <a:t> </a:t>
            </a:r>
            <a:br>
              <a:rPr lang="en-GB" sz="2000" b="1" kern="0" spc="10" dirty="0">
                <a:solidFill>
                  <a:prstClr val="white"/>
                </a:solidFill>
              </a:rPr>
            </a:br>
            <a:endParaRPr lang="en-US" sz="2000" b="1" kern="0" spc="10" dirty="0">
              <a:solidFill>
                <a:prstClr val="white"/>
              </a:solidFill>
            </a:endParaRPr>
          </a:p>
        </p:txBody>
      </p:sp>
      <p:pic>
        <p:nvPicPr>
          <p:cNvPr id="3" name="Picture 2">
            <a:extLst>
              <a:ext uri="{FF2B5EF4-FFF2-40B4-BE49-F238E27FC236}">
                <a16:creationId xmlns:a16="http://schemas.microsoft.com/office/drawing/2014/main" id="{CF47DEBE-257A-B337-79D9-B08ADBF11F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45297" y="121917"/>
            <a:ext cx="1391803" cy="777494"/>
          </a:xfrm>
          <a:prstGeom prst="rect">
            <a:avLst/>
          </a:prstGeom>
        </p:spPr>
      </p:pic>
      <p:sp>
        <p:nvSpPr>
          <p:cNvPr id="4" name="Title 3">
            <a:extLst>
              <a:ext uri="{FF2B5EF4-FFF2-40B4-BE49-F238E27FC236}">
                <a16:creationId xmlns:a16="http://schemas.microsoft.com/office/drawing/2014/main" id="{6364AE25-5E12-1CAB-EF2A-6B18ED8D2D92}"/>
              </a:ext>
            </a:extLst>
          </p:cNvPr>
          <p:cNvSpPr>
            <a:spLocks noGrp="1"/>
          </p:cNvSpPr>
          <p:nvPr>
            <p:ph type="title"/>
          </p:nvPr>
        </p:nvSpPr>
        <p:spPr>
          <a:xfrm>
            <a:off x="2258171" y="1026147"/>
            <a:ext cx="7842760" cy="3200876"/>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tab pos="4787900" algn="l"/>
              </a:tabLst>
              <a:defRPr/>
            </a:pPr>
            <a:br>
              <a:rPr kumimoji="0" lang="en-ZA" sz="1800" b="1" i="0" u="none" strike="noStrike" kern="0" cap="none" spc="10" normalizeH="0" baseline="0" noProof="0" dirty="0">
                <a:ln>
                  <a:noFill/>
                </a:ln>
                <a:solidFill>
                  <a:prstClr val="white"/>
                </a:solidFill>
                <a:effectLst/>
                <a:uLnTx/>
                <a:uFillTx/>
                <a:latin typeface="+mj-lt"/>
                <a:ea typeface="+mn-ea"/>
                <a:cs typeface="+mn-cs"/>
              </a:rPr>
            </a:br>
            <a:r>
              <a:rPr lang="en-GB" sz="3200" b="1" dirty="0">
                <a:solidFill>
                  <a:schemeClr val="bg1"/>
                </a:solidFill>
                <a:effectLst/>
                <a:latin typeface="+mj-lt"/>
                <a:ea typeface="Times New Roman" panose="02020603050405020304" pitchFamily="18" charset="0"/>
              </a:rPr>
              <a:t>TENDER NUMBER:</a:t>
            </a:r>
            <a:r>
              <a:rPr lang="en-ZA" sz="3200" b="0" dirty="0">
                <a:solidFill>
                  <a:srgbClr val="000000"/>
                </a:solidFill>
                <a:effectLst/>
                <a:latin typeface="+mj-lt"/>
                <a:ea typeface="Times New Roman" panose="02020603050405020304" pitchFamily="18" charset="0"/>
              </a:rPr>
              <a:t> </a:t>
            </a:r>
            <a:r>
              <a:rPr lang="en-ZA" sz="3200" dirty="0">
                <a:solidFill>
                  <a:schemeClr val="bg1"/>
                </a:solidFill>
                <a:latin typeface="+mj-lt"/>
              </a:rPr>
              <a:t>TNPA/2025/02/0025/87996/RFP</a:t>
            </a:r>
            <a:br>
              <a:rPr lang="en-GB" sz="3200" b="1" dirty="0">
                <a:solidFill>
                  <a:schemeClr val="bg1"/>
                </a:solidFill>
                <a:effectLst/>
                <a:latin typeface="+mj-lt"/>
                <a:ea typeface="Times New Roman" panose="02020603050405020304" pitchFamily="18" charset="0"/>
              </a:rPr>
            </a:br>
            <a:br>
              <a:rPr kumimoji="0" lang="en-ZA" sz="3200" b="1" i="0" u="none" strike="noStrike" kern="0" cap="none" spc="10" normalizeH="0" baseline="0" noProof="0" dirty="0">
                <a:ln>
                  <a:noFill/>
                </a:ln>
                <a:solidFill>
                  <a:prstClr val="white"/>
                </a:solidFill>
                <a:effectLst/>
                <a:uLnTx/>
                <a:uFillTx/>
                <a:latin typeface="+mj-lt"/>
                <a:ea typeface="+mn-ea"/>
                <a:cs typeface="+mj-cs"/>
              </a:rPr>
            </a:br>
            <a:r>
              <a:rPr lang="en-ZA" sz="3200" kern="0" spc="10" dirty="0">
                <a:solidFill>
                  <a:prstClr val="white"/>
                </a:solidFill>
                <a:latin typeface="+mj-lt"/>
                <a:ea typeface="+mn-ea"/>
              </a:rPr>
              <a:t>THANK YOU</a:t>
            </a:r>
            <a:br>
              <a:rPr lang="en-ZA" sz="2800" kern="0" spc="10" dirty="0">
                <a:solidFill>
                  <a:prstClr val="white"/>
                </a:solidFill>
                <a:latin typeface="+mj-lt"/>
                <a:ea typeface="+mn-ea"/>
                <a:cs typeface="+mn-cs"/>
              </a:rPr>
            </a:br>
            <a:br>
              <a:rPr lang="en-ZA" sz="2800" kern="0" spc="10" dirty="0">
                <a:solidFill>
                  <a:prstClr val="white"/>
                </a:solidFill>
                <a:latin typeface="+mj-lt"/>
                <a:ea typeface="+mn-ea"/>
                <a:cs typeface="+mn-cs"/>
              </a:rPr>
            </a:br>
            <a:endParaRPr lang="en-ZA" sz="2800" dirty="0"/>
          </a:p>
        </p:txBody>
      </p:sp>
    </p:spTree>
    <p:extLst>
      <p:ext uri="{BB962C8B-B14F-4D97-AF65-F5344CB8AC3E}">
        <p14:creationId xmlns:p14="http://schemas.microsoft.com/office/powerpoint/2010/main" val="1650804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42EBE-B2E1-D5D8-FE4C-467C6C83CAC6}"/>
              </a:ext>
            </a:extLst>
          </p:cNvPr>
          <p:cNvSpPr>
            <a:spLocks noGrp="1"/>
          </p:cNvSpPr>
          <p:nvPr>
            <p:ph type="title"/>
          </p:nvPr>
        </p:nvSpPr>
        <p:spPr>
          <a:xfrm>
            <a:off x="283475" y="-927283"/>
            <a:ext cx="7696744" cy="2897396"/>
          </a:xfrm>
        </p:spPr>
        <p:txBody>
          <a:bodyPr/>
          <a:lstStyle/>
          <a:p>
            <a:pPr>
              <a:lnSpc>
                <a:spcPct val="150000"/>
              </a:lnSpc>
              <a:spcBef>
                <a:spcPts val="1200"/>
              </a:spcBef>
              <a:tabLst>
                <a:tab pos="1319530" algn="l"/>
              </a:tabLst>
            </a:pPr>
            <a:br>
              <a:rPr lang="en-GB" sz="2400" b="1" dirty="0">
                <a:effectLst/>
                <a:latin typeface="Tahoma" panose="020B0604030504040204" pitchFamily="34" charset="0"/>
                <a:ea typeface="Times New Roman" panose="02020603050405020304" pitchFamily="18" charset="0"/>
                <a:cs typeface="Tahoma" panose="020B0604030504040204" pitchFamily="34" charset="0"/>
              </a:rPr>
            </a:br>
            <a:br>
              <a:rPr lang="en-GB" sz="2400" b="1" dirty="0">
                <a:effectLst/>
                <a:latin typeface="Tahoma" panose="020B0604030504040204" pitchFamily="34" charset="0"/>
                <a:ea typeface="Times New Roman" panose="02020603050405020304" pitchFamily="18" charset="0"/>
                <a:cs typeface="Tahoma" panose="020B0604030504040204" pitchFamily="34" charset="0"/>
              </a:rPr>
            </a:br>
            <a:r>
              <a:rPr lang="en-GB" sz="2400" b="1" dirty="0">
                <a:effectLst/>
                <a:latin typeface="Tahoma" panose="020B0604030504040204" pitchFamily="34" charset="0"/>
                <a:ea typeface="Times New Roman" panose="02020603050405020304" pitchFamily="18" charset="0"/>
                <a:cs typeface="Tahoma" panose="020B0604030504040204" pitchFamily="34" charset="0"/>
              </a:rPr>
              <a:t>   </a:t>
            </a:r>
            <a:r>
              <a:rPr lang="en-GB" sz="1800" b="1" dirty="0">
                <a:effectLst/>
                <a:latin typeface="Tahoma" panose="020B0604030504040204" pitchFamily="34" charset="0"/>
                <a:ea typeface="Times New Roman" panose="02020603050405020304" pitchFamily="18" charset="0"/>
                <a:cs typeface="Tahoma" panose="020B0604030504040204" pitchFamily="34" charset="0"/>
              </a:rPr>
              <a:t>SECTION 1: SBD1 FORM</a:t>
            </a:r>
            <a:br>
              <a:rPr lang="en-US" sz="1800" b="1" dirty="0">
                <a:effectLst/>
                <a:latin typeface="Tahoma" panose="020B0604030504040204" pitchFamily="34" charset="0"/>
                <a:ea typeface="Times New Roman" panose="02020603050405020304" pitchFamily="18" charset="0"/>
                <a:cs typeface="Times New Roman" panose="02020603050405020304" pitchFamily="18" charset="0"/>
              </a:rPr>
            </a:br>
            <a:br>
              <a:rPr lang="en-US" sz="2800" b="1" dirty="0">
                <a:effectLst/>
                <a:latin typeface="Tahoma" panose="020B0604030504040204" pitchFamily="34" charset="0"/>
                <a:ea typeface="Times New Roman" panose="02020603050405020304" pitchFamily="18"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CC36E305-D296-4E30-5FB1-3F6DCF7C3441}"/>
              </a:ext>
            </a:extLst>
          </p:cNvPr>
          <p:cNvSpPr>
            <a:spLocks noGrp="1"/>
          </p:cNvSpPr>
          <p:nvPr>
            <p:ph type="body" sz="quarter" idx="16"/>
          </p:nvPr>
        </p:nvSpPr>
        <p:spPr/>
        <p:txBody>
          <a:bodyPr/>
          <a:lstStyle/>
          <a:p>
            <a:r>
              <a:rPr lang="en-GB" sz="1600" b="1" dirty="0">
                <a:effectLst/>
                <a:latin typeface="Tahoma" panose="020B0604030504040204" pitchFamily="34" charset="0"/>
                <a:ea typeface="Times New Roman" panose="02020603050405020304" pitchFamily="18" charset="0"/>
                <a:cs typeface="Tahoma" panose="020B0604030504040204" pitchFamily="34" charset="0"/>
              </a:rPr>
              <a:t>    SBD1 FORM</a:t>
            </a:r>
            <a:endParaRPr lang="en-US" dirty="0"/>
          </a:p>
        </p:txBody>
      </p:sp>
      <p:pic>
        <p:nvPicPr>
          <p:cNvPr id="5" name="Picture 4">
            <a:extLst>
              <a:ext uri="{FF2B5EF4-FFF2-40B4-BE49-F238E27FC236}">
                <a16:creationId xmlns:a16="http://schemas.microsoft.com/office/drawing/2014/main" id="{2D1A24B4-9A65-2214-20AC-CAFD033A4739}"/>
              </a:ext>
            </a:extLst>
          </p:cNvPr>
          <p:cNvPicPr>
            <a:picLocks noChangeAspect="1"/>
          </p:cNvPicPr>
          <p:nvPr/>
        </p:nvPicPr>
        <p:blipFill>
          <a:blip r:embed="rId2"/>
          <a:stretch>
            <a:fillRect/>
          </a:stretch>
        </p:blipFill>
        <p:spPr>
          <a:xfrm>
            <a:off x="849745" y="1067155"/>
            <a:ext cx="9485746" cy="5435244"/>
          </a:xfrm>
          <a:prstGeom prst="rect">
            <a:avLst/>
          </a:prstGeom>
        </p:spPr>
      </p:pic>
    </p:spTree>
    <p:extLst>
      <p:ext uri="{BB962C8B-B14F-4D97-AF65-F5344CB8AC3E}">
        <p14:creationId xmlns:p14="http://schemas.microsoft.com/office/powerpoint/2010/main" val="355169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B4E74-0E1B-5221-F01F-E015A120967B}"/>
              </a:ext>
            </a:extLst>
          </p:cNvPr>
          <p:cNvSpPr>
            <a:spLocks noGrp="1"/>
          </p:cNvSpPr>
          <p:nvPr>
            <p:ph type="title"/>
          </p:nvPr>
        </p:nvSpPr>
        <p:spPr>
          <a:xfrm>
            <a:off x="283474" y="175491"/>
            <a:ext cx="10079725" cy="480291"/>
          </a:xfrm>
        </p:spPr>
        <p:txBody>
          <a:bodyPr/>
          <a:lstStyle/>
          <a:p>
            <a:br>
              <a:rPr lang="en-GB" sz="1800" b="1" dirty="0">
                <a:effectLst/>
                <a:latin typeface="Tahoma" panose="020B0604030504040204" pitchFamily="34" charset="0"/>
                <a:ea typeface="Times New Roman" panose="02020603050405020304" pitchFamily="18" charset="0"/>
                <a:cs typeface="Tahoma" panose="020B0604030504040204" pitchFamily="34" charset="0"/>
              </a:rPr>
            </a:br>
            <a:r>
              <a:rPr lang="en-GB" sz="1800" b="1" dirty="0">
                <a:effectLst/>
                <a:latin typeface="Tahoma" panose="020B0604030504040204" pitchFamily="34" charset="0"/>
                <a:ea typeface="Times New Roman" panose="02020603050405020304" pitchFamily="18" charset="0"/>
                <a:cs typeface="Tahoma" panose="020B0604030504040204" pitchFamily="34" charset="0"/>
              </a:rPr>
              <a:t>SECTION 2: NOTICE TO BIDDERS</a:t>
            </a:r>
            <a:br>
              <a:rPr lang="en-US" sz="1800" b="1" dirty="0">
                <a:effectLst/>
                <a:latin typeface="Tahoma" panose="020B0604030504040204" pitchFamily="34" charset="0"/>
                <a:ea typeface="Times New Roman" panose="02020603050405020304" pitchFamily="18"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DE374C85-9EBE-5A5C-2276-D8AF40D21313}"/>
              </a:ext>
            </a:extLst>
          </p:cNvPr>
          <p:cNvSpPr>
            <a:spLocks noGrp="1"/>
          </p:cNvSpPr>
          <p:nvPr>
            <p:ph type="body" sz="quarter" idx="16"/>
          </p:nvPr>
        </p:nvSpPr>
        <p:spPr/>
        <p:txBody>
          <a:bodyPr/>
          <a:lstStyle/>
          <a:p>
            <a:pPr marL="342900" marR="0" lvl="0" indent="-342900">
              <a:lnSpc>
                <a:spcPct val="150000"/>
              </a:lnSpc>
              <a:spcBef>
                <a:spcPts val="1200"/>
              </a:spcBef>
              <a:buFont typeface="+mj-lt"/>
              <a:buAutoNum type="arabicPeriod"/>
              <a:tabLst>
                <a:tab pos="360045" algn="l"/>
              </a:tabLst>
            </a:pPr>
            <a:r>
              <a:rPr lang="en-GB" sz="1800" b="1" kern="1600" cap="all" dirty="0">
                <a:effectLst/>
                <a:latin typeface="Tahoma" panose="020B0604030504040204" pitchFamily="34" charset="0"/>
                <a:cs typeface="Tahoma" panose="020B0604030504040204" pitchFamily="34" charset="0"/>
              </a:rPr>
              <a:t>invitation to bid</a:t>
            </a:r>
            <a:endParaRPr lang="en-US" sz="1800" b="1" kern="1600" cap="all" dirty="0">
              <a:effectLst/>
              <a:latin typeface="Tahoma" panose="020B060403050404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5527A9C3-7570-B570-57C0-AAF23E54AF1A}"/>
              </a:ext>
            </a:extLst>
          </p:cNvPr>
          <p:cNvGraphicFramePr>
            <a:graphicFrameLocks noGrp="1"/>
          </p:cNvGraphicFramePr>
          <p:nvPr>
            <p:extLst>
              <p:ext uri="{D42A27DB-BD31-4B8C-83A1-F6EECF244321}">
                <p14:modId xmlns:p14="http://schemas.microsoft.com/office/powerpoint/2010/main" val="394278190"/>
              </p:ext>
            </p:extLst>
          </p:nvPr>
        </p:nvGraphicFramePr>
        <p:xfrm>
          <a:off x="563418" y="1320799"/>
          <a:ext cx="10926618" cy="5058859"/>
        </p:xfrm>
        <a:graphic>
          <a:graphicData uri="http://schemas.openxmlformats.org/drawingml/2006/table">
            <a:tbl>
              <a:tblPr firstRow="1" firstCol="1" bandRow="1"/>
              <a:tblGrid>
                <a:gridCol w="2043965">
                  <a:extLst>
                    <a:ext uri="{9D8B030D-6E8A-4147-A177-3AD203B41FA5}">
                      <a16:colId xmlns:a16="http://schemas.microsoft.com/office/drawing/2014/main" val="414689963"/>
                    </a:ext>
                  </a:extLst>
                </a:gridCol>
                <a:gridCol w="8882653">
                  <a:extLst>
                    <a:ext uri="{9D8B030D-6E8A-4147-A177-3AD203B41FA5}">
                      <a16:colId xmlns:a16="http://schemas.microsoft.com/office/drawing/2014/main" val="2996601588"/>
                    </a:ext>
                  </a:extLst>
                </a:gridCol>
              </a:tblGrid>
              <a:tr h="1677504">
                <a:tc>
                  <a:txBody>
                    <a:bodyPr/>
                    <a:lstStyle/>
                    <a:p>
                      <a:pPr marL="360045" marR="0" algn="ctr">
                        <a:lnSpc>
                          <a:spcPct val="150000"/>
                        </a:lnSpc>
                        <a:spcBef>
                          <a:spcPts val="300"/>
                        </a:spcBef>
                      </a:pPr>
                      <a:r>
                        <a:rPr lang="en-GB" sz="1200" b="1" dirty="0">
                          <a:effectLst/>
                          <a:latin typeface="Tahoma" panose="020B0604030504040204" pitchFamily="34" charset="0"/>
                          <a:ea typeface="Times New Roman" panose="02020603050405020304" pitchFamily="18" charset="0"/>
                          <a:cs typeface="Tahoma" panose="020B0604030504040204" pitchFamily="34" charset="0"/>
                        </a:rPr>
                        <a:t>RFP DOWNLOADING</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3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This RFP may be downloaded directly from National Treasury’s e-Tender Publication Portal at </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hlinkClick r:id="rId2"/>
                        </a:rPr>
                        <a:t>www.etenders.gov.za</a:t>
                      </a:r>
                      <a:r>
                        <a:rPr lang="en-GB" sz="1400" dirty="0">
                          <a:effectLst/>
                          <a:latin typeface="Tahoma" panose="020B0604030504040204" pitchFamily="34" charset="0"/>
                          <a:ea typeface="Times New Roman" panose="02020603050405020304" pitchFamily="18" charset="0"/>
                          <a:cs typeface="Tahoma" panose="020B0604030504040204" pitchFamily="34" charset="0"/>
                        </a:rPr>
                        <a:t> free of charge.</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a:lnSpc>
                          <a:spcPct val="115000"/>
                        </a:lnSpc>
                        <a:spcBef>
                          <a:spcPts val="3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To download RFP and Annexures: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300"/>
                        </a:spcBef>
                        <a:buFont typeface="Symbol" panose="05050102010706020507" pitchFamily="18" charset="2"/>
                        <a:buChar char=""/>
                      </a:pPr>
                      <a:r>
                        <a:rPr lang="en-GB" sz="1400" dirty="0">
                          <a:effectLst/>
                          <a:latin typeface="Tahoma" panose="020B0604030504040204" pitchFamily="34" charset="0"/>
                          <a:ea typeface="Times New Roman" panose="02020603050405020304" pitchFamily="18" charset="0"/>
                          <a:cs typeface="Tahoma" panose="020B0604030504040204" pitchFamily="34" charset="0"/>
                        </a:rPr>
                        <a:t>Click on “Tender Opportunities”;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300"/>
                        </a:spcBef>
                        <a:buFont typeface="Symbol" panose="05050102010706020507" pitchFamily="18" charset="2"/>
                        <a:buChar char=""/>
                      </a:pPr>
                      <a:r>
                        <a:rPr lang="en-GB" sz="1400" dirty="0">
                          <a:effectLst/>
                          <a:latin typeface="Tahoma" panose="020B0604030504040204" pitchFamily="34" charset="0"/>
                          <a:ea typeface="Times New Roman" panose="02020603050405020304" pitchFamily="18" charset="0"/>
                          <a:cs typeface="Tahoma" panose="020B0604030504040204" pitchFamily="34" charset="0"/>
                        </a:rPr>
                        <a:t>Select “Advertised Tenders”;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300"/>
                        </a:spcBef>
                        <a:buFont typeface="Symbol" panose="05050102010706020507" pitchFamily="18" charset="2"/>
                        <a:buChar char=""/>
                      </a:pPr>
                      <a:r>
                        <a:rPr lang="en-GB" sz="1400" dirty="0">
                          <a:effectLst/>
                          <a:latin typeface="Tahoma" panose="020B0604030504040204" pitchFamily="34" charset="0"/>
                          <a:ea typeface="Times New Roman" panose="02020603050405020304" pitchFamily="18" charset="0"/>
                          <a:cs typeface="Tahoma" panose="020B0604030504040204" pitchFamily="34" charset="0"/>
                        </a:rPr>
                        <a:t>In the “Department” box, select Transnet SOC Ltd.</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a:lnSpc>
                          <a:spcPct val="150000"/>
                        </a:lnSpc>
                        <a:spcBef>
                          <a:spcPts val="3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Once the tender has been in the list, click on the ‘Tender documents” tab and process to download all uploaded documents.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a:lnSpc>
                          <a:spcPct val="150000"/>
                        </a:lnSpc>
                        <a:spcBef>
                          <a:spcPts val="3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The RFP may also be downloaded from the Transnet </a:t>
                      </a:r>
                      <a:r>
                        <a:rPr lang="en-US" sz="1400" dirty="0">
                          <a:effectLst/>
                          <a:latin typeface="Tahoma" panose="020B0604030504040204" pitchFamily="34" charset="0"/>
                          <a:ea typeface="Times New Roman" panose="02020603050405020304" pitchFamily="18" charset="0"/>
                          <a:cs typeface="Tahoma" panose="020B0604030504040204" pitchFamily="34" charset="0"/>
                        </a:rPr>
                        <a:t>Portal</a:t>
                      </a:r>
                      <a:r>
                        <a:rPr lang="en-GB" sz="1400" dirty="0">
                          <a:effectLst/>
                          <a:latin typeface="Tahoma" panose="020B0604030504040204" pitchFamily="34" charset="0"/>
                          <a:ea typeface="Times New Roman" panose="02020603050405020304" pitchFamily="18" charset="0"/>
                          <a:cs typeface="Tahoma" panose="020B0604030504040204" pitchFamily="34" charset="0"/>
                        </a:rPr>
                        <a:t> at </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rPr>
                        <a:t>https://</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hlinkClick r:id="rId3"/>
                        </a:rPr>
                        <a:t>transnetetenders.azurewebsites.net</a:t>
                      </a:r>
                      <a:r>
                        <a:rPr lang="en-GB" sz="1400" dirty="0">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0090346"/>
                  </a:ext>
                </a:extLst>
              </a:tr>
              <a:tr h="2441452">
                <a:tc>
                  <a:txBody>
                    <a:bodyPr/>
                    <a:lstStyle/>
                    <a:p>
                      <a:pPr marL="360045" marR="0" algn="ctr">
                        <a:lnSpc>
                          <a:spcPct val="150000"/>
                        </a:lnSpc>
                        <a:spcBef>
                          <a:spcPts val="300"/>
                        </a:spcBef>
                      </a:pPr>
                      <a:r>
                        <a:rPr lang="en-GB" sz="1200" b="1" dirty="0">
                          <a:effectLst/>
                          <a:latin typeface="Tahoma" panose="020B0604030504040204" pitchFamily="34" charset="0"/>
                          <a:ea typeface="Times New Roman" panose="02020603050405020304" pitchFamily="18" charset="0"/>
                          <a:cs typeface="Tahoma" panose="020B0604030504040204" pitchFamily="34" charset="0"/>
                        </a:rPr>
                        <a:t>COMMUNICATION OF BID OUTCOME &amp; ADDENDUM/S</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Transnet will publish the outcome of this RFP on the National Treasury e-tender portal and Transnet website with 10 days after the award has been finalised</a:t>
                      </a:r>
                      <a:r>
                        <a:rPr lang="en-GB" sz="1400" dirty="0">
                          <a:effectLst/>
                          <a:latin typeface="Tahoma" panose="020B0604030504040204" pitchFamily="34" charset="0"/>
                          <a:ea typeface="Times New Roman" panose="02020603050405020304" pitchFamily="18" charset="0"/>
                          <a:cs typeface="Tahoma" panose="020B0604030504040204" pitchFamily="34" charset="0"/>
                        </a:rPr>
                        <a:t>. All unsuccessful bidders have a right to request for reasons for their bid not being successful. This requested must be directed to the contact person stated in the SBD 1 form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a:lnSpc>
                          <a:spcPct val="115000"/>
                        </a:lnSpc>
                        <a:spcBef>
                          <a:spcPts val="300"/>
                        </a:spcBef>
                      </a:pPr>
                      <a:r>
                        <a:rPr lang="en-GB" sz="1400" b="1" dirty="0">
                          <a:effectLst/>
                          <a:latin typeface="Tahoma" panose="020B0604030504040204" pitchFamily="34" charset="0"/>
                          <a:ea typeface="Times New Roman" panose="02020603050405020304" pitchFamily="18" charset="0"/>
                          <a:cs typeface="Tahoma" panose="020B0604030504040204" pitchFamily="34" charset="0"/>
                        </a:rPr>
                        <a:t>Any addenda to the RFP or clarifications will be published on the e-tender portal and Transnet website</a:t>
                      </a:r>
                      <a:r>
                        <a:rPr lang="en-GB" sz="1400" dirty="0">
                          <a:effectLst/>
                          <a:latin typeface="Tahoma" panose="020B0604030504040204" pitchFamily="34" charset="0"/>
                          <a:ea typeface="Times New Roman" panose="02020603050405020304" pitchFamily="18" charset="0"/>
                          <a:cs typeface="Tahoma" panose="020B0604030504040204" pitchFamily="34" charset="0"/>
                        </a:rPr>
                        <a:t>. </a:t>
                      </a:r>
                      <a:r>
                        <a:rPr lang="en-GB" sz="1400" b="1" dirty="0">
                          <a:effectLst/>
                          <a:latin typeface="Tahoma" panose="020B0604030504040204" pitchFamily="34" charset="0"/>
                          <a:ea typeface="Times New Roman" panose="02020603050405020304" pitchFamily="18" charset="0"/>
                          <a:cs typeface="Tahoma" panose="020B0604030504040204" pitchFamily="34" charset="0"/>
                        </a:rPr>
                        <a:t>Bidders are required to check the e-tender portal or Transnet website prior to finalising their bid submissions for any changes or clarifications to the RFP</a:t>
                      </a:r>
                      <a:r>
                        <a:rPr lang="en-GB" sz="1400" dirty="0">
                          <a:effectLst/>
                          <a:latin typeface="Tahoma" panose="020B0604030504040204" pitchFamily="34" charset="0"/>
                          <a:ea typeface="Times New Roman" panose="02020603050405020304" pitchFamily="18" charset="0"/>
                          <a:cs typeface="Tahoma" panose="020B0604030504040204" pitchFamily="34" charset="0"/>
                        </a:rPr>
                        <a:t>.</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0" marR="0" algn="just">
                        <a:lnSpc>
                          <a:spcPct val="115000"/>
                        </a:lnSpc>
                        <a:spcBef>
                          <a:spcPts val="300"/>
                        </a:spcBef>
                      </a:pPr>
                      <a:r>
                        <a:rPr lang="en-ZA" sz="1400" dirty="0">
                          <a:effectLst/>
                          <a:latin typeface="Tahoma" panose="020B0604030504040204" pitchFamily="34" charset="0"/>
                          <a:ea typeface="Times New Roman" panose="02020603050405020304" pitchFamily="18" charset="0"/>
                          <a:cs typeface="Tahoma" panose="020B0604030504040204" pitchFamily="34" charset="0"/>
                        </a:rPr>
                        <a:t>Transnet will not be held liable if Bidders do not receive the latest information regarding this RFP with the possible consequence of either being disadvantaged or disqualified as a result thereof.</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282803"/>
                  </a:ext>
                </a:extLst>
              </a:tr>
            </a:tbl>
          </a:graphicData>
        </a:graphic>
      </p:graphicFrame>
    </p:spTree>
    <p:extLst>
      <p:ext uri="{BB962C8B-B14F-4D97-AF65-F5344CB8AC3E}">
        <p14:creationId xmlns:p14="http://schemas.microsoft.com/office/powerpoint/2010/main" val="1204140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745BA-A384-21AB-7615-E768D2794CF5}"/>
              </a:ext>
            </a:extLst>
          </p:cNvPr>
          <p:cNvSpPr>
            <a:spLocks noGrp="1"/>
          </p:cNvSpPr>
          <p:nvPr>
            <p:ph type="title"/>
          </p:nvPr>
        </p:nvSpPr>
        <p:spPr>
          <a:xfrm>
            <a:off x="283474" y="249922"/>
            <a:ext cx="10079725"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2:</a:t>
            </a:r>
            <a:endParaRPr lang="en-US" dirty="0"/>
          </a:p>
        </p:txBody>
      </p:sp>
      <p:sp>
        <p:nvSpPr>
          <p:cNvPr id="3" name="Text Placeholder 2">
            <a:extLst>
              <a:ext uri="{FF2B5EF4-FFF2-40B4-BE49-F238E27FC236}">
                <a16:creationId xmlns:a16="http://schemas.microsoft.com/office/drawing/2014/main" id="{0B7C7BF1-CA72-F81E-5B28-BB69DED579BB}"/>
              </a:ext>
            </a:extLst>
          </p:cNvPr>
          <p:cNvSpPr>
            <a:spLocks noGrp="1"/>
          </p:cNvSpPr>
          <p:nvPr>
            <p:ph type="body" sz="quarter" idx="16"/>
          </p:nvPr>
        </p:nvSpPr>
        <p:spPr>
          <a:xfrm>
            <a:off x="1031836" y="748299"/>
            <a:ext cx="5064164" cy="378681"/>
          </a:xfrm>
        </p:spPr>
        <p:txBody>
          <a:bodyPr/>
          <a:lstStyle/>
          <a:p>
            <a:r>
              <a:rPr lang="en-GB" sz="1600" b="1" kern="1600" cap="all" dirty="0">
                <a:effectLst/>
                <a:latin typeface="Tahoma" panose="020B0604030504040204" pitchFamily="34" charset="0"/>
                <a:cs typeface="Tahoma" panose="020B0604030504040204" pitchFamily="34" charset="0"/>
              </a:rPr>
              <a:t>PROPOSAL SUBMISSION</a:t>
            </a:r>
            <a:endParaRPr lang="en-US" sz="1600" b="1" kern="1600" cap="all" dirty="0">
              <a:effectLst/>
              <a:latin typeface="Tahoma" panose="020B060403050404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727CA119-60DE-D2A4-BE0B-6D21E9E8FD01}"/>
              </a:ext>
            </a:extLst>
          </p:cNvPr>
          <p:cNvSpPr txBox="1"/>
          <p:nvPr/>
        </p:nvSpPr>
        <p:spPr>
          <a:xfrm>
            <a:off x="508000" y="1256145"/>
            <a:ext cx="10788073" cy="4634282"/>
          </a:xfrm>
          <a:prstGeom prst="rect">
            <a:avLst/>
          </a:prstGeom>
          <a:noFill/>
        </p:spPr>
        <p:txBody>
          <a:bodyPr wrap="square">
            <a:spAutoFit/>
          </a:bodyPr>
          <a:lstStyle/>
          <a:p>
            <a:pPr marL="342900" marR="0" lvl="0" indent="-342900">
              <a:lnSpc>
                <a:spcPct val="150000"/>
              </a:lnSpc>
              <a:spcBef>
                <a:spcPts val="1200"/>
              </a:spcBef>
              <a:buFont typeface="+mj-lt"/>
              <a:buAutoNum type="arabicPeriod"/>
              <a:tabLst>
                <a:tab pos="360045" algn="l"/>
              </a:tabLst>
            </a:pPr>
            <a:r>
              <a:rPr lang="en-GB" sz="1400" b="1" kern="1600" cap="all" dirty="0">
                <a:effectLst/>
                <a:latin typeface="Tahoma" panose="020B0604030504040204" pitchFamily="34" charset="0"/>
                <a:cs typeface="Tahoma" panose="020B0604030504040204" pitchFamily="34" charset="0"/>
              </a:rPr>
              <a:t>PROPOSAL SUBMISSION</a:t>
            </a:r>
            <a:endParaRPr lang="en-US" sz="1400" b="1" kern="1600" cap="all" dirty="0">
              <a:effectLst/>
              <a:latin typeface="Tahoma" panose="020B0604030504040204" pitchFamily="34" charset="0"/>
              <a:cs typeface="Times New Roman" panose="02020603050405020304" pitchFamily="18" charset="0"/>
            </a:endParaRPr>
          </a:p>
          <a:p>
            <a:pPr marL="360045" marR="0" algn="just">
              <a:lnSpc>
                <a:spcPct val="150000"/>
              </a:lnSpc>
              <a:spcBef>
                <a:spcPts val="6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Transnet has implemented a</a:t>
            </a:r>
            <a:r>
              <a:rPr lang="en-US" sz="14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new electronic tender submission system, the e-Tender Submission Portal,</a:t>
            </a:r>
            <a:r>
              <a:rPr lang="en-US" sz="1400" dirty="0">
                <a:effectLst/>
                <a:latin typeface="Tahoma" panose="020B0604030504040204" pitchFamily="34" charset="0"/>
                <a:ea typeface="Times New Roman" panose="02020603050405020304" pitchFamily="18" charset="0"/>
                <a:cs typeface="Tahoma" panose="020B0604030504040204" pitchFamily="34" charset="0"/>
              </a:rPr>
              <a:t> </a:t>
            </a:r>
            <a:r>
              <a:rPr lang="en-US" sz="14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in line with the overall Transnet digitalization strategy</a:t>
            </a:r>
            <a:r>
              <a:rPr lang="en-US" sz="1400" dirty="0">
                <a:effectLst/>
                <a:latin typeface="Tahoma" panose="020B0604030504040204" pitchFamily="34" charset="0"/>
                <a:ea typeface="Times New Roman" panose="02020603050405020304" pitchFamily="18" charset="0"/>
                <a:cs typeface="Tahoma" panose="020B0604030504040204" pitchFamily="34" charset="0"/>
              </a:rPr>
              <a:t> </a:t>
            </a:r>
            <a:r>
              <a:rPr lang="en-GB" sz="1400" dirty="0">
                <a:effectLst/>
                <a:latin typeface="Tahoma" panose="020B0604030504040204" pitchFamily="34" charset="0"/>
                <a:ea typeface="Times New Roman" panose="02020603050405020304" pitchFamily="18" charset="0"/>
                <a:cs typeface="Tahoma" panose="020B0604030504040204" pitchFamily="34" charset="0"/>
              </a:rPr>
              <a:t>where suppliers can view advertised tenders, register their information, log their intent to respond to bids and upload their bid proposals/responses on to the system.</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300"/>
              </a:spcBef>
              <a:buFont typeface="+mj-lt"/>
              <a:buAutoNum type="alphaLcParenR"/>
            </a:pPr>
            <a:r>
              <a:rPr lang="en-ZA" sz="1400" dirty="0">
                <a:effectLst/>
                <a:latin typeface="Tahoma" panose="020B0604030504040204" pitchFamily="34" charset="0"/>
                <a:ea typeface="Times New Roman" panose="02020603050405020304" pitchFamily="18" charset="0"/>
                <a:cs typeface="Tahoma" panose="020B0604030504040204" pitchFamily="34" charset="0"/>
              </a:rPr>
              <a:t>The Transnet </a:t>
            </a:r>
            <a:r>
              <a:rPr lang="en-US" sz="14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e-Tender Submission Portal</a:t>
            </a:r>
            <a:r>
              <a:rPr lang="en-US" sz="1400" dirty="0">
                <a:effectLst/>
                <a:latin typeface="Tahoma" panose="020B0604030504040204" pitchFamily="34" charset="0"/>
                <a:ea typeface="Times New Roman" panose="02020603050405020304" pitchFamily="18" charset="0"/>
                <a:cs typeface="Tahoma" panose="020B0604030504040204" pitchFamily="34" charset="0"/>
              </a:rPr>
              <a:t> </a:t>
            </a:r>
            <a:r>
              <a:rPr lang="en-ZA" sz="1400" dirty="0">
                <a:effectLst/>
                <a:latin typeface="Tahoma" panose="020B0604030504040204" pitchFamily="34" charset="0"/>
                <a:ea typeface="Times New Roman" panose="02020603050405020304" pitchFamily="18" charset="0"/>
                <a:cs typeface="Tahoma" panose="020B0604030504040204" pitchFamily="34" charset="0"/>
              </a:rPr>
              <a:t>can be accessed as follows:</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600"/>
              </a:spcBef>
              <a:buFont typeface="+mj-lt"/>
              <a:buAutoNum type="alphaLcParenR"/>
            </a:pPr>
            <a:r>
              <a:rPr lang="en-ZA" sz="1400" dirty="0">
                <a:effectLst/>
                <a:latin typeface="Tahoma" panose="020B0604030504040204" pitchFamily="34" charset="0"/>
                <a:ea typeface="Times New Roman" panose="02020603050405020304" pitchFamily="18" charset="0"/>
                <a:cs typeface="Tahoma" panose="020B0604030504040204" pitchFamily="34" charset="0"/>
              </a:rPr>
              <a:t>Log on to the Transnet </a:t>
            </a:r>
            <a:r>
              <a:rPr lang="en-GB" sz="1400" dirty="0" err="1">
                <a:effectLst/>
                <a:latin typeface="Tahoma" panose="020B0604030504040204" pitchFamily="34" charset="0"/>
                <a:ea typeface="Times New Roman" panose="02020603050405020304" pitchFamily="18" charset="0"/>
                <a:cs typeface="Tahoma" panose="020B0604030504040204" pitchFamily="34" charset="0"/>
              </a:rPr>
              <a:t>eTenders</a:t>
            </a:r>
            <a:r>
              <a:rPr lang="en-GB" sz="1400" dirty="0">
                <a:effectLst/>
                <a:latin typeface="Tahoma" panose="020B0604030504040204" pitchFamily="34" charset="0"/>
                <a:ea typeface="Times New Roman" panose="02020603050405020304" pitchFamily="18" charset="0"/>
                <a:cs typeface="Tahoma" panose="020B0604030504040204" pitchFamily="34" charset="0"/>
              </a:rPr>
              <a:t> management platform</a:t>
            </a:r>
            <a:r>
              <a:rPr lang="en-ZA" sz="1400" dirty="0">
                <a:effectLst/>
                <a:latin typeface="Tahoma" panose="020B0604030504040204" pitchFamily="34" charset="0"/>
                <a:ea typeface="Times New Roman" panose="02020603050405020304" pitchFamily="18" charset="0"/>
                <a:cs typeface="Tahoma" panose="020B0604030504040204" pitchFamily="34" charset="0"/>
              </a:rPr>
              <a:t> website/</a:t>
            </a:r>
            <a:r>
              <a:rPr lang="en-US" sz="1400" dirty="0">
                <a:effectLst/>
                <a:latin typeface="Tahoma" panose="020B0604030504040204" pitchFamily="34" charset="0"/>
                <a:ea typeface="Times New Roman" panose="02020603050405020304" pitchFamily="18" charset="0"/>
                <a:cs typeface="Tahoma" panose="020B0604030504040204" pitchFamily="34" charset="0"/>
              </a:rPr>
              <a:t> Portal</a:t>
            </a:r>
            <a:r>
              <a:rPr lang="en-ZA" sz="1400" dirty="0">
                <a:effectLst/>
                <a:latin typeface="Tahoma" panose="020B0604030504040204" pitchFamily="34" charset="0"/>
                <a:ea typeface="Times New Roman" panose="02020603050405020304" pitchFamily="18" charset="0"/>
                <a:cs typeface="Tahoma" panose="020B0604030504040204" pitchFamily="34" charset="0"/>
              </a:rPr>
              <a:t> (</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hlinkClick r:id="rId2"/>
              </a:rPr>
              <a:t>transnetetenders.azurewebsites.net</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600"/>
              </a:spcBef>
              <a:buFont typeface="+mj-lt"/>
              <a:buAutoNum type="alphaLcParenR"/>
            </a:pPr>
            <a:r>
              <a:rPr lang="en-GB" sz="1400" dirty="0">
                <a:effectLst/>
                <a:latin typeface="Tahoma" panose="020B0604030504040204" pitchFamily="34" charset="0"/>
                <a:ea typeface="Times New Roman" panose="02020603050405020304" pitchFamily="18" charset="0"/>
                <a:cs typeface="Tahoma" panose="020B0604030504040204" pitchFamily="34" charset="0"/>
              </a:rPr>
              <a:t>Respondents are to submit bid documents by uploading them onto the Transnet system against each tender selected. </a:t>
            </a:r>
            <a:r>
              <a:rPr lang="en-GB" sz="1400" b="1" dirty="0">
                <a:effectLst/>
                <a:latin typeface="Tahoma" panose="020B0604030504040204" pitchFamily="34" charset="0"/>
                <a:ea typeface="Times New Roman" panose="02020603050405020304" pitchFamily="18" charset="0"/>
                <a:cs typeface="Tahoma" panose="020B0604030504040204" pitchFamily="34" charset="0"/>
              </a:rPr>
              <a:t>A Bidder can upload 30mb per upload and multiple uploads are permitted</a:t>
            </a:r>
            <a:r>
              <a:rPr lang="en-GB" sz="1400" dirty="0">
                <a:effectLst/>
                <a:latin typeface="Tahoma" panose="020B0604030504040204" pitchFamily="34" charset="0"/>
                <a:ea typeface="Times New Roman" panose="02020603050405020304" pitchFamily="18" charset="0"/>
                <a:cs typeface="Tahoma" panose="020B0604030504040204" pitchFamily="34" charset="0"/>
              </a:rPr>
              <a:t>.</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600"/>
              </a:spcBef>
              <a:buFont typeface="+mj-lt"/>
              <a:buAutoNum type="alphaLcParenR"/>
            </a:pPr>
            <a:r>
              <a:rPr lang="en-GB" sz="1400" dirty="0">
                <a:effectLst/>
                <a:latin typeface="Tahoma" panose="020B0604030504040204" pitchFamily="34" charset="0"/>
                <a:ea typeface="Times New Roman" panose="02020603050405020304" pitchFamily="18" charset="0"/>
                <a:cs typeface="Tahoma" panose="020B0604030504040204" pitchFamily="34" charset="0"/>
              </a:rPr>
              <a:t>Bidders should ensure that electronic bid </a:t>
            </a:r>
            <a:r>
              <a:rPr lang="en-GB" sz="1400" b="1" dirty="0">
                <a:effectLst/>
                <a:latin typeface="Tahoma" panose="020B0604030504040204" pitchFamily="34" charset="0"/>
                <a:ea typeface="Times New Roman" panose="02020603050405020304" pitchFamily="18" charset="0"/>
                <a:cs typeface="Tahoma" panose="020B0604030504040204" pitchFamily="34" charset="0"/>
              </a:rPr>
              <a:t>submissions are submitted at least a day before the closing date and bidders should not wait for the last hour before the deadline to submit</a:t>
            </a:r>
            <a:r>
              <a:rPr lang="en-GB" sz="1400" dirty="0">
                <a:effectLst/>
                <a:latin typeface="Tahoma" panose="020B0604030504040204" pitchFamily="34" charset="0"/>
                <a:ea typeface="Times New Roman" panose="02020603050405020304" pitchFamily="18" charset="0"/>
                <a:cs typeface="Tahoma" panose="020B0604030504040204" pitchFamily="34" charset="0"/>
              </a:rPr>
              <a:t>. This is to enable them to timeously address issues which they may encounter due to internet speed, bandwidth or the size of the number of uploads being submitted. </a:t>
            </a:r>
            <a:r>
              <a:rPr lang="en-GB" sz="1400" b="1" dirty="0">
                <a:effectLst/>
                <a:latin typeface="Tahoma" panose="020B0604030504040204" pitchFamily="34" charset="0"/>
                <a:ea typeface="Times New Roman" panose="02020603050405020304" pitchFamily="18" charset="0"/>
                <a:cs typeface="Tahoma" panose="020B0604030504040204" pitchFamily="34" charset="0"/>
              </a:rPr>
              <a:t>Transnet will not be held liable for any challenges experienced by bidders as a result of their own technical challenges</a:t>
            </a:r>
            <a:r>
              <a:rPr lang="en-GB" sz="1400" dirty="0">
                <a:effectLst/>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300"/>
              </a:spcBef>
              <a:buFont typeface="+mj-lt"/>
              <a:buAutoNum type="alphaLcParenR"/>
            </a:pPr>
            <a:r>
              <a:rPr lang="en-GB" sz="1400" dirty="0">
                <a:effectLst/>
                <a:latin typeface="Tahoma" panose="020B0604030504040204" pitchFamily="34" charset="0"/>
                <a:ea typeface="Times New Roman" panose="02020603050405020304" pitchFamily="18" charset="0"/>
                <a:cs typeface="Tahoma" panose="020B0604030504040204" pitchFamily="34" charset="0"/>
              </a:rPr>
              <a:t>No late submissions will be accepted.</a:t>
            </a:r>
            <a:r>
              <a:rPr lang="en-GB" sz="1400" dirty="0">
                <a:latin typeface="Tahoma" panose="020B0604030504040204" pitchFamily="34" charset="0"/>
                <a:ea typeface="Times New Roman" panose="02020603050405020304" pitchFamily="18" charset="0"/>
                <a:cs typeface="Tahoma" panose="020B0604030504040204" pitchFamily="34" charset="0"/>
              </a:rPr>
              <a:t> </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499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1489E-2364-2333-1558-2B8132010008}"/>
              </a:ext>
            </a:extLst>
          </p:cNvPr>
          <p:cNvSpPr>
            <a:spLocks noGrp="1"/>
          </p:cNvSpPr>
          <p:nvPr>
            <p:ph type="title"/>
          </p:nvPr>
        </p:nvSpPr>
        <p:spPr>
          <a:xfrm>
            <a:off x="283474" y="249922"/>
            <a:ext cx="10079725"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2</a:t>
            </a:r>
            <a:endParaRPr lang="en-US" dirty="0"/>
          </a:p>
        </p:txBody>
      </p:sp>
      <p:sp>
        <p:nvSpPr>
          <p:cNvPr id="3" name="Text Placeholder 2">
            <a:extLst>
              <a:ext uri="{FF2B5EF4-FFF2-40B4-BE49-F238E27FC236}">
                <a16:creationId xmlns:a16="http://schemas.microsoft.com/office/drawing/2014/main" id="{D031BDCF-B7E0-0068-8F47-D1F569A3B248}"/>
              </a:ext>
            </a:extLst>
          </p:cNvPr>
          <p:cNvSpPr>
            <a:spLocks noGrp="1"/>
          </p:cNvSpPr>
          <p:nvPr>
            <p:ph type="body" sz="quarter" idx="16"/>
          </p:nvPr>
        </p:nvSpPr>
        <p:spPr/>
        <p:txBody>
          <a:bodyPr/>
          <a:lstStyle/>
          <a:p>
            <a:endParaRPr lang="en-US"/>
          </a:p>
        </p:txBody>
      </p:sp>
      <p:sp>
        <p:nvSpPr>
          <p:cNvPr id="5" name="TextBox 4">
            <a:extLst>
              <a:ext uri="{FF2B5EF4-FFF2-40B4-BE49-F238E27FC236}">
                <a16:creationId xmlns:a16="http://schemas.microsoft.com/office/drawing/2014/main" id="{A27261DD-F148-FBF9-7FE8-51C501AAF507}"/>
              </a:ext>
            </a:extLst>
          </p:cNvPr>
          <p:cNvSpPr txBox="1"/>
          <p:nvPr/>
        </p:nvSpPr>
        <p:spPr>
          <a:xfrm>
            <a:off x="646545" y="1745673"/>
            <a:ext cx="10233891" cy="3395481"/>
          </a:xfrm>
          <a:prstGeom prst="rect">
            <a:avLst/>
          </a:prstGeom>
          <a:noFill/>
        </p:spPr>
        <p:txBody>
          <a:bodyPr wrap="square">
            <a:spAutoFit/>
          </a:bodyPr>
          <a:lstStyle/>
          <a:p>
            <a:pPr marL="342900" marR="0" lvl="0" indent="-342900" algn="just" defTabSz="457200" rtl="0" eaLnBrk="1" fontAlgn="auto" latinLnBrk="0" hangingPunct="1">
              <a:lnSpc>
                <a:spcPct val="150000"/>
              </a:lnSpc>
              <a:spcBef>
                <a:spcPts val="300"/>
              </a:spcBef>
              <a:spcAft>
                <a:spcPts val="0"/>
              </a:spcAft>
              <a:buClrTx/>
              <a:buSzTx/>
              <a:buFont typeface="+mj-lt"/>
              <a:buAutoNum type="alphaLcParenR" startAt="10"/>
              <a:tabLst/>
              <a:defRPr/>
            </a:pPr>
            <a:r>
              <a:rPr kumimoji="0" lang="en-GB" sz="1400" b="1"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Each company must register its own profile using its company details </a:t>
            </a:r>
            <a:r>
              <a:rPr kumimoji="0" lang="en-GB"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and use the corresponding registered profile to log an intent to bid as well as submitting any bid.</a:t>
            </a:r>
            <a:endParaRPr kumimoji="0" lang="en-US"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50000"/>
              </a:lnSpc>
              <a:spcBef>
                <a:spcPts val="300"/>
              </a:spcBef>
              <a:spcAft>
                <a:spcPts val="0"/>
              </a:spcAft>
              <a:buClrTx/>
              <a:buSzTx/>
              <a:buFont typeface="+mj-lt"/>
              <a:buAutoNum type="alphaLcParenR" startAt="10"/>
              <a:tabLst/>
              <a:defRPr/>
            </a:pPr>
            <a:r>
              <a:rPr kumimoji="0" lang="en-GB" sz="1400" b="0" i="0" u="sng" strike="noStrike" kern="1200" cap="none" spc="0" normalizeH="0" baseline="0" noProof="0" dirty="0">
                <a:ln>
                  <a:noFill/>
                </a:ln>
                <a:solidFill>
                  <a:srgbClr val="FF0000"/>
                </a:solidFill>
                <a:effectLst/>
                <a:uLnTx/>
                <a:uFillTx/>
                <a:latin typeface="Tahoma" panose="020B0604030504040204" pitchFamily="34" charset="0"/>
                <a:ea typeface="Times New Roman" panose="02020603050405020304" pitchFamily="18" charset="0"/>
                <a:cs typeface="Tahoma" panose="020B0604030504040204" pitchFamily="34" charset="0"/>
              </a:rPr>
              <a:t>Transnet will not accept a bid or will disqualify a bidder who submits a bid in the Transnet e-tender submission through another bidders’/Company’s profile</a:t>
            </a:r>
            <a:r>
              <a:rPr kumimoji="0" lang="en-GB"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 </a:t>
            </a:r>
            <a:r>
              <a:rPr kumimoji="0" lang="en-GB" sz="1400" b="0" i="0" u="none" strike="noStrike" kern="1200" cap="none" spc="0" normalizeH="0" baseline="0" noProof="0" dirty="0">
                <a:ln>
                  <a:noFill/>
                </a:ln>
                <a:solidFill>
                  <a:srgbClr val="FF0000"/>
                </a:solidFill>
                <a:effectLst/>
                <a:uLnTx/>
                <a:uFillTx/>
                <a:latin typeface="Tahoma" panose="020B0604030504040204" pitchFamily="34" charset="0"/>
                <a:ea typeface="Times New Roman" panose="02020603050405020304" pitchFamily="18" charset="0"/>
                <a:cs typeface="Tahoma" panose="020B0604030504040204" pitchFamily="34" charset="0"/>
              </a:rPr>
              <a:t>In other words, each bidder must register the intent to bid and submit its bid through its own profile under the same company name that will eventually bid for the tender. No company shall submit a bid on behalf of another company regardless of the company being a subsidiary or holding company</a:t>
            </a:r>
            <a:r>
              <a:rPr kumimoji="0" lang="en-GB"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a:t>
            </a:r>
            <a:endParaRPr kumimoji="0" lang="en-US"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50000"/>
              </a:lnSpc>
              <a:spcBef>
                <a:spcPts val="300"/>
              </a:spcBef>
              <a:spcAft>
                <a:spcPts val="0"/>
              </a:spcAft>
              <a:buClrTx/>
              <a:buSzTx/>
              <a:buFont typeface="+mj-lt"/>
              <a:buAutoNum type="alphaLcParenR" startAt="10"/>
              <a:tabLst/>
              <a:defRPr/>
            </a:pPr>
            <a:r>
              <a:rPr kumimoji="0" lang="en-GB"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ahoma" panose="020B0604030504040204" pitchFamily="34" charset="0"/>
              </a:rPr>
              <a:t>In case of a Joint Venture, any of the parties/companies to the Joint Venture may use its registered profile to submit a bid on behalf of the Joint Venture.</a:t>
            </a:r>
            <a:endParaRPr kumimoji="0" lang="en-US"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50000"/>
              </a:lnSpc>
              <a:spcBef>
                <a:spcPts val="300"/>
              </a:spcBef>
              <a:spcAft>
                <a:spcPts val="0"/>
              </a:spcAft>
              <a:buClrTx/>
              <a:buSzTx/>
              <a:buFont typeface="+mj-lt"/>
              <a:buAutoNum type="alphaLcParenR" startAt="10"/>
              <a:tabLst/>
              <a:defRPr/>
            </a:pPr>
            <a:r>
              <a:rPr lang="en-GB" sz="1400" dirty="0">
                <a:effectLst/>
                <a:latin typeface="Tahoma" panose="020B0604030504040204" pitchFamily="34" charset="0"/>
                <a:ea typeface="Times New Roman" panose="02020603050405020304" pitchFamily="18" charset="0"/>
                <a:cs typeface="Tahoma" panose="020B0604030504040204" pitchFamily="34" charset="0"/>
              </a:rPr>
              <a:t>The bidder guide can be found on the Transnet Portal transnetetenders.azurewebsites.net</a:t>
            </a:r>
            <a:r>
              <a:rPr lang="en-GB" sz="1400" dirty="0">
                <a:latin typeface="Tahoma" panose="020B0604030504040204" pitchFamily="34" charset="0"/>
                <a:ea typeface="Times New Roman" panose="02020603050405020304" pitchFamily="18" charset="0"/>
                <a:cs typeface="Tahoma" panose="020B0604030504040204" pitchFamily="34" charset="0"/>
              </a:rPr>
              <a:t> and it is also attached as </a:t>
            </a:r>
            <a:r>
              <a:rPr lang="en-GB" sz="1400" b="1" dirty="0">
                <a:latin typeface="Tahoma" panose="020B0604030504040204" pitchFamily="34" charset="0"/>
                <a:ea typeface="Times New Roman" panose="02020603050405020304" pitchFamily="18" charset="0"/>
                <a:cs typeface="Tahoma" panose="020B0604030504040204" pitchFamily="34" charset="0"/>
              </a:rPr>
              <a:t>ANNEXURE H </a:t>
            </a:r>
            <a:r>
              <a:rPr lang="en-GB" sz="1400" dirty="0">
                <a:latin typeface="Tahoma" panose="020B0604030504040204" pitchFamily="34" charset="0"/>
                <a:ea typeface="Times New Roman" panose="02020603050405020304" pitchFamily="18" charset="0"/>
                <a:cs typeface="Tahoma" panose="020B0604030504040204" pitchFamily="34" charset="0"/>
              </a:rPr>
              <a:t>of the RFP</a:t>
            </a:r>
            <a:endParaRPr kumimoji="0" lang="en-US" sz="1400" b="0" i="0" u="none" strike="noStrike" kern="1200" cap="none" spc="0" normalizeH="0" baseline="0" noProof="0" dirty="0">
              <a:ln>
                <a:noFill/>
              </a:ln>
              <a:solidFill>
                <a:srgbClr val="000000"/>
              </a:solidFill>
              <a:effectLst/>
              <a:uLnTx/>
              <a:uFillTx/>
              <a:latin typeface="Tahom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764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A3A04-9428-0B99-7D07-AEF1FADC2EC2}"/>
              </a:ext>
            </a:extLst>
          </p:cNvPr>
          <p:cNvSpPr>
            <a:spLocks noGrp="1"/>
          </p:cNvSpPr>
          <p:nvPr>
            <p:ph type="title"/>
          </p:nvPr>
        </p:nvSpPr>
        <p:spPr>
          <a:xfrm>
            <a:off x="283474" y="249922"/>
            <a:ext cx="10079725"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2</a:t>
            </a:r>
            <a:endParaRPr lang="en-US" dirty="0"/>
          </a:p>
        </p:txBody>
      </p:sp>
      <p:sp>
        <p:nvSpPr>
          <p:cNvPr id="3" name="Text Placeholder 2">
            <a:extLst>
              <a:ext uri="{FF2B5EF4-FFF2-40B4-BE49-F238E27FC236}">
                <a16:creationId xmlns:a16="http://schemas.microsoft.com/office/drawing/2014/main" id="{DD7D7650-F38F-32DB-13FA-DC554CE36AC5}"/>
              </a:ext>
            </a:extLst>
          </p:cNvPr>
          <p:cNvSpPr>
            <a:spLocks noGrp="1"/>
          </p:cNvSpPr>
          <p:nvPr>
            <p:ph type="body" sz="quarter" idx="16"/>
          </p:nvPr>
        </p:nvSpPr>
        <p:spPr/>
        <p:txBody>
          <a:bodyPr/>
          <a:lstStyle/>
          <a:p>
            <a:r>
              <a:rPr lang="en-GB" sz="1600" b="1" kern="1600" cap="all" dirty="0">
                <a:effectLst/>
                <a:latin typeface="Tahoma" panose="020B0604030504040204" pitchFamily="34" charset="0"/>
                <a:cs typeface="Tahoma" panose="020B0604030504040204" pitchFamily="34" charset="0"/>
              </a:rPr>
              <a:t>RFP INSTRUCTIONS </a:t>
            </a:r>
            <a:endParaRPr lang="en-US" sz="1600" b="1" kern="1600" cap="all" dirty="0">
              <a:effectLst/>
              <a:latin typeface="Tahoma" panose="020B060403050404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A85ABE90-C96B-D57A-DE01-49E5D1B97BBC}"/>
              </a:ext>
            </a:extLst>
          </p:cNvPr>
          <p:cNvSpPr txBox="1"/>
          <p:nvPr/>
        </p:nvSpPr>
        <p:spPr>
          <a:xfrm>
            <a:off x="665017" y="1241419"/>
            <a:ext cx="10280073" cy="5680722"/>
          </a:xfrm>
          <a:prstGeom prst="rect">
            <a:avLst/>
          </a:prstGeom>
          <a:noFill/>
        </p:spPr>
        <p:txBody>
          <a:bodyPr wrap="square">
            <a:spAutoFit/>
          </a:bodyPr>
          <a:lstStyle/>
          <a:p>
            <a:pPr marL="342900" marR="0" lvl="0" indent="-342900" algn="just">
              <a:lnSpc>
                <a:spcPct val="150000"/>
              </a:lnSpc>
              <a:spcBef>
                <a:spcPts val="1200"/>
              </a:spcBef>
              <a:buFont typeface="+mj-lt"/>
              <a:buAutoNum type="arabicPeriod"/>
              <a:tabLst>
                <a:tab pos="360045" algn="l"/>
              </a:tabLst>
            </a:pPr>
            <a:r>
              <a:rPr lang="en-GB" sz="1400" b="1" kern="1600" cap="all" dirty="0">
                <a:effectLst/>
                <a:latin typeface="Tahoma" panose="020B0604030504040204" pitchFamily="34" charset="0"/>
                <a:cs typeface="Tahoma" panose="020B0604030504040204" pitchFamily="34" charset="0"/>
              </a:rPr>
              <a:t>RFP INSTRUCTIONS </a:t>
            </a:r>
            <a:endParaRPr lang="en-US" sz="1400" b="1" kern="1600" cap="all"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090" algn="l"/>
              </a:tabLst>
            </a:pPr>
            <a:r>
              <a:rPr lang="en-GB" sz="1400" kern="1600" dirty="0">
                <a:effectLst/>
                <a:latin typeface="Tahoma" panose="020B0604030504040204" pitchFamily="34" charset="0"/>
                <a:cs typeface="Tahoma" panose="020B0604030504040204" pitchFamily="34" charset="0"/>
              </a:rPr>
              <a:t>Please </a:t>
            </a:r>
            <a:r>
              <a:rPr lang="en-GB" sz="1400" b="1" kern="1600" dirty="0">
                <a:effectLst/>
                <a:latin typeface="Tahoma" panose="020B0604030504040204" pitchFamily="34" charset="0"/>
                <a:cs typeface="Tahoma" panose="020B0604030504040204" pitchFamily="34" charset="0"/>
              </a:rPr>
              <a:t>sign documents </a:t>
            </a:r>
            <a:r>
              <a:rPr lang="en-GB" sz="1400" kern="1600" dirty="0">
                <a:effectLst/>
                <a:latin typeface="Tahoma" panose="020B0604030504040204" pitchFamily="34" charset="0"/>
                <a:cs typeface="Tahoma" panose="020B0604030504040204" pitchFamily="34" charset="0"/>
              </a:rPr>
              <a:t>[sign, stamp and date the bottom of each page] </a:t>
            </a:r>
            <a:r>
              <a:rPr lang="en-GB" sz="1400" b="1" kern="1600" dirty="0">
                <a:effectLst/>
                <a:latin typeface="Tahoma" panose="020B0604030504040204" pitchFamily="34" charset="0"/>
                <a:cs typeface="Tahoma" panose="020B0604030504040204" pitchFamily="34" charset="0"/>
              </a:rPr>
              <a:t>before uploading them on the system</a:t>
            </a:r>
            <a:r>
              <a:rPr lang="en-GB" sz="1400" kern="1600" dirty="0">
                <a:effectLst/>
                <a:latin typeface="Tahoma" panose="020B0604030504040204" pitchFamily="34" charset="0"/>
                <a:cs typeface="Tahoma" panose="020B0604030504040204" pitchFamily="34" charset="0"/>
              </a:rPr>
              <a:t>. The person or persons signing the submission must be </a:t>
            </a:r>
            <a:r>
              <a:rPr lang="en-GB" sz="1400" b="1" kern="1600" dirty="0">
                <a:effectLst/>
                <a:latin typeface="Tahoma" panose="020B0604030504040204" pitchFamily="34" charset="0"/>
                <a:cs typeface="Tahoma" panose="020B0604030504040204" pitchFamily="34" charset="0"/>
              </a:rPr>
              <a:t>legally authorised by the respondent to do </a:t>
            </a:r>
            <a:r>
              <a:rPr lang="en-GB" sz="1400" kern="1600" dirty="0">
                <a:effectLst/>
                <a:latin typeface="Tahoma" panose="020B0604030504040204" pitchFamily="34" charset="0"/>
                <a:cs typeface="Tahoma" panose="020B0604030504040204" pitchFamily="34" charset="0"/>
              </a:rPr>
              <a:t>so.</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090" algn="l"/>
              </a:tabLst>
            </a:pPr>
            <a:r>
              <a:rPr lang="en-GB" sz="1400" kern="1600" dirty="0">
                <a:effectLst/>
                <a:latin typeface="Tahoma" panose="020B0604030504040204" pitchFamily="34" charset="0"/>
                <a:cs typeface="Tahoma" panose="020B0604030504040204" pitchFamily="34" charset="0"/>
              </a:rPr>
              <a:t>All returnable documents tabled in the Proposal Form [</a:t>
            </a:r>
            <a:r>
              <a:rPr lang="en-GB" sz="1400" b="1" kern="1600" dirty="0">
                <a:effectLst/>
                <a:latin typeface="Tahoma" panose="020B0604030504040204" pitchFamily="34" charset="0"/>
                <a:cs typeface="Tahoma" panose="020B0604030504040204" pitchFamily="34" charset="0"/>
              </a:rPr>
              <a:t>Section 5</a:t>
            </a:r>
            <a:r>
              <a:rPr lang="en-GB" sz="1400" kern="1600" dirty="0">
                <a:effectLst/>
                <a:latin typeface="Tahoma" panose="020B0604030504040204" pitchFamily="34" charset="0"/>
                <a:cs typeface="Tahoma" panose="020B0604030504040204" pitchFamily="34" charset="0"/>
              </a:rPr>
              <a:t>] must be returned with proposals. </a:t>
            </a:r>
          </a:p>
          <a:p>
            <a:pPr marL="342900" marR="0" lvl="0" indent="-342900" algn="just">
              <a:lnSpc>
                <a:spcPct val="150000"/>
              </a:lnSpc>
              <a:spcBef>
                <a:spcPts val="1200"/>
              </a:spcBef>
              <a:buFont typeface="+mj-lt"/>
              <a:buAutoNum type="arabicPeriod"/>
              <a:tabLst>
                <a:tab pos="360045" algn="l"/>
              </a:tabLst>
            </a:pPr>
            <a:r>
              <a:rPr lang="en-GB" sz="1400" b="1" kern="1600" cap="all" dirty="0">
                <a:effectLst/>
                <a:latin typeface="Tahoma" panose="020B0604030504040204" pitchFamily="34" charset="0"/>
                <a:cs typeface="Tahoma" panose="020B0604030504040204" pitchFamily="34" charset="0"/>
              </a:rPr>
              <a:t>Joint Ventures or Consortiums </a:t>
            </a:r>
            <a:endParaRPr lang="en-US" sz="1400" b="1" kern="1600" cap="all" dirty="0">
              <a:effectLst/>
              <a:latin typeface="Tahoma" panose="020B0604030504040204" pitchFamily="34" charset="0"/>
              <a:cs typeface="Times New Roman" panose="02020603050405020304" pitchFamily="18" charset="0"/>
            </a:endParaRPr>
          </a:p>
          <a:p>
            <a:pPr algn="just">
              <a:lnSpc>
                <a:spcPct val="150000"/>
              </a:lnSpc>
            </a:pPr>
            <a:r>
              <a:rPr lang="en-GB" sz="1400" dirty="0">
                <a:effectLst/>
                <a:latin typeface="Tahoma" panose="020B0604030504040204" pitchFamily="34" charset="0"/>
                <a:ea typeface="Times New Roman" panose="02020603050405020304" pitchFamily="18" charset="0"/>
              </a:rPr>
              <a:t>Respondents who would wish to respond to this RFP as a Joint Venture [JV] or consortium with B-BBEE entities, must state their intention to do so in their RFP submission. Such Respondents must also submit a signed JV or consortium agreement between the parties clearly stating the percentage [%] split of business and the associated responsibilities of each party.</a:t>
            </a:r>
          </a:p>
          <a:p>
            <a:pPr marR="0" lvl="0">
              <a:lnSpc>
                <a:spcPct val="150000"/>
              </a:lnSpc>
              <a:spcBef>
                <a:spcPts val="1200"/>
              </a:spcBef>
              <a:tabLst>
                <a:tab pos="360045" algn="l"/>
              </a:tabLst>
            </a:pPr>
            <a:r>
              <a:rPr lang="en-GB" sz="1400" b="1" kern="1600" dirty="0">
                <a:latin typeface="Tahoma" panose="020B0604030504040204" pitchFamily="34" charset="0"/>
                <a:cs typeface="Times New Roman" panose="02020603050405020304" pitchFamily="18" charset="0"/>
              </a:rPr>
              <a:t>3</a:t>
            </a:r>
            <a:r>
              <a:rPr lang="en-GB" sz="1400" kern="1600" dirty="0">
                <a:latin typeface="Tahoma" panose="020B0604030504040204" pitchFamily="34" charset="0"/>
                <a:cs typeface="Times New Roman" panose="02020603050405020304" pitchFamily="18" charset="0"/>
              </a:rPr>
              <a:t>. </a:t>
            </a:r>
            <a:r>
              <a:rPr lang="en-GB" sz="1400" b="1" kern="1600" cap="all" dirty="0">
                <a:effectLst/>
                <a:latin typeface="Tahoma" panose="020B0604030504040204" pitchFamily="34" charset="0"/>
                <a:cs typeface="Tahoma" panose="020B0604030504040204" pitchFamily="34" charset="0"/>
              </a:rPr>
              <a:t>COMMUNICATION (Clarifications and Complaints)</a:t>
            </a:r>
            <a:endParaRPr lang="en-US" sz="1400" b="1" kern="1600" cap="all"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090" algn="l"/>
              </a:tabLst>
            </a:pPr>
            <a:r>
              <a:rPr lang="en-GB" sz="1400" kern="1600" dirty="0">
                <a:effectLst/>
                <a:latin typeface="Tahoma" panose="020B0604030504040204" pitchFamily="34" charset="0"/>
                <a:cs typeface="Tahoma" panose="020B0604030504040204" pitchFamily="34" charset="0"/>
              </a:rPr>
              <a:t>For specific queries relating to this RFP, an </a:t>
            </a:r>
            <a:r>
              <a:rPr lang="en-GB" sz="1400" b="1" kern="1600" dirty="0">
                <a:effectLst/>
                <a:latin typeface="Tahoma" panose="020B0604030504040204" pitchFamily="34" charset="0"/>
                <a:cs typeface="Tahoma" panose="020B0604030504040204" pitchFamily="34" charset="0"/>
              </a:rPr>
              <a:t>RFP Clarification Request Form should be </a:t>
            </a:r>
            <a:r>
              <a:rPr lang="en-GB" sz="1400" b="1" kern="1600" dirty="0">
                <a:solidFill>
                  <a:srgbClr val="FF0000"/>
                </a:solidFill>
                <a:effectLst/>
                <a:latin typeface="Tahoma" panose="020B0604030504040204" pitchFamily="34" charset="0"/>
                <a:cs typeface="Tahoma" panose="020B0604030504040204" pitchFamily="34" charset="0"/>
              </a:rPr>
              <a:t>submitted onto the system </a:t>
            </a:r>
            <a:r>
              <a:rPr lang="en-GB" sz="1400" b="1" kern="1600" dirty="0">
                <a:effectLst/>
                <a:latin typeface="Tahoma" panose="020B0604030504040204" pitchFamily="34" charset="0"/>
                <a:cs typeface="Tahoma" panose="020B0604030504040204" pitchFamily="34" charset="0"/>
              </a:rPr>
              <a:t>and to Simiso Maphumulo before 10:00am on 16 April 2025</a:t>
            </a:r>
            <a:r>
              <a:rPr lang="en-GB" sz="1400" kern="1600" dirty="0">
                <a:effectLst/>
                <a:latin typeface="Tahoma" panose="020B0604030504040204" pitchFamily="34" charset="0"/>
                <a:cs typeface="Tahoma" panose="020B0604030504040204" pitchFamily="34" charset="0"/>
              </a:rPr>
              <a:t>, substantially in the form set out in </a:t>
            </a:r>
            <a:r>
              <a:rPr lang="en-GB" sz="1400" b="1" kern="1600" dirty="0">
                <a:effectLst/>
                <a:latin typeface="Tahoma" panose="020B0604030504040204" pitchFamily="34" charset="0"/>
                <a:cs typeface="Tahoma" panose="020B0604030504040204" pitchFamily="34" charset="0"/>
              </a:rPr>
              <a:t>Section 8 </a:t>
            </a:r>
            <a:r>
              <a:rPr lang="en-GB" sz="1400" kern="1600" dirty="0">
                <a:effectLst/>
                <a:latin typeface="Tahoma" panose="020B0604030504040204" pitchFamily="34" charset="0"/>
                <a:cs typeface="Tahoma" panose="020B0604030504040204" pitchFamily="34" charset="0"/>
              </a:rPr>
              <a:t>hereto. In the interest of fairness and transparency, Transnet’s response to such a query will be published on the e-tender portal and Transnet website.</a:t>
            </a:r>
          </a:p>
          <a:p>
            <a:pPr marL="742950" marR="0" lvl="1" indent="-285750" algn="just">
              <a:lnSpc>
                <a:spcPct val="150000"/>
              </a:lnSpc>
              <a:spcBef>
                <a:spcPts val="300"/>
              </a:spcBef>
              <a:buFont typeface="+mj-lt"/>
              <a:buAutoNum type="arabicPeriod"/>
              <a:tabLst>
                <a:tab pos="540385" algn="l"/>
                <a:tab pos="720090" algn="l"/>
              </a:tabLst>
            </a:pPr>
            <a:r>
              <a:rPr lang="en-GB" sz="1400" dirty="0">
                <a:effectLst/>
                <a:latin typeface="Tahoma" panose="020B0604030504040204" pitchFamily="34" charset="0"/>
                <a:ea typeface="Times New Roman" panose="02020603050405020304" pitchFamily="18" charset="0"/>
              </a:rPr>
              <a:t>After the closing date of the RFP, a Respondent may only communicate with </a:t>
            </a:r>
            <a:r>
              <a:rPr lang="en-GB" sz="1400" b="1" dirty="0">
                <a:effectLst/>
                <a:latin typeface="Tahoma" panose="020B0604030504040204" pitchFamily="34" charset="0"/>
                <a:ea typeface="Times New Roman" panose="02020603050405020304" pitchFamily="18" charset="0"/>
              </a:rPr>
              <a:t>Simiso Maphumulo</a:t>
            </a:r>
            <a:r>
              <a:rPr lang="en-GB" sz="1400" dirty="0">
                <a:effectLst/>
                <a:latin typeface="Tahoma" panose="020B0604030504040204" pitchFamily="34" charset="0"/>
                <a:ea typeface="Times New Roman" panose="02020603050405020304" pitchFamily="18" charset="0"/>
              </a:rPr>
              <a:t> on email </a:t>
            </a:r>
            <a:r>
              <a:rPr lang="en-GB" sz="1400" u="sng" dirty="0">
                <a:solidFill>
                  <a:srgbClr val="0000FF"/>
                </a:solidFill>
                <a:effectLst/>
                <a:latin typeface="Tahoma" panose="020B0604030504040204" pitchFamily="34" charset="0"/>
                <a:ea typeface="Times New Roman" panose="02020603050405020304" pitchFamily="18" charset="0"/>
                <a:cs typeface="Tahoma" panose="020B0604030504040204" pitchFamily="34" charset="0"/>
                <a:hlinkClick r:id="rId2"/>
              </a:rPr>
              <a:t>TNPATENDERENQUIRIESRB@TRANSNET.NET</a:t>
            </a:r>
            <a:r>
              <a:rPr lang="en-GB" sz="1400" dirty="0">
                <a:effectLst/>
                <a:latin typeface="Tahoma" panose="020B0604030504040204" pitchFamily="34" charset="0"/>
                <a:ea typeface="Times New Roman" panose="02020603050405020304" pitchFamily="18" charset="0"/>
              </a:rPr>
              <a:t> on any matter relating to its RFP Proposal</a:t>
            </a:r>
            <a:endParaRPr lang="en-US" sz="1400" kern="1600" dirty="0">
              <a:effectLst/>
              <a:latin typeface="Tahoma" panose="020B0604030504040204" pitchFamily="34" charset="0"/>
              <a:cs typeface="Times New Roman" panose="02020603050405020304" pitchFamily="18" charset="0"/>
            </a:endParaRPr>
          </a:p>
          <a:p>
            <a:pPr algn="just">
              <a:lnSpc>
                <a:spcPct val="150000"/>
              </a:lnSpc>
            </a:pPr>
            <a:endParaRPr lang="en-US" sz="1400" kern="1600" dirty="0">
              <a:effectLst/>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046299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88A7F-C75B-D81A-C7C8-B22EDBCC63EF}"/>
              </a:ext>
            </a:extLst>
          </p:cNvPr>
          <p:cNvSpPr>
            <a:spLocks noGrp="1"/>
          </p:cNvSpPr>
          <p:nvPr>
            <p:ph type="title"/>
          </p:nvPr>
        </p:nvSpPr>
        <p:spPr>
          <a:xfrm>
            <a:off x="283474" y="249922"/>
            <a:ext cx="10079725"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2</a:t>
            </a:r>
            <a:endParaRPr lang="en-US" dirty="0"/>
          </a:p>
        </p:txBody>
      </p:sp>
      <p:sp>
        <p:nvSpPr>
          <p:cNvPr id="3" name="Text Placeholder 2">
            <a:extLst>
              <a:ext uri="{FF2B5EF4-FFF2-40B4-BE49-F238E27FC236}">
                <a16:creationId xmlns:a16="http://schemas.microsoft.com/office/drawing/2014/main" id="{9EFDEC42-CDD3-E45B-B195-313EE1343D22}"/>
              </a:ext>
            </a:extLst>
          </p:cNvPr>
          <p:cNvSpPr>
            <a:spLocks noGrp="1"/>
          </p:cNvSpPr>
          <p:nvPr>
            <p:ph type="body" sz="quarter" idx="16"/>
          </p:nvPr>
        </p:nvSpPr>
        <p:spPr/>
        <p:txBody>
          <a:bodyPr/>
          <a:lstStyle/>
          <a:p>
            <a:r>
              <a:rPr lang="en-GB" sz="1800" b="1" kern="1600" cap="all" dirty="0">
                <a:effectLst/>
                <a:latin typeface="Tahoma" panose="020B0604030504040204" pitchFamily="34" charset="0"/>
                <a:cs typeface="Tahoma" panose="020B0604030504040204" pitchFamily="34" charset="0"/>
              </a:rPr>
              <a:t>DISCLAIMERS</a:t>
            </a:r>
            <a:endParaRPr lang="en-US" sz="1800" b="1" kern="1600" cap="all" dirty="0">
              <a:effectLst/>
              <a:latin typeface="Tahoma" panose="020B0604030504040204" pitchFamily="34" charset="0"/>
              <a:cs typeface="Times New Roman" panose="02020603050405020304" pitchFamily="18" charset="0"/>
            </a:endParaRPr>
          </a:p>
          <a:p>
            <a:endParaRPr lang="en-US" dirty="0"/>
          </a:p>
        </p:txBody>
      </p:sp>
      <p:sp>
        <p:nvSpPr>
          <p:cNvPr id="7" name="TextBox 6">
            <a:extLst>
              <a:ext uri="{FF2B5EF4-FFF2-40B4-BE49-F238E27FC236}">
                <a16:creationId xmlns:a16="http://schemas.microsoft.com/office/drawing/2014/main" id="{C4984644-CE32-CA50-F760-75C04D8D76C5}"/>
              </a:ext>
            </a:extLst>
          </p:cNvPr>
          <p:cNvSpPr txBox="1"/>
          <p:nvPr/>
        </p:nvSpPr>
        <p:spPr>
          <a:xfrm>
            <a:off x="283475" y="1653309"/>
            <a:ext cx="10633908" cy="3795591"/>
          </a:xfrm>
          <a:prstGeom prst="rect">
            <a:avLst/>
          </a:prstGeom>
          <a:noFill/>
        </p:spPr>
        <p:txBody>
          <a:bodyPr wrap="square">
            <a:spAutoFit/>
          </a:bodyPr>
          <a:lstStyle/>
          <a:p>
            <a:pPr marL="360045" marR="0" algn="just">
              <a:lnSpc>
                <a:spcPct val="150000"/>
              </a:lnSpc>
              <a:spcBef>
                <a:spcPts val="600"/>
              </a:spcBef>
            </a:pPr>
            <a:r>
              <a:rPr lang="en-GB" sz="1400" dirty="0">
                <a:effectLst/>
                <a:latin typeface="Tahoma" panose="020B0604030504040204" pitchFamily="34" charset="0"/>
                <a:ea typeface="Times New Roman" panose="02020603050405020304" pitchFamily="18" charset="0"/>
                <a:cs typeface="Tahoma" panose="020B0604030504040204" pitchFamily="34" charset="0"/>
              </a:rPr>
              <a:t>Respondents are hereby advised that Transnet is not committed to any course of action as a result of its issuance of this RFP and/or its receipt of Proposals. In particular, please note that Transnet reserves the right to:</a:t>
            </a:r>
            <a:endParaRPr lang="en-US" sz="1400" dirty="0">
              <a:effectLst/>
              <a:latin typeface="Tahoma" panose="020B0604030504040204" pitchFamily="34" charset="0"/>
              <a:ea typeface="Times New Roman" panose="02020603050405020304" pitchFamily="18"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Lst>
            </a:pPr>
            <a:r>
              <a:rPr lang="en-GB" sz="1400" kern="1600" dirty="0">
                <a:effectLst/>
                <a:latin typeface="Tahoma" panose="020B0604030504040204" pitchFamily="34" charset="0"/>
                <a:cs typeface="Tahoma" panose="020B0604030504040204" pitchFamily="34" charset="0"/>
              </a:rPr>
              <a:t>modify the RFP’s Services;</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Lst>
            </a:pPr>
            <a:r>
              <a:rPr lang="en-GB" sz="1400" kern="1600" dirty="0">
                <a:effectLst/>
                <a:latin typeface="Tahoma" panose="020B0604030504040204" pitchFamily="34" charset="0"/>
                <a:cs typeface="Tahoma" panose="020B0604030504040204" pitchFamily="34" charset="0"/>
              </a:rPr>
              <a:t>award a contract for only a portion of the proposed Services which are reflected in the scope of this RFP;</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Lst>
            </a:pPr>
            <a:r>
              <a:rPr lang="en-GB" sz="1400" kern="1600" dirty="0">
                <a:effectLst/>
                <a:latin typeface="Tahoma" panose="020B0604030504040204" pitchFamily="34" charset="0"/>
                <a:cs typeface="Tahoma" panose="020B0604030504040204" pitchFamily="34" charset="0"/>
              </a:rPr>
              <a:t>cancel the bid process;</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Lst>
            </a:pPr>
            <a:r>
              <a:rPr lang="en-GB" sz="1400" b="1" kern="1600" dirty="0">
                <a:effectLst/>
                <a:latin typeface="Tahoma" panose="020B0604030504040204" pitchFamily="34" charset="0"/>
                <a:cs typeface="Tahoma" panose="020B0604030504040204" pitchFamily="34" charset="0"/>
              </a:rPr>
              <a:t>validate any information submitted by Respondents </a:t>
            </a:r>
            <a:r>
              <a:rPr lang="en-GB" sz="1400" kern="1600" dirty="0">
                <a:effectLst/>
                <a:latin typeface="Tahoma" panose="020B0604030504040204" pitchFamily="34" charset="0"/>
                <a:cs typeface="Tahoma" panose="020B0604030504040204" pitchFamily="34" charset="0"/>
              </a:rPr>
              <a:t>in response to this bid. This would include, but is not limited to, requesting the Respondents to provide supporting evidence. By submitting a bid, Respondents hereby irrevocably grant the necessary consent to Transnet to do so;</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Lst>
            </a:pPr>
            <a:r>
              <a:rPr lang="en-GB" sz="1400" b="1" kern="1600" dirty="0">
                <a:effectLst/>
                <a:latin typeface="Tahoma" panose="020B0604030504040204" pitchFamily="34" charset="0"/>
                <a:cs typeface="Tahoma" panose="020B0604030504040204" pitchFamily="34" charset="0"/>
              </a:rPr>
              <a:t>request audited financial statements or other documentation for the purposes of a due diligence exercise</a:t>
            </a:r>
            <a:r>
              <a:rPr lang="en-GB" sz="1400" kern="1600" dirty="0">
                <a:effectLst/>
                <a:latin typeface="Tahoma" panose="020B0604030504040204" pitchFamily="34" charset="0"/>
                <a:cs typeface="Tahoma" panose="020B0604030504040204" pitchFamily="34" charset="0"/>
              </a:rPr>
              <a:t>; </a:t>
            </a:r>
            <a:endParaRPr lang="en-US" sz="1400" kern="1600" dirty="0">
              <a:effectLst/>
              <a:latin typeface="Tahoma" panose="020B0604030504040204" pitchFamily="34" charset="0"/>
              <a:cs typeface="Times New Roman" panose="02020603050405020304" pitchFamily="18" charset="0"/>
            </a:endParaRPr>
          </a:p>
          <a:p>
            <a:pPr algn="just">
              <a:lnSpc>
                <a:spcPct val="150000"/>
              </a:lnSpc>
            </a:pPr>
            <a:r>
              <a:rPr lang="en-GB" sz="1400" dirty="0">
                <a:effectLst/>
                <a:latin typeface="Tahoma" panose="020B0604030504040204" pitchFamily="34" charset="0"/>
                <a:ea typeface="Times New Roman" panose="02020603050405020304" pitchFamily="18" charset="0"/>
              </a:rPr>
              <a:t>        8. not accept any changes or purported changes by the Respondent to the bid rates after the closing date and/or    after the award of the business, </a:t>
            </a:r>
            <a:r>
              <a:rPr lang="en-GB" sz="1400" b="1" dirty="0">
                <a:effectLst/>
                <a:latin typeface="Tahoma" panose="020B0604030504040204" pitchFamily="34" charset="0"/>
                <a:ea typeface="Times New Roman" panose="02020603050405020304" pitchFamily="18" charset="0"/>
              </a:rPr>
              <a:t>unless the contract specifically provided for it.</a:t>
            </a:r>
            <a:endParaRPr lang="en-US" sz="1400" b="1" dirty="0"/>
          </a:p>
        </p:txBody>
      </p:sp>
    </p:spTree>
    <p:extLst>
      <p:ext uri="{BB962C8B-B14F-4D97-AF65-F5344CB8AC3E}">
        <p14:creationId xmlns:p14="http://schemas.microsoft.com/office/powerpoint/2010/main" val="1879017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7276C-7A11-146E-571F-6D84DC955632}"/>
              </a:ext>
            </a:extLst>
          </p:cNvPr>
          <p:cNvSpPr>
            <a:spLocks noGrp="1"/>
          </p:cNvSpPr>
          <p:nvPr>
            <p:ph type="title"/>
          </p:nvPr>
        </p:nvSpPr>
        <p:spPr>
          <a:xfrm>
            <a:off x="283474" y="249922"/>
            <a:ext cx="10079725" cy="461665"/>
          </a:xfrm>
        </p:spPr>
        <p:txBody>
          <a:bodyPr/>
          <a:lstStyle/>
          <a:p>
            <a:r>
              <a:rPr lang="en-GB" sz="2400" b="1" dirty="0">
                <a:effectLst/>
                <a:latin typeface="Tahoma" panose="020B0604030504040204" pitchFamily="34" charset="0"/>
                <a:ea typeface="Times New Roman" panose="02020603050405020304" pitchFamily="18" charset="0"/>
                <a:cs typeface="Tahoma" panose="020B0604030504040204" pitchFamily="34" charset="0"/>
              </a:rPr>
              <a:t>SECTION 3</a:t>
            </a:r>
            <a:endParaRPr lang="en-US" dirty="0"/>
          </a:p>
        </p:txBody>
      </p:sp>
      <p:sp>
        <p:nvSpPr>
          <p:cNvPr id="3" name="Text Placeholder 2">
            <a:extLst>
              <a:ext uri="{FF2B5EF4-FFF2-40B4-BE49-F238E27FC236}">
                <a16:creationId xmlns:a16="http://schemas.microsoft.com/office/drawing/2014/main" id="{CA501232-74D9-65FA-2821-F9339BB9DED0}"/>
              </a:ext>
            </a:extLst>
          </p:cNvPr>
          <p:cNvSpPr>
            <a:spLocks noGrp="1"/>
          </p:cNvSpPr>
          <p:nvPr>
            <p:ph type="body" sz="quarter" idx="16"/>
          </p:nvPr>
        </p:nvSpPr>
        <p:spPr/>
        <p:txBody>
          <a:bodyPr/>
          <a:lstStyle/>
          <a:p>
            <a:r>
              <a:rPr lang="en-GB" sz="1600" kern="1600" cap="all" dirty="0">
                <a:effectLst/>
                <a:latin typeface="Tahoma" panose="020B0604030504040204" pitchFamily="34" charset="0"/>
                <a:cs typeface="Tahoma" panose="020B0604030504040204" pitchFamily="34" charset="0"/>
              </a:rPr>
              <a:t>SCOPE OF REQUIREMENTS</a:t>
            </a:r>
            <a:endParaRPr lang="en-US" sz="1600" kern="1600" cap="all" dirty="0">
              <a:effectLst/>
              <a:latin typeface="Tahoma" panose="020B060403050404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6C9BD31F-3F63-2F29-4166-AD5AC51C2E20}"/>
              </a:ext>
            </a:extLst>
          </p:cNvPr>
          <p:cNvSpPr txBox="1"/>
          <p:nvPr/>
        </p:nvSpPr>
        <p:spPr>
          <a:xfrm>
            <a:off x="720435" y="1407282"/>
            <a:ext cx="10300073" cy="4480394"/>
          </a:xfrm>
          <a:prstGeom prst="rect">
            <a:avLst/>
          </a:prstGeom>
          <a:noFill/>
        </p:spPr>
        <p:txBody>
          <a:bodyPr wrap="square">
            <a:spAutoFit/>
          </a:bodyPr>
          <a:lstStyle/>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Preparation and serving of food at the Transnet National Ports Authority Main Canteen, </a:t>
            </a:r>
            <a:r>
              <a:rPr lang="en-GB" sz="1400" kern="1600" dirty="0" err="1">
                <a:effectLst/>
                <a:latin typeface="Tahoma" panose="020B0604030504040204" pitchFamily="34" charset="0"/>
                <a:cs typeface="Tahoma" panose="020B0604030504040204" pitchFamily="34" charset="0"/>
              </a:rPr>
              <a:t>Osizweni</a:t>
            </a:r>
            <a:r>
              <a:rPr lang="en-GB" sz="1400" kern="1600" dirty="0">
                <a:effectLst/>
                <a:latin typeface="Tahoma" panose="020B0604030504040204" pitchFamily="34" charset="0"/>
                <a:cs typeface="Tahoma" panose="020B0604030504040204" pitchFamily="34" charset="0"/>
              </a:rPr>
              <a:t> Centre, Ventura Road, Port of Richards Bay; </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Distribution of food from the Transnet National Ports Authority Main Canteen to Marine Satellite Canteen; </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Serving of food at Main Canteen and Marine Satellite Canteen.</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The service provider will be required to provide an all-inclusive Corporate Canteen Services providing basic meals, non-alcoholic beverages, snacks, and other items daily to on-site personnel, including providing and maintaining equipment and the provision of consumables required for the intended use.</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The Service Provider must provide meals at a competitive price.</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The service provider must provide Canteen Manager to ensures compliance with health and safety regulations, maintains high food safety standards.</a:t>
            </a:r>
            <a:endParaRPr lang="en-US" sz="1400" kern="1600" dirty="0">
              <a:effectLst/>
              <a:latin typeface="Tahoma" panose="020B0604030504040204" pitchFamily="34" charset="0"/>
              <a:cs typeface="Times New Roman" panose="02020603050405020304" pitchFamily="18" charset="0"/>
            </a:endParaRPr>
          </a:p>
          <a:p>
            <a:pPr marL="742950" marR="0" lvl="1" indent="-285750" algn="just">
              <a:lnSpc>
                <a:spcPct val="150000"/>
              </a:lnSpc>
              <a:spcBef>
                <a:spcPts val="300"/>
              </a:spcBef>
              <a:buFont typeface="+mj-lt"/>
              <a:buAutoNum type="arabicPeriod"/>
              <a:tabLst>
                <a:tab pos="540385" algn="l"/>
                <a:tab pos="720725" algn="l"/>
              </a:tabLst>
            </a:pPr>
            <a:r>
              <a:rPr lang="en-GB" sz="1400" kern="1600" dirty="0">
                <a:effectLst/>
                <a:latin typeface="Tahoma" panose="020B0604030504040204" pitchFamily="34" charset="0"/>
                <a:cs typeface="Tahoma" panose="020B0604030504040204" pitchFamily="34" charset="0"/>
              </a:rPr>
              <a:t>Service provider shall provide a point-of-sale system which is capable of managing subsidies provided to the employees. The subsidies shall be treated as gift vouchers where they can be topped up with cash in order for an employee can exhaust his/her allocation.</a:t>
            </a:r>
            <a:endParaRPr lang="en-US" sz="1400" kern="1600" dirty="0">
              <a:effectLst/>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0016810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TEMPLATE MASTER">
  <a:themeElements>
    <a:clrScheme name="Transnet colours">
      <a:dk1>
        <a:srgbClr val="000000"/>
      </a:dk1>
      <a:lt1>
        <a:srgbClr val="FFFFFF"/>
      </a:lt1>
      <a:dk2>
        <a:srgbClr val="69614E"/>
      </a:dk2>
      <a:lt2>
        <a:srgbClr val="C2BBAD"/>
      </a:lt2>
      <a:accent1>
        <a:srgbClr val="D32E12"/>
      </a:accent1>
      <a:accent2>
        <a:srgbClr val="7DBA00"/>
      </a:accent2>
      <a:accent3>
        <a:srgbClr val="66594D"/>
      </a:accent3>
      <a:accent4>
        <a:srgbClr val="8C934D"/>
      </a:accent4>
      <a:accent5>
        <a:srgbClr val="7D8F28"/>
      </a:accent5>
      <a:accent6>
        <a:srgbClr val="5C788F"/>
      </a:accent6>
      <a:hlink>
        <a:srgbClr val="87ADB0"/>
      </a:hlink>
      <a:folHlink>
        <a:srgbClr val="E9970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E63C2B"/>
          </a:solidFill>
        </a:ln>
      </a:spPr>
      <a:bodyPr wrap="square" lIns="36000" tIns="36000" rIns="36000" bIns="36000" rtlCol="0" anchor="ctr"/>
      <a:lstStyle>
        <a:defPPr algn="ctr">
          <a:lnSpc>
            <a:spcPct val="110000"/>
          </a:lnSpc>
          <a:spcBef>
            <a:spcPts val="92"/>
          </a:spcBef>
          <a:spcAft>
            <a:spcPts val="92"/>
          </a:spcAft>
          <a:defRPr sz="923"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2.xml><?xml version="1.0" encoding="utf-8"?>
<a:theme xmlns:a="http://schemas.openxmlformats.org/drawingml/2006/main" name="1_TEMPLATE MASTER">
  <a:themeElements>
    <a:clrScheme name="Transnet colours">
      <a:dk1>
        <a:srgbClr val="000000"/>
      </a:dk1>
      <a:lt1>
        <a:srgbClr val="FFFFFF"/>
      </a:lt1>
      <a:dk2>
        <a:srgbClr val="69614E"/>
      </a:dk2>
      <a:lt2>
        <a:srgbClr val="C2BBAD"/>
      </a:lt2>
      <a:accent1>
        <a:srgbClr val="D32E12"/>
      </a:accent1>
      <a:accent2>
        <a:srgbClr val="7DBA00"/>
      </a:accent2>
      <a:accent3>
        <a:srgbClr val="66594D"/>
      </a:accent3>
      <a:accent4>
        <a:srgbClr val="8C934D"/>
      </a:accent4>
      <a:accent5>
        <a:srgbClr val="7D8F28"/>
      </a:accent5>
      <a:accent6>
        <a:srgbClr val="5C788F"/>
      </a:accent6>
      <a:hlink>
        <a:srgbClr val="87ADB0"/>
      </a:hlink>
      <a:folHlink>
        <a:srgbClr val="E99700"/>
      </a:folHlink>
    </a:clrScheme>
    <a:fontScheme name="Transne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E63C2B"/>
          </a:solidFill>
        </a:ln>
      </a:spPr>
      <a:bodyPr wrap="square" lIns="36000" tIns="36000" rIns="36000" bIns="36000" rtlCol="0" anchor="ctr"/>
      <a:lstStyle>
        <a:defPPr algn="ctr">
          <a:lnSpc>
            <a:spcPct val="110000"/>
          </a:lnSpc>
          <a:spcBef>
            <a:spcPts val="92"/>
          </a:spcBef>
          <a:spcAft>
            <a:spcPts val="92"/>
          </a:spcAft>
          <a:defRPr sz="923"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cap="rnd">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smtClean="0">
            <a:latin typeface="+mn-lt"/>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345FC18277864DB7E837C4B6B456E0" ma:contentTypeVersion="16" ma:contentTypeDescription="Create a new document." ma:contentTypeScope="" ma:versionID="41679f5958159f3a445e0b06b66b61e3">
  <xsd:schema xmlns:xsd="http://www.w3.org/2001/XMLSchema" xmlns:xs="http://www.w3.org/2001/XMLSchema" xmlns:p="http://schemas.microsoft.com/office/2006/metadata/properties" xmlns:ns2="85cbe607-9ae0-4d12-8a29-cada72e15ef4" xmlns:ns3="44c25235-c876-4f6b-bb72-6c2354834594" targetNamespace="http://schemas.microsoft.com/office/2006/metadata/properties" ma:root="true" ma:fieldsID="be4bede1b225dbf47367a767b26db2b4" ns2:_="" ns3:_="">
    <xsd:import namespace="85cbe607-9ae0-4d12-8a29-cada72e15ef4"/>
    <xsd:import namespace="44c25235-c876-4f6b-bb72-6c235483459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cbe607-9ae0-4d12-8a29-cada72e15e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0d3a02f-48ce-4ca0-977e-7dcfa0419a1b"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c25235-c876-4f6b-bb72-6c235483459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049bf15-8a12-4b94-8127-fe530b2a3145}" ma:internalName="TaxCatchAll" ma:showField="CatchAllData" ma:web="44c25235-c876-4f6b-bb72-6c2354834594">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cbe607-9ae0-4d12-8a29-cada72e15ef4">
      <Terms xmlns="http://schemas.microsoft.com/office/infopath/2007/PartnerControls"/>
    </lcf76f155ced4ddcb4097134ff3c332f>
    <TaxCatchAll xmlns="44c25235-c876-4f6b-bb72-6c2354834594" xsi:nil="true"/>
  </documentManagement>
</p:properties>
</file>

<file path=customXml/itemProps1.xml><?xml version="1.0" encoding="utf-8"?>
<ds:datastoreItem xmlns:ds="http://schemas.openxmlformats.org/officeDocument/2006/customXml" ds:itemID="{8735679D-D21C-4EF2-8D32-B20B42996AFF}">
  <ds:schemaRefs>
    <ds:schemaRef ds:uri="44c25235-c876-4f6b-bb72-6c2354834594"/>
    <ds:schemaRef ds:uri="85cbe607-9ae0-4d12-8a29-cada72e15e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8E53A0D-FF07-4C70-A30E-133F516FC611}">
  <ds:schemaRefs>
    <ds:schemaRef ds:uri="http://schemas.microsoft.com/sharepoint/v3/contenttype/forms"/>
  </ds:schemaRefs>
</ds:datastoreItem>
</file>

<file path=customXml/itemProps3.xml><?xml version="1.0" encoding="utf-8"?>
<ds:datastoreItem xmlns:ds="http://schemas.openxmlformats.org/officeDocument/2006/customXml" ds:itemID="{C64AA3A9-A820-4959-AB84-868C8A0F9BD7}">
  <ds:schemaRefs>
    <ds:schemaRef ds:uri="44c25235-c876-4f6b-bb72-6c2354834594"/>
    <ds:schemaRef ds:uri="85cbe607-9ae0-4d12-8a29-cada72e15e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1599</TotalTime>
  <Words>2582</Words>
  <Application>Microsoft Office PowerPoint</Application>
  <PresentationFormat>Widescreen</PresentationFormat>
  <Paragraphs>212</Paragraphs>
  <Slides>23</Slides>
  <Notes>7</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2</vt:i4>
      </vt:variant>
      <vt:variant>
        <vt:lpstr>Slide Titles</vt:lpstr>
      </vt:variant>
      <vt:variant>
        <vt:i4>23</vt:i4>
      </vt:variant>
    </vt:vector>
  </HeadingPairs>
  <TitlesOfParts>
    <vt:vector size="37" baseType="lpstr">
      <vt:lpstr>Apex New Bold</vt:lpstr>
      <vt:lpstr>Apex New Book</vt:lpstr>
      <vt:lpstr>Apex New Medium</vt:lpstr>
      <vt:lpstr>Apex New Medium Italic</vt:lpstr>
      <vt:lpstr>Arial</vt:lpstr>
      <vt:lpstr>Calibri</vt:lpstr>
      <vt:lpstr>Symbol</vt:lpstr>
      <vt:lpstr>Tahoma</vt:lpstr>
      <vt:lpstr>Times New Roman</vt:lpstr>
      <vt:lpstr>Wingdings</vt:lpstr>
      <vt:lpstr>1_TEMPLATE MASTER</vt:lpstr>
      <vt:lpstr>1_TEMPLATE MASTER</vt:lpstr>
      <vt:lpstr>think-cell Slide</vt:lpstr>
      <vt:lpstr>Document</vt:lpstr>
      <vt:lpstr> TENDER NUMBER: TNPA/2025/02/0025/87996/RFP  COMPULSORY BRIEFING SESSION FOR: FOR THE PROVISION OF CANTEEN SERVICES AT TRANSNET NATIONAL PORTS AUTHORITY (TNPA) PORT OF RICHARDS BAY FOR A PERIOD OF THIRTY-SIX (36) MONTHS  VENUE: EMPLOYEE CARE CENTRE  DATE: 11 APRIL 2025 TIME: 12H30</vt:lpstr>
      <vt:lpstr>RFP FOR PROVISION OF CANTEEN SERVICES AT TRANSNET NATIONAL PORTS AUTHORITY (TNPA) PORT OF RICHARDS BAY FOR A PERIOD OF THIRTY-SIX (36</vt:lpstr>
      <vt:lpstr>     SECTION 1: SBD1 FORM  </vt:lpstr>
      <vt:lpstr> SECTION 2: NOTICE TO BIDDERS </vt:lpstr>
      <vt:lpstr>SECTION 2:</vt:lpstr>
      <vt:lpstr>SECTION 2</vt:lpstr>
      <vt:lpstr>SECTION 2</vt:lpstr>
      <vt:lpstr>SECTION 2</vt:lpstr>
      <vt:lpstr>SECTION 3</vt:lpstr>
      <vt:lpstr>SECTION 3</vt:lpstr>
      <vt:lpstr>SECTION 3</vt:lpstr>
      <vt:lpstr>SECTION 4:</vt:lpstr>
      <vt:lpstr>SECTION 5</vt:lpstr>
      <vt:lpstr>SECTION 5</vt:lpstr>
      <vt:lpstr>SECTION 5</vt:lpstr>
      <vt:lpstr>PowerPoint Presentation</vt:lpstr>
      <vt:lpstr>EVALUATION METHODOLOGY – TRANSNET PREFERENTIAL PROCUREMENT POLICY </vt:lpstr>
      <vt:lpstr>EVALUATION METHODOLOGY - TRANSNET PREFERENTIAL PROCUREMENT POLICY</vt:lpstr>
      <vt:lpstr>Key Pointers determining the validity of B-BBEE Certificate:</vt:lpstr>
      <vt:lpstr>Key Pointers determining the validity of Sworn – Affidavit:</vt:lpstr>
      <vt:lpstr>Key Pointers determining the validity of CIPC B-BBEE Certificate:</vt:lpstr>
      <vt:lpstr>Q &amp; A SESSION: </vt:lpstr>
      <vt:lpstr> TENDER NUMBER: TNPA/2025/02/0025/87996/RFP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Strauss</dc:creator>
  <cp:lastModifiedBy>Simiso Maphumulo         Transnet National Ports Authority       RCB</cp:lastModifiedBy>
  <cp:revision>52</cp:revision>
  <cp:lastPrinted>2020-07-17T12:09:20Z</cp:lastPrinted>
  <dcterms:created xsi:type="dcterms:W3CDTF">2020-05-19T16:46:16Z</dcterms:created>
  <dcterms:modified xsi:type="dcterms:W3CDTF">2025-04-22T08:41:51Z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0x01010005B3FA49BB89C04CB5943FD913F3E997</vt:lpwstr>
  </property>
  <property fmtid="{D5CDD505-2E9C-101B-9397-08002B2CF9AE}" pid="3" name="MediaServiceImageTags">
    <vt:lpwstr/>
  </property>
  <property fmtid="{D5CDD505-2E9C-101B-9397-08002B2CF9AE}" pid="4" name="MSIP_Label_58cf86ee-526f-4536-9daf-d1ee8064d50e_Enabled">
    <vt:lpwstr>true</vt:lpwstr>
  </property>
  <property fmtid="{D5CDD505-2E9C-101B-9397-08002B2CF9AE}" pid="5" name="MSIP_Label_58cf86ee-526f-4536-9daf-d1ee8064d50e_SetDate">
    <vt:lpwstr>2025-04-07T12:08:27Z</vt:lpwstr>
  </property>
  <property fmtid="{D5CDD505-2E9C-101B-9397-08002B2CF9AE}" pid="6" name="MSIP_Label_58cf86ee-526f-4536-9daf-d1ee8064d50e_Method">
    <vt:lpwstr>Standard</vt:lpwstr>
  </property>
  <property fmtid="{D5CDD505-2E9C-101B-9397-08002B2CF9AE}" pid="7" name="MSIP_Label_58cf86ee-526f-4536-9daf-d1ee8064d50e_Name">
    <vt:lpwstr>Internal Only Information</vt:lpwstr>
  </property>
  <property fmtid="{D5CDD505-2E9C-101B-9397-08002B2CF9AE}" pid="8" name="MSIP_Label_58cf86ee-526f-4536-9daf-d1ee8064d50e_SiteId">
    <vt:lpwstr>a1a39996-f913-4016-a58a-361c60dec580</vt:lpwstr>
  </property>
  <property fmtid="{D5CDD505-2E9C-101B-9397-08002B2CF9AE}" pid="9" name="MSIP_Label_58cf86ee-526f-4536-9daf-d1ee8064d50e_ActionId">
    <vt:lpwstr>c7728e93-1908-4296-acb5-ec035e06a0a0</vt:lpwstr>
  </property>
  <property fmtid="{D5CDD505-2E9C-101B-9397-08002B2CF9AE}" pid="10" name="MSIP_Label_58cf86ee-526f-4536-9daf-d1ee8064d50e_ContentBits">
    <vt:lpwstr>0</vt:lpwstr>
  </property>
  <property fmtid="{D5CDD505-2E9C-101B-9397-08002B2CF9AE}" pid="11" name="MSIP_Label_58cf86ee-526f-4536-9daf-d1ee8064d50e_Tag">
    <vt:lpwstr>10, 3, 0, 1</vt:lpwstr>
  </property>
</Properties>
</file>