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76" r:id="rId2"/>
    <p:sldMasterId id="2147483677" r:id="rId3"/>
  </p:sldMasterIdLst>
  <p:notesMasterIdLst>
    <p:notesMasterId r:id="rId12"/>
  </p:notesMasterIdLst>
  <p:handoutMasterIdLst>
    <p:handoutMasterId r:id="rId13"/>
  </p:handoutMasterIdLst>
  <p:sldIdLst>
    <p:sldId id="734" r:id="rId4"/>
    <p:sldId id="735" r:id="rId5"/>
    <p:sldId id="736" r:id="rId6"/>
    <p:sldId id="737" r:id="rId7"/>
    <p:sldId id="738" r:id="rId8"/>
    <p:sldId id="739" r:id="rId9"/>
    <p:sldId id="742" r:id="rId10"/>
    <p:sldId id="741" r:id="rId11"/>
  </p:sldIdLst>
  <p:sldSz cx="9144000" cy="6858000" type="screen4x3"/>
  <p:notesSz cx="9601200" cy="7315200"/>
  <p:defaultTextStyle>
    <a:defPPr>
      <a:defRPr lang="en-ZA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  <p:extLst>
    <p:ext uri="{521415D9-36F7-43E2-AB2F-B90AF26B5E84}">
      <p14:sectionLst xmlns:p14="http://schemas.microsoft.com/office/powerpoint/2010/main">
        <p14:section name="Default Section" id="{CF66B201-59DA-4746-832F-E052144C3895}">
          <p14:sldIdLst>
            <p14:sldId id="734"/>
            <p14:sldId id="735"/>
            <p14:sldId id="736"/>
            <p14:sldId id="737"/>
            <p14:sldId id="738"/>
            <p14:sldId id="739"/>
            <p14:sldId id="742"/>
            <p14:sldId id="741"/>
          </p14:sldIdLst>
        </p14:section>
        <p14:section name="Untitled Section" id="{D7334DEC-F0B8-4AA1-BEF6-01A01EDAACBB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1253">
          <p15:clr>
            <a:srgbClr val="A4A3A4"/>
          </p15:clr>
        </p15:guide>
        <p15:guide id="2" orient="horz" pos="890">
          <p15:clr>
            <a:srgbClr val="A4A3A4"/>
          </p15:clr>
        </p15:guide>
        <p15:guide id="3" orient="horz" pos="3657">
          <p15:clr>
            <a:srgbClr val="A4A3A4"/>
          </p15:clr>
        </p15:guide>
        <p15:guide id="4" orient="horz" pos="1752">
          <p15:clr>
            <a:srgbClr val="A4A3A4"/>
          </p15:clr>
        </p15:guide>
        <p15:guide id="5" orient="horz" pos="4156">
          <p15:clr>
            <a:srgbClr val="A4A3A4"/>
          </p15:clr>
        </p15:guide>
        <p15:guide id="6" orient="horz" pos="3475">
          <p15:clr>
            <a:srgbClr val="A4A3A4"/>
          </p15:clr>
        </p15:guide>
        <p15:guide id="7" pos="5556">
          <p15:clr>
            <a:srgbClr val="A4A3A4"/>
          </p15:clr>
        </p15:guide>
        <p15:guide id="8" pos="5420">
          <p15:clr>
            <a:srgbClr val="A4A3A4"/>
          </p15:clr>
        </p15:guide>
        <p15:guide id="9" pos="340">
          <p15:clr>
            <a:srgbClr val="A4A3A4"/>
          </p15:clr>
        </p15:guide>
        <p15:guide id="10" pos="567">
          <p15:clr>
            <a:srgbClr val="A4A3A4"/>
          </p15:clr>
        </p15:guide>
        <p15:guide id="11" pos="4105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304">
          <p15:clr>
            <a:srgbClr val="A4A3A4"/>
          </p15:clr>
        </p15:guide>
        <p15:guide id="2" pos="302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C97A00"/>
    <a:srgbClr val="000308"/>
    <a:srgbClr val="96330F"/>
    <a:srgbClr val="83725B"/>
    <a:srgbClr val="003896"/>
    <a:srgbClr val="B2B2B2"/>
    <a:srgbClr val="C0C0C0"/>
    <a:srgbClr val="EAEAE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008" autoAdjust="0"/>
    <p:restoredTop sz="85437" autoAdjust="0"/>
  </p:normalViewPr>
  <p:slideViewPr>
    <p:cSldViewPr snapToObjects="1">
      <p:cViewPr varScale="1">
        <p:scale>
          <a:sx n="61" d="100"/>
          <a:sy n="61" d="100"/>
        </p:scale>
        <p:origin x="1596" y="78"/>
      </p:cViewPr>
      <p:guideLst>
        <p:guide orient="horz" pos="1253"/>
        <p:guide orient="horz" pos="890"/>
        <p:guide orient="horz" pos="3657"/>
        <p:guide orient="horz" pos="1752"/>
        <p:guide orient="horz" pos="4156"/>
        <p:guide orient="horz" pos="3475"/>
        <p:guide pos="5556"/>
        <p:guide pos="5420"/>
        <p:guide pos="340"/>
        <p:guide pos="567"/>
        <p:guide pos="4105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Objects="1">
      <p:cViewPr varScale="1">
        <p:scale>
          <a:sx n="69" d="100"/>
          <a:sy n="69" d="100"/>
        </p:scale>
        <p:origin x="-1632" y="-90"/>
      </p:cViewPr>
      <p:guideLst>
        <p:guide orient="horz" pos="2304"/>
        <p:guide pos="3024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handoutMaster" Target="handoutMasters/handoutMaster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viewProps" Target="viewProps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1"/>
            <a:ext cx="4160216" cy="3658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443" tIns="45222" rIns="90443" bIns="45222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4915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439464" y="1"/>
            <a:ext cx="4160216" cy="3658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443" tIns="45222" rIns="90443" bIns="45222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pPr>
              <a:defRPr/>
            </a:pPr>
            <a:fld id="{EA16A3A3-EE35-4DA1-AF29-4CB8FB931874}" type="datetimeFigureOut">
              <a:rPr lang="en-GB"/>
              <a:pPr>
                <a:defRPr/>
              </a:pPr>
              <a:t>23/11/2021</a:t>
            </a:fld>
            <a:endParaRPr lang="en-GB" dirty="0"/>
          </a:p>
        </p:txBody>
      </p:sp>
      <p:sp>
        <p:nvSpPr>
          <p:cNvPr id="4915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2" y="6947671"/>
            <a:ext cx="4160216" cy="3658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443" tIns="45222" rIns="90443" bIns="45222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4915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439464" y="6947671"/>
            <a:ext cx="4160216" cy="3658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443" tIns="45222" rIns="90443" bIns="45222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pPr>
              <a:defRPr/>
            </a:pPr>
            <a:fld id="{556CF31D-B3FC-401A-A29B-F94C30BA6E1E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3056222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83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1"/>
            <a:ext cx="4160216" cy="3658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607" tIns="47804" rIns="95607" bIns="47804" numCol="1" anchor="t" anchorCtr="0" compatLnSpc="1">
            <a:prstTxWarp prst="textNoShape">
              <a:avLst/>
            </a:prstTxWarp>
          </a:bodyPr>
          <a:lstStyle>
            <a:lvl1pPr>
              <a:defRPr sz="13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ZA" dirty="0"/>
          </a:p>
        </p:txBody>
      </p:sp>
      <p:sp>
        <p:nvSpPr>
          <p:cNvPr id="5283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439464" y="1"/>
            <a:ext cx="4160216" cy="3658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607" tIns="47804" rIns="95607" bIns="47804" numCol="1" anchor="t" anchorCtr="0" compatLnSpc="1">
            <a:prstTxWarp prst="textNoShape">
              <a:avLst/>
            </a:prstTxWarp>
          </a:bodyPr>
          <a:lstStyle>
            <a:lvl1pPr algn="r">
              <a:defRPr sz="13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ZA" dirty="0"/>
          </a:p>
        </p:txBody>
      </p:sp>
      <p:sp>
        <p:nvSpPr>
          <p:cNvPr id="6861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974975" y="550863"/>
            <a:ext cx="3652838" cy="274161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283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59817" y="3474678"/>
            <a:ext cx="7681568" cy="3290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607" tIns="47804" rIns="95607" bIns="4780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ZA" noProof="0"/>
              <a:t>Click to edit Master text styles</a:t>
            </a:r>
          </a:p>
          <a:p>
            <a:pPr lvl="1"/>
            <a:r>
              <a:rPr lang="en-ZA" noProof="0"/>
              <a:t>Second level</a:t>
            </a:r>
          </a:p>
          <a:p>
            <a:pPr lvl="2"/>
            <a:r>
              <a:rPr lang="en-ZA" noProof="0"/>
              <a:t>Third level</a:t>
            </a:r>
          </a:p>
          <a:p>
            <a:pPr lvl="3"/>
            <a:r>
              <a:rPr lang="en-ZA" noProof="0"/>
              <a:t>Fourth level</a:t>
            </a:r>
          </a:p>
          <a:p>
            <a:pPr lvl="4"/>
            <a:r>
              <a:rPr lang="en-ZA" noProof="0"/>
              <a:t>Fifth level</a:t>
            </a:r>
          </a:p>
        </p:txBody>
      </p:sp>
      <p:sp>
        <p:nvSpPr>
          <p:cNvPr id="5283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2" y="6947671"/>
            <a:ext cx="4160216" cy="3658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607" tIns="47804" rIns="95607" bIns="47804" numCol="1" anchor="b" anchorCtr="0" compatLnSpc="1">
            <a:prstTxWarp prst="textNoShape">
              <a:avLst/>
            </a:prstTxWarp>
          </a:bodyPr>
          <a:lstStyle>
            <a:lvl1pPr>
              <a:defRPr sz="13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ZA" dirty="0"/>
          </a:p>
        </p:txBody>
      </p:sp>
      <p:sp>
        <p:nvSpPr>
          <p:cNvPr id="5283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439464" y="6947671"/>
            <a:ext cx="4160216" cy="3658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607" tIns="47804" rIns="95607" bIns="47804" numCol="1" anchor="b" anchorCtr="0" compatLnSpc="1">
            <a:prstTxWarp prst="textNoShape">
              <a:avLst/>
            </a:prstTxWarp>
          </a:bodyPr>
          <a:lstStyle>
            <a:lvl1pPr algn="r">
              <a:defRPr sz="13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8916D729-1961-4787-BE41-FC4E63E50D47}" type="slidenum">
              <a:rPr lang="en-ZA"/>
              <a:pPr>
                <a:defRPr/>
              </a:pPr>
              <a:t>‹#›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420071582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7" Type="http://schemas.openxmlformats.org/officeDocument/2006/relationships/image" Target="../media/image8.jpe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3" descr="logo small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62863" y="341313"/>
            <a:ext cx="1173162" cy="295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17" descr="topsolid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7591425" cy="969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301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 smtClean="0"/>
            </a:lvl1pPr>
          </a:lstStyle>
          <a:p>
            <a:pPr lvl="0"/>
            <a:r>
              <a:rPr lang="en-GB" noProof="0"/>
              <a:t>Click to edit Master title style</a:t>
            </a:r>
          </a:p>
        </p:txBody>
      </p:sp>
      <p:sp>
        <p:nvSpPr>
          <p:cNvPr id="4301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 smtClean="0"/>
            </a:lvl1pPr>
          </a:lstStyle>
          <a:p>
            <a:pPr lvl="0"/>
            <a:r>
              <a:rPr lang="en-GB" noProof="0"/>
              <a:t>Click to edit Master subtitle style</a:t>
            </a:r>
          </a:p>
        </p:txBody>
      </p:sp>
      <p:sp>
        <p:nvSpPr>
          <p:cNvPr id="6" name="Rectangle 37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 sz="1000">
                <a:solidFill>
                  <a:srgbClr val="83725B"/>
                </a:solidFill>
              </a:defRPr>
            </a:lvl1pPr>
          </a:lstStyle>
          <a:p>
            <a:pPr>
              <a:defRPr/>
            </a:pPr>
            <a:fld id="{361BB131-973B-45F5-9AD0-37D8C449A0EC}" type="datetime1">
              <a:rPr lang="en-ZA"/>
              <a:pPr>
                <a:defRPr/>
              </a:pPr>
              <a:t>2021/11/23</a:t>
            </a:fld>
            <a:endParaRPr lang="en-ZA" dirty="0"/>
          </a:p>
        </p:txBody>
      </p:sp>
      <p:sp>
        <p:nvSpPr>
          <p:cNvPr id="7" name="Rectangle 38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8" name="Rectangle 39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 algn="r">
              <a:defRPr sz="1000">
                <a:solidFill>
                  <a:srgbClr val="83725B"/>
                </a:solidFill>
              </a:defRPr>
            </a:lvl1pPr>
          </a:lstStyle>
          <a:p>
            <a:pPr>
              <a:defRPr/>
            </a:pPr>
            <a:fld id="{FFE7E355-9717-4462-8326-359C48FF530C}" type="slidenum">
              <a:rPr lang="en-ZA"/>
              <a:pPr>
                <a:defRPr/>
              </a:pPr>
              <a:t>‹#›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3108849044"/>
      </p:ext>
    </p:extLst>
  </p:cSld>
  <p:clrMapOvr>
    <a:masterClrMapping/>
  </p:clrMapOvr>
  <p:transition/>
  <p:hf hdr="0" ftr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3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7C75E3-6900-4D79-8195-120179DA9FD2}" type="datetime1">
              <a:rPr lang="en-ZA"/>
              <a:pPr>
                <a:defRPr/>
              </a:pPr>
              <a:t>2021/11/23</a:t>
            </a:fld>
            <a:endParaRPr lang="en-ZA" dirty="0"/>
          </a:p>
        </p:txBody>
      </p:sp>
      <p:sp>
        <p:nvSpPr>
          <p:cNvPr id="6" name="Rectangle 3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7" name="Rectangle 3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FE28F5-2B74-4F7F-9E64-19B5743F1644}" type="slidenum">
              <a:rPr lang="en-ZA"/>
              <a:pPr>
                <a:defRPr/>
              </a:pPr>
              <a:t>‹#›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3031583713"/>
      </p:ext>
    </p:extLst>
  </p:cSld>
  <p:clrMapOvr>
    <a:masterClrMapping/>
  </p:clrMapOvr>
  <p:transition spd="slow"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8393AF-6782-4EA8-B93A-D476E1C054BF}" type="datetime1">
              <a:rPr lang="en-ZA"/>
              <a:pPr>
                <a:defRPr/>
              </a:pPr>
              <a:t>2021/11/23</a:t>
            </a:fld>
            <a:endParaRPr lang="en-ZA" dirty="0"/>
          </a:p>
        </p:txBody>
      </p:sp>
      <p:sp>
        <p:nvSpPr>
          <p:cNvPr id="5" name="Rectangle 3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Rectangle 3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A4A2E3-5D1D-403B-8341-7EB38328B27B}" type="slidenum">
              <a:rPr lang="en-ZA"/>
              <a:pPr>
                <a:defRPr/>
              </a:pPr>
              <a:t>‹#›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1985698950"/>
      </p:ext>
    </p:extLst>
  </p:cSld>
  <p:clrMapOvr>
    <a:masterClrMapping/>
  </p:clrMapOvr>
  <p:transition spd="slow">
    <p:fad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21475" y="166688"/>
            <a:ext cx="2093913" cy="631507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36563" y="166688"/>
            <a:ext cx="6132512" cy="63150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33AF2A-C8F1-4D87-906E-64B94668C67C}" type="datetime1">
              <a:rPr lang="en-ZA"/>
              <a:pPr>
                <a:defRPr/>
              </a:pPr>
              <a:t>2021/11/23</a:t>
            </a:fld>
            <a:endParaRPr lang="en-ZA" dirty="0"/>
          </a:p>
        </p:txBody>
      </p:sp>
      <p:sp>
        <p:nvSpPr>
          <p:cNvPr id="5" name="Rectangle 3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Rectangle 3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BBD449-7B62-4036-9E57-C2EC1F298715}" type="slidenum">
              <a:rPr lang="en-ZA"/>
              <a:pPr>
                <a:defRPr/>
              </a:pPr>
              <a:t>‹#›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2331126706"/>
      </p:ext>
    </p:extLst>
  </p:cSld>
  <p:clrMapOvr>
    <a:masterClrMapping/>
  </p:clrMapOvr>
  <p:transition spd="slow">
    <p:fad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36563" y="166688"/>
            <a:ext cx="8378825" cy="63150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Rectangle 3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A5EF31-2A2E-4228-ADE8-7FFF0FEA8C9D}" type="datetime1">
              <a:rPr lang="en-ZA"/>
              <a:pPr>
                <a:defRPr/>
              </a:pPr>
              <a:t>2021/11/23</a:t>
            </a:fld>
            <a:endParaRPr lang="en-ZA" dirty="0"/>
          </a:p>
        </p:txBody>
      </p:sp>
      <p:sp>
        <p:nvSpPr>
          <p:cNvPr id="4" name="Rectangle 3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5" name="Rectangle 3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6F9DBB-0118-4EFC-BEDD-D08F9F1E8DDF}" type="slidenum">
              <a:rPr lang="en-ZA"/>
              <a:pPr>
                <a:defRPr/>
              </a:pPr>
              <a:t>‹#›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3973884971"/>
      </p:ext>
    </p:extLst>
  </p:cSld>
  <p:clrMapOvr>
    <a:masterClrMapping/>
  </p:clrMapOvr>
  <p:transition spd="slow">
    <p:fade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6563" y="166688"/>
            <a:ext cx="6519862" cy="66675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36563" y="1436688"/>
            <a:ext cx="4113212" cy="50450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2175" y="1436688"/>
            <a:ext cx="4113213" cy="50450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5" name="Rectangle 3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A68855-C008-4B76-873B-7D2B945D5FD8}" type="datetime1">
              <a:rPr lang="en-ZA"/>
              <a:pPr>
                <a:defRPr/>
              </a:pPr>
              <a:t>2021/11/23</a:t>
            </a:fld>
            <a:endParaRPr lang="en-ZA" dirty="0"/>
          </a:p>
        </p:txBody>
      </p:sp>
      <p:sp>
        <p:nvSpPr>
          <p:cNvPr id="6" name="Rectangle 3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7" name="Rectangle 3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ECA2F2-C2F8-4901-99F6-2ED74BEF7C9C}" type="slidenum">
              <a:rPr lang="en-ZA"/>
              <a:pPr>
                <a:defRPr/>
              </a:pPr>
              <a:t>‹#›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968225428"/>
      </p:ext>
    </p:extLst>
  </p:cSld>
  <p:clrMapOvr>
    <a:masterClrMapping/>
  </p:clrMapOvr>
  <p:transition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6563" y="166688"/>
            <a:ext cx="6519862" cy="66675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36563" y="1436688"/>
            <a:ext cx="8378825" cy="5045075"/>
          </a:xfrm>
        </p:spPr>
        <p:txBody>
          <a:bodyPr/>
          <a:lstStyle/>
          <a:p>
            <a:pPr lvl="0"/>
            <a:endParaRPr lang="en-ZA" noProof="0" dirty="0"/>
          </a:p>
        </p:txBody>
      </p:sp>
      <p:sp>
        <p:nvSpPr>
          <p:cNvPr id="4" name="Rectangle 3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72A106-9671-4171-81EA-4224AC5ED104}" type="datetime1">
              <a:rPr lang="en-ZA"/>
              <a:pPr>
                <a:defRPr/>
              </a:pPr>
              <a:t>2021/11/23</a:t>
            </a:fld>
            <a:endParaRPr lang="en-ZA" dirty="0"/>
          </a:p>
        </p:txBody>
      </p:sp>
      <p:sp>
        <p:nvSpPr>
          <p:cNvPr id="5" name="Rectangle 3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Rectangle 3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857FC6-AC7C-4FF9-AAB6-30C904F51886}" type="slidenum">
              <a:rPr lang="en-ZA"/>
              <a:pPr>
                <a:defRPr/>
              </a:pPr>
              <a:t>‹#›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3710009238"/>
      </p:ext>
    </p:extLst>
  </p:cSld>
  <p:clrMapOvr>
    <a:masterClrMapping/>
  </p:clrMapOvr>
  <p:transition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709292879"/>
      </p:ext>
    </p:extLst>
  </p:cSld>
  <p:clrMapOvr>
    <a:masterClrMapping/>
  </p:clrMapOvr>
  <p:transition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348212886"/>
      </p:ext>
    </p:extLst>
  </p:cSld>
  <p:clrMapOvr>
    <a:masterClrMapping/>
  </p:clrMapOvr>
  <p:transition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382537612"/>
      </p:ext>
    </p:extLst>
  </p:cSld>
  <p:clrMapOvr>
    <a:masterClrMapping/>
  </p:clrMapOvr>
  <p:transition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36563" y="1436688"/>
            <a:ext cx="4113212" cy="5045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2175" y="1436688"/>
            <a:ext cx="4113213" cy="5045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532184955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150"/>
          <p:cNvGrpSpPr>
            <a:grpSpLocks/>
          </p:cNvGrpSpPr>
          <p:nvPr userDrawn="1"/>
        </p:nvGrpSpPr>
        <p:grpSpPr bwMode="auto">
          <a:xfrm>
            <a:off x="-4763" y="0"/>
            <a:ext cx="9148763" cy="6858000"/>
            <a:chOff x="-3" y="0"/>
            <a:chExt cx="5763" cy="4320"/>
          </a:xfrm>
        </p:grpSpPr>
        <p:pic>
          <p:nvPicPr>
            <p:cNvPr id="5" name="Picture 148" descr="logo small"/>
            <p:cNvPicPr>
              <a:picLocks noChangeAspect="1" noChangeArrowheads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088" y="326"/>
              <a:ext cx="1352" cy="3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6" name="Rectangle 91"/>
            <p:cNvSpPr>
              <a:spLocks noChangeArrowheads="1"/>
            </p:cNvSpPr>
            <p:nvPr userDrawn="1"/>
          </p:nvSpPr>
          <p:spPr bwMode="auto">
            <a:xfrm>
              <a:off x="-3" y="0"/>
              <a:ext cx="5763" cy="43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pic>
          <p:nvPicPr>
            <p:cNvPr id="7" name="Picture 23" descr="dd"/>
            <p:cNvPicPr>
              <a:picLocks noChangeAspect="1" noChangeArrowheads="1"/>
            </p:cNvPicPr>
            <p:nvPr userDrawn="1"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3" y="0"/>
              <a:ext cx="1150" cy="43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8" name="Oval 101"/>
            <p:cNvSpPr>
              <a:spLocks noChangeArrowheads="1"/>
            </p:cNvSpPr>
            <p:nvPr userDrawn="1"/>
          </p:nvSpPr>
          <p:spPr bwMode="auto">
            <a:xfrm>
              <a:off x="232" y="819"/>
              <a:ext cx="1448" cy="1447"/>
            </a:xfrm>
            <a:prstGeom prst="ellipse">
              <a:avLst/>
            </a:prstGeom>
            <a:solidFill>
              <a:srgbClr val="83725B"/>
            </a:solidFill>
            <a:ln w="9525">
              <a:solidFill>
                <a:srgbClr val="83725B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9" name="Oval 102" descr="coolers"/>
            <p:cNvSpPr>
              <a:spLocks noChangeArrowheads="1"/>
            </p:cNvSpPr>
            <p:nvPr userDrawn="1"/>
          </p:nvSpPr>
          <p:spPr bwMode="auto">
            <a:xfrm>
              <a:off x="275" y="858"/>
              <a:ext cx="1362" cy="1369"/>
            </a:xfrm>
            <a:prstGeom prst="ellipse">
              <a:avLst/>
            </a:prstGeom>
            <a:blipFill dpi="0" rotWithShape="1">
              <a:blip r:embed="rId4"/>
              <a:srcRect/>
              <a:stretch>
                <a:fillRect/>
              </a:stretch>
            </a:blip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0" name="Oval 103"/>
            <p:cNvSpPr>
              <a:spLocks noChangeArrowheads="1"/>
            </p:cNvSpPr>
            <p:nvPr userDrawn="1"/>
          </p:nvSpPr>
          <p:spPr bwMode="auto">
            <a:xfrm>
              <a:off x="217" y="772"/>
              <a:ext cx="1486" cy="1494"/>
            </a:xfrm>
            <a:prstGeom prst="ellipse">
              <a:avLst/>
            </a:prstGeom>
            <a:noFill/>
            <a:ln w="9525">
              <a:solidFill>
                <a:srgbClr val="83725B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1" name="Oval 104"/>
            <p:cNvSpPr>
              <a:spLocks noChangeArrowheads="1"/>
            </p:cNvSpPr>
            <p:nvPr userDrawn="1"/>
          </p:nvSpPr>
          <p:spPr bwMode="auto">
            <a:xfrm>
              <a:off x="162" y="772"/>
              <a:ext cx="1487" cy="1494"/>
            </a:xfrm>
            <a:prstGeom prst="ellipse">
              <a:avLst/>
            </a:prstGeom>
            <a:noFill/>
            <a:ln w="9525">
              <a:solidFill>
                <a:srgbClr val="83725B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2" name="Oval 105"/>
            <p:cNvSpPr>
              <a:spLocks noChangeArrowheads="1"/>
            </p:cNvSpPr>
            <p:nvPr userDrawn="1"/>
          </p:nvSpPr>
          <p:spPr bwMode="auto">
            <a:xfrm>
              <a:off x="240" y="803"/>
              <a:ext cx="1486" cy="1494"/>
            </a:xfrm>
            <a:prstGeom prst="ellipse">
              <a:avLst/>
            </a:prstGeom>
            <a:noFill/>
            <a:ln w="9525">
              <a:solidFill>
                <a:srgbClr val="83725B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3" name="Oval 106"/>
            <p:cNvSpPr>
              <a:spLocks noChangeArrowheads="1"/>
            </p:cNvSpPr>
            <p:nvPr userDrawn="1"/>
          </p:nvSpPr>
          <p:spPr bwMode="auto">
            <a:xfrm>
              <a:off x="194" y="757"/>
              <a:ext cx="1486" cy="1486"/>
            </a:xfrm>
            <a:prstGeom prst="ellipse">
              <a:avLst/>
            </a:prstGeom>
            <a:noFill/>
            <a:ln w="9525">
              <a:solidFill>
                <a:srgbClr val="83725B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4" name="Oval 107"/>
            <p:cNvSpPr>
              <a:spLocks noChangeArrowheads="1"/>
            </p:cNvSpPr>
            <p:nvPr userDrawn="1"/>
          </p:nvSpPr>
          <p:spPr bwMode="auto">
            <a:xfrm>
              <a:off x="279" y="834"/>
              <a:ext cx="1486" cy="1494"/>
            </a:xfrm>
            <a:prstGeom prst="ellipse">
              <a:avLst/>
            </a:prstGeom>
            <a:noFill/>
            <a:ln w="9525">
              <a:solidFill>
                <a:srgbClr val="83725B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5" name="Oval 108"/>
            <p:cNvSpPr>
              <a:spLocks noChangeArrowheads="1"/>
            </p:cNvSpPr>
            <p:nvPr userDrawn="1"/>
          </p:nvSpPr>
          <p:spPr bwMode="auto">
            <a:xfrm>
              <a:off x="108" y="834"/>
              <a:ext cx="1486" cy="1494"/>
            </a:xfrm>
            <a:prstGeom prst="ellipse">
              <a:avLst/>
            </a:prstGeom>
            <a:noFill/>
            <a:ln w="9525">
              <a:solidFill>
                <a:srgbClr val="83725B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6" name="Oval 109"/>
            <p:cNvSpPr>
              <a:spLocks noChangeArrowheads="1"/>
            </p:cNvSpPr>
            <p:nvPr userDrawn="1"/>
          </p:nvSpPr>
          <p:spPr bwMode="auto">
            <a:xfrm>
              <a:off x="287" y="757"/>
              <a:ext cx="1486" cy="1486"/>
            </a:xfrm>
            <a:prstGeom prst="ellipse">
              <a:avLst/>
            </a:prstGeom>
            <a:noFill/>
            <a:ln w="9525">
              <a:solidFill>
                <a:srgbClr val="83725B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7" name="Oval 110"/>
            <p:cNvSpPr>
              <a:spLocks noChangeArrowheads="1"/>
            </p:cNvSpPr>
            <p:nvPr userDrawn="1"/>
          </p:nvSpPr>
          <p:spPr bwMode="auto">
            <a:xfrm>
              <a:off x="614" y="422"/>
              <a:ext cx="739" cy="747"/>
            </a:xfrm>
            <a:prstGeom prst="ellipse">
              <a:avLst/>
            </a:prstGeom>
            <a:solidFill>
              <a:srgbClr val="83725B"/>
            </a:solidFill>
            <a:ln w="9525">
              <a:solidFill>
                <a:srgbClr val="83725B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8" name="Oval 111"/>
            <p:cNvSpPr>
              <a:spLocks noChangeArrowheads="1"/>
            </p:cNvSpPr>
            <p:nvPr userDrawn="1"/>
          </p:nvSpPr>
          <p:spPr bwMode="auto">
            <a:xfrm>
              <a:off x="629" y="445"/>
              <a:ext cx="708" cy="708"/>
            </a:xfrm>
            <a:prstGeom prst="ellipse">
              <a:avLst/>
            </a:prstGeom>
            <a:solidFill>
              <a:srgbClr val="8C7F6D"/>
            </a:solidFill>
            <a:ln w="9525">
              <a:solidFill>
                <a:srgbClr val="83725B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9" name="Oval 112"/>
            <p:cNvSpPr>
              <a:spLocks noChangeArrowheads="1"/>
            </p:cNvSpPr>
            <p:nvPr userDrawn="1"/>
          </p:nvSpPr>
          <p:spPr bwMode="auto">
            <a:xfrm>
              <a:off x="598" y="399"/>
              <a:ext cx="770" cy="770"/>
            </a:xfrm>
            <a:prstGeom prst="ellipse">
              <a:avLst/>
            </a:prstGeom>
            <a:noFill/>
            <a:ln w="9525">
              <a:solidFill>
                <a:srgbClr val="83725B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0" name="Oval 113"/>
            <p:cNvSpPr>
              <a:spLocks noChangeArrowheads="1"/>
            </p:cNvSpPr>
            <p:nvPr userDrawn="1"/>
          </p:nvSpPr>
          <p:spPr bwMode="auto">
            <a:xfrm>
              <a:off x="575" y="399"/>
              <a:ext cx="762" cy="770"/>
            </a:xfrm>
            <a:prstGeom prst="ellipse">
              <a:avLst/>
            </a:prstGeom>
            <a:noFill/>
            <a:ln w="9525">
              <a:solidFill>
                <a:srgbClr val="83725B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1" name="Oval 114"/>
            <p:cNvSpPr>
              <a:spLocks noChangeArrowheads="1"/>
            </p:cNvSpPr>
            <p:nvPr userDrawn="1"/>
          </p:nvSpPr>
          <p:spPr bwMode="auto">
            <a:xfrm>
              <a:off x="614" y="414"/>
              <a:ext cx="770" cy="771"/>
            </a:xfrm>
            <a:prstGeom prst="ellipse">
              <a:avLst/>
            </a:prstGeom>
            <a:noFill/>
            <a:ln w="9525">
              <a:solidFill>
                <a:srgbClr val="83725B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2" name="Oval 115"/>
            <p:cNvSpPr>
              <a:spLocks noChangeArrowheads="1"/>
            </p:cNvSpPr>
            <p:nvPr userDrawn="1"/>
          </p:nvSpPr>
          <p:spPr bwMode="auto">
            <a:xfrm>
              <a:off x="590" y="391"/>
              <a:ext cx="763" cy="770"/>
            </a:xfrm>
            <a:prstGeom prst="ellipse">
              <a:avLst/>
            </a:prstGeom>
            <a:noFill/>
            <a:ln w="9525">
              <a:solidFill>
                <a:srgbClr val="83725B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3" name="Oval 116"/>
            <p:cNvSpPr>
              <a:spLocks noChangeArrowheads="1"/>
            </p:cNvSpPr>
            <p:nvPr userDrawn="1"/>
          </p:nvSpPr>
          <p:spPr bwMode="auto">
            <a:xfrm>
              <a:off x="629" y="445"/>
              <a:ext cx="708" cy="708"/>
            </a:xfrm>
            <a:prstGeom prst="ellipse">
              <a:avLst/>
            </a:prstGeom>
            <a:solidFill>
              <a:srgbClr val="83725B"/>
            </a:solidFill>
            <a:ln w="9525">
              <a:solidFill>
                <a:srgbClr val="83725B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4" name="Oval 117"/>
            <p:cNvSpPr>
              <a:spLocks noChangeArrowheads="1"/>
            </p:cNvSpPr>
            <p:nvPr userDrawn="1"/>
          </p:nvSpPr>
          <p:spPr bwMode="auto">
            <a:xfrm>
              <a:off x="637" y="445"/>
              <a:ext cx="693" cy="693"/>
            </a:xfrm>
            <a:prstGeom prst="ellipse">
              <a:avLst/>
            </a:prstGeom>
            <a:noFill/>
            <a:ln w="0">
              <a:solidFill>
                <a:srgbClr val="83725B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5" name="Oval 118" descr="face"/>
            <p:cNvSpPr>
              <a:spLocks noChangeArrowheads="1"/>
            </p:cNvSpPr>
            <p:nvPr userDrawn="1"/>
          </p:nvSpPr>
          <p:spPr bwMode="auto">
            <a:xfrm>
              <a:off x="633" y="445"/>
              <a:ext cx="700" cy="701"/>
            </a:xfrm>
            <a:prstGeom prst="ellipse">
              <a:avLst/>
            </a:prstGeom>
            <a:blipFill dpi="0" rotWithShape="1">
              <a:blip r:embed="rId5">
                <a:lum contrast="6000"/>
              </a:blip>
              <a:srcRect/>
              <a:stretch>
                <a:fillRect/>
              </a:stretch>
            </a:blip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6" name="Oval 119"/>
            <p:cNvSpPr>
              <a:spLocks noChangeArrowheads="1"/>
            </p:cNvSpPr>
            <p:nvPr userDrawn="1"/>
          </p:nvSpPr>
          <p:spPr bwMode="auto">
            <a:xfrm>
              <a:off x="637" y="391"/>
              <a:ext cx="770" cy="770"/>
            </a:xfrm>
            <a:prstGeom prst="ellipse">
              <a:avLst/>
            </a:prstGeom>
            <a:noFill/>
            <a:ln w="9525">
              <a:solidFill>
                <a:srgbClr val="83725B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7" name="Oval 120"/>
            <p:cNvSpPr>
              <a:spLocks noChangeArrowheads="1"/>
            </p:cNvSpPr>
            <p:nvPr userDrawn="1"/>
          </p:nvSpPr>
          <p:spPr bwMode="auto">
            <a:xfrm>
              <a:off x="544" y="438"/>
              <a:ext cx="770" cy="762"/>
            </a:xfrm>
            <a:prstGeom prst="ellipse">
              <a:avLst/>
            </a:prstGeom>
            <a:noFill/>
            <a:ln w="9525">
              <a:solidFill>
                <a:srgbClr val="83725B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8" name="Oval 121"/>
            <p:cNvSpPr>
              <a:spLocks noChangeArrowheads="1"/>
            </p:cNvSpPr>
            <p:nvPr userDrawn="1"/>
          </p:nvSpPr>
          <p:spPr bwMode="auto">
            <a:xfrm>
              <a:off x="637" y="438"/>
              <a:ext cx="763" cy="762"/>
            </a:xfrm>
            <a:prstGeom prst="ellipse">
              <a:avLst/>
            </a:prstGeom>
            <a:noFill/>
            <a:ln w="9525">
              <a:solidFill>
                <a:srgbClr val="83725B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9" name="Oval 122"/>
            <p:cNvSpPr>
              <a:spLocks noChangeArrowheads="1"/>
            </p:cNvSpPr>
            <p:nvPr userDrawn="1"/>
          </p:nvSpPr>
          <p:spPr bwMode="auto">
            <a:xfrm>
              <a:off x="264" y="2002"/>
              <a:ext cx="1213" cy="1205"/>
            </a:xfrm>
            <a:prstGeom prst="ellipse">
              <a:avLst/>
            </a:prstGeom>
            <a:solidFill>
              <a:srgbClr val="83725B"/>
            </a:solidFill>
            <a:ln w="9525">
              <a:solidFill>
                <a:srgbClr val="83725B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30" name="Oval 123"/>
            <p:cNvSpPr>
              <a:spLocks noChangeArrowheads="1"/>
            </p:cNvSpPr>
            <p:nvPr userDrawn="1"/>
          </p:nvSpPr>
          <p:spPr bwMode="auto">
            <a:xfrm>
              <a:off x="303" y="2033"/>
              <a:ext cx="1135" cy="1143"/>
            </a:xfrm>
            <a:prstGeom prst="ellipse">
              <a:avLst/>
            </a:prstGeom>
            <a:solidFill>
              <a:srgbClr val="83725B"/>
            </a:solidFill>
            <a:ln w="9525">
              <a:solidFill>
                <a:srgbClr val="83725B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31" name="Oval 124"/>
            <p:cNvSpPr>
              <a:spLocks noChangeArrowheads="1"/>
            </p:cNvSpPr>
            <p:nvPr userDrawn="1"/>
          </p:nvSpPr>
          <p:spPr bwMode="auto">
            <a:xfrm>
              <a:off x="248" y="1963"/>
              <a:ext cx="1245" cy="1244"/>
            </a:xfrm>
            <a:prstGeom prst="ellipse">
              <a:avLst/>
            </a:prstGeom>
            <a:noFill/>
            <a:ln w="9525">
              <a:solidFill>
                <a:srgbClr val="83725B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32" name="Oval 125"/>
            <p:cNvSpPr>
              <a:spLocks noChangeArrowheads="1"/>
            </p:cNvSpPr>
            <p:nvPr userDrawn="1"/>
          </p:nvSpPr>
          <p:spPr bwMode="auto">
            <a:xfrm>
              <a:off x="209" y="1963"/>
              <a:ext cx="1237" cy="1244"/>
            </a:xfrm>
            <a:prstGeom prst="ellipse">
              <a:avLst/>
            </a:prstGeom>
            <a:noFill/>
            <a:ln w="9525">
              <a:solidFill>
                <a:srgbClr val="83725B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33" name="Oval 126"/>
            <p:cNvSpPr>
              <a:spLocks noChangeArrowheads="1"/>
            </p:cNvSpPr>
            <p:nvPr userDrawn="1"/>
          </p:nvSpPr>
          <p:spPr bwMode="auto">
            <a:xfrm>
              <a:off x="271" y="1986"/>
              <a:ext cx="1245" cy="1245"/>
            </a:xfrm>
            <a:prstGeom prst="ellipse">
              <a:avLst/>
            </a:prstGeom>
            <a:noFill/>
            <a:ln w="9525">
              <a:solidFill>
                <a:srgbClr val="83725B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34" name="Oval 127"/>
            <p:cNvSpPr>
              <a:spLocks noChangeArrowheads="1"/>
            </p:cNvSpPr>
            <p:nvPr userDrawn="1"/>
          </p:nvSpPr>
          <p:spPr bwMode="auto">
            <a:xfrm>
              <a:off x="232" y="1947"/>
              <a:ext cx="1245" cy="1245"/>
            </a:xfrm>
            <a:prstGeom prst="ellipse">
              <a:avLst/>
            </a:prstGeom>
            <a:noFill/>
            <a:ln w="9525">
              <a:solidFill>
                <a:srgbClr val="83725B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35" name="Oval 128" descr="new smal workers"/>
            <p:cNvSpPr>
              <a:spLocks noChangeArrowheads="1"/>
            </p:cNvSpPr>
            <p:nvPr userDrawn="1"/>
          </p:nvSpPr>
          <p:spPr bwMode="auto">
            <a:xfrm>
              <a:off x="304" y="2033"/>
              <a:ext cx="1135" cy="1143"/>
            </a:xfrm>
            <a:prstGeom prst="ellipse">
              <a:avLst/>
            </a:prstGeom>
            <a:blipFill dpi="0" rotWithShape="1">
              <a:blip r:embed="rId6">
                <a:lum contrast="12000"/>
              </a:blip>
              <a:srcRect/>
              <a:stretch>
                <a:fillRect/>
              </a:stretch>
            </a:blip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36" name="Oval 129"/>
            <p:cNvSpPr>
              <a:spLocks noChangeArrowheads="1"/>
            </p:cNvSpPr>
            <p:nvPr userDrawn="1"/>
          </p:nvSpPr>
          <p:spPr bwMode="auto">
            <a:xfrm>
              <a:off x="162" y="2017"/>
              <a:ext cx="1238" cy="1245"/>
            </a:xfrm>
            <a:prstGeom prst="ellipse">
              <a:avLst/>
            </a:prstGeom>
            <a:noFill/>
            <a:ln w="9525">
              <a:solidFill>
                <a:srgbClr val="83725B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37" name="Oval 130"/>
            <p:cNvSpPr>
              <a:spLocks noChangeArrowheads="1"/>
            </p:cNvSpPr>
            <p:nvPr userDrawn="1"/>
          </p:nvSpPr>
          <p:spPr bwMode="auto">
            <a:xfrm>
              <a:off x="310" y="1947"/>
              <a:ext cx="1245" cy="1245"/>
            </a:xfrm>
            <a:prstGeom prst="ellipse">
              <a:avLst/>
            </a:prstGeom>
            <a:noFill/>
            <a:ln w="9525">
              <a:solidFill>
                <a:srgbClr val="83725B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38" name="Oval 131"/>
            <p:cNvSpPr>
              <a:spLocks noChangeArrowheads="1"/>
            </p:cNvSpPr>
            <p:nvPr userDrawn="1"/>
          </p:nvSpPr>
          <p:spPr bwMode="auto">
            <a:xfrm>
              <a:off x="303" y="2017"/>
              <a:ext cx="1244" cy="1245"/>
            </a:xfrm>
            <a:prstGeom prst="ellipse">
              <a:avLst/>
            </a:prstGeom>
            <a:noFill/>
            <a:ln w="9525">
              <a:solidFill>
                <a:srgbClr val="83725B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39" name="Oval 132"/>
            <p:cNvSpPr>
              <a:spLocks noChangeArrowheads="1"/>
            </p:cNvSpPr>
            <p:nvPr userDrawn="1"/>
          </p:nvSpPr>
          <p:spPr bwMode="auto">
            <a:xfrm>
              <a:off x="614" y="2990"/>
              <a:ext cx="1003" cy="1011"/>
            </a:xfrm>
            <a:prstGeom prst="ellipse">
              <a:avLst/>
            </a:prstGeom>
            <a:solidFill>
              <a:srgbClr val="83725B"/>
            </a:solidFill>
            <a:ln w="9525">
              <a:solidFill>
                <a:srgbClr val="83725B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0" name="Oval 133"/>
            <p:cNvSpPr>
              <a:spLocks noChangeArrowheads="1"/>
            </p:cNvSpPr>
            <p:nvPr userDrawn="1"/>
          </p:nvSpPr>
          <p:spPr bwMode="auto">
            <a:xfrm>
              <a:off x="645" y="3021"/>
              <a:ext cx="941" cy="949"/>
            </a:xfrm>
            <a:prstGeom prst="ellipse">
              <a:avLst/>
            </a:prstGeom>
            <a:solidFill>
              <a:srgbClr val="83725B"/>
            </a:solidFill>
            <a:ln w="9525">
              <a:solidFill>
                <a:srgbClr val="83725B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1" name="Oval 134"/>
            <p:cNvSpPr>
              <a:spLocks noChangeArrowheads="1"/>
            </p:cNvSpPr>
            <p:nvPr userDrawn="1"/>
          </p:nvSpPr>
          <p:spPr bwMode="auto">
            <a:xfrm>
              <a:off x="598" y="2959"/>
              <a:ext cx="1035" cy="1034"/>
            </a:xfrm>
            <a:prstGeom prst="ellipse">
              <a:avLst/>
            </a:prstGeom>
            <a:noFill/>
            <a:ln w="9525">
              <a:solidFill>
                <a:srgbClr val="83725B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2" name="Oval 135"/>
            <p:cNvSpPr>
              <a:spLocks noChangeArrowheads="1"/>
            </p:cNvSpPr>
            <p:nvPr userDrawn="1"/>
          </p:nvSpPr>
          <p:spPr bwMode="auto">
            <a:xfrm>
              <a:off x="567" y="2959"/>
              <a:ext cx="1027" cy="1034"/>
            </a:xfrm>
            <a:prstGeom prst="ellipse">
              <a:avLst/>
            </a:prstGeom>
            <a:noFill/>
            <a:ln w="9525">
              <a:solidFill>
                <a:srgbClr val="83725B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3" name="Oval 136"/>
            <p:cNvSpPr>
              <a:spLocks noChangeArrowheads="1"/>
            </p:cNvSpPr>
            <p:nvPr userDrawn="1"/>
          </p:nvSpPr>
          <p:spPr bwMode="auto">
            <a:xfrm>
              <a:off x="622" y="2982"/>
              <a:ext cx="1027" cy="1035"/>
            </a:xfrm>
            <a:prstGeom prst="ellipse">
              <a:avLst/>
            </a:prstGeom>
            <a:noFill/>
            <a:ln w="9525">
              <a:solidFill>
                <a:srgbClr val="83725B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4" name="Oval 137"/>
            <p:cNvSpPr>
              <a:spLocks noChangeArrowheads="1"/>
            </p:cNvSpPr>
            <p:nvPr userDrawn="1"/>
          </p:nvSpPr>
          <p:spPr bwMode="auto">
            <a:xfrm>
              <a:off x="583" y="2951"/>
              <a:ext cx="1034" cy="1035"/>
            </a:xfrm>
            <a:prstGeom prst="ellipse">
              <a:avLst/>
            </a:prstGeom>
            <a:noFill/>
            <a:ln w="9525">
              <a:solidFill>
                <a:srgbClr val="83725B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5" name="Oval 138" descr="boom"/>
            <p:cNvSpPr>
              <a:spLocks noChangeArrowheads="1"/>
            </p:cNvSpPr>
            <p:nvPr userDrawn="1"/>
          </p:nvSpPr>
          <p:spPr bwMode="auto">
            <a:xfrm>
              <a:off x="638" y="3018"/>
              <a:ext cx="949" cy="957"/>
            </a:xfrm>
            <a:prstGeom prst="ellipse">
              <a:avLst/>
            </a:prstGeom>
            <a:blipFill dpi="0" rotWithShape="1">
              <a:blip r:embed="rId7">
                <a:lum contrast="6000"/>
              </a:blip>
              <a:srcRect/>
              <a:stretch>
                <a:fillRect/>
              </a:stretch>
            </a:blip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6" name="Oval 139"/>
            <p:cNvSpPr>
              <a:spLocks noChangeArrowheads="1"/>
            </p:cNvSpPr>
            <p:nvPr userDrawn="1"/>
          </p:nvSpPr>
          <p:spPr bwMode="auto">
            <a:xfrm>
              <a:off x="528" y="3005"/>
              <a:ext cx="1027" cy="1035"/>
            </a:xfrm>
            <a:prstGeom prst="ellipse">
              <a:avLst/>
            </a:prstGeom>
            <a:noFill/>
            <a:ln w="9525">
              <a:solidFill>
                <a:srgbClr val="83725B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7" name="Oval 140"/>
            <p:cNvSpPr>
              <a:spLocks noChangeArrowheads="1"/>
            </p:cNvSpPr>
            <p:nvPr userDrawn="1"/>
          </p:nvSpPr>
          <p:spPr bwMode="auto">
            <a:xfrm>
              <a:off x="645" y="3005"/>
              <a:ext cx="1035" cy="1035"/>
            </a:xfrm>
            <a:prstGeom prst="ellipse">
              <a:avLst/>
            </a:prstGeom>
            <a:noFill/>
            <a:ln w="9525">
              <a:solidFill>
                <a:srgbClr val="83725B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8" name="Oval 141"/>
            <p:cNvSpPr>
              <a:spLocks noChangeArrowheads="1"/>
            </p:cNvSpPr>
            <p:nvPr userDrawn="1"/>
          </p:nvSpPr>
          <p:spPr bwMode="auto">
            <a:xfrm>
              <a:off x="653" y="2951"/>
              <a:ext cx="1027" cy="1035"/>
            </a:xfrm>
            <a:prstGeom prst="ellipse">
              <a:avLst/>
            </a:prstGeom>
            <a:noFill/>
            <a:ln w="9525">
              <a:solidFill>
                <a:srgbClr val="83725B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</p:grpSp>
      <p:sp>
        <p:nvSpPr>
          <p:cNvPr id="307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3059113" y="3271838"/>
            <a:ext cx="5545137" cy="676275"/>
          </a:xfrm>
        </p:spPr>
        <p:txBody>
          <a:bodyPr anchor="b"/>
          <a:lstStyle>
            <a:lvl1pPr>
              <a:defRPr>
                <a:solidFill>
                  <a:srgbClr val="003896"/>
                </a:solidFill>
              </a:defRPr>
            </a:lvl1pPr>
          </a:lstStyle>
          <a:p>
            <a:r>
              <a:rPr lang="en-ZA"/>
              <a:t>Click to edit Master title style</a:t>
            </a:r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3059113" y="4092575"/>
            <a:ext cx="5545137" cy="2220913"/>
          </a:xfrm>
        </p:spPr>
        <p:txBody>
          <a:bodyPr/>
          <a:lstStyle>
            <a:lvl1pPr marL="0" indent="0">
              <a:buFontTx/>
              <a:buNone/>
              <a:defRPr sz="1800">
                <a:solidFill>
                  <a:srgbClr val="83725B"/>
                </a:solidFill>
              </a:defRPr>
            </a:lvl1pPr>
          </a:lstStyle>
          <a:p>
            <a:r>
              <a:rPr lang="en-ZA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930983346"/>
      </p:ext>
    </p:extLst>
  </p:cSld>
  <p:clrMapOvr>
    <a:masterClrMapping/>
  </p:clrMapOvr>
  <p:transition spd="slow">
    <p:fade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428129464"/>
      </p:ext>
    </p:extLst>
  </p:cSld>
  <p:clrMapOvr>
    <a:masterClrMapping/>
  </p:clrMapOvr>
  <p:transition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903956528"/>
      </p:ext>
    </p:extLst>
  </p:cSld>
  <p:clrMapOvr>
    <a:masterClrMapping/>
  </p:clrMapOvr>
  <p:transition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4368256"/>
      </p:ext>
    </p:extLst>
  </p:cSld>
  <p:clrMapOvr>
    <a:masterClrMapping/>
  </p:clrMapOvr>
  <p:transition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817934472"/>
      </p:ext>
    </p:extLst>
  </p:cSld>
  <p:clrMapOvr>
    <a:masterClrMapping/>
  </p:clrMapOvr>
  <p:transition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ZA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89443583"/>
      </p:ext>
    </p:extLst>
  </p:cSld>
  <p:clrMapOvr>
    <a:masterClrMapping/>
  </p:clrMapOvr>
  <p:transition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280757857"/>
      </p:ext>
    </p:extLst>
  </p:cSld>
  <p:clrMapOvr>
    <a:masterClrMapping/>
  </p:clrMapOvr>
  <p:transition/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21475" y="166688"/>
            <a:ext cx="2093913" cy="631507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36563" y="166688"/>
            <a:ext cx="6132512" cy="63150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703439830"/>
      </p:ext>
    </p:extLst>
  </p:cSld>
  <p:clrMapOvr>
    <a:masterClrMapping/>
  </p:clrMapOvr>
  <p:transition/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3" descr="logo small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62863" y="341313"/>
            <a:ext cx="1173162" cy="295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17" descr="topsolid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7591425" cy="969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837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GB" noProof="0"/>
              <a:t>Click to edit Master title style</a:t>
            </a:r>
          </a:p>
        </p:txBody>
      </p:sp>
      <p:sp>
        <p:nvSpPr>
          <p:cNvPr id="5837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GB" noProof="0"/>
              <a:t>Click to edit Master subtitle style</a:t>
            </a:r>
          </a:p>
        </p:txBody>
      </p:sp>
      <p:sp>
        <p:nvSpPr>
          <p:cNvPr id="6" name="Rectangle 37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 sz="1000">
                <a:solidFill>
                  <a:srgbClr val="83725B"/>
                </a:solidFill>
              </a:defRPr>
            </a:lvl1pPr>
          </a:lstStyle>
          <a:p>
            <a:pPr>
              <a:defRPr/>
            </a:pPr>
            <a:fld id="{535511B9-EAB8-44B7-A990-8001FECC8446}" type="datetime1">
              <a:rPr lang="en-ZA"/>
              <a:pPr>
                <a:defRPr/>
              </a:pPr>
              <a:t>2021/11/23</a:t>
            </a:fld>
            <a:endParaRPr lang="en-ZA" dirty="0"/>
          </a:p>
        </p:txBody>
      </p:sp>
      <p:sp>
        <p:nvSpPr>
          <p:cNvPr id="7" name="Rectangle 38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8" name="Rectangle 39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 algn="r">
              <a:defRPr sz="1000">
                <a:solidFill>
                  <a:srgbClr val="83725B"/>
                </a:solidFill>
              </a:defRPr>
            </a:lvl1pPr>
          </a:lstStyle>
          <a:p>
            <a:pPr>
              <a:defRPr/>
            </a:pPr>
            <a:fld id="{8EE07200-75AD-4686-9AB1-F693577C69C4}" type="slidenum">
              <a:rPr lang="en-ZA"/>
              <a:pPr>
                <a:defRPr/>
              </a:pPr>
              <a:t>‹#›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1895277466"/>
      </p:ext>
    </p:extLst>
  </p:cSld>
  <p:clrMapOvr>
    <a:masterClrMapping/>
  </p:clrMapOvr>
  <p:transition/>
  <p:hf hdr="0" ftr="0"/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Rectangle 3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FE6C07-1AC1-4D89-A904-A67A73B65150}" type="datetime1">
              <a:rPr lang="en-ZA"/>
              <a:pPr>
                <a:defRPr/>
              </a:pPr>
              <a:t>2021/11/23</a:t>
            </a:fld>
            <a:endParaRPr lang="en-ZA" dirty="0"/>
          </a:p>
        </p:txBody>
      </p:sp>
      <p:sp>
        <p:nvSpPr>
          <p:cNvPr id="5" name="Rectangle 3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Rectangle 3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7D7123-5BF8-4474-BF22-C9E7192BB8D5}" type="slidenum">
              <a:rPr lang="en-ZA"/>
              <a:pPr>
                <a:defRPr/>
              </a:pPr>
              <a:t>‹#›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1735260041"/>
      </p:ext>
    </p:extLst>
  </p:cSld>
  <p:clrMapOvr>
    <a:masterClrMapping/>
  </p:clrMapOvr>
  <p:transition/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3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D741D49-5E38-48C0-AC45-AD972E714B7E}" type="datetime1">
              <a:rPr lang="en-ZA"/>
              <a:pPr>
                <a:defRPr/>
              </a:pPr>
              <a:t>2021/11/23</a:t>
            </a:fld>
            <a:endParaRPr lang="en-ZA" dirty="0"/>
          </a:p>
        </p:txBody>
      </p:sp>
      <p:sp>
        <p:nvSpPr>
          <p:cNvPr id="5" name="Rectangle 3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Rectangle 3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18E610-469E-4AA6-8C9D-D671B5124242}" type="slidenum">
              <a:rPr lang="en-ZA"/>
              <a:pPr>
                <a:defRPr/>
              </a:pPr>
              <a:t>‹#›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3245407906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604E5A-98F2-4855-BBC0-1AD28A716CD5}" type="datetime1">
              <a:rPr lang="en-ZA"/>
              <a:pPr>
                <a:defRPr/>
              </a:pPr>
              <a:t>2021/11/23</a:t>
            </a:fld>
            <a:endParaRPr lang="en-ZA" dirty="0"/>
          </a:p>
        </p:txBody>
      </p:sp>
      <p:sp>
        <p:nvSpPr>
          <p:cNvPr id="5" name="Rectangle 3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Rectangle 3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E2F3B3-CA1D-4656-A275-D95A6764A040}" type="slidenum">
              <a:rPr lang="en-ZA"/>
              <a:pPr>
                <a:defRPr/>
              </a:pPr>
              <a:t>‹#›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4200268649"/>
      </p:ext>
    </p:extLst>
  </p:cSld>
  <p:clrMapOvr>
    <a:masterClrMapping/>
  </p:clrMapOvr>
  <p:transition spd="slow">
    <p:fade/>
  </p:transition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36563" y="1436688"/>
            <a:ext cx="4113212" cy="5045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2175" y="1436688"/>
            <a:ext cx="4113213" cy="5045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5" name="Rectangle 3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7D41BC-01C8-4D87-80E7-40EC665836F3}" type="datetime1">
              <a:rPr lang="en-ZA"/>
              <a:pPr>
                <a:defRPr/>
              </a:pPr>
              <a:t>2021/11/23</a:t>
            </a:fld>
            <a:endParaRPr lang="en-ZA" dirty="0"/>
          </a:p>
        </p:txBody>
      </p:sp>
      <p:sp>
        <p:nvSpPr>
          <p:cNvPr id="6" name="Rectangle 3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7" name="Rectangle 3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D7A206-C4A6-429B-9B2A-807D5C823049}" type="slidenum">
              <a:rPr lang="en-ZA"/>
              <a:pPr>
                <a:defRPr/>
              </a:pPr>
              <a:t>‹#›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2321909110"/>
      </p:ext>
    </p:extLst>
  </p:cSld>
  <p:clrMapOvr>
    <a:masterClrMapping/>
  </p:clrMapOvr>
  <p:transition/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7" name="Rectangle 3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4700A0-0D1A-472E-9C21-961D83436B37}" type="datetime1">
              <a:rPr lang="en-ZA"/>
              <a:pPr>
                <a:defRPr/>
              </a:pPr>
              <a:t>2021/11/23</a:t>
            </a:fld>
            <a:endParaRPr lang="en-ZA" dirty="0"/>
          </a:p>
        </p:txBody>
      </p:sp>
      <p:sp>
        <p:nvSpPr>
          <p:cNvPr id="8" name="Rectangle 3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9" name="Rectangle 3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5C400C-5FF8-40F6-9781-B6A881A9FB60}" type="slidenum">
              <a:rPr lang="en-ZA"/>
              <a:pPr>
                <a:defRPr/>
              </a:pPr>
              <a:t>‹#›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3096579509"/>
      </p:ext>
    </p:extLst>
  </p:cSld>
  <p:clrMapOvr>
    <a:masterClrMapping/>
  </p:clrMapOvr>
  <p:transition/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Rectangle 3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156995-B502-47BC-AA14-64CB25E4E89C}" type="datetime1">
              <a:rPr lang="en-ZA"/>
              <a:pPr>
                <a:defRPr/>
              </a:pPr>
              <a:t>2021/11/23</a:t>
            </a:fld>
            <a:endParaRPr lang="en-ZA" dirty="0"/>
          </a:p>
        </p:txBody>
      </p:sp>
      <p:sp>
        <p:nvSpPr>
          <p:cNvPr id="4" name="Rectangle 3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5" name="Rectangle 3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256D4D-C6D4-4D4F-A9C2-FCDA55980179}" type="slidenum">
              <a:rPr lang="en-ZA"/>
              <a:pPr>
                <a:defRPr/>
              </a:pPr>
              <a:t>‹#›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2293132918"/>
      </p:ext>
    </p:extLst>
  </p:cSld>
  <p:clrMapOvr>
    <a:masterClrMapping/>
  </p:clrMapOvr>
  <p:transition/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024A0E-C1DA-4675-9D1A-3A279430EF72}" type="datetime1">
              <a:rPr lang="en-ZA"/>
              <a:pPr>
                <a:defRPr/>
              </a:pPr>
              <a:t>2021/11/23</a:t>
            </a:fld>
            <a:endParaRPr lang="en-ZA" dirty="0"/>
          </a:p>
        </p:txBody>
      </p:sp>
      <p:sp>
        <p:nvSpPr>
          <p:cNvPr id="3" name="Rectangle 3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4" name="Rectangle 3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1603C7-80ED-423F-A566-A4D0B6342F92}" type="slidenum">
              <a:rPr lang="en-ZA"/>
              <a:pPr>
                <a:defRPr/>
              </a:pPr>
              <a:t>‹#›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657755129"/>
      </p:ext>
    </p:extLst>
  </p:cSld>
  <p:clrMapOvr>
    <a:masterClrMapping/>
  </p:clrMapOvr>
  <p:transition/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3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545F6B4-DBCE-43F1-BA41-F10B891BCF70}" type="datetime1">
              <a:rPr lang="en-ZA"/>
              <a:pPr>
                <a:defRPr/>
              </a:pPr>
              <a:t>2021/11/23</a:t>
            </a:fld>
            <a:endParaRPr lang="en-ZA" dirty="0"/>
          </a:p>
        </p:txBody>
      </p:sp>
      <p:sp>
        <p:nvSpPr>
          <p:cNvPr id="6" name="Rectangle 3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7" name="Rectangle 3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4251A7-0D1A-4C6E-8527-105943C0D235}" type="slidenum">
              <a:rPr lang="en-ZA"/>
              <a:pPr>
                <a:defRPr/>
              </a:pPr>
              <a:t>‹#›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2038487858"/>
      </p:ext>
    </p:extLst>
  </p:cSld>
  <p:clrMapOvr>
    <a:masterClrMapping/>
  </p:clrMapOvr>
  <p:transition/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ZA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3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4552AE-514F-44B1-8AA0-47D8265AC376}" type="datetime1">
              <a:rPr lang="en-ZA"/>
              <a:pPr>
                <a:defRPr/>
              </a:pPr>
              <a:t>2021/11/23</a:t>
            </a:fld>
            <a:endParaRPr lang="en-ZA" dirty="0"/>
          </a:p>
        </p:txBody>
      </p:sp>
      <p:sp>
        <p:nvSpPr>
          <p:cNvPr id="6" name="Rectangle 3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7" name="Rectangle 3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35F16A-48DC-4A20-90FD-74D7E4E72C91}" type="slidenum">
              <a:rPr lang="en-ZA"/>
              <a:pPr>
                <a:defRPr/>
              </a:pPr>
              <a:t>‹#›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1583430228"/>
      </p:ext>
    </p:extLst>
  </p:cSld>
  <p:clrMapOvr>
    <a:masterClrMapping/>
  </p:clrMapOvr>
  <p:transition/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Rectangle 3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FFA688-E77F-4A7B-B852-A572147EC9F7}" type="datetime1">
              <a:rPr lang="en-ZA"/>
              <a:pPr>
                <a:defRPr/>
              </a:pPr>
              <a:t>2021/11/23</a:t>
            </a:fld>
            <a:endParaRPr lang="en-ZA" dirty="0"/>
          </a:p>
        </p:txBody>
      </p:sp>
      <p:sp>
        <p:nvSpPr>
          <p:cNvPr id="5" name="Rectangle 3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Rectangle 3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DDC3E1-70E8-4C67-939E-F170355F3F72}" type="slidenum">
              <a:rPr lang="en-ZA"/>
              <a:pPr>
                <a:defRPr/>
              </a:pPr>
              <a:t>‹#›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3919559045"/>
      </p:ext>
    </p:extLst>
  </p:cSld>
  <p:clrMapOvr>
    <a:masterClrMapping/>
  </p:clrMapOvr>
  <p:transition/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21475" y="166688"/>
            <a:ext cx="2093913" cy="631507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36563" y="166688"/>
            <a:ext cx="6132512" cy="63150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Rectangle 3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32F5F6-853F-4F79-80DF-8B49F3B237A0}" type="datetime1">
              <a:rPr lang="en-ZA"/>
              <a:pPr>
                <a:defRPr/>
              </a:pPr>
              <a:t>2021/11/23</a:t>
            </a:fld>
            <a:endParaRPr lang="en-ZA" dirty="0"/>
          </a:p>
        </p:txBody>
      </p:sp>
      <p:sp>
        <p:nvSpPr>
          <p:cNvPr id="5" name="Rectangle 3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Rectangle 3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D91B438-7D5F-4762-AF1C-CD2B3F3B5743}" type="slidenum">
              <a:rPr lang="en-ZA"/>
              <a:pPr>
                <a:defRPr/>
              </a:pPr>
              <a:t>‹#›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3024504402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3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179A83-7E88-4313-8966-BB71A59B6784}" type="datetime1">
              <a:rPr lang="en-ZA"/>
              <a:pPr>
                <a:defRPr/>
              </a:pPr>
              <a:t>2021/11/23</a:t>
            </a:fld>
            <a:endParaRPr lang="en-ZA" dirty="0"/>
          </a:p>
        </p:txBody>
      </p:sp>
      <p:sp>
        <p:nvSpPr>
          <p:cNvPr id="5" name="Rectangle 3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Rectangle 3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47A582-7FD8-4A2B-B429-FC7B41BB0B45}" type="slidenum">
              <a:rPr lang="en-ZA"/>
              <a:pPr>
                <a:defRPr/>
              </a:pPr>
              <a:t>‹#›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3649492393"/>
      </p:ext>
    </p:extLst>
  </p:cSld>
  <p:clrMapOvr>
    <a:masterClrMapping/>
  </p:clrMapOvr>
  <p:transition spd="slow"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36563" y="1436688"/>
            <a:ext cx="4113212" cy="5045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2175" y="1436688"/>
            <a:ext cx="4113213" cy="5045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3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BBF06C-45C4-4A9C-AF21-16AAA360A75C}" type="datetime1">
              <a:rPr lang="en-ZA"/>
              <a:pPr>
                <a:defRPr/>
              </a:pPr>
              <a:t>2021/11/23</a:t>
            </a:fld>
            <a:endParaRPr lang="en-ZA" dirty="0"/>
          </a:p>
        </p:txBody>
      </p:sp>
      <p:sp>
        <p:nvSpPr>
          <p:cNvPr id="6" name="Rectangle 3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7" name="Rectangle 3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8FA627-BCFE-40FB-BF60-957F98DC6F3A}" type="slidenum">
              <a:rPr lang="en-ZA"/>
              <a:pPr>
                <a:defRPr/>
              </a:pPr>
              <a:t>‹#›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810892654"/>
      </p:ext>
    </p:extLst>
  </p:cSld>
  <p:clrMapOvr>
    <a:masterClrMapping/>
  </p:clrMapOvr>
  <p:transition spd="slow"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3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13A407-A121-4A12-B971-AC2A4DF5B988}" type="datetime1">
              <a:rPr lang="en-ZA"/>
              <a:pPr>
                <a:defRPr/>
              </a:pPr>
              <a:t>2021/11/23</a:t>
            </a:fld>
            <a:endParaRPr lang="en-ZA" dirty="0"/>
          </a:p>
        </p:txBody>
      </p:sp>
      <p:sp>
        <p:nvSpPr>
          <p:cNvPr id="8" name="Rectangle 3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9" name="Rectangle 3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3993E9-2EB7-4BC4-BCA4-6D02CE1F86B9}" type="slidenum">
              <a:rPr lang="en-ZA"/>
              <a:pPr>
                <a:defRPr/>
              </a:pPr>
              <a:t>‹#›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2410921534"/>
      </p:ext>
    </p:extLst>
  </p:cSld>
  <p:clrMapOvr>
    <a:masterClrMapping/>
  </p:clrMapOvr>
  <p:transition spd="slow"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3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93B2B6-5AD5-42F0-9050-2ED8001CC4E9}" type="datetime1">
              <a:rPr lang="en-ZA"/>
              <a:pPr>
                <a:defRPr/>
              </a:pPr>
              <a:t>2021/11/23</a:t>
            </a:fld>
            <a:endParaRPr lang="en-ZA" dirty="0"/>
          </a:p>
        </p:txBody>
      </p:sp>
      <p:sp>
        <p:nvSpPr>
          <p:cNvPr id="4" name="Rectangle 3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5" name="Rectangle 3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F7505B-2A6E-475A-B1BD-11213C00A4C8}" type="slidenum">
              <a:rPr lang="en-ZA"/>
              <a:pPr>
                <a:defRPr/>
              </a:pPr>
              <a:t>‹#›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1398093647"/>
      </p:ext>
    </p:extLst>
  </p:cSld>
  <p:clrMapOvr>
    <a:masterClrMapping/>
  </p:clrMapOvr>
  <p:transition spd="slow"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A794C8-00A4-42D5-88C7-3FAD59293BF4}" type="datetime1">
              <a:rPr lang="en-ZA"/>
              <a:pPr>
                <a:defRPr/>
              </a:pPr>
              <a:t>2021/11/23</a:t>
            </a:fld>
            <a:endParaRPr lang="en-ZA" dirty="0"/>
          </a:p>
        </p:txBody>
      </p:sp>
      <p:sp>
        <p:nvSpPr>
          <p:cNvPr id="3" name="Rectangle 3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4" name="Rectangle 3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52C84D-D587-4C42-A665-F23BDEAC50FF}" type="slidenum">
              <a:rPr lang="en-ZA"/>
              <a:pPr>
                <a:defRPr/>
              </a:pPr>
              <a:t>‹#›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1277585679"/>
      </p:ext>
    </p:extLst>
  </p:cSld>
  <p:clrMapOvr>
    <a:masterClrMapping/>
  </p:clrMapOvr>
  <p:transition spd="slow"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3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9D7A85-5D6C-4373-ADF4-A8BD77924C26}" type="datetime1">
              <a:rPr lang="en-ZA"/>
              <a:pPr>
                <a:defRPr/>
              </a:pPr>
              <a:t>2021/11/23</a:t>
            </a:fld>
            <a:endParaRPr lang="en-ZA" dirty="0"/>
          </a:p>
        </p:txBody>
      </p:sp>
      <p:sp>
        <p:nvSpPr>
          <p:cNvPr id="6" name="Rectangle 3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7" name="Rectangle 3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0BCF0A-5987-406F-B7F0-360E4C33A17C}" type="slidenum">
              <a:rPr lang="en-ZA"/>
              <a:pPr>
                <a:defRPr/>
              </a:pPr>
              <a:t>‹#›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1730635432"/>
      </p:ext>
    </p:extLst>
  </p:cSld>
  <p:clrMapOvr>
    <a:masterClrMapping/>
  </p:clrMapOvr>
  <p:transition spd="slow"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3.xml"/><Relationship Id="rId13" Type="http://schemas.openxmlformats.org/officeDocument/2006/relationships/image" Target="../media/image3.jpeg"/><Relationship Id="rId18" Type="http://schemas.openxmlformats.org/officeDocument/2006/relationships/image" Target="../media/image8.jpeg"/><Relationship Id="rId3" Type="http://schemas.openxmlformats.org/officeDocument/2006/relationships/slideLayout" Target="../slideLayouts/slideLayout18.xml"/><Relationship Id="rId7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17" Type="http://schemas.openxmlformats.org/officeDocument/2006/relationships/image" Target="../media/image7.jpeg"/><Relationship Id="rId2" Type="http://schemas.openxmlformats.org/officeDocument/2006/relationships/slideLayout" Target="../slideLayouts/slideLayout17.xml"/><Relationship Id="rId16" Type="http://schemas.openxmlformats.org/officeDocument/2006/relationships/image" Target="../media/image6.jpeg"/><Relationship Id="rId1" Type="http://schemas.openxmlformats.org/officeDocument/2006/relationships/slideLayout" Target="../slideLayouts/slideLayout16.xml"/><Relationship Id="rId6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6.xml"/><Relationship Id="rId5" Type="http://schemas.openxmlformats.org/officeDocument/2006/relationships/slideLayout" Target="../slideLayouts/slideLayout20.xml"/><Relationship Id="rId15" Type="http://schemas.openxmlformats.org/officeDocument/2006/relationships/image" Target="../media/image5.jpeg"/><Relationship Id="rId10" Type="http://schemas.openxmlformats.org/officeDocument/2006/relationships/slideLayout" Target="../slideLayouts/slideLayout25.xml"/><Relationship Id="rId4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4.xml"/><Relationship Id="rId14" Type="http://schemas.openxmlformats.org/officeDocument/2006/relationships/image" Target="../media/image4.jpe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4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29.xml"/><Relationship Id="rId7" Type="http://schemas.openxmlformats.org/officeDocument/2006/relationships/slideLayout" Target="../slideLayouts/slideLayout33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8.xml"/><Relationship Id="rId1" Type="http://schemas.openxmlformats.org/officeDocument/2006/relationships/slideLayout" Target="../slideLayouts/slideLayout27.xml"/><Relationship Id="rId6" Type="http://schemas.openxmlformats.org/officeDocument/2006/relationships/slideLayout" Target="../slideLayouts/slideLayout32.xml"/><Relationship Id="rId11" Type="http://schemas.openxmlformats.org/officeDocument/2006/relationships/slideLayout" Target="../slideLayouts/slideLayout37.xml"/><Relationship Id="rId5" Type="http://schemas.openxmlformats.org/officeDocument/2006/relationships/slideLayout" Target="../slideLayouts/slideLayout31.xml"/><Relationship Id="rId10" Type="http://schemas.openxmlformats.org/officeDocument/2006/relationships/slideLayout" Target="../slideLayouts/slideLayout36.xml"/><Relationship Id="rId4" Type="http://schemas.openxmlformats.org/officeDocument/2006/relationships/slideLayout" Target="../slideLayouts/slideLayout30.xml"/><Relationship Id="rId9" Type="http://schemas.openxmlformats.org/officeDocument/2006/relationships/slideLayout" Target="../slideLayouts/slideLayout35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43" descr="logo small"/>
          <p:cNvPicPr>
            <a:picLocks noChangeAspect="1" noChangeArrowheads="1"/>
          </p:cNvPicPr>
          <p:nvPr userDrawn="1"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62863" y="341313"/>
            <a:ext cx="1173162" cy="295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17" descr="topsolid"/>
          <p:cNvPicPr>
            <a:picLocks noChangeAspect="1" noChangeArrowheads="1"/>
          </p:cNvPicPr>
          <p:nvPr userDrawn="1"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7591425" cy="969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36563" y="166688"/>
            <a:ext cx="6519862" cy="666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ZA"/>
              <a:t>Click to edit Master title style</a:t>
            </a:r>
          </a:p>
        </p:txBody>
      </p:sp>
      <p:sp>
        <p:nvSpPr>
          <p:cNvPr id="102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36563" y="1436688"/>
            <a:ext cx="8378825" cy="5045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ZA"/>
              <a:t>Click to edit Master text styles</a:t>
            </a:r>
          </a:p>
          <a:p>
            <a:pPr lvl="1"/>
            <a:r>
              <a:rPr lang="en-ZA"/>
              <a:t>Second level</a:t>
            </a:r>
          </a:p>
          <a:p>
            <a:pPr lvl="2"/>
            <a:r>
              <a:rPr lang="en-ZA"/>
              <a:t>Third level</a:t>
            </a:r>
          </a:p>
          <a:p>
            <a:pPr lvl="3"/>
            <a:r>
              <a:rPr lang="en-ZA"/>
              <a:t>Fourth level</a:t>
            </a:r>
          </a:p>
          <a:p>
            <a:pPr lvl="4"/>
            <a:r>
              <a:rPr lang="en-ZA"/>
              <a:t>Fifth level</a:t>
            </a:r>
          </a:p>
        </p:txBody>
      </p:sp>
      <p:sp>
        <p:nvSpPr>
          <p:cNvPr id="1061" name="Rectangle 3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453188"/>
            <a:ext cx="1738313" cy="2682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000">
                <a:solidFill>
                  <a:srgbClr val="83725B"/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0D0FB6AC-492B-459F-B7FD-87F356FBB0DA}" type="datetime1">
              <a:rPr lang="en-ZA"/>
              <a:pPr>
                <a:defRPr/>
              </a:pPr>
              <a:t>2021/11/23</a:t>
            </a:fld>
            <a:endParaRPr lang="en-ZA" dirty="0"/>
          </a:p>
        </p:txBody>
      </p:sp>
      <p:sp>
        <p:nvSpPr>
          <p:cNvPr id="1062" name="Rectangle 3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32138" y="6453188"/>
            <a:ext cx="2879725" cy="2682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000">
                <a:solidFill>
                  <a:srgbClr val="83725B"/>
                </a:solidFill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1063" name="Rectangle 3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164388" y="6453188"/>
            <a:ext cx="1651000" cy="2682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000">
                <a:solidFill>
                  <a:srgbClr val="83725B"/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0BAF8918-91B4-4061-94A3-B8E33D1A6A1F}" type="slidenum">
              <a:rPr lang="en-ZA"/>
              <a:pPr>
                <a:defRPr/>
              </a:pPr>
              <a:t>‹#›</a:t>
            </a:fld>
            <a:endParaRPr lang="en-ZA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618" r:id="rId1"/>
    <p:sldLayoutId id="2147484619" r:id="rId2"/>
    <p:sldLayoutId id="2147484620" r:id="rId3"/>
    <p:sldLayoutId id="2147484621" r:id="rId4"/>
    <p:sldLayoutId id="2147484622" r:id="rId5"/>
    <p:sldLayoutId id="2147484623" r:id="rId6"/>
    <p:sldLayoutId id="2147484624" r:id="rId7"/>
    <p:sldLayoutId id="2147484625" r:id="rId8"/>
    <p:sldLayoutId id="2147484626" r:id="rId9"/>
    <p:sldLayoutId id="2147484627" r:id="rId10"/>
    <p:sldLayoutId id="2147484628" r:id="rId11"/>
    <p:sldLayoutId id="2147484629" r:id="rId12"/>
    <p:sldLayoutId id="2147484630" r:id="rId13"/>
    <p:sldLayoutId id="2147484595" r:id="rId14"/>
    <p:sldLayoutId id="2147484596" r:id="rId15"/>
  </p:sldLayoutIdLst>
  <p:transition/>
  <p:hf hdr="0" ftr="0"/>
  <p:txStyles>
    <p:titleStyle>
      <a:lvl1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Arial" charset="0"/>
          <a:cs typeface="Arial" charset="0"/>
        </a:defRPr>
      </a:lvl2pPr>
      <a:lvl3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Arial" charset="0"/>
          <a:cs typeface="Arial" charset="0"/>
        </a:defRPr>
      </a:lvl3pPr>
      <a:lvl4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Arial" charset="0"/>
          <a:cs typeface="Arial" charset="0"/>
        </a:defRPr>
      </a:lvl4pPr>
      <a:lvl5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Arial" charset="0"/>
          <a:cs typeface="Arial" charset="0"/>
        </a:defRPr>
      </a:lvl5pPr>
      <a:lvl6pPr marL="457200" algn="l" rtl="0" fontAlgn="base">
        <a:lnSpc>
          <a:spcPct val="85000"/>
        </a:lnSpc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Arial" charset="0"/>
          <a:cs typeface="Arial" charset="0"/>
        </a:defRPr>
      </a:lvl6pPr>
      <a:lvl7pPr marL="914400" algn="l" rtl="0" fontAlgn="base">
        <a:lnSpc>
          <a:spcPct val="85000"/>
        </a:lnSpc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Arial" charset="0"/>
          <a:cs typeface="Arial" charset="0"/>
        </a:defRPr>
      </a:lvl7pPr>
      <a:lvl8pPr marL="1371600" algn="l" rtl="0" fontAlgn="base">
        <a:lnSpc>
          <a:spcPct val="85000"/>
        </a:lnSpc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Arial" charset="0"/>
          <a:cs typeface="Arial" charset="0"/>
        </a:defRPr>
      </a:lvl8pPr>
      <a:lvl9pPr marL="1828800" algn="l" rtl="0" fontAlgn="base">
        <a:lnSpc>
          <a:spcPct val="85000"/>
        </a:lnSpc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Arial" charset="0"/>
          <a:cs typeface="Arial" charset="0"/>
        </a:defRPr>
      </a:lvl9pPr>
    </p:titleStyle>
    <p:bodyStyle>
      <a:lvl1pPr marL="266700" indent="-266700" algn="l" rtl="0" eaLnBrk="0" fontAlgn="base" hangingPunct="0">
        <a:lnSpc>
          <a:spcPct val="90000"/>
        </a:lnSpc>
        <a:spcBef>
          <a:spcPct val="100000"/>
        </a:spcBef>
        <a:spcAft>
          <a:spcPct val="0"/>
        </a:spcAft>
        <a:buClr>
          <a:srgbClr val="8C7F6D"/>
        </a:buClr>
        <a:buChar char="•"/>
        <a:defRPr sz="2000">
          <a:solidFill>
            <a:srgbClr val="003896"/>
          </a:solidFill>
          <a:latin typeface="+mn-lt"/>
          <a:ea typeface="+mn-ea"/>
          <a:cs typeface="+mn-cs"/>
        </a:defRPr>
      </a:lvl1pPr>
      <a:lvl2pPr marL="717550" indent="-271463" algn="l" rtl="0" eaLnBrk="0" fontAlgn="base" hangingPunct="0">
        <a:lnSpc>
          <a:spcPct val="90000"/>
        </a:lnSpc>
        <a:spcBef>
          <a:spcPct val="100000"/>
        </a:spcBef>
        <a:spcAft>
          <a:spcPct val="0"/>
        </a:spcAft>
        <a:buClr>
          <a:srgbClr val="8C7F6D"/>
        </a:buClr>
        <a:buChar char="•"/>
        <a:defRPr sz="2800">
          <a:solidFill>
            <a:srgbClr val="003896"/>
          </a:solidFill>
          <a:latin typeface="+mn-lt"/>
          <a:cs typeface="+mn-cs"/>
        </a:defRPr>
      </a:lvl2pPr>
      <a:lvl3pPr marL="1076325" indent="-179388" algn="l" rtl="0" eaLnBrk="0" fontAlgn="base" hangingPunct="0">
        <a:lnSpc>
          <a:spcPct val="90000"/>
        </a:lnSpc>
        <a:spcBef>
          <a:spcPct val="100000"/>
        </a:spcBef>
        <a:spcAft>
          <a:spcPct val="0"/>
        </a:spcAft>
        <a:buClr>
          <a:srgbClr val="8C7F6D"/>
        </a:buClr>
        <a:buChar char="•"/>
        <a:defRPr sz="1600">
          <a:solidFill>
            <a:srgbClr val="003896"/>
          </a:solidFill>
          <a:latin typeface="+mn-lt"/>
          <a:cs typeface="+mn-cs"/>
        </a:defRPr>
      </a:lvl3pPr>
      <a:lvl4pPr marL="1435100" indent="-179388" algn="l" rtl="0" eaLnBrk="0" fontAlgn="base" hangingPunct="0">
        <a:lnSpc>
          <a:spcPct val="90000"/>
        </a:lnSpc>
        <a:spcBef>
          <a:spcPct val="100000"/>
        </a:spcBef>
        <a:spcAft>
          <a:spcPct val="0"/>
        </a:spcAft>
        <a:buClr>
          <a:srgbClr val="8C7F6D"/>
        </a:buClr>
        <a:buChar char="•"/>
        <a:defRPr sz="1400">
          <a:solidFill>
            <a:srgbClr val="003896"/>
          </a:solidFill>
          <a:latin typeface="+mn-lt"/>
          <a:cs typeface="+mn-cs"/>
        </a:defRPr>
      </a:lvl4pPr>
      <a:lvl5pPr marL="1793875" indent="-179388" algn="l" rtl="0" eaLnBrk="0" fontAlgn="base" hangingPunct="0">
        <a:lnSpc>
          <a:spcPct val="90000"/>
        </a:lnSpc>
        <a:spcBef>
          <a:spcPct val="100000"/>
        </a:spcBef>
        <a:spcAft>
          <a:spcPct val="0"/>
        </a:spcAft>
        <a:buClr>
          <a:srgbClr val="8C7F6D"/>
        </a:buClr>
        <a:buChar char="•"/>
        <a:defRPr sz="1400">
          <a:solidFill>
            <a:srgbClr val="003896"/>
          </a:solidFill>
          <a:latin typeface="+mn-lt"/>
          <a:cs typeface="+mn-cs"/>
        </a:defRPr>
      </a:lvl5pPr>
      <a:lvl6pPr marL="2251075" indent="-179388" algn="l" rtl="0" fontAlgn="base">
        <a:lnSpc>
          <a:spcPct val="90000"/>
        </a:lnSpc>
        <a:spcBef>
          <a:spcPct val="100000"/>
        </a:spcBef>
        <a:spcAft>
          <a:spcPct val="0"/>
        </a:spcAft>
        <a:buClr>
          <a:srgbClr val="8C7F6D"/>
        </a:buClr>
        <a:buChar char="•"/>
        <a:defRPr sz="1400">
          <a:solidFill>
            <a:srgbClr val="003896"/>
          </a:solidFill>
          <a:latin typeface="+mn-lt"/>
          <a:cs typeface="+mn-cs"/>
        </a:defRPr>
      </a:lvl6pPr>
      <a:lvl7pPr marL="2708275" indent="-179388" algn="l" rtl="0" fontAlgn="base">
        <a:lnSpc>
          <a:spcPct val="90000"/>
        </a:lnSpc>
        <a:spcBef>
          <a:spcPct val="100000"/>
        </a:spcBef>
        <a:spcAft>
          <a:spcPct val="0"/>
        </a:spcAft>
        <a:buClr>
          <a:srgbClr val="8C7F6D"/>
        </a:buClr>
        <a:buChar char="•"/>
        <a:defRPr sz="1400">
          <a:solidFill>
            <a:srgbClr val="003896"/>
          </a:solidFill>
          <a:latin typeface="+mn-lt"/>
          <a:cs typeface="+mn-cs"/>
        </a:defRPr>
      </a:lvl7pPr>
      <a:lvl8pPr marL="3165475" indent="-179388" algn="l" rtl="0" fontAlgn="base">
        <a:lnSpc>
          <a:spcPct val="90000"/>
        </a:lnSpc>
        <a:spcBef>
          <a:spcPct val="100000"/>
        </a:spcBef>
        <a:spcAft>
          <a:spcPct val="0"/>
        </a:spcAft>
        <a:buClr>
          <a:srgbClr val="8C7F6D"/>
        </a:buClr>
        <a:buChar char="•"/>
        <a:defRPr sz="1400">
          <a:solidFill>
            <a:srgbClr val="003896"/>
          </a:solidFill>
          <a:latin typeface="+mn-lt"/>
          <a:cs typeface="+mn-cs"/>
        </a:defRPr>
      </a:lvl8pPr>
      <a:lvl9pPr marL="3622675" indent="-179388" algn="l" rtl="0" fontAlgn="base">
        <a:lnSpc>
          <a:spcPct val="90000"/>
        </a:lnSpc>
        <a:spcBef>
          <a:spcPct val="100000"/>
        </a:spcBef>
        <a:spcAft>
          <a:spcPct val="0"/>
        </a:spcAft>
        <a:buClr>
          <a:srgbClr val="8C7F6D"/>
        </a:buClr>
        <a:buChar char="•"/>
        <a:defRPr sz="1400">
          <a:solidFill>
            <a:srgbClr val="003896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Group 150"/>
          <p:cNvGrpSpPr>
            <a:grpSpLocks/>
          </p:cNvGrpSpPr>
          <p:nvPr/>
        </p:nvGrpSpPr>
        <p:grpSpPr bwMode="auto">
          <a:xfrm>
            <a:off x="-4763" y="0"/>
            <a:ext cx="9148763" cy="6858000"/>
            <a:chOff x="-3" y="0"/>
            <a:chExt cx="5763" cy="4320"/>
          </a:xfrm>
        </p:grpSpPr>
        <p:pic>
          <p:nvPicPr>
            <p:cNvPr id="2098" name="Picture 148" descr="logo small"/>
            <p:cNvPicPr>
              <a:picLocks noChangeAspect="1" noChangeArrowheads="1"/>
            </p:cNvPicPr>
            <p:nvPr userDrawn="1"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088" y="326"/>
              <a:ext cx="1352" cy="3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099" name="Rectangle 91"/>
            <p:cNvSpPr>
              <a:spLocks noChangeArrowheads="1"/>
            </p:cNvSpPr>
            <p:nvPr userDrawn="1"/>
          </p:nvSpPr>
          <p:spPr bwMode="auto">
            <a:xfrm>
              <a:off x="-3" y="0"/>
              <a:ext cx="5763" cy="43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pic>
          <p:nvPicPr>
            <p:cNvPr id="2100" name="Picture 23" descr="dd"/>
            <p:cNvPicPr>
              <a:picLocks noChangeAspect="1" noChangeArrowheads="1"/>
            </p:cNvPicPr>
            <p:nvPr userDrawn="1"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3" y="0"/>
              <a:ext cx="1150" cy="43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101" name="Oval 101"/>
            <p:cNvSpPr>
              <a:spLocks noChangeArrowheads="1"/>
            </p:cNvSpPr>
            <p:nvPr userDrawn="1"/>
          </p:nvSpPr>
          <p:spPr bwMode="auto">
            <a:xfrm>
              <a:off x="232" y="819"/>
              <a:ext cx="1448" cy="1447"/>
            </a:xfrm>
            <a:prstGeom prst="ellipse">
              <a:avLst/>
            </a:prstGeom>
            <a:solidFill>
              <a:srgbClr val="83725B"/>
            </a:solidFill>
            <a:ln w="9525">
              <a:solidFill>
                <a:srgbClr val="83725B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102" name="Oval 102" descr="coolers"/>
            <p:cNvSpPr>
              <a:spLocks noChangeArrowheads="1"/>
            </p:cNvSpPr>
            <p:nvPr userDrawn="1"/>
          </p:nvSpPr>
          <p:spPr bwMode="auto">
            <a:xfrm>
              <a:off x="275" y="858"/>
              <a:ext cx="1362" cy="1369"/>
            </a:xfrm>
            <a:prstGeom prst="ellipse">
              <a:avLst/>
            </a:prstGeom>
            <a:blipFill dpi="0" rotWithShape="1">
              <a:blip r:embed="rId15"/>
              <a:srcRect/>
              <a:stretch>
                <a:fillRect/>
              </a:stretch>
            </a:blip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103" name="Oval 103"/>
            <p:cNvSpPr>
              <a:spLocks noChangeArrowheads="1"/>
            </p:cNvSpPr>
            <p:nvPr userDrawn="1"/>
          </p:nvSpPr>
          <p:spPr bwMode="auto">
            <a:xfrm>
              <a:off x="217" y="772"/>
              <a:ext cx="1486" cy="1494"/>
            </a:xfrm>
            <a:prstGeom prst="ellipse">
              <a:avLst/>
            </a:prstGeom>
            <a:noFill/>
            <a:ln w="9525">
              <a:solidFill>
                <a:srgbClr val="83725B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104" name="Oval 104"/>
            <p:cNvSpPr>
              <a:spLocks noChangeArrowheads="1"/>
            </p:cNvSpPr>
            <p:nvPr userDrawn="1"/>
          </p:nvSpPr>
          <p:spPr bwMode="auto">
            <a:xfrm>
              <a:off x="162" y="772"/>
              <a:ext cx="1487" cy="1494"/>
            </a:xfrm>
            <a:prstGeom prst="ellipse">
              <a:avLst/>
            </a:prstGeom>
            <a:noFill/>
            <a:ln w="9525">
              <a:solidFill>
                <a:srgbClr val="83725B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105" name="Oval 105"/>
            <p:cNvSpPr>
              <a:spLocks noChangeArrowheads="1"/>
            </p:cNvSpPr>
            <p:nvPr userDrawn="1"/>
          </p:nvSpPr>
          <p:spPr bwMode="auto">
            <a:xfrm>
              <a:off x="240" y="803"/>
              <a:ext cx="1486" cy="1494"/>
            </a:xfrm>
            <a:prstGeom prst="ellipse">
              <a:avLst/>
            </a:prstGeom>
            <a:noFill/>
            <a:ln w="9525">
              <a:solidFill>
                <a:srgbClr val="83725B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106" name="Oval 106"/>
            <p:cNvSpPr>
              <a:spLocks noChangeArrowheads="1"/>
            </p:cNvSpPr>
            <p:nvPr userDrawn="1"/>
          </p:nvSpPr>
          <p:spPr bwMode="auto">
            <a:xfrm>
              <a:off x="194" y="757"/>
              <a:ext cx="1486" cy="1486"/>
            </a:xfrm>
            <a:prstGeom prst="ellipse">
              <a:avLst/>
            </a:prstGeom>
            <a:noFill/>
            <a:ln w="9525">
              <a:solidFill>
                <a:srgbClr val="83725B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107" name="Oval 107"/>
            <p:cNvSpPr>
              <a:spLocks noChangeArrowheads="1"/>
            </p:cNvSpPr>
            <p:nvPr userDrawn="1"/>
          </p:nvSpPr>
          <p:spPr bwMode="auto">
            <a:xfrm>
              <a:off x="279" y="834"/>
              <a:ext cx="1486" cy="1494"/>
            </a:xfrm>
            <a:prstGeom prst="ellipse">
              <a:avLst/>
            </a:prstGeom>
            <a:noFill/>
            <a:ln w="9525">
              <a:solidFill>
                <a:srgbClr val="83725B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108" name="Oval 108"/>
            <p:cNvSpPr>
              <a:spLocks noChangeArrowheads="1"/>
            </p:cNvSpPr>
            <p:nvPr userDrawn="1"/>
          </p:nvSpPr>
          <p:spPr bwMode="auto">
            <a:xfrm>
              <a:off x="108" y="834"/>
              <a:ext cx="1486" cy="1494"/>
            </a:xfrm>
            <a:prstGeom prst="ellipse">
              <a:avLst/>
            </a:prstGeom>
            <a:noFill/>
            <a:ln w="9525">
              <a:solidFill>
                <a:srgbClr val="83725B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109" name="Oval 109"/>
            <p:cNvSpPr>
              <a:spLocks noChangeArrowheads="1"/>
            </p:cNvSpPr>
            <p:nvPr userDrawn="1"/>
          </p:nvSpPr>
          <p:spPr bwMode="auto">
            <a:xfrm>
              <a:off x="287" y="757"/>
              <a:ext cx="1486" cy="1486"/>
            </a:xfrm>
            <a:prstGeom prst="ellipse">
              <a:avLst/>
            </a:prstGeom>
            <a:noFill/>
            <a:ln w="9525">
              <a:solidFill>
                <a:srgbClr val="83725B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110" name="Oval 110"/>
            <p:cNvSpPr>
              <a:spLocks noChangeArrowheads="1"/>
            </p:cNvSpPr>
            <p:nvPr userDrawn="1"/>
          </p:nvSpPr>
          <p:spPr bwMode="auto">
            <a:xfrm>
              <a:off x="614" y="422"/>
              <a:ext cx="739" cy="747"/>
            </a:xfrm>
            <a:prstGeom prst="ellipse">
              <a:avLst/>
            </a:prstGeom>
            <a:solidFill>
              <a:srgbClr val="83725B"/>
            </a:solidFill>
            <a:ln w="9525">
              <a:solidFill>
                <a:srgbClr val="83725B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111" name="Oval 111"/>
            <p:cNvSpPr>
              <a:spLocks noChangeArrowheads="1"/>
            </p:cNvSpPr>
            <p:nvPr userDrawn="1"/>
          </p:nvSpPr>
          <p:spPr bwMode="auto">
            <a:xfrm>
              <a:off x="629" y="445"/>
              <a:ext cx="708" cy="708"/>
            </a:xfrm>
            <a:prstGeom prst="ellipse">
              <a:avLst/>
            </a:prstGeom>
            <a:solidFill>
              <a:srgbClr val="8C7F6D"/>
            </a:solidFill>
            <a:ln w="9525">
              <a:solidFill>
                <a:srgbClr val="83725B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112" name="Oval 112"/>
            <p:cNvSpPr>
              <a:spLocks noChangeArrowheads="1"/>
            </p:cNvSpPr>
            <p:nvPr userDrawn="1"/>
          </p:nvSpPr>
          <p:spPr bwMode="auto">
            <a:xfrm>
              <a:off x="598" y="399"/>
              <a:ext cx="770" cy="770"/>
            </a:xfrm>
            <a:prstGeom prst="ellipse">
              <a:avLst/>
            </a:prstGeom>
            <a:noFill/>
            <a:ln w="9525">
              <a:solidFill>
                <a:srgbClr val="83725B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113" name="Oval 113"/>
            <p:cNvSpPr>
              <a:spLocks noChangeArrowheads="1"/>
            </p:cNvSpPr>
            <p:nvPr userDrawn="1"/>
          </p:nvSpPr>
          <p:spPr bwMode="auto">
            <a:xfrm>
              <a:off x="575" y="399"/>
              <a:ext cx="762" cy="770"/>
            </a:xfrm>
            <a:prstGeom prst="ellipse">
              <a:avLst/>
            </a:prstGeom>
            <a:noFill/>
            <a:ln w="9525">
              <a:solidFill>
                <a:srgbClr val="83725B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114" name="Oval 114"/>
            <p:cNvSpPr>
              <a:spLocks noChangeArrowheads="1"/>
            </p:cNvSpPr>
            <p:nvPr userDrawn="1"/>
          </p:nvSpPr>
          <p:spPr bwMode="auto">
            <a:xfrm>
              <a:off x="614" y="414"/>
              <a:ext cx="770" cy="771"/>
            </a:xfrm>
            <a:prstGeom prst="ellipse">
              <a:avLst/>
            </a:prstGeom>
            <a:noFill/>
            <a:ln w="9525">
              <a:solidFill>
                <a:srgbClr val="83725B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115" name="Oval 115"/>
            <p:cNvSpPr>
              <a:spLocks noChangeArrowheads="1"/>
            </p:cNvSpPr>
            <p:nvPr userDrawn="1"/>
          </p:nvSpPr>
          <p:spPr bwMode="auto">
            <a:xfrm>
              <a:off x="590" y="391"/>
              <a:ext cx="763" cy="770"/>
            </a:xfrm>
            <a:prstGeom prst="ellipse">
              <a:avLst/>
            </a:prstGeom>
            <a:noFill/>
            <a:ln w="9525">
              <a:solidFill>
                <a:srgbClr val="83725B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116" name="Oval 116"/>
            <p:cNvSpPr>
              <a:spLocks noChangeArrowheads="1"/>
            </p:cNvSpPr>
            <p:nvPr userDrawn="1"/>
          </p:nvSpPr>
          <p:spPr bwMode="auto">
            <a:xfrm>
              <a:off x="629" y="445"/>
              <a:ext cx="708" cy="708"/>
            </a:xfrm>
            <a:prstGeom prst="ellipse">
              <a:avLst/>
            </a:prstGeom>
            <a:solidFill>
              <a:srgbClr val="83725B"/>
            </a:solidFill>
            <a:ln w="9525">
              <a:solidFill>
                <a:srgbClr val="83725B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117" name="Oval 117"/>
            <p:cNvSpPr>
              <a:spLocks noChangeArrowheads="1"/>
            </p:cNvSpPr>
            <p:nvPr userDrawn="1"/>
          </p:nvSpPr>
          <p:spPr bwMode="auto">
            <a:xfrm>
              <a:off x="637" y="445"/>
              <a:ext cx="693" cy="693"/>
            </a:xfrm>
            <a:prstGeom prst="ellipse">
              <a:avLst/>
            </a:prstGeom>
            <a:noFill/>
            <a:ln w="0">
              <a:solidFill>
                <a:srgbClr val="83725B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118" name="Oval 118" descr="face"/>
            <p:cNvSpPr>
              <a:spLocks noChangeArrowheads="1"/>
            </p:cNvSpPr>
            <p:nvPr userDrawn="1"/>
          </p:nvSpPr>
          <p:spPr bwMode="auto">
            <a:xfrm>
              <a:off x="633" y="445"/>
              <a:ext cx="700" cy="701"/>
            </a:xfrm>
            <a:prstGeom prst="ellipse">
              <a:avLst/>
            </a:prstGeom>
            <a:blipFill dpi="0" rotWithShape="1">
              <a:blip r:embed="rId16">
                <a:lum contrast="6000"/>
              </a:blip>
              <a:srcRect/>
              <a:stretch>
                <a:fillRect/>
              </a:stretch>
            </a:blip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119" name="Oval 119"/>
            <p:cNvSpPr>
              <a:spLocks noChangeArrowheads="1"/>
            </p:cNvSpPr>
            <p:nvPr userDrawn="1"/>
          </p:nvSpPr>
          <p:spPr bwMode="auto">
            <a:xfrm>
              <a:off x="637" y="391"/>
              <a:ext cx="770" cy="770"/>
            </a:xfrm>
            <a:prstGeom prst="ellipse">
              <a:avLst/>
            </a:prstGeom>
            <a:noFill/>
            <a:ln w="9525">
              <a:solidFill>
                <a:srgbClr val="83725B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120" name="Oval 120"/>
            <p:cNvSpPr>
              <a:spLocks noChangeArrowheads="1"/>
            </p:cNvSpPr>
            <p:nvPr userDrawn="1"/>
          </p:nvSpPr>
          <p:spPr bwMode="auto">
            <a:xfrm>
              <a:off x="544" y="438"/>
              <a:ext cx="770" cy="762"/>
            </a:xfrm>
            <a:prstGeom prst="ellipse">
              <a:avLst/>
            </a:prstGeom>
            <a:noFill/>
            <a:ln w="9525">
              <a:solidFill>
                <a:srgbClr val="83725B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121" name="Oval 121"/>
            <p:cNvSpPr>
              <a:spLocks noChangeArrowheads="1"/>
            </p:cNvSpPr>
            <p:nvPr userDrawn="1"/>
          </p:nvSpPr>
          <p:spPr bwMode="auto">
            <a:xfrm>
              <a:off x="637" y="438"/>
              <a:ext cx="763" cy="762"/>
            </a:xfrm>
            <a:prstGeom prst="ellipse">
              <a:avLst/>
            </a:prstGeom>
            <a:noFill/>
            <a:ln w="9525">
              <a:solidFill>
                <a:srgbClr val="83725B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122" name="Oval 122"/>
            <p:cNvSpPr>
              <a:spLocks noChangeArrowheads="1"/>
            </p:cNvSpPr>
            <p:nvPr userDrawn="1"/>
          </p:nvSpPr>
          <p:spPr bwMode="auto">
            <a:xfrm>
              <a:off x="264" y="2002"/>
              <a:ext cx="1213" cy="1205"/>
            </a:xfrm>
            <a:prstGeom prst="ellipse">
              <a:avLst/>
            </a:prstGeom>
            <a:solidFill>
              <a:srgbClr val="83725B"/>
            </a:solidFill>
            <a:ln w="9525">
              <a:solidFill>
                <a:srgbClr val="83725B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123" name="Oval 123"/>
            <p:cNvSpPr>
              <a:spLocks noChangeArrowheads="1"/>
            </p:cNvSpPr>
            <p:nvPr userDrawn="1"/>
          </p:nvSpPr>
          <p:spPr bwMode="auto">
            <a:xfrm>
              <a:off x="303" y="2033"/>
              <a:ext cx="1135" cy="1143"/>
            </a:xfrm>
            <a:prstGeom prst="ellipse">
              <a:avLst/>
            </a:prstGeom>
            <a:solidFill>
              <a:srgbClr val="83725B"/>
            </a:solidFill>
            <a:ln w="9525">
              <a:solidFill>
                <a:srgbClr val="83725B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124" name="Oval 124"/>
            <p:cNvSpPr>
              <a:spLocks noChangeArrowheads="1"/>
            </p:cNvSpPr>
            <p:nvPr userDrawn="1"/>
          </p:nvSpPr>
          <p:spPr bwMode="auto">
            <a:xfrm>
              <a:off x="248" y="1963"/>
              <a:ext cx="1245" cy="1244"/>
            </a:xfrm>
            <a:prstGeom prst="ellipse">
              <a:avLst/>
            </a:prstGeom>
            <a:noFill/>
            <a:ln w="9525">
              <a:solidFill>
                <a:srgbClr val="83725B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125" name="Oval 125"/>
            <p:cNvSpPr>
              <a:spLocks noChangeArrowheads="1"/>
            </p:cNvSpPr>
            <p:nvPr userDrawn="1"/>
          </p:nvSpPr>
          <p:spPr bwMode="auto">
            <a:xfrm>
              <a:off x="209" y="1963"/>
              <a:ext cx="1237" cy="1244"/>
            </a:xfrm>
            <a:prstGeom prst="ellipse">
              <a:avLst/>
            </a:prstGeom>
            <a:noFill/>
            <a:ln w="9525">
              <a:solidFill>
                <a:srgbClr val="83725B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126" name="Oval 126"/>
            <p:cNvSpPr>
              <a:spLocks noChangeArrowheads="1"/>
            </p:cNvSpPr>
            <p:nvPr userDrawn="1"/>
          </p:nvSpPr>
          <p:spPr bwMode="auto">
            <a:xfrm>
              <a:off x="271" y="1986"/>
              <a:ext cx="1245" cy="1245"/>
            </a:xfrm>
            <a:prstGeom prst="ellipse">
              <a:avLst/>
            </a:prstGeom>
            <a:noFill/>
            <a:ln w="9525">
              <a:solidFill>
                <a:srgbClr val="83725B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127" name="Oval 127"/>
            <p:cNvSpPr>
              <a:spLocks noChangeArrowheads="1"/>
            </p:cNvSpPr>
            <p:nvPr userDrawn="1"/>
          </p:nvSpPr>
          <p:spPr bwMode="auto">
            <a:xfrm>
              <a:off x="232" y="1947"/>
              <a:ext cx="1245" cy="1245"/>
            </a:xfrm>
            <a:prstGeom prst="ellipse">
              <a:avLst/>
            </a:prstGeom>
            <a:noFill/>
            <a:ln w="9525">
              <a:solidFill>
                <a:srgbClr val="83725B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128" name="Oval 128" descr="new smal workers"/>
            <p:cNvSpPr>
              <a:spLocks noChangeArrowheads="1"/>
            </p:cNvSpPr>
            <p:nvPr userDrawn="1"/>
          </p:nvSpPr>
          <p:spPr bwMode="auto">
            <a:xfrm>
              <a:off x="304" y="2033"/>
              <a:ext cx="1135" cy="1143"/>
            </a:xfrm>
            <a:prstGeom prst="ellipse">
              <a:avLst/>
            </a:prstGeom>
            <a:blipFill dpi="0" rotWithShape="1">
              <a:blip r:embed="rId17">
                <a:lum contrast="12000"/>
              </a:blip>
              <a:srcRect/>
              <a:stretch>
                <a:fillRect/>
              </a:stretch>
            </a:blip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129" name="Oval 129"/>
            <p:cNvSpPr>
              <a:spLocks noChangeArrowheads="1"/>
            </p:cNvSpPr>
            <p:nvPr userDrawn="1"/>
          </p:nvSpPr>
          <p:spPr bwMode="auto">
            <a:xfrm>
              <a:off x="162" y="2017"/>
              <a:ext cx="1238" cy="1245"/>
            </a:xfrm>
            <a:prstGeom prst="ellipse">
              <a:avLst/>
            </a:prstGeom>
            <a:noFill/>
            <a:ln w="9525">
              <a:solidFill>
                <a:srgbClr val="83725B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130" name="Oval 130"/>
            <p:cNvSpPr>
              <a:spLocks noChangeArrowheads="1"/>
            </p:cNvSpPr>
            <p:nvPr userDrawn="1"/>
          </p:nvSpPr>
          <p:spPr bwMode="auto">
            <a:xfrm>
              <a:off x="310" y="1947"/>
              <a:ext cx="1245" cy="1245"/>
            </a:xfrm>
            <a:prstGeom prst="ellipse">
              <a:avLst/>
            </a:prstGeom>
            <a:noFill/>
            <a:ln w="9525">
              <a:solidFill>
                <a:srgbClr val="83725B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131" name="Oval 131"/>
            <p:cNvSpPr>
              <a:spLocks noChangeArrowheads="1"/>
            </p:cNvSpPr>
            <p:nvPr userDrawn="1"/>
          </p:nvSpPr>
          <p:spPr bwMode="auto">
            <a:xfrm>
              <a:off x="303" y="2017"/>
              <a:ext cx="1244" cy="1245"/>
            </a:xfrm>
            <a:prstGeom prst="ellipse">
              <a:avLst/>
            </a:prstGeom>
            <a:noFill/>
            <a:ln w="9525">
              <a:solidFill>
                <a:srgbClr val="83725B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132" name="Oval 132"/>
            <p:cNvSpPr>
              <a:spLocks noChangeArrowheads="1"/>
            </p:cNvSpPr>
            <p:nvPr userDrawn="1"/>
          </p:nvSpPr>
          <p:spPr bwMode="auto">
            <a:xfrm>
              <a:off x="614" y="2990"/>
              <a:ext cx="1003" cy="1011"/>
            </a:xfrm>
            <a:prstGeom prst="ellipse">
              <a:avLst/>
            </a:prstGeom>
            <a:solidFill>
              <a:srgbClr val="83725B"/>
            </a:solidFill>
            <a:ln w="9525">
              <a:solidFill>
                <a:srgbClr val="83725B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133" name="Oval 133"/>
            <p:cNvSpPr>
              <a:spLocks noChangeArrowheads="1"/>
            </p:cNvSpPr>
            <p:nvPr userDrawn="1"/>
          </p:nvSpPr>
          <p:spPr bwMode="auto">
            <a:xfrm>
              <a:off x="645" y="3021"/>
              <a:ext cx="941" cy="949"/>
            </a:xfrm>
            <a:prstGeom prst="ellipse">
              <a:avLst/>
            </a:prstGeom>
            <a:solidFill>
              <a:srgbClr val="83725B"/>
            </a:solidFill>
            <a:ln w="9525">
              <a:solidFill>
                <a:srgbClr val="83725B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134" name="Oval 134"/>
            <p:cNvSpPr>
              <a:spLocks noChangeArrowheads="1"/>
            </p:cNvSpPr>
            <p:nvPr userDrawn="1"/>
          </p:nvSpPr>
          <p:spPr bwMode="auto">
            <a:xfrm>
              <a:off x="598" y="2959"/>
              <a:ext cx="1035" cy="1034"/>
            </a:xfrm>
            <a:prstGeom prst="ellipse">
              <a:avLst/>
            </a:prstGeom>
            <a:noFill/>
            <a:ln w="9525">
              <a:solidFill>
                <a:srgbClr val="83725B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135" name="Oval 135"/>
            <p:cNvSpPr>
              <a:spLocks noChangeArrowheads="1"/>
            </p:cNvSpPr>
            <p:nvPr userDrawn="1"/>
          </p:nvSpPr>
          <p:spPr bwMode="auto">
            <a:xfrm>
              <a:off x="567" y="2959"/>
              <a:ext cx="1027" cy="1034"/>
            </a:xfrm>
            <a:prstGeom prst="ellipse">
              <a:avLst/>
            </a:prstGeom>
            <a:noFill/>
            <a:ln w="9525">
              <a:solidFill>
                <a:srgbClr val="83725B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136" name="Oval 136"/>
            <p:cNvSpPr>
              <a:spLocks noChangeArrowheads="1"/>
            </p:cNvSpPr>
            <p:nvPr userDrawn="1"/>
          </p:nvSpPr>
          <p:spPr bwMode="auto">
            <a:xfrm>
              <a:off x="622" y="2982"/>
              <a:ext cx="1027" cy="1035"/>
            </a:xfrm>
            <a:prstGeom prst="ellipse">
              <a:avLst/>
            </a:prstGeom>
            <a:noFill/>
            <a:ln w="9525">
              <a:solidFill>
                <a:srgbClr val="83725B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137" name="Oval 137"/>
            <p:cNvSpPr>
              <a:spLocks noChangeArrowheads="1"/>
            </p:cNvSpPr>
            <p:nvPr userDrawn="1"/>
          </p:nvSpPr>
          <p:spPr bwMode="auto">
            <a:xfrm>
              <a:off x="583" y="2951"/>
              <a:ext cx="1034" cy="1035"/>
            </a:xfrm>
            <a:prstGeom prst="ellipse">
              <a:avLst/>
            </a:prstGeom>
            <a:noFill/>
            <a:ln w="9525">
              <a:solidFill>
                <a:srgbClr val="83725B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138" name="Oval 138" descr="boom"/>
            <p:cNvSpPr>
              <a:spLocks noChangeArrowheads="1"/>
            </p:cNvSpPr>
            <p:nvPr userDrawn="1"/>
          </p:nvSpPr>
          <p:spPr bwMode="auto">
            <a:xfrm>
              <a:off x="638" y="3018"/>
              <a:ext cx="949" cy="957"/>
            </a:xfrm>
            <a:prstGeom prst="ellipse">
              <a:avLst/>
            </a:prstGeom>
            <a:blipFill dpi="0" rotWithShape="1">
              <a:blip r:embed="rId18">
                <a:lum contrast="6000"/>
              </a:blip>
              <a:srcRect/>
              <a:stretch>
                <a:fillRect/>
              </a:stretch>
            </a:blip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139" name="Oval 139"/>
            <p:cNvSpPr>
              <a:spLocks noChangeArrowheads="1"/>
            </p:cNvSpPr>
            <p:nvPr userDrawn="1"/>
          </p:nvSpPr>
          <p:spPr bwMode="auto">
            <a:xfrm>
              <a:off x="528" y="3005"/>
              <a:ext cx="1027" cy="1035"/>
            </a:xfrm>
            <a:prstGeom prst="ellipse">
              <a:avLst/>
            </a:prstGeom>
            <a:noFill/>
            <a:ln w="9525">
              <a:solidFill>
                <a:srgbClr val="83725B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140" name="Oval 140"/>
            <p:cNvSpPr>
              <a:spLocks noChangeArrowheads="1"/>
            </p:cNvSpPr>
            <p:nvPr userDrawn="1"/>
          </p:nvSpPr>
          <p:spPr bwMode="auto">
            <a:xfrm>
              <a:off x="645" y="3005"/>
              <a:ext cx="1035" cy="1035"/>
            </a:xfrm>
            <a:prstGeom prst="ellipse">
              <a:avLst/>
            </a:prstGeom>
            <a:noFill/>
            <a:ln w="9525">
              <a:solidFill>
                <a:srgbClr val="83725B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141" name="Oval 141"/>
            <p:cNvSpPr>
              <a:spLocks noChangeArrowheads="1"/>
            </p:cNvSpPr>
            <p:nvPr userDrawn="1"/>
          </p:nvSpPr>
          <p:spPr bwMode="auto">
            <a:xfrm>
              <a:off x="653" y="2951"/>
              <a:ext cx="1027" cy="1035"/>
            </a:xfrm>
            <a:prstGeom prst="ellipse">
              <a:avLst/>
            </a:prstGeom>
            <a:noFill/>
            <a:ln w="9525">
              <a:solidFill>
                <a:srgbClr val="83725B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</p:grpSp>
      <p:sp>
        <p:nvSpPr>
          <p:cNvPr id="2051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36563" y="166688"/>
            <a:ext cx="6519862" cy="666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ZA"/>
              <a:t>Click to edit Master title style</a:t>
            </a:r>
          </a:p>
        </p:txBody>
      </p:sp>
      <p:sp>
        <p:nvSpPr>
          <p:cNvPr id="2052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36563" y="1436688"/>
            <a:ext cx="8378825" cy="5045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ZA"/>
              <a:t>Click to edit Master text styles</a:t>
            </a:r>
          </a:p>
          <a:p>
            <a:pPr lvl="1"/>
            <a:r>
              <a:rPr lang="en-ZA"/>
              <a:t>Second level</a:t>
            </a:r>
          </a:p>
          <a:p>
            <a:pPr lvl="2"/>
            <a:r>
              <a:rPr lang="en-ZA"/>
              <a:t>Third level</a:t>
            </a:r>
          </a:p>
          <a:p>
            <a:pPr lvl="3"/>
            <a:r>
              <a:rPr lang="en-ZA"/>
              <a:t>Fourth level</a:t>
            </a:r>
          </a:p>
          <a:p>
            <a:pPr lvl="4"/>
            <a:r>
              <a:rPr lang="en-ZA"/>
              <a:t>Fifth level</a:t>
            </a:r>
          </a:p>
        </p:txBody>
      </p:sp>
      <p:grpSp>
        <p:nvGrpSpPr>
          <p:cNvPr id="2053" name="Group 150"/>
          <p:cNvGrpSpPr>
            <a:grpSpLocks/>
          </p:cNvGrpSpPr>
          <p:nvPr userDrawn="1"/>
        </p:nvGrpSpPr>
        <p:grpSpPr bwMode="auto">
          <a:xfrm>
            <a:off x="-4763" y="0"/>
            <a:ext cx="9148763" cy="6858000"/>
            <a:chOff x="-3" y="0"/>
            <a:chExt cx="5763" cy="4320"/>
          </a:xfrm>
        </p:grpSpPr>
        <p:pic>
          <p:nvPicPr>
            <p:cNvPr id="2054" name="Picture 148" descr="logo small"/>
            <p:cNvPicPr>
              <a:picLocks noChangeAspect="1" noChangeArrowheads="1"/>
            </p:cNvPicPr>
            <p:nvPr userDrawn="1"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088" y="326"/>
              <a:ext cx="1352" cy="3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055" name="Rectangle 91"/>
            <p:cNvSpPr>
              <a:spLocks noChangeArrowheads="1"/>
            </p:cNvSpPr>
            <p:nvPr userDrawn="1"/>
          </p:nvSpPr>
          <p:spPr bwMode="auto">
            <a:xfrm>
              <a:off x="-3" y="0"/>
              <a:ext cx="5763" cy="43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pic>
          <p:nvPicPr>
            <p:cNvPr id="2056" name="Picture 23" descr="dd"/>
            <p:cNvPicPr>
              <a:picLocks noChangeAspect="1" noChangeArrowheads="1"/>
            </p:cNvPicPr>
            <p:nvPr userDrawn="1"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3" y="0"/>
              <a:ext cx="1150" cy="43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057" name="Oval 101"/>
            <p:cNvSpPr>
              <a:spLocks noChangeArrowheads="1"/>
            </p:cNvSpPr>
            <p:nvPr userDrawn="1"/>
          </p:nvSpPr>
          <p:spPr bwMode="auto">
            <a:xfrm>
              <a:off x="232" y="819"/>
              <a:ext cx="1448" cy="1447"/>
            </a:xfrm>
            <a:prstGeom prst="ellipse">
              <a:avLst/>
            </a:prstGeom>
            <a:solidFill>
              <a:srgbClr val="83725B"/>
            </a:solidFill>
            <a:ln w="9525">
              <a:solidFill>
                <a:srgbClr val="83725B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058" name="Oval 102" descr="coolers"/>
            <p:cNvSpPr>
              <a:spLocks noChangeArrowheads="1"/>
            </p:cNvSpPr>
            <p:nvPr userDrawn="1"/>
          </p:nvSpPr>
          <p:spPr bwMode="auto">
            <a:xfrm>
              <a:off x="275" y="858"/>
              <a:ext cx="1362" cy="1369"/>
            </a:xfrm>
            <a:prstGeom prst="ellipse">
              <a:avLst/>
            </a:prstGeom>
            <a:blipFill dpi="0" rotWithShape="1">
              <a:blip r:embed="rId15"/>
              <a:srcRect/>
              <a:stretch>
                <a:fillRect/>
              </a:stretch>
            </a:blip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059" name="Oval 103"/>
            <p:cNvSpPr>
              <a:spLocks noChangeArrowheads="1"/>
            </p:cNvSpPr>
            <p:nvPr userDrawn="1"/>
          </p:nvSpPr>
          <p:spPr bwMode="auto">
            <a:xfrm>
              <a:off x="217" y="772"/>
              <a:ext cx="1486" cy="1494"/>
            </a:xfrm>
            <a:prstGeom prst="ellipse">
              <a:avLst/>
            </a:prstGeom>
            <a:noFill/>
            <a:ln w="9525">
              <a:solidFill>
                <a:srgbClr val="83725B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060" name="Oval 104"/>
            <p:cNvSpPr>
              <a:spLocks noChangeArrowheads="1"/>
            </p:cNvSpPr>
            <p:nvPr userDrawn="1"/>
          </p:nvSpPr>
          <p:spPr bwMode="auto">
            <a:xfrm>
              <a:off x="162" y="772"/>
              <a:ext cx="1487" cy="1494"/>
            </a:xfrm>
            <a:prstGeom prst="ellipse">
              <a:avLst/>
            </a:prstGeom>
            <a:noFill/>
            <a:ln w="9525">
              <a:solidFill>
                <a:srgbClr val="83725B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061" name="Oval 105"/>
            <p:cNvSpPr>
              <a:spLocks noChangeArrowheads="1"/>
            </p:cNvSpPr>
            <p:nvPr userDrawn="1"/>
          </p:nvSpPr>
          <p:spPr bwMode="auto">
            <a:xfrm>
              <a:off x="240" y="803"/>
              <a:ext cx="1486" cy="1494"/>
            </a:xfrm>
            <a:prstGeom prst="ellipse">
              <a:avLst/>
            </a:prstGeom>
            <a:noFill/>
            <a:ln w="9525">
              <a:solidFill>
                <a:srgbClr val="83725B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062" name="Oval 106"/>
            <p:cNvSpPr>
              <a:spLocks noChangeArrowheads="1"/>
            </p:cNvSpPr>
            <p:nvPr userDrawn="1"/>
          </p:nvSpPr>
          <p:spPr bwMode="auto">
            <a:xfrm>
              <a:off x="194" y="757"/>
              <a:ext cx="1486" cy="1486"/>
            </a:xfrm>
            <a:prstGeom prst="ellipse">
              <a:avLst/>
            </a:prstGeom>
            <a:noFill/>
            <a:ln w="9525">
              <a:solidFill>
                <a:srgbClr val="83725B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063" name="Oval 107"/>
            <p:cNvSpPr>
              <a:spLocks noChangeArrowheads="1"/>
            </p:cNvSpPr>
            <p:nvPr userDrawn="1"/>
          </p:nvSpPr>
          <p:spPr bwMode="auto">
            <a:xfrm>
              <a:off x="279" y="834"/>
              <a:ext cx="1486" cy="1494"/>
            </a:xfrm>
            <a:prstGeom prst="ellipse">
              <a:avLst/>
            </a:prstGeom>
            <a:noFill/>
            <a:ln w="9525">
              <a:solidFill>
                <a:srgbClr val="83725B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064" name="Oval 108"/>
            <p:cNvSpPr>
              <a:spLocks noChangeArrowheads="1"/>
            </p:cNvSpPr>
            <p:nvPr userDrawn="1"/>
          </p:nvSpPr>
          <p:spPr bwMode="auto">
            <a:xfrm>
              <a:off x="108" y="834"/>
              <a:ext cx="1486" cy="1494"/>
            </a:xfrm>
            <a:prstGeom prst="ellipse">
              <a:avLst/>
            </a:prstGeom>
            <a:noFill/>
            <a:ln w="9525">
              <a:solidFill>
                <a:srgbClr val="83725B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065" name="Oval 109"/>
            <p:cNvSpPr>
              <a:spLocks noChangeArrowheads="1"/>
            </p:cNvSpPr>
            <p:nvPr userDrawn="1"/>
          </p:nvSpPr>
          <p:spPr bwMode="auto">
            <a:xfrm>
              <a:off x="287" y="757"/>
              <a:ext cx="1486" cy="1486"/>
            </a:xfrm>
            <a:prstGeom prst="ellipse">
              <a:avLst/>
            </a:prstGeom>
            <a:noFill/>
            <a:ln w="9525">
              <a:solidFill>
                <a:srgbClr val="83725B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066" name="Oval 110"/>
            <p:cNvSpPr>
              <a:spLocks noChangeArrowheads="1"/>
            </p:cNvSpPr>
            <p:nvPr userDrawn="1"/>
          </p:nvSpPr>
          <p:spPr bwMode="auto">
            <a:xfrm>
              <a:off x="614" y="422"/>
              <a:ext cx="739" cy="747"/>
            </a:xfrm>
            <a:prstGeom prst="ellipse">
              <a:avLst/>
            </a:prstGeom>
            <a:solidFill>
              <a:srgbClr val="83725B"/>
            </a:solidFill>
            <a:ln w="9525">
              <a:solidFill>
                <a:srgbClr val="83725B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067" name="Oval 111"/>
            <p:cNvSpPr>
              <a:spLocks noChangeArrowheads="1"/>
            </p:cNvSpPr>
            <p:nvPr userDrawn="1"/>
          </p:nvSpPr>
          <p:spPr bwMode="auto">
            <a:xfrm>
              <a:off x="629" y="445"/>
              <a:ext cx="708" cy="708"/>
            </a:xfrm>
            <a:prstGeom prst="ellipse">
              <a:avLst/>
            </a:prstGeom>
            <a:solidFill>
              <a:srgbClr val="8C7F6D"/>
            </a:solidFill>
            <a:ln w="9525">
              <a:solidFill>
                <a:srgbClr val="83725B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068" name="Oval 112"/>
            <p:cNvSpPr>
              <a:spLocks noChangeArrowheads="1"/>
            </p:cNvSpPr>
            <p:nvPr userDrawn="1"/>
          </p:nvSpPr>
          <p:spPr bwMode="auto">
            <a:xfrm>
              <a:off x="598" y="399"/>
              <a:ext cx="770" cy="770"/>
            </a:xfrm>
            <a:prstGeom prst="ellipse">
              <a:avLst/>
            </a:prstGeom>
            <a:noFill/>
            <a:ln w="9525">
              <a:solidFill>
                <a:srgbClr val="83725B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069" name="Oval 113"/>
            <p:cNvSpPr>
              <a:spLocks noChangeArrowheads="1"/>
            </p:cNvSpPr>
            <p:nvPr userDrawn="1"/>
          </p:nvSpPr>
          <p:spPr bwMode="auto">
            <a:xfrm>
              <a:off x="575" y="399"/>
              <a:ext cx="762" cy="770"/>
            </a:xfrm>
            <a:prstGeom prst="ellipse">
              <a:avLst/>
            </a:prstGeom>
            <a:noFill/>
            <a:ln w="9525">
              <a:solidFill>
                <a:srgbClr val="83725B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070" name="Oval 114"/>
            <p:cNvSpPr>
              <a:spLocks noChangeArrowheads="1"/>
            </p:cNvSpPr>
            <p:nvPr userDrawn="1"/>
          </p:nvSpPr>
          <p:spPr bwMode="auto">
            <a:xfrm>
              <a:off x="614" y="414"/>
              <a:ext cx="770" cy="771"/>
            </a:xfrm>
            <a:prstGeom prst="ellipse">
              <a:avLst/>
            </a:prstGeom>
            <a:noFill/>
            <a:ln w="9525">
              <a:solidFill>
                <a:srgbClr val="83725B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071" name="Oval 115"/>
            <p:cNvSpPr>
              <a:spLocks noChangeArrowheads="1"/>
            </p:cNvSpPr>
            <p:nvPr userDrawn="1"/>
          </p:nvSpPr>
          <p:spPr bwMode="auto">
            <a:xfrm>
              <a:off x="590" y="391"/>
              <a:ext cx="763" cy="770"/>
            </a:xfrm>
            <a:prstGeom prst="ellipse">
              <a:avLst/>
            </a:prstGeom>
            <a:noFill/>
            <a:ln w="9525">
              <a:solidFill>
                <a:srgbClr val="83725B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072" name="Oval 116"/>
            <p:cNvSpPr>
              <a:spLocks noChangeArrowheads="1"/>
            </p:cNvSpPr>
            <p:nvPr userDrawn="1"/>
          </p:nvSpPr>
          <p:spPr bwMode="auto">
            <a:xfrm>
              <a:off x="629" y="445"/>
              <a:ext cx="708" cy="708"/>
            </a:xfrm>
            <a:prstGeom prst="ellipse">
              <a:avLst/>
            </a:prstGeom>
            <a:solidFill>
              <a:srgbClr val="83725B"/>
            </a:solidFill>
            <a:ln w="9525">
              <a:solidFill>
                <a:srgbClr val="83725B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073" name="Oval 117"/>
            <p:cNvSpPr>
              <a:spLocks noChangeArrowheads="1"/>
            </p:cNvSpPr>
            <p:nvPr userDrawn="1"/>
          </p:nvSpPr>
          <p:spPr bwMode="auto">
            <a:xfrm>
              <a:off x="637" y="445"/>
              <a:ext cx="693" cy="693"/>
            </a:xfrm>
            <a:prstGeom prst="ellipse">
              <a:avLst/>
            </a:prstGeom>
            <a:noFill/>
            <a:ln w="0">
              <a:solidFill>
                <a:srgbClr val="83725B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074" name="Oval 118" descr="face"/>
            <p:cNvSpPr>
              <a:spLocks noChangeArrowheads="1"/>
            </p:cNvSpPr>
            <p:nvPr userDrawn="1"/>
          </p:nvSpPr>
          <p:spPr bwMode="auto">
            <a:xfrm>
              <a:off x="633" y="445"/>
              <a:ext cx="700" cy="701"/>
            </a:xfrm>
            <a:prstGeom prst="ellipse">
              <a:avLst/>
            </a:prstGeom>
            <a:blipFill dpi="0" rotWithShape="1">
              <a:blip r:embed="rId16">
                <a:lum contrast="6000"/>
              </a:blip>
              <a:srcRect/>
              <a:stretch>
                <a:fillRect/>
              </a:stretch>
            </a:blip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075" name="Oval 119"/>
            <p:cNvSpPr>
              <a:spLocks noChangeArrowheads="1"/>
            </p:cNvSpPr>
            <p:nvPr userDrawn="1"/>
          </p:nvSpPr>
          <p:spPr bwMode="auto">
            <a:xfrm>
              <a:off x="637" y="391"/>
              <a:ext cx="770" cy="770"/>
            </a:xfrm>
            <a:prstGeom prst="ellipse">
              <a:avLst/>
            </a:prstGeom>
            <a:noFill/>
            <a:ln w="9525">
              <a:solidFill>
                <a:srgbClr val="83725B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076" name="Oval 120"/>
            <p:cNvSpPr>
              <a:spLocks noChangeArrowheads="1"/>
            </p:cNvSpPr>
            <p:nvPr userDrawn="1"/>
          </p:nvSpPr>
          <p:spPr bwMode="auto">
            <a:xfrm>
              <a:off x="544" y="438"/>
              <a:ext cx="770" cy="762"/>
            </a:xfrm>
            <a:prstGeom prst="ellipse">
              <a:avLst/>
            </a:prstGeom>
            <a:noFill/>
            <a:ln w="9525">
              <a:solidFill>
                <a:srgbClr val="83725B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077" name="Oval 121"/>
            <p:cNvSpPr>
              <a:spLocks noChangeArrowheads="1"/>
            </p:cNvSpPr>
            <p:nvPr userDrawn="1"/>
          </p:nvSpPr>
          <p:spPr bwMode="auto">
            <a:xfrm>
              <a:off x="637" y="438"/>
              <a:ext cx="763" cy="762"/>
            </a:xfrm>
            <a:prstGeom prst="ellipse">
              <a:avLst/>
            </a:prstGeom>
            <a:noFill/>
            <a:ln w="9525">
              <a:solidFill>
                <a:srgbClr val="83725B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078" name="Oval 122"/>
            <p:cNvSpPr>
              <a:spLocks noChangeArrowheads="1"/>
            </p:cNvSpPr>
            <p:nvPr userDrawn="1"/>
          </p:nvSpPr>
          <p:spPr bwMode="auto">
            <a:xfrm>
              <a:off x="264" y="2002"/>
              <a:ext cx="1213" cy="1205"/>
            </a:xfrm>
            <a:prstGeom prst="ellipse">
              <a:avLst/>
            </a:prstGeom>
            <a:solidFill>
              <a:srgbClr val="83725B"/>
            </a:solidFill>
            <a:ln w="9525">
              <a:solidFill>
                <a:srgbClr val="83725B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079" name="Oval 123"/>
            <p:cNvSpPr>
              <a:spLocks noChangeArrowheads="1"/>
            </p:cNvSpPr>
            <p:nvPr userDrawn="1"/>
          </p:nvSpPr>
          <p:spPr bwMode="auto">
            <a:xfrm>
              <a:off x="303" y="2033"/>
              <a:ext cx="1135" cy="1143"/>
            </a:xfrm>
            <a:prstGeom prst="ellipse">
              <a:avLst/>
            </a:prstGeom>
            <a:solidFill>
              <a:srgbClr val="83725B"/>
            </a:solidFill>
            <a:ln w="9525">
              <a:solidFill>
                <a:srgbClr val="83725B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080" name="Oval 124"/>
            <p:cNvSpPr>
              <a:spLocks noChangeArrowheads="1"/>
            </p:cNvSpPr>
            <p:nvPr userDrawn="1"/>
          </p:nvSpPr>
          <p:spPr bwMode="auto">
            <a:xfrm>
              <a:off x="248" y="1963"/>
              <a:ext cx="1245" cy="1244"/>
            </a:xfrm>
            <a:prstGeom prst="ellipse">
              <a:avLst/>
            </a:prstGeom>
            <a:noFill/>
            <a:ln w="9525">
              <a:solidFill>
                <a:srgbClr val="83725B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081" name="Oval 125"/>
            <p:cNvSpPr>
              <a:spLocks noChangeArrowheads="1"/>
            </p:cNvSpPr>
            <p:nvPr userDrawn="1"/>
          </p:nvSpPr>
          <p:spPr bwMode="auto">
            <a:xfrm>
              <a:off x="209" y="1963"/>
              <a:ext cx="1237" cy="1244"/>
            </a:xfrm>
            <a:prstGeom prst="ellipse">
              <a:avLst/>
            </a:prstGeom>
            <a:noFill/>
            <a:ln w="9525">
              <a:solidFill>
                <a:srgbClr val="83725B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082" name="Oval 126"/>
            <p:cNvSpPr>
              <a:spLocks noChangeArrowheads="1"/>
            </p:cNvSpPr>
            <p:nvPr userDrawn="1"/>
          </p:nvSpPr>
          <p:spPr bwMode="auto">
            <a:xfrm>
              <a:off x="271" y="1986"/>
              <a:ext cx="1245" cy="1245"/>
            </a:xfrm>
            <a:prstGeom prst="ellipse">
              <a:avLst/>
            </a:prstGeom>
            <a:noFill/>
            <a:ln w="9525">
              <a:solidFill>
                <a:srgbClr val="83725B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083" name="Oval 127"/>
            <p:cNvSpPr>
              <a:spLocks noChangeArrowheads="1"/>
            </p:cNvSpPr>
            <p:nvPr userDrawn="1"/>
          </p:nvSpPr>
          <p:spPr bwMode="auto">
            <a:xfrm>
              <a:off x="232" y="1947"/>
              <a:ext cx="1245" cy="1245"/>
            </a:xfrm>
            <a:prstGeom prst="ellipse">
              <a:avLst/>
            </a:prstGeom>
            <a:noFill/>
            <a:ln w="9525">
              <a:solidFill>
                <a:srgbClr val="83725B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084" name="Oval 128" descr="new smal workers"/>
            <p:cNvSpPr>
              <a:spLocks noChangeArrowheads="1"/>
            </p:cNvSpPr>
            <p:nvPr userDrawn="1"/>
          </p:nvSpPr>
          <p:spPr bwMode="auto">
            <a:xfrm>
              <a:off x="304" y="2033"/>
              <a:ext cx="1135" cy="1143"/>
            </a:xfrm>
            <a:prstGeom prst="ellipse">
              <a:avLst/>
            </a:prstGeom>
            <a:blipFill dpi="0" rotWithShape="1">
              <a:blip r:embed="rId17">
                <a:lum contrast="12000"/>
              </a:blip>
              <a:srcRect/>
              <a:stretch>
                <a:fillRect/>
              </a:stretch>
            </a:blip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085" name="Oval 129"/>
            <p:cNvSpPr>
              <a:spLocks noChangeArrowheads="1"/>
            </p:cNvSpPr>
            <p:nvPr userDrawn="1"/>
          </p:nvSpPr>
          <p:spPr bwMode="auto">
            <a:xfrm>
              <a:off x="162" y="2017"/>
              <a:ext cx="1238" cy="1245"/>
            </a:xfrm>
            <a:prstGeom prst="ellipse">
              <a:avLst/>
            </a:prstGeom>
            <a:noFill/>
            <a:ln w="9525">
              <a:solidFill>
                <a:srgbClr val="83725B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086" name="Oval 130"/>
            <p:cNvSpPr>
              <a:spLocks noChangeArrowheads="1"/>
            </p:cNvSpPr>
            <p:nvPr userDrawn="1"/>
          </p:nvSpPr>
          <p:spPr bwMode="auto">
            <a:xfrm>
              <a:off x="310" y="1947"/>
              <a:ext cx="1245" cy="1245"/>
            </a:xfrm>
            <a:prstGeom prst="ellipse">
              <a:avLst/>
            </a:prstGeom>
            <a:noFill/>
            <a:ln w="9525">
              <a:solidFill>
                <a:srgbClr val="83725B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087" name="Oval 131"/>
            <p:cNvSpPr>
              <a:spLocks noChangeArrowheads="1"/>
            </p:cNvSpPr>
            <p:nvPr userDrawn="1"/>
          </p:nvSpPr>
          <p:spPr bwMode="auto">
            <a:xfrm>
              <a:off x="303" y="2017"/>
              <a:ext cx="1244" cy="1245"/>
            </a:xfrm>
            <a:prstGeom prst="ellipse">
              <a:avLst/>
            </a:prstGeom>
            <a:noFill/>
            <a:ln w="9525">
              <a:solidFill>
                <a:srgbClr val="83725B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088" name="Oval 132"/>
            <p:cNvSpPr>
              <a:spLocks noChangeArrowheads="1"/>
            </p:cNvSpPr>
            <p:nvPr userDrawn="1"/>
          </p:nvSpPr>
          <p:spPr bwMode="auto">
            <a:xfrm>
              <a:off x="614" y="2990"/>
              <a:ext cx="1003" cy="1011"/>
            </a:xfrm>
            <a:prstGeom prst="ellipse">
              <a:avLst/>
            </a:prstGeom>
            <a:solidFill>
              <a:srgbClr val="83725B"/>
            </a:solidFill>
            <a:ln w="9525">
              <a:solidFill>
                <a:srgbClr val="83725B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089" name="Oval 133"/>
            <p:cNvSpPr>
              <a:spLocks noChangeArrowheads="1"/>
            </p:cNvSpPr>
            <p:nvPr userDrawn="1"/>
          </p:nvSpPr>
          <p:spPr bwMode="auto">
            <a:xfrm>
              <a:off x="645" y="3021"/>
              <a:ext cx="941" cy="949"/>
            </a:xfrm>
            <a:prstGeom prst="ellipse">
              <a:avLst/>
            </a:prstGeom>
            <a:solidFill>
              <a:srgbClr val="83725B"/>
            </a:solidFill>
            <a:ln w="9525">
              <a:solidFill>
                <a:srgbClr val="83725B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090" name="Oval 134"/>
            <p:cNvSpPr>
              <a:spLocks noChangeArrowheads="1"/>
            </p:cNvSpPr>
            <p:nvPr userDrawn="1"/>
          </p:nvSpPr>
          <p:spPr bwMode="auto">
            <a:xfrm>
              <a:off x="598" y="2959"/>
              <a:ext cx="1035" cy="1034"/>
            </a:xfrm>
            <a:prstGeom prst="ellipse">
              <a:avLst/>
            </a:prstGeom>
            <a:noFill/>
            <a:ln w="9525">
              <a:solidFill>
                <a:srgbClr val="83725B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091" name="Oval 135"/>
            <p:cNvSpPr>
              <a:spLocks noChangeArrowheads="1"/>
            </p:cNvSpPr>
            <p:nvPr userDrawn="1"/>
          </p:nvSpPr>
          <p:spPr bwMode="auto">
            <a:xfrm>
              <a:off x="567" y="2959"/>
              <a:ext cx="1027" cy="1034"/>
            </a:xfrm>
            <a:prstGeom prst="ellipse">
              <a:avLst/>
            </a:prstGeom>
            <a:noFill/>
            <a:ln w="9525">
              <a:solidFill>
                <a:srgbClr val="83725B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092" name="Oval 136"/>
            <p:cNvSpPr>
              <a:spLocks noChangeArrowheads="1"/>
            </p:cNvSpPr>
            <p:nvPr userDrawn="1"/>
          </p:nvSpPr>
          <p:spPr bwMode="auto">
            <a:xfrm>
              <a:off x="622" y="2982"/>
              <a:ext cx="1027" cy="1035"/>
            </a:xfrm>
            <a:prstGeom prst="ellipse">
              <a:avLst/>
            </a:prstGeom>
            <a:noFill/>
            <a:ln w="9525">
              <a:solidFill>
                <a:srgbClr val="83725B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093" name="Oval 137"/>
            <p:cNvSpPr>
              <a:spLocks noChangeArrowheads="1"/>
            </p:cNvSpPr>
            <p:nvPr userDrawn="1"/>
          </p:nvSpPr>
          <p:spPr bwMode="auto">
            <a:xfrm>
              <a:off x="583" y="2951"/>
              <a:ext cx="1034" cy="1035"/>
            </a:xfrm>
            <a:prstGeom prst="ellipse">
              <a:avLst/>
            </a:prstGeom>
            <a:noFill/>
            <a:ln w="9525">
              <a:solidFill>
                <a:srgbClr val="83725B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094" name="Oval 138" descr="boom"/>
            <p:cNvSpPr>
              <a:spLocks noChangeArrowheads="1"/>
            </p:cNvSpPr>
            <p:nvPr userDrawn="1"/>
          </p:nvSpPr>
          <p:spPr bwMode="auto">
            <a:xfrm>
              <a:off x="638" y="3018"/>
              <a:ext cx="949" cy="957"/>
            </a:xfrm>
            <a:prstGeom prst="ellipse">
              <a:avLst/>
            </a:prstGeom>
            <a:blipFill dpi="0" rotWithShape="1">
              <a:blip r:embed="rId18">
                <a:lum contrast="6000"/>
              </a:blip>
              <a:srcRect/>
              <a:stretch>
                <a:fillRect/>
              </a:stretch>
            </a:blip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095" name="Oval 139"/>
            <p:cNvSpPr>
              <a:spLocks noChangeArrowheads="1"/>
            </p:cNvSpPr>
            <p:nvPr userDrawn="1"/>
          </p:nvSpPr>
          <p:spPr bwMode="auto">
            <a:xfrm>
              <a:off x="528" y="3005"/>
              <a:ext cx="1027" cy="1035"/>
            </a:xfrm>
            <a:prstGeom prst="ellipse">
              <a:avLst/>
            </a:prstGeom>
            <a:noFill/>
            <a:ln w="9525">
              <a:solidFill>
                <a:srgbClr val="83725B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096" name="Oval 140"/>
            <p:cNvSpPr>
              <a:spLocks noChangeArrowheads="1"/>
            </p:cNvSpPr>
            <p:nvPr userDrawn="1"/>
          </p:nvSpPr>
          <p:spPr bwMode="auto">
            <a:xfrm>
              <a:off x="645" y="3005"/>
              <a:ext cx="1035" cy="1035"/>
            </a:xfrm>
            <a:prstGeom prst="ellipse">
              <a:avLst/>
            </a:prstGeom>
            <a:noFill/>
            <a:ln w="9525">
              <a:solidFill>
                <a:srgbClr val="83725B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097" name="Oval 141"/>
            <p:cNvSpPr>
              <a:spLocks noChangeArrowheads="1"/>
            </p:cNvSpPr>
            <p:nvPr userDrawn="1"/>
          </p:nvSpPr>
          <p:spPr bwMode="auto">
            <a:xfrm>
              <a:off x="653" y="2951"/>
              <a:ext cx="1027" cy="1035"/>
            </a:xfrm>
            <a:prstGeom prst="ellipse">
              <a:avLst/>
            </a:prstGeom>
            <a:noFill/>
            <a:ln w="9525">
              <a:solidFill>
                <a:srgbClr val="83725B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4597" r:id="rId1"/>
    <p:sldLayoutId id="2147484598" r:id="rId2"/>
    <p:sldLayoutId id="2147484599" r:id="rId3"/>
    <p:sldLayoutId id="2147484600" r:id="rId4"/>
    <p:sldLayoutId id="2147484601" r:id="rId5"/>
    <p:sldLayoutId id="2147484602" r:id="rId6"/>
    <p:sldLayoutId id="2147484603" r:id="rId7"/>
    <p:sldLayoutId id="2147484604" r:id="rId8"/>
    <p:sldLayoutId id="2147484605" r:id="rId9"/>
    <p:sldLayoutId id="2147484606" r:id="rId10"/>
    <p:sldLayoutId id="2147484607" r:id="rId11"/>
  </p:sldLayoutIdLst>
  <p:transition/>
  <p:hf hdr="0" ftr="0"/>
  <p:txStyles>
    <p:titleStyle>
      <a:lvl1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Arial" pitchFamily="34" charset="0"/>
          <a:cs typeface="Arial" pitchFamily="34" charset="0"/>
        </a:defRPr>
      </a:lvl2pPr>
      <a:lvl3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Arial" pitchFamily="34" charset="0"/>
          <a:cs typeface="Arial" pitchFamily="34" charset="0"/>
        </a:defRPr>
      </a:lvl3pPr>
      <a:lvl4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Arial" pitchFamily="34" charset="0"/>
          <a:cs typeface="Arial" pitchFamily="34" charset="0"/>
        </a:defRPr>
      </a:lvl4pPr>
      <a:lvl5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Arial" pitchFamily="34" charset="0"/>
          <a:cs typeface="Arial" pitchFamily="34" charset="0"/>
        </a:defRPr>
      </a:lvl5pPr>
      <a:lvl6pPr marL="457200"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Arial" pitchFamily="34" charset="0"/>
          <a:cs typeface="Arial" pitchFamily="34" charset="0"/>
        </a:defRPr>
      </a:lvl6pPr>
      <a:lvl7pPr marL="914400"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Arial" pitchFamily="34" charset="0"/>
          <a:cs typeface="Arial" pitchFamily="34" charset="0"/>
        </a:defRPr>
      </a:lvl7pPr>
      <a:lvl8pPr marL="1371600"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Arial" pitchFamily="34" charset="0"/>
          <a:cs typeface="Arial" pitchFamily="34" charset="0"/>
        </a:defRPr>
      </a:lvl8pPr>
      <a:lvl9pPr marL="1828800"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Arial" pitchFamily="34" charset="0"/>
          <a:cs typeface="Arial" pitchFamily="34" charset="0"/>
        </a:defRPr>
      </a:lvl9pPr>
    </p:titleStyle>
    <p:bodyStyle>
      <a:lvl1pPr marL="266700" indent="-266700" algn="l" rtl="0" eaLnBrk="0" fontAlgn="base" hangingPunct="0">
        <a:lnSpc>
          <a:spcPct val="90000"/>
        </a:lnSpc>
        <a:spcBef>
          <a:spcPct val="100000"/>
        </a:spcBef>
        <a:spcAft>
          <a:spcPct val="0"/>
        </a:spcAft>
        <a:buClr>
          <a:srgbClr val="8C7F6D"/>
        </a:buClr>
        <a:buChar char="•"/>
        <a:defRPr sz="2000">
          <a:solidFill>
            <a:srgbClr val="003896"/>
          </a:solidFill>
          <a:latin typeface="+mn-lt"/>
          <a:ea typeface="+mn-ea"/>
          <a:cs typeface="+mn-cs"/>
        </a:defRPr>
      </a:lvl1pPr>
      <a:lvl2pPr marL="717550" indent="-271463" algn="l" rtl="0" eaLnBrk="0" fontAlgn="base" hangingPunct="0">
        <a:lnSpc>
          <a:spcPct val="90000"/>
        </a:lnSpc>
        <a:spcBef>
          <a:spcPct val="100000"/>
        </a:spcBef>
        <a:spcAft>
          <a:spcPct val="0"/>
        </a:spcAft>
        <a:buClr>
          <a:srgbClr val="8C7F6D"/>
        </a:buClr>
        <a:buChar char="•"/>
        <a:defRPr sz="2800">
          <a:solidFill>
            <a:srgbClr val="003896"/>
          </a:solidFill>
          <a:latin typeface="+mn-lt"/>
          <a:cs typeface="+mn-cs"/>
        </a:defRPr>
      </a:lvl2pPr>
      <a:lvl3pPr marL="1076325" indent="-179388" algn="l" rtl="0" eaLnBrk="0" fontAlgn="base" hangingPunct="0">
        <a:lnSpc>
          <a:spcPct val="90000"/>
        </a:lnSpc>
        <a:spcBef>
          <a:spcPct val="100000"/>
        </a:spcBef>
        <a:spcAft>
          <a:spcPct val="0"/>
        </a:spcAft>
        <a:buClr>
          <a:srgbClr val="8C7F6D"/>
        </a:buClr>
        <a:buChar char="•"/>
        <a:defRPr sz="1600">
          <a:solidFill>
            <a:srgbClr val="003896"/>
          </a:solidFill>
          <a:latin typeface="+mn-lt"/>
          <a:cs typeface="+mn-cs"/>
        </a:defRPr>
      </a:lvl3pPr>
      <a:lvl4pPr marL="1435100" indent="-179388" algn="l" rtl="0" eaLnBrk="0" fontAlgn="base" hangingPunct="0">
        <a:lnSpc>
          <a:spcPct val="90000"/>
        </a:lnSpc>
        <a:spcBef>
          <a:spcPct val="100000"/>
        </a:spcBef>
        <a:spcAft>
          <a:spcPct val="0"/>
        </a:spcAft>
        <a:buClr>
          <a:srgbClr val="8C7F6D"/>
        </a:buClr>
        <a:buChar char="•"/>
        <a:defRPr sz="1400">
          <a:solidFill>
            <a:srgbClr val="003896"/>
          </a:solidFill>
          <a:latin typeface="+mn-lt"/>
          <a:cs typeface="+mn-cs"/>
        </a:defRPr>
      </a:lvl4pPr>
      <a:lvl5pPr marL="1793875" indent="-179388" algn="l" rtl="0" eaLnBrk="0" fontAlgn="base" hangingPunct="0">
        <a:lnSpc>
          <a:spcPct val="90000"/>
        </a:lnSpc>
        <a:spcBef>
          <a:spcPct val="100000"/>
        </a:spcBef>
        <a:spcAft>
          <a:spcPct val="0"/>
        </a:spcAft>
        <a:buClr>
          <a:srgbClr val="8C7F6D"/>
        </a:buClr>
        <a:buChar char="•"/>
        <a:defRPr sz="1400">
          <a:solidFill>
            <a:srgbClr val="003896"/>
          </a:solidFill>
          <a:latin typeface="+mn-lt"/>
          <a:cs typeface="+mn-cs"/>
        </a:defRPr>
      </a:lvl5pPr>
      <a:lvl6pPr marL="2251075" indent="-179388" algn="l" rtl="0" eaLnBrk="0" fontAlgn="base" hangingPunct="0">
        <a:lnSpc>
          <a:spcPct val="90000"/>
        </a:lnSpc>
        <a:spcBef>
          <a:spcPct val="100000"/>
        </a:spcBef>
        <a:spcAft>
          <a:spcPct val="0"/>
        </a:spcAft>
        <a:buClr>
          <a:srgbClr val="8C7F6D"/>
        </a:buClr>
        <a:buChar char="•"/>
        <a:defRPr sz="1400">
          <a:solidFill>
            <a:srgbClr val="003896"/>
          </a:solidFill>
          <a:latin typeface="+mn-lt"/>
          <a:cs typeface="+mn-cs"/>
        </a:defRPr>
      </a:lvl6pPr>
      <a:lvl7pPr marL="2708275" indent="-179388" algn="l" rtl="0" eaLnBrk="0" fontAlgn="base" hangingPunct="0">
        <a:lnSpc>
          <a:spcPct val="90000"/>
        </a:lnSpc>
        <a:spcBef>
          <a:spcPct val="100000"/>
        </a:spcBef>
        <a:spcAft>
          <a:spcPct val="0"/>
        </a:spcAft>
        <a:buClr>
          <a:srgbClr val="8C7F6D"/>
        </a:buClr>
        <a:buChar char="•"/>
        <a:defRPr sz="1400">
          <a:solidFill>
            <a:srgbClr val="003896"/>
          </a:solidFill>
          <a:latin typeface="+mn-lt"/>
          <a:cs typeface="+mn-cs"/>
        </a:defRPr>
      </a:lvl7pPr>
      <a:lvl8pPr marL="3165475" indent="-179388" algn="l" rtl="0" eaLnBrk="0" fontAlgn="base" hangingPunct="0">
        <a:lnSpc>
          <a:spcPct val="90000"/>
        </a:lnSpc>
        <a:spcBef>
          <a:spcPct val="100000"/>
        </a:spcBef>
        <a:spcAft>
          <a:spcPct val="0"/>
        </a:spcAft>
        <a:buClr>
          <a:srgbClr val="8C7F6D"/>
        </a:buClr>
        <a:buChar char="•"/>
        <a:defRPr sz="1400">
          <a:solidFill>
            <a:srgbClr val="003896"/>
          </a:solidFill>
          <a:latin typeface="+mn-lt"/>
          <a:cs typeface="+mn-cs"/>
        </a:defRPr>
      </a:lvl8pPr>
      <a:lvl9pPr marL="3622675" indent="-179388" algn="l" rtl="0" eaLnBrk="0" fontAlgn="base" hangingPunct="0">
        <a:lnSpc>
          <a:spcPct val="90000"/>
        </a:lnSpc>
        <a:spcBef>
          <a:spcPct val="100000"/>
        </a:spcBef>
        <a:spcAft>
          <a:spcPct val="0"/>
        </a:spcAft>
        <a:buClr>
          <a:srgbClr val="8C7F6D"/>
        </a:buClr>
        <a:buChar char="•"/>
        <a:defRPr sz="1400">
          <a:solidFill>
            <a:srgbClr val="003896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43" descr="logo small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62863" y="341313"/>
            <a:ext cx="1173162" cy="295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5" name="Picture 17" descr="topsolid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7591425" cy="969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36563" y="166688"/>
            <a:ext cx="6519862" cy="666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ZA"/>
              <a:t>Click to edit Master title style</a:t>
            </a:r>
          </a:p>
        </p:txBody>
      </p:sp>
      <p:sp>
        <p:nvSpPr>
          <p:cNvPr id="307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36563" y="1436688"/>
            <a:ext cx="8378825" cy="5045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ZA"/>
              <a:t>Click to edit Master text styles</a:t>
            </a:r>
          </a:p>
          <a:p>
            <a:pPr lvl="1"/>
            <a:r>
              <a:rPr lang="en-ZA"/>
              <a:t>Second level</a:t>
            </a:r>
          </a:p>
          <a:p>
            <a:pPr lvl="2"/>
            <a:r>
              <a:rPr lang="en-ZA"/>
              <a:t>Third level</a:t>
            </a:r>
          </a:p>
          <a:p>
            <a:pPr lvl="3"/>
            <a:r>
              <a:rPr lang="en-ZA"/>
              <a:t>Fourth level</a:t>
            </a:r>
          </a:p>
          <a:p>
            <a:pPr lvl="4"/>
            <a:r>
              <a:rPr lang="en-ZA"/>
              <a:t>Fifth level</a:t>
            </a:r>
          </a:p>
        </p:txBody>
      </p:sp>
      <p:sp>
        <p:nvSpPr>
          <p:cNvPr id="1061" name="Rectangle 3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453188"/>
            <a:ext cx="1738313" cy="2682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000">
                <a:solidFill>
                  <a:srgbClr val="83725B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4E9A499A-EC2A-4CFC-8534-CEF2862FD52E}" type="datetime1">
              <a:rPr lang="en-ZA"/>
              <a:pPr>
                <a:defRPr/>
              </a:pPr>
              <a:t>2021/11/23</a:t>
            </a:fld>
            <a:endParaRPr lang="en-ZA" dirty="0"/>
          </a:p>
        </p:txBody>
      </p:sp>
      <p:sp>
        <p:nvSpPr>
          <p:cNvPr id="1062" name="Rectangle 3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32138" y="6453188"/>
            <a:ext cx="2879725" cy="2682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000">
                <a:solidFill>
                  <a:srgbClr val="83725B"/>
                </a:solidFill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1063" name="Rectangle 3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164388" y="6453188"/>
            <a:ext cx="1651000" cy="2682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000">
                <a:solidFill>
                  <a:srgbClr val="83725B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8EC46DB4-043C-47C1-873B-98C50CC16C06}" type="slidenum">
              <a:rPr lang="en-ZA"/>
              <a:pPr>
                <a:defRPr/>
              </a:pPr>
              <a:t>‹#›</a:t>
            </a:fld>
            <a:endParaRPr lang="en-ZA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631" r:id="rId1"/>
    <p:sldLayoutId id="2147484608" r:id="rId2"/>
    <p:sldLayoutId id="2147484609" r:id="rId3"/>
    <p:sldLayoutId id="2147484610" r:id="rId4"/>
    <p:sldLayoutId id="2147484611" r:id="rId5"/>
    <p:sldLayoutId id="2147484612" r:id="rId6"/>
    <p:sldLayoutId id="2147484613" r:id="rId7"/>
    <p:sldLayoutId id="2147484614" r:id="rId8"/>
    <p:sldLayoutId id="2147484615" r:id="rId9"/>
    <p:sldLayoutId id="2147484616" r:id="rId10"/>
    <p:sldLayoutId id="2147484617" r:id="rId11"/>
  </p:sldLayoutIdLst>
  <p:transition/>
  <p:hf hdr="0" ftr="0"/>
  <p:txStyles>
    <p:titleStyle>
      <a:lvl1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Arial" pitchFamily="34" charset="0"/>
          <a:cs typeface="Arial" pitchFamily="34" charset="0"/>
        </a:defRPr>
      </a:lvl2pPr>
      <a:lvl3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Arial" pitchFamily="34" charset="0"/>
          <a:cs typeface="Arial" pitchFamily="34" charset="0"/>
        </a:defRPr>
      </a:lvl3pPr>
      <a:lvl4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Arial" pitchFamily="34" charset="0"/>
          <a:cs typeface="Arial" pitchFamily="34" charset="0"/>
        </a:defRPr>
      </a:lvl4pPr>
      <a:lvl5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Arial" pitchFamily="34" charset="0"/>
          <a:cs typeface="Arial" pitchFamily="34" charset="0"/>
        </a:defRPr>
      </a:lvl5pPr>
      <a:lvl6pPr marL="457200"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Arial" pitchFamily="34" charset="0"/>
          <a:cs typeface="Arial" pitchFamily="34" charset="0"/>
        </a:defRPr>
      </a:lvl6pPr>
      <a:lvl7pPr marL="914400"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Arial" pitchFamily="34" charset="0"/>
          <a:cs typeface="Arial" pitchFamily="34" charset="0"/>
        </a:defRPr>
      </a:lvl7pPr>
      <a:lvl8pPr marL="1371600"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Arial" pitchFamily="34" charset="0"/>
          <a:cs typeface="Arial" pitchFamily="34" charset="0"/>
        </a:defRPr>
      </a:lvl8pPr>
      <a:lvl9pPr marL="1828800"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Arial" pitchFamily="34" charset="0"/>
          <a:cs typeface="Arial" pitchFamily="34" charset="0"/>
        </a:defRPr>
      </a:lvl9pPr>
    </p:titleStyle>
    <p:bodyStyle>
      <a:lvl1pPr marL="266700" indent="-266700" algn="l" rtl="0" eaLnBrk="0" fontAlgn="base" hangingPunct="0">
        <a:lnSpc>
          <a:spcPct val="90000"/>
        </a:lnSpc>
        <a:spcBef>
          <a:spcPct val="100000"/>
        </a:spcBef>
        <a:spcAft>
          <a:spcPct val="0"/>
        </a:spcAft>
        <a:buClr>
          <a:srgbClr val="8C7F6D"/>
        </a:buClr>
        <a:buChar char="•"/>
        <a:defRPr sz="2000">
          <a:solidFill>
            <a:srgbClr val="003896"/>
          </a:solidFill>
          <a:latin typeface="+mn-lt"/>
          <a:ea typeface="+mn-ea"/>
          <a:cs typeface="+mn-cs"/>
        </a:defRPr>
      </a:lvl1pPr>
      <a:lvl2pPr marL="717550" indent="-271463" algn="l" rtl="0" eaLnBrk="0" fontAlgn="base" hangingPunct="0">
        <a:lnSpc>
          <a:spcPct val="90000"/>
        </a:lnSpc>
        <a:spcBef>
          <a:spcPct val="100000"/>
        </a:spcBef>
        <a:spcAft>
          <a:spcPct val="0"/>
        </a:spcAft>
        <a:buClr>
          <a:srgbClr val="8C7F6D"/>
        </a:buClr>
        <a:buChar char="•"/>
        <a:defRPr sz="2800">
          <a:solidFill>
            <a:srgbClr val="003896"/>
          </a:solidFill>
          <a:latin typeface="+mn-lt"/>
          <a:cs typeface="+mn-cs"/>
        </a:defRPr>
      </a:lvl2pPr>
      <a:lvl3pPr marL="1076325" indent="-179388" algn="l" rtl="0" eaLnBrk="0" fontAlgn="base" hangingPunct="0">
        <a:lnSpc>
          <a:spcPct val="90000"/>
        </a:lnSpc>
        <a:spcBef>
          <a:spcPct val="100000"/>
        </a:spcBef>
        <a:spcAft>
          <a:spcPct val="0"/>
        </a:spcAft>
        <a:buClr>
          <a:srgbClr val="8C7F6D"/>
        </a:buClr>
        <a:buChar char="•"/>
        <a:defRPr sz="1600">
          <a:solidFill>
            <a:srgbClr val="003896"/>
          </a:solidFill>
          <a:latin typeface="+mn-lt"/>
          <a:cs typeface="+mn-cs"/>
        </a:defRPr>
      </a:lvl3pPr>
      <a:lvl4pPr marL="1435100" indent="-179388" algn="l" rtl="0" eaLnBrk="0" fontAlgn="base" hangingPunct="0">
        <a:lnSpc>
          <a:spcPct val="90000"/>
        </a:lnSpc>
        <a:spcBef>
          <a:spcPct val="100000"/>
        </a:spcBef>
        <a:spcAft>
          <a:spcPct val="0"/>
        </a:spcAft>
        <a:buClr>
          <a:srgbClr val="8C7F6D"/>
        </a:buClr>
        <a:buChar char="•"/>
        <a:defRPr sz="1400">
          <a:solidFill>
            <a:srgbClr val="003896"/>
          </a:solidFill>
          <a:latin typeface="+mn-lt"/>
          <a:cs typeface="+mn-cs"/>
        </a:defRPr>
      </a:lvl4pPr>
      <a:lvl5pPr marL="1793875" indent="-179388" algn="l" rtl="0" eaLnBrk="0" fontAlgn="base" hangingPunct="0">
        <a:lnSpc>
          <a:spcPct val="90000"/>
        </a:lnSpc>
        <a:spcBef>
          <a:spcPct val="100000"/>
        </a:spcBef>
        <a:spcAft>
          <a:spcPct val="0"/>
        </a:spcAft>
        <a:buClr>
          <a:srgbClr val="8C7F6D"/>
        </a:buClr>
        <a:buChar char="•"/>
        <a:defRPr sz="1400">
          <a:solidFill>
            <a:srgbClr val="003896"/>
          </a:solidFill>
          <a:latin typeface="+mn-lt"/>
          <a:cs typeface="+mn-cs"/>
        </a:defRPr>
      </a:lvl5pPr>
      <a:lvl6pPr marL="2251075" indent="-179388" algn="l" rtl="0" eaLnBrk="0" fontAlgn="base" hangingPunct="0">
        <a:lnSpc>
          <a:spcPct val="90000"/>
        </a:lnSpc>
        <a:spcBef>
          <a:spcPct val="100000"/>
        </a:spcBef>
        <a:spcAft>
          <a:spcPct val="0"/>
        </a:spcAft>
        <a:buClr>
          <a:srgbClr val="8C7F6D"/>
        </a:buClr>
        <a:buChar char="•"/>
        <a:defRPr sz="1400">
          <a:solidFill>
            <a:srgbClr val="003896"/>
          </a:solidFill>
          <a:latin typeface="+mn-lt"/>
          <a:cs typeface="+mn-cs"/>
        </a:defRPr>
      </a:lvl6pPr>
      <a:lvl7pPr marL="2708275" indent="-179388" algn="l" rtl="0" eaLnBrk="0" fontAlgn="base" hangingPunct="0">
        <a:lnSpc>
          <a:spcPct val="90000"/>
        </a:lnSpc>
        <a:spcBef>
          <a:spcPct val="100000"/>
        </a:spcBef>
        <a:spcAft>
          <a:spcPct val="0"/>
        </a:spcAft>
        <a:buClr>
          <a:srgbClr val="8C7F6D"/>
        </a:buClr>
        <a:buChar char="•"/>
        <a:defRPr sz="1400">
          <a:solidFill>
            <a:srgbClr val="003896"/>
          </a:solidFill>
          <a:latin typeface="+mn-lt"/>
          <a:cs typeface="+mn-cs"/>
        </a:defRPr>
      </a:lvl7pPr>
      <a:lvl8pPr marL="3165475" indent="-179388" algn="l" rtl="0" eaLnBrk="0" fontAlgn="base" hangingPunct="0">
        <a:lnSpc>
          <a:spcPct val="90000"/>
        </a:lnSpc>
        <a:spcBef>
          <a:spcPct val="100000"/>
        </a:spcBef>
        <a:spcAft>
          <a:spcPct val="0"/>
        </a:spcAft>
        <a:buClr>
          <a:srgbClr val="8C7F6D"/>
        </a:buClr>
        <a:buChar char="•"/>
        <a:defRPr sz="1400">
          <a:solidFill>
            <a:srgbClr val="003896"/>
          </a:solidFill>
          <a:latin typeface="+mn-lt"/>
          <a:cs typeface="+mn-cs"/>
        </a:defRPr>
      </a:lvl8pPr>
      <a:lvl9pPr marL="3622675" indent="-179388" algn="l" rtl="0" eaLnBrk="0" fontAlgn="base" hangingPunct="0">
        <a:lnSpc>
          <a:spcPct val="90000"/>
        </a:lnSpc>
        <a:spcBef>
          <a:spcPct val="100000"/>
        </a:spcBef>
        <a:spcAft>
          <a:spcPct val="0"/>
        </a:spcAft>
        <a:buClr>
          <a:srgbClr val="8C7F6D"/>
        </a:buClr>
        <a:buChar char="•"/>
        <a:defRPr sz="1400">
          <a:solidFill>
            <a:srgbClr val="003896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resbank.co.za/" TargetMode="Externa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b="1" dirty="0">
                <a:solidFill>
                  <a:schemeClr val="tx1"/>
                </a:solidFill>
              </a:rPr>
              <a:t>         </a:t>
            </a:r>
          </a:p>
        </p:txBody>
      </p:sp>
      <p:sp>
        <p:nvSpPr>
          <p:cNvPr id="614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87675" y="1436688"/>
            <a:ext cx="5827713" cy="5045075"/>
          </a:xfrm>
        </p:spPr>
        <p:txBody>
          <a:bodyPr/>
          <a:lstStyle/>
          <a:p>
            <a:pPr algn="ctr">
              <a:buFontTx/>
              <a:buNone/>
            </a:pPr>
            <a:r>
              <a:rPr lang="en-GB" sz="2800" dirty="0">
                <a:solidFill>
                  <a:schemeClr val="tx1"/>
                </a:solidFill>
              </a:rPr>
              <a:t>        </a:t>
            </a:r>
          </a:p>
          <a:p>
            <a:pPr algn="ctr">
              <a:buFontTx/>
              <a:buNone/>
            </a:pPr>
            <a:r>
              <a:rPr lang="en-ZA" sz="3200" b="1" dirty="0"/>
              <a:t>         </a:t>
            </a:r>
          </a:p>
          <a:p>
            <a:pPr algn="ctr">
              <a:buFontTx/>
              <a:buNone/>
            </a:pPr>
            <a:r>
              <a:rPr lang="en-ZA" sz="3200" b="1" dirty="0"/>
              <a:t>         Eskom Requirements regarding any Importation</a:t>
            </a:r>
            <a:r>
              <a:rPr lang="en-GB" dirty="0">
                <a:solidFill>
                  <a:schemeClr val="tx1"/>
                </a:solidFill>
              </a:rPr>
              <a:t>		</a:t>
            </a:r>
          </a:p>
          <a:p>
            <a:pPr>
              <a:buFontTx/>
              <a:buNone/>
            </a:pPr>
            <a:r>
              <a:rPr lang="en-GB" dirty="0">
                <a:solidFill>
                  <a:schemeClr val="tx1"/>
                </a:solidFill>
              </a:rPr>
              <a:t>		</a:t>
            </a:r>
          </a:p>
        </p:txBody>
      </p:sp>
    </p:spTree>
    <p:extLst>
      <p:ext uri="{BB962C8B-B14F-4D97-AF65-F5344CB8AC3E}">
        <p14:creationId xmlns:p14="http://schemas.microsoft.com/office/powerpoint/2010/main" val="3060693070"/>
      </p:ext>
    </p:extLst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  <a:defRPr/>
            </a:pP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If the tenderer is importing goods/services :</a:t>
            </a:r>
          </a:p>
          <a:p>
            <a:pPr algn="just">
              <a:buFont typeface="Wingdings" panose="05000000000000000000" pitchFamily="2" charset="2"/>
              <a:buChar char="Ø"/>
              <a:defRPr/>
            </a:pP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The exchange rates to be used for the tender must be the exchange rate as published on the South African Reserve Bank website (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www.resbank.co.za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) on the date that the tender was advertised.</a:t>
            </a:r>
            <a:r>
              <a:rPr lang="en-US" sz="1800" dirty="0"/>
              <a:t> </a:t>
            </a:r>
          </a:p>
          <a:p>
            <a:pPr algn="just">
              <a:buFont typeface="Wingdings" panose="05000000000000000000" pitchFamily="2" charset="2"/>
              <a:buChar char="Ø"/>
              <a:defRPr/>
            </a:pP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Foreign Currency and Foreign currency amounts must be clearly indicated on the pricing schedule provided in the tender. </a:t>
            </a:r>
          </a:p>
          <a:p>
            <a:pPr algn="just">
              <a:buFont typeface="Wingdings" panose="05000000000000000000" pitchFamily="2" charset="2"/>
              <a:buChar char="Ø"/>
              <a:defRPr/>
            </a:pP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Exchange Rate variation/adjustment </a:t>
            </a:r>
            <a:r>
              <a:rPr lang="en-US" sz="1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cannot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be part of any CPA formula</a:t>
            </a:r>
          </a:p>
          <a:p>
            <a:pPr algn="just">
              <a:buFont typeface="Wingdings" panose="05000000000000000000" pitchFamily="2" charset="2"/>
              <a:buChar char="Ø"/>
              <a:defRPr/>
            </a:pP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The tenderer is to confirm with Eskom </a:t>
            </a:r>
            <a:r>
              <a:rPr lang="en-US" sz="1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BEFORE 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tender close  whether the foreign currency  to be used by them is acceptable to Eskom</a:t>
            </a:r>
          </a:p>
          <a:p>
            <a:pPr algn="just">
              <a:buFont typeface="Wingdings" panose="05000000000000000000" pitchFamily="2" charset="2"/>
              <a:buChar char="Ø"/>
              <a:defRPr/>
            </a:pP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Any Bonds and/or Guarantees must be through Eskom Treasury approved institutions</a:t>
            </a:r>
          </a:p>
          <a:p>
            <a:pPr marL="0" indent="0" algn="just">
              <a:buNone/>
              <a:defRPr/>
            </a:pPr>
            <a:endParaRPr 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  <a:defRPr/>
            </a:pPr>
            <a:endParaRPr lang="en-US" sz="1800" dirty="0"/>
          </a:p>
          <a:p>
            <a:pPr marL="0" indent="0">
              <a:buNone/>
              <a:defRPr/>
            </a:pPr>
            <a:endParaRPr lang="en-US" sz="1800" dirty="0"/>
          </a:p>
          <a:p>
            <a:pPr marL="457200" indent="-457200">
              <a:buFont typeface="+mj-lt"/>
              <a:buAutoNum type="arabicPeriod"/>
              <a:defRPr/>
            </a:pPr>
            <a:endParaRPr lang="en-US" sz="1800" dirty="0"/>
          </a:p>
          <a:p>
            <a:pPr marL="457200" indent="-457200">
              <a:buFont typeface="+mj-lt"/>
              <a:buAutoNum type="arabicPeriod"/>
              <a:defRPr/>
            </a:pPr>
            <a:endParaRPr lang="en-US" sz="1800" dirty="0"/>
          </a:p>
          <a:p>
            <a:pPr marL="457200" indent="-457200">
              <a:buFont typeface="+mj-lt"/>
              <a:buAutoNum type="arabicPeriod"/>
              <a:defRPr/>
            </a:pPr>
            <a:endParaRPr lang="en-US" sz="1800" dirty="0"/>
          </a:p>
          <a:p>
            <a:pPr marL="457200" indent="-457200">
              <a:buFont typeface="+mj-lt"/>
              <a:buAutoNum type="arabicPeriod"/>
              <a:defRPr/>
            </a:pPr>
            <a:endParaRPr lang="en-US" sz="1800" dirty="0"/>
          </a:p>
          <a:p>
            <a:pPr marL="457200" indent="-457200">
              <a:buFont typeface="+mj-lt"/>
              <a:buAutoNum type="arabicPeriod"/>
              <a:defRPr/>
            </a:pPr>
            <a:endParaRPr lang="en-US" sz="1800" dirty="0"/>
          </a:p>
          <a:p>
            <a:pPr marL="457200" indent="-457200">
              <a:buFont typeface="+mj-lt"/>
              <a:buAutoNum type="arabicPeriod"/>
              <a:defRPr/>
            </a:pPr>
            <a:endParaRPr lang="en-US" sz="1800" dirty="0"/>
          </a:p>
          <a:p>
            <a:pPr marL="457200" indent="-457200">
              <a:buFont typeface="+mj-lt"/>
              <a:buAutoNum type="arabicPeriod"/>
              <a:defRPr/>
            </a:pPr>
            <a:endParaRPr lang="en-US" sz="1800" dirty="0"/>
          </a:p>
          <a:p>
            <a:pPr marL="342900" indent="-342900">
              <a:buFont typeface="+mj-lt"/>
              <a:buAutoNum type="arabicPeriod"/>
              <a:defRPr/>
            </a:pPr>
            <a:endParaRPr lang="en-US" sz="1800" dirty="0"/>
          </a:p>
          <a:p>
            <a:pPr marL="457200" indent="-457200">
              <a:buFont typeface="+mj-lt"/>
              <a:buAutoNum type="arabicPeriod"/>
              <a:defRPr/>
            </a:pPr>
            <a:endParaRPr lang="en-US" sz="1800" dirty="0"/>
          </a:p>
          <a:p>
            <a:pPr marL="457200" indent="-457200">
              <a:buFont typeface="+mj-lt"/>
              <a:buAutoNum type="arabicPeriod"/>
              <a:defRPr/>
            </a:pPr>
            <a:endParaRPr lang="en-US" sz="1800" dirty="0"/>
          </a:p>
          <a:p>
            <a:pPr marL="457200" indent="-457200">
              <a:buFont typeface="+mj-lt"/>
              <a:buAutoNum type="arabicPeriod"/>
              <a:defRPr/>
            </a:pPr>
            <a:endParaRPr lang="en-US" sz="1800" dirty="0"/>
          </a:p>
        </p:txBody>
      </p:sp>
      <p:sp>
        <p:nvSpPr>
          <p:cNvPr id="18436" name="Date Placeholder 3"/>
          <p:cNvSpPr>
            <a:spLocks noGrp="1"/>
          </p:cNvSpPr>
          <p:nvPr>
            <p:ph type="dt" sz="quarter" idx="10"/>
          </p:nvPr>
        </p:nvSpPr>
        <p:spPr>
          <a:xfrm>
            <a:off x="457200" y="6481763"/>
            <a:ext cx="1738313" cy="239712"/>
          </a:xfrm>
          <a:noFill/>
        </p:spPr>
        <p:txBody>
          <a:bodyPr/>
          <a:lstStyle>
            <a:lvl1pPr eaLnBrk="0" hangingPunct="0">
              <a:lnSpc>
                <a:spcPct val="90000"/>
              </a:lnSpc>
              <a:spcBef>
                <a:spcPct val="100000"/>
              </a:spcBef>
              <a:buClr>
                <a:srgbClr val="8C7F6D"/>
              </a:buClr>
              <a:buChar char="•"/>
              <a:defRPr sz="2000">
                <a:solidFill>
                  <a:srgbClr val="003896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lnSpc>
                <a:spcPct val="90000"/>
              </a:lnSpc>
              <a:spcBef>
                <a:spcPct val="100000"/>
              </a:spcBef>
              <a:buClr>
                <a:srgbClr val="8C7F6D"/>
              </a:buClr>
              <a:buChar char="•"/>
              <a:defRPr>
                <a:solidFill>
                  <a:srgbClr val="003896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lnSpc>
                <a:spcPct val="90000"/>
              </a:lnSpc>
              <a:spcBef>
                <a:spcPct val="100000"/>
              </a:spcBef>
              <a:buClr>
                <a:srgbClr val="8C7F6D"/>
              </a:buClr>
              <a:buChar char="•"/>
              <a:defRPr sz="1600">
                <a:solidFill>
                  <a:srgbClr val="003896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lnSpc>
                <a:spcPct val="90000"/>
              </a:lnSpc>
              <a:spcBef>
                <a:spcPct val="100000"/>
              </a:spcBef>
              <a:buClr>
                <a:srgbClr val="8C7F6D"/>
              </a:buClr>
              <a:buChar char="•"/>
              <a:defRPr sz="1400">
                <a:solidFill>
                  <a:srgbClr val="003896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lnSpc>
                <a:spcPct val="90000"/>
              </a:lnSpc>
              <a:spcBef>
                <a:spcPct val="100000"/>
              </a:spcBef>
              <a:buClr>
                <a:srgbClr val="8C7F6D"/>
              </a:buClr>
              <a:buChar char="•"/>
              <a:defRPr sz="1400">
                <a:solidFill>
                  <a:srgbClr val="003896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100000"/>
              </a:spcBef>
              <a:spcAft>
                <a:spcPct val="0"/>
              </a:spcAft>
              <a:buClr>
                <a:srgbClr val="8C7F6D"/>
              </a:buClr>
              <a:buChar char="•"/>
              <a:defRPr sz="1400">
                <a:solidFill>
                  <a:srgbClr val="003896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100000"/>
              </a:spcBef>
              <a:spcAft>
                <a:spcPct val="0"/>
              </a:spcAft>
              <a:buClr>
                <a:srgbClr val="8C7F6D"/>
              </a:buClr>
              <a:buChar char="•"/>
              <a:defRPr sz="1400">
                <a:solidFill>
                  <a:srgbClr val="003896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100000"/>
              </a:spcBef>
              <a:spcAft>
                <a:spcPct val="0"/>
              </a:spcAft>
              <a:buClr>
                <a:srgbClr val="8C7F6D"/>
              </a:buClr>
              <a:buChar char="•"/>
              <a:defRPr sz="1400">
                <a:solidFill>
                  <a:srgbClr val="003896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100000"/>
              </a:spcBef>
              <a:spcAft>
                <a:spcPct val="0"/>
              </a:spcAft>
              <a:buClr>
                <a:srgbClr val="8C7F6D"/>
              </a:buClr>
              <a:buChar char="•"/>
              <a:defRPr sz="1400">
                <a:solidFill>
                  <a:srgbClr val="003896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endParaRPr lang="en-ZA" sz="1000" dirty="0">
              <a:solidFill>
                <a:srgbClr val="83725B"/>
              </a:solidFill>
            </a:endParaRPr>
          </a:p>
        </p:txBody>
      </p:sp>
      <p:sp>
        <p:nvSpPr>
          <p:cNvPr id="18437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lnSpc>
                <a:spcPct val="90000"/>
              </a:lnSpc>
              <a:spcBef>
                <a:spcPct val="100000"/>
              </a:spcBef>
              <a:buClr>
                <a:srgbClr val="8C7F6D"/>
              </a:buClr>
              <a:buChar char="•"/>
              <a:defRPr sz="2000">
                <a:solidFill>
                  <a:srgbClr val="003896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lnSpc>
                <a:spcPct val="90000"/>
              </a:lnSpc>
              <a:spcBef>
                <a:spcPct val="100000"/>
              </a:spcBef>
              <a:buClr>
                <a:srgbClr val="8C7F6D"/>
              </a:buClr>
              <a:buChar char="•"/>
              <a:defRPr>
                <a:solidFill>
                  <a:srgbClr val="003896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lnSpc>
                <a:spcPct val="90000"/>
              </a:lnSpc>
              <a:spcBef>
                <a:spcPct val="100000"/>
              </a:spcBef>
              <a:buClr>
                <a:srgbClr val="8C7F6D"/>
              </a:buClr>
              <a:buChar char="•"/>
              <a:defRPr sz="1600">
                <a:solidFill>
                  <a:srgbClr val="003896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lnSpc>
                <a:spcPct val="90000"/>
              </a:lnSpc>
              <a:spcBef>
                <a:spcPct val="100000"/>
              </a:spcBef>
              <a:buClr>
                <a:srgbClr val="8C7F6D"/>
              </a:buClr>
              <a:buChar char="•"/>
              <a:defRPr sz="1400">
                <a:solidFill>
                  <a:srgbClr val="003896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lnSpc>
                <a:spcPct val="90000"/>
              </a:lnSpc>
              <a:spcBef>
                <a:spcPct val="100000"/>
              </a:spcBef>
              <a:buClr>
                <a:srgbClr val="8C7F6D"/>
              </a:buClr>
              <a:buChar char="•"/>
              <a:defRPr sz="1400">
                <a:solidFill>
                  <a:srgbClr val="003896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100000"/>
              </a:spcBef>
              <a:spcAft>
                <a:spcPct val="0"/>
              </a:spcAft>
              <a:buClr>
                <a:srgbClr val="8C7F6D"/>
              </a:buClr>
              <a:buChar char="•"/>
              <a:defRPr sz="1400">
                <a:solidFill>
                  <a:srgbClr val="003896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100000"/>
              </a:spcBef>
              <a:spcAft>
                <a:spcPct val="0"/>
              </a:spcAft>
              <a:buClr>
                <a:srgbClr val="8C7F6D"/>
              </a:buClr>
              <a:buChar char="•"/>
              <a:defRPr sz="1400">
                <a:solidFill>
                  <a:srgbClr val="003896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100000"/>
              </a:spcBef>
              <a:spcAft>
                <a:spcPct val="0"/>
              </a:spcAft>
              <a:buClr>
                <a:srgbClr val="8C7F6D"/>
              </a:buClr>
              <a:buChar char="•"/>
              <a:defRPr sz="1400">
                <a:solidFill>
                  <a:srgbClr val="003896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100000"/>
              </a:spcBef>
              <a:spcAft>
                <a:spcPct val="0"/>
              </a:spcAft>
              <a:buClr>
                <a:srgbClr val="8C7F6D"/>
              </a:buClr>
              <a:buChar char="•"/>
              <a:defRPr sz="1400">
                <a:solidFill>
                  <a:srgbClr val="003896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fld id="{12C5221C-3CB0-4DDF-A939-51DF326273F5}" type="slidenum">
              <a:rPr lang="en-ZA" altLang="en-US" sz="1000" smtClean="0">
                <a:solidFill>
                  <a:srgbClr val="83725B"/>
                </a:solidFill>
              </a:rPr>
              <a:pPr eaLnBrk="1" hangingPunct="1">
                <a:lnSpc>
                  <a:spcPct val="100000"/>
                </a:lnSpc>
                <a:spcBef>
                  <a:spcPct val="0"/>
                </a:spcBef>
                <a:buClrTx/>
                <a:buFontTx/>
                <a:buNone/>
              </a:pPr>
              <a:t>2</a:t>
            </a:fld>
            <a:endParaRPr lang="en-ZA" altLang="en-US" sz="1000" dirty="0">
              <a:solidFill>
                <a:srgbClr val="83725B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Importation</a:t>
            </a:r>
            <a:r>
              <a:rPr lang="en-US" dirty="0"/>
              <a:t> </a:t>
            </a:r>
            <a:r>
              <a:rPr lang="en-US" b="1" dirty="0"/>
              <a:t>issues</a:t>
            </a:r>
            <a:endParaRPr lang="en-ZA" b="1" dirty="0"/>
          </a:p>
        </p:txBody>
      </p:sp>
    </p:spTree>
    <p:extLst>
      <p:ext uri="{BB962C8B-B14F-4D97-AF65-F5344CB8AC3E}">
        <p14:creationId xmlns:p14="http://schemas.microsoft.com/office/powerpoint/2010/main" val="3938472190"/>
      </p:ext>
    </p:extLst>
  </p:cSld>
  <p:clrMapOvr>
    <a:masterClrMapping/>
  </p:clrMapOvr>
  <p:transition spd="slow"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Importation</a:t>
            </a:r>
            <a:r>
              <a:rPr lang="en-US" dirty="0"/>
              <a:t> </a:t>
            </a:r>
            <a:r>
              <a:rPr lang="en-US" b="1" dirty="0"/>
              <a:t>issues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For the payment of the import Goods/Services, tenderers are required to select one of the following Eskom payment methods:</a:t>
            </a:r>
          </a:p>
          <a:p>
            <a:pPr marL="0" indent="0">
              <a:buNone/>
            </a:pPr>
            <a:endParaRPr 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Payment Method 1A</a:t>
            </a:r>
          </a:p>
          <a:p>
            <a:pPr marL="446088" indent="-176213">
              <a:buNone/>
            </a:pP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 Eskom makes a payment in foreign currency directly overseas to a nominated foreign beneficiary.</a:t>
            </a:r>
          </a:p>
          <a:p>
            <a:pPr marL="446088" indent="0">
              <a:buNone/>
            </a:pPr>
            <a:r>
              <a:rPr lang="en-US" sz="1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Proof of importation will be required</a:t>
            </a:r>
            <a:r>
              <a:rPr lang="en-US" sz="18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446088" indent="0">
              <a:buNone/>
            </a:pPr>
            <a:endParaRPr lang="en-US" sz="18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dirty="0"/>
              <a:t>	</a:t>
            </a:r>
            <a:endParaRPr lang="en-ZA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ZA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92A1B63-55D9-4437-9586-F9C516F3AA12}" type="slidenum">
              <a:rPr lang="en-ZA" smtClean="0"/>
              <a:pPr>
                <a:defRPr/>
              </a:pPr>
              <a:t>3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1816449125"/>
      </p:ext>
    </p:extLst>
  </p:cSld>
  <p:clrMapOvr>
    <a:masterClrMapping/>
  </p:clrMapOvr>
  <p:transition spd="slow"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Importation</a:t>
            </a:r>
            <a:r>
              <a:rPr lang="en-US" dirty="0"/>
              <a:t> </a:t>
            </a:r>
            <a:r>
              <a:rPr lang="en-US" b="1" dirty="0"/>
              <a:t>issues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980728"/>
            <a:ext cx="8510588" cy="5338763"/>
          </a:xfrm>
        </p:spPr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Payment Method 1B</a:t>
            </a:r>
          </a:p>
          <a:p>
            <a:pPr marL="269875" indent="0">
              <a:buNone/>
            </a:pP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Eskom will pay a local supplier in foreign currency into a local CFC (Customer Foreign Currency ) bank account. </a:t>
            </a:r>
          </a:p>
          <a:p>
            <a:pPr marL="269875" indent="0">
              <a:buNone/>
            </a:pP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However:</a:t>
            </a:r>
          </a:p>
          <a:p>
            <a:pPr marL="555625" indent="-285750">
              <a:buFont typeface="Arial" panose="020B0604020202020204" pitchFamily="34" charset="0"/>
              <a:buChar char="•"/>
            </a:pP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Eskom will require  documentary evidence of the approval application made to the Reserve Bank and the official response from the Reserve Bank.  (response from Reserve Bank must be on a SARB on SARB’s letterhead. NO copy and paste).</a:t>
            </a:r>
          </a:p>
          <a:p>
            <a:pPr marL="555625" indent="-285750">
              <a:buFont typeface="Arial" panose="020B0604020202020204" pitchFamily="34" charset="0"/>
              <a:buChar char="•"/>
            </a:pP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The commercial (overseas)  invoice and a local tax invoice required to be submitted at time of payment request. The foreign currency amounts on both invoices must be the same.</a:t>
            </a:r>
            <a:r>
              <a:rPr lang="en-US" sz="1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Eskom will not pay profit in foreign currency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555625" indent="-285750">
              <a:buFont typeface="Arial" panose="020B0604020202020204" pitchFamily="34" charset="0"/>
              <a:buChar char="•"/>
            </a:pPr>
            <a:r>
              <a:rPr lang="en-US" sz="1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tenderer must be the direct importer.</a:t>
            </a:r>
          </a:p>
          <a:p>
            <a:pPr marL="555625" indent="-285750">
              <a:buFont typeface="Arial" panose="020B0604020202020204" pitchFamily="34" charset="0"/>
              <a:buChar char="•"/>
            </a:pPr>
            <a:r>
              <a:rPr lang="en-US" sz="1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Eskom requires proof of importation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ZA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92A1B63-55D9-4437-9586-F9C516F3AA12}" type="slidenum">
              <a:rPr lang="en-ZA" smtClean="0"/>
              <a:pPr>
                <a:defRPr/>
              </a:pPr>
              <a:t>4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4129843383"/>
      </p:ext>
    </p:extLst>
  </p:cSld>
  <p:clrMapOvr>
    <a:masterClrMapping/>
  </p:clrMapOvr>
  <p:transition spd="slow"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Importation</a:t>
            </a:r>
            <a:r>
              <a:rPr lang="en-US" dirty="0"/>
              <a:t> </a:t>
            </a:r>
            <a:r>
              <a:rPr lang="en-US" b="1" dirty="0"/>
              <a:t>issues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69875" indent="0">
              <a:buNone/>
            </a:pPr>
            <a:endParaRPr lang="en-ZA" dirty="0"/>
          </a:p>
          <a:p>
            <a:pPr>
              <a:buFont typeface="Wingdings" panose="05000000000000000000" pitchFamily="2" charset="2"/>
              <a:buChar char="Ø"/>
            </a:pP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Payment Method  2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    This is a  ZAR based payment  linked to an exchange rate movement.</a:t>
            </a:r>
          </a:p>
          <a:p>
            <a:pPr marL="555625" indent="-285750">
              <a:buFont typeface="Arial" panose="020B0604020202020204" pitchFamily="34" charset="0"/>
              <a:buChar char="•"/>
            </a:pP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Eskom will hedge the exposure and payment to the supplier will be done at the spot rate of exchange at which Eskom sells the forward cover in the market.</a:t>
            </a:r>
          </a:p>
          <a:p>
            <a:pPr marL="555625" indent="-285750">
              <a:buFont typeface="Arial" panose="020B0604020202020204" pitchFamily="34" charset="0"/>
              <a:buChar char="•"/>
            </a:pP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Tenderers will have to provide a letter of  stating that they will not take out forward cover.</a:t>
            </a:r>
          </a:p>
          <a:p>
            <a:pPr marL="555625" indent="-285750">
              <a:buFont typeface="Arial" panose="020B0604020202020204" pitchFamily="34" charset="0"/>
              <a:buChar char="•"/>
            </a:pP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Tenderers are required to  apply for approval to use this payment method via the  Procurement Practitioner </a:t>
            </a:r>
            <a:r>
              <a:rPr lang="en-US" sz="1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PRIOR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to tender close. If approval is not sought prior to tender close, Eskom will then apply Payment Method 1A.</a:t>
            </a:r>
          </a:p>
          <a:p>
            <a:pPr marL="555625" indent="-285750">
              <a:buFont typeface="Arial" panose="020B0604020202020204" pitchFamily="34" charset="0"/>
              <a:buChar char="•"/>
            </a:pPr>
            <a:r>
              <a:rPr lang="en-US" sz="1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Proof of importation will be required</a:t>
            </a:r>
            <a:r>
              <a:rPr lang="en-US" sz="18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555625" indent="-285750">
              <a:buFont typeface="Arial" panose="020B0604020202020204" pitchFamily="34" charset="0"/>
              <a:buChar char="•"/>
            </a:pPr>
            <a:r>
              <a:rPr lang="en-US" sz="1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tenderer must be the direct importer</a:t>
            </a:r>
          </a:p>
          <a:p>
            <a:pPr marL="269875" indent="0">
              <a:buNone/>
            </a:pPr>
            <a:endParaRPr lang="en-ZA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ZA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92A1B63-55D9-4437-9586-F9C516F3AA12}" type="slidenum">
              <a:rPr lang="en-ZA" smtClean="0"/>
              <a:pPr>
                <a:defRPr/>
              </a:pPr>
              <a:t>5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2301470569"/>
      </p:ext>
    </p:extLst>
  </p:cSld>
  <p:clrMapOvr>
    <a:masterClrMapping/>
  </p:clrMapOvr>
  <p:transition spd="slow"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Importation</a:t>
            </a:r>
            <a:r>
              <a:rPr lang="en-US" dirty="0"/>
              <a:t> </a:t>
            </a:r>
            <a:r>
              <a:rPr lang="en-US" b="1" dirty="0"/>
              <a:t>issues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Fixed ZAR contract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Fixed in terms of exchange rate movement..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Eskom will  allow the tenderer to hedge the exchange rate movement     by  means of forward cover.</a:t>
            </a:r>
            <a:r>
              <a:rPr lang="en-US" sz="1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(This means that the supplier takes the foreign currency and/or exchange rate risk for the full exposure of the contract)</a:t>
            </a:r>
            <a:endParaRPr 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6213" indent="-176213">
              <a:buNone/>
            </a:pP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                               </a:t>
            </a:r>
            <a:r>
              <a:rPr lang="en-US" sz="1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However: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Eskom  will  require that a simultaneous exercise is done to ensure that the exchange rates for the tenderer’s forward cover is market related.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Proof of importation will be required.</a:t>
            </a:r>
            <a:endParaRPr lang="en-ZA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ZA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92A1B63-55D9-4437-9586-F9C516F3AA12}" type="slidenum">
              <a:rPr lang="en-ZA" smtClean="0"/>
              <a:pPr>
                <a:defRPr/>
              </a:pPr>
              <a:t>6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813686385"/>
      </p:ext>
    </p:extLst>
  </p:cSld>
  <p:clrMapOvr>
    <a:masterClrMapping/>
  </p:clrMapOvr>
  <p:transition spd="slow"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Importation</a:t>
            </a:r>
            <a:r>
              <a:rPr lang="en-US" dirty="0"/>
              <a:t> </a:t>
            </a:r>
            <a:r>
              <a:rPr lang="en-US" b="1" dirty="0"/>
              <a:t>issues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200" b="1" dirty="0">
                <a:solidFill>
                  <a:srgbClr val="FF0000"/>
                </a:solidFill>
              </a:rPr>
              <a:t>Important Notice:</a:t>
            </a:r>
          </a:p>
          <a:p>
            <a:endParaRPr 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/>
              <a:t>If the  contracting party sources from a local supplier, then the pricing to Eskom must be in ZAR</a:t>
            </a:r>
          </a:p>
          <a:p>
            <a:r>
              <a:rPr lang="en-US" dirty="0"/>
              <a:t>If the contracting party sources from a local supplier, where the local supplier is the importer, the pricing to Eskom must be in ZAR – with no link to any foreign currency or exchange rate movement.</a:t>
            </a:r>
          </a:p>
          <a:p>
            <a:pPr marL="0" indent="0">
              <a:buNone/>
            </a:pPr>
            <a:endParaRPr lang="en-ZA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0604E5A-98F2-4855-BBC0-1AD28A716CD5}" type="datetime1">
              <a:rPr lang="en-ZA" smtClean="0"/>
              <a:pPr>
                <a:defRPr/>
              </a:pPr>
              <a:t>2021/11/23</a:t>
            </a:fld>
            <a:endParaRPr lang="en-ZA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6E2F3B3-CA1D-4656-A275-D95A6764A040}" type="slidenum">
              <a:rPr lang="en-ZA" smtClean="0"/>
              <a:pPr>
                <a:defRPr/>
              </a:pPr>
              <a:t>7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1161225785"/>
      </p:ext>
    </p:extLst>
  </p:cSld>
  <p:clrMapOvr>
    <a:masterClrMapping/>
  </p:clrMapOvr>
  <p:transition spd="slow"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QUESTIONS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en-GB" sz="3600" b="1" dirty="0"/>
          </a:p>
          <a:p>
            <a:pPr marL="0" indent="0" algn="ctr">
              <a:buNone/>
            </a:pPr>
            <a:r>
              <a:rPr lang="en-GB" sz="3600" b="1" dirty="0"/>
              <a:t>?</a:t>
            </a:r>
          </a:p>
          <a:p>
            <a:endParaRPr lang="en-ZA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ZA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6E2F3B3-CA1D-4656-A275-D95A6764A040}" type="slidenum">
              <a:rPr lang="en-ZA" smtClean="0"/>
              <a:pPr>
                <a:defRPr/>
              </a:pPr>
              <a:t>8</a:t>
            </a:fld>
            <a:endParaRPr lang="en-ZA" dirty="0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9792" y="1556792"/>
            <a:ext cx="2916324" cy="38884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84748129"/>
      </p:ext>
    </p:extLst>
  </p:cSld>
  <p:clrMapOvr>
    <a:masterClrMapping/>
  </p:clrMapOvr>
  <p:transition spd="slow">
    <p:fade/>
  </p:transition>
</p:sld>
</file>

<file path=ppt/theme/theme1.xml><?xml version="1.0" encoding="utf-8"?>
<a:theme xmlns:a="http://schemas.openxmlformats.org/drawingml/2006/main" name="Default Design">
  <a:themeElements>
    <a:clrScheme name="">
      <a:dk1>
        <a:srgbClr val="003896"/>
      </a:dk1>
      <a:lt1>
        <a:srgbClr val="FFFFFF"/>
      </a:lt1>
      <a:dk2>
        <a:srgbClr val="FFFFFF"/>
      </a:dk2>
      <a:lt2>
        <a:srgbClr val="DDDDDD"/>
      </a:lt2>
      <a:accent1>
        <a:srgbClr val="003896"/>
      </a:accent1>
      <a:accent2>
        <a:srgbClr val="83725B"/>
      </a:accent2>
      <a:accent3>
        <a:srgbClr val="FFFFFF"/>
      </a:accent3>
      <a:accent4>
        <a:srgbClr val="002E7F"/>
      </a:accent4>
      <a:accent5>
        <a:srgbClr val="AAAEC9"/>
      </a:accent5>
      <a:accent6>
        <a:srgbClr val="766752"/>
      </a:accent6>
      <a:hlink>
        <a:srgbClr val="83725B"/>
      </a:hlink>
      <a:folHlink>
        <a:srgbClr val="858705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3">
        <a:dk1>
          <a:srgbClr val="000000"/>
        </a:dk1>
        <a:lt1>
          <a:srgbClr val="FFFFFF"/>
        </a:lt1>
        <a:dk2>
          <a:srgbClr val="FFFFFF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4">
        <a:dk1>
          <a:srgbClr val="003896"/>
        </a:dk1>
        <a:lt1>
          <a:srgbClr val="FFFFFF"/>
        </a:lt1>
        <a:dk2>
          <a:srgbClr val="FFFFFF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2E7F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5">
        <a:dk1>
          <a:srgbClr val="003896"/>
        </a:dk1>
        <a:lt1>
          <a:srgbClr val="FFFFFF"/>
        </a:lt1>
        <a:dk2>
          <a:srgbClr val="FFFFFF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2E7F"/>
        </a:accent4>
        <a:accent5>
          <a:srgbClr val="DAEDEF"/>
        </a:accent5>
        <a:accent6>
          <a:srgbClr val="2D2D8A"/>
        </a:accent6>
        <a:hlink>
          <a:srgbClr val="83725B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6">
        <a:dk1>
          <a:srgbClr val="003896"/>
        </a:dk1>
        <a:lt1>
          <a:srgbClr val="FFFFFF"/>
        </a:lt1>
        <a:dk2>
          <a:srgbClr val="FFFFFF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2E7F"/>
        </a:accent4>
        <a:accent5>
          <a:srgbClr val="DAEDEF"/>
        </a:accent5>
        <a:accent6>
          <a:srgbClr val="2D2D8A"/>
        </a:accent6>
        <a:hlink>
          <a:srgbClr val="83725B"/>
        </a:hlink>
        <a:folHlink>
          <a:srgbClr val="858705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2_Default Design">
  <a:themeElements>
    <a:clrScheme name="">
      <a:dk1>
        <a:srgbClr val="003896"/>
      </a:dk1>
      <a:lt1>
        <a:srgbClr val="FFFFFF"/>
      </a:lt1>
      <a:dk2>
        <a:srgbClr val="FFFFFF"/>
      </a:dk2>
      <a:lt2>
        <a:srgbClr val="DDDDDD"/>
      </a:lt2>
      <a:accent1>
        <a:srgbClr val="003896"/>
      </a:accent1>
      <a:accent2>
        <a:srgbClr val="83725B"/>
      </a:accent2>
      <a:accent3>
        <a:srgbClr val="FFFFFF"/>
      </a:accent3>
      <a:accent4>
        <a:srgbClr val="002E7F"/>
      </a:accent4>
      <a:accent5>
        <a:srgbClr val="AAAEC9"/>
      </a:accent5>
      <a:accent6>
        <a:srgbClr val="766752"/>
      </a:accent6>
      <a:hlink>
        <a:srgbClr val="83725B"/>
      </a:hlink>
      <a:folHlink>
        <a:srgbClr val="858705"/>
      </a:folHlink>
    </a:clrScheme>
    <a:fontScheme name="2_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2_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Default Design 13">
        <a:dk1>
          <a:srgbClr val="000000"/>
        </a:dk1>
        <a:lt1>
          <a:srgbClr val="FFFFFF"/>
        </a:lt1>
        <a:dk2>
          <a:srgbClr val="FFFFFF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Default Design 14">
        <a:dk1>
          <a:srgbClr val="003896"/>
        </a:dk1>
        <a:lt1>
          <a:srgbClr val="FFFFFF"/>
        </a:lt1>
        <a:dk2>
          <a:srgbClr val="FFFFFF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2E7F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Default Design 15">
        <a:dk1>
          <a:srgbClr val="003896"/>
        </a:dk1>
        <a:lt1>
          <a:srgbClr val="FFFFFF"/>
        </a:lt1>
        <a:dk2>
          <a:srgbClr val="FFFFFF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2E7F"/>
        </a:accent4>
        <a:accent5>
          <a:srgbClr val="DAEDEF"/>
        </a:accent5>
        <a:accent6>
          <a:srgbClr val="2D2D8A"/>
        </a:accent6>
        <a:hlink>
          <a:srgbClr val="83725B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Default Design 16">
        <a:dk1>
          <a:srgbClr val="003896"/>
        </a:dk1>
        <a:lt1>
          <a:srgbClr val="FFFFFF"/>
        </a:lt1>
        <a:dk2>
          <a:srgbClr val="FFFFFF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2E7F"/>
        </a:accent4>
        <a:accent5>
          <a:srgbClr val="DAEDEF"/>
        </a:accent5>
        <a:accent6>
          <a:srgbClr val="2D2D8A"/>
        </a:accent6>
        <a:hlink>
          <a:srgbClr val="83725B"/>
        </a:hlink>
        <a:folHlink>
          <a:srgbClr val="858705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3_Default Design">
  <a:themeElements>
    <a:clrScheme name="">
      <a:dk1>
        <a:srgbClr val="003896"/>
      </a:dk1>
      <a:lt1>
        <a:srgbClr val="FFFFFF"/>
      </a:lt1>
      <a:dk2>
        <a:srgbClr val="FFFFFF"/>
      </a:dk2>
      <a:lt2>
        <a:srgbClr val="DDDDDD"/>
      </a:lt2>
      <a:accent1>
        <a:srgbClr val="003896"/>
      </a:accent1>
      <a:accent2>
        <a:srgbClr val="83725B"/>
      </a:accent2>
      <a:accent3>
        <a:srgbClr val="FFFFFF"/>
      </a:accent3>
      <a:accent4>
        <a:srgbClr val="002E7F"/>
      </a:accent4>
      <a:accent5>
        <a:srgbClr val="AAAEC9"/>
      </a:accent5>
      <a:accent6>
        <a:srgbClr val="766752"/>
      </a:accent6>
      <a:hlink>
        <a:srgbClr val="83725B"/>
      </a:hlink>
      <a:folHlink>
        <a:srgbClr val="858705"/>
      </a:folHlink>
    </a:clrScheme>
    <a:fontScheme name="3_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3_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Default Design 13">
        <a:dk1>
          <a:srgbClr val="000000"/>
        </a:dk1>
        <a:lt1>
          <a:srgbClr val="FFFFFF"/>
        </a:lt1>
        <a:dk2>
          <a:srgbClr val="FFFFFF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Default Design 14">
        <a:dk1>
          <a:srgbClr val="003896"/>
        </a:dk1>
        <a:lt1>
          <a:srgbClr val="FFFFFF"/>
        </a:lt1>
        <a:dk2>
          <a:srgbClr val="FFFFFF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2E7F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Default Design 15">
        <a:dk1>
          <a:srgbClr val="003896"/>
        </a:dk1>
        <a:lt1>
          <a:srgbClr val="FFFFFF"/>
        </a:lt1>
        <a:dk2>
          <a:srgbClr val="FFFFFF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2E7F"/>
        </a:accent4>
        <a:accent5>
          <a:srgbClr val="DAEDEF"/>
        </a:accent5>
        <a:accent6>
          <a:srgbClr val="2D2D8A"/>
        </a:accent6>
        <a:hlink>
          <a:srgbClr val="83725B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Default Design 16">
        <a:dk1>
          <a:srgbClr val="003896"/>
        </a:dk1>
        <a:lt1>
          <a:srgbClr val="FFFFFF"/>
        </a:lt1>
        <a:dk2>
          <a:srgbClr val="FFFFFF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2E7F"/>
        </a:accent4>
        <a:accent5>
          <a:srgbClr val="DAEDEF"/>
        </a:accent5>
        <a:accent6>
          <a:srgbClr val="2D2D8A"/>
        </a:accent6>
        <a:hlink>
          <a:srgbClr val="83725B"/>
        </a:hlink>
        <a:folHlink>
          <a:srgbClr val="858705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12288</TotalTime>
  <Words>590</Words>
  <Application>Microsoft Office PowerPoint</Application>
  <PresentationFormat>On-screen Show (4:3)</PresentationFormat>
  <Paragraphs>73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Wingdings</vt:lpstr>
      <vt:lpstr>Default Design</vt:lpstr>
      <vt:lpstr>2_Default Design</vt:lpstr>
      <vt:lpstr>3_Default Design</vt:lpstr>
      <vt:lpstr>         </vt:lpstr>
      <vt:lpstr>Importation issues</vt:lpstr>
      <vt:lpstr>Importation issues</vt:lpstr>
      <vt:lpstr>Importation issues</vt:lpstr>
      <vt:lpstr>Importation issues</vt:lpstr>
      <vt:lpstr>Importation issues</vt:lpstr>
      <vt:lpstr>Importation issues</vt:lpstr>
      <vt:lpstr>QUESTIONS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engelight</dc:creator>
  <cp:lastModifiedBy>Takalani Singo</cp:lastModifiedBy>
  <cp:revision>752</cp:revision>
  <cp:lastPrinted>2017-10-23T11:17:17Z</cp:lastPrinted>
  <dcterms:created xsi:type="dcterms:W3CDTF">2009-06-02T18:15:51Z</dcterms:created>
  <dcterms:modified xsi:type="dcterms:W3CDTF">2021-11-23T07:09:14Z</dcterms:modified>
</cp:coreProperties>
</file>