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8.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9.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6" r:id="rId1"/>
    <p:sldMasterId id="2147483832" r:id="rId2"/>
    <p:sldMasterId id="2147483845" r:id="rId3"/>
    <p:sldMasterId id="2147483858" r:id="rId4"/>
    <p:sldMasterId id="2147483871" r:id="rId5"/>
    <p:sldMasterId id="2147483884" r:id="rId6"/>
    <p:sldMasterId id="2147483897" r:id="rId7"/>
    <p:sldMasterId id="2147483910" r:id="rId8"/>
    <p:sldMasterId id="2147483924" r:id="rId9"/>
    <p:sldMasterId id="2147483937" r:id="rId10"/>
  </p:sldMasterIdLst>
  <p:notesMasterIdLst>
    <p:notesMasterId r:id="rId13"/>
  </p:notesMasterIdLst>
  <p:sldIdLst>
    <p:sldId id="455" r:id="rId11"/>
    <p:sldId id="504" r:id="rId12"/>
  </p:sldIdLst>
  <p:sldSz cx="9144000" cy="6858000" type="screen4x3"/>
  <p:notesSz cx="7010400" cy="9296400"/>
  <p:defaultTextStyle>
    <a:defPPr>
      <a:defRPr lang="en-GB"/>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E9A43EDD-4574-4397-BCD8-69B26B69A022}">
          <p14:sldIdLst>
            <p14:sldId id="455"/>
            <p14:sldId id="50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skom" initials="E" lastIdx="29" clrIdx="0"/>
  <p:cmAuthor id="1" name="Helena" initials="H" lastIdx="49" clrIdx="1"/>
  <p:cmAuthor id="2" name="Fatima Mathai" initials="FM" lastIdx="2" clrIdx="2">
    <p:extLst>
      <p:ext uri="{19B8F6BF-5375-455C-9EA6-DF929625EA0E}">
        <p15:presenceInfo xmlns:p15="http://schemas.microsoft.com/office/powerpoint/2012/main" userId="S-1-5-21-1769719693-3203792639-3064688523-109708" providerId="AD"/>
      </p:ext>
    </p:extLst>
  </p:cmAuthor>
  <p:cmAuthor id="3" name="Sheryl Isaacs" initials="SI" lastIdx="7" clrIdx="3">
    <p:extLst>
      <p:ext uri="{19B8F6BF-5375-455C-9EA6-DF929625EA0E}">
        <p15:presenceInfo xmlns:p15="http://schemas.microsoft.com/office/powerpoint/2012/main" userId="S::IsaacsS@eskom.co.za::814878d3-d159-4904-8e28-d4e59422ea55" providerId="AD"/>
      </p:ext>
    </p:extLst>
  </p:cmAuthor>
  <p:cmAuthor id="4" name="Fatima Mathai" initials="FM [2]" lastIdx="7" clrIdx="4">
    <p:extLst>
      <p:ext uri="{19B8F6BF-5375-455C-9EA6-DF929625EA0E}">
        <p15:presenceInfo xmlns:p15="http://schemas.microsoft.com/office/powerpoint/2012/main" userId="S::DevajeF@eskom.co.za::286fdce1-23ce-49ab-b69f-eb180172a5a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268E"/>
    <a:srgbClr val="2D8CEF"/>
    <a:srgbClr val="008CC9"/>
    <a:srgbClr val="C08E5B"/>
    <a:srgbClr val="0088CE"/>
    <a:srgbClr val="0765FD"/>
    <a:srgbClr val="005EF6"/>
    <a:srgbClr val="1D73FF"/>
    <a:srgbClr val="000000"/>
    <a:srgbClr val="9633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77" autoAdjust="0"/>
    <p:restoredTop sz="87173" autoAdjust="0"/>
  </p:normalViewPr>
  <p:slideViewPr>
    <p:cSldViewPr>
      <p:cViewPr varScale="1">
        <p:scale>
          <a:sx n="55" d="100"/>
          <a:sy n="55" d="100"/>
        </p:scale>
        <p:origin x="1284"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notesViewPr>
    <p:cSldViewPr>
      <p:cViewPr varScale="1">
        <p:scale>
          <a:sx n="87" d="100"/>
          <a:sy n="87" d="100"/>
        </p:scale>
        <p:origin x="-1950" y="-84"/>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5" Type="http://schemas.openxmlformats.org/officeDocument/2006/relationships/slideMaster" Target="slideMasters/slideMaster5.xml"/><Relationship Id="rId15" Type="http://schemas.openxmlformats.org/officeDocument/2006/relationships/presProps" Target="presProps.xml"/><Relationship Id="rId10" Type="http://schemas.openxmlformats.org/officeDocument/2006/relationships/slideMaster" Target="slideMasters/slideMaster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defRPr sz="1200"/>
            </a:lvl1pPr>
          </a:lstStyle>
          <a:p>
            <a:pPr>
              <a:defRPr/>
            </a:pPr>
            <a:endParaRPr lang="en-GB" dirty="0"/>
          </a:p>
        </p:txBody>
      </p:sp>
      <p:sp>
        <p:nvSpPr>
          <p:cNvPr id="15363" name="Rectangle 3"/>
          <p:cNvSpPr>
            <a:spLocks noGrp="1" noChangeArrowheads="1"/>
          </p:cNvSpPr>
          <p:nvPr>
            <p:ph type="dt" idx="1"/>
          </p:nvPr>
        </p:nvSpPr>
        <p:spPr bwMode="auto">
          <a:xfrm>
            <a:off x="3970938"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a:defRPr sz="1200"/>
            </a:lvl1pPr>
          </a:lstStyle>
          <a:p>
            <a:pPr>
              <a:defRPr/>
            </a:pPr>
            <a:endParaRPr lang="en-GB" dirty="0"/>
          </a:p>
        </p:txBody>
      </p:sp>
      <p:sp>
        <p:nvSpPr>
          <p:cNvPr id="3174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365" name="Rectangle 5"/>
          <p:cNvSpPr>
            <a:spLocks noGrp="1" noChangeArrowheads="1"/>
          </p:cNvSpPr>
          <p:nvPr>
            <p:ph type="body" sz="quarter" idx="3"/>
          </p:nvPr>
        </p:nvSpPr>
        <p:spPr bwMode="auto">
          <a:xfrm>
            <a:off x="701040" y="4415790"/>
            <a:ext cx="560832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5366" name="Rectangle 6"/>
          <p:cNvSpPr>
            <a:spLocks noGrp="1" noChangeArrowheads="1"/>
          </p:cNvSpPr>
          <p:nvPr>
            <p:ph type="ftr" sz="quarter" idx="4"/>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defRPr sz="1200"/>
            </a:lvl1pPr>
          </a:lstStyle>
          <a:p>
            <a:pPr>
              <a:defRPr/>
            </a:pPr>
            <a:endParaRPr lang="en-GB" dirty="0"/>
          </a:p>
        </p:txBody>
      </p:sp>
      <p:sp>
        <p:nvSpPr>
          <p:cNvPr id="15367" name="Rectangle 7"/>
          <p:cNvSpPr>
            <a:spLocks noGrp="1" noChangeArrowheads="1"/>
          </p:cNvSpPr>
          <p:nvPr>
            <p:ph type="sldNum" sz="quarter" idx="5"/>
          </p:nvPr>
        </p:nvSpPr>
        <p:spPr bwMode="auto">
          <a:xfrm>
            <a:off x="3970938"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a:defRPr sz="1200"/>
            </a:lvl1pPr>
          </a:lstStyle>
          <a:p>
            <a:pPr>
              <a:defRPr/>
            </a:pPr>
            <a:fld id="{18183050-6D0B-4CDD-9710-66B57E2F4B61}" type="slidenum">
              <a:rPr lang="en-GB"/>
              <a:pPr>
                <a:defRPr/>
              </a:pPr>
              <a:t>‹#›</a:t>
            </a:fld>
            <a:endParaRPr lang="en-GB" dirty="0"/>
          </a:p>
        </p:txBody>
      </p:sp>
    </p:spTree>
    <p:extLst>
      <p:ext uri="{BB962C8B-B14F-4D97-AF65-F5344CB8AC3E}">
        <p14:creationId xmlns:p14="http://schemas.microsoft.com/office/powerpoint/2010/main" val="4615760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a:defRPr/>
            </a:pPr>
            <a:fld id="{18183050-6D0B-4CDD-9710-66B57E2F4B61}" type="slidenum">
              <a:rPr lang="en-GB" smtClean="0"/>
              <a:pPr>
                <a:defRPr/>
              </a:pPr>
              <a:t>1</a:t>
            </a:fld>
            <a:endParaRPr lang="en-GB" dirty="0"/>
          </a:p>
        </p:txBody>
      </p:sp>
    </p:spTree>
    <p:extLst>
      <p:ext uri="{BB962C8B-B14F-4D97-AF65-F5344CB8AC3E}">
        <p14:creationId xmlns:p14="http://schemas.microsoft.com/office/powerpoint/2010/main" val="4048007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dirty="0"/>
              <a:t>Discuss what housekeeping</a:t>
            </a:r>
            <a:r>
              <a:rPr lang="en-US" baseline="0" dirty="0"/>
              <a:t> is and the need for the campaign roll-out </a:t>
            </a:r>
            <a:endParaRPr lang="en-ZA" dirty="0"/>
          </a:p>
        </p:txBody>
      </p:sp>
      <p:sp>
        <p:nvSpPr>
          <p:cNvPr id="4" name="Slide Number Placeholder 3"/>
          <p:cNvSpPr>
            <a:spLocks noGrp="1"/>
          </p:cNvSpPr>
          <p:nvPr>
            <p:ph type="sldNum" sz="quarter" idx="10"/>
          </p:nvPr>
        </p:nvSpPr>
        <p:spPr/>
        <p:txBody>
          <a:bodyPr/>
          <a:lstStyle/>
          <a:p>
            <a:pPr>
              <a:defRPr/>
            </a:pPr>
            <a:fld id="{18183050-6D0B-4CDD-9710-66B57E2F4B61}" type="slidenum">
              <a:rPr lang="en-GB" smtClean="0"/>
              <a:pPr>
                <a:defRPr/>
              </a:pPr>
              <a:t>2</a:t>
            </a:fld>
            <a:endParaRPr lang="en-GB" dirty="0"/>
          </a:p>
        </p:txBody>
      </p:sp>
    </p:spTree>
    <p:extLst>
      <p:ext uri="{BB962C8B-B14F-4D97-AF65-F5344CB8AC3E}">
        <p14:creationId xmlns:p14="http://schemas.microsoft.com/office/powerpoint/2010/main" val="38828194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Master" Target="../slideMasters/slideMaster10.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Master" Target="../slideMasters/slideMaster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3.jpeg"/><Relationship Id="rId2" Type="http://schemas.openxmlformats.org/officeDocument/2006/relationships/image" Target="../media/image10.jpeg"/><Relationship Id="rId1" Type="http://schemas.openxmlformats.org/officeDocument/2006/relationships/slideMaster" Target="../slideMasters/slideMaster3.xml"/><Relationship Id="rId6" Type="http://schemas.openxmlformats.org/officeDocument/2006/relationships/image" Target="../media/image7.jpeg"/><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Master" Target="../slideMasters/slideMaster5.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Master" Target="../slideMasters/slideMaster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Master" Target="../slideMasters/slideMaster8.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Master" Target="../slideMasters/slideMaster9.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0"/>
          <p:cNvGrpSpPr>
            <a:grpSpLocks/>
          </p:cNvGrpSpPr>
          <p:nvPr userDrawn="1"/>
        </p:nvGrpSpPr>
        <p:grpSpPr bwMode="auto">
          <a:xfrm>
            <a:off x="-4763" y="0"/>
            <a:ext cx="9148763" cy="6858000"/>
            <a:chOff x="-3" y="0"/>
            <a:chExt cx="5763" cy="4320"/>
          </a:xfrm>
        </p:grpSpPr>
        <p:pic>
          <p:nvPicPr>
            <p:cNvPr id="5" name="Picture 148" descr="logo small"/>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1"/>
            <p:cNvSpPr>
              <a:spLocks noChangeArrowheads="1"/>
            </p:cNvSpPr>
            <p:nvPr userDrawn="1"/>
          </p:nvSpPr>
          <p:spPr bwMode="auto">
            <a:xfrm>
              <a:off x="-3" y="0"/>
              <a:ext cx="5763" cy="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pic>
          <p:nvPicPr>
            <p:cNvPr id="7" name="Picture 23" descr="dd"/>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01"/>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9" name="Oval 102" descr="coolers"/>
            <p:cNvSpPr>
              <a:spLocks noChangeArrowheads="1"/>
            </p:cNvSpPr>
            <p:nvPr userDrawn="1"/>
          </p:nvSpPr>
          <p:spPr bwMode="auto">
            <a:xfrm>
              <a:off x="275" y="858"/>
              <a:ext cx="1362" cy="1369"/>
            </a:xfrm>
            <a:prstGeom prst="ellipse">
              <a:avLst/>
            </a:prstGeom>
            <a:blipFill dpi="0" rotWithShape="1">
              <a:blip r:embed="rId4"/>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0" name="Oval 103"/>
            <p:cNvSpPr>
              <a:spLocks noChangeArrowheads="1"/>
            </p:cNvSpPr>
            <p:nvPr userDrawn="1"/>
          </p:nvSpPr>
          <p:spPr bwMode="auto">
            <a:xfrm>
              <a:off x="217" y="772"/>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1" name="Oval 104"/>
            <p:cNvSpPr>
              <a:spLocks noChangeArrowheads="1"/>
            </p:cNvSpPr>
            <p:nvPr userDrawn="1"/>
          </p:nvSpPr>
          <p:spPr bwMode="auto">
            <a:xfrm>
              <a:off x="162" y="772"/>
              <a:ext cx="1487"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2" name="Oval 105"/>
            <p:cNvSpPr>
              <a:spLocks noChangeArrowheads="1"/>
            </p:cNvSpPr>
            <p:nvPr userDrawn="1"/>
          </p:nvSpPr>
          <p:spPr bwMode="auto">
            <a:xfrm>
              <a:off x="240" y="803"/>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3" name="Oval 106"/>
            <p:cNvSpPr>
              <a:spLocks noChangeArrowheads="1"/>
            </p:cNvSpPr>
            <p:nvPr userDrawn="1"/>
          </p:nvSpPr>
          <p:spPr bwMode="auto">
            <a:xfrm>
              <a:off x="194"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4" name="Oval 107"/>
            <p:cNvSpPr>
              <a:spLocks noChangeArrowheads="1"/>
            </p:cNvSpPr>
            <p:nvPr userDrawn="1"/>
          </p:nvSpPr>
          <p:spPr bwMode="auto">
            <a:xfrm>
              <a:off x="279"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5" name="Oval 108"/>
            <p:cNvSpPr>
              <a:spLocks noChangeArrowheads="1"/>
            </p:cNvSpPr>
            <p:nvPr userDrawn="1"/>
          </p:nvSpPr>
          <p:spPr bwMode="auto">
            <a:xfrm>
              <a:off x="108"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6" name="Oval 109"/>
            <p:cNvSpPr>
              <a:spLocks noChangeArrowheads="1"/>
            </p:cNvSpPr>
            <p:nvPr userDrawn="1"/>
          </p:nvSpPr>
          <p:spPr bwMode="auto">
            <a:xfrm>
              <a:off x="287"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7" name="Oval 110"/>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8" name="Oval 111"/>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9" name="Oval 112"/>
            <p:cNvSpPr>
              <a:spLocks noChangeArrowheads="1"/>
            </p:cNvSpPr>
            <p:nvPr userDrawn="1"/>
          </p:nvSpPr>
          <p:spPr bwMode="auto">
            <a:xfrm>
              <a:off x="598" y="399"/>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0" name="Oval 113"/>
            <p:cNvSpPr>
              <a:spLocks noChangeArrowheads="1"/>
            </p:cNvSpPr>
            <p:nvPr userDrawn="1"/>
          </p:nvSpPr>
          <p:spPr bwMode="auto">
            <a:xfrm>
              <a:off x="575" y="399"/>
              <a:ext cx="762"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1" name="Oval 114"/>
            <p:cNvSpPr>
              <a:spLocks noChangeArrowheads="1"/>
            </p:cNvSpPr>
            <p:nvPr userDrawn="1"/>
          </p:nvSpPr>
          <p:spPr bwMode="auto">
            <a:xfrm>
              <a:off x="614" y="414"/>
              <a:ext cx="770" cy="771"/>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2" name="Oval 115"/>
            <p:cNvSpPr>
              <a:spLocks noChangeArrowheads="1"/>
            </p:cNvSpPr>
            <p:nvPr userDrawn="1"/>
          </p:nvSpPr>
          <p:spPr bwMode="auto">
            <a:xfrm>
              <a:off x="590" y="391"/>
              <a:ext cx="763"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3" name="Oval 116"/>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4" name="Oval 117"/>
            <p:cNvSpPr>
              <a:spLocks noChangeArrowheads="1"/>
            </p:cNvSpPr>
            <p:nvPr userDrawn="1"/>
          </p:nvSpPr>
          <p:spPr bwMode="auto">
            <a:xfrm>
              <a:off x="637" y="445"/>
              <a:ext cx="693" cy="693"/>
            </a:xfrm>
            <a:prstGeom prst="ellipse">
              <a:avLst/>
            </a:prstGeom>
            <a:noFill/>
            <a:ln w="0">
              <a:solidFill>
                <a:srgbClr val="83725B"/>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5" name="Oval 118" descr="face"/>
            <p:cNvSpPr>
              <a:spLocks noChangeArrowheads="1"/>
            </p:cNvSpPr>
            <p:nvPr userDrawn="1"/>
          </p:nvSpPr>
          <p:spPr bwMode="auto">
            <a:xfrm>
              <a:off x="633" y="445"/>
              <a:ext cx="700" cy="701"/>
            </a:xfrm>
            <a:prstGeom prst="ellipse">
              <a:avLst/>
            </a:prstGeom>
            <a:blipFill dpi="0" rotWithShape="1">
              <a:blip r:embed="rId5">
                <a:lum contrast="6000"/>
              </a:blip>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6" name="Oval 119"/>
            <p:cNvSpPr>
              <a:spLocks noChangeArrowheads="1"/>
            </p:cNvSpPr>
            <p:nvPr userDrawn="1"/>
          </p:nvSpPr>
          <p:spPr bwMode="auto">
            <a:xfrm>
              <a:off x="637" y="391"/>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7" name="Oval 120"/>
            <p:cNvSpPr>
              <a:spLocks noChangeArrowheads="1"/>
            </p:cNvSpPr>
            <p:nvPr userDrawn="1"/>
          </p:nvSpPr>
          <p:spPr bwMode="auto">
            <a:xfrm>
              <a:off x="544" y="438"/>
              <a:ext cx="770"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8" name="Oval 121"/>
            <p:cNvSpPr>
              <a:spLocks noChangeArrowheads="1"/>
            </p:cNvSpPr>
            <p:nvPr userDrawn="1"/>
          </p:nvSpPr>
          <p:spPr bwMode="auto">
            <a:xfrm>
              <a:off x="637" y="438"/>
              <a:ext cx="763"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9" name="Oval 122"/>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0" name="Oval 123"/>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1" name="Oval 124"/>
            <p:cNvSpPr>
              <a:spLocks noChangeArrowheads="1"/>
            </p:cNvSpPr>
            <p:nvPr userDrawn="1"/>
          </p:nvSpPr>
          <p:spPr bwMode="auto">
            <a:xfrm>
              <a:off x="248" y="1963"/>
              <a:ext cx="1245"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2" name="Oval 125"/>
            <p:cNvSpPr>
              <a:spLocks noChangeArrowheads="1"/>
            </p:cNvSpPr>
            <p:nvPr userDrawn="1"/>
          </p:nvSpPr>
          <p:spPr bwMode="auto">
            <a:xfrm>
              <a:off x="209" y="1963"/>
              <a:ext cx="1237"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3" name="Oval 126"/>
            <p:cNvSpPr>
              <a:spLocks noChangeArrowheads="1"/>
            </p:cNvSpPr>
            <p:nvPr userDrawn="1"/>
          </p:nvSpPr>
          <p:spPr bwMode="auto">
            <a:xfrm>
              <a:off x="271" y="1986"/>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4" name="Oval 127"/>
            <p:cNvSpPr>
              <a:spLocks noChangeArrowheads="1"/>
            </p:cNvSpPr>
            <p:nvPr userDrawn="1"/>
          </p:nvSpPr>
          <p:spPr bwMode="auto">
            <a:xfrm>
              <a:off x="232"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5" name="Oval 128" descr="new smal workers"/>
            <p:cNvSpPr>
              <a:spLocks noChangeArrowheads="1"/>
            </p:cNvSpPr>
            <p:nvPr userDrawn="1"/>
          </p:nvSpPr>
          <p:spPr bwMode="auto">
            <a:xfrm>
              <a:off x="304" y="2033"/>
              <a:ext cx="1135" cy="1143"/>
            </a:xfrm>
            <a:prstGeom prst="ellipse">
              <a:avLst/>
            </a:prstGeom>
            <a:blipFill dpi="0" rotWithShape="1">
              <a:blip r:embed="rId6">
                <a:lum contrast="12000"/>
              </a:blip>
              <a:srcRect/>
              <a:stretch>
                <a:fillRect/>
              </a:stretch>
            </a:blipFill>
            <a:ln>
              <a:noFill/>
            </a:ln>
            <a:extLst>
              <a:ext uri="{91240B29-F687-4F45-9708-019B960494DF}">
                <a14:hiddenLine xmlns:a14="http://schemas.microsoft.com/office/drawing/2010/main" w="0">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6" name="Oval 129"/>
            <p:cNvSpPr>
              <a:spLocks noChangeArrowheads="1"/>
            </p:cNvSpPr>
            <p:nvPr userDrawn="1"/>
          </p:nvSpPr>
          <p:spPr bwMode="auto">
            <a:xfrm>
              <a:off x="162" y="2017"/>
              <a:ext cx="1238"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7" name="Oval 130"/>
            <p:cNvSpPr>
              <a:spLocks noChangeArrowheads="1"/>
            </p:cNvSpPr>
            <p:nvPr userDrawn="1"/>
          </p:nvSpPr>
          <p:spPr bwMode="auto">
            <a:xfrm>
              <a:off x="310"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8" name="Oval 131"/>
            <p:cNvSpPr>
              <a:spLocks noChangeArrowheads="1"/>
            </p:cNvSpPr>
            <p:nvPr userDrawn="1"/>
          </p:nvSpPr>
          <p:spPr bwMode="auto">
            <a:xfrm>
              <a:off x="303" y="2017"/>
              <a:ext cx="1244"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9" name="Oval 132"/>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0" name="Oval 133"/>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1" name="Oval 134"/>
            <p:cNvSpPr>
              <a:spLocks noChangeArrowheads="1"/>
            </p:cNvSpPr>
            <p:nvPr userDrawn="1"/>
          </p:nvSpPr>
          <p:spPr bwMode="auto">
            <a:xfrm>
              <a:off x="598" y="2959"/>
              <a:ext cx="1035"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2" name="Oval 135"/>
            <p:cNvSpPr>
              <a:spLocks noChangeArrowheads="1"/>
            </p:cNvSpPr>
            <p:nvPr userDrawn="1"/>
          </p:nvSpPr>
          <p:spPr bwMode="auto">
            <a:xfrm>
              <a:off x="567" y="2959"/>
              <a:ext cx="1027"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3" name="Oval 136"/>
            <p:cNvSpPr>
              <a:spLocks noChangeArrowheads="1"/>
            </p:cNvSpPr>
            <p:nvPr userDrawn="1"/>
          </p:nvSpPr>
          <p:spPr bwMode="auto">
            <a:xfrm>
              <a:off x="622" y="2982"/>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4" name="Oval 137"/>
            <p:cNvSpPr>
              <a:spLocks noChangeArrowheads="1"/>
            </p:cNvSpPr>
            <p:nvPr userDrawn="1"/>
          </p:nvSpPr>
          <p:spPr bwMode="auto">
            <a:xfrm>
              <a:off x="583" y="2951"/>
              <a:ext cx="1034"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5" name="Oval 138" descr="boom"/>
            <p:cNvSpPr>
              <a:spLocks noChangeArrowheads="1"/>
            </p:cNvSpPr>
            <p:nvPr userDrawn="1"/>
          </p:nvSpPr>
          <p:spPr bwMode="auto">
            <a:xfrm>
              <a:off x="638" y="3018"/>
              <a:ext cx="949" cy="957"/>
            </a:xfrm>
            <a:prstGeom prst="ellipse">
              <a:avLst/>
            </a:prstGeom>
            <a:blipFill dpi="0" rotWithShape="1">
              <a:blip r:embed="rId7">
                <a:lum contrast="6000"/>
              </a:blip>
              <a:srcRect/>
              <a:stretch>
                <a:fillRect/>
              </a:stretch>
            </a:blipFill>
            <a:ln>
              <a:noFill/>
            </a:ln>
            <a:extLst>
              <a:ext uri="{91240B29-F687-4F45-9708-019B960494DF}">
                <a14:hiddenLine xmlns:a14="http://schemas.microsoft.com/office/drawing/2010/main" w="9525">
                  <a:solidFill>
                    <a:srgbClr val="83725B"/>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6" name="Oval 139"/>
            <p:cNvSpPr>
              <a:spLocks noChangeArrowheads="1"/>
            </p:cNvSpPr>
            <p:nvPr userDrawn="1"/>
          </p:nvSpPr>
          <p:spPr bwMode="auto">
            <a:xfrm>
              <a:off x="528" y="3005"/>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7" name="Oval 140"/>
            <p:cNvSpPr>
              <a:spLocks noChangeArrowheads="1"/>
            </p:cNvSpPr>
            <p:nvPr userDrawn="1"/>
          </p:nvSpPr>
          <p:spPr bwMode="auto">
            <a:xfrm>
              <a:off x="645" y="3005"/>
              <a:ext cx="1035"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8" name="Oval 141"/>
            <p:cNvSpPr>
              <a:spLocks noChangeArrowheads="1"/>
            </p:cNvSpPr>
            <p:nvPr userDrawn="1"/>
          </p:nvSpPr>
          <p:spPr bwMode="auto">
            <a:xfrm>
              <a:off x="653" y="2951"/>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grpSp>
      <p:sp>
        <p:nvSpPr>
          <p:cNvPr id="3075" name="Rectangle 3"/>
          <p:cNvSpPr>
            <a:spLocks noGrp="1" noChangeArrowheads="1"/>
          </p:cNvSpPr>
          <p:nvPr>
            <p:ph type="ctrTitle"/>
          </p:nvPr>
        </p:nvSpPr>
        <p:spPr>
          <a:xfrm>
            <a:off x="3059113" y="3271838"/>
            <a:ext cx="5545137" cy="676275"/>
          </a:xfrm>
        </p:spPr>
        <p:txBody>
          <a:bodyPr anchor="b"/>
          <a:lstStyle>
            <a:lvl1pPr>
              <a:defRPr>
                <a:solidFill>
                  <a:srgbClr val="003896"/>
                </a:solidFill>
              </a:defRPr>
            </a:lvl1pPr>
          </a:lstStyle>
          <a:p>
            <a:pPr lvl="0"/>
            <a:r>
              <a:rPr lang="en-ZA" noProof="0"/>
              <a:t>Click to edit Master title style</a:t>
            </a:r>
          </a:p>
        </p:txBody>
      </p:sp>
      <p:sp>
        <p:nvSpPr>
          <p:cNvPr id="3076" name="Rectangle 4"/>
          <p:cNvSpPr>
            <a:spLocks noGrp="1" noChangeArrowheads="1"/>
          </p:cNvSpPr>
          <p:nvPr>
            <p:ph type="subTitle" idx="1"/>
          </p:nvPr>
        </p:nvSpPr>
        <p:spPr>
          <a:xfrm>
            <a:off x="3059113" y="4092575"/>
            <a:ext cx="5545137" cy="2220913"/>
          </a:xfrm>
        </p:spPr>
        <p:txBody>
          <a:bodyPr/>
          <a:lstStyle>
            <a:lvl1pPr marL="0" indent="0">
              <a:buFontTx/>
              <a:buNone/>
              <a:defRPr sz="1800">
                <a:solidFill>
                  <a:srgbClr val="83725B"/>
                </a:solidFill>
              </a:defRPr>
            </a:lvl1pPr>
          </a:lstStyle>
          <a:p>
            <a:pPr lvl="0"/>
            <a:r>
              <a:rPr lang="en-ZA" noProof="0"/>
              <a:t>Click to edit Master subtitle style</a:t>
            </a:r>
          </a:p>
        </p:txBody>
      </p:sp>
    </p:spTree>
    <p:extLst>
      <p:ext uri="{BB962C8B-B14F-4D97-AF65-F5344CB8AC3E}">
        <p14:creationId xmlns:p14="http://schemas.microsoft.com/office/powerpoint/2010/main" val="4191173500"/>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eaLnBrk="0" hangingPunct="0">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eaLnBrk="1" hangingPunct="1">
              <a:defRPr>
                <a:solidFill>
                  <a:srgbClr val="003896"/>
                </a:solidFill>
                <a:latin typeface="Arial" charset="0"/>
                <a:cs typeface="Arial" charset="0"/>
              </a:defRPr>
            </a:lvl1pPr>
          </a:lstStyle>
          <a:p>
            <a:pPr>
              <a:defRPr/>
            </a:pPr>
            <a:endParaRPr lang="en-ZA" sz="1800" dirty="0"/>
          </a:p>
        </p:txBody>
      </p:sp>
      <p:sp>
        <p:nvSpPr>
          <p:cNvPr id="6" name="Slide Number Placeholder 5"/>
          <p:cNvSpPr>
            <a:spLocks noGrp="1"/>
          </p:cNvSpPr>
          <p:nvPr>
            <p:ph type="sldNum" sz="quarter" idx="12"/>
          </p:nvPr>
        </p:nvSpPr>
        <p:spPr/>
        <p:txBody>
          <a:bodyPr/>
          <a:lstStyle>
            <a:lvl1pPr eaLnBrk="0" hangingPunct="0">
              <a:defRPr/>
            </a:lvl1pPr>
          </a:lstStyle>
          <a:p>
            <a:pPr>
              <a:defRPr/>
            </a:pPr>
            <a:fld id="{853E41E7-AC19-488C-92C2-0B4B0B833F9C}" type="slidenum">
              <a:rPr lang="en-ZA"/>
              <a:pPr>
                <a:defRPr/>
              </a:pPr>
              <a:t>‹#›</a:t>
            </a:fld>
            <a:endParaRPr lang="en-ZA" dirty="0"/>
          </a:p>
        </p:txBody>
      </p:sp>
    </p:spTree>
    <p:extLst>
      <p:ext uri="{BB962C8B-B14F-4D97-AF65-F5344CB8AC3E}">
        <p14:creationId xmlns:p14="http://schemas.microsoft.com/office/powerpoint/2010/main" val="467588895"/>
      </p:ext>
    </p:extLst>
  </p:cSld>
  <p:clrMapOvr>
    <a:masterClrMapping/>
  </p:clrMapOvr>
  <p:transition spd="slow">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a:extLst>
              <a:ext uri="{FF2B5EF4-FFF2-40B4-BE49-F238E27FC236}">
                <a16:creationId xmlns:a16="http://schemas.microsoft.com/office/drawing/2014/main" id="{89C1A5A0-2C3B-477B-815B-06BCE0BF5030}"/>
              </a:ext>
            </a:extLst>
          </p:cNvPr>
          <p:cNvSpPr>
            <a:spLocks noGrp="1"/>
          </p:cNvSpPr>
          <p:nvPr>
            <p:ph type="dt" sz="half" idx="10"/>
          </p:nvPr>
        </p:nvSpPr>
        <p:spPr/>
        <p:txBody>
          <a:bodyPr/>
          <a:lstStyle>
            <a:lvl1pPr>
              <a:defRPr/>
            </a:lvl1pPr>
          </a:lstStyle>
          <a:p>
            <a:pPr>
              <a:defRPr/>
            </a:pPr>
            <a:fld id="{7507F8A4-4D86-4B84-AF0E-FCECD92D26F4}" type="datetime1">
              <a:rPr lang="en-US"/>
              <a:pPr>
                <a:defRPr/>
              </a:pPr>
              <a:t>7/31/2026</a:t>
            </a:fld>
            <a:endParaRPr lang="en-ZA"/>
          </a:p>
        </p:txBody>
      </p:sp>
      <p:sp>
        <p:nvSpPr>
          <p:cNvPr id="5" name="Footer Placeholder 4">
            <a:extLst>
              <a:ext uri="{FF2B5EF4-FFF2-40B4-BE49-F238E27FC236}">
                <a16:creationId xmlns:a16="http://schemas.microsoft.com/office/drawing/2014/main" id="{DA70FFD0-C6A5-4DF5-B747-700C18F3D361}"/>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a:extLst>
              <a:ext uri="{FF2B5EF4-FFF2-40B4-BE49-F238E27FC236}">
                <a16:creationId xmlns:a16="http://schemas.microsoft.com/office/drawing/2014/main" id="{EB0179BE-D6DB-41F9-A50F-95ED4563F490}"/>
              </a:ext>
            </a:extLst>
          </p:cNvPr>
          <p:cNvSpPr>
            <a:spLocks noGrp="1"/>
          </p:cNvSpPr>
          <p:nvPr>
            <p:ph type="sldNum" sz="quarter" idx="12"/>
          </p:nvPr>
        </p:nvSpPr>
        <p:spPr/>
        <p:txBody>
          <a:bodyPr/>
          <a:lstStyle>
            <a:lvl1pPr>
              <a:defRPr/>
            </a:lvl1pPr>
          </a:lstStyle>
          <a:p>
            <a:pPr>
              <a:defRPr/>
            </a:pPr>
            <a:fld id="{18654E67-5E98-4A55-B92B-84386C2EB55A}" type="slidenum">
              <a:rPr lang="en-ZA" altLang="en-US"/>
              <a:pPr>
                <a:defRPr/>
              </a:pPr>
              <a:t>‹#›</a:t>
            </a:fld>
            <a:endParaRPr lang="en-ZA" altLang="en-US"/>
          </a:p>
        </p:txBody>
      </p:sp>
    </p:spTree>
    <p:extLst>
      <p:ext uri="{BB962C8B-B14F-4D97-AF65-F5344CB8AC3E}">
        <p14:creationId xmlns:p14="http://schemas.microsoft.com/office/powerpoint/2010/main" val="2964923875"/>
      </p:ext>
    </p:extLst>
  </p:cSld>
  <p:clrMapOvr>
    <a:masterClrMapping/>
  </p:clrMapOvr>
  <p:transition spd="slow">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36563" y="1436688"/>
            <a:ext cx="4113212"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702175" y="1436688"/>
            <a:ext cx="411321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70D5C897-6E90-4BD2-AF0D-9BDD94CFE051}"/>
              </a:ext>
            </a:extLst>
          </p:cNvPr>
          <p:cNvSpPr>
            <a:spLocks noGrp="1"/>
          </p:cNvSpPr>
          <p:nvPr>
            <p:ph type="dt" sz="half" idx="10"/>
          </p:nvPr>
        </p:nvSpPr>
        <p:spPr/>
        <p:txBody>
          <a:bodyPr/>
          <a:lstStyle>
            <a:lvl1pPr>
              <a:defRPr/>
            </a:lvl1pPr>
          </a:lstStyle>
          <a:p>
            <a:pPr>
              <a:defRPr/>
            </a:pPr>
            <a:fld id="{9BAC4B7A-DC90-4787-A61F-207ED11DD954}" type="datetime1">
              <a:rPr lang="en-US"/>
              <a:pPr>
                <a:defRPr/>
              </a:pPr>
              <a:t>7/31/2026</a:t>
            </a:fld>
            <a:endParaRPr lang="en-ZA"/>
          </a:p>
        </p:txBody>
      </p:sp>
      <p:sp>
        <p:nvSpPr>
          <p:cNvPr id="6" name="Footer Placeholder 5">
            <a:extLst>
              <a:ext uri="{FF2B5EF4-FFF2-40B4-BE49-F238E27FC236}">
                <a16:creationId xmlns:a16="http://schemas.microsoft.com/office/drawing/2014/main" id="{67739D2A-2D24-42EA-83B4-566E6660CD32}"/>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7" name="Slide Number Placeholder 6">
            <a:extLst>
              <a:ext uri="{FF2B5EF4-FFF2-40B4-BE49-F238E27FC236}">
                <a16:creationId xmlns:a16="http://schemas.microsoft.com/office/drawing/2014/main" id="{BE6DC2CA-DB38-4FA9-AB0E-1EFE97223B57}"/>
              </a:ext>
            </a:extLst>
          </p:cNvPr>
          <p:cNvSpPr>
            <a:spLocks noGrp="1"/>
          </p:cNvSpPr>
          <p:nvPr>
            <p:ph type="sldNum" sz="quarter" idx="12"/>
          </p:nvPr>
        </p:nvSpPr>
        <p:spPr/>
        <p:txBody>
          <a:bodyPr/>
          <a:lstStyle>
            <a:lvl1pPr>
              <a:defRPr/>
            </a:lvl1pPr>
          </a:lstStyle>
          <a:p>
            <a:pPr>
              <a:defRPr/>
            </a:pPr>
            <a:fld id="{C2BA5D33-A68F-499C-B7E1-4C322487ED18}" type="slidenum">
              <a:rPr lang="en-ZA" altLang="en-US"/>
              <a:pPr>
                <a:defRPr/>
              </a:pPr>
              <a:t>‹#›</a:t>
            </a:fld>
            <a:endParaRPr lang="en-ZA" altLang="en-US"/>
          </a:p>
        </p:txBody>
      </p:sp>
    </p:spTree>
    <p:extLst>
      <p:ext uri="{BB962C8B-B14F-4D97-AF65-F5344CB8AC3E}">
        <p14:creationId xmlns:p14="http://schemas.microsoft.com/office/powerpoint/2010/main" val="1121247086"/>
      </p:ext>
    </p:extLst>
  </p:cSld>
  <p:clrMapOvr>
    <a:masterClrMapping/>
  </p:clrMapOvr>
  <p:transition spd="slow">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E59C5BAE-1C2C-433C-B32B-5956FDB9A6FB}"/>
              </a:ext>
            </a:extLst>
          </p:cNvPr>
          <p:cNvSpPr>
            <a:spLocks noGrp="1"/>
          </p:cNvSpPr>
          <p:nvPr>
            <p:ph type="dt" sz="half" idx="10"/>
          </p:nvPr>
        </p:nvSpPr>
        <p:spPr/>
        <p:txBody>
          <a:bodyPr/>
          <a:lstStyle>
            <a:lvl1pPr>
              <a:defRPr/>
            </a:lvl1pPr>
          </a:lstStyle>
          <a:p>
            <a:pPr>
              <a:defRPr/>
            </a:pPr>
            <a:fld id="{3D2BBE3C-0321-4714-97E9-EFC2EC3EECC7}" type="datetime1">
              <a:rPr lang="en-US"/>
              <a:pPr>
                <a:defRPr/>
              </a:pPr>
              <a:t>7/31/2026</a:t>
            </a:fld>
            <a:endParaRPr lang="en-ZA"/>
          </a:p>
        </p:txBody>
      </p:sp>
      <p:sp>
        <p:nvSpPr>
          <p:cNvPr id="8" name="Footer Placeholder 7">
            <a:extLst>
              <a:ext uri="{FF2B5EF4-FFF2-40B4-BE49-F238E27FC236}">
                <a16:creationId xmlns:a16="http://schemas.microsoft.com/office/drawing/2014/main" id="{479C90BE-EDFD-49B0-A8F8-133B1F2C5EBA}"/>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9" name="Slide Number Placeholder 8">
            <a:extLst>
              <a:ext uri="{FF2B5EF4-FFF2-40B4-BE49-F238E27FC236}">
                <a16:creationId xmlns:a16="http://schemas.microsoft.com/office/drawing/2014/main" id="{7211ABE4-7373-467E-A850-C96CD4068BA8}"/>
              </a:ext>
            </a:extLst>
          </p:cNvPr>
          <p:cNvSpPr>
            <a:spLocks noGrp="1"/>
          </p:cNvSpPr>
          <p:nvPr>
            <p:ph type="sldNum" sz="quarter" idx="12"/>
          </p:nvPr>
        </p:nvSpPr>
        <p:spPr/>
        <p:txBody>
          <a:bodyPr/>
          <a:lstStyle>
            <a:lvl1pPr>
              <a:defRPr/>
            </a:lvl1pPr>
          </a:lstStyle>
          <a:p>
            <a:pPr>
              <a:defRPr/>
            </a:pPr>
            <a:fld id="{AEECADFB-9BD5-4A9D-B0C6-9417D7B5F721}" type="slidenum">
              <a:rPr lang="en-ZA" altLang="en-US"/>
              <a:pPr>
                <a:defRPr/>
              </a:pPr>
              <a:t>‹#›</a:t>
            </a:fld>
            <a:endParaRPr lang="en-ZA" altLang="en-US"/>
          </a:p>
        </p:txBody>
      </p:sp>
    </p:spTree>
    <p:extLst>
      <p:ext uri="{BB962C8B-B14F-4D97-AF65-F5344CB8AC3E}">
        <p14:creationId xmlns:p14="http://schemas.microsoft.com/office/powerpoint/2010/main" val="4039459185"/>
      </p:ext>
    </p:extLst>
  </p:cSld>
  <p:clrMapOvr>
    <a:masterClrMapping/>
  </p:clrMapOvr>
  <p:transition spd="slow">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4965E01-1F72-42F5-AA2B-D5ECDB2A9900}"/>
              </a:ext>
            </a:extLst>
          </p:cNvPr>
          <p:cNvSpPr>
            <a:spLocks noGrp="1"/>
          </p:cNvSpPr>
          <p:nvPr>
            <p:ph type="dt" sz="half" idx="10"/>
          </p:nvPr>
        </p:nvSpPr>
        <p:spPr/>
        <p:txBody>
          <a:bodyPr/>
          <a:lstStyle>
            <a:lvl1pPr>
              <a:defRPr/>
            </a:lvl1pPr>
          </a:lstStyle>
          <a:p>
            <a:pPr>
              <a:defRPr/>
            </a:pPr>
            <a:fld id="{14392700-0E39-401D-9405-50CC07F1535B}" type="datetime1">
              <a:rPr lang="en-US"/>
              <a:pPr>
                <a:defRPr/>
              </a:pPr>
              <a:t>7/31/2026</a:t>
            </a:fld>
            <a:endParaRPr lang="en-ZA"/>
          </a:p>
        </p:txBody>
      </p:sp>
      <p:sp>
        <p:nvSpPr>
          <p:cNvPr id="4" name="Footer Placeholder 3">
            <a:extLst>
              <a:ext uri="{FF2B5EF4-FFF2-40B4-BE49-F238E27FC236}">
                <a16:creationId xmlns:a16="http://schemas.microsoft.com/office/drawing/2014/main" id="{1788145F-AAEB-4867-B070-DF62B59200D0}"/>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5" name="Slide Number Placeholder 4">
            <a:extLst>
              <a:ext uri="{FF2B5EF4-FFF2-40B4-BE49-F238E27FC236}">
                <a16:creationId xmlns:a16="http://schemas.microsoft.com/office/drawing/2014/main" id="{C4CF6CDB-AAE7-46F0-BBCD-53BEAB2323D1}"/>
              </a:ext>
            </a:extLst>
          </p:cNvPr>
          <p:cNvSpPr>
            <a:spLocks noGrp="1"/>
          </p:cNvSpPr>
          <p:nvPr>
            <p:ph type="sldNum" sz="quarter" idx="12"/>
          </p:nvPr>
        </p:nvSpPr>
        <p:spPr/>
        <p:txBody>
          <a:bodyPr/>
          <a:lstStyle>
            <a:lvl1pPr>
              <a:defRPr/>
            </a:lvl1pPr>
          </a:lstStyle>
          <a:p>
            <a:pPr>
              <a:defRPr/>
            </a:pPr>
            <a:fld id="{B50077A5-8EE2-46EF-96C2-336EC2815224}" type="slidenum">
              <a:rPr lang="en-ZA" altLang="en-US"/>
              <a:pPr>
                <a:defRPr/>
              </a:pPr>
              <a:t>‹#›</a:t>
            </a:fld>
            <a:endParaRPr lang="en-ZA" altLang="en-US"/>
          </a:p>
        </p:txBody>
      </p:sp>
    </p:spTree>
    <p:extLst>
      <p:ext uri="{BB962C8B-B14F-4D97-AF65-F5344CB8AC3E}">
        <p14:creationId xmlns:p14="http://schemas.microsoft.com/office/powerpoint/2010/main" val="2144895052"/>
      </p:ext>
    </p:extLst>
  </p:cSld>
  <p:clrMapOvr>
    <a:masterClrMapping/>
  </p:clrMapOvr>
  <p:transition spd="slow">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ED3421-ECC9-4416-9FD2-B6094FA15C21}"/>
              </a:ext>
            </a:extLst>
          </p:cNvPr>
          <p:cNvSpPr>
            <a:spLocks noGrp="1"/>
          </p:cNvSpPr>
          <p:nvPr>
            <p:ph type="dt" sz="half" idx="10"/>
          </p:nvPr>
        </p:nvSpPr>
        <p:spPr/>
        <p:txBody>
          <a:bodyPr/>
          <a:lstStyle>
            <a:lvl1pPr>
              <a:defRPr/>
            </a:lvl1pPr>
          </a:lstStyle>
          <a:p>
            <a:pPr>
              <a:defRPr/>
            </a:pPr>
            <a:fld id="{530E2AB2-0783-41B1-AF1F-DFB5C27D9A9A}" type="datetime1">
              <a:rPr lang="en-US"/>
              <a:pPr>
                <a:defRPr/>
              </a:pPr>
              <a:t>7/31/2026</a:t>
            </a:fld>
            <a:endParaRPr lang="en-ZA"/>
          </a:p>
        </p:txBody>
      </p:sp>
      <p:sp>
        <p:nvSpPr>
          <p:cNvPr id="3" name="Footer Placeholder 2">
            <a:extLst>
              <a:ext uri="{FF2B5EF4-FFF2-40B4-BE49-F238E27FC236}">
                <a16:creationId xmlns:a16="http://schemas.microsoft.com/office/drawing/2014/main" id="{F63FF4F8-B1BC-4D20-A085-C240511C0B2D}"/>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4" name="Slide Number Placeholder 3">
            <a:extLst>
              <a:ext uri="{FF2B5EF4-FFF2-40B4-BE49-F238E27FC236}">
                <a16:creationId xmlns:a16="http://schemas.microsoft.com/office/drawing/2014/main" id="{A18562A4-04A7-4917-AB9D-A541F0C34547}"/>
              </a:ext>
            </a:extLst>
          </p:cNvPr>
          <p:cNvSpPr>
            <a:spLocks noGrp="1"/>
          </p:cNvSpPr>
          <p:nvPr>
            <p:ph type="sldNum" sz="quarter" idx="12"/>
          </p:nvPr>
        </p:nvSpPr>
        <p:spPr/>
        <p:txBody>
          <a:bodyPr/>
          <a:lstStyle>
            <a:lvl1pPr>
              <a:defRPr/>
            </a:lvl1pPr>
          </a:lstStyle>
          <a:p>
            <a:pPr>
              <a:defRPr/>
            </a:pPr>
            <a:fld id="{485F02E8-C4D3-45B0-BBC0-66FF486D14B9}" type="slidenum">
              <a:rPr lang="en-ZA" altLang="en-US"/>
              <a:pPr>
                <a:defRPr/>
              </a:pPr>
              <a:t>‹#›</a:t>
            </a:fld>
            <a:endParaRPr lang="en-ZA" altLang="en-US"/>
          </a:p>
        </p:txBody>
      </p:sp>
    </p:spTree>
    <p:extLst>
      <p:ext uri="{BB962C8B-B14F-4D97-AF65-F5344CB8AC3E}">
        <p14:creationId xmlns:p14="http://schemas.microsoft.com/office/powerpoint/2010/main" val="2166046021"/>
      </p:ext>
    </p:extLst>
  </p:cSld>
  <p:clrMapOvr>
    <a:masterClrMapping/>
  </p:clrMapOvr>
  <p:transition spd="slow">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346E8247-A00B-4C1F-B610-8E6125F1E9BA}"/>
              </a:ext>
            </a:extLst>
          </p:cNvPr>
          <p:cNvSpPr>
            <a:spLocks noGrp="1"/>
          </p:cNvSpPr>
          <p:nvPr>
            <p:ph type="dt" sz="half" idx="10"/>
          </p:nvPr>
        </p:nvSpPr>
        <p:spPr/>
        <p:txBody>
          <a:bodyPr/>
          <a:lstStyle>
            <a:lvl1pPr>
              <a:defRPr/>
            </a:lvl1pPr>
          </a:lstStyle>
          <a:p>
            <a:pPr>
              <a:defRPr/>
            </a:pPr>
            <a:fld id="{39BE55BD-9C4C-42C9-8C2C-BC7547B170B2}" type="datetime1">
              <a:rPr lang="en-US"/>
              <a:pPr>
                <a:defRPr/>
              </a:pPr>
              <a:t>7/31/2026</a:t>
            </a:fld>
            <a:endParaRPr lang="en-ZA"/>
          </a:p>
        </p:txBody>
      </p:sp>
      <p:sp>
        <p:nvSpPr>
          <p:cNvPr id="6" name="Footer Placeholder 5">
            <a:extLst>
              <a:ext uri="{FF2B5EF4-FFF2-40B4-BE49-F238E27FC236}">
                <a16:creationId xmlns:a16="http://schemas.microsoft.com/office/drawing/2014/main" id="{E20BAFF6-6704-41D0-80E4-F87D53F10186}"/>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7" name="Slide Number Placeholder 6">
            <a:extLst>
              <a:ext uri="{FF2B5EF4-FFF2-40B4-BE49-F238E27FC236}">
                <a16:creationId xmlns:a16="http://schemas.microsoft.com/office/drawing/2014/main" id="{A6DDD864-98E5-4A99-9777-A1E7949EA3D4}"/>
              </a:ext>
            </a:extLst>
          </p:cNvPr>
          <p:cNvSpPr>
            <a:spLocks noGrp="1"/>
          </p:cNvSpPr>
          <p:nvPr>
            <p:ph type="sldNum" sz="quarter" idx="12"/>
          </p:nvPr>
        </p:nvSpPr>
        <p:spPr/>
        <p:txBody>
          <a:bodyPr/>
          <a:lstStyle>
            <a:lvl1pPr>
              <a:defRPr/>
            </a:lvl1pPr>
          </a:lstStyle>
          <a:p>
            <a:pPr>
              <a:defRPr/>
            </a:pPr>
            <a:fld id="{A7C46674-381A-429F-876C-DC23C91CD763}" type="slidenum">
              <a:rPr lang="en-ZA" altLang="en-US"/>
              <a:pPr>
                <a:defRPr/>
              </a:pPr>
              <a:t>‹#›</a:t>
            </a:fld>
            <a:endParaRPr lang="en-ZA" altLang="en-US"/>
          </a:p>
        </p:txBody>
      </p:sp>
    </p:spTree>
    <p:extLst>
      <p:ext uri="{BB962C8B-B14F-4D97-AF65-F5344CB8AC3E}">
        <p14:creationId xmlns:p14="http://schemas.microsoft.com/office/powerpoint/2010/main" val="3862514852"/>
      </p:ext>
    </p:extLst>
  </p:cSld>
  <p:clrMapOvr>
    <a:masterClrMapping/>
  </p:clrMapOvr>
  <p:transition spd="slow">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7D64C75C-57DC-4FD5-8A28-80A55D727BFD}"/>
              </a:ext>
            </a:extLst>
          </p:cNvPr>
          <p:cNvSpPr>
            <a:spLocks noGrp="1"/>
          </p:cNvSpPr>
          <p:nvPr>
            <p:ph type="dt" sz="half" idx="10"/>
          </p:nvPr>
        </p:nvSpPr>
        <p:spPr/>
        <p:txBody>
          <a:bodyPr/>
          <a:lstStyle>
            <a:lvl1pPr>
              <a:defRPr/>
            </a:lvl1pPr>
          </a:lstStyle>
          <a:p>
            <a:pPr>
              <a:defRPr/>
            </a:pPr>
            <a:fld id="{5F1E5AD5-9978-4157-86D7-62B2FCB1E348}" type="datetime1">
              <a:rPr lang="en-US"/>
              <a:pPr>
                <a:defRPr/>
              </a:pPr>
              <a:t>7/31/2026</a:t>
            </a:fld>
            <a:endParaRPr lang="en-ZA"/>
          </a:p>
        </p:txBody>
      </p:sp>
      <p:sp>
        <p:nvSpPr>
          <p:cNvPr id="6" name="Footer Placeholder 5">
            <a:extLst>
              <a:ext uri="{FF2B5EF4-FFF2-40B4-BE49-F238E27FC236}">
                <a16:creationId xmlns:a16="http://schemas.microsoft.com/office/drawing/2014/main" id="{3E280C7F-2CF2-463E-B2DE-21C8462E2B85}"/>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7" name="Slide Number Placeholder 6">
            <a:extLst>
              <a:ext uri="{FF2B5EF4-FFF2-40B4-BE49-F238E27FC236}">
                <a16:creationId xmlns:a16="http://schemas.microsoft.com/office/drawing/2014/main" id="{895E7178-9FB8-4960-BA6E-064B5DB8CD29}"/>
              </a:ext>
            </a:extLst>
          </p:cNvPr>
          <p:cNvSpPr>
            <a:spLocks noGrp="1"/>
          </p:cNvSpPr>
          <p:nvPr>
            <p:ph type="sldNum" sz="quarter" idx="12"/>
          </p:nvPr>
        </p:nvSpPr>
        <p:spPr/>
        <p:txBody>
          <a:bodyPr/>
          <a:lstStyle>
            <a:lvl1pPr>
              <a:defRPr/>
            </a:lvl1pPr>
          </a:lstStyle>
          <a:p>
            <a:pPr>
              <a:defRPr/>
            </a:pPr>
            <a:fld id="{E3976AA7-B3AE-4038-A00A-4ABF93E01D0D}" type="slidenum">
              <a:rPr lang="en-ZA" altLang="en-US"/>
              <a:pPr>
                <a:defRPr/>
              </a:pPr>
              <a:t>‹#›</a:t>
            </a:fld>
            <a:endParaRPr lang="en-ZA" altLang="en-US"/>
          </a:p>
        </p:txBody>
      </p:sp>
    </p:spTree>
    <p:extLst>
      <p:ext uri="{BB962C8B-B14F-4D97-AF65-F5344CB8AC3E}">
        <p14:creationId xmlns:p14="http://schemas.microsoft.com/office/powerpoint/2010/main" val="1152359979"/>
      </p:ext>
    </p:extLst>
  </p:cSld>
  <p:clrMapOvr>
    <a:masterClrMapping/>
  </p:clrMapOvr>
  <p:transition spd="slow">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FD5F902-D463-4E86-911D-C16C3989831F}"/>
              </a:ext>
            </a:extLst>
          </p:cNvPr>
          <p:cNvSpPr>
            <a:spLocks noGrp="1"/>
          </p:cNvSpPr>
          <p:nvPr>
            <p:ph type="dt" sz="half" idx="10"/>
          </p:nvPr>
        </p:nvSpPr>
        <p:spPr/>
        <p:txBody>
          <a:bodyPr/>
          <a:lstStyle>
            <a:lvl1pPr>
              <a:defRPr/>
            </a:lvl1pPr>
          </a:lstStyle>
          <a:p>
            <a:pPr>
              <a:defRPr/>
            </a:pPr>
            <a:fld id="{49DFCEDF-6DBC-4A86-8A8F-BD37F110C3A7}" type="datetime1">
              <a:rPr lang="en-US"/>
              <a:pPr>
                <a:defRPr/>
              </a:pPr>
              <a:t>7/31/2026</a:t>
            </a:fld>
            <a:endParaRPr lang="en-ZA"/>
          </a:p>
        </p:txBody>
      </p:sp>
      <p:sp>
        <p:nvSpPr>
          <p:cNvPr id="5" name="Footer Placeholder 4">
            <a:extLst>
              <a:ext uri="{FF2B5EF4-FFF2-40B4-BE49-F238E27FC236}">
                <a16:creationId xmlns:a16="http://schemas.microsoft.com/office/drawing/2014/main" id="{974D82D6-5515-4AFC-BC0C-129A8F58F3C0}"/>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a:extLst>
              <a:ext uri="{FF2B5EF4-FFF2-40B4-BE49-F238E27FC236}">
                <a16:creationId xmlns:a16="http://schemas.microsoft.com/office/drawing/2014/main" id="{F92FB7DA-1591-433F-AD67-51D9E07BDE3E}"/>
              </a:ext>
            </a:extLst>
          </p:cNvPr>
          <p:cNvSpPr>
            <a:spLocks noGrp="1"/>
          </p:cNvSpPr>
          <p:nvPr>
            <p:ph type="sldNum" sz="quarter" idx="12"/>
          </p:nvPr>
        </p:nvSpPr>
        <p:spPr/>
        <p:txBody>
          <a:bodyPr/>
          <a:lstStyle>
            <a:lvl1pPr>
              <a:defRPr/>
            </a:lvl1pPr>
          </a:lstStyle>
          <a:p>
            <a:pPr>
              <a:defRPr/>
            </a:pPr>
            <a:fld id="{C80517CE-8B6D-465D-ABD2-BFA75443375A}" type="slidenum">
              <a:rPr lang="en-ZA" altLang="en-US"/>
              <a:pPr>
                <a:defRPr/>
              </a:pPr>
              <a:t>‹#›</a:t>
            </a:fld>
            <a:endParaRPr lang="en-ZA" altLang="en-US"/>
          </a:p>
        </p:txBody>
      </p:sp>
    </p:spTree>
    <p:extLst>
      <p:ext uri="{BB962C8B-B14F-4D97-AF65-F5344CB8AC3E}">
        <p14:creationId xmlns:p14="http://schemas.microsoft.com/office/powerpoint/2010/main" val="1528410872"/>
      </p:ext>
    </p:extLst>
  </p:cSld>
  <p:clrMapOvr>
    <a:masterClrMapping/>
  </p:clrMapOvr>
  <p:transition spd="slow">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475" y="166688"/>
            <a:ext cx="2093913"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36563" y="166688"/>
            <a:ext cx="6132512"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E2D3AEA-FDEC-4442-B400-87D17FECFBCC}"/>
              </a:ext>
            </a:extLst>
          </p:cNvPr>
          <p:cNvSpPr>
            <a:spLocks noGrp="1"/>
          </p:cNvSpPr>
          <p:nvPr>
            <p:ph type="dt" sz="half" idx="10"/>
          </p:nvPr>
        </p:nvSpPr>
        <p:spPr/>
        <p:txBody>
          <a:bodyPr/>
          <a:lstStyle>
            <a:lvl1pPr>
              <a:defRPr/>
            </a:lvl1pPr>
          </a:lstStyle>
          <a:p>
            <a:pPr>
              <a:defRPr/>
            </a:pPr>
            <a:fld id="{CCFBFAE3-688F-4433-9C30-76999EEDE8C4}" type="datetime1">
              <a:rPr lang="en-US"/>
              <a:pPr>
                <a:defRPr/>
              </a:pPr>
              <a:t>7/31/2026</a:t>
            </a:fld>
            <a:endParaRPr lang="en-ZA"/>
          </a:p>
        </p:txBody>
      </p:sp>
      <p:sp>
        <p:nvSpPr>
          <p:cNvPr id="5" name="Footer Placeholder 4">
            <a:extLst>
              <a:ext uri="{FF2B5EF4-FFF2-40B4-BE49-F238E27FC236}">
                <a16:creationId xmlns:a16="http://schemas.microsoft.com/office/drawing/2014/main" id="{DA71482A-85FF-4E3D-86F9-20B37560628A}"/>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a:extLst>
              <a:ext uri="{FF2B5EF4-FFF2-40B4-BE49-F238E27FC236}">
                <a16:creationId xmlns:a16="http://schemas.microsoft.com/office/drawing/2014/main" id="{1647786A-40AC-4C99-9670-2D470847E653}"/>
              </a:ext>
            </a:extLst>
          </p:cNvPr>
          <p:cNvSpPr>
            <a:spLocks noGrp="1"/>
          </p:cNvSpPr>
          <p:nvPr>
            <p:ph type="sldNum" sz="quarter" idx="12"/>
          </p:nvPr>
        </p:nvSpPr>
        <p:spPr/>
        <p:txBody>
          <a:bodyPr/>
          <a:lstStyle>
            <a:lvl1pPr>
              <a:defRPr/>
            </a:lvl1pPr>
          </a:lstStyle>
          <a:p>
            <a:pPr>
              <a:defRPr/>
            </a:pPr>
            <a:fld id="{EF7B2C62-DAC8-4D26-B984-338167B31BB0}" type="slidenum">
              <a:rPr lang="en-ZA" altLang="en-US"/>
              <a:pPr>
                <a:defRPr/>
              </a:pPr>
              <a:t>‹#›</a:t>
            </a:fld>
            <a:endParaRPr lang="en-ZA" altLang="en-US"/>
          </a:p>
        </p:txBody>
      </p:sp>
    </p:spTree>
    <p:extLst>
      <p:ext uri="{BB962C8B-B14F-4D97-AF65-F5344CB8AC3E}">
        <p14:creationId xmlns:p14="http://schemas.microsoft.com/office/powerpoint/2010/main" val="2909325844"/>
      </p:ext>
    </p:extLst>
  </p:cSld>
  <p:clrMapOvr>
    <a:masterClrMapping/>
  </p:clrMapOvr>
  <p:transition spd="slow">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36563" y="166688"/>
            <a:ext cx="8378825"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a:extLst>
              <a:ext uri="{FF2B5EF4-FFF2-40B4-BE49-F238E27FC236}">
                <a16:creationId xmlns:a16="http://schemas.microsoft.com/office/drawing/2014/main" id="{3FAE278D-2A84-4EAC-894F-C1F9342BBABD}"/>
              </a:ext>
            </a:extLst>
          </p:cNvPr>
          <p:cNvSpPr>
            <a:spLocks noGrp="1"/>
          </p:cNvSpPr>
          <p:nvPr>
            <p:ph type="dt" sz="half" idx="10"/>
          </p:nvPr>
        </p:nvSpPr>
        <p:spPr/>
        <p:txBody>
          <a:bodyPr/>
          <a:lstStyle>
            <a:lvl1pPr>
              <a:defRPr/>
            </a:lvl1pPr>
          </a:lstStyle>
          <a:p>
            <a:pPr>
              <a:defRPr/>
            </a:pPr>
            <a:fld id="{9DF99FA4-8CD1-4797-9024-E8743005A44D}" type="datetime1">
              <a:rPr lang="en-US"/>
              <a:pPr>
                <a:defRPr/>
              </a:pPr>
              <a:t>7/31/2026</a:t>
            </a:fld>
            <a:endParaRPr lang="en-ZA"/>
          </a:p>
        </p:txBody>
      </p:sp>
      <p:sp>
        <p:nvSpPr>
          <p:cNvPr id="4" name="Slide Number Placeholder 4">
            <a:extLst>
              <a:ext uri="{FF2B5EF4-FFF2-40B4-BE49-F238E27FC236}">
                <a16:creationId xmlns:a16="http://schemas.microsoft.com/office/drawing/2014/main" id="{4C22583F-594C-463F-A9C2-1AAADACF763F}"/>
              </a:ext>
            </a:extLst>
          </p:cNvPr>
          <p:cNvSpPr>
            <a:spLocks noGrp="1"/>
          </p:cNvSpPr>
          <p:nvPr>
            <p:ph type="sldNum" sz="quarter" idx="11"/>
          </p:nvPr>
        </p:nvSpPr>
        <p:spPr>
          <a:xfrm>
            <a:off x="3851275" y="6453188"/>
            <a:ext cx="1008063" cy="268287"/>
          </a:xfrm>
        </p:spPr>
        <p:txBody>
          <a:bodyPr/>
          <a:lstStyle>
            <a:lvl1pPr>
              <a:defRPr/>
            </a:lvl1pPr>
          </a:lstStyle>
          <a:p>
            <a:pPr>
              <a:defRPr/>
            </a:pPr>
            <a:fld id="{C9F6DCEC-6D8A-4AAD-9646-8C649600D16B}" type="slidenum">
              <a:rPr lang="en-ZA" altLang="en-US"/>
              <a:pPr>
                <a:defRPr/>
              </a:pPr>
              <a:t>‹#›</a:t>
            </a:fld>
            <a:endParaRPr lang="en-ZA" altLang="en-US"/>
          </a:p>
        </p:txBody>
      </p:sp>
    </p:spTree>
    <p:extLst>
      <p:ext uri="{BB962C8B-B14F-4D97-AF65-F5344CB8AC3E}">
        <p14:creationId xmlns:p14="http://schemas.microsoft.com/office/powerpoint/2010/main" val="796249143"/>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475" y="166688"/>
            <a:ext cx="2093913"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36563" y="166688"/>
            <a:ext cx="6132512"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eaLnBrk="0" hangingPunct="0">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eaLnBrk="1" hangingPunct="1">
              <a:defRPr>
                <a:solidFill>
                  <a:srgbClr val="003896"/>
                </a:solidFill>
                <a:latin typeface="Arial" charset="0"/>
                <a:cs typeface="Arial" charset="0"/>
              </a:defRPr>
            </a:lvl1pPr>
          </a:lstStyle>
          <a:p>
            <a:pPr>
              <a:defRPr/>
            </a:pPr>
            <a:endParaRPr lang="en-ZA" sz="1800" dirty="0"/>
          </a:p>
        </p:txBody>
      </p:sp>
      <p:sp>
        <p:nvSpPr>
          <p:cNvPr id="6" name="Slide Number Placeholder 5"/>
          <p:cNvSpPr>
            <a:spLocks noGrp="1"/>
          </p:cNvSpPr>
          <p:nvPr>
            <p:ph type="sldNum" sz="quarter" idx="12"/>
          </p:nvPr>
        </p:nvSpPr>
        <p:spPr/>
        <p:txBody>
          <a:bodyPr/>
          <a:lstStyle>
            <a:lvl1pPr eaLnBrk="0" hangingPunct="0">
              <a:defRPr/>
            </a:lvl1pPr>
          </a:lstStyle>
          <a:p>
            <a:pPr>
              <a:defRPr/>
            </a:pPr>
            <a:fld id="{0E15FD3C-123F-4437-BF51-87690B0E21D5}" type="slidenum">
              <a:rPr lang="en-ZA"/>
              <a:pPr>
                <a:defRPr/>
              </a:pPr>
              <a:t>‹#›</a:t>
            </a:fld>
            <a:endParaRPr lang="en-ZA" dirty="0"/>
          </a:p>
        </p:txBody>
      </p:sp>
    </p:spTree>
    <p:extLst>
      <p:ext uri="{BB962C8B-B14F-4D97-AF65-F5344CB8AC3E}">
        <p14:creationId xmlns:p14="http://schemas.microsoft.com/office/powerpoint/2010/main" val="601729171"/>
      </p:ext>
    </p:extLst>
  </p:cSld>
  <p:clrMapOvr>
    <a:masterClrMapping/>
  </p:clrMapOvr>
  <p:transition spd="slow">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0">
            <a:extLst>
              <a:ext uri="{FF2B5EF4-FFF2-40B4-BE49-F238E27FC236}">
                <a16:creationId xmlns:a16="http://schemas.microsoft.com/office/drawing/2014/main" id="{898D98E8-2AED-4CFF-9CC3-60B51BEBD605}"/>
              </a:ext>
            </a:extLst>
          </p:cNvPr>
          <p:cNvGrpSpPr>
            <a:grpSpLocks/>
          </p:cNvGrpSpPr>
          <p:nvPr userDrawn="1"/>
        </p:nvGrpSpPr>
        <p:grpSpPr bwMode="auto">
          <a:xfrm>
            <a:off x="-4763" y="0"/>
            <a:ext cx="9148763" cy="6858000"/>
            <a:chOff x="-3" y="0"/>
            <a:chExt cx="5763" cy="4320"/>
          </a:xfrm>
        </p:grpSpPr>
        <p:pic>
          <p:nvPicPr>
            <p:cNvPr id="5" name="Picture 148" descr="logo small">
              <a:extLst>
                <a:ext uri="{FF2B5EF4-FFF2-40B4-BE49-F238E27FC236}">
                  <a16:creationId xmlns:a16="http://schemas.microsoft.com/office/drawing/2014/main" id="{B78BAFF9-A05F-47C3-8071-A806244835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1">
              <a:extLst>
                <a:ext uri="{FF2B5EF4-FFF2-40B4-BE49-F238E27FC236}">
                  <a16:creationId xmlns:a16="http://schemas.microsoft.com/office/drawing/2014/main" id="{42C48A71-1D12-4835-A461-5756852D3A15}"/>
                </a:ext>
              </a:extLst>
            </p:cNvPr>
            <p:cNvSpPr>
              <a:spLocks noChangeArrowheads="1"/>
            </p:cNvSpPr>
            <p:nvPr userDrawn="1"/>
          </p:nvSpPr>
          <p:spPr bwMode="auto">
            <a:xfrm>
              <a:off x="-3" y="0"/>
              <a:ext cx="5763" cy="4320"/>
            </a:xfrm>
            <a:prstGeom prst="rect">
              <a:avLst/>
            </a:prstGeom>
            <a:noFill/>
            <a:ln>
              <a:noFill/>
            </a:ln>
            <a:effec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pic>
          <p:nvPicPr>
            <p:cNvPr id="7" name="Picture 23" descr="dd">
              <a:extLst>
                <a:ext uri="{FF2B5EF4-FFF2-40B4-BE49-F238E27FC236}">
                  <a16:creationId xmlns:a16="http://schemas.microsoft.com/office/drawing/2014/main" id="{840CA136-01C7-45E5-965E-9D0488836EA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01">
              <a:extLst>
                <a:ext uri="{FF2B5EF4-FFF2-40B4-BE49-F238E27FC236}">
                  <a16:creationId xmlns:a16="http://schemas.microsoft.com/office/drawing/2014/main" id="{B2FF2E6A-8646-457C-88F3-E40D00AFD2FD}"/>
                </a:ext>
              </a:extLst>
            </p:cNvPr>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9" name="Oval 102" descr="coolers">
              <a:extLst>
                <a:ext uri="{FF2B5EF4-FFF2-40B4-BE49-F238E27FC236}">
                  <a16:creationId xmlns:a16="http://schemas.microsoft.com/office/drawing/2014/main" id="{4CF23051-3C99-4797-9B49-8E48B5A9E178}"/>
                </a:ext>
              </a:extLst>
            </p:cNvPr>
            <p:cNvSpPr>
              <a:spLocks noChangeArrowheads="1"/>
            </p:cNvSpPr>
            <p:nvPr userDrawn="1"/>
          </p:nvSpPr>
          <p:spPr bwMode="auto">
            <a:xfrm>
              <a:off x="275" y="858"/>
              <a:ext cx="1362" cy="1369"/>
            </a:xfrm>
            <a:prstGeom prst="ellipse">
              <a:avLst/>
            </a:prstGeom>
            <a:blipFill dpi="0" rotWithShape="1">
              <a:blip r:embed="rId4"/>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0" name="Oval 103">
              <a:extLst>
                <a:ext uri="{FF2B5EF4-FFF2-40B4-BE49-F238E27FC236}">
                  <a16:creationId xmlns:a16="http://schemas.microsoft.com/office/drawing/2014/main" id="{2F71ACF1-30C3-4A81-AF5A-B5EC4972E0F4}"/>
                </a:ext>
              </a:extLst>
            </p:cNvPr>
            <p:cNvSpPr>
              <a:spLocks noChangeArrowheads="1"/>
            </p:cNvSpPr>
            <p:nvPr userDrawn="1"/>
          </p:nvSpPr>
          <p:spPr bwMode="auto">
            <a:xfrm>
              <a:off x="217" y="772"/>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1" name="Oval 104">
              <a:extLst>
                <a:ext uri="{FF2B5EF4-FFF2-40B4-BE49-F238E27FC236}">
                  <a16:creationId xmlns:a16="http://schemas.microsoft.com/office/drawing/2014/main" id="{9D66C99C-2265-4C46-91DA-FA2B672E1A01}"/>
                </a:ext>
              </a:extLst>
            </p:cNvPr>
            <p:cNvSpPr>
              <a:spLocks noChangeArrowheads="1"/>
            </p:cNvSpPr>
            <p:nvPr userDrawn="1"/>
          </p:nvSpPr>
          <p:spPr bwMode="auto">
            <a:xfrm>
              <a:off x="162" y="772"/>
              <a:ext cx="1487"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2" name="Oval 105">
              <a:extLst>
                <a:ext uri="{FF2B5EF4-FFF2-40B4-BE49-F238E27FC236}">
                  <a16:creationId xmlns:a16="http://schemas.microsoft.com/office/drawing/2014/main" id="{44CC90F2-6F87-4DB4-A0E8-CCF8705704CF}"/>
                </a:ext>
              </a:extLst>
            </p:cNvPr>
            <p:cNvSpPr>
              <a:spLocks noChangeArrowheads="1"/>
            </p:cNvSpPr>
            <p:nvPr userDrawn="1"/>
          </p:nvSpPr>
          <p:spPr bwMode="auto">
            <a:xfrm>
              <a:off x="240" y="803"/>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3" name="Oval 106">
              <a:extLst>
                <a:ext uri="{FF2B5EF4-FFF2-40B4-BE49-F238E27FC236}">
                  <a16:creationId xmlns:a16="http://schemas.microsoft.com/office/drawing/2014/main" id="{B3689C07-3982-4343-8450-753BD27DF3ED}"/>
                </a:ext>
              </a:extLst>
            </p:cNvPr>
            <p:cNvSpPr>
              <a:spLocks noChangeArrowheads="1"/>
            </p:cNvSpPr>
            <p:nvPr userDrawn="1"/>
          </p:nvSpPr>
          <p:spPr bwMode="auto">
            <a:xfrm>
              <a:off x="194" y="757"/>
              <a:ext cx="1486" cy="1486"/>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4" name="Oval 107">
              <a:extLst>
                <a:ext uri="{FF2B5EF4-FFF2-40B4-BE49-F238E27FC236}">
                  <a16:creationId xmlns:a16="http://schemas.microsoft.com/office/drawing/2014/main" id="{B57CC3D8-035E-4CB5-AB2B-FAD5F707BE25}"/>
                </a:ext>
              </a:extLst>
            </p:cNvPr>
            <p:cNvSpPr>
              <a:spLocks noChangeArrowheads="1"/>
            </p:cNvSpPr>
            <p:nvPr userDrawn="1"/>
          </p:nvSpPr>
          <p:spPr bwMode="auto">
            <a:xfrm>
              <a:off x="279" y="834"/>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5" name="Oval 108">
              <a:extLst>
                <a:ext uri="{FF2B5EF4-FFF2-40B4-BE49-F238E27FC236}">
                  <a16:creationId xmlns:a16="http://schemas.microsoft.com/office/drawing/2014/main" id="{E820C2FA-AD6B-461B-BBC2-F1579CBCDE07}"/>
                </a:ext>
              </a:extLst>
            </p:cNvPr>
            <p:cNvSpPr>
              <a:spLocks noChangeArrowheads="1"/>
            </p:cNvSpPr>
            <p:nvPr userDrawn="1"/>
          </p:nvSpPr>
          <p:spPr bwMode="auto">
            <a:xfrm>
              <a:off x="108" y="834"/>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6" name="Oval 109">
              <a:extLst>
                <a:ext uri="{FF2B5EF4-FFF2-40B4-BE49-F238E27FC236}">
                  <a16:creationId xmlns:a16="http://schemas.microsoft.com/office/drawing/2014/main" id="{CB99B669-E3F1-4485-AC01-2B34C3EA8155}"/>
                </a:ext>
              </a:extLst>
            </p:cNvPr>
            <p:cNvSpPr>
              <a:spLocks noChangeArrowheads="1"/>
            </p:cNvSpPr>
            <p:nvPr userDrawn="1"/>
          </p:nvSpPr>
          <p:spPr bwMode="auto">
            <a:xfrm>
              <a:off x="287" y="757"/>
              <a:ext cx="1486" cy="1486"/>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7" name="Oval 110">
              <a:extLst>
                <a:ext uri="{FF2B5EF4-FFF2-40B4-BE49-F238E27FC236}">
                  <a16:creationId xmlns:a16="http://schemas.microsoft.com/office/drawing/2014/main" id="{17D4D658-BC4D-4848-9EC0-4DAC737AF893}"/>
                </a:ext>
              </a:extLst>
            </p:cNvPr>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8" name="Oval 111">
              <a:extLst>
                <a:ext uri="{FF2B5EF4-FFF2-40B4-BE49-F238E27FC236}">
                  <a16:creationId xmlns:a16="http://schemas.microsoft.com/office/drawing/2014/main" id="{99066E63-D50A-4B33-AB88-F0B4C2790E59}"/>
                </a:ext>
              </a:extLst>
            </p:cNvPr>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9" name="Oval 112">
              <a:extLst>
                <a:ext uri="{FF2B5EF4-FFF2-40B4-BE49-F238E27FC236}">
                  <a16:creationId xmlns:a16="http://schemas.microsoft.com/office/drawing/2014/main" id="{F4F1A603-BEC7-4A6D-9A8B-A6130BEE5455}"/>
                </a:ext>
              </a:extLst>
            </p:cNvPr>
            <p:cNvSpPr>
              <a:spLocks noChangeArrowheads="1"/>
            </p:cNvSpPr>
            <p:nvPr userDrawn="1"/>
          </p:nvSpPr>
          <p:spPr bwMode="auto">
            <a:xfrm>
              <a:off x="598" y="399"/>
              <a:ext cx="770"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0" name="Oval 113">
              <a:extLst>
                <a:ext uri="{FF2B5EF4-FFF2-40B4-BE49-F238E27FC236}">
                  <a16:creationId xmlns:a16="http://schemas.microsoft.com/office/drawing/2014/main" id="{6F245F18-9BB5-400E-91FE-A4E47CD72CAF}"/>
                </a:ext>
              </a:extLst>
            </p:cNvPr>
            <p:cNvSpPr>
              <a:spLocks noChangeArrowheads="1"/>
            </p:cNvSpPr>
            <p:nvPr userDrawn="1"/>
          </p:nvSpPr>
          <p:spPr bwMode="auto">
            <a:xfrm>
              <a:off x="575" y="399"/>
              <a:ext cx="762"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1" name="Oval 114">
              <a:extLst>
                <a:ext uri="{FF2B5EF4-FFF2-40B4-BE49-F238E27FC236}">
                  <a16:creationId xmlns:a16="http://schemas.microsoft.com/office/drawing/2014/main" id="{069AB3F9-393C-4503-9C94-A5A4479929EE}"/>
                </a:ext>
              </a:extLst>
            </p:cNvPr>
            <p:cNvSpPr>
              <a:spLocks noChangeArrowheads="1"/>
            </p:cNvSpPr>
            <p:nvPr userDrawn="1"/>
          </p:nvSpPr>
          <p:spPr bwMode="auto">
            <a:xfrm>
              <a:off x="614" y="414"/>
              <a:ext cx="770" cy="771"/>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2" name="Oval 115">
              <a:extLst>
                <a:ext uri="{FF2B5EF4-FFF2-40B4-BE49-F238E27FC236}">
                  <a16:creationId xmlns:a16="http://schemas.microsoft.com/office/drawing/2014/main" id="{8A7A434D-73DE-4F4C-A840-1C270C9EDD6C}"/>
                </a:ext>
              </a:extLst>
            </p:cNvPr>
            <p:cNvSpPr>
              <a:spLocks noChangeArrowheads="1"/>
            </p:cNvSpPr>
            <p:nvPr userDrawn="1"/>
          </p:nvSpPr>
          <p:spPr bwMode="auto">
            <a:xfrm>
              <a:off x="590" y="391"/>
              <a:ext cx="763"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3" name="Oval 116">
              <a:extLst>
                <a:ext uri="{FF2B5EF4-FFF2-40B4-BE49-F238E27FC236}">
                  <a16:creationId xmlns:a16="http://schemas.microsoft.com/office/drawing/2014/main" id="{B1C753B2-F309-4AB7-9925-3AA53E597339}"/>
                </a:ext>
              </a:extLst>
            </p:cNvPr>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4" name="Oval 117">
              <a:extLst>
                <a:ext uri="{FF2B5EF4-FFF2-40B4-BE49-F238E27FC236}">
                  <a16:creationId xmlns:a16="http://schemas.microsoft.com/office/drawing/2014/main" id="{D35D21DA-5EBE-4CC0-BAF8-C47CC7CEAA0C}"/>
                </a:ext>
              </a:extLst>
            </p:cNvPr>
            <p:cNvSpPr>
              <a:spLocks noChangeArrowheads="1"/>
            </p:cNvSpPr>
            <p:nvPr userDrawn="1"/>
          </p:nvSpPr>
          <p:spPr bwMode="auto">
            <a:xfrm>
              <a:off x="637" y="445"/>
              <a:ext cx="693" cy="693"/>
            </a:xfrm>
            <a:prstGeom prst="ellipse">
              <a:avLst/>
            </a:prstGeom>
            <a:noFill/>
            <a:ln w="0">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5" name="Oval 118" descr="face">
              <a:extLst>
                <a:ext uri="{FF2B5EF4-FFF2-40B4-BE49-F238E27FC236}">
                  <a16:creationId xmlns:a16="http://schemas.microsoft.com/office/drawing/2014/main" id="{ABA38310-17D3-48A8-B02D-743E95B207C0}"/>
                </a:ext>
              </a:extLst>
            </p:cNvPr>
            <p:cNvSpPr>
              <a:spLocks noChangeArrowheads="1"/>
            </p:cNvSpPr>
            <p:nvPr userDrawn="1"/>
          </p:nvSpPr>
          <p:spPr bwMode="auto">
            <a:xfrm>
              <a:off x="633" y="445"/>
              <a:ext cx="700" cy="701"/>
            </a:xfrm>
            <a:prstGeom prst="ellipse">
              <a:avLst/>
            </a:prstGeom>
            <a:blipFill dpi="0" rotWithShape="1">
              <a:blip r:embed="rId5">
                <a:lum contrast="6000"/>
              </a:blip>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6" name="Oval 119">
              <a:extLst>
                <a:ext uri="{FF2B5EF4-FFF2-40B4-BE49-F238E27FC236}">
                  <a16:creationId xmlns:a16="http://schemas.microsoft.com/office/drawing/2014/main" id="{1B27CE83-4926-4C17-9B9E-550E0F37DBA7}"/>
                </a:ext>
              </a:extLst>
            </p:cNvPr>
            <p:cNvSpPr>
              <a:spLocks noChangeArrowheads="1"/>
            </p:cNvSpPr>
            <p:nvPr userDrawn="1"/>
          </p:nvSpPr>
          <p:spPr bwMode="auto">
            <a:xfrm>
              <a:off x="637" y="391"/>
              <a:ext cx="770"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7" name="Oval 120">
              <a:extLst>
                <a:ext uri="{FF2B5EF4-FFF2-40B4-BE49-F238E27FC236}">
                  <a16:creationId xmlns:a16="http://schemas.microsoft.com/office/drawing/2014/main" id="{B5E2E42D-6B79-4C9E-B16B-261CC5802C3A}"/>
                </a:ext>
              </a:extLst>
            </p:cNvPr>
            <p:cNvSpPr>
              <a:spLocks noChangeArrowheads="1"/>
            </p:cNvSpPr>
            <p:nvPr userDrawn="1"/>
          </p:nvSpPr>
          <p:spPr bwMode="auto">
            <a:xfrm>
              <a:off x="544" y="438"/>
              <a:ext cx="770" cy="762"/>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8" name="Oval 121">
              <a:extLst>
                <a:ext uri="{FF2B5EF4-FFF2-40B4-BE49-F238E27FC236}">
                  <a16:creationId xmlns:a16="http://schemas.microsoft.com/office/drawing/2014/main" id="{D2FE66B9-8769-42B1-A738-0EFE4AE8CB0C}"/>
                </a:ext>
              </a:extLst>
            </p:cNvPr>
            <p:cNvSpPr>
              <a:spLocks noChangeArrowheads="1"/>
            </p:cNvSpPr>
            <p:nvPr userDrawn="1"/>
          </p:nvSpPr>
          <p:spPr bwMode="auto">
            <a:xfrm>
              <a:off x="637" y="438"/>
              <a:ext cx="763" cy="762"/>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9" name="Oval 122">
              <a:extLst>
                <a:ext uri="{FF2B5EF4-FFF2-40B4-BE49-F238E27FC236}">
                  <a16:creationId xmlns:a16="http://schemas.microsoft.com/office/drawing/2014/main" id="{B7FCB830-D7FB-4810-AE04-391FAA3B8113}"/>
                </a:ext>
              </a:extLst>
            </p:cNvPr>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0" name="Oval 123">
              <a:extLst>
                <a:ext uri="{FF2B5EF4-FFF2-40B4-BE49-F238E27FC236}">
                  <a16:creationId xmlns:a16="http://schemas.microsoft.com/office/drawing/2014/main" id="{83B722CA-097D-45F6-9A93-8CAEAACFA8D1}"/>
                </a:ext>
              </a:extLst>
            </p:cNvPr>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1" name="Oval 124">
              <a:extLst>
                <a:ext uri="{FF2B5EF4-FFF2-40B4-BE49-F238E27FC236}">
                  <a16:creationId xmlns:a16="http://schemas.microsoft.com/office/drawing/2014/main" id="{8ED8C5D3-11AF-4427-B61E-8D5ADD4CC1D1}"/>
                </a:ext>
              </a:extLst>
            </p:cNvPr>
            <p:cNvSpPr>
              <a:spLocks noChangeArrowheads="1"/>
            </p:cNvSpPr>
            <p:nvPr userDrawn="1"/>
          </p:nvSpPr>
          <p:spPr bwMode="auto">
            <a:xfrm>
              <a:off x="248" y="1963"/>
              <a:ext cx="1245" cy="124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2" name="Oval 125">
              <a:extLst>
                <a:ext uri="{FF2B5EF4-FFF2-40B4-BE49-F238E27FC236}">
                  <a16:creationId xmlns:a16="http://schemas.microsoft.com/office/drawing/2014/main" id="{5EB98205-3B81-491E-BAAB-AF0EEC03FE76}"/>
                </a:ext>
              </a:extLst>
            </p:cNvPr>
            <p:cNvSpPr>
              <a:spLocks noChangeArrowheads="1"/>
            </p:cNvSpPr>
            <p:nvPr userDrawn="1"/>
          </p:nvSpPr>
          <p:spPr bwMode="auto">
            <a:xfrm>
              <a:off x="209" y="1963"/>
              <a:ext cx="1237" cy="124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3" name="Oval 126">
              <a:extLst>
                <a:ext uri="{FF2B5EF4-FFF2-40B4-BE49-F238E27FC236}">
                  <a16:creationId xmlns:a16="http://schemas.microsoft.com/office/drawing/2014/main" id="{8AC93CA9-F605-4215-9D30-01328B0DDF2E}"/>
                </a:ext>
              </a:extLst>
            </p:cNvPr>
            <p:cNvSpPr>
              <a:spLocks noChangeArrowheads="1"/>
            </p:cNvSpPr>
            <p:nvPr userDrawn="1"/>
          </p:nvSpPr>
          <p:spPr bwMode="auto">
            <a:xfrm>
              <a:off x="271" y="1986"/>
              <a:ext cx="1245"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4" name="Oval 127">
              <a:extLst>
                <a:ext uri="{FF2B5EF4-FFF2-40B4-BE49-F238E27FC236}">
                  <a16:creationId xmlns:a16="http://schemas.microsoft.com/office/drawing/2014/main" id="{F83D6809-2FA0-4ED8-905F-B499C52A6E13}"/>
                </a:ext>
              </a:extLst>
            </p:cNvPr>
            <p:cNvSpPr>
              <a:spLocks noChangeArrowheads="1"/>
            </p:cNvSpPr>
            <p:nvPr userDrawn="1"/>
          </p:nvSpPr>
          <p:spPr bwMode="auto">
            <a:xfrm>
              <a:off x="232" y="1947"/>
              <a:ext cx="1245"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5" name="Oval 128" descr="new smal workers">
              <a:extLst>
                <a:ext uri="{FF2B5EF4-FFF2-40B4-BE49-F238E27FC236}">
                  <a16:creationId xmlns:a16="http://schemas.microsoft.com/office/drawing/2014/main" id="{36BFDD76-3943-4CD3-B5A1-523B988A644B}"/>
                </a:ext>
              </a:extLst>
            </p:cNvPr>
            <p:cNvSpPr>
              <a:spLocks noChangeArrowheads="1"/>
            </p:cNvSpPr>
            <p:nvPr userDrawn="1"/>
          </p:nvSpPr>
          <p:spPr bwMode="auto">
            <a:xfrm>
              <a:off x="304" y="2033"/>
              <a:ext cx="1135" cy="1143"/>
            </a:xfrm>
            <a:prstGeom prst="ellipse">
              <a:avLst/>
            </a:prstGeom>
            <a:blipFill dpi="0" rotWithShape="1">
              <a:blip r:embed="rId6">
                <a:lum contrast="12000"/>
              </a:blip>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6" name="Oval 129">
              <a:extLst>
                <a:ext uri="{FF2B5EF4-FFF2-40B4-BE49-F238E27FC236}">
                  <a16:creationId xmlns:a16="http://schemas.microsoft.com/office/drawing/2014/main" id="{AB40234F-4CA3-468D-99AA-BCEE3F47EC5D}"/>
                </a:ext>
              </a:extLst>
            </p:cNvPr>
            <p:cNvSpPr>
              <a:spLocks noChangeArrowheads="1"/>
            </p:cNvSpPr>
            <p:nvPr userDrawn="1"/>
          </p:nvSpPr>
          <p:spPr bwMode="auto">
            <a:xfrm>
              <a:off x="162" y="2017"/>
              <a:ext cx="1238"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7" name="Oval 130">
              <a:extLst>
                <a:ext uri="{FF2B5EF4-FFF2-40B4-BE49-F238E27FC236}">
                  <a16:creationId xmlns:a16="http://schemas.microsoft.com/office/drawing/2014/main" id="{D8618BAF-EA21-404D-9065-BD3283A031EF}"/>
                </a:ext>
              </a:extLst>
            </p:cNvPr>
            <p:cNvSpPr>
              <a:spLocks noChangeArrowheads="1"/>
            </p:cNvSpPr>
            <p:nvPr userDrawn="1"/>
          </p:nvSpPr>
          <p:spPr bwMode="auto">
            <a:xfrm>
              <a:off x="310" y="1947"/>
              <a:ext cx="1245"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8" name="Oval 131">
              <a:extLst>
                <a:ext uri="{FF2B5EF4-FFF2-40B4-BE49-F238E27FC236}">
                  <a16:creationId xmlns:a16="http://schemas.microsoft.com/office/drawing/2014/main" id="{82D237F7-F9E3-4C8B-957D-A4CD22D5509A}"/>
                </a:ext>
              </a:extLst>
            </p:cNvPr>
            <p:cNvSpPr>
              <a:spLocks noChangeArrowheads="1"/>
            </p:cNvSpPr>
            <p:nvPr userDrawn="1"/>
          </p:nvSpPr>
          <p:spPr bwMode="auto">
            <a:xfrm>
              <a:off x="303" y="2017"/>
              <a:ext cx="1244"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9" name="Oval 132">
              <a:extLst>
                <a:ext uri="{FF2B5EF4-FFF2-40B4-BE49-F238E27FC236}">
                  <a16:creationId xmlns:a16="http://schemas.microsoft.com/office/drawing/2014/main" id="{5A2F8CF7-62D8-4CE1-8D0F-A4E7896D9EFD}"/>
                </a:ext>
              </a:extLst>
            </p:cNvPr>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0" name="Oval 133">
              <a:extLst>
                <a:ext uri="{FF2B5EF4-FFF2-40B4-BE49-F238E27FC236}">
                  <a16:creationId xmlns:a16="http://schemas.microsoft.com/office/drawing/2014/main" id="{C1E9D4E5-9543-4270-ADD1-E777FA942166}"/>
                </a:ext>
              </a:extLst>
            </p:cNvPr>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1" name="Oval 134">
              <a:extLst>
                <a:ext uri="{FF2B5EF4-FFF2-40B4-BE49-F238E27FC236}">
                  <a16:creationId xmlns:a16="http://schemas.microsoft.com/office/drawing/2014/main" id="{676AB442-8A8E-4824-BA5C-1BC55E7043DF}"/>
                </a:ext>
              </a:extLst>
            </p:cNvPr>
            <p:cNvSpPr>
              <a:spLocks noChangeArrowheads="1"/>
            </p:cNvSpPr>
            <p:nvPr userDrawn="1"/>
          </p:nvSpPr>
          <p:spPr bwMode="auto">
            <a:xfrm>
              <a:off x="598" y="2959"/>
              <a:ext cx="1035" cy="103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2" name="Oval 135">
              <a:extLst>
                <a:ext uri="{FF2B5EF4-FFF2-40B4-BE49-F238E27FC236}">
                  <a16:creationId xmlns:a16="http://schemas.microsoft.com/office/drawing/2014/main" id="{7B3EB1F8-4099-49E6-B2EE-E7049A68547E}"/>
                </a:ext>
              </a:extLst>
            </p:cNvPr>
            <p:cNvSpPr>
              <a:spLocks noChangeArrowheads="1"/>
            </p:cNvSpPr>
            <p:nvPr userDrawn="1"/>
          </p:nvSpPr>
          <p:spPr bwMode="auto">
            <a:xfrm>
              <a:off x="567" y="2959"/>
              <a:ext cx="1027" cy="103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3" name="Oval 136">
              <a:extLst>
                <a:ext uri="{FF2B5EF4-FFF2-40B4-BE49-F238E27FC236}">
                  <a16:creationId xmlns:a16="http://schemas.microsoft.com/office/drawing/2014/main" id="{6E89ED9D-A39B-49B5-8CEE-CC02EA7F16F5}"/>
                </a:ext>
              </a:extLst>
            </p:cNvPr>
            <p:cNvSpPr>
              <a:spLocks noChangeArrowheads="1"/>
            </p:cNvSpPr>
            <p:nvPr userDrawn="1"/>
          </p:nvSpPr>
          <p:spPr bwMode="auto">
            <a:xfrm>
              <a:off x="622" y="2982"/>
              <a:ext cx="1027"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4" name="Oval 137">
              <a:extLst>
                <a:ext uri="{FF2B5EF4-FFF2-40B4-BE49-F238E27FC236}">
                  <a16:creationId xmlns:a16="http://schemas.microsoft.com/office/drawing/2014/main" id="{4FD5F0D3-BD5D-4F94-82FD-E71D2DA51961}"/>
                </a:ext>
              </a:extLst>
            </p:cNvPr>
            <p:cNvSpPr>
              <a:spLocks noChangeArrowheads="1"/>
            </p:cNvSpPr>
            <p:nvPr userDrawn="1"/>
          </p:nvSpPr>
          <p:spPr bwMode="auto">
            <a:xfrm>
              <a:off x="583" y="2951"/>
              <a:ext cx="1034"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5" name="Oval 138" descr="boom">
              <a:extLst>
                <a:ext uri="{FF2B5EF4-FFF2-40B4-BE49-F238E27FC236}">
                  <a16:creationId xmlns:a16="http://schemas.microsoft.com/office/drawing/2014/main" id="{ED4E93ED-CC25-4869-B9C9-78138349F24C}"/>
                </a:ext>
              </a:extLst>
            </p:cNvPr>
            <p:cNvSpPr>
              <a:spLocks noChangeArrowheads="1"/>
            </p:cNvSpPr>
            <p:nvPr userDrawn="1"/>
          </p:nvSpPr>
          <p:spPr bwMode="auto">
            <a:xfrm>
              <a:off x="638" y="3018"/>
              <a:ext cx="949" cy="957"/>
            </a:xfrm>
            <a:prstGeom prst="ellipse">
              <a:avLst/>
            </a:prstGeom>
            <a:blipFill dpi="0" rotWithShape="1">
              <a:blip r:embed="rId7">
                <a:lum contrast="6000"/>
              </a:blip>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6" name="Oval 139">
              <a:extLst>
                <a:ext uri="{FF2B5EF4-FFF2-40B4-BE49-F238E27FC236}">
                  <a16:creationId xmlns:a16="http://schemas.microsoft.com/office/drawing/2014/main" id="{F98B15CF-2DFC-45AE-A87F-6EFAE4275494}"/>
                </a:ext>
              </a:extLst>
            </p:cNvPr>
            <p:cNvSpPr>
              <a:spLocks noChangeArrowheads="1"/>
            </p:cNvSpPr>
            <p:nvPr userDrawn="1"/>
          </p:nvSpPr>
          <p:spPr bwMode="auto">
            <a:xfrm>
              <a:off x="528" y="3005"/>
              <a:ext cx="1027"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7" name="Oval 140">
              <a:extLst>
                <a:ext uri="{FF2B5EF4-FFF2-40B4-BE49-F238E27FC236}">
                  <a16:creationId xmlns:a16="http://schemas.microsoft.com/office/drawing/2014/main" id="{D97F84E7-E932-4B18-B5F2-6D5BEE00CB84}"/>
                </a:ext>
              </a:extLst>
            </p:cNvPr>
            <p:cNvSpPr>
              <a:spLocks noChangeArrowheads="1"/>
            </p:cNvSpPr>
            <p:nvPr userDrawn="1"/>
          </p:nvSpPr>
          <p:spPr bwMode="auto">
            <a:xfrm>
              <a:off x="645" y="3005"/>
              <a:ext cx="1035"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8" name="Oval 141">
              <a:extLst>
                <a:ext uri="{FF2B5EF4-FFF2-40B4-BE49-F238E27FC236}">
                  <a16:creationId xmlns:a16="http://schemas.microsoft.com/office/drawing/2014/main" id="{A5E4F39D-DF65-424C-86A6-4CF6FA81A135}"/>
                </a:ext>
              </a:extLst>
            </p:cNvPr>
            <p:cNvSpPr>
              <a:spLocks noChangeArrowheads="1"/>
            </p:cNvSpPr>
            <p:nvPr userDrawn="1"/>
          </p:nvSpPr>
          <p:spPr bwMode="auto">
            <a:xfrm>
              <a:off x="653" y="2951"/>
              <a:ext cx="1027"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grpSp>
      <p:sp>
        <p:nvSpPr>
          <p:cNvPr id="3075" name="Rectangle 3"/>
          <p:cNvSpPr>
            <a:spLocks noGrp="1" noChangeArrowheads="1"/>
          </p:cNvSpPr>
          <p:nvPr>
            <p:ph type="ctrTitle"/>
          </p:nvPr>
        </p:nvSpPr>
        <p:spPr>
          <a:xfrm>
            <a:off x="3059113" y="3271838"/>
            <a:ext cx="5545137" cy="676275"/>
          </a:xfrm>
        </p:spPr>
        <p:txBody>
          <a:bodyPr anchor="b"/>
          <a:lstStyle>
            <a:lvl1pPr>
              <a:defRPr>
                <a:solidFill>
                  <a:srgbClr val="003896"/>
                </a:solidFill>
              </a:defRPr>
            </a:lvl1pPr>
          </a:lstStyle>
          <a:p>
            <a:pPr lvl="0"/>
            <a:r>
              <a:rPr lang="en-ZA" noProof="0"/>
              <a:t>Click to edit Master title style</a:t>
            </a:r>
          </a:p>
        </p:txBody>
      </p:sp>
      <p:sp>
        <p:nvSpPr>
          <p:cNvPr id="3076" name="Rectangle 4"/>
          <p:cNvSpPr>
            <a:spLocks noGrp="1" noChangeArrowheads="1"/>
          </p:cNvSpPr>
          <p:nvPr>
            <p:ph type="subTitle" idx="1"/>
          </p:nvPr>
        </p:nvSpPr>
        <p:spPr>
          <a:xfrm>
            <a:off x="3059113" y="4092575"/>
            <a:ext cx="5545137" cy="2220913"/>
          </a:xfrm>
        </p:spPr>
        <p:txBody>
          <a:bodyPr/>
          <a:lstStyle>
            <a:lvl1pPr marL="0" indent="0">
              <a:buFontTx/>
              <a:buNone/>
              <a:defRPr sz="1800">
                <a:solidFill>
                  <a:srgbClr val="83725B"/>
                </a:solidFill>
              </a:defRPr>
            </a:lvl1pPr>
          </a:lstStyle>
          <a:p>
            <a:pPr lvl="0"/>
            <a:r>
              <a:rPr lang="en-ZA" noProof="0"/>
              <a:t>Click to edit Master subtitle style</a:t>
            </a:r>
          </a:p>
        </p:txBody>
      </p:sp>
    </p:spTree>
    <p:extLst>
      <p:ext uri="{BB962C8B-B14F-4D97-AF65-F5344CB8AC3E}">
        <p14:creationId xmlns:p14="http://schemas.microsoft.com/office/powerpoint/2010/main" val="821735777"/>
      </p:ext>
    </p:extLst>
  </p:cSld>
  <p:clrMapOvr>
    <a:masterClrMapping/>
  </p:clrMapOvr>
  <p:transition spd="slow">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9C7B774-3A91-46DE-96EC-C9644957E952}"/>
              </a:ext>
            </a:extLst>
          </p:cNvPr>
          <p:cNvSpPr>
            <a:spLocks noGrp="1"/>
          </p:cNvSpPr>
          <p:nvPr>
            <p:ph type="dt" sz="half" idx="10"/>
          </p:nvPr>
        </p:nvSpPr>
        <p:spPr/>
        <p:txBody>
          <a:bodyPr/>
          <a:lstStyle>
            <a:lvl1pPr>
              <a:defRPr/>
            </a:lvl1pPr>
          </a:lstStyle>
          <a:p>
            <a:pPr>
              <a:defRPr/>
            </a:pPr>
            <a:fld id="{92567672-6B91-4320-891D-044F0E95EAEE}" type="datetime1">
              <a:rPr lang="en-US"/>
              <a:pPr>
                <a:defRPr/>
              </a:pPr>
              <a:t>7/31/2026</a:t>
            </a:fld>
            <a:endParaRPr lang="en-ZA"/>
          </a:p>
        </p:txBody>
      </p:sp>
      <p:sp>
        <p:nvSpPr>
          <p:cNvPr id="5" name="Footer Placeholder 4">
            <a:extLst>
              <a:ext uri="{FF2B5EF4-FFF2-40B4-BE49-F238E27FC236}">
                <a16:creationId xmlns:a16="http://schemas.microsoft.com/office/drawing/2014/main" id="{E0E06DD6-5453-4120-826C-1B7C0AE5BEE6}"/>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a:extLst>
              <a:ext uri="{FF2B5EF4-FFF2-40B4-BE49-F238E27FC236}">
                <a16:creationId xmlns:a16="http://schemas.microsoft.com/office/drawing/2014/main" id="{9E6E80D5-F914-41B0-958B-C6094EB24E3A}"/>
              </a:ext>
            </a:extLst>
          </p:cNvPr>
          <p:cNvSpPr>
            <a:spLocks noGrp="1"/>
          </p:cNvSpPr>
          <p:nvPr>
            <p:ph type="sldNum" sz="quarter" idx="12"/>
          </p:nvPr>
        </p:nvSpPr>
        <p:spPr/>
        <p:txBody>
          <a:bodyPr/>
          <a:lstStyle>
            <a:lvl1pPr>
              <a:defRPr/>
            </a:lvl1pPr>
          </a:lstStyle>
          <a:p>
            <a:pPr>
              <a:defRPr/>
            </a:pPr>
            <a:fld id="{C68642C0-71B7-4F6F-AE6B-87A48D4C8A89}" type="slidenum">
              <a:rPr lang="en-ZA" altLang="en-US"/>
              <a:pPr>
                <a:defRPr/>
              </a:pPr>
              <a:t>‹#›</a:t>
            </a:fld>
            <a:endParaRPr lang="en-ZA" altLang="en-US"/>
          </a:p>
        </p:txBody>
      </p:sp>
    </p:spTree>
    <p:extLst>
      <p:ext uri="{BB962C8B-B14F-4D97-AF65-F5344CB8AC3E}">
        <p14:creationId xmlns:p14="http://schemas.microsoft.com/office/powerpoint/2010/main" val="3188457897"/>
      </p:ext>
    </p:extLst>
  </p:cSld>
  <p:clrMapOvr>
    <a:masterClrMapping/>
  </p:clrMapOvr>
  <p:transition spd="slow">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a:extLst>
              <a:ext uri="{FF2B5EF4-FFF2-40B4-BE49-F238E27FC236}">
                <a16:creationId xmlns:a16="http://schemas.microsoft.com/office/drawing/2014/main" id="{8DA4662C-C049-4219-AB78-9E6A5EA6979E}"/>
              </a:ext>
            </a:extLst>
          </p:cNvPr>
          <p:cNvSpPr>
            <a:spLocks noGrp="1"/>
          </p:cNvSpPr>
          <p:nvPr>
            <p:ph type="dt" sz="half" idx="10"/>
          </p:nvPr>
        </p:nvSpPr>
        <p:spPr/>
        <p:txBody>
          <a:bodyPr/>
          <a:lstStyle>
            <a:lvl1pPr>
              <a:defRPr/>
            </a:lvl1pPr>
          </a:lstStyle>
          <a:p>
            <a:pPr>
              <a:defRPr/>
            </a:pPr>
            <a:fld id="{B88270E2-6A22-45B7-9F2E-6DA99496CF72}" type="datetime1">
              <a:rPr lang="en-US"/>
              <a:pPr>
                <a:defRPr/>
              </a:pPr>
              <a:t>7/31/2026</a:t>
            </a:fld>
            <a:endParaRPr lang="en-ZA"/>
          </a:p>
        </p:txBody>
      </p:sp>
      <p:sp>
        <p:nvSpPr>
          <p:cNvPr id="5" name="Footer Placeholder 4">
            <a:extLst>
              <a:ext uri="{FF2B5EF4-FFF2-40B4-BE49-F238E27FC236}">
                <a16:creationId xmlns:a16="http://schemas.microsoft.com/office/drawing/2014/main" id="{1C27DC66-C8AF-4559-B59D-4A038313B800}"/>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a:extLst>
              <a:ext uri="{FF2B5EF4-FFF2-40B4-BE49-F238E27FC236}">
                <a16:creationId xmlns:a16="http://schemas.microsoft.com/office/drawing/2014/main" id="{A6ABA02C-2B04-4A21-95FF-BAB51A06F65E}"/>
              </a:ext>
            </a:extLst>
          </p:cNvPr>
          <p:cNvSpPr>
            <a:spLocks noGrp="1"/>
          </p:cNvSpPr>
          <p:nvPr>
            <p:ph type="sldNum" sz="quarter" idx="12"/>
          </p:nvPr>
        </p:nvSpPr>
        <p:spPr/>
        <p:txBody>
          <a:bodyPr/>
          <a:lstStyle>
            <a:lvl1pPr>
              <a:defRPr/>
            </a:lvl1pPr>
          </a:lstStyle>
          <a:p>
            <a:pPr>
              <a:defRPr/>
            </a:pPr>
            <a:fld id="{FE57AAA4-F2C0-40DE-9DFF-DA11BECAA2B6}" type="slidenum">
              <a:rPr lang="en-ZA" altLang="en-US"/>
              <a:pPr>
                <a:defRPr/>
              </a:pPr>
              <a:t>‹#›</a:t>
            </a:fld>
            <a:endParaRPr lang="en-ZA" altLang="en-US"/>
          </a:p>
        </p:txBody>
      </p:sp>
    </p:spTree>
    <p:extLst>
      <p:ext uri="{BB962C8B-B14F-4D97-AF65-F5344CB8AC3E}">
        <p14:creationId xmlns:p14="http://schemas.microsoft.com/office/powerpoint/2010/main" val="4025418925"/>
      </p:ext>
    </p:extLst>
  </p:cSld>
  <p:clrMapOvr>
    <a:masterClrMapping/>
  </p:clrMapOvr>
  <p:transition spd="slow">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36563" y="1436688"/>
            <a:ext cx="4113212"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702175" y="1436688"/>
            <a:ext cx="411321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4330FB41-80E7-4D6C-81DE-11DA0D8A4BB7}"/>
              </a:ext>
            </a:extLst>
          </p:cNvPr>
          <p:cNvSpPr>
            <a:spLocks noGrp="1"/>
          </p:cNvSpPr>
          <p:nvPr>
            <p:ph type="dt" sz="half" idx="10"/>
          </p:nvPr>
        </p:nvSpPr>
        <p:spPr/>
        <p:txBody>
          <a:bodyPr/>
          <a:lstStyle>
            <a:lvl1pPr>
              <a:defRPr/>
            </a:lvl1pPr>
          </a:lstStyle>
          <a:p>
            <a:pPr>
              <a:defRPr/>
            </a:pPr>
            <a:fld id="{3DBCFB01-D826-49D3-9231-29AA88531F05}" type="datetime1">
              <a:rPr lang="en-US"/>
              <a:pPr>
                <a:defRPr/>
              </a:pPr>
              <a:t>7/31/2026</a:t>
            </a:fld>
            <a:endParaRPr lang="en-ZA"/>
          </a:p>
        </p:txBody>
      </p:sp>
      <p:sp>
        <p:nvSpPr>
          <p:cNvPr id="6" name="Footer Placeholder 5">
            <a:extLst>
              <a:ext uri="{FF2B5EF4-FFF2-40B4-BE49-F238E27FC236}">
                <a16:creationId xmlns:a16="http://schemas.microsoft.com/office/drawing/2014/main" id="{3B1A0F0B-CBE5-4078-B511-64F9D8A87FF0}"/>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7" name="Slide Number Placeholder 6">
            <a:extLst>
              <a:ext uri="{FF2B5EF4-FFF2-40B4-BE49-F238E27FC236}">
                <a16:creationId xmlns:a16="http://schemas.microsoft.com/office/drawing/2014/main" id="{B800B877-C237-40BC-926B-440759315D98}"/>
              </a:ext>
            </a:extLst>
          </p:cNvPr>
          <p:cNvSpPr>
            <a:spLocks noGrp="1"/>
          </p:cNvSpPr>
          <p:nvPr>
            <p:ph type="sldNum" sz="quarter" idx="12"/>
          </p:nvPr>
        </p:nvSpPr>
        <p:spPr/>
        <p:txBody>
          <a:bodyPr/>
          <a:lstStyle>
            <a:lvl1pPr>
              <a:defRPr/>
            </a:lvl1pPr>
          </a:lstStyle>
          <a:p>
            <a:pPr>
              <a:defRPr/>
            </a:pPr>
            <a:fld id="{1A8097CF-4DDA-4028-AB2E-B32AB34ECFAD}" type="slidenum">
              <a:rPr lang="en-ZA" altLang="en-US"/>
              <a:pPr>
                <a:defRPr/>
              </a:pPr>
              <a:t>‹#›</a:t>
            </a:fld>
            <a:endParaRPr lang="en-ZA" altLang="en-US"/>
          </a:p>
        </p:txBody>
      </p:sp>
    </p:spTree>
    <p:extLst>
      <p:ext uri="{BB962C8B-B14F-4D97-AF65-F5344CB8AC3E}">
        <p14:creationId xmlns:p14="http://schemas.microsoft.com/office/powerpoint/2010/main" val="548540307"/>
      </p:ext>
    </p:extLst>
  </p:cSld>
  <p:clrMapOvr>
    <a:masterClrMapping/>
  </p:clrMapOvr>
  <p:transition spd="slow">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932423FD-CF55-494B-BEA2-0E390F1E118A}"/>
              </a:ext>
            </a:extLst>
          </p:cNvPr>
          <p:cNvSpPr>
            <a:spLocks noGrp="1"/>
          </p:cNvSpPr>
          <p:nvPr>
            <p:ph type="dt" sz="half" idx="10"/>
          </p:nvPr>
        </p:nvSpPr>
        <p:spPr/>
        <p:txBody>
          <a:bodyPr/>
          <a:lstStyle>
            <a:lvl1pPr>
              <a:defRPr/>
            </a:lvl1pPr>
          </a:lstStyle>
          <a:p>
            <a:pPr>
              <a:defRPr/>
            </a:pPr>
            <a:fld id="{E462D060-965C-4AEB-8741-B6042D1BA326}" type="datetime1">
              <a:rPr lang="en-US"/>
              <a:pPr>
                <a:defRPr/>
              </a:pPr>
              <a:t>7/31/2026</a:t>
            </a:fld>
            <a:endParaRPr lang="en-ZA"/>
          </a:p>
        </p:txBody>
      </p:sp>
      <p:sp>
        <p:nvSpPr>
          <p:cNvPr id="8" name="Footer Placeholder 7">
            <a:extLst>
              <a:ext uri="{FF2B5EF4-FFF2-40B4-BE49-F238E27FC236}">
                <a16:creationId xmlns:a16="http://schemas.microsoft.com/office/drawing/2014/main" id="{A0E7F9DD-49B6-409B-A29F-0947D05B2EC2}"/>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9" name="Slide Number Placeholder 8">
            <a:extLst>
              <a:ext uri="{FF2B5EF4-FFF2-40B4-BE49-F238E27FC236}">
                <a16:creationId xmlns:a16="http://schemas.microsoft.com/office/drawing/2014/main" id="{DEC0FC13-DEE0-4C33-BBD7-F0DD8A8733F7}"/>
              </a:ext>
            </a:extLst>
          </p:cNvPr>
          <p:cNvSpPr>
            <a:spLocks noGrp="1"/>
          </p:cNvSpPr>
          <p:nvPr>
            <p:ph type="sldNum" sz="quarter" idx="12"/>
          </p:nvPr>
        </p:nvSpPr>
        <p:spPr/>
        <p:txBody>
          <a:bodyPr/>
          <a:lstStyle>
            <a:lvl1pPr>
              <a:defRPr/>
            </a:lvl1pPr>
          </a:lstStyle>
          <a:p>
            <a:pPr>
              <a:defRPr/>
            </a:pPr>
            <a:fld id="{A3C7DFAA-B2EB-443D-8D05-F71BDD6C62EF}" type="slidenum">
              <a:rPr lang="en-ZA" altLang="en-US"/>
              <a:pPr>
                <a:defRPr/>
              </a:pPr>
              <a:t>‹#›</a:t>
            </a:fld>
            <a:endParaRPr lang="en-ZA" altLang="en-US"/>
          </a:p>
        </p:txBody>
      </p:sp>
    </p:spTree>
    <p:extLst>
      <p:ext uri="{BB962C8B-B14F-4D97-AF65-F5344CB8AC3E}">
        <p14:creationId xmlns:p14="http://schemas.microsoft.com/office/powerpoint/2010/main" val="4007435447"/>
      </p:ext>
    </p:extLst>
  </p:cSld>
  <p:clrMapOvr>
    <a:masterClrMapping/>
  </p:clrMapOvr>
  <p:transition spd="slow">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F2FACA99-B5F5-46FE-8205-F767E07B9682}"/>
              </a:ext>
            </a:extLst>
          </p:cNvPr>
          <p:cNvSpPr>
            <a:spLocks noGrp="1"/>
          </p:cNvSpPr>
          <p:nvPr>
            <p:ph type="dt" sz="half" idx="10"/>
          </p:nvPr>
        </p:nvSpPr>
        <p:spPr/>
        <p:txBody>
          <a:bodyPr/>
          <a:lstStyle>
            <a:lvl1pPr>
              <a:defRPr/>
            </a:lvl1pPr>
          </a:lstStyle>
          <a:p>
            <a:pPr>
              <a:defRPr/>
            </a:pPr>
            <a:fld id="{A4F34AB5-AFDA-4C6E-B697-0D33A9D2F989}" type="datetime1">
              <a:rPr lang="en-US"/>
              <a:pPr>
                <a:defRPr/>
              </a:pPr>
              <a:t>7/31/2026</a:t>
            </a:fld>
            <a:endParaRPr lang="en-ZA"/>
          </a:p>
        </p:txBody>
      </p:sp>
      <p:sp>
        <p:nvSpPr>
          <p:cNvPr id="4" name="Footer Placeholder 3">
            <a:extLst>
              <a:ext uri="{FF2B5EF4-FFF2-40B4-BE49-F238E27FC236}">
                <a16:creationId xmlns:a16="http://schemas.microsoft.com/office/drawing/2014/main" id="{E5ABF622-A0D2-4706-9D31-20D37B4DF441}"/>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5" name="Slide Number Placeholder 4">
            <a:extLst>
              <a:ext uri="{FF2B5EF4-FFF2-40B4-BE49-F238E27FC236}">
                <a16:creationId xmlns:a16="http://schemas.microsoft.com/office/drawing/2014/main" id="{1F7EAB79-7730-4333-9791-A03CEB09480F}"/>
              </a:ext>
            </a:extLst>
          </p:cNvPr>
          <p:cNvSpPr>
            <a:spLocks noGrp="1"/>
          </p:cNvSpPr>
          <p:nvPr>
            <p:ph type="sldNum" sz="quarter" idx="12"/>
          </p:nvPr>
        </p:nvSpPr>
        <p:spPr/>
        <p:txBody>
          <a:bodyPr/>
          <a:lstStyle>
            <a:lvl1pPr>
              <a:defRPr/>
            </a:lvl1pPr>
          </a:lstStyle>
          <a:p>
            <a:pPr>
              <a:defRPr/>
            </a:pPr>
            <a:fld id="{9F43F2F9-C5C9-4FB7-B09E-7DC88839BA78}" type="slidenum">
              <a:rPr lang="en-ZA" altLang="en-US"/>
              <a:pPr>
                <a:defRPr/>
              </a:pPr>
              <a:t>‹#›</a:t>
            </a:fld>
            <a:endParaRPr lang="en-ZA" altLang="en-US"/>
          </a:p>
        </p:txBody>
      </p:sp>
    </p:spTree>
    <p:extLst>
      <p:ext uri="{BB962C8B-B14F-4D97-AF65-F5344CB8AC3E}">
        <p14:creationId xmlns:p14="http://schemas.microsoft.com/office/powerpoint/2010/main" val="1504871350"/>
      </p:ext>
    </p:extLst>
  </p:cSld>
  <p:clrMapOvr>
    <a:masterClrMapping/>
  </p:clrMapOvr>
  <p:transition spd="slow">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9A21A0-16D0-419C-BE38-173CA140FE0B}"/>
              </a:ext>
            </a:extLst>
          </p:cNvPr>
          <p:cNvSpPr>
            <a:spLocks noGrp="1"/>
          </p:cNvSpPr>
          <p:nvPr>
            <p:ph type="dt" sz="half" idx="10"/>
          </p:nvPr>
        </p:nvSpPr>
        <p:spPr/>
        <p:txBody>
          <a:bodyPr/>
          <a:lstStyle>
            <a:lvl1pPr>
              <a:defRPr/>
            </a:lvl1pPr>
          </a:lstStyle>
          <a:p>
            <a:pPr>
              <a:defRPr/>
            </a:pPr>
            <a:fld id="{F52F2AC5-FEBC-4442-A3F5-37DA00ACE970}" type="datetime1">
              <a:rPr lang="en-US"/>
              <a:pPr>
                <a:defRPr/>
              </a:pPr>
              <a:t>7/31/2026</a:t>
            </a:fld>
            <a:endParaRPr lang="en-ZA"/>
          </a:p>
        </p:txBody>
      </p:sp>
      <p:sp>
        <p:nvSpPr>
          <p:cNvPr id="3" name="Footer Placeholder 2">
            <a:extLst>
              <a:ext uri="{FF2B5EF4-FFF2-40B4-BE49-F238E27FC236}">
                <a16:creationId xmlns:a16="http://schemas.microsoft.com/office/drawing/2014/main" id="{28C1BA6A-5058-42C9-8ADC-B809CBCB793A}"/>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4" name="Slide Number Placeholder 3">
            <a:extLst>
              <a:ext uri="{FF2B5EF4-FFF2-40B4-BE49-F238E27FC236}">
                <a16:creationId xmlns:a16="http://schemas.microsoft.com/office/drawing/2014/main" id="{E109BA00-B71B-41AF-A9C1-411C0384135D}"/>
              </a:ext>
            </a:extLst>
          </p:cNvPr>
          <p:cNvSpPr>
            <a:spLocks noGrp="1"/>
          </p:cNvSpPr>
          <p:nvPr>
            <p:ph type="sldNum" sz="quarter" idx="12"/>
          </p:nvPr>
        </p:nvSpPr>
        <p:spPr/>
        <p:txBody>
          <a:bodyPr/>
          <a:lstStyle>
            <a:lvl1pPr>
              <a:defRPr/>
            </a:lvl1pPr>
          </a:lstStyle>
          <a:p>
            <a:pPr>
              <a:defRPr/>
            </a:pPr>
            <a:fld id="{F52E1203-5DC5-40C5-80D6-69C4A2667611}" type="slidenum">
              <a:rPr lang="en-ZA" altLang="en-US"/>
              <a:pPr>
                <a:defRPr/>
              </a:pPr>
              <a:t>‹#›</a:t>
            </a:fld>
            <a:endParaRPr lang="en-ZA" altLang="en-US"/>
          </a:p>
        </p:txBody>
      </p:sp>
    </p:spTree>
    <p:extLst>
      <p:ext uri="{BB962C8B-B14F-4D97-AF65-F5344CB8AC3E}">
        <p14:creationId xmlns:p14="http://schemas.microsoft.com/office/powerpoint/2010/main" val="3755067928"/>
      </p:ext>
    </p:extLst>
  </p:cSld>
  <p:clrMapOvr>
    <a:masterClrMapping/>
  </p:clrMapOvr>
  <p:transition spd="slow">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4452EA24-6F62-4BD6-9259-F50D091245A1}"/>
              </a:ext>
            </a:extLst>
          </p:cNvPr>
          <p:cNvSpPr>
            <a:spLocks noGrp="1"/>
          </p:cNvSpPr>
          <p:nvPr>
            <p:ph type="dt" sz="half" idx="10"/>
          </p:nvPr>
        </p:nvSpPr>
        <p:spPr/>
        <p:txBody>
          <a:bodyPr/>
          <a:lstStyle>
            <a:lvl1pPr>
              <a:defRPr/>
            </a:lvl1pPr>
          </a:lstStyle>
          <a:p>
            <a:pPr>
              <a:defRPr/>
            </a:pPr>
            <a:fld id="{65059D2E-4216-42DE-A734-5D563E790139}" type="datetime1">
              <a:rPr lang="en-US"/>
              <a:pPr>
                <a:defRPr/>
              </a:pPr>
              <a:t>7/31/2026</a:t>
            </a:fld>
            <a:endParaRPr lang="en-ZA"/>
          </a:p>
        </p:txBody>
      </p:sp>
      <p:sp>
        <p:nvSpPr>
          <p:cNvPr id="6" name="Footer Placeholder 5">
            <a:extLst>
              <a:ext uri="{FF2B5EF4-FFF2-40B4-BE49-F238E27FC236}">
                <a16:creationId xmlns:a16="http://schemas.microsoft.com/office/drawing/2014/main" id="{7494D513-27EF-4361-9EAA-AA65079DAED2}"/>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7" name="Slide Number Placeholder 6">
            <a:extLst>
              <a:ext uri="{FF2B5EF4-FFF2-40B4-BE49-F238E27FC236}">
                <a16:creationId xmlns:a16="http://schemas.microsoft.com/office/drawing/2014/main" id="{3FEE3C8E-387A-40A1-AC0A-1CA47BC6E7B6}"/>
              </a:ext>
            </a:extLst>
          </p:cNvPr>
          <p:cNvSpPr>
            <a:spLocks noGrp="1"/>
          </p:cNvSpPr>
          <p:nvPr>
            <p:ph type="sldNum" sz="quarter" idx="12"/>
          </p:nvPr>
        </p:nvSpPr>
        <p:spPr/>
        <p:txBody>
          <a:bodyPr/>
          <a:lstStyle>
            <a:lvl1pPr>
              <a:defRPr/>
            </a:lvl1pPr>
          </a:lstStyle>
          <a:p>
            <a:pPr>
              <a:defRPr/>
            </a:pPr>
            <a:fld id="{D5860F7F-6E39-496A-9628-CA1B230A782F}" type="slidenum">
              <a:rPr lang="en-ZA" altLang="en-US"/>
              <a:pPr>
                <a:defRPr/>
              </a:pPr>
              <a:t>‹#›</a:t>
            </a:fld>
            <a:endParaRPr lang="en-ZA" altLang="en-US"/>
          </a:p>
        </p:txBody>
      </p:sp>
    </p:spTree>
    <p:extLst>
      <p:ext uri="{BB962C8B-B14F-4D97-AF65-F5344CB8AC3E}">
        <p14:creationId xmlns:p14="http://schemas.microsoft.com/office/powerpoint/2010/main" val="819026969"/>
      </p:ext>
    </p:extLst>
  </p:cSld>
  <p:clrMapOvr>
    <a:masterClrMapping/>
  </p:clrMapOvr>
  <p:transition spd="slow">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AB499DE1-B028-407C-A197-1347C8C177A4}"/>
              </a:ext>
            </a:extLst>
          </p:cNvPr>
          <p:cNvSpPr>
            <a:spLocks noGrp="1"/>
          </p:cNvSpPr>
          <p:nvPr>
            <p:ph type="dt" sz="half" idx="10"/>
          </p:nvPr>
        </p:nvSpPr>
        <p:spPr/>
        <p:txBody>
          <a:bodyPr/>
          <a:lstStyle>
            <a:lvl1pPr>
              <a:defRPr/>
            </a:lvl1pPr>
          </a:lstStyle>
          <a:p>
            <a:pPr>
              <a:defRPr/>
            </a:pPr>
            <a:fld id="{06E43275-2BD2-4A60-850F-482182EE94D8}" type="datetime1">
              <a:rPr lang="en-US"/>
              <a:pPr>
                <a:defRPr/>
              </a:pPr>
              <a:t>7/31/2026</a:t>
            </a:fld>
            <a:endParaRPr lang="en-ZA"/>
          </a:p>
        </p:txBody>
      </p:sp>
      <p:sp>
        <p:nvSpPr>
          <p:cNvPr id="6" name="Footer Placeholder 5">
            <a:extLst>
              <a:ext uri="{FF2B5EF4-FFF2-40B4-BE49-F238E27FC236}">
                <a16:creationId xmlns:a16="http://schemas.microsoft.com/office/drawing/2014/main" id="{20F117F1-938D-40DE-9E44-8944D1AF7218}"/>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7" name="Slide Number Placeholder 6">
            <a:extLst>
              <a:ext uri="{FF2B5EF4-FFF2-40B4-BE49-F238E27FC236}">
                <a16:creationId xmlns:a16="http://schemas.microsoft.com/office/drawing/2014/main" id="{66247FCE-1EC8-40CE-B9D3-5C4AF219FB45}"/>
              </a:ext>
            </a:extLst>
          </p:cNvPr>
          <p:cNvSpPr>
            <a:spLocks noGrp="1"/>
          </p:cNvSpPr>
          <p:nvPr>
            <p:ph type="sldNum" sz="quarter" idx="12"/>
          </p:nvPr>
        </p:nvSpPr>
        <p:spPr/>
        <p:txBody>
          <a:bodyPr/>
          <a:lstStyle>
            <a:lvl1pPr>
              <a:defRPr/>
            </a:lvl1pPr>
          </a:lstStyle>
          <a:p>
            <a:pPr>
              <a:defRPr/>
            </a:pPr>
            <a:fld id="{D30FDFB2-2AA0-40FD-A54B-98FFDEF90138}" type="slidenum">
              <a:rPr lang="en-ZA" altLang="en-US"/>
              <a:pPr>
                <a:defRPr/>
              </a:pPr>
              <a:t>‹#›</a:t>
            </a:fld>
            <a:endParaRPr lang="en-ZA" altLang="en-US"/>
          </a:p>
        </p:txBody>
      </p:sp>
    </p:spTree>
    <p:extLst>
      <p:ext uri="{BB962C8B-B14F-4D97-AF65-F5344CB8AC3E}">
        <p14:creationId xmlns:p14="http://schemas.microsoft.com/office/powerpoint/2010/main" val="4239779398"/>
      </p:ext>
    </p:extLst>
  </p:cSld>
  <p:clrMapOvr>
    <a:masterClrMapping/>
  </p:clrMapOvr>
  <p:transition spd="slow">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FC93C42-77D9-4B00-9DC2-183AE4EF959A}"/>
              </a:ext>
            </a:extLst>
          </p:cNvPr>
          <p:cNvSpPr>
            <a:spLocks noGrp="1"/>
          </p:cNvSpPr>
          <p:nvPr>
            <p:ph type="dt" sz="half" idx="10"/>
          </p:nvPr>
        </p:nvSpPr>
        <p:spPr/>
        <p:txBody>
          <a:bodyPr/>
          <a:lstStyle>
            <a:lvl1pPr>
              <a:defRPr/>
            </a:lvl1pPr>
          </a:lstStyle>
          <a:p>
            <a:pPr>
              <a:defRPr/>
            </a:pPr>
            <a:fld id="{4786BCF1-598E-45F8-AA81-DEFEB9A164DB}" type="datetime1">
              <a:rPr lang="en-US"/>
              <a:pPr>
                <a:defRPr/>
              </a:pPr>
              <a:t>7/31/2026</a:t>
            </a:fld>
            <a:endParaRPr lang="en-ZA"/>
          </a:p>
        </p:txBody>
      </p:sp>
      <p:sp>
        <p:nvSpPr>
          <p:cNvPr id="5" name="Footer Placeholder 4">
            <a:extLst>
              <a:ext uri="{FF2B5EF4-FFF2-40B4-BE49-F238E27FC236}">
                <a16:creationId xmlns:a16="http://schemas.microsoft.com/office/drawing/2014/main" id="{02CAB38D-2EC1-46DB-99CE-E13E3A44720D}"/>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a:extLst>
              <a:ext uri="{FF2B5EF4-FFF2-40B4-BE49-F238E27FC236}">
                <a16:creationId xmlns:a16="http://schemas.microsoft.com/office/drawing/2014/main" id="{2C1E0CFC-4599-4AC5-B349-EF27798ED62D}"/>
              </a:ext>
            </a:extLst>
          </p:cNvPr>
          <p:cNvSpPr>
            <a:spLocks noGrp="1"/>
          </p:cNvSpPr>
          <p:nvPr>
            <p:ph type="sldNum" sz="quarter" idx="12"/>
          </p:nvPr>
        </p:nvSpPr>
        <p:spPr/>
        <p:txBody>
          <a:bodyPr/>
          <a:lstStyle>
            <a:lvl1pPr>
              <a:defRPr/>
            </a:lvl1pPr>
          </a:lstStyle>
          <a:p>
            <a:pPr>
              <a:defRPr/>
            </a:pPr>
            <a:fld id="{801BF5C2-FE4E-4294-968A-44E683201E91}" type="slidenum">
              <a:rPr lang="en-ZA" altLang="en-US"/>
              <a:pPr>
                <a:defRPr/>
              </a:pPr>
              <a:t>‹#›</a:t>
            </a:fld>
            <a:endParaRPr lang="en-ZA" altLang="en-US"/>
          </a:p>
        </p:txBody>
      </p:sp>
    </p:spTree>
    <p:extLst>
      <p:ext uri="{BB962C8B-B14F-4D97-AF65-F5344CB8AC3E}">
        <p14:creationId xmlns:p14="http://schemas.microsoft.com/office/powerpoint/2010/main" val="3259804004"/>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36563" y="166688"/>
            <a:ext cx="8378825"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p:cNvSpPr>
            <a:spLocks noGrp="1"/>
          </p:cNvSpPr>
          <p:nvPr>
            <p:ph type="dt" sz="half" idx="10"/>
          </p:nvPr>
        </p:nvSpPr>
        <p:spPr/>
        <p:txBody>
          <a:bodyPr/>
          <a:lstStyle>
            <a:lvl1pPr eaLnBrk="0" hangingPunct="0">
              <a:defRPr/>
            </a:lvl1pPr>
          </a:lstStyle>
          <a:p>
            <a:pPr>
              <a:defRPr/>
            </a:pPr>
            <a:endParaRPr lang="en-ZA" dirty="0"/>
          </a:p>
        </p:txBody>
      </p:sp>
      <p:sp>
        <p:nvSpPr>
          <p:cNvPr id="4" name="Slide Number Placeholder 4"/>
          <p:cNvSpPr>
            <a:spLocks noGrp="1"/>
          </p:cNvSpPr>
          <p:nvPr>
            <p:ph type="sldNum" sz="quarter" idx="11"/>
          </p:nvPr>
        </p:nvSpPr>
        <p:spPr>
          <a:xfrm>
            <a:off x="3851275" y="6453188"/>
            <a:ext cx="1008063" cy="268287"/>
          </a:xfrm>
        </p:spPr>
        <p:txBody>
          <a:bodyPr/>
          <a:lstStyle>
            <a:lvl1pPr eaLnBrk="0" hangingPunct="0">
              <a:defRPr/>
            </a:lvl1pPr>
          </a:lstStyle>
          <a:p>
            <a:pPr>
              <a:defRPr/>
            </a:pPr>
            <a:fld id="{3902AAD2-D326-4B21-B18F-59A407FAB5E0}" type="slidenum">
              <a:rPr lang="en-ZA"/>
              <a:pPr>
                <a:defRPr/>
              </a:pPr>
              <a:t>‹#›</a:t>
            </a:fld>
            <a:endParaRPr lang="en-ZA" dirty="0"/>
          </a:p>
        </p:txBody>
      </p:sp>
    </p:spTree>
    <p:extLst>
      <p:ext uri="{BB962C8B-B14F-4D97-AF65-F5344CB8AC3E}">
        <p14:creationId xmlns:p14="http://schemas.microsoft.com/office/powerpoint/2010/main" val="2488753444"/>
      </p:ext>
    </p:extLst>
  </p:cSld>
  <p:clrMapOvr>
    <a:masterClrMapping/>
  </p:clrMapOvr>
  <p:transition spd="slow">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475" y="166688"/>
            <a:ext cx="2093913"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36563" y="166688"/>
            <a:ext cx="6132512"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D87DB3C-9928-4E0C-8E86-11D8213FBABB}"/>
              </a:ext>
            </a:extLst>
          </p:cNvPr>
          <p:cNvSpPr>
            <a:spLocks noGrp="1"/>
          </p:cNvSpPr>
          <p:nvPr>
            <p:ph type="dt" sz="half" idx="10"/>
          </p:nvPr>
        </p:nvSpPr>
        <p:spPr/>
        <p:txBody>
          <a:bodyPr/>
          <a:lstStyle>
            <a:lvl1pPr>
              <a:defRPr/>
            </a:lvl1pPr>
          </a:lstStyle>
          <a:p>
            <a:pPr>
              <a:defRPr/>
            </a:pPr>
            <a:fld id="{B2A617E5-BCA4-4F78-B645-940EF6513725}" type="datetime1">
              <a:rPr lang="en-US"/>
              <a:pPr>
                <a:defRPr/>
              </a:pPr>
              <a:t>7/31/2026</a:t>
            </a:fld>
            <a:endParaRPr lang="en-ZA"/>
          </a:p>
        </p:txBody>
      </p:sp>
      <p:sp>
        <p:nvSpPr>
          <p:cNvPr id="5" name="Footer Placeholder 4">
            <a:extLst>
              <a:ext uri="{FF2B5EF4-FFF2-40B4-BE49-F238E27FC236}">
                <a16:creationId xmlns:a16="http://schemas.microsoft.com/office/drawing/2014/main" id="{1D62447E-F213-4A04-A533-EA9AB23356C4}"/>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a:extLst>
              <a:ext uri="{FF2B5EF4-FFF2-40B4-BE49-F238E27FC236}">
                <a16:creationId xmlns:a16="http://schemas.microsoft.com/office/drawing/2014/main" id="{5127228A-DFA0-4382-899E-77A8BF9AEFCC}"/>
              </a:ext>
            </a:extLst>
          </p:cNvPr>
          <p:cNvSpPr>
            <a:spLocks noGrp="1"/>
          </p:cNvSpPr>
          <p:nvPr>
            <p:ph type="sldNum" sz="quarter" idx="12"/>
          </p:nvPr>
        </p:nvSpPr>
        <p:spPr/>
        <p:txBody>
          <a:bodyPr/>
          <a:lstStyle>
            <a:lvl1pPr>
              <a:defRPr/>
            </a:lvl1pPr>
          </a:lstStyle>
          <a:p>
            <a:pPr>
              <a:defRPr/>
            </a:pPr>
            <a:fld id="{4BDB1292-48CC-4D04-8C75-129E80DFA981}" type="slidenum">
              <a:rPr lang="en-ZA" altLang="en-US"/>
              <a:pPr>
                <a:defRPr/>
              </a:pPr>
              <a:t>‹#›</a:t>
            </a:fld>
            <a:endParaRPr lang="en-ZA" altLang="en-US"/>
          </a:p>
        </p:txBody>
      </p:sp>
    </p:spTree>
    <p:extLst>
      <p:ext uri="{BB962C8B-B14F-4D97-AF65-F5344CB8AC3E}">
        <p14:creationId xmlns:p14="http://schemas.microsoft.com/office/powerpoint/2010/main" val="1320831311"/>
      </p:ext>
    </p:extLst>
  </p:cSld>
  <p:clrMapOvr>
    <a:masterClrMapping/>
  </p:clrMapOvr>
  <p:transition spd="slow">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36563" y="166688"/>
            <a:ext cx="8378825"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a:extLst>
              <a:ext uri="{FF2B5EF4-FFF2-40B4-BE49-F238E27FC236}">
                <a16:creationId xmlns:a16="http://schemas.microsoft.com/office/drawing/2014/main" id="{4E3F7D45-2BDB-426E-83D4-AB6D39E4D480}"/>
              </a:ext>
            </a:extLst>
          </p:cNvPr>
          <p:cNvSpPr>
            <a:spLocks noGrp="1"/>
          </p:cNvSpPr>
          <p:nvPr>
            <p:ph type="dt" sz="half" idx="10"/>
          </p:nvPr>
        </p:nvSpPr>
        <p:spPr/>
        <p:txBody>
          <a:bodyPr/>
          <a:lstStyle>
            <a:lvl1pPr>
              <a:defRPr/>
            </a:lvl1pPr>
          </a:lstStyle>
          <a:p>
            <a:pPr>
              <a:defRPr/>
            </a:pPr>
            <a:fld id="{0FF1BB9A-CE3A-4BA9-921B-620A6A2A12F4}" type="datetime1">
              <a:rPr lang="en-US"/>
              <a:pPr>
                <a:defRPr/>
              </a:pPr>
              <a:t>7/31/2026</a:t>
            </a:fld>
            <a:endParaRPr lang="en-ZA"/>
          </a:p>
        </p:txBody>
      </p:sp>
      <p:sp>
        <p:nvSpPr>
          <p:cNvPr id="4" name="Slide Number Placeholder 4">
            <a:extLst>
              <a:ext uri="{FF2B5EF4-FFF2-40B4-BE49-F238E27FC236}">
                <a16:creationId xmlns:a16="http://schemas.microsoft.com/office/drawing/2014/main" id="{11955C38-12BD-490B-A8D6-F1CDE32AD32F}"/>
              </a:ext>
            </a:extLst>
          </p:cNvPr>
          <p:cNvSpPr>
            <a:spLocks noGrp="1"/>
          </p:cNvSpPr>
          <p:nvPr>
            <p:ph type="sldNum" sz="quarter" idx="11"/>
          </p:nvPr>
        </p:nvSpPr>
        <p:spPr>
          <a:xfrm>
            <a:off x="3851275" y="6453188"/>
            <a:ext cx="1008063" cy="268287"/>
          </a:xfrm>
        </p:spPr>
        <p:txBody>
          <a:bodyPr/>
          <a:lstStyle>
            <a:lvl1pPr>
              <a:defRPr/>
            </a:lvl1pPr>
          </a:lstStyle>
          <a:p>
            <a:pPr>
              <a:defRPr/>
            </a:pPr>
            <a:fld id="{323B021E-CA9D-4735-980C-2179AF2925DD}" type="slidenum">
              <a:rPr lang="en-ZA" altLang="en-US"/>
              <a:pPr>
                <a:defRPr/>
              </a:pPr>
              <a:t>‹#›</a:t>
            </a:fld>
            <a:endParaRPr lang="en-ZA" altLang="en-US"/>
          </a:p>
        </p:txBody>
      </p:sp>
    </p:spTree>
    <p:extLst>
      <p:ext uri="{BB962C8B-B14F-4D97-AF65-F5344CB8AC3E}">
        <p14:creationId xmlns:p14="http://schemas.microsoft.com/office/powerpoint/2010/main" val="884509047"/>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0"/>
          <p:cNvGrpSpPr>
            <a:grpSpLocks/>
          </p:cNvGrpSpPr>
          <p:nvPr userDrawn="1"/>
        </p:nvGrpSpPr>
        <p:grpSpPr bwMode="auto">
          <a:xfrm>
            <a:off x="-4763" y="0"/>
            <a:ext cx="9148763" cy="6858000"/>
            <a:chOff x="-3" y="0"/>
            <a:chExt cx="5763" cy="4320"/>
          </a:xfrm>
        </p:grpSpPr>
        <p:pic>
          <p:nvPicPr>
            <p:cNvPr id="5" name="Picture 148" descr="logo small"/>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1"/>
            <p:cNvSpPr>
              <a:spLocks noChangeArrowheads="1"/>
            </p:cNvSpPr>
            <p:nvPr userDrawn="1"/>
          </p:nvSpPr>
          <p:spPr bwMode="auto">
            <a:xfrm>
              <a:off x="-3" y="0"/>
              <a:ext cx="5763" cy="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pic>
          <p:nvPicPr>
            <p:cNvPr id="7" name="Picture 23" descr="dd"/>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01"/>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9" name="Oval 102" descr="coolers"/>
            <p:cNvSpPr>
              <a:spLocks noChangeArrowheads="1"/>
            </p:cNvSpPr>
            <p:nvPr userDrawn="1"/>
          </p:nvSpPr>
          <p:spPr bwMode="auto">
            <a:xfrm>
              <a:off x="275" y="858"/>
              <a:ext cx="1362" cy="1369"/>
            </a:xfrm>
            <a:prstGeom prst="ellipse">
              <a:avLst/>
            </a:prstGeom>
            <a:blipFill dpi="0" rotWithShape="1">
              <a:blip r:embed="rId4"/>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0" name="Oval 103"/>
            <p:cNvSpPr>
              <a:spLocks noChangeArrowheads="1"/>
            </p:cNvSpPr>
            <p:nvPr userDrawn="1"/>
          </p:nvSpPr>
          <p:spPr bwMode="auto">
            <a:xfrm>
              <a:off x="217" y="772"/>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1" name="Oval 104"/>
            <p:cNvSpPr>
              <a:spLocks noChangeArrowheads="1"/>
            </p:cNvSpPr>
            <p:nvPr userDrawn="1"/>
          </p:nvSpPr>
          <p:spPr bwMode="auto">
            <a:xfrm>
              <a:off x="162" y="772"/>
              <a:ext cx="1487"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2" name="Oval 105"/>
            <p:cNvSpPr>
              <a:spLocks noChangeArrowheads="1"/>
            </p:cNvSpPr>
            <p:nvPr userDrawn="1"/>
          </p:nvSpPr>
          <p:spPr bwMode="auto">
            <a:xfrm>
              <a:off x="240" y="803"/>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3" name="Oval 106"/>
            <p:cNvSpPr>
              <a:spLocks noChangeArrowheads="1"/>
            </p:cNvSpPr>
            <p:nvPr userDrawn="1"/>
          </p:nvSpPr>
          <p:spPr bwMode="auto">
            <a:xfrm>
              <a:off x="194"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4" name="Oval 107"/>
            <p:cNvSpPr>
              <a:spLocks noChangeArrowheads="1"/>
            </p:cNvSpPr>
            <p:nvPr userDrawn="1"/>
          </p:nvSpPr>
          <p:spPr bwMode="auto">
            <a:xfrm>
              <a:off x="279"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5" name="Oval 108"/>
            <p:cNvSpPr>
              <a:spLocks noChangeArrowheads="1"/>
            </p:cNvSpPr>
            <p:nvPr userDrawn="1"/>
          </p:nvSpPr>
          <p:spPr bwMode="auto">
            <a:xfrm>
              <a:off x="108"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6" name="Oval 109"/>
            <p:cNvSpPr>
              <a:spLocks noChangeArrowheads="1"/>
            </p:cNvSpPr>
            <p:nvPr userDrawn="1"/>
          </p:nvSpPr>
          <p:spPr bwMode="auto">
            <a:xfrm>
              <a:off x="287"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7" name="Oval 110"/>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8" name="Oval 111"/>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19" name="Oval 112"/>
            <p:cNvSpPr>
              <a:spLocks noChangeArrowheads="1"/>
            </p:cNvSpPr>
            <p:nvPr userDrawn="1"/>
          </p:nvSpPr>
          <p:spPr bwMode="auto">
            <a:xfrm>
              <a:off x="598" y="399"/>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0" name="Oval 113"/>
            <p:cNvSpPr>
              <a:spLocks noChangeArrowheads="1"/>
            </p:cNvSpPr>
            <p:nvPr userDrawn="1"/>
          </p:nvSpPr>
          <p:spPr bwMode="auto">
            <a:xfrm>
              <a:off x="575" y="399"/>
              <a:ext cx="762"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1" name="Oval 114"/>
            <p:cNvSpPr>
              <a:spLocks noChangeArrowheads="1"/>
            </p:cNvSpPr>
            <p:nvPr userDrawn="1"/>
          </p:nvSpPr>
          <p:spPr bwMode="auto">
            <a:xfrm>
              <a:off x="614" y="414"/>
              <a:ext cx="770" cy="771"/>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2" name="Oval 115"/>
            <p:cNvSpPr>
              <a:spLocks noChangeArrowheads="1"/>
            </p:cNvSpPr>
            <p:nvPr userDrawn="1"/>
          </p:nvSpPr>
          <p:spPr bwMode="auto">
            <a:xfrm>
              <a:off x="590" y="391"/>
              <a:ext cx="763"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3" name="Oval 116"/>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4" name="Oval 117"/>
            <p:cNvSpPr>
              <a:spLocks noChangeArrowheads="1"/>
            </p:cNvSpPr>
            <p:nvPr userDrawn="1"/>
          </p:nvSpPr>
          <p:spPr bwMode="auto">
            <a:xfrm>
              <a:off x="637" y="445"/>
              <a:ext cx="693" cy="693"/>
            </a:xfrm>
            <a:prstGeom prst="ellipse">
              <a:avLst/>
            </a:prstGeom>
            <a:noFill/>
            <a:ln w="0">
              <a:solidFill>
                <a:srgbClr val="83725B"/>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5" name="Oval 118" descr="face"/>
            <p:cNvSpPr>
              <a:spLocks noChangeArrowheads="1"/>
            </p:cNvSpPr>
            <p:nvPr userDrawn="1"/>
          </p:nvSpPr>
          <p:spPr bwMode="auto">
            <a:xfrm>
              <a:off x="633" y="445"/>
              <a:ext cx="700" cy="701"/>
            </a:xfrm>
            <a:prstGeom prst="ellipse">
              <a:avLst/>
            </a:prstGeom>
            <a:blipFill dpi="0" rotWithShape="1">
              <a:blip r:embed="rId5">
                <a:lum contrast="6000"/>
              </a:blip>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6" name="Oval 119"/>
            <p:cNvSpPr>
              <a:spLocks noChangeArrowheads="1"/>
            </p:cNvSpPr>
            <p:nvPr userDrawn="1"/>
          </p:nvSpPr>
          <p:spPr bwMode="auto">
            <a:xfrm>
              <a:off x="637" y="391"/>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7" name="Oval 120"/>
            <p:cNvSpPr>
              <a:spLocks noChangeArrowheads="1"/>
            </p:cNvSpPr>
            <p:nvPr userDrawn="1"/>
          </p:nvSpPr>
          <p:spPr bwMode="auto">
            <a:xfrm>
              <a:off x="544" y="438"/>
              <a:ext cx="770"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8" name="Oval 121"/>
            <p:cNvSpPr>
              <a:spLocks noChangeArrowheads="1"/>
            </p:cNvSpPr>
            <p:nvPr userDrawn="1"/>
          </p:nvSpPr>
          <p:spPr bwMode="auto">
            <a:xfrm>
              <a:off x="637" y="438"/>
              <a:ext cx="763"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29" name="Oval 122"/>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0" name="Oval 123"/>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1" name="Oval 124"/>
            <p:cNvSpPr>
              <a:spLocks noChangeArrowheads="1"/>
            </p:cNvSpPr>
            <p:nvPr userDrawn="1"/>
          </p:nvSpPr>
          <p:spPr bwMode="auto">
            <a:xfrm>
              <a:off x="248" y="1963"/>
              <a:ext cx="1245"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2" name="Oval 125"/>
            <p:cNvSpPr>
              <a:spLocks noChangeArrowheads="1"/>
            </p:cNvSpPr>
            <p:nvPr userDrawn="1"/>
          </p:nvSpPr>
          <p:spPr bwMode="auto">
            <a:xfrm>
              <a:off x="209" y="1963"/>
              <a:ext cx="1237"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3" name="Oval 126"/>
            <p:cNvSpPr>
              <a:spLocks noChangeArrowheads="1"/>
            </p:cNvSpPr>
            <p:nvPr userDrawn="1"/>
          </p:nvSpPr>
          <p:spPr bwMode="auto">
            <a:xfrm>
              <a:off x="271" y="1986"/>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4" name="Oval 127"/>
            <p:cNvSpPr>
              <a:spLocks noChangeArrowheads="1"/>
            </p:cNvSpPr>
            <p:nvPr userDrawn="1"/>
          </p:nvSpPr>
          <p:spPr bwMode="auto">
            <a:xfrm>
              <a:off x="232"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5" name="Oval 128" descr="new smal workers"/>
            <p:cNvSpPr>
              <a:spLocks noChangeArrowheads="1"/>
            </p:cNvSpPr>
            <p:nvPr userDrawn="1"/>
          </p:nvSpPr>
          <p:spPr bwMode="auto">
            <a:xfrm>
              <a:off x="304" y="2033"/>
              <a:ext cx="1135" cy="1143"/>
            </a:xfrm>
            <a:prstGeom prst="ellipse">
              <a:avLst/>
            </a:prstGeom>
            <a:blipFill dpi="0" rotWithShape="1">
              <a:blip r:embed="rId6">
                <a:lum contrast="12000"/>
              </a:blip>
              <a:srcRect/>
              <a:stretch>
                <a:fillRect/>
              </a:stretch>
            </a:blipFill>
            <a:ln>
              <a:noFill/>
            </a:ln>
            <a:extLst>
              <a:ext uri="{91240B29-F687-4F45-9708-019B960494DF}">
                <a14:hiddenLine xmlns:a14="http://schemas.microsoft.com/office/drawing/2010/main" w="0">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6" name="Oval 129"/>
            <p:cNvSpPr>
              <a:spLocks noChangeArrowheads="1"/>
            </p:cNvSpPr>
            <p:nvPr userDrawn="1"/>
          </p:nvSpPr>
          <p:spPr bwMode="auto">
            <a:xfrm>
              <a:off x="162" y="2017"/>
              <a:ext cx="1238"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7" name="Oval 130"/>
            <p:cNvSpPr>
              <a:spLocks noChangeArrowheads="1"/>
            </p:cNvSpPr>
            <p:nvPr userDrawn="1"/>
          </p:nvSpPr>
          <p:spPr bwMode="auto">
            <a:xfrm>
              <a:off x="310"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8" name="Oval 131"/>
            <p:cNvSpPr>
              <a:spLocks noChangeArrowheads="1"/>
            </p:cNvSpPr>
            <p:nvPr userDrawn="1"/>
          </p:nvSpPr>
          <p:spPr bwMode="auto">
            <a:xfrm>
              <a:off x="303" y="2017"/>
              <a:ext cx="1244"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39" name="Oval 132"/>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0" name="Oval 133"/>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1" name="Oval 134"/>
            <p:cNvSpPr>
              <a:spLocks noChangeArrowheads="1"/>
            </p:cNvSpPr>
            <p:nvPr userDrawn="1"/>
          </p:nvSpPr>
          <p:spPr bwMode="auto">
            <a:xfrm>
              <a:off x="598" y="2959"/>
              <a:ext cx="1035"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2" name="Oval 135"/>
            <p:cNvSpPr>
              <a:spLocks noChangeArrowheads="1"/>
            </p:cNvSpPr>
            <p:nvPr userDrawn="1"/>
          </p:nvSpPr>
          <p:spPr bwMode="auto">
            <a:xfrm>
              <a:off x="567" y="2959"/>
              <a:ext cx="1027"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3" name="Oval 136"/>
            <p:cNvSpPr>
              <a:spLocks noChangeArrowheads="1"/>
            </p:cNvSpPr>
            <p:nvPr userDrawn="1"/>
          </p:nvSpPr>
          <p:spPr bwMode="auto">
            <a:xfrm>
              <a:off x="622" y="2982"/>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4" name="Oval 137"/>
            <p:cNvSpPr>
              <a:spLocks noChangeArrowheads="1"/>
            </p:cNvSpPr>
            <p:nvPr userDrawn="1"/>
          </p:nvSpPr>
          <p:spPr bwMode="auto">
            <a:xfrm>
              <a:off x="583" y="2951"/>
              <a:ext cx="1034"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5" name="Oval 138" descr="boom"/>
            <p:cNvSpPr>
              <a:spLocks noChangeArrowheads="1"/>
            </p:cNvSpPr>
            <p:nvPr userDrawn="1"/>
          </p:nvSpPr>
          <p:spPr bwMode="auto">
            <a:xfrm>
              <a:off x="638" y="3018"/>
              <a:ext cx="949" cy="957"/>
            </a:xfrm>
            <a:prstGeom prst="ellipse">
              <a:avLst/>
            </a:prstGeom>
            <a:blipFill dpi="0" rotWithShape="1">
              <a:blip r:embed="rId7">
                <a:lum contrast="6000"/>
              </a:blip>
              <a:srcRect/>
              <a:stretch>
                <a:fillRect/>
              </a:stretch>
            </a:blipFill>
            <a:ln>
              <a:noFill/>
            </a:ln>
            <a:extLst>
              <a:ext uri="{91240B29-F687-4F45-9708-019B960494DF}">
                <a14:hiddenLine xmlns:a14="http://schemas.microsoft.com/office/drawing/2010/main" w="9525">
                  <a:solidFill>
                    <a:srgbClr val="83725B"/>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6" name="Oval 139"/>
            <p:cNvSpPr>
              <a:spLocks noChangeArrowheads="1"/>
            </p:cNvSpPr>
            <p:nvPr userDrawn="1"/>
          </p:nvSpPr>
          <p:spPr bwMode="auto">
            <a:xfrm>
              <a:off x="528" y="3005"/>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7" name="Oval 140"/>
            <p:cNvSpPr>
              <a:spLocks noChangeArrowheads="1"/>
            </p:cNvSpPr>
            <p:nvPr userDrawn="1"/>
          </p:nvSpPr>
          <p:spPr bwMode="auto">
            <a:xfrm>
              <a:off x="645" y="3005"/>
              <a:ext cx="1035"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sp>
          <p:nvSpPr>
            <p:cNvPr id="48" name="Oval 141"/>
            <p:cNvSpPr>
              <a:spLocks noChangeArrowheads="1"/>
            </p:cNvSpPr>
            <p:nvPr userDrawn="1"/>
          </p:nvSpPr>
          <p:spPr bwMode="auto">
            <a:xfrm>
              <a:off x="653" y="2951"/>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solidFill>
                  <a:srgbClr val="003896"/>
                </a:solidFill>
              </a:endParaRPr>
            </a:p>
          </p:txBody>
        </p:sp>
      </p:grpSp>
      <p:sp>
        <p:nvSpPr>
          <p:cNvPr id="3075" name="Rectangle 3"/>
          <p:cNvSpPr>
            <a:spLocks noGrp="1" noChangeArrowheads="1"/>
          </p:cNvSpPr>
          <p:nvPr>
            <p:ph type="ctrTitle"/>
          </p:nvPr>
        </p:nvSpPr>
        <p:spPr>
          <a:xfrm>
            <a:off x="3059113" y="3271838"/>
            <a:ext cx="5545137" cy="676275"/>
          </a:xfrm>
        </p:spPr>
        <p:txBody>
          <a:bodyPr anchor="b"/>
          <a:lstStyle>
            <a:lvl1pPr>
              <a:defRPr>
                <a:solidFill>
                  <a:srgbClr val="003896"/>
                </a:solidFill>
              </a:defRPr>
            </a:lvl1pPr>
          </a:lstStyle>
          <a:p>
            <a:pPr lvl="0"/>
            <a:r>
              <a:rPr lang="en-ZA" noProof="0"/>
              <a:t>Click to edit Master title style</a:t>
            </a:r>
          </a:p>
        </p:txBody>
      </p:sp>
      <p:sp>
        <p:nvSpPr>
          <p:cNvPr id="3076" name="Rectangle 4"/>
          <p:cNvSpPr>
            <a:spLocks noGrp="1" noChangeArrowheads="1"/>
          </p:cNvSpPr>
          <p:nvPr>
            <p:ph type="subTitle" idx="1"/>
          </p:nvPr>
        </p:nvSpPr>
        <p:spPr>
          <a:xfrm>
            <a:off x="3059113" y="4092575"/>
            <a:ext cx="5545137" cy="2220913"/>
          </a:xfrm>
        </p:spPr>
        <p:txBody>
          <a:bodyPr/>
          <a:lstStyle>
            <a:lvl1pPr marL="0" indent="0">
              <a:buFontTx/>
              <a:buNone/>
              <a:defRPr sz="1800">
                <a:solidFill>
                  <a:srgbClr val="83725B"/>
                </a:solidFill>
              </a:defRPr>
            </a:lvl1pPr>
          </a:lstStyle>
          <a:p>
            <a:pPr lvl="0"/>
            <a:r>
              <a:rPr lang="en-ZA" noProof="0"/>
              <a:t>Click to edit Master subtitle style</a:t>
            </a:r>
          </a:p>
        </p:txBody>
      </p:sp>
    </p:spTree>
    <p:extLst>
      <p:ext uri="{BB962C8B-B14F-4D97-AF65-F5344CB8AC3E}">
        <p14:creationId xmlns:p14="http://schemas.microsoft.com/office/powerpoint/2010/main" val="2610792317"/>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sz="1800" dirty="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300CC7E1-91C4-45B1-90FA-875ACAE8A09B}" type="slidenum">
              <a:rPr lang="en-ZA" altLang="en-US"/>
              <a:pPr>
                <a:defRPr/>
              </a:pPr>
              <a:t>‹#›</a:t>
            </a:fld>
            <a:endParaRPr lang="en-ZA" altLang="en-US" dirty="0"/>
          </a:p>
        </p:txBody>
      </p:sp>
    </p:spTree>
    <p:extLst>
      <p:ext uri="{BB962C8B-B14F-4D97-AF65-F5344CB8AC3E}">
        <p14:creationId xmlns:p14="http://schemas.microsoft.com/office/powerpoint/2010/main" val="866012624"/>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sz="1800" dirty="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016FBA9E-F85E-49F9-B8FB-11FAC71E0FBF}" type="slidenum">
              <a:rPr lang="en-ZA" altLang="en-US"/>
              <a:pPr>
                <a:defRPr/>
              </a:pPr>
              <a:t>‹#›</a:t>
            </a:fld>
            <a:endParaRPr lang="en-ZA" altLang="en-US" dirty="0"/>
          </a:p>
        </p:txBody>
      </p:sp>
    </p:spTree>
    <p:extLst>
      <p:ext uri="{BB962C8B-B14F-4D97-AF65-F5344CB8AC3E}">
        <p14:creationId xmlns:p14="http://schemas.microsoft.com/office/powerpoint/2010/main" val="955360737"/>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36563" y="1436688"/>
            <a:ext cx="4113212"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702175" y="1436688"/>
            <a:ext cx="411321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lvl1pPr>
              <a:defRPr/>
            </a:lvl1pPr>
          </a:lstStyle>
          <a:p>
            <a:pPr>
              <a:defRPr/>
            </a:pPr>
            <a:endParaRPr lang="en-ZA" dirty="0"/>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sz="1800" dirty="0">
              <a:solidFill>
                <a:srgbClr val="003896"/>
              </a:solidFill>
            </a:endParaRPr>
          </a:p>
        </p:txBody>
      </p:sp>
      <p:sp>
        <p:nvSpPr>
          <p:cNvPr id="7" name="Slide Number Placeholder 6"/>
          <p:cNvSpPr>
            <a:spLocks noGrp="1"/>
          </p:cNvSpPr>
          <p:nvPr>
            <p:ph type="sldNum" sz="quarter" idx="12"/>
          </p:nvPr>
        </p:nvSpPr>
        <p:spPr/>
        <p:txBody>
          <a:bodyPr/>
          <a:lstStyle>
            <a:lvl1pPr>
              <a:defRPr/>
            </a:lvl1pPr>
          </a:lstStyle>
          <a:p>
            <a:pPr>
              <a:defRPr/>
            </a:pPr>
            <a:fld id="{255E29E3-32CA-4AEF-9ED7-7865A09EF9C2}" type="slidenum">
              <a:rPr lang="en-ZA" altLang="en-US"/>
              <a:pPr>
                <a:defRPr/>
              </a:pPr>
              <a:t>‹#›</a:t>
            </a:fld>
            <a:endParaRPr lang="en-ZA" altLang="en-US" dirty="0"/>
          </a:p>
        </p:txBody>
      </p:sp>
    </p:spTree>
    <p:extLst>
      <p:ext uri="{BB962C8B-B14F-4D97-AF65-F5344CB8AC3E}">
        <p14:creationId xmlns:p14="http://schemas.microsoft.com/office/powerpoint/2010/main" val="61661435"/>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lvl1pPr>
              <a:defRPr/>
            </a:lvl1pPr>
          </a:lstStyle>
          <a:p>
            <a:pPr>
              <a:defRPr/>
            </a:pPr>
            <a:endParaRPr lang="en-ZA" dirty="0"/>
          </a:p>
        </p:txBody>
      </p:sp>
      <p:sp>
        <p:nvSpPr>
          <p:cNvPr id="8" name="Footer Placeholder 7"/>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sz="1800" dirty="0">
              <a:solidFill>
                <a:srgbClr val="003896"/>
              </a:solidFill>
            </a:endParaRPr>
          </a:p>
        </p:txBody>
      </p:sp>
      <p:sp>
        <p:nvSpPr>
          <p:cNvPr id="9" name="Slide Number Placeholder 8"/>
          <p:cNvSpPr>
            <a:spLocks noGrp="1"/>
          </p:cNvSpPr>
          <p:nvPr>
            <p:ph type="sldNum" sz="quarter" idx="12"/>
          </p:nvPr>
        </p:nvSpPr>
        <p:spPr/>
        <p:txBody>
          <a:bodyPr/>
          <a:lstStyle>
            <a:lvl1pPr>
              <a:defRPr/>
            </a:lvl1pPr>
          </a:lstStyle>
          <a:p>
            <a:pPr>
              <a:defRPr/>
            </a:pPr>
            <a:fld id="{4C4B02E1-88F9-4DEF-AF1D-80F8DC2D03E1}" type="slidenum">
              <a:rPr lang="en-ZA" altLang="en-US"/>
              <a:pPr>
                <a:defRPr/>
              </a:pPr>
              <a:t>‹#›</a:t>
            </a:fld>
            <a:endParaRPr lang="en-ZA" altLang="en-US" dirty="0"/>
          </a:p>
        </p:txBody>
      </p:sp>
    </p:spTree>
    <p:extLst>
      <p:ext uri="{BB962C8B-B14F-4D97-AF65-F5344CB8AC3E}">
        <p14:creationId xmlns:p14="http://schemas.microsoft.com/office/powerpoint/2010/main" val="282257179"/>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lvl1pPr>
              <a:defRPr/>
            </a:lvl1pPr>
          </a:lstStyle>
          <a:p>
            <a:pPr>
              <a:defRPr/>
            </a:pPr>
            <a:endParaRPr lang="en-ZA" dirty="0"/>
          </a:p>
        </p:txBody>
      </p:sp>
      <p:sp>
        <p:nvSpPr>
          <p:cNvPr id="4" name="Footer Placeholder 3"/>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sz="1800" dirty="0">
              <a:solidFill>
                <a:srgbClr val="003896"/>
              </a:solidFill>
            </a:endParaRPr>
          </a:p>
        </p:txBody>
      </p:sp>
      <p:sp>
        <p:nvSpPr>
          <p:cNvPr id="5" name="Slide Number Placeholder 4"/>
          <p:cNvSpPr>
            <a:spLocks noGrp="1"/>
          </p:cNvSpPr>
          <p:nvPr>
            <p:ph type="sldNum" sz="quarter" idx="12"/>
          </p:nvPr>
        </p:nvSpPr>
        <p:spPr/>
        <p:txBody>
          <a:bodyPr/>
          <a:lstStyle>
            <a:lvl1pPr>
              <a:defRPr/>
            </a:lvl1pPr>
          </a:lstStyle>
          <a:p>
            <a:pPr>
              <a:defRPr/>
            </a:pPr>
            <a:fld id="{06AD5A01-EA31-4832-93DD-7C6AD9309D5D}" type="slidenum">
              <a:rPr lang="en-ZA" altLang="en-US"/>
              <a:pPr>
                <a:defRPr/>
              </a:pPr>
              <a:t>‹#›</a:t>
            </a:fld>
            <a:endParaRPr lang="en-ZA" altLang="en-US" dirty="0"/>
          </a:p>
        </p:txBody>
      </p:sp>
    </p:spTree>
    <p:extLst>
      <p:ext uri="{BB962C8B-B14F-4D97-AF65-F5344CB8AC3E}">
        <p14:creationId xmlns:p14="http://schemas.microsoft.com/office/powerpoint/2010/main" val="2158237535"/>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ZA" dirty="0"/>
          </a:p>
        </p:txBody>
      </p:sp>
      <p:sp>
        <p:nvSpPr>
          <p:cNvPr id="3" name="Footer Placeholder 2"/>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sz="1800" dirty="0">
              <a:solidFill>
                <a:srgbClr val="003896"/>
              </a:solidFill>
            </a:endParaRPr>
          </a:p>
        </p:txBody>
      </p:sp>
      <p:sp>
        <p:nvSpPr>
          <p:cNvPr id="4" name="Slide Number Placeholder 3"/>
          <p:cNvSpPr>
            <a:spLocks noGrp="1"/>
          </p:cNvSpPr>
          <p:nvPr>
            <p:ph type="sldNum" sz="quarter" idx="12"/>
          </p:nvPr>
        </p:nvSpPr>
        <p:spPr/>
        <p:txBody>
          <a:bodyPr/>
          <a:lstStyle>
            <a:lvl1pPr>
              <a:defRPr/>
            </a:lvl1pPr>
          </a:lstStyle>
          <a:p>
            <a:pPr>
              <a:defRPr/>
            </a:pPr>
            <a:fld id="{510719B1-6D0D-40E8-986A-E0B237424C54}" type="slidenum">
              <a:rPr lang="en-ZA" altLang="en-US"/>
              <a:pPr>
                <a:defRPr/>
              </a:pPr>
              <a:t>‹#›</a:t>
            </a:fld>
            <a:endParaRPr lang="en-ZA" altLang="en-US" dirty="0"/>
          </a:p>
        </p:txBody>
      </p:sp>
    </p:spTree>
    <p:extLst>
      <p:ext uri="{BB962C8B-B14F-4D97-AF65-F5344CB8AC3E}">
        <p14:creationId xmlns:p14="http://schemas.microsoft.com/office/powerpoint/2010/main" val="1853342297"/>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eaLnBrk="0" hangingPunct="0">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eaLnBrk="1" hangingPunct="1">
              <a:defRPr>
                <a:solidFill>
                  <a:srgbClr val="003896"/>
                </a:solidFill>
                <a:latin typeface="Arial" charset="0"/>
                <a:cs typeface="Arial" charset="0"/>
              </a:defRPr>
            </a:lvl1pPr>
          </a:lstStyle>
          <a:p>
            <a:pPr>
              <a:defRPr/>
            </a:pPr>
            <a:endParaRPr lang="en-ZA" sz="1800" dirty="0"/>
          </a:p>
        </p:txBody>
      </p:sp>
      <p:sp>
        <p:nvSpPr>
          <p:cNvPr id="6" name="Slide Number Placeholder 5"/>
          <p:cNvSpPr>
            <a:spLocks noGrp="1"/>
          </p:cNvSpPr>
          <p:nvPr>
            <p:ph type="sldNum" sz="quarter" idx="12"/>
          </p:nvPr>
        </p:nvSpPr>
        <p:spPr/>
        <p:txBody>
          <a:bodyPr/>
          <a:lstStyle>
            <a:lvl1pPr eaLnBrk="0" hangingPunct="0">
              <a:defRPr/>
            </a:lvl1pPr>
          </a:lstStyle>
          <a:p>
            <a:pPr>
              <a:defRPr/>
            </a:pPr>
            <a:fld id="{FEDE06BA-0C6B-45DA-86E1-04505DFE260B}" type="slidenum">
              <a:rPr lang="en-ZA"/>
              <a:pPr>
                <a:defRPr/>
              </a:pPr>
              <a:t>‹#›</a:t>
            </a:fld>
            <a:endParaRPr lang="en-ZA" dirty="0"/>
          </a:p>
        </p:txBody>
      </p:sp>
    </p:spTree>
    <p:extLst>
      <p:ext uri="{BB962C8B-B14F-4D97-AF65-F5344CB8AC3E}">
        <p14:creationId xmlns:p14="http://schemas.microsoft.com/office/powerpoint/2010/main" val="3975807970"/>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dirty="0"/>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sz="1800" dirty="0">
              <a:solidFill>
                <a:srgbClr val="003896"/>
              </a:solidFill>
            </a:endParaRPr>
          </a:p>
        </p:txBody>
      </p:sp>
      <p:sp>
        <p:nvSpPr>
          <p:cNvPr id="7" name="Slide Number Placeholder 6"/>
          <p:cNvSpPr>
            <a:spLocks noGrp="1"/>
          </p:cNvSpPr>
          <p:nvPr>
            <p:ph type="sldNum" sz="quarter" idx="12"/>
          </p:nvPr>
        </p:nvSpPr>
        <p:spPr/>
        <p:txBody>
          <a:bodyPr/>
          <a:lstStyle>
            <a:lvl1pPr>
              <a:defRPr/>
            </a:lvl1pPr>
          </a:lstStyle>
          <a:p>
            <a:pPr>
              <a:defRPr/>
            </a:pPr>
            <a:fld id="{3B716E98-FEEC-4D29-A31E-EEFCF5F5A8E1}" type="slidenum">
              <a:rPr lang="en-ZA" altLang="en-US"/>
              <a:pPr>
                <a:defRPr/>
              </a:pPr>
              <a:t>‹#›</a:t>
            </a:fld>
            <a:endParaRPr lang="en-ZA" altLang="en-US" dirty="0"/>
          </a:p>
        </p:txBody>
      </p:sp>
    </p:spTree>
    <p:extLst>
      <p:ext uri="{BB962C8B-B14F-4D97-AF65-F5344CB8AC3E}">
        <p14:creationId xmlns:p14="http://schemas.microsoft.com/office/powerpoint/2010/main" val="371227605"/>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dirty="0"/>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sz="1800" dirty="0">
              <a:solidFill>
                <a:srgbClr val="003896"/>
              </a:solidFill>
            </a:endParaRPr>
          </a:p>
        </p:txBody>
      </p:sp>
      <p:sp>
        <p:nvSpPr>
          <p:cNvPr id="7" name="Slide Number Placeholder 6"/>
          <p:cNvSpPr>
            <a:spLocks noGrp="1"/>
          </p:cNvSpPr>
          <p:nvPr>
            <p:ph type="sldNum" sz="quarter" idx="12"/>
          </p:nvPr>
        </p:nvSpPr>
        <p:spPr/>
        <p:txBody>
          <a:bodyPr/>
          <a:lstStyle>
            <a:lvl1pPr>
              <a:defRPr/>
            </a:lvl1pPr>
          </a:lstStyle>
          <a:p>
            <a:pPr>
              <a:defRPr/>
            </a:pPr>
            <a:fld id="{428AE3FC-C522-4D2D-AD66-3ECB0E4451C9}" type="slidenum">
              <a:rPr lang="en-ZA" altLang="en-US"/>
              <a:pPr>
                <a:defRPr/>
              </a:pPr>
              <a:t>‹#›</a:t>
            </a:fld>
            <a:endParaRPr lang="en-ZA" altLang="en-US" dirty="0"/>
          </a:p>
        </p:txBody>
      </p:sp>
    </p:spTree>
    <p:extLst>
      <p:ext uri="{BB962C8B-B14F-4D97-AF65-F5344CB8AC3E}">
        <p14:creationId xmlns:p14="http://schemas.microsoft.com/office/powerpoint/2010/main" val="3305658168"/>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sz="1800" dirty="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19026AB6-F94C-4C6E-BC4F-1FB00A0CA511}" type="slidenum">
              <a:rPr lang="en-ZA" altLang="en-US"/>
              <a:pPr>
                <a:defRPr/>
              </a:pPr>
              <a:t>‹#›</a:t>
            </a:fld>
            <a:endParaRPr lang="en-ZA" altLang="en-US" dirty="0"/>
          </a:p>
        </p:txBody>
      </p:sp>
    </p:spTree>
    <p:extLst>
      <p:ext uri="{BB962C8B-B14F-4D97-AF65-F5344CB8AC3E}">
        <p14:creationId xmlns:p14="http://schemas.microsoft.com/office/powerpoint/2010/main" val="2933135609"/>
      </p:ext>
    </p:extLst>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475" y="166688"/>
            <a:ext cx="2093913"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36563" y="166688"/>
            <a:ext cx="6132512"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sz="1800" dirty="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6A894F8D-7296-44C5-BA0F-DF85E6ADA4EF}" type="slidenum">
              <a:rPr lang="en-ZA" altLang="en-US"/>
              <a:pPr>
                <a:defRPr/>
              </a:pPr>
              <a:t>‹#›</a:t>
            </a:fld>
            <a:endParaRPr lang="en-ZA" altLang="en-US" dirty="0"/>
          </a:p>
        </p:txBody>
      </p:sp>
    </p:spTree>
    <p:extLst>
      <p:ext uri="{BB962C8B-B14F-4D97-AF65-F5344CB8AC3E}">
        <p14:creationId xmlns:p14="http://schemas.microsoft.com/office/powerpoint/2010/main" val="3657374158"/>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36563" y="166688"/>
            <a:ext cx="8378825"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p:cNvSpPr>
            <a:spLocks noGrp="1"/>
          </p:cNvSpPr>
          <p:nvPr>
            <p:ph type="dt" sz="half" idx="10"/>
          </p:nvPr>
        </p:nvSpPr>
        <p:spPr/>
        <p:txBody>
          <a:bodyPr/>
          <a:lstStyle>
            <a:lvl1pPr>
              <a:defRPr/>
            </a:lvl1pPr>
          </a:lstStyle>
          <a:p>
            <a:pPr>
              <a:defRPr/>
            </a:pPr>
            <a:endParaRPr lang="en-ZA" dirty="0"/>
          </a:p>
        </p:txBody>
      </p:sp>
      <p:sp>
        <p:nvSpPr>
          <p:cNvPr id="4" name="Slide Number Placeholder 4"/>
          <p:cNvSpPr>
            <a:spLocks noGrp="1"/>
          </p:cNvSpPr>
          <p:nvPr>
            <p:ph type="sldNum" sz="quarter" idx="11"/>
          </p:nvPr>
        </p:nvSpPr>
        <p:spPr>
          <a:xfrm>
            <a:off x="3851275" y="6453188"/>
            <a:ext cx="1008063" cy="268287"/>
          </a:xfrm>
        </p:spPr>
        <p:txBody>
          <a:bodyPr/>
          <a:lstStyle>
            <a:lvl1pPr>
              <a:defRPr/>
            </a:lvl1pPr>
          </a:lstStyle>
          <a:p>
            <a:pPr>
              <a:defRPr/>
            </a:pPr>
            <a:fld id="{558D8FEA-A440-4BCA-8707-921166F65178}" type="slidenum">
              <a:rPr lang="en-ZA" altLang="en-US"/>
              <a:pPr>
                <a:defRPr/>
              </a:pPr>
              <a:t>‹#›</a:t>
            </a:fld>
            <a:endParaRPr lang="en-ZA" altLang="en-US" dirty="0"/>
          </a:p>
        </p:txBody>
      </p:sp>
    </p:spTree>
    <p:extLst>
      <p:ext uri="{BB962C8B-B14F-4D97-AF65-F5344CB8AC3E}">
        <p14:creationId xmlns:p14="http://schemas.microsoft.com/office/powerpoint/2010/main" val="2803161038"/>
      </p:ext>
    </p:extLst>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0"/>
          <p:cNvGrpSpPr>
            <a:grpSpLocks/>
          </p:cNvGrpSpPr>
          <p:nvPr userDrawn="1"/>
        </p:nvGrpSpPr>
        <p:grpSpPr bwMode="auto">
          <a:xfrm>
            <a:off x="-4759" y="0"/>
            <a:ext cx="9148763" cy="6858000"/>
            <a:chOff x="-3" y="0"/>
            <a:chExt cx="5763" cy="4320"/>
          </a:xfrm>
        </p:grpSpPr>
        <p:pic>
          <p:nvPicPr>
            <p:cNvPr id="5" name="Picture 148" descr="logo small"/>
            <p:cNvPicPr>
              <a:picLocks noChangeAspect="1" noChangeArrowheads="1"/>
            </p:cNvPicPr>
            <p:nvPr userDrawn="1"/>
          </p:nvPicPr>
          <p:blipFill>
            <a:blip r:embed="rId2" cstate="print"/>
            <a:srcRect/>
            <a:stretch>
              <a:fillRect/>
            </a:stretch>
          </p:blipFill>
          <p:spPr bwMode="auto">
            <a:xfrm>
              <a:off x="4088" y="326"/>
              <a:ext cx="1352" cy="343"/>
            </a:xfrm>
            <a:prstGeom prst="rect">
              <a:avLst/>
            </a:prstGeom>
            <a:noFill/>
            <a:ln w="9525">
              <a:noFill/>
              <a:miter lim="800000"/>
              <a:headEnd/>
              <a:tailEnd/>
            </a:ln>
          </p:spPr>
        </p:pic>
        <p:sp>
          <p:nvSpPr>
            <p:cNvPr id="6" name="Rectangle 91"/>
            <p:cNvSpPr>
              <a:spLocks noChangeArrowheads="1"/>
            </p:cNvSpPr>
            <p:nvPr userDrawn="1"/>
          </p:nvSpPr>
          <p:spPr bwMode="auto">
            <a:xfrm>
              <a:off x="-3" y="0"/>
              <a:ext cx="5763" cy="4320"/>
            </a:xfrm>
            <a:prstGeom prst="rect">
              <a:avLst/>
            </a:prstGeom>
            <a:noFill/>
            <a:ln w="9525">
              <a:noFill/>
              <a:miter lim="800000"/>
              <a:headEnd/>
              <a:tailEnd/>
            </a:ln>
            <a:effectLst/>
          </p:spPr>
          <p:txBody>
            <a:bodyPr wrap="none" anchor="ctr"/>
            <a:lstStyle/>
            <a:p>
              <a:pPr>
                <a:defRPr/>
              </a:pPr>
              <a:endParaRPr lang="en-US" dirty="0">
                <a:solidFill>
                  <a:srgbClr val="003896"/>
                </a:solidFill>
              </a:endParaRPr>
            </a:p>
          </p:txBody>
        </p:sp>
        <p:pic>
          <p:nvPicPr>
            <p:cNvPr id="7" name="Picture 23" descr="dd"/>
            <p:cNvPicPr>
              <a:picLocks noChangeAspect="1" noChangeArrowheads="1"/>
            </p:cNvPicPr>
            <p:nvPr userDrawn="1"/>
          </p:nvPicPr>
          <p:blipFill>
            <a:blip r:embed="rId3" cstate="print"/>
            <a:srcRect/>
            <a:stretch>
              <a:fillRect/>
            </a:stretch>
          </p:blipFill>
          <p:spPr bwMode="auto">
            <a:xfrm>
              <a:off x="-3" y="0"/>
              <a:ext cx="1150" cy="4320"/>
            </a:xfrm>
            <a:prstGeom prst="rect">
              <a:avLst/>
            </a:prstGeom>
            <a:noFill/>
            <a:ln w="9525">
              <a:noFill/>
              <a:miter lim="800000"/>
              <a:headEnd/>
              <a:tailEnd/>
            </a:ln>
          </p:spPr>
        </p:pic>
        <p:sp>
          <p:nvSpPr>
            <p:cNvPr id="8" name="Oval 101"/>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p>
              <a:pPr>
                <a:defRPr/>
              </a:pPr>
              <a:endParaRPr lang="en-US" dirty="0">
                <a:solidFill>
                  <a:srgbClr val="003896"/>
                </a:solidFill>
              </a:endParaRPr>
            </a:p>
          </p:txBody>
        </p:sp>
        <p:sp>
          <p:nvSpPr>
            <p:cNvPr id="9" name="Oval 102" descr="coolers"/>
            <p:cNvSpPr>
              <a:spLocks noChangeArrowheads="1"/>
            </p:cNvSpPr>
            <p:nvPr userDrawn="1"/>
          </p:nvSpPr>
          <p:spPr bwMode="auto">
            <a:xfrm>
              <a:off x="275" y="858"/>
              <a:ext cx="1362" cy="1369"/>
            </a:xfrm>
            <a:prstGeom prst="ellipse">
              <a:avLst/>
            </a:prstGeom>
            <a:blipFill dpi="0" rotWithShape="1">
              <a:blip r:embed="rId4" cstate="print"/>
              <a:srcRect/>
              <a:stretch>
                <a:fillRect/>
              </a:stretch>
            </a:blipFill>
            <a:ln w="9525">
              <a:noFill/>
              <a:round/>
              <a:headEnd/>
              <a:tailEnd/>
            </a:ln>
          </p:spPr>
          <p:txBody>
            <a:bodyPr/>
            <a:lstStyle/>
            <a:p>
              <a:pPr>
                <a:defRPr/>
              </a:pPr>
              <a:endParaRPr lang="en-US" dirty="0">
                <a:solidFill>
                  <a:srgbClr val="003896"/>
                </a:solidFill>
              </a:endParaRPr>
            </a:p>
          </p:txBody>
        </p:sp>
        <p:sp>
          <p:nvSpPr>
            <p:cNvPr id="10" name="Oval 103"/>
            <p:cNvSpPr>
              <a:spLocks noChangeArrowheads="1"/>
            </p:cNvSpPr>
            <p:nvPr userDrawn="1"/>
          </p:nvSpPr>
          <p:spPr bwMode="auto">
            <a:xfrm>
              <a:off x="217" y="772"/>
              <a:ext cx="1486" cy="1494"/>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11" name="Oval 104"/>
            <p:cNvSpPr>
              <a:spLocks noChangeArrowheads="1"/>
            </p:cNvSpPr>
            <p:nvPr userDrawn="1"/>
          </p:nvSpPr>
          <p:spPr bwMode="auto">
            <a:xfrm>
              <a:off x="162" y="772"/>
              <a:ext cx="1487" cy="1494"/>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12" name="Oval 105"/>
            <p:cNvSpPr>
              <a:spLocks noChangeArrowheads="1"/>
            </p:cNvSpPr>
            <p:nvPr userDrawn="1"/>
          </p:nvSpPr>
          <p:spPr bwMode="auto">
            <a:xfrm>
              <a:off x="240" y="803"/>
              <a:ext cx="1486" cy="1494"/>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13" name="Oval 106"/>
            <p:cNvSpPr>
              <a:spLocks noChangeArrowheads="1"/>
            </p:cNvSpPr>
            <p:nvPr userDrawn="1"/>
          </p:nvSpPr>
          <p:spPr bwMode="auto">
            <a:xfrm>
              <a:off x="194" y="757"/>
              <a:ext cx="1486" cy="1486"/>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14" name="Oval 107"/>
            <p:cNvSpPr>
              <a:spLocks noChangeArrowheads="1"/>
            </p:cNvSpPr>
            <p:nvPr userDrawn="1"/>
          </p:nvSpPr>
          <p:spPr bwMode="auto">
            <a:xfrm>
              <a:off x="279" y="834"/>
              <a:ext cx="1486" cy="1494"/>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15" name="Oval 108"/>
            <p:cNvSpPr>
              <a:spLocks noChangeArrowheads="1"/>
            </p:cNvSpPr>
            <p:nvPr userDrawn="1"/>
          </p:nvSpPr>
          <p:spPr bwMode="auto">
            <a:xfrm>
              <a:off x="108" y="834"/>
              <a:ext cx="1486" cy="1494"/>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16" name="Oval 109"/>
            <p:cNvSpPr>
              <a:spLocks noChangeArrowheads="1"/>
            </p:cNvSpPr>
            <p:nvPr userDrawn="1"/>
          </p:nvSpPr>
          <p:spPr bwMode="auto">
            <a:xfrm>
              <a:off x="287" y="757"/>
              <a:ext cx="1486" cy="1486"/>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17" name="Oval 110"/>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p>
              <a:pPr>
                <a:defRPr/>
              </a:pPr>
              <a:endParaRPr lang="en-US" dirty="0">
                <a:solidFill>
                  <a:srgbClr val="003896"/>
                </a:solidFill>
              </a:endParaRPr>
            </a:p>
          </p:txBody>
        </p:sp>
        <p:sp>
          <p:nvSpPr>
            <p:cNvPr id="18" name="Oval 111"/>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p>
              <a:pPr>
                <a:defRPr/>
              </a:pPr>
              <a:endParaRPr lang="en-US" dirty="0">
                <a:solidFill>
                  <a:srgbClr val="003896"/>
                </a:solidFill>
              </a:endParaRPr>
            </a:p>
          </p:txBody>
        </p:sp>
        <p:sp>
          <p:nvSpPr>
            <p:cNvPr id="19" name="Oval 112"/>
            <p:cNvSpPr>
              <a:spLocks noChangeArrowheads="1"/>
            </p:cNvSpPr>
            <p:nvPr userDrawn="1"/>
          </p:nvSpPr>
          <p:spPr bwMode="auto">
            <a:xfrm>
              <a:off x="598" y="399"/>
              <a:ext cx="770" cy="770"/>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20" name="Oval 113"/>
            <p:cNvSpPr>
              <a:spLocks noChangeArrowheads="1"/>
            </p:cNvSpPr>
            <p:nvPr userDrawn="1"/>
          </p:nvSpPr>
          <p:spPr bwMode="auto">
            <a:xfrm>
              <a:off x="575" y="399"/>
              <a:ext cx="762" cy="770"/>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21" name="Oval 114"/>
            <p:cNvSpPr>
              <a:spLocks noChangeArrowheads="1"/>
            </p:cNvSpPr>
            <p:nvPr userDrawn="1"/>
          </p:nvSpPr>
          <p:spPr bwMode="auto">
            <a:xfrm>
              <a:off x="614" y="414"/>
              <a:ext cx="770" cy="771"/>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22" name="Oval 115"/>
            <p:cNvSpPr>
              <a:spLocks noChangeArrowheads="1"/>
            </p:cNvSpPr>
            <p:nvPr userDrawn="1"/>
          </p:nvSpPr>
          <p:spPr bwMode="auto">
            <a:xfrm>
              <a:off x="590" y="391"/>
              <a:ext cx="763" cy="770"/>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23" name="Oval 116"/>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p>
              <a:pPr>
                <a:defRPr/>
              </a:pPr>
              <a:endParaRPr lang="en-US" dirty="0">
                <a:solidFill>
                  <a:srgbClr val="003896"/>
                </a:solidFill>
              </a:endParaRPr>
            </a:p>
          </p:txBody>
        </p:sp>
        <p:sp>
          <p:nvSpPr>
            <p:cNvPr id="24" name="Oval 117"/>
            <p:cNvSpPr>
              <a:spLocks noChangeArrowheads="1"/>
            </p:cNvSpPr>
            <p:nvPr userDrawn="1"/>
          </p:nvSpPr>
          <p:spPr bwMode="auto">
            <a:xfrm>
              <a:off x="637" y="445"/>
              <a:ext cx="693" cy="693"/>
            </a:xfrm>
            <a:prstGeom prst="ellipse">
              <a:avLst/>
            </a:prstGeom>
            <a:noFill/>
            <a:ln w="0">
              <a:solidFill>
                <a:srgbClr val="83725B"/>
              </a:solidFill>
              <a:round/>
              <a:headEnd/>
              <a:tailEnd/>
            </a:ln>
          </p:spPr>
          <p:txBody>
            <a:bodyPr/>
            <a:lstStyle/>
            <a:p>
              <a:pPr>
                <a:defRPr/>
              </a:pPr>
              <a:endParaRPr lang="en-US" dirty="0">
                <a:solidFill>
                  <a:srgbClr val="003896"/>
                </a:solidFill>
              </a:endParaRPr>
            </a:p>
          </p:txBody>
        </p:sp>
        <p:sp>
          <p:nvSpPr>
            <p:cNvPr id="25" name="Oval 118" descr="face"/>
            <p:cNvSpPr>
              <a:spLocks noChangeArrowheads="1"/>
            </p:cNvSpPr>
            <p:nvPr userDrawn="1"/>
          </p:nvSpPr>
          <p:spPr bwMode="auto">
            <a:xfrm>
              <a:off x="633" y="445"/>
              <a:ext cx="700" cy="701"/>
            </a:xfrm>
            <a:prstGeom prst="ellipse">
              <a:avLst/>
            </a:prstGeom>
            <a:blipFill dpi="0" rotWithShape="1">
              <a:blip r:embed="rId5" cstate="print">
                <a:lum contrast="6000"/>
              </a:blip>
              <a:srcRect/>
              <a:stretch>
                <a:fillRect/>
              </a:stretch>
            </a:blipFill>
            <a:ln w="9525">
              <a:noFill/>
              <a:round/>
              <a:headEnd/>
              <a:tailEnd/>
            </a:ln>
          </p:spPr>
          <p:txBody>
            <a:bodyPr/>
            <a:lstStyle/>
            <a:p>
              <a:pPr>
                <a:defRPr/>
              </a:pPr>
              <a:endParaRPr lang="en-US" dirty="0">
                <a:solidFill>
                  <a:srgbClr val="003896"/>
                </a:solidFill>
              </a:endParaRPr>
            </a:p>
          </p:txBody>
        </p:sp>
        <p:sp>
          <p:nvSpPr>
            <p:cNvPr id="26" name="Oval 119"/>
            <p:cNvSpPr>
              <a:spLocks noChangeArrowheads="1"/>
            </p:cNvSpPr>
            <p:nvPr userDrawn="1"/>
          </p:nvSpPr>
          <p:spPr bwMode="auto">
            <a:xfrm>
              <a:off x="637" y="391"/>
              <a:ext cx="770" cy="770"/>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27" name="Oval 120"/>
            <p:cNvSpPr>
              <a:spLocks noChangeArrowheads="1"/>
            </p:cNvSpPr>
            <p:nvPr userDrawn="1"/>
          </p:nvSpPr>
          <p:spPr bwMode="auto">
            <a:xfrm>
              <a:off x="544" y="438"/>
              <a:ext cx="770" cy="762"/>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28" name="Oval 121"/>
            <p:cNvSpPr>
              <a:spLocks noChangeArrowheads="1"/>
            </p:cNvSpPr>
            <p:nvPr userDrawn="1"/>
          </p:nvSpPr>
          <p:spPr bwMode="auto">
            <a:xfrm>
              <a:off x="637" y="438"/>
              <a:ext cx="763" cy="762"/>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29" name="Oval 122"/>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p>
              <a:pPr>
                <a:defRPr/>
              </a:pPr>
              <a:endParaRPr lang="en-US" dirty="0">
                <a:solidFill>
                  <a:srgbClr val="003896"/>
                </a:solidFill>
              </a:endParaRPr>
            </a:p>
          </p:txBody>
        </p:sp>
        <p:sp>
          <p:nvSpPr>
            <p:cNvPr id="30" name="Oval 123"/>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p>
              <a:pPr>
                <a:defRPr/>
              </a:pPr>
              <a:endParaRPr lang="en-US" dirty="0">
                <a:solidFill>
                  <a:srgbClr val="003896"/>
                </a:solidFill>
              </a:endParaRPr>
            </a:p>
          </p:txBody>
        </p:sp>
        <p:sp>
          <p:nvSpPr>
            <p:cNvPr id="31" name="Oval 124"/>
            <p:cNvSpPr>
              <a:spLocks noChangeArrowheads="1"/>
            </p:cNvSpPr>
            <p:nvPr userDrawn="1"/>
          </p:nvSpPr>
          <p:spPr bwMode="auto">
            <a:xfrm>
              <a:off x="248" y="1963"/>
              <a:ext cx="1245" cy="1244"/>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32" name="Oval 125"/>
            <p:cNvSpPr>
              <a:spLocks noChangeArrowheads="1"/>
            </p:cNvSpPr>
            <p:nvPr userDrawn="1"/>
          </p:nvSpPr>
          <p:spPr bwMode="auto">
            <a:xfrm>
              <a:off x="209" y="1963"/>
              <a:ext cx="1237" cy="1244"/>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33" name="Oval 126"/>
            <p:cNvSpPr>
              <a:spLocks noChangeArrowheads="1"/>
            </p:cNvSpPr>
            <p:nvPr userDrawn="1"/>
          </p:nvSpPr>
          <p:spPr bwMode="auto">
            <a:xfrm>
              <a:off x="271" y="1986"/>
              <a:ext cx="1245" cy="1245"/>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34" name="Oval 127"/>
            <p:cNvSpPr>
              <a:spLocks noChangeArrowheads="1"/>
            </p:cNvSpPr>
            <p:nvPr userDrawn="1"/>
          </p:nvSpPr>
          <p:spPr bwMode="auto">
            <a:xfrm>
              <a:off x="232" y="1947"/>
              <a:ext cx="1245" cy="1245"/>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35" name="Oval 128" descr="new smal workers"/>
            <p:cNvSpPr>
              <a:spLocks noChangeArrowheads="1"/>
            </p:cNvSpPr>
            <p:nvPr userDrawn="1"/>
          </p:nvSpPr>
          <p:spPr bwMode="auto">
            <a:xfrm>
              <a:off x="304" y="2033"/>
              <a:ext cx="1135" cy="1143"/>
            </a:xfrm>
            <a:prstGeom prst="ellipse">
              <a:avLst/>
            </a:prstGeom>
            <a:blipFill dpi="0" rotWithShape="1">
              <a:blip r:embed="rId6" cstate="print">
                <a:lum contrast="12000"/>
              </a:blip>
              <a:srcRect/>
              <a:stretch>
                <a:fillRect/>
              </a:stretch>
            </a:blipFill>
            <a:ln w="0">
              <a:noFill/>
              <a:round/>
              <a:headEnd/>
              <a:tailEnd/>
            </a:ln>
          </p:spPr>
          <p:txBody>
            <a:bodyPr/>
            <a:lstStyle/>
            <a:p>
              <a:pPr>
                <a:defRPr/>
              </a:pPr>
              <a:endParaRPr lang="en-US" dirty="0">
                <a:solidFill>
                  <a:srgbClr val="003896"/>
                </a:solidFill>
              </a:endParaRPr>
            </a:p>
          </p:txBody>
        </p:sp>
        <p:sp>
          <p:nvSpPr>
            <p:cNvPr id="36" name="Oval 129"/>
            <p:cNvSpPr>
              <a:spLocks noChangeArrowheads="1"/>
            </p:cNvSpPr>
            <p:nvPr userDrawn="1"/>
          </p:nvSpPr>
          <p:spPr bwMode="auto">
            <a:xfrm>
              <a:off x="162" y="2017"/>
              <a:ext cx="1238" cy="1245"/>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37" name="Oval 130"/>
            <p:cNvSpPr>
              <a:spLocks noChangeArrowheads="1"/>
            </p:cNvSpPr>
            <p:nvPr userDrawn="1"/>
          </p:nvSpPr>
          <p:spPr bwMode="auto">
            <a:xfrm>
              <a:off x="310" y="1947"/>
              <a:ext cx="1245" cy="1245"/>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38" name="Oval 131"/>
            <p:cNvSpPr>
              <a:spLocks noChangeArrowheads="1"/>
            </p:cNvSpPr>
            <p:nvPr userDrawn="1"/>
          </p:nvSpPr>
          <p:spPr bwMode="auto">
            <a:xfrm>
              <a:off x="303" y="2017"/>
              <a:ext cx="1244" cy="1245"/>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39" name="Oval 132"/>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p>
              <a:pPr>
                <a:defRPr/>
              </a:pPr>
              <a:endParaRPr lang="en-US" dirty="0">
                <a:solidFill>
                  <a:srgbClr val="003896"/>
                </a:solidFill>
              </a:endParaRPr>
            </a:p>
          </p:txBody>
        </p:sp>
        <p:sp>
          <p:nvSpPr>
            <p:cNvPr id="40" name="Oval 133"/>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p>
              <a:pPr>
                <a:defRPr/>
              </a:pPr>
              <a:endParaRPr lang="en-US" dirty="0">
                <a:solidFill>
                  <a:srgbClr val="003896"/>
                </a:solidFill>
              </a:endParaRPr>
            </a:p>
          </p:txBody>
        </p:sp>
        <p:sp>
          <p:nvSpPr>
            <p:cNvPr id="41" name="Oval 134"/>
            <p:cNvSpPr>
              <a:spLocks noChangeArrowheads="1"/>
            </p:cNvSpPr>
            <p:nvPr userDrawn="1"/>
          </p:nvSpPr>
          <p:spPr bwMode="auto">
            <a:xfrm>
              <a:off x="598" y="2959"/>
              <a:ext cx="1035" cy="1034"/>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42" name="Oval 135"/>
            <p:cNvSpPr>
              <a:spLocks noChangeArrowheads="1"/>
            </p:cNvSpPr>
            <p:nvPr userDrawn="1"/>
          </p:nvSpPr>
          <p:spPr bwMode="auto">
            <a:xfrm>
              <a:off x="567" y="2959"/>
              <a:ext cx="1027" cy="1034"/>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43" name="Oval 136"/>
            <p:cNvSpPr>
              <a:spLocks noChangeArrowheads="1"/>
            </p:cNvSpPr>
            <p:nvPr userDrawn="1"/>
          </p:nvSpPr>
          <p:spPr bwMode="auto">
            <a:xfrm>
              <a:off x="622" y="2982"/>
              <a:ext cx="1027" cy="1035"/>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44" name="Oval 137"/>
            <p:cNvSpPr>
              <a:spLocks noChangeArrowheads="1"/>
            </p:cNvSpPr>
            <p:nvPr userDrawn="1"/>
          </p:nvSpPr>
          <p:spPr bwMode="auto">
            <a:xfrm>
              <a:off x="583" y="2951"/>
              <a:ext cx="1034" cy="1035"/>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45" name="Oval 138" descr="boom"/>
            <p:cNvSpPr>
              <a:spLocks noChangeArrowheads="1"/>
            </p:cNvSpPr>
            <p:nvPr userDrawn="1"/>
          </p:nvSpPr>
          <p:spPr bwMode="auto">
            <a:xfrm>
              <a:off x="638" y="3018"/>
              <a:ext cx="949" cy="957"/>
            </a:xfrm>
            <a:prstGeom prst="ellipse">
              <a:avLst/>
            </a:prstGeom>
            <a:blipFill dpi="0" rotWithShape="1">
              <a:blip r:embed="rId7" cstate="print">
                <a:lum contrast="6000"/>
              </a:blip>
              <a:srcRect/>
              <a:stretch>
                <a:fillRect/>
              </a:stretch>
            </a:blipFill>
            <a:ln w="9525">
              <a:noFill/>
              <a:miter lim="800000"/>
              <a:headEnd/>
              <a:tailEnd/>
            </a:ln>
          </p:spPr>
          <p:txBody>
            <a:bodyPr/>
            <a:lstStyle/>
            <a:p>
              <a:pPr>
                <a:defRPr/>
              </a:pPr>
              <a:endParaRPr lang="en-US" dirty="0">
                <a:solidFill>
                  <a:srgbClr val="003896"/>
                </a:solidFill>
              </a:endParaRPr>
            </a:p>
          </p:txBody>
        </p:sp>
        <p:sp>
          <p:nvSpPr>
            <p:cNvPr id="46" name="Oval 139"/>
            <p:cNvSpPr>
              <a:spLocks noChangeArrowheads="1"/>
            </p:cNvSpPr>
            <p:nvPr userDrawn="1"/>
          </p:nvSpPr>
          <p:spPr bwMode="auto">
            <a:xfrm>
              <a:off x="528" y="3005"/>
              <a:ext cx="1027" cy="1035"/>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47" name="Oval 140"/>
            <p:cNvSpPr>
              <a:spLocks noChangeArrowheads="1"/>
            </p:cNvSpPr>
            <p:nvPr userDrawn="1"/>
          </p:nvSpPr>
          <p:spPr bwMode="auto">
            <a:xfrm>
              <a:off x="645" y="3005"/>
              <a:ext cx="1035" cy="1035"/>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sp>
          <p:nvSpPr>
            <p:cNvPr id="48" name="Oval 141"/>
            <p:cNvSpPr>
              <a:spLocks noChangeArrowheads="1"/>
            </p:cNvSpPr>
            <p:nvPr userDrawn="1"/>
          </p:nvSpPr>
          <p:spPr bwMode="auto">
            <a:xfrm>
              <a:off x="653" y="2951"/>
              <a:ext cx="1027" cy="1035"/>
            </a:xfrm>
            <a:prstGeom prst="ellipse">
              <a:avLst/>
            </a:prstGeom>
            <a:noFill/>
            <a:ln w="9525">
              <a:solidFill>
                <a:srgbClr val="83725B"/>
              </a:solidFill>
              <a:miter lim="800000"/>
              <a:headEnd/>
              <a:tailEnd/>
            </a:ln>
          </p:spPr>
          <p:txBody>
            <a:bodyPr/>
            <a:lstStyle/>
            <a:p>
              <a:pPr>
                <a:defRPr/>
              </a:pPr>
              <a:endParaRPr lang="en-US" dirty="0">
                <a:solidFill>
                  <a:srgbClr val="003896"/>
                </a:solidFill>
              </a:endParaRPr>
            </a:p>
          </p:txBody>
        </p:sp>
      </p:grpSp>
      <p:sp>
        <p:nvSpPr>
          <p:cNvPr id="3075" name="Rectangle 3"/>
          <p:cNvSpPr>
            <a:spLocks noGrp="1" noChangeArrowheads="1"/>
          </p:cNvSpPr>
          <p:nvPr>
            <p:ph type="ctrTitle"/>
          </p:nvPr>
        </p:nvSpPr>
        <p:spPr>
          <a:xfrm>
            <a:off x="3059118" y="3271842"/>
            <a:ext cx="5545137" cy="676275"/>
          </a:xfrm>
        </p:spPr>
        <p:txBody>
          <a:bodyPr anchor="b"/>
          <a:lstStyle>
            <a:lvl1pPr>
              <a:defRPr>
                <a:solidFill>
                  <a:srgbClr val="003896"/>
                </a:solidFill>
              </a:defRPr>
            </a:lvl1pPr>
          </a:lstStyle>
          <a:p>
            <a:r>
              <a:rPr lang="en-ZA"/>
              <a:t>Click to edit Master title style</a:t>
            </a:r>
          </a:p>
        </p:txBody>
      </p:sp>
      <p:sp>
        <p:nvSpPr>
          <p:cNvPr id="3076" name="Rectangle 4"/>
          <p:cNvSpPr>
            <a:spLocks noGrp="1" noChangeArrowheads="1"/>
          </p:cNvSpPr>
          <p:nvPr>
            <p:ph type="subTitle" idx="1"/>
          </p:nvPr>
        </p:nvSpPr>
        <p:spPr>
          <a:xfrm>
            <a:off x="3059118" y="4092585"/>
            <a:ext cx="5545137" cy="2220913"/>
          </a:xfrm>
        </p:spPr>
        <p:txBody>
          <a:bodyPr/>
          <a:lstStyle>
            <a:lvl1pPr marL="0" indent="0">
              <a:buFontTx/>
              <a:buNone/>
              <a:defRPr sz="1800">
                <a:solidFill>
                  <a:srgbClr val="83725B"/>
                </a:solidFill>
              </a:defRPr>
            </a:lvl1pPr>
          </a:lstStyle>
          <a:p>
            <a:r>
              <a:rPr lang="en-ZA"/>
              <a:t>Click to edit Master subtitle style</a:t>
            </a:r>
          </a:p>
        </p:txBody>
      </p:sp>
    </p:spTree>
    <p:extLst>
      <p:ext uri="{BB962C8B-B14F-4D97-AF65-F5344CB8AC3E}">
        <p14:creationId xmlns:p14="http://schemas.microsoft.com/office/powerpoint/2010/main" val="3450573178"/>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7"/>
          <p:cNvSpPr>
            <a:spLocks noGrp="1" noChangeArrowheads="1"/>
          </p:cNvSpPr>
          <p:nvPr>
            <p:ph type="dt" sz="half" idx="10"/>
          </p:nvPr>
        </p:nvSpPr>
        <p:spPr>
          <a:ln/>
        </p:spPr>
        <p:txBody>
          <a:bodyPr/>
          <a:lstStyle>
            <a:lvl1pPr>
              <a:defRPr/>
            </a:lvl1pPr>
          </a:lstStyle>
          <a:p>
            <a:pPr>
              <a:defRPr/>
            </a:pPr>
            <a:fld id="{877E447A-DCD5-471E-9637-595075B446BC}" type="datetime1">
              <a:rPr lang="en-ZA"/>
              <a:pPr>
                <a:defRPr/>
              </a:pPr>
              <a:t>2026/07/31</a:t>
            </a:fld>
            <a:endParaRPr lang="en-ZA" dirty="0"/>
          </a:p>
        </p:txBody>
      </p:sp>
      <p:sp>
        <p:nvSpPr>
          <p:cNvPr id="5" name="Rectangle 38"/>
          <p:cNvSpPr>
            <a:spLocks noGrp="1" noChangeArrowheads="1"/>
          </p:cNvSpPr>
          <p:nvPr>
            <p:ph type="ftr" sz="quarter" idx="11"/>
          </p:nvPr>
        </p:nvSpPr>
        <p:spPr>
          <a:ln/>
        </p:spPr>
        <p:txBody>
          <a:bodyPr/>
          <a:lstStyle>
            <a:lvl1pPr>
              <a:defRPr/>
            </a:lvl1pPr>
          </a:lstStyle>
          <a:p>
            <a:pPr>
              <a:defRPr/>
            </a:pPr>
            <a:endParaRPr lang="en-ZA" dirty="0"/>
          </a:p>
        </p:txBody>
      </p:sp>
      <p:sp>
        <p:nvSpPr>
          <p:cNvPr id="6" name="Rectangle 39"/>
          <p:cNvSpPr>
            <a:spLocks noGrp="1" noChangeArrowheads="1"/>
          </p:cNvSpPr>
          <p:nvPr>
            <p:ph type="sldNum" sz="quarter" idx="12"/>
          </p:nvPr>
        </p:nvSpPr>
        <p:spPr>
          <a:ln/>
        </p:spPr>
        <p:txBody>
          <a:bodyPr/>
          <a:lstStyle>
            <a:lvl1pPr>
              <a:defRPr/>
            </a:lvl1pPr>
          </a:lstStyle>
          <a:p>
            <a:pPr>
              <a:defRPr/>
            </a:pPr>
            <a:fld id="{9759276D-46E9-49D8-8071-2024A1C08FDF}" type="slidenum">
              <a:rPr lang="en-ZA"/>
              <a:pPr>
                <a:defRPr/>
              </a:pPr>
              <a:t>‹#›</a:t>
            </a:fld>
            <a:endParaRPr lang="en-ZA" dirty="0"/>
          </a:p>
        </p:txBody>
      </p:sp>
    </p:spTree>
    <p:extLst>
      <p:ext uri="{BB962C8B-B14F-4D97-AF65-F5344CB8AC3E}">
        <p14:creationId xmlns:p14="http://schemas.microsoft.com/office/powerpoint/2010/main" val="1454912100"/>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7"/>
          <p:cNvSpPr>
            <a:spLocks noGrp="1" noChangeArrowheads="1"/>
          </p:cNvSpPr>
          <p:nvPr>
            <p:ph type="dt" sz="half" idx="10"/>
          </p:nvPr>
        </p:nvSpPr>
        <p:spPr>
          <a:ln/>
        </p:spPr>
        <p:txBody>
          <a:bodyPr/>
          <a:lstStyle>
            <a:lvl1pPr>
              <a:defRPr/>
            </a:lvl1pPr>
          </a:lstStyle>
          <a:p>
            <a:pPr>
              <a:defRPr/>
            </a:pPr>
            <a:fld id="{6DC1D197-C84D-41D5-BB47-35595C90182F}" type="datetime1">
              <a:rPr lang="en-ZA"/>
              <a:pPr>
                <a:defRPr/>
              </a:pPr>
              <a:t>2026/07/31</a:t>
            </a:fld>
            <a:endParaRPr lang="en-ZA" dirty="0"/>
          </a:p>
        </p:txBody>
      </p:sp>
      <p:sp>
        <p:nvSpPr>
          <p:cNvPr id="5" name="Rectangle 38"/>
          <p:cNvSpPr>
            <a:spLocks noGrp="1" noChangeArrowheads="1"/>
          </p:cNvSpPr>
          <p:nvPr>
            <p:ph type="ftr" sz="quarter" idx="11"/>
          </p:nvPr>
        </p:nvSpPr>
        <p:spPr>
          <a:ln/>
        </p:spPr>
        <p:txBody>
          <a:bodyPr/>
          <a:lstStyle>
            <a:lvl1pPr>
              <a:defRPr/>
            </a:lvl1pPr>
          </a:lstStyle>
          <a:p>
            <a:pPr>
              <a:defRPr/>
            </a:pPr>
            <a:endParaRPr lang="en-ZA" dirty="0"/>
          </a:p>
        </p:txBody>
      </p:sp>
      <p:sp>
        <p:nvSpPr>
          <p:cNvPr id="6" name="Rectangle 39"/>
          <p:cNvSpPr>
            <a:spLocks noGrp="1" noChangeArrowheads="1"/>
          </p:cNvSpPr>
          <p:nvPr>
            <p:ph type="sldNum" sz="quarter" idx="12"/>
          </p:nvPr>
        </p:nvSpPr>
        <p:spPr>
          <a:ln/>
        </p:spPr>
        <p:txBody>
          <a:bodyPr/>
          <a:lstStyle>
            <a:lvl1pPr>
              <a:defRPr/>
            </a:lvl1pPr>
          </a:lstStyle>
          <a:p>
            <a:pPr>
              <a:defRPr/>
            </a:pPr>
            <a:fld id="{B9775079-5233-49C1-BC5F-0ECEB3498201}" type="slidenum">
              <a:rPr lang="en-ZA"/>
              <a:pPr>
                <a:defRPr/>
              </a:pPr>
              <a:t>‹#›</a:t>
            </a:fld>
            <a:endParaRPr lang="en-ZA" dirty="0"/>
          </a:p>
        </p:txBody>
      </p:sp>
    </p:spTree>
    <p:extLst>
      <p:ext uri="{BB962C8B-B14F-4D97-AF65-F5344CB8AC3E}">
        <p14:creationId xmlns:p14="http://schemas.microsoft.com/office/powerpoint/2010/main" val="1790551733"/>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6563" y="1436691"/>
            <a:ext cx="4113212"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02180" y="1436691"/>
            <a:ext cx="411321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7"/>
          <p:cNvSpPr>
            <a:spLocks noGrp="1" noChangeArrowheads="1"/>
          </p:cNvSpPr>
          <p:nvPr>
            <p:ph type="dt" sz="half" idx="10"/>
          </p:nvPr>
        </p:nvSpPr>
        <p:spPr>
          <a:ln/>
        </p:spPr>
        <p:txBody>
          <a:bodyPr/>
          <a:lstStyle>
            <a:lvl1pPr>
              <a:defRPr/>
            </a:lvl1pPr>
          </a:lstStyle>
          <a:p>
            <a:pPr>
              <a:defRPr/>
            </a:pPr>
            <a:fld id="{6768E4F2-580D-4D95-BA17-5AAC2DBB70C0}" type="datetime1">
              <a:rPr lang="en-ZA"/>
              <a:pPr>
                <a:defRPr/>
              </a:pPr>
              <a:t>2026/07/31</a:t>
            </a:fld>
            <a:endParaRPr lang="en-ZA" dirty="0"/>
          </a:p>
        </p:txBody>
      </p:sp>
      <p:sp>
        <p:nvSpPr>
          <p:cNvPr id="6" name="Rectangle 38"/>
          <p:cNvSpPr>
            <a:spLocks noGrp="1" noChangeArrowheads="1"/>
          </p:cNvSpPr>
          <p:nvPr>
            <p:ph type="ftr" sz="quarter" idx="11"/>
          </p:nvPr>
        </p:nvSpPr>
        <p:spPr>
          <a:ln/>
        </p:spPr>
        <p:txBody>
          <a:bodyPr/>
          <a:lstStyle>
            <a:lvl1pPr>
              <a:defRPr/>
            </a:lvl1pPr>
          </a:lstStyle>
          <a:p>
            <a:pPr>
              <a:defRPr/>
            </a:pPr>
            <a:endParaRPr lang="en-ZA" dirty="0"/>
          </a:p>
        </p:txBody>
      </p:sp>
      <p:sp>
        <p:nvSpPr>
          <p:cNvPr id="7" name="Rectangle 39"/>
          <p:cNvSpPr>
            <a:spLocks noGrp="1" noChangeArrowheads="1"/>
          </p:cNvSpPr>
          <p:nvPr>
            <p:ph type="sldNum" sz="quarter" idx="12"/>
          </p:nvPr>
        </p:nvSpPr>
        <p:spPr>
          <a:ln/>
        </p:spPr>
        <p:txBody>
          <a:bodyPr/>
          <a:lstStyle>
            <a:lvl1pPr>
              <a:defRPr/>
            </a:lvl1pPr>
          </a:lstStyle>
          <a:p>
            <a:pPr>
              <a:defRPr/>
            </a:pPr>
            <a:fld id="{5A034943-97E8-4C20-BAF3-01CE74BDDAE0}" type="slidenum">
              <a:rPr lang="en-ZA"/>
              <a:pPr>
                <a:defRPr/>
              </a:pPr>
              <a:t>‹#›</a:t>
            </a:fld>
            <a:endParaRPr lang="en-ZA" dirty="0"/>
          </a:p>
        </p:txBody>
      </p:sp>
    </p:spTree>
    <p:extLst>
      <p:ext uri="{BB962C8B-B14F-4D97-AF65-F5344CB8AC3E}">
        <p14:creationId xmlns:p14="http://schemas.microsoft.com/office/powerpoint/2010/main" val="187136518"/>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7"/>
          <p:cNvSpPr>
            <a:spLocks noGrp="1" noChangeArrowheads="1"/>
          </p:cNvSpPr>
          <p:nvPr>
            <p:ph type="dt" sz="half" idx="10"/>
          </p:nvPr>
        </p:nvSpPr>
        <p:spPr>
          <a:ln/>
        </p:spPr>
        <p:txBody>
          <a:bodyPr/>
          <a:lstStyle>
            <a:lvl1pPr>
              <a:defRPr/>
            </a:lvl1pPr>
          </a:lstStyle>
          <a:p>
            <a:pPr>
              <a:defRPr/>
            </a:pPr>
            <a:fld id="{177BB3BF-27CC-48C4-8306-84EFB566A326}" type="datetime1">
              <a:rPr lang="en-ZA"/>
              <a:pPr>
                <a:defRPr/>
              </a:pPr>
              <a:t>2026/07/31</a:t>
            </a:fld>
            <a:endParaRPr lang="en-ZA" dirty="0"/>
          </a:p>
        </p:txBody>
      </p:sp>
      <p:sp>
        <p:nvSpPr>
          <p:cNvPr id="8" name="Rectangle 38"/>
          <p:cNvSpPr>
            <a:spLocks noGrp="1" noChangeArrowheads="1"/>
          </p:cNvSpPr>
          <p:nvPr>
            <p:ph type="ftr" sz="quarter" idx="11"/>
          </p:nvPr>
        </p:nvSpPr>
        <p:spPr>
          <a:ln/>
        </p:spPr>
        <p:txBody>
          <a:bodyPr/>
          <a:lstStyle>
            <a:lvl1pPr>
              <a:defRPr/>
            </a:lvl1pPr>
          </a:lstStyle>
          <a:p>
            <a:pPr>
              <a:defRPr/>
            </a:pPr>
            <a:endParaRPr lang="en-ZA" dirty="0"/>
          </a:p>
        </p:txBody>
      </p:sp>
      <p:sp>
        <p:nvSpPr>
          <p:cNvPr id="9" name="Rectangle 39"/>
          <p:cNvSpPr>
            <a:spLocks noGrp="1" noChangeArrowheads="1"/>
          </p:cNvSpPr>
          <p:nvPr>
            <p:ph type="sldNum" sz="quarter" idx="12"/>
          </p:nvPr>
        </p:nvSpPr>
        <p:spPr>
          <a:ln/>
        </p:spPr>
        <p:txBody>
          <a:bodyPr/>
          <a:lstStyle>
            <a:lvl1pPr>
              <a:defRPr/>
            </a:lvl1pPr>
          </a:lstStyle>
          <a:p>
            <a:pPr>
              <a:defRPr/>
            </a:pPr>
            <a:fld id="{F4B6E9A2-29DE-4EFE-92A1-F4BCAB4A31E8}" type="slidenum">
              <a:rPr lang="en-ZA"/>
              <a:pPr>
                <a:defRPr/>
              </a:pPr>
              <a:t>‹#›</a:t>
            </a:fld>
            <a:endParaRPr lang="en-ZA" dirty="0"/>
          </a:p>
        </p:txBody>
      </p:sp>
    </p:spTree>
    <p:extLst>
      <p:ext uri="{BB962C8B-B14F-4D97-AF65-F5344CB8AC3E}">
        <p14:creationId xmlns:p14="http://schemas.microsoft.com/office/powerpoint/2010/main" val="778805952"/>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eaLnBrk="0" hangingPunct="0">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eaLnBrk="1" hangingPunct="1">
              <a:defRPr>
                <a:solidFill>
                  <a:srgbClr val="003896"/>
                </a:solidFill>
                <a:latin typeface="Arial" charset="0"/>
                <a:cs typeface="Arial" charset="0"/>
              </a:defRPr>
            </a:lvl1pPr>
          </a:lstStyle>
          <a:p>
            <a:pPr>
              <a:defRPr/>
            </a:pPr>
            <a:endParaRPr lang="en-ZA" sz="1800" dirty="0"/>
          </a:p>
        </p:txBody>
      </p:sp>
      <p:sp>
        <p:nvSpPr>
          <p:cNvPr id="6" name="Slide Number Placeholder 5"/>
          <p:cNvSpPr>
            <a:spLocks noGrp="1"/>
          </p:cNvSpPr>
          <p:nvPr>
            <p:ph type="sldNum" sz="quarter" idx="12"/>
          </p:nvPr>
        </p:nvSpPr>
        <p:spPr/>
        <p:txBody>
          <a:bodyPr/>
          <a:lstStyle>
            <a:lvl1pPr eaLnBrk="0" hangingPunct="0">
              <a:defRPr/>
            </a:lvl1pPr>
          </a:lstStyle>
          <a:p>
            <a:pPr>
              <a:defRPr/>
            </a:pPr>
            <a:fld id="{29390FB4-A4BD-4055-86B0-CFF292E98188}" type="slidenum">
              <a:rPr lang="en-ZA"/>
              <a:pPr>
                <a:defRPr/>
              </a:pPr>
              <a:t>‹#›</a:t>
            </a:fld>
            <a:endParaRPr lang="en-ZA" dirty="0"/>
          </a:p>
        </p:txBody>
      </p:sp>
    </p:spTree>
    <p:extLst>
      <p:ext uri="{BB962C8B-B14F-4D97-AF65-F5344CB8AC3E}">
        <p14:creationId xmlns:p14="http://schemas.microsoft.com/office/powerpoint/2010/main" val="3289726310"/>
      </p:ext>
    </p:extLst>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7"/>
          <p:cNvSpPr>
            <a:spLocks noGrp="1" noChangeArrowheads="1"/>
          </p:cNvSpPr>
          <p:nvPr>
            <p:ph type="dt" sz="half" idx="10"/>
          </p:nvPr>
        </p:nvSpPr>
        <p:spPr>
          <a:ln/>
        </p:spPr>
        <p:txBody>
          <a:bodyPr/>
          <a:lstStyle>
            <a:lvl1pPr>
              <a:defRPr/>
            </a:lvl1pPr>
          </a:lstStyle>
          <a:p>
            <a:pPr>
              <a:defRPr/>
            </a:pPr>
            <a:fld id="{2599ECFD-4395-41DD-B6CC-07C19DA334AC}" type="datetime1">
              <a:rPr lang="en-ZA"/>
              <a:pPr>
                <a:defRPr/>
              </a:pPr>
              <a:t>2026/07/31</a:t>
            </a:fld>
            <a:endParaRPr lang="en-ZA" dirty="0"/>
          </a:p>
        </p:txBody>
      </p:sp>
      <p:sp>
        <p:nvSpPr>
          <p:cNvPr id="4" name="Rectangle 38"/>
          <p:cNvSpPr>
            <a:spLocks noGrp="1" noChangeArrowheads="1"/>
          </p:cNvSpPr>
          <p:nvPr>
            <p:ph type="ftr" sz="quarter" idx="11"/>
          </p:nvPr>
        </p:nvSpPr>
        <p:spPr>
          <a:ln/>
        </p:spPr>
        <p:txBody>
          <a:bodyPr/>
          <a:lstStyle>
            <a:lvl1pPr>
              <a:defRPr/>
            </a:lvl1pPr>
          </a:lstStyle>
          <a:p>
            <a:pPr>
              <a:defRPr/>
            </a:pPr>
            <a:endParaRPr lang="en-ZA" dirty="0"/>
          </a:p>
        </p:txBody>
      </p:sp>
      <p:sp>
        <p:nvSpPr>
          <p:cNvPr id="5" name="Rectangle 39"/>
          <p:cNvSpPr>
            <a:spLocks noGrp="1" noChangeArrowheads="1"/>
          </p:cNvSpPr>
          <p:nvPr>
            <p:ph type="sldNum" sz="quarter" idx="12"/>
          </p:nvPr>
        </p:nvSpPr>
        <p:spPr>
          <a:ln/>
        </p:spPr>
        <p:txBody>
          <a:bodyPr/>
          <a:lstStyle>
            <a:lvl1pPr>
              <a:defRPr/>
            </a:lvl1pPr>
          </a:lstStyle>
          <a:p>
            <a:pPr>
              <a:defRPr/>
            </a:pPr>
            <a:fld id="{1BAE969B-FCAD-4C01-A549-01E559454AE5}" type="slidenum">
              <a:rPr lang="en-ZA"/>
              <a:pPr>
                <a:defRPr/>
              </a:pPr>
              <a:t>‹#›</a:t>
            </a:fld>
            <a:endParaRPr lang="en-ZA" dirty="0"/>
          </a:p>
        </p:txBody>
      </p:sp>
    </p:spTree>
    <p:extLst>
      <p:ext uri="{BB962C8B-B14F-4D97-AF65-F5344CB8AC3E}">
        <p14:creationId xmlns:p14="http://schemas.microsoft.com/office/powerpoint/2010/main" val="564729997"/>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7"/>
          <p:cNvSpPr>
            <a:spLocks noGrp="1" noChangeArrowheads="1"/>
          </p:cNvSpPr>
          <p:nvPr>
            <p:ph type="dt" sz="half" idx="10"/>
          </p:nvPr>
        </p:nvSpPr>
        <p:spPr>
          <a:ln/>
        </p:spPr>
        <p:txBody>
          <a:bodyPr/>
          <a:lstStyle>
            <a:lvl1pPr>
              <a:defRPr/>
            </a:lvl1pPr>
          </a:lstStyle>
          <a:p>
            <a:pPr>
              <a:defRPr/>
            </a:pPr>
            <a:fld id="{4A997E85-F2F3-434D-9685-9E1C2DFD3587}" type="datetime1">
              <a:rPr lang="en-ZA"/>
              <a:pPr>
                <a:defRPr/>
              </a:pPr>
              <a:t>2026/07/31</a:t>
            </a:fld>
            <a:endParaRPr lang="en-ZA" dirty="0"/>
          </a:p>
        </p:txBody>
      </p:sp>
      <p:sp>
        <p:nvSpPr>
          <p:cNvPr id="3" name="Rectangle 38"/>
          <p:cNvSpPr>
            <a:spLocks noGrp="1" noChangeArrowheads="1"/>
          </p:cNvSpPr>
          <p:nvPr>
            <p:ph type="ftr" sz="quarter" idx="11"/>
          </p:nvPr>
        </p:nvSpPr>
        <p:spPr>
          <a:ln/>
        </p:spPr>
        <p:txBody>
          <a:bodyPr/>
          <a:lstStyle>
            <a:lvl1pPr>
              <a:defRPr/>
            </a:lvl1pPr>
          </a:lstStyle>
          <a:p>
            <a:pPr>
              <a:defRPr/>
            </a:pPr>
            <a:endParaRPr lang="en-ZA" dirty="0"/>
          </a:p>
        </p:txBody>
      </p:sp>
      <p:sp>
        <p:nvSpPr>
          <p:cNvPr id="4" name="Rectangle 39"/>
          <p:cNvSpPr>
            <a:spLocks noGrp="1" noChangeArrowheads="1"/>
          </p:cNvSpPr>
          <p:nvPr>
            <p:ph type="sldNum" sz="quarter" idx="12"/>
          </p:nvPr>
        </p:nvSpPr>
        <p:spPr>
          <a:ln/>
        </p:spPr>
        <p:txBody>
          <a:bodyPr/>
          <a:lstStyle>
            <a:lvl1pPr>
              <a:defRPr/>
            </a:lvl1pPr>
          </a:lstStyle>
          <a:p>
            <a:pPr>
              <a:defRPr/>
            </a:pPr>
            <a:fld id="{FDD2EBB1-2B2A-4FD1-9252-16FC1D44BA0A}" type="slidenum">
              <a:rPr lang="en-ZA"/>
              <a:pPr>
                <a:defRPr/>
              </a:pPr>
              <a:t>‹#›</a:t>
            </a:fld>
            <a:endParaRPr lang="en-ZA" dirty="0"/>
          </a:p>
        </p:txBody>
      </p:sp>
    </p:spTree>
    <p:extLst>
      <p:ext uri="{BB962C8B-B14F-4D97-AF65-F5344CB8AC3E}">
        <p14:creationId xmlns:p14="http://schemas.microsoft.com/office/powerpoint/2010/main" val="2786875226"/>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7"/>
          <p:cNvSpPr>
            <a:spLocks noGrp="1" noChangeArrowheads="1"/>
          </p:cNvSpPr>
          <p:nvPr>
            <p:ph type="dt" sz="half" idx="10"/>
          </p:nvPr>
        </p:nvSpPr>
        <p:spPr>
          <a:ln/>
        </p:spPr>
        <p:txBody>
          <a:bodyPr/>
          <a:lstStyle>
            <a:lvl1pPr>
              <a:defRPr/>
            </a:lvl1pPr>
          </a:lstStyle>
          <a:p>
            <a:pPr>
              <a:defRPr/>
            </a:pPr>
            <a:fld id="{5342B486-2CBE-4E22-A5E8-FAF6D97297E4}" type="datetime1">
              <a:rPr lang="en-ZA"/>
              <a:pPr>
                <a:defRPr/>
              </a:pPr>
              <a:t>2026/07/31</a:t>
            </a:fld>
            <a:endParaRPr lang="en-ZA" dirty="0"/>
          </a:p>
        </p:txBody>
      </p:sp>
      <p:sp>
        <p:nvSpPr>
          <p:cNvPr id="6" name="Rectangle 38"/>
          <p:cNvSpPr>
            <a:spLocks noGrp="1" noChangeArrowheads="1"/>
          </p:cNvSpPr>
          <p:nvPr>
            <p:ph type="ftr" sz="quarter" idx="11"/>
          </p:nvPr>
        </p:nvSpPr>
        <p:spPr>
          <a:ln/>
        </p:spPr>
        <p:txBody>
          <a:bodyPr/>
          <a:lstStyle>
            <a:lvl1pPr>
              <a:defRPr/>
            </a:lvl1pPr>
          </a:lstStyle>
          <a:p>
            <a:pPr>
              <a:defRPr/>
            </a:pPr>
            <a:endParaRPr lang="en-ZA" dirty="0"/>
          </a:p>
        </p:txBody>
      </p:sp>
      <p:sp>
        <p:nvSpPr>
          <p:cNvPr id="7" name="Rectangle 39"/>
          <p:cNvSpPr>
            <a:spLocks noGrp="1" noChangeArrowheads="1"/>
          </p:cNvSpPr>
          <p:nvPr>
            <p:ph type="sldNum" sz="quarter" idx="12"/>
          </p:nvPr>
        </p:nvSpPr>
        <p:spPr>
          <a:ln/>
        </p:spPr>
        <p:txBody>
          <a:bodyPr/>
          <a:lstStyle>
            <a:lvl1pPr>
              <a:defRPr/>
            </a:lvl1pPr>
          </a:lstStyle>
          <a:p>
            <a:pPr>
              <a:defRPr/>
            </a:pPr>
            <a:fld id="{67B95357-C078-4FDF-BC2B-E6D93F09C9A2}" type="slidenum">
              <a:rPr lang="en-ZA"/>
              <a:pPr>
                <a:defRPr/>
              </a:pPr>
              <a:t>‹#›</a:t>
            </a:fld>
            <a:endParaRPr lang="en-ZA" dirty="0"/>
          </a:p>
        </p:txBody>
      </p:sp>
    </p:spTree>
    <p:extLst>
      <p:ext uri="{BB962C8B-B14F-4D97-AF65-F5344CB8AC3E}">
        <p14:creationId xmlns:p14="http://schemas.microsoft.com/office/powerpoint/2010/main" val="3396907940"/>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7"/>
          <p:cNvSpPr>
            <a:spLocks noGrp="1" noChangeArrowheads="1"/>
          </p:cNvSpPr>
          <p:nvPr>
            <p:ph type="dt" sz="half" idx="10"/>
          </p:nvPr>
        </p:nvSpPr>
        <p:spPr>
          <a:ln/>
        </p:spPr>
        <p:txBody>
          <a:bodyPr/>
          <a:lstStyle>
            <a:lvl1pPr>
              <a:defRPr/>
            </a:lvl1pPr>
          </a:lstStyle>
          <a:p>
            <a:pPr>
              <a:defRPr/>
            </a:pPr>
            <a:fld id="{E0668755-9179-49AD-A88F-84A62E031766}" type="datetime1">
              <a:rPr lang="en-ZA"/>
              <a:pPr>
                <a:defRPr/>
              </a:pPr>
              <a:t>2026/07/31</a:t>
            </a:fld>
            <a:endParaRPr lang="en-ZA" dirty="0"/>
          </a:p>
        </p:txBody>
      </p:sp>
      <p:sp>
        <p:nvSpPr>
          <p:cNvPr id="6" name="Rectangle 38"/>
          <p:cNvSpPr>
            <a:spLocks noGrp="1" noChangeArrowheads="1"/>
          </p:cNvSpPr>
          <p:nvPr>
            <p:ph type="ftr" sz="quarter" idx="11"/>
          </p:nvPr>
        </p:nvSpPr>
        <p:spPr>
          <a:ln/>
        </p:spPr>
        <p:txBody>
          <a:bodyPr/>
          <a:lstStyle>
            <a:lvl1pPr>
              <a:defRPr/>
            </a:lvl1pPr>
          </a:lstStyle>
          <a:p>
            <a:pPr>
              <a:defRPr/>
            </a:pPr>
            <a:endParaRPr lang="en-ZA" dirty="0"/>
          </a:p>
        </p:txBody>
      </p:sp>
      <p:sp>
        <p:nvSpPr>
          <p:cNvPr id="7" name="Rectangle 39"/>
          <p:cNvSpPr>
            <a:spLocks noGrp="1" noChangeArrowheads="1"/>
          </p:cNvSpPr>
          <p:nvPr>
            <p:ph type="sldNum" sz="quarter" idx="12"/>
          </p:nvPr>
        </p:nvSpPr>
        <p:spPr>
          <a:ln/>
        </p:spPr>
        <p:txBody>
          <a:bodyPr/>
          <a:lstStyle>
            <a:lvl1pPr>
              <a:defRPr/>
            </a:lvl1pPr>
          </a:lstStyle>
          <a:p>
            <a:pPr>
              <a:defRPr/>
            </a:pPr>
            <a:fld id="{0590533A-46EE-4BA5-98DD-9E0D2ECC7BEB}" type="slidenum">
              <a:rPr lang="en-ZA"/>
              <a:pPr>
                <a:defRPr/>
              </a:pPr>
              <a:t>‹#›</a:t>
            </a:fld>
            <a:endParaRPr lang="en-ZA" dirty="0"/>
          </a:p>
        </p:txBody>
      </p:sp>
    </p:spTree>
    <p:extLst>
      <p:ext uri="{BB962C8B-B14F-4D97-AF65-F5344CB8AC3E}">
        <p14:creationId xmlns:p14="http://schemas.microsoft.com/office/powerpoint/2010/main" val="1645176470"/>
      </p:ext>
    </p:extLst>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7"/>
          <p:cNvSpPr>
            <a:spLocks noGrp="1" noChangeArrowheads="1"/>
          </p:cNvSpPr>
          <p:nvPr>
            <p:ph type="dt" sz="half" idx="10"/>
          </p:nvPr>
        </p:nvSpPr>
        <p:spPr>
          <a:ln/>
        </p:spPr>
        <p:txBody>
          <a:bodyPr/>
          <a:lstStyle>
            <a:lvl1pPr>
              <a:defRPr/>
            </a:lvl1pPr>
          </a:lstStyle>
          <a:p>
            <a:pPr>
              <a:defRPr/>
            </a:pPr>
            <a:fld id="{868C0AB3-C43A-4F1C-B63C-B0468571012F}" type="datetime1">
              <a:rPr lang="en-ZA"/>
              <a:pPr>
                <a:defRPr/>
              </a:pPr>
              <a:t>2026/07/31</a:t>
            </a:fld>
            <a:endParaRPr lang="en-ZA" dirty="0"/>
          </a:p>
        </p:txBody>
      </p:sp>
      <p:sp>
        <p:nvSpPr>
          <p:cNvPr id="5" name="Rectangle 38"/>
          <p:cNvSpPr>
            <a:spLocks noGrp="1" noChangeArrowheads="1"/>
          </p:cNvSpPr>
          <p:nvPr>
            <p:ph type="ftr" sz="quarter" idx="11"/>
          </p:nvPr>
        </p:nvSpPr>
        <p:spPr>
          <a:ln/>
        </p:spPr>
        <p:txBody>
          <a:bodyPr/>
          <a:lstStyle>
            <a:lvl1pPr>
              <a:defRPr/>
            </a:lvl1pPr>
          </a:lstStyle>
          <a:p>
            <a:pPr>
              <a:defRPr/>
            </a:pPr>
            <a:endParaRPr lang="en-ZA" dirty="0"/>
          </a:p>
        </p:txBody>
      </p:sp>
      <p:sp>
        <p:nvSpPr>
          <p:cNvPr id="6" name="Rectangle 39"/>
          <p:cNvSpPr>
            <a:spLocks noGrp="1" noChangeArrowheads="1"/>
          </p:cNvSpPr>
          <p:nvPr>
            <p:ph type="sldNum" sz="quarter" idx="12"/>
          </p:nvPr>
        </p:nvSpPr>
        <p:spPr>
          <a:ln/>
        </p:spPr>
        <p:txBody>
          <a:bodyPr/>
          <a:lstStyle>
            <a:lvl1pPr>
              <a:defRPr/>
            </a:lvl1pPr>
          </a:lstStyle>
          <a:p>
            <a:pPr>
              <a:defRPr/>
            </a:pPr>
            <a:fld id="{6EBD8F3A-AE51-445A-A34C-66A7261CF4B8}" type="slidenum">
              <a:rPr lang="en-ZA"/>
              <a:pPr>
                <a:defRPr/>
              </a:pPr>
              <a:t>‹#›</a:t>
            </a:fld>
            <a:endParaRPr lang="en-ZA" dirty="0"/>
          </a:p>
        </p:txBody>
      </p:sp>
    </p:spTree>
    <p:extLst>
      <p:ext uri="{BB962C8B-B14F-4D97-AF65-F5344CB8AC3E}">
        <p14:creationId xmlns:p14="http://schemas.microsoft.com/office/powerpoint/2010/main" val="608307738"/>
      </p:ext>
    </p:extLst>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475" y="166692"/>
            <a:ext cx="2093913" cy="6315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36563" y="166692"/>
            <a:ext cx="6132512"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7"/>
          <p:cNvSpPr>
            <a:spLocks noGrp="1" noChangeArrowheads="1"/>
          </p:cNvSpPr>
          <p:nvPr>
            <p:ph type="dt" sz="half" idx="10"/>
          </p:nvPr>
        </p:nvSpPr>
        <p:spPr>
          <a:ln/>
        </p:spPr>
        <p:txBody>
          <a:bodyPr/>
          <a:lstStyle>
            <a:lvl1pPr>
              <a:defRPr/>
            </a:lvl1pPr>
          </a:lstStyle>
          <a:p>
            <a:pPr>
              <a:defRPr/>
            </a:pPr>
            <a:fld id="{30F0C856-8A5A-446D-9E4F-301F598A4A13}" type="datetime1">
              <a:rPr lang="en-ZA"/>
              <a:pPr>
                <a:defRPr/>
              </a:pPr>
              <a:t>2026/07/31</a:t>
            </a:fld>
            <a:endParaRPr lang="en-ZA" dirty="0"/>
          </a:p>
        </p:txBody>
      </p:sp>
      <p:sp>
        <p:nvSpPr>
          <p:cNvPr id="5" name="Rectangle 38"/>
          <p:cNvSpPr>
            <a:spLocks noGrp="1" noChangeArrowheads="1"/>
          </p:cNvSpPr>
          <p:nvPr>
            <p:ph type="ftr" sz="quarter" idx="11"/>
          </p:nvPr>
        </p:nvSpPr>
        <p:spPr>
          <a:ln/>
        </p:spPr>
        <p:txBody>
          <a:bodyPr/>
          <a:lstStyle>
            <a:lvl1pPr>
              <a:defRPr/>
            </a:lvl1pPr>
          </a:lstStyle>
          <a:p>
            <a:pPr>
              <a:defRPr/>
            </a:pPr>
            <a:endParaRPr lang="en-ZA" dirty="0"/>
          </a:p>
        </p:txBody>
      </p:sp>
      <p:sp>
        <p:nvSpPr>
          <p:cNvPr id="6" name="Rectangle 39"/>
          <p:cNvSpPr>
            <a:spLocks noGrp="1" noChangeArrowheads="1"/>
          </p:cNvSpPr>
          <p:nvPr>
            <p:ph type="sldNum" sz="quarter" idx="12"/>
          </p:nvPr>
        </p:nvSpPr>
        <p:spPr>
          <a:ln/>
        </p:spPr>
        <p:txBody>
          <a:bodyPr/>
          <a:lstStyle>
            <a:lvl1pPr>
              <a:defRPr/>
            </a:lvl1pPr>
          </a:lstStyle>
          <a:p>
            <a:pPr>
              <a:defRPr/>
            </a:pPr>
            <a:fld id="{C0819AC1-2BB7-4D63-89B7-8DBF7B8E63ED}" type="slidenum">
              <a:rPr lang="en-ZA"/>
              <a:pPr>
                <a:defRPr/>
              </a:pPr>
              <a:t>‹#›</a:t>
            </a:fld>
            <a:endParaRPr lang="en-ZA" dirty="0"/>
          </a:p>
        </p:txBody>
      </p:sp>
    </p:spTree>
    <p:extLst>
      <p:ext uri="{BB962C8B-B14F-4D97-AF65-F5344CB8AC3E}">
        <p14:creationId xmlns:p14="http://schemas.microsoft.com/office/powerpoint/2010/main" val="4070340184"/>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36563" y="166688"/>
            <a:ext cx="6519862" cy="666750"/>
          </a:xfrm>
        </p:spPr>
        <p:txBody>
          <a:bodyPr/>
          <a:lstStyle/>
          <a:p>
            <a:r>
              <a:rPr lang="en-US"/>
              <a:t>Click to edit Master title style</a:t>
            </a:r>
          </a:p>
        </p:txBody>
      </p:sp>
      <p:sp>
        <p:nvSpPr>
          <p:cNvPr id="3" name="Table Placeholder 2"/>
          <p:cNvSpPr>
            <a:spLocks noGrp="1"/>
          </p:cNvSpPr>
          <p:nvPr>
            <p:ph type="tbl" idx="1"/>
          </p:nvPr>
        </p:nvSpPr>
        <p:spPr>
          <a:xfrm>
            <a:off x="436563" y="1436691"/>
            <a:ext cx="8378825" cy="5045075"/>
          </a:xfrm>
        </p:spPr>
        <p:txBody>
          <a:bodyPr/>
          <a:lstStyle/>
          <a:p>
            <a:pPr lvl="0"/>
            <a:endParaRPr lang="en-US" noProof="0" dirty="0"/>
          </a:p>
        </p:txBody>
      </p:sp>
      <p:sp>
        <p:nvSpPr>
          <p:cNvPr id="4" name="Rectangle 37"/>
          <p:cNvSpPr>
            <a:spLocks noGrp="1" noChangeArrowheads="1"/>
          </p:cNvSpPr>
          <p:nvPr>
            <p:ph type="dt" sz="half" idx="10"/>
          </p:nvPr>
        </p:nvSpPr>
        <p:spPr>
          <a:ln/>
        </p:spPr>
        <p:txBody>
          <a:bodyPr/>
          <a:lstStyle>
            <a:lvl1pPr>
              <a:defRPr/>
            </a:lvl1pPr>
          </a:lstStyle>
          <a:p>
            <a:pPr>
              <a:defRPr/>
            </a:pPr>
            <a:fld id="{07FC0294-6C08-4D48-BBB3-34264D707C7F}" type="datetime1">
              <a:rPr lang="en-ZA"/>
              <a:pPr>
                <a:defRPr/>
              </a:pPr>
              <a:t>2026/07/31</a:t>
            </a:fld>
            <a:endParaRPr lang="en-ZA" dirty="0"/>
          </a:p>
        </p:txBody>
      </p:sp>
      <p:sp>
        <p:nvSpPr>
          <p:cNvPr id="5" name="Rectangle 38"/>
          <p:cNvSpPr>
            <a:spLocks noGrp="1" noChangeArrowheads="1"/>
          </p:cNvSpPr>
          <p:nvPr>
            <p:ph type="ftr" sz="quarter" idx="11"/>
          </p:nvPr>
        </p:nvSpPr>
        <p:spPr>
          <a:ln/>
        </p:spPr>
        <p:txBody>
          <a:bodyPr/>
          <a:lstStyle>
            <a:lvl1pPr>
              <a:defRPr/>
            </a:lvl1pPr>
          </a:lstStyle>
          <a:p>
            <a:pPr>
              <a:defRPr/>
            </a:pPr>
            <a:endParaRPr lang="en-ZA" dirty="0"/>
          </a:p>
        </p:txBody>
      </p:sp>
      <p:sp>
        <p:nvSpPr>
          <p:cNvPr id="6" name="Rectangle 39"/>
          <p:cNvSpPr>
            <a:spLocks noGrp="1" noChangeArrowheads="1"/>
          </p:cNvSpPr>
          <p:nvPr>
            <p:ph type="sldNum" sz="quarter" idx="12"/>
          </p:nvPr>
        </p:nvSpPr>
        <p:spPr>
          <a:ln/>
        </p:spPr>
        <p:txBody>
          <a:bodyPr/>
          <a:lstStyle>
            <a:lvl1pPr>
              <a:defRPr/>
            </a:lvl1pPr>
          </a:lstStyle>
          <a:p>
            <a:pPr>
              <a:defRPr/>
            </a:pPr>
            <a:fld id="{AB509EAE-5EE6-4918-AE24-417743632B2F}" type="slidenum">
              <a:rPr lang="en-ZA"/>
              <a:pPr>
                <a:defRPr/>
              </a:pPr>
              <a:t>‹#›</a:t>
            </a:fld>
            <a:endParaRPr lang="en-ZA" dirty="0"/>
          </a:p>
        </p:txBody>
      </p:sp>
    </p:spTree>
    <p:extLst>
      <p:ext uri="{BB962C8B-B14F-4D97-AF65-F5344CB8AC3E}">
        <p14:creationId xmlns:p14="http://schemas.microsoft.com/office/powerpoint/2010/main" val="3637817224"/>
      </p:ext>
    </p:extLst>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 y="3175"/>
            <a:ext cx="91503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5" name="Rectangle 3"/>
          <p:cNvSpPr>
            <a:spLocks noGrp="1" noChangeArrowheads="1"/>
          </p:cNvSpPr>
          <p:nvPr>
            <p:ph type="ctrTitle"/>
          </p:nvPr>
        </p:nvSpPr>
        <p:spPr>
          <a:xfrm>
            <a:off x="3059113" y="3271838"/>
            <a:ext cx="5545137" cy="676275"/>
          </a:xfrm>
        </p:spPr>
        <p:txBody>
          <a:bodyPr anchor="b"/>
          <a:lstStyle>
            <a:lvl1pPr>
              <a:defRPr>
                <a:solidFill>
                  <a:srgbClr val="003896"/>
                </a:solidFill>
              </a:defRPr>
            </a:lvl1pPr>
          </a:lstStyle>
          <a:p>
            <a:pPr lvl="0"/>
            <a:r>
              <a:rPr lang="en-US" noProof="0"/>
              <a:t>Click to edit Master title style</a:t>
            </a:r>
            <a:endParaRPr lang="en-ZA" noProof="0"/>
          </a:p>
        </p:txBody>
      </p:sp>
      <p:sp>
        <p:nvSpPr>
          <p:cNvPr id="3076" name="Rectangle 4"/>
          <p:cNvSpPr>
            <a:spLocks noGrp="1" noChangeArrowheads="1"/>
          </p:cNvSpPr>
          <p:nvPr>
            <p:ph type="subTitle" idx="1"/>
          </p:nvPr>
        </p:nvSpPr>
        <p:spPr>
          <a:xfrm>
            <a:off x="3059113" y="4092575"/>
            <a:ext cx="5545137" cy="2220913"/>
          </a:xfrm>
        </p:spPr>
        <p:txBody>
          <a:bodyPr/>
          <a:lstStyle>
            <a:lvl1pPr marL="0" indent="0">
              <a:buFontTx/>
              <a:buNone/>
              <a:defRPr sz="1800">
                <a:solidFill>
                  <a:srgbClr val="83725B"/>
                </a:solidFill>
              </a:defRPr>
            </a:lvl1pPr>
          </a:lstStyle>
          <a:p>
            <a:pPr lvl="0"/>
            <a:r>
              <a:rPr lang="en-US" noProof="0"/>
              <a:t>Click to edit Master subtitle style</a:t>
            </a:r>
            <a:endParaRPr lang="en-ZA" noProof="0"/>
          </a:p>
        </p:txBody>
      </p:sp>
    </p:spTree>
    <p:extLst>
      <p:ext uri="{BB962C8B-B14F-4D97-AF65-F5344CB8AC3E}">
        <p14:creationId xmlns:p14="http://schemas.microsoft.com/office/powerpoint/2010/main" val="24176198"/>
      </p:ext>
    </p:extLst>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a:p>
        </p:txBody>
      </p:sp>
      <p:sp>
        <p:nvSpPr>
          <p:cNvPr id="6" name="Slide Number Placeholder 5"/>
          <p:cNvSpPr>
            <a:spLocks noGrp="1"/>
          </p:cNvSpPr>
          <p:nvPr>
            <p:ph type="sldNum" sz="quarter" idx="12"/>
          </p:nvPr>
        </p:nvSpPr>
        <p:spPr/>
        <p:txBody>
          <a:bodyPr/>
          <a:lstStyle>
            <a:lvl1pPr>
              <a:defRPr/>
            </a:lvl1pPr>
          </a:lstStyle>
          <a:p>
            <a:pPr>
              <a:defRPr/>
            </a:pPr>
            <a:fld id="{8B96C4E4-F781-410B-AD6C-1AF225F5EE3D}" type="slidenum">
              <a:rPr lang="en-ZA"/>
              <a:pPr>
                <a:defRPr/>
              </a:pPr>
              <a:t>‹#›</a:t>
            </a:fld>
            <a:endParaRPr lang="en-ZA"/>
          </a:p>
        </p:txBody>
      </p:sp>
    </p:spTree>
    <p:extLst>
      <p:ext uri="{BB962C8B-B14F-4D97-AF65-F5344CB8AC3E}">
        <p14:creationId xmlns:p14="http://schemas.microsoft.com/office/powerpoint/2010/main" val="724173403"/>
      </p:ext>
    </p:extLst>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a:p>
        </p:txBody>
      </p:sp>
      <p:sp>
        <p:nvSpPr>
          <p:cNvPr id="6" name="Slide Number Placeholder 5"/>
          <p:cNvSpPr>
            <a:spLocks noGrp="1"/>
          </p:cNvSpPr>
          <p:nvPr>
            <p:ph type="sldNum" sz="quarter" idx="12"/>
          </p:nvPr>
        </p:nvSpPr>
        <p:spPr/>
        <p:txBody>
          <a:bodyPr/>
          <a:lstStyle>
            <a:lvl1pPr>
              <a:defRPr/>
            </a:lvl1pPr>
          </a:lstStyle>
          <a:p>
            <a:pPr>
              <a:defRPr/>
            </a:pPr>
            <a:fld id="{78AB4095-EEFA-46AF-BC6B-98C1269B5472}" type="slidenum">
              <a:rPr lang="en-ZA"/>
              <a:pPr>
                <a:defRPr/>
              </a:pPr>
              <a:t>‹#›</a:t>
            </a:fld>
            <a:endParaRPr lang="en-ZA"/>
          </a:p>
        </p:txBody>
      </p:sp>
    </p:spTree>
    <p:extLst>
      <p:ext uri="{BB962C8B-B14F-4D97-AF65-F5344CB8AC3E}">
        <p14:creationId xmlns:p14="http://schemas.microsoft.com/office/powerpoint/2010/main" val="2399440"/>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36563" y="1436688"/>
            <a:ext cx="4113212"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702175" y="1436688"/>
            <a:ext cx="411321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lvl1pPr eaLnBrk="0" hangingPunct="0">
              <a:defRPr/>
            </a:lvl1pPr>
          </a:lstStyle>
          <a:p>
            <a:pPr>
              <a:defRPr/>
            </a:pPr>
            <a:endParaRPr lang="en-ZA" dirty="0"/>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eaLnBrk="1" hangingPunct="1">
              <a:defRPr>
                <a:solidFill>
                  <a:srgbClr val="003896"/>
                </a:solidFill>
                <a:latin typeface="Arial" charset="0"/>
                <a:cs typeface="Arial" charset="0"/>
              </a:defRPr>
            </a:lvl1pPr>
          </a:lstStyle>
          <a:p>
            <a:pPr>
              <a:defRPr/>
            </a:pPr>
            <a:endParaRPr lang="en-ZA" sz="1800" dirty="0"/>
          </a:p>
        </p:txBody>
      </p:sp>
      <p:sp>
        <p:nvSpPr>
          <p:cNvPr id="7" name="Slide Number Placeholder 6"/>
          <p:cNvSpPr>
            <a:spLocks noGrp="1"/>
          </p:cNvSpPr>
          <p:nvPr>
            <p:ph type="sldNum" sz="quarter" idx="12"/>
          </p:nvPr>
        </p:nvSpPr>
        <p:spPr/>
        <p:txBody>
          <a:bodyPr/>
          <a:lstStyle>
            <a:lvl1pPr eaLnBrk="0" hangingPunct="0">
              <a:defRPr/>
            </a:lvl1pPr>
          </a:lstStyle>
          <a:p>
            <a:pPr>
              <a:defRPr/>
            </a:pPr>
            <a:fld id="{C5C72BB6-2474-45E9-B519-F3626722246D}" type="slidenum">
              <a:rPr lang="en-ZA"/>
              <a:pPr>
                <a:defRPr/>
              </a:pPr>
              <a:t>‹#›</a:t>
            </a:fld>
            <a:endParaRPr lang="en-ZA" dirty="0"/>
          </a:p>
        </p:txBody>
      </p:sp>
    </p:spTree>
    <p:extLst>
      <p:ext uri="{BB962C8B-B14F-4D97-AF65-F5344CB8AC3E}">
        <p14:creationId xmlns:p14="http://schemas.microsoft.com/office/powerpoint/2010/main" val="3402725204"/>
      </p:ext>
    </p:extLst>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36563" y="1436688"/>
            <a:ext cx="4113212"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702175" y="1436688"/>
            <a:ext cx="411321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a:p>
        </p:txBody>
      </p:sp>
      <p:sp>
        <p:nvSpPr>
          <p:cNvPr id="7" name="Slide Number Placeholder 6"/>
          <p:cNvSpPr>
            <a:spLocks noGrp="1"/>
          </p:cNvSpPr>
          <p:nvPr>
            <p:ph type="sldNum" sz="quarter" idx="12"/>
          </p:nvPr>
        </p:nvSpPr>
        <p:spPr/>
        <p:txBody>
          <a:bodyPr/>
          <a:lstStyle>
            <a:lvl1pPr>
              <a:defRPr/>
            </a:lvl1pPr>
          </a:lstStyle>
          <a:p>
            <a:pPr>
              <a:defRPr/>
            </a:pPr>
            <a:fld id="{51A9F7F9-0A64-439D-BDE5-981E9CB70AC1}" type="slidenum">
              <a:rPr lang="en-ZA"/>
              <a:pPr>
                <a:defRPr/>
              </a:pPr>
              <a:t>‹#›</a:t>
            </a:fld>
            <a:endParaRPr lang="en-ZA"/>
          </a:p>
        </p:txBody>
      </p:sp>
    </p:spTree>
    <p:extLst>
      <p:ext uri="{BB962C8B-B14F-4D97-AF65-F5344CB8AC3E}">
        <p14:creationId xmlns:p14="http://schemas.microsoft.com/office/powerpoint/2010/main" val="1791584912"/>
      </p:ext>
    </p:extLst>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lvl1pPr>
              <a:defRPr/>
            </a:lvl1pPr>
          </a:lstStyle>
          <a:p>
            <a:pPr>
              <a:defRPr/>
            </a:pPr>
            <a:endParaRPr lang="en-ZA"/>
          </a:p>
        </p:txBody>
      </p:sp>
      <p:sp>
        <p:nvSpPr>
          <p:cNvPr id="8" name="Footer Placeholder 7"/>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a:p>
        </p:txBody>
      </p:sp>
      <p:sp>
        <p:nvSpPr>
          <p:cNvPr id="9" name="Slide Number Placeholder 8"/>
          <p:cNvSpPr>
            <a:spLocks noGrp="1"/>
          </p:cNvSpPr>
          <p:nvPr>
            <p:ph type="sldNum" sz="quarter" idx="12"/>
          </p:nvPr>
        </p:nvSpPr>
        <p:spPr/>
        <p:txBody>
          <a:bodyPr/>
          <a:lstStyle>
            <a:lvl1pPr>
              <a:defRPr/>
            </a:lvl1pPr>
          </a:lstStyle>
          <a:p>
            <a:pPr>
              <a:defRPr/>
            </a:pPr>
            <a:fld id="{3D516906-6D15-4023-97D0-5DBC51836867}" type="slidenum">
              <a:rPr lang="en-ZA"/>
              <a:pPr>
                <a:defRPr/>
              </a:pPr>
              <a:t>‹#›</a:t>
            </a:fld>
            <a:endParaRPr lang="en-ZA"/>
          </a:p>
        </p:txBody>
      </p:sp>
    </p:spTree>
    <p:extLst>
      <p:ext uri="{BB962C8B-B14F-4D97-AF65-F5344CB8AC3E}">
        <p14:creationId xmlns:p14="http://schemas.microsoft.com/office/powerpoint/2010/main" val="3720660837"/>
      </p:ext>
    </p:extLst>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lvl1pPr>
              <a:defRPr/>
            </a:lvl1pPr>
          </a:lstStyle>
          <a:p>
            <a:pPr>
              <a:defRPr/>
            </a:pPr>
            <a:endParaRPr lang="en-ZA"/>
          </a:p>
        </p:txBody>
      </p:sp>
      <p:sp>
        <p:nvSpPr>
          <p:cNvPr id="4" name="Footer Placeholder 3"/>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a:p>
        </p:txBody>
      </p:sp>
      <p:sp>
        <p:nvSpPr>
          <p:cNvPr id="5" name="Slide Number Placeholder 4"/>
          <p:cNvSpPr>
            <a:spLocks noGrp="1"/>
          </p:cNvSpPr>
          <p:nvPr>
            <p:ph type="sldNum" sz="quarter" idx="12"/>
          </p:nvPr>
        </p:nvSpPr>
        <p:spPr/>
        <p:txBody>
          <a:bodyPr/>
          <a:lstStyle>
            <a:lvl1pPr>
              <a:defRPr/>
            </a:lvl1pPr>
          </a:lstStyle>
          <a:p>
            <a:pPr>
              <a:defRPr/>
            </a:pPr>
            <a:fld id="{A2607EEC-A0ED-468E-ADF8-15CC7F28A5E5}" type="slidenum">
              <a:rPr lang="en-ZA"/>
              <a:pPr>
                <a:defRPr/>
              </a:pPr>
              <a:t>‹#›</a:t>
            </a:fld>
            <a:endParaRPr lang="en-ZA"/>
          </a:p>
        </p:txBody>
      </p:sp>
    </p:spTree>
    <p:extLst>
      <p:ext uri="{BB962C8B-B14F-4D97-AF65-F5344CB8AC3E}">
        <p14:creationId xmlns:p14="http://schemas.microsoft.com/office/powerpoint/2010/main" val="3402141117"/>
      </p:ext>
    </p:extLst>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ZA"/>
          </a:p>
        </p:txBody>
      </p:sp>
      <p:sp>
        <p:nvSpPr>
          <p:cNvPr id="3" name="Footer Placeholder 2"/>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a:p>
        </p:txBody>
      </p:sp>
      <p:sp>
        <p:nvSpPr>
          <p:cNvPr id="4" name="Slide Number Placeholder 3"/>
          <p:cNvSpPr>
            <a:spLocks noGrp="1"/>
          </p:cNvSpPr>
          <p:nvPr>
            <p:ph type="sldNum" sz="quarter" idx="12"/>
          </p:nvPr>
        </p:nvSpPr>
        <p:spPr/>
        <p:txBody>
          <a:bodyPr/>
          <a:lstStyle>
            <a:lvl1pPr>
              <a:defRPr/>
            </a:lvl1pPr>
          </a:lstStyle>
          <a:p>
            <a:pPr>
              <a:defRPr/>
            </a:pPr>
            <a:fld id="{E0148F96-887E-4C04-8EB6-3A91172BC025}" type="slidenum">
              <a:rPr lang="en-ZA"/>
              <a:pPr>
                <a:defRPr/>
              </a:pPr>
              <a:t>‹#›</a:t>
            </a:fld>
            <a:endParaRPr lang="en-ZA"/>
          </a:p>
        </p:txBody>
      </p:sp>
    </p:spTree>
    <p:extLst>
      <p:ext uri="{BB962C8B-B14F-4D97-AF65-F5344CB8AC3E}">
        <p14:creationId xmlns:p14="http://schemas.microsoft.com/office/powerpoint/2010/main" val="3219997795"/>
      </p:ext>
    </p:extLst>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a:p>
        </p:txBody>
      </p:sp>
      <p:sp>
        <p:nvSpPr>
          <p:cNvPr id="7" name="Slide Number Placeholder 6"/>
          <p:cNvSpPr>
            <a:spLocks noGrp="1"/>
          </p:cNvSpPr>
          <p:nvPr>
            <p:ph type="sldNum" sz="quarter" idx="12"/>
          </p:nvPr>
        </p:nvSpPr>
        <p:spPr/>
        <p:txBody>
          <a:bodyPr/>
          <a:lstStyle>
            <a:lvl1pPr>
              <a:defRPr/>
            </a:lvl1pPr>
          </a:lstStyle>
          <a:p>
            <a:pPr>
              <a:defRPr/>
            </a:pPr>
            <a:fld id="{7BA644AE-FD6C-4354-A28D-BC243C7847CB}" type="slidenum">
              <a:rPr lang="en-ZA"/>
              <a:pPr>
                <a:defRPr/>
              </a:pPr>
              <a:t>‹#›</a:t>
            </a:fld>
            <a:endParaRPr lang="en-ZA"/>
          </a:p>
        </p:txBody>
      </p:sp>
    </p:spTree>
    <p:extLst>
      <p:ext uri="{BB962C8B-B14F-4D97-AF65-F5344CB8AC3E}">
        <p14:creationId xmlns:p14="http://schemas.microsoft.com/office/powerpoint/2010/main" val="603875443"/>
      </p:ext>
    </p:extLst>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Z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a:p>
        </p:txBody>
      </p:sp>
      <p:sp>
        <p:nvSpPr>
          <p:cNvPr id="7" name="Slide Number Placeholder 6"/>
          <p:cNvSpPr>
            <a:spLocks noGrp="1"/>
          </p:cNvSpPr>
          <p:nvPr>
            <p:ph type="sldNum" sz="quarter" idx="12"/>
          </p:nvPr>
        </p:nvSpPr>
        <p:spPr/>
        <p:txBody>
          <a:bodyPr/>
          <a:lstStyle>
            <a:lvl1pPr>
              <a:defRPr/>
            </a:lvl1pPr>
          </a:lstStyle>
          <a:p>
            <a:pPr>
              <a:defRPr/>
            </a:pPr>
            <a:fld id="{AB415B70-D017-4207-BE36-A35C6712554A}" type="slidenum">
              <a:rPr lang="en-ZA"/>
              <a:pPr>
                <a:defRPr/>
              </a:pPr>
              <a:t>‹#›</a:t>
            </a:fld>
            <a:endParaRPr lang="en-ZA"/>
          </a:p>
        </p:txBody>
      </p:sp>
    </p:spTree>
    <p:extLst>
      <p:ext uri="{BB962C8B-B14F-4D97-AF65-F5344CB8AC3E}">
        <p14:creationId xmlns:p14="http://schemas.microsoft.com/office/powerpoint/2010/main" val="1438466152"/>
      </p:ext>
    </p:extLst>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a:p>
        </p:txBody>
      </p:sp>
      <p:sp>
        <p:nvSpPr>
          <p:cNvPr id="6" name="Slide Number Placeholder 5"/>
          <p:cNvSpPr>
            <a:spLocks noGrp="1"/>
          </p:cNvSpPr>
          <p:nvPr>
            <p:ph type="sldNum" sz="quarter" idx="12"/>
          </p:nvPr>
        </p:nvSpPr>
        <p:spPr/>
        <p:txBody>
          <a:bodyPr/>
          <a:lstStyle>
            <a:lvl1pPr>
              <a:defRPr/>
            </a:lvl1pPr>
          </a:lstStyle>
          <a:p>
            <a:pPr>
              <a:defRPr/>
            </a:pPr>
            <a:fld id="{52FD4E71-0C16-4E3D-82BE-35254DB99D23}" type="slidenum">
              <a:rPr lang="en-ZA"/>
              <a:pPr>
                <a:defRPr/>
              </a:pPr>
              <a:t>‹#›</a:t>
            </a:fld>
            <a:endParaRPr lang="en-ZA"/>
          </a:p>
        </p:txBody>
      </p:sp>
    </p:spTree>
    <p:extLst>
      <p:ext uri="{BB962C8B-B14F-4D97-AF65-F5344CB8AC3E}">
        <p14:creationId xmlns:p14="http://schemas.microsoft.com/office/powerpoint/2010/main" val="1803287203"/>
      </p:ext>
    </p:extLst>
  </p:cSld>
  <p:clrMapOvr>
    <a:masterClrMapping/>
  </p:clrMapOvr>
  <p:transition spd="slow">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475" y="166688"/>
            <a:ext cx="2093913"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36563" y="166688"/>
            <a:ext cx="6132512"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a:p>
        </p:txBody>
      </p:sp>
      <p:sp>
        <p:nvSpPr>
          <p:cNvPr id="6" name="Slide Number Placeholder 5"/>
          <p:cNvSpPr>
            <a:spLocks noGrp="1"/>
          </p:cNvSpPr>
          <p:nvPr>
            <p:ph type="sldNum" sz="quarter" idx="12"/>
          </p:nvPr>
        </p:nvSpPr>
        <p:spPr/>
        <p:txBody>
          <a:bodyPr/>
          <a:lstStyle>
            <a:lvl1pPr>
              <a:defRPr/>
            </a:lvl1pPr>
          </a:lstStyle>
          <a:p>
            <a:pPr>
              <a:defRPr/>
            </a:pPr>
            <a:fld id="{6715B8AD-4558-4958-818B-BEAD96C3C15B}" type="slidenum">
              <a:rPr lang="en-ZA"/>
              <a:pPr>
                <a:defRPr/>
              </a:pPr>
              <a:t>‹#›</a:t>
            </a:fld>
            <a:endParaRPr lang="en-ZA"/>
          </a:p>
        </p:txBody>
      </p:sp>
    </p:spTree>
    <p:extLst>
      <p:ext uri="{BB962C8B-B14F-4D97-AF65-F5344CB8AC3E}">
        <p14:creationId xmlns:p14="http://schemas.microsoft.com/office/powerpoint/2010/main" val="2245094537"/>
      </p:ext>
    </p:extLst>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36563" y="166688"/>
            <a:ext cx="8378825"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p:cNvSpPr>
            <a:spLocks noGrp="1"/>
          </p:cNvSpPr>
          <p:nvPr>
            <p:ph type="dt" sz="half" idx="10"/>
          </p:nvPr>
        </p:nvSpPr>
        <p:spPr/>
        <p:txBody>
          <a:bodyPr/>
          <a:lstStyle>
            <a:lvl1pPr>
              <a:defRPr/>
            </a:lvl1pPr>
          </a:lstStyle>
          <a:p>
            <a:pPr>
              <a:defRPr/>
            </a:pPr>
            <a:endParaRPr lang="en-ZA"/>
          </a:p>
        </p:txBody>
      </p:sp>
      <p:sp>
        <p:nvSpPr>
          <p:cNvPr id="4" name="Slide Number Placeholder 4"/>
          <p:cNvSpPr>
            <a:spLocks noGrp="1"/>
          </p:cNvSpPr>
          <p:nvPr>
            <p:ph type="sldNum" sz="quarter" idx="11"/>
          </p:nvPr>
        </p:nvSpPr>
        <p:spPr>
          <a:xfrm>
            <a:off x="3851275" y="6453188"/>
            <a:ext cx="1008063" cy="268287"/>
          </a:xfrm>
        </p:spPr>
        <p:txBody>
          <a:bodyPr/>
          <a:lstStyle>
            <a:lvl1pPr>
              <a:defRPr/>
            </a:lvl1pPr>
          </a:lstStyle>
          <a:p>
            <a:pPr>
              <a:defRPr/>
            </a:pPr>
            <a:fld id="{1DE1901A-5795-494A-8AC8-462401385D35}" type="slidenum">
              <a:rPr lang="en-ZA"/>
              <a:pPr>
                <a:defRPr/>
              </a:pPr>
              <a:t>‹#›</a:t>
            </a:fld>
            <a:endParaRPr lang="en-ZA"/>
          </a:p>
        </p:txBody>
      </p:sp>
    </p:spTree>
    <p:extLst>
      <p:ext uri="{BB962C8B-B14F-4D97-AF65-F5344CB8AC3E}">
        <p14:creationId xmlns:p14="http://schemas.microsoft.com/office/powerpoint/2010/main" val="3262596754"/>
      </p:ext>
    </p:extLst>
  </p:cSld>
  <p:clrMapOvr>
    <a:masterClrMapping/>
  </p:clrMapOvr>
  <p:transition spd="slow">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0"/>
          <p:cNvGrpSpPr>
            <a:grpSpLocks/>
          </p:cNvGrpSpPr>
          <p:nvPr userDrawn="1"/>
        </p:nvGrpSpPr>
        <p:grpSpPr bwMode="auto">
          <a:xfrm>
            <a:off x="-4763" y="0"/>
            <a:ext cx="9148763" cy="6858000"/>
            <a:chOff x="-3" y="0"/>
            <a:chExt cx="5763" cy="4320"/>
          </a:xfrm>
        </p:grpSpPr>
        <p:pic>
          <p:nvPicPr>
            <p:cNvPr id="5" name="Picture 148" descr="logo small"/>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1"/>
            <p:cNvSpPr>
              <a:spLocks noChangeArrowheads="1"/>
            </p:cNvSpPr>
            <p:nvPr userDrawn="1"/>
          </p:nvSpPr>
          <p:spPr bwMode="auto">
            <a:xfrm>
              <a:off x="-3" y="0"/>
              <a:ext cx="5763" cy="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pic>
          <p:nvPicPr>
            <p:cNvPr id="7" name="Picture 23" descr="dd"/>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01"/>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9" name="Oval 102" descr="coolers"/>
            <p:cNvSpPr>
              <a:spLocks noChangeArrowheads="1"/>
            </p:cNvSpPr>
            <p:nvPr userDrawn="1"/>
          </p:nvSpPr>
          <p:spPr bwMode="auto">
            <a:xfrm>
              <a:off x="275" y="858"/>
              <a:ext cx="1362" cy="1369"/>
            </a:xfrm>
            <a:prstGeom prst="ellipse">
              <a:avLst/>
            </a:prstGeom>
            <a:blipFill dpi="0" rotWithShape="1">
              <a:blip r:embed="rId4"/>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10" name="Oval 103"/>
            <p:cNvSpPr>
              <a:spLocks noChangeArrowheads="1"/>
            </p:cNvSpPr>
            <p:nvPr userDrawn="1"/>
          </p:nvSpPr>
          <p:spPr bwMode="auto">
            <a:xfrm>
              <a:off x="217" y="772"/>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11" name="Oval 104"/>
            <p:cNvSpPr>
              <a:spLocks noChangeArrowheads="1"/>
            </p:cNvSpPr>
            <p:nvPr userDrawn="1"/>
          </p:nvSpPr>
          <p:spPr bwMode="auto">
            <a:xfrm>
              <a:off x="162" y="772"/>
              <a:ext cx="1487"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12" name="Oval 105"/>
            <p:cNvSpPr>
              <a:spLocks noChangeArrowheads="1"/>
            </p:cNvSpPr>
            <p:nvPr userDrawn="1"/>
          </p:nvSpPr>
          <p:spPr bwMode="auto">
            <a:xfrm>
              <a:off x="240" y="803"/>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13" name="Oval 106"/>
            <p:cNvSpPr>
              <a:spLocks noChangeArrowheads="1"/>
            </p:cNvSpPr>
            <p:nvPr userDrawn="1"/>
          </p:nvSpPr>
          <p:spPr bwMode="auto">
            <a:xfrm>
              <a:off x="194"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14" name="Oval 107"/>
            <p:cNvSpPr>
              <a:spLocks noChangeArrowheads="1"/>
            </p:cNvSpPr>
            <p:nvPr userDrawn="1"/>
          </p:nvSpPr>
          <p:spPr bwMode="auto">
            <a:xfrm>
              <a:off x="279"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15" name="Oval 108"/>
            <p:cNvSpPr>
              <a:spLocks noChangeArrowheads="1"/>
            </p:cNvSpPr>
            <p:nvPr userDrawn="1"/>
          </p:nvSpPr>
          <p:spPr bwMode="auto">
            <a:xfrm>
              <a:off x="108"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16" name="Oval 109"/>
            <p:cNvSpPr>
              <a:spLocks noChangeArrowheads="1"/>
            </p:cNvSpPr>
            <p:nvPr userDrawn="1"/>
          </p:nvSpPr>
          <p:spPr bwMode="auto">
            <a:xfrm>
              <a:off x="287"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17" name="Oval 110"/>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18" name="Oval 111"/>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19" name="Oval 112"/>
            <p:cNvSpPr>
              <a:spLocks noChangeArrowheads="1"/>
            </p:cNvSpPr>
            <p:nvPr userDrawn="1"/>
          </p:nvSpPr>
          <p:spPr bwMode="auto">
            <a:xfrm>
              <a:off x="598" y="399"/>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20" name="Oval 113"/>
            <p:cNvSpPr>
              <a:spLocks noChangeArrowheads="1"/>
            </p:cNvSpPr>
            <p:nvPr userDrawn="1"/>
          </p:nvSpPr>
          <p:spPr bwMode="auto">
            <a:xfrm>
              <a:off x="575" y="399"/>
              <a:ext cx="762"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21" name="Oval 114"/>
            <p:cNvSpPr>
              <a:spLocks noChangeArrowheads="1"/>
            </p:cNvSpPr>
            <p:nvPr userDrawn="1"/>
          </p:nvSpPr>
          <p:spPr bwMode="auto">
            <a:xfrm>
              <a:off x="614" y="414"/>
              <a:ext cx="770" cy="771"/>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22" name="Oval 115"/>
            <p:cNvSpPr>
              <a:spLocks noChangeArrowheads="1"/>
            </p:cNvSpPr>
            <p:nvPr userDrawn="1"/>
          </p:nvSpPr>
          <p:spPr bwMode="auto">
            <a:xfrm>
              <a:off x="590" y="391"/>
              <a:ext cx="763"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23" name="Oval 116"/>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24" name="Oval 117"/>
            <p:cNvSpPr>
              <a:spLocks noChangeArrowheads="1"/>
            </p:cNvSpPr>
            <p:nvPr userDrawn="1"/>
          </p:nvSpPr>
          <p:spPr bwMode="auto">
            <a:xfrm>
              <a:off x="637" y="445"/>
              <a:ext cx="693" cy="693"/>
            </a:xfrm>
            <a:prstGeom prst="ellipse">
              <a:avLst/>
            </a:prstGeom>
            <a:noFill/>
            <a:ln w="0">
              <a:solidFill>
                <a:srgbClr val="83725B"/>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25" name="Oval 118" descr="face"/>
            <p:cNvSpPr>
              <a:spLocks noChangeArrowheads="1"/>
            </p:cNvSpPr>
            <p:nvPr userDrawn="1"/>
          </p:nvSpPr>
          <p:spPr bwMode="auto">
            <a:xfrm>
              <a:off x="633" y="445"/>
              <a:ext cx="700" cy="701"/>
            </a:xfrm>
            <a:prstGeom prst="ellipse">
              <a:avLst/>
            </a:prstGeom>
            <a:blipFill dpi="0" rotWithShape="1">
              <a:blip r:embed="rId5">
                <a:lum contrast="6000"/>
              </a:blip>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26" name="Oval 119"/>
            <p:cNvSpPr>
              <a:spLocks noChangeArrowheads="1"/>
            </p:cNvSpPr>
            <p:nvPr userDrawn="1"/>
          </p:nvSpPr>
          <p:spPr bwMode="auto">
            <a:xfrm>
              <a:off x="637" y="391"/>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27" name="Oval 120"/>
            <p:cNvSpPr>
              <a:spLocks noChangeArrowheads="1"/>
            </p:cNvSpPr>
            <p:nvPr userDrawn="1"/>
          </p:nvSpPr>
          <p:spPr bwMode="auto">
            <a:xfrm>
              <a:off x="544" y="438"/>
              <a:ext cx="770"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28" name="Oval 121"/>
            <p:cNvSpPr>
              <a:spLocks noChangeArrowheads="1"/>
            </p:cNvSpPr>
            <p:nvPr userDrawn="1"/>
          </p:nvSpPr>
          <p:spPr bwMode="auto">
            <a:xfrm>
              <a:off x="637" y="438"/>
              <a:ext cx="763"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29" name="Oval 122"/>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30" name="Oval 123"/>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31" name="Oval 124"/>
            <p:cNvSpPr>
              <a:spLocks noChangeArrowheads="1"/>
            </p:cNvSpPr>
            <p:nvPr userDrawn="1"/>
          </p:nvSpPr>
          <p:spPr bwMode="auto">
            <a:xfrm>
              <a:off x="248" y="1963"/>
              <a:ext cx="1245"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32" name="Oval 125"/>
            <p:cNvSpPr>
              <a:spLocks noChangeArrowheads="1"/>
            </p:cNvSpPr>
            <p:nvPr userDrawn="1"/>
          </p:nvSpPr>
          <p:spPr bwMode="auto">
            <a:xfrm>
              <a:off x="209" y="1963"/>
              <a:ext cx="1237"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33" name="Oval 126"/>
            <p:cNvSpPr>
              <a:spLocks noChangeArrowheads="1"/>
            </p:cNvSpPr>
            <p:nvPr userDrawn="1"/>
          </p:nvSpPr>
          <p:spPr bwMode="auto">
            <a:xfrm>
              <a:off x="271" y="1986"/>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34" name="Oval 127"/>
            <p:cNvSpPr>
              <a:spLocks noChangeArrowheads="1"/>
            </p:cNvSpPr>
            <p:nvPr userDrawn="1"/>
          </p:nvSpPr>
          <p:spPr bwMode="auto">
            <a:xfrm>
              <a:off x="232"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35" name="Oval 128" descr="new smal workers"/>
            <p:cNvSpPr>
              <a:spLocks noChangeArrowheads="1"/>
            </p:cNvSpPr>
            <p:nvPr userDrawn="1"/>
          </p:nvSpPr>
          <p:spPr bwMode="auto">
            <a:xfrm>
              <a:off x="304" y="2033"/>
              <a:ext cx="1135" cy="1143"/>
            </a:xfrm>
            <a:prstGeom prst="ellipse">
              <a:avLst/>
            </a:prstGeom>
            <a:blipFill dpi="0" rotWithShape="1">
              <a:blip r:embed="rId6">
                <a:lum contrast="12000"/>
              </a:blip>
              <a:srcRect/>
              <a:stretch>
                <a:fillRect/>
              </a:stretch>
            </a:blipFill>
            <a:ln>
              <a:noFill/>
            </a:ln>
            <a:extLst>
              <a:ext uri="{91240B29-F687-4F45-9708-019B960494DF}">
                <a14:hiddenLine xmlns:a14="http://schemas.microsoft.com/office/drawing/2010/main" w="0">
                  <a:solidFill>
                    <a:srgbClr val="83725B"/>
                  </a:solidFill>
                  <a:round/>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36" name="Oval 129"/>
            <p:cNvSpPr>
              <a:spLocks noChangeArrowheads="1"/>
            </p:cNvSpPr>
            <p:nvPr userDrawn="1"/>
          </p:nvSpPr>
          <p:spPr bwMode="auto">
            <a:xfrm>
              <a:off x="162" y="2017"/>
              <a:ext cx="1238"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37" name="Oval 130"/>
            <p:cNvSpPr>
              <a:spLocks noChangeArrowheads="1"/>
            </p:cNvSpPr>
            <p:nvPr userDrawn="1"/>
          </p:nvSpPr>
          <p:spPr bwMode="auto">
            <a:xfrm>
              <a:off x="310"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38" name="Oval 131"/>
            <p:cNvSpPr>
              <a:spLocks noChangeArrowheads="1"/>
            </p:cNvSpPr>
            <p:nvPr userDrawn="1"/>
          </p:nvSpPr>
          <p:spPr bwMode="auto">
            <a:xfrm>
              <a:off x="303" y="2017"/>
              <a:ext cx="1244"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39" name="Oval 132"/>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40" name="Oval 133"/>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41" name="Oval 134"/>
            <p:cNvSpPr>
              <a:spLocks noChangeArrowheads="1"/>
            </p:cNvSpPr>
            <p:nvPr userDrawn="1"/>
          </p:nvSpPr>
          <p:spPr bwMode="auto">
            <a:xfrm>
              <a:off x="598" y="2959"/>
              <a:ext cx="1035"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42" name="Oval 135"/>
            <p:cNvSpPr>
              <a:spLocks noChangeArrowheads="1"/>
            </p:cNvSpPr>
            <p:nvPr userDrawn="1"/>
          </p:nvSpPr>
          <p:spPr bwMode="auto">
            <a:xfrm>
              <a:off x="567" y="2959"/>
              <a:ext cx="1027"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43" name="Oval 136"/>
            <p:cNvSpPr>
              <a:spLocks noChangeArrowheads="1"/>
            </p:cNvSpPr>
            <p:nvPr userDrawn="1"/>
          </p:nvSpPr>
          <p:spPr bwMode="auto">
            <a:xfrm>
              <a:off x="622" y="2982"/>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44" name="Oval 137"/>
            <p:cNvSpPr>
              <a:spLocks noChangeArrowheads="1"/>
            </p:cNvSpPr>
            <p:nvPr userDrawn="1"/>
          </p:nvSpPr>
          <p:spPr bwMode="auto">
            <a:xfrm>
              <a:off x="583" y="2951"/>
              <a:ext cx="1034"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45" name="Oval 138" descr="boom"/>
            <p:cNvSpPr>
              <a:spLocks noChangeArrowheads="1"/>
            </p:cNvSpPr>
            <p:nvPr userDrawn="1"/>
          </p:nvSpPr>
          <p:spPr bwMode="auto">
            <a:xfrm>
              <a:off x="638" y="3018"/>
              <a:ext cx="949" cy="957"/>
            </a:xfrm>
            <a:prstGeom prst="ellipse">
              <a:avLst/>
            </a:prstGeom>
            <a:blipFill dpi="0" rotWithShape="1">
              <a:blip r:embed="rId7">
                <a:lum contrast="6000"/>
              </a:blip>
              <a:srcRect/>
              <a:stretch>
                <a:fillRect/>
              </a:stretch>
            </a:blipFill>
            <a:ln>
              <a:noFill/>
            </a:ln>
            <a:extLst>
              <a:ext uri="{91240B29-F687-4F45-9708-019B960494DF}">
                <a14:hiddenLine xmlns:a14="http://schemas.microsoft.com/office/drawing/2010/main" w="9525">
                  <a:solidFill>
                    <a:srgbClr val="83725B"/>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46" name="Oval 139"/>
            <p:cNvSpPr>
              <a:spLocks noChangeArrowheads="1"/>
            </p:cNvSpPr>
            <p:nvPr userDrawn="1"/>
          </p:nvSpPr>
          <p:spPr bwMode="auto">
            <a:xfrm>
              <a:off x="528" y="3005"/>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47" name="Oval 140"/>
            <p:cNvSpPr>
              <a:spLocks noChangeArrowheads="1"/>
            </p:cNvSpPr>
            <p:nvPr userDrawn="1"/>
          </p:nvSpPr>
          <p:spPr bwMode="auto">
            <a:xfrm>
              <a:off x="645" y="3005"/>
              <a:ext cx="1035"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sp>
          <p:nvSpPr>
            <p:cNvPr id="48" name="Oval 141"/>
            <p:cNvSpPr>
              <a:spLocks noChangeArrowheads="1"/>
            </p:cNvSpPr>
            <p:nvPr userDrawn="1"/>
          </p:nvSpPr>
          <p:spPr bwMode="auto">
            <a:xfrm>
              <a:off x="653" y="2951"/>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a:p>
          </p:txBody>
        </p:sp>
      </p:grpSp>
      <p:sp>
        <p:nvSpPr>
          <p:cNvPr id="3075" name="Rectangle 3"/>
          <p:cNvSpPr>
            <a:spLocks noGrp="1" noChangeArrowheads="1"/>
          </p:cNvSpPr>
          <p:nvPr>
            <p:ph type="ctrTitle"/>
          </p:nvPr>
        </p:nvSpPr>
        <p:spPr>
          <a:xfrm>
            <a:off x="3059113" y="3271838"/>
            <a:ext cx="5545137" cy="676275"/>
          </a:xfrm>
        </p:spPr>
        <p:txBody>
          <a:bodyPr anchor="b"/>
          <a:lstStyle>
            <a:lvl1pPr>
              <a:defRPr>
                <a:solidFill>
                  <a:srgbClr val="003896"/>
                </a:solidFill>
              </a:defRPr>
            </a:lvl1pPr>
          </a:lstStyle>
          <a:p>
            <a:pPr lvl="0"/>
            <a:r>
              <a:rPr lang="en-ZA" noProof="0"/>
              <a:t>Click to edit Master title style</a:t>
            </a:r>
          </a:p>
        </p:txBody>
      </p:sp>
      <p:sp>
        <p:nvSpPr>
          <p:cNvPr id="3076" name="Rectangle 4"/>
          <p:cNvSpPr>
            <a:spLocks noGrp="1" noChangeArrowheads="1"/>
          </p:cNvSpPr>
          <p:nvPr>
            <p:ph type="subTitle" idx="1"/>
          </p:nvPr>
        </p:nvSpPr>
        <p:spPr>
          <a:xfrm>
            <a:off x="3059113" y="4092575"/>
            <a:ext cx="5545137" cy="2220913"/>
          </a:xfrm>
        </p:spPr>
        <p:txBody>
          <a:bodyPr/>
          <a:lstStyle>
            <a:lvl1pPr marL="0" indent="0">
              <a:buFontTx/>
              <a:buNone/>
              <a:defRPr sz="1800">
                <a:solidFill>
                  <a:srgbClr val="83725B"/>
                </a:solidFill>
              </a:defRPr>
            </a:lvl1pPr>
          </a:lstStyle>
          <a:p>
            <a:pPr lvl="0"/>
            <a:r>
              <a:rPr lang="en-ZA" noProof="0"/>
              <a:t>Click to edit Master subtitle style</a:t>
            </a:r>
          </a:p>
        </p:txBody>
      </p:sp>
    </p:spTree>
    <p:extLst>
      <p:ext uri="{BB962C8B-B14F-4D97-AF65-F5344CB8AC3E}">
        <p14:creationId xmlns:p14="http://schemas.microsoft.com/office/powerpoint/2010/main" val="3717723068"/>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lvl1pPr eaLnBrk="0" hangingPunct="0">
              <a:defRPr/>
            </a:lvl1pPr>
          </a:lstStyle>
          <a:p>
            <a:pPr>
              <a:defRPr/>
            </a:pPr>
            <a:endParaRPr lang="en-ZA" dirty="0"/>
          </a:p>
        </p:txBody>
      </p:sp>
      <p:sp>
        <p:nvSpPr>
          <p:cNvPr id="8" name="Footer Placeholder 7"/>
          <p:cNvSpPr>
            <a:spLocks noGrp="1"/>
          </p:cNvSpPr>
          <p:nvPr>
            <p:ph type="ftr" sz="quarter" idx="11"/>
          </p:nvPr>
        </p:nvSpPr>
        <p:spPr>
          <a:xfrm>
            <a:off x="3132138" y="6453188"/>
            <a:ext cx="2879725" cy="268287"/>
          </a:xfrm>
          <a:prstGeom prst="rect">
            <a:avLst/>
          </a:prstGeom>
        </p:spPr>
        <p:txBody>
          <a:bodyPr/>
          <a:lstStyle>
            <a:lvl1pPr eaLnBrk="1" hangingPunct="1">
              <a:defRPr>
                <a:solidFill>
                  <a:srgbClr val="003896"/>
                </a:solidFill>
                <a:latin typeface="Arial" charset="0"/>
                <a:cs typeface="Arial" charset="0"/>
              </a:defRPr>
            </a:lvl1pPr>
          </a:lstStyle>
          <a:p>
            <a:pPr>
              <a:defRPr/>
            </a:pPr>
            <a:endParaRPr lang="en-ZA" sz="1800" dirty="0"/>
          </a:p>
        </p:txBody>
      </p:sp>
      <p:sp>
        <p:nvSpPr>
          <p:cNvPr id="9" name="Slide Number Placeholder 8"/>
          <p:cNvSpPr>
            <a:spLocks noGrp="1"/>
          </p:cNvSpPr>
          <p:nvPr>
            <p:ph type="sldNum" sz="quarter" idx="12"/>
          </p:nvPr>
        </p:nvSpPr>
        <p:spPr/>
        <p:txBody>
          <a:bodyPr/>
          <a:lstStyle>
            <a:lvl1pPr eaLnBrk="0" hangingPunct="0">
              <a:defRPr/>
            </a:lvl1pPr>
          </a:lstStyle>
          <a:p>
            <a:pPr>
              <a:defRPr/>
            </a:pPr>
            <a:fld id="{637663CD-9B1C-433A-BCB4-23B3FC2EDE2A}" type="slidenum">
              <a:rPr lang="en-ZA"/>
              <a:pPr>
                <a:defRPr/>
              </a:pPr>
              <a:t>‹#›</a:t>
            </a:fld>
            <a:endParaRPr lang="en-ZA" dirty="0"/>
          </a:p>
        </p:txBody>
      </p:sp>
    </p:spTree>
    <p:extLst>
      <p:ext uri="{BB962C8B-B14F-4D97-AF65-F5344CB8AC3E}">
        <p14:creationId xmlns:p14="http://schemas.microsoft.com/office/powerpoint/2010/main" val="3405201051"/>
      </p:ext>
    </p:extLst>
  </p:cSld>
  <p:clrMapOvr>
    <a:masterClrMapping/>
  </p:clrMapOvr>
  <p:transition spd="slow">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a:defRPr/>
            </a:pPr>
            <a:endParaRPr lang="en-ZA"/>
          </a:p>
        </p:txBody>
      </p:sp>
      <p:sp>
        <p:nvSpPr>
          <p:cNvPr id="6" name="Slide Number Placeholder 5"/>
          <p:cNvSpPr>
            <a:spLocks noGrp="1"/>
          </p:cNvSpPr>
          <p:nvPr>
            <p:ph type="sldNum" sz="quarter" idx="12"/>
          </p:nvPr>
        </p:nvSpPr>
        <p:spPr/>
        <p:txBody>
          <a:bodyPr/>
          <a:lstStyle>
            <a:lvl1pPr>
              <a:defRPr/>
            </a:lvl1pPr>
          </a:lstStyle>
          <a:p>
            <a:fld id="{DBA22FF4-A285-44E0-B5E3-71C126BEE655}" type="slidenum">
              <a:rPr lang="en-ZA" altLang="en-US"/>
              <a:pPr/>
              <a:t>‹#›</a:t>
            </a:fld>
            <a:endParaRPr lang="en-ZA" altLang="en-US"/>
          </a:p>
        </p:txBody>
      </p:sp>
    </p:spTree>
    <p:extLst>
      <p:ext uri="{BB962C8B-B14F-4D97-AF65-F5344CB8AC3E}">
        <p14:creationId xmlns:p14="http://schemas.microsoft.com/office/powerpoint/2010/main" val="2088269012"/>
      </p:ext>
    </p:extLst>
  </p:cSld>
  <p:clrMapOvr>
    <a:masterClrMapping/>
  </p:clrMapOvr>
  <p:transition spd="slow">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a:defRPr/>
            </a:pPr>
            <a:endParaRPr lang="en-ZA"/>
          </a:p>
        </p:txBody>
      </p:sp>
      <p:sp>
        <p:nvSpPr>
          <p:cNvPr id="6" name="Slide Number Placeholder 5"/>
          <p:cNvSpPr>
            <a:spLocks noGrp="1"/>
          </p:cNvSpPr>
          <p:nvPr>
            <p:ph type="sldNum" sz="quarter" idx="12"/>
          </p:nvPr>
        </p:nvSpPr>
        <p:spPr/>
        <p:txBody>
          <a:bodyPr/>
          <a:lstStyle>
            <a:lvl1pPr>
              <a:defRPr/>
            </a:lvl1pPr>
          </a:lstStyle>
          <a:p>
            <a:fld id="{BB48C2EB-0CE0-4D5B-B48B-DEC58326D4C6}" type="slidenum">
              <a:rPr lang="en-ZA" altLang="en-US"/>
              <a:pPr/>
              <a:t>‹#›</a:t>
            </a:fld>
            <a:endParaRPr lang="en-ZA" altLang="en-US"/>
          </a:p>
        </p:txBody>
      </p:sp>
    </p:spTree>
    <p:extLst>
      <p:ext uri="{BB962C8B-B14F-4D97-AF65-F5344CB8AC3E}">
        <p14:creationId xmlns:p14="http://schemas.microsoft.com/office/powerpoint/2010/main" val="795755409"/>
      </p:ext>
    </p:extLst>
  </p:cSld>
  <p:clrMapOvr>
    <a:masterClrMapping/>
  </p:clrMapOvr>
  <p:transition spd="slow">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36563" y="1436688"/>
            <a:ext cx="4113212"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702175" y="1436688"/>
            <a:ext cx="411321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a:defRPr/>
            </a:pPr>
            <a:endParaRPr lang="en-ZA"/>
          </a:p>
        </p:txBody>
      </p:sp>
      <p:sp>
        <p:nvSpPr>
          <p:cNvPr id="7" name="Slide Number Placeholder 6"/>
          <p:cNvSpPr>
            <a:spLocks noGrp="1"/>
          </p:cNvSpPr>
          <p:nvPr>
            <p:ph type="sldNum" sz="quarter" idx="12"/>
          </p:nvPr>
        </p:nvSpPr>
        <p:spPr/>
        <p:txBody>
          <a:bodyPr/>
          <a:lstStyle>
            <a:lvl1pPr>
              <a:defRPr/>
            </a:lvl1pPr>
          </a:lstStyle>
          <a:p>
            <a:fld id="{EAB74355-C77E-454D-96F2-AFB6925C94FB}" type="slidenum">
              <a:rPr lang="en-ZA" altLang="en-US"/>
              <a:pPr/>
              <a:t>‹#›</a:t>
            </a:fld>
            <a:endParaRPr lang="en-ZA" altLang="en-US"/>
          </a:p>
        </p:txBody>
      </p:sp>
    </p:spTree>
    <p:extLst>
      <p:ext uri="{BB962C8B-B14F-4D97-AF65-F5344CB8AC3E}">
        <p14:creationId xmlns:p14="http://schemas.microsoft.com/office/powerpoint/2010/main" val="3545239630"/>
      </p:ext>
    </p:extLst>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lvl1pPr>
              <a:defRPr/>
            </a:lvl1pPr>
          </a:lstStyle>
          <a:p>
            <a:pPr>
              <a:defRPr/>
            </a:pPr>
            <a:endParaRPr lang="en-ZA"/>
          </a:p>
        </p:txBody>
      </p:sp>
      <p:sp>
        <p:nvSpPr>
          <p:cNvPr id="8" name="Footer Placeholder 7"/>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a:defRPr/>
            </a:pPr>
            <a:endParaRPr lang="en-ZA"/>
          </a:p>
        </p:txBody>
      </p:sp>
      <p:sp>
        <p:nvSpPr>
          <p:cNvPr id="9" name="Slide Number Placeholder 8"/>
          <p:cNvSpPr>
            <a:spLocks noGrp="1"/>
          </p:cNvSpPr>
          <p:nvPr>
            <p:ph type="sldNum" sz="quarter" idx="12"/>
          </p:nvPr>
        </p:nvSpPr>
        <p:spPr/>
        <p:txBody>
          <a:bodyPr/>
          <a:lstStyle>
            <a:lvl1pPr>
              <a:defRPr/>
            </a:lvl1pPr>
          </a:lstStyle>
          <a:p>
            <a:fld id="{26BFB1C3-FF40-41C3-A08B-4821990C96EA}" type="slidenum">
              <a:rPr lang="en-ZA" altLang="en-US"/>
              <a:pPr/>
              <a:t>‹#›</a:t>
            </a:fld>
            <a:endParaRPr lang="en-ZA" altLang="en-US"/>
          </a:p>
        </p:txBody>
      </p:sp>
    </p:spTree>
    <p:extLst>
      <p:ext uri="{BB962C8B-B14F-4D97-AF65-F5344CB8AC3E}">
        <p14:creationId xmlns:p14="http://schemas.microsoft.com/office/powerpoint/2010/main" val="801057624"/>
      </p:ext>
    </p:extLst>
  </p:cSld>
  <p:clrMapOvr>
    <a:masterClrMapping/>
  </p:clrMapOvr>
  <p:transition spd="slow">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lvl1pPr>
              <a:defRPr/>
            </a:lvl1pPr>
          </a:lstStyle>
          <a:p>
            <a:pPr>
              <a:defRPr/>
            </a:pPr>
            <a:endParaRPr lang="en-ZA"/>
          </a:p>
        </p:txBody>
      </p:sp>
      <p:sp>
        <p:nvSpPr>
          <p:cNvPr id="4" name="Footer Placeholder 3"/>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a:defRPr/>
            </a:pPr>
            <a:endParaRPr lang="en-ZA"/>
          </a:p>
        </p:txBody>
      </p:sp>
      <p:sp>
        <p:nvSpPr>
          <p:cNvPr id="5" name="Slide Number Placeholder 4"/>
          <p:cNvSpPr>
            <a:spLocks noGrp="1"/>
          </p:cNvSpPr>
          <p:nvPr>
            <p:ph type="sldNum" sz="quarter" idx="12"/>
          </p:nvPr>
        </p:nvSpPr>
        <p:spPr/>
        <p:txBody>
          <a:bodyPr/>
          <a:lstStyle>
            <a:lvl1pPr>
              <a:defRPr/>
            </a:lvl1pPr>
          </a:lstStyle>
          <a:p>
            <a:fld id="{3802299E-CE76-4CBA-93B5-7D14C09331CF}" type="slidenum">
              <a:rPr lang="en-ZA" altLang="en-US"/>
              <a:pPr/>
              <a:t>‹#›</a:t>
            </a:fld>
            <a:endParaRPr lang="en-ZA" altLang="en-US"/>
          </a:p>
        </p:txBody>
      </p:sp>
    </p:spTree>
    <p:extLst>
      <p:ext uri="{BB962C8B-B14F-4D97-AF65-F5344CB8AC3E}">
        <p14:creationId xmlns:p14="http://schemas.microsoft.com/office/powerpoint/2010/main" val="2558733635"/>
      </p:ext>
    </p:extLst>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ZA"/>
          </a:p>
        </p:txBody>
      </p:sp>
      <p:sp>
        <p:nvSpPr>
          <p:cNvPr id="3" name="Footer Placeholder 2"/>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a:defRPr/>
            </a:pPr>
            <a:endParaRPr lang="en-ZA"/>
          </a:p>
        </p:txBody>
      </p:sp>
      <p:sp>
        <p:nvSpPr>
          <p:cNvPr id="4" name="Slide Number Placeholder 3"/>
          <p:cNvSpPr>
            <a:spLocks noGrp="1"/>
          </p:cNvSpPr>
          <p:nvPr>
            <p:ph type="sldNum" sz="quarter" idx="12"/>
          </p:nvPr>
        </p:nvSpPr>
        <p:spPr/>
        <p:txBody>
          <a:bodyPr/>
          <a:lstStyle>
            <a:lvl1pPr>
              <a:defRPr/>
            </a:lvl1pPr>
          </a:lstStyle>
          <a:p>
            <a:fld id="{BB1EBEBB-A7E7-41AA-8877-AA7F77744799}" type="slidenum">
              <a:rPr lang="en-ZA" altLang="en-US"/>
              <a:pPr/>
              <a:t>‹#›</a:t>
            </a:fld>
            <a:endParaRPr lang="en-ZA" altLang="en-US"/>
          </a:p>
        </p:txBody>
      </p:sp>
    </p:spTree>
    <p:extLst>
      <p:ext uri="{BB962C8B-B14F-4D97-AF65-F5344CB8AC3E}">
        <p14:creationId xmlns:p14="http://schemas.microsoft.com/office/powerpoint/2010/main" val="2708205130"/>
      </p:ext>
    </p:extLst>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a:defRPr/>
            </a:pPr>
            <a:endParaRPr lang="en-ZA"/>
          </a:p>
        </p:txBody>
      </p:sp>
      <p:sp>
        <p:nvSpPr>
          <p:cNvPr id="7" name="Slide Number Placeholder 6"/>
          <p:cNvSpPr>
            <a:spLocks noGrp="1"/>
          </p:cNvSpPr>
          <p:nvPr>
            <p:ph type="sldNum" sz="quarter" idx="12"/>
          </p:nvPr>
        </p:nvSpPr>
        <p:spPr/>
        <p:txBody>
          <a:bodyPr/>
          <a:lstStyle>
            <a:lvl1pPr>
              <a:defRPr/>
            </a:lvl1pPr>
          </a:lstStyle>
          <a:p>
            <a:fld id="{D2570555-995C-4871-90F1-9D09B782479F}" type="slidenum">
              <a:rPr lang="en-ZA" altLang="en-US"/>
              <a:pPr/>
              <a:t>‹#›</a:t>
            </a:fld>
            <a:endParaRPr lang="en-ZA" altLang="en-US"/>
          </a:p>
        </p:txBody>
      </p:sp>
    </p:spTree>
    <p:extLst>
      <p:ext uri="{BB962C8B-B14F-4D97-AF65-F5344CB8AC3E}">
        <p14:creationId xmlns:p14="http://schemas.microsoft.com/office/powerpoint/2010/main" val="4107657593"/>
      </p:ext>
    </p:extLst>
  </p:cSld>
  <p:clrMapOvr>
    <a:masterClrMapping/>
  </p:clrMapOvr>
  <p:transition spd="slow">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a:defRPr/>
            </a:pPr>
            <a:endParaRPr lang="en-ZA"/>
          </a:p>
        </p:txBody>
      </p:sp>
      <p:sp>
        <p:nvSpPr>
          <p:cNvPr id="7" name="Slide Number Placeholder 6"/>
          <p:cNvSpPr>
            <a:spLocks noGrp="1"/>
          </p:cNvSpPr>
          <p:nvPr>
            <p:ph type="sldNum" sz="quarter" idx="12"/>
          </p:nvPr>
        </p:nvSpPr>
        <p:spPr/>
        <p:txBody>
          <a:bodyPr/>
          <a:lstStyle>
            <a:lvl1pPr>
              <a:defRPr/>
            </a:lvl1pPr>
          </a:lstStyle>
          <a:p>
            <a:fld id="{2387EBA7-3D98-46B5-ABAE-95704FDCACF4}" type="slidenum">
              <a:rPr lang="en-ZA" altLang="en-US"/>
              <a:pPr/>
              <a:t>‹#›</a:t>
            </a:fld>
            <a:endParaRPr lang="en-ZA" altLang="en-US"/>
          </a:p>
        </p:txBody>
      </p:sp>
    </p:spTree>
    <p:extLst>
      <p:ext uri="{BB962C8B-B14F-4D97-AF65-F5344CB8AC3E}">
        <p14:creationId xmlns:p14="http://schemas.microsoft.com/office/powerpoint/2010/main" val="931071243"/>
      </p:ext>
    </p:extLst>
  </p:cSld>
  <p:clrMapOvr>
    <a:masterClrMapping/>
  </p:clrMapOvr>
  <p:transition spd="slow">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a:defRPr/>
            </a:pPr>
            <a:endParaRPr lang="en-ZA"/>
          </a:p>
        </p:txBody>
      </p:sp>
      <p:sp>
        <p:nvSpPr>
          <p:cNvPr id="6" name="Slide Number Placeholder 5"/>
          <p:cNvSpPr>
            <a:spLocks noGrp="1"/>
          </p:cNvSpPr>
          <p:nvPr>
            <p:ph type="sldNum" sz="quarter" idx="12"/>
          </p:nvPr>
        </p:nvSpPr>
        <p:spPr/>
        <p:txBody>
          <a:bodyPr/>
          <a:lstStyle>
            <a:lvl1pPr>
              <a:defRPr/>
            </a:lvl1pPr>
          </a:lstStyle>
          <a:p>
            <a:fld id="{C7D930D8-BF1A-4715-987D-0FD80E1D1A84}" type="slidenum">
              <a:rPr lang="en-ZA" altLang="en-US"/>
              <a:pPr/>
              <a:t>‹#›</a:t>
            </a:fld>
            <a:endParaRPr lang="en-ZA" altLang="en-US"/>
          </a:p>
        </p:txBody>
      </p:sp>
    </p:spTree>
    <p:extLst>
      <p:ext uri="{BB962C8B-B14F-4D97-AF65-F5344CB8AC3E}">
        <p14:creationId xmlns:p14="http://schemas.microsoft.com/office/powerpoint/2010/main" val="133200513"/>
      </p:ext>
    </p:extLst>
  </p:cSld>
  <p:clrMapOvr>
    <a:masterClrMapping/>
  </p:clrMapOvr>
  <p:transition spd="slow">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475" y="166688"/>
            <a:ext cx="2093913"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36563" y="166688"/>
            <a:ext cx="6132512"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a:defRPr/>
            </a:pPr>
            <a:endParaRPr lang="en-ZA"/>
          </a:p>
        </p:txBody>
      </p:sp>
      <p:sp>
        <p:nvSpPr>
          <p:cNvPr id="6" name="Slide Number Placeholder 5"/>
          <p:cNvSpPr>
            <a:spLocks noGrp="1"/>
          </p:cNvSpPr>
          <p:nvPr>
            <p:ph type="sldNum" sz="quarter" idx="12"/>
          </p:nvPr>
        </p:nvSpPr>
        <p:spPr/>
        <p:txBody>
          <a:bodyPr/>
          <a:lstStyle>
            <a:lvl1pPr>
              <a:defRPr/>
            </a:lvl1pPr>
          </a:lstStyle>
          <a:p>
            <a:fld id="{197F4299-E78C-4B8C-BAF6-1874793C2E3F}" type="slidenum">
              <a:rPr lang="en-ZA" altLang="en-US"/>
              <a:pPr/>
              <a:t>‹#›</a:t>
            </a:fld>
            <a:endParaRPr lang="en-ZA" altLang="en-US"/>
          </a:p>
        </p:txBody>
      </p:sp>
    </p:spTree>
    <p:extLst>
      <p:ext uri="{BB962C8B-B14F-4D97-AF65-F5344CB8AC3E}">
        <p14:creationId xmlns:p14="http://schemas.microsoft.com/office/powerpoint/2010/main" val="1162227809"/>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lvl1pPr eaLnBrk="0" hangingPunct="0">
              <a:defRPr/>
            </a:lvl1pPr>
          </a:lstStyle>
          <a:p>
            <a:pPr>
              <a:defRPr/>
            </a:pPr>
            <a:endParaRPr lang="en-ZA" dirty="0"/>
          </a:p>
        </p:txBody>
      </p:sp>
      <p:sp>
        <p:nvSpPr>
          <p:cNvPr id="4" name="Footer Placeholder 3"/>
          <p:cNvSpPr>
            <a:spLocks noGrp="1"/>
          </p:cNvSpPr>
          <p:nvPr>
            <p:ph type="ftr" sz="quarter" idx="11"/>
          </p:nvPr>
        </p:nvSpPr>
        <p:spPr>
          <a:xfrm>
            <a:off x="3132138" y="6453188"/>
            <a:ext cx="2879725" cy="268287"/>
          </a:xfrm>
          <a:prstGeom prst="rect">
            <a:avLst/>
          </a:prstGeom>
        </p:spPr>
        <p:txBody>
          <a:bodyPr/>
          <a:lstStyle>
            <a:lvl1pPr eaLnBrk="1" hangingPunct="1">
              <a:defRPr>
                <a:solidFill>
                  <a:srgbClr val="003896"/>
                </a:solidFill>
                <a:latin typeface="Arial" charset="0"/>
                <a:cs typeface="Arial" charset="0"/>
              </a:defRPr>
            </a:lvl1pPr>
          </a:lstStyle>
          <a:p>
            <a:pPr>
              <a:defRPr/>
            </a:pPr>
            <a:endParaRPr lang="en-ZA" sz="1800" dirty="0"/>
          </a:p>
        </p:txBody>
      </p:sp>
      <p:sp>
        <p:nvSpPr>
          <p:cNvPr id="5" name="Slide Number Placeholder 4"/>
          <p:cNvSpPr>
            <a:spLocks noGrp="1"/>
          </p:cNvSpPr>
          <p:nvPr>
            <p:ph type="sldNum" sz="quarter" idx="12"/>
          </p:nvPr>
        </p:nvSpPr>
        <p:spPr/>
        <p:txBody>
          <a:bodyPr/>
          <a:lstStyle>
            <a:lvl1pPr eaLnBrk="0" hangingPunct="0">
              <a:defRPr/>
            </a:lvl1pPr>
          </a:lstStyle>
          <a:p>
            <a:pPr>
              <a:defRPr/>
            </a:pPr>
            <a:fld id="{EA5D03C2-CA6E-49DB-A190-B2EFB17C39F7}" type="slidenum">
              <a:rPr lang="en-ZA"/>
              <a:pPr>
                <a:defRPr/>
              </a:pPr>
              <a:t>‹#›</a:t>
            </a:fld>
            <a:endParaRPr lang="en-ZA" dirty="0"/>
          </a:p>
        </p:txBody>
      </p:sp>
    </p:spTree>
    <p:extLst>
      <p:ext uri="{BB962C8B-B14F-4D97-AF65-F5344CB8AC3E}">
        <p14:creationId xmlns:p14="http://schemas.microsoft.com/office/powerpoint/2010/main" val="2794067981"/>
      </p:ext>
    </p:extLst>
  </p:cSld>
  <p:clrMapOvr>
    <a:masterClrMapping/>
  </p:clrMapOvr>
  <p:transition spd="slow">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36563" y="166688"/>
            <a:ext cx="8378825"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p:cNvSpPr>
            <a:spLocks noGrp="1"/>
          </p:cNvSpPr>
          <p:nvPr>
            <p:ph type="dt" sz="half" idx="10"/>
          </p:nvPr>
        </p:nvSpPr>
        <p:spPr/>
        <p:txBody>
          <a:bodyPr/>
          <a:lstStyle>
            <a:lvl1pPr>
              <a:defRPr/>
            </a:lvl1pPr>
          </a:lstStyle>
          <a:p>
            <a:pPr>
              <a:defRPr/>
            </a:pPr>
            <a:endParaRPr lang="en-ZA"/>
          </a:p>
        </p:txBody>
      </p:sp>
      <p:sp>
        <p:nvSpPr>
          <p:cNvPr id="4" name="Slide Number Placeholder 4"/>
          <p:cNvSpPr>
            <a:spLocks noGrp="1"/>
          </p:cNvSpPr>
          <p:nvPr>
            <p:ph type="sldNum" sz="quarter" idx="11"/>
          </p:nvPr>
        </p:nvSpPr>
        <p:spPr>
          <a:xfrm>
            <a:off x="3851275" y="6453188"/>
            <a:ext cx="1008063" cy="268287"/>
          </a:xfrm>
        </p:spPr>
        <p:txBody>
          <a:bodyPr/>
          <a:lstStyle>
            <a:lvl1pPr>
              <a:defRPr/>
            </a:lvl1pPr>
          </a:lstStyle>
          <a:p>
            <a:fld id="{81292B8E-5892-4612-AF51-B84C81FB1FEA}" type="slidenum">
              <a:rPr lang="en-ZA" altLang="en-US"/>
              <a:pPr/>
              <a:t>‹#›</a:t>
            </a:fld>
            <a:endParaRPr lang="en-ZA" altLang="en-US"/>
          </a:p>
        </p:txBody>
      </p:sp>
    </p:spTree>
    <p:extLst>
      <p:ext uri="{BB962C8B-B14F-4D97-AF65-F5344CB8AC3E}">
        <p14:creationId xmlns:p14="http://schemas.microsoft.com/office/powerpoint/2010/main" val="3396995164"/>
      </p:ext>
    </p:extLst>
  </p:cSld>
  <p:clrMapOvr>
    <a:masterClrMapping/>
  </p:clrMapOvr>
  <p:transition spd="slow">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 y="3175"/>
            <a:ext cx="91503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5" name="Rectangle 3"/>
          <p:cNvSpPr>
            <a:spLocks noGrp="1" noChangeArrowheads="1"/>
          </p:cNvSpPr>
          <p:nvPr>
            <p:ph type="ctrTitle"/>
          </p:nvPr>
        </p:nvSpPr>
        <p:spPr>
          <a:xfrm>
            <a:off x="3059113" y="3271838"/>
            <a:ext cx="5545137" cy="676275"/>
          </a:xfrm>
        </p:spPr>
        <p:txBody>
          <a:bodyPr anchor="b"/>
          <a:lstStyle>
            <a:lvl1pPr>
              <a:defRPr>
                <a:solidFill>
                  <a:srgbClr val="003896"/>
                </a:solidFill>
              </a:defRPr>
            </a:lvl1pPr>
          </a:lstStyle>
          <a:p>
            <a:pPr lvl="0"/>
            <a:r>
              <a:rPr lang="en-US" noProof="0"/>
              <a:t>Click to edit Master title style</a:t>
            </a:r>
            <a:endParaRPr lang="en-ZA" noProof="0"/>
          </a:p>
        </p:txBody>
      </p:sp>
      <p:sp>
        <p:nvSpPr>
          <p:cNvPr id="3076" name="Rectangle 4"/>
          <p:cNvSpPr>
            <a:spLocks noGrp="1" noChangeArrowheads="1"/>
          </p:cNvSpPr>
          <p:nvPr>
            <p:ph type="subTitle" idx="1"/>
          </p:nvPr>
        </p:nvSpPr>
        <p:spPr>
          <a:xfrm>
            <a:off x="3059113" y="4092575"/>
            <a:ext cx="5545137" cy="2220913"/>
          </a:xfrm>
        </p:spPr>
        <p:txBody>
          <a:bodyPr/>
          <a:lstStyle>
            <a:lvl1pPr marL="0" indent="0">
              <a:buFontTx/>
              <a:buNone/>
              <a:defRPr sz="1800">
                <a:solidFill>
                  <a:srgbClr val="83725B"/>
                </a:solidFill>
              </a:defRPr>
            </a:lvl1pPr>
          </a:lstStyle>
          <a:p>
            <a:pPr lvl="0"/>
            <a:r>
              <a:rPr lang="en-US" noProof="0"/>
              <a:t>Click to edit Master subtitle style</a:t>
            </a:r>
            <a:endParaRPr lang="en-ZA" noProof="0"/>
          </a:p>
        </p:txBody>
      </p:sp>
    </p:spTree>
    <p:extLst>
      <p:ext uri="{BB962C8B-B14F-4D97-AF65-F5344CB8AC3E}">
        <p14:creationId xmlns:p14="http://schemas.microsoft.com/office/powerpoint/2010/main" val="2871612898"/>
      </p:ext>
    </p:extLst>
  </p:cSld>
  <p:clrMapOvr>
    <a:masterClrMapping/>
  </p:clrMapOvr>
  <p:transition spd="slow">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8B96C4E4-F781-410B-AD6C-1AF225F5EE3D}" type="slidenum">
              <a:rPr lang="en-ZA"/>
              <a:pPr>
                <a:defRPr/>
              </a:pPr>
              <a:t>‹#›</a:t>
            </a:fld>
            <a:endParaRPr lang="en-ZA" dirty="0"/>
          </a:p>
        </p:txBody>
      </p:sp>
    </p:spTree>
    <p:extLst>
      <p:ext uri="{BB962C8B-B14F-4D97-AF65-F5344CB8AC3E}">
        <p14:creationId xmlns:p14="http://schemas.microsoft.com/office/powerpoint/2010/main" val="1536268754"/>
      </p:ext>
    </p:extLst>
  </p:cSld>
  <p:clrMapOvr>
    <a:masterClrMapping/>
  </p:clrMapOvr>
  <p:transition spd="slow">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8AB4095-EEFA-46AF-BC6B-98C1269B5472}" type="slidenum">
              <a:rPr lang="en-ZA"/>
              <a:pPr>
                <a:defRPr/>
              </a:pPr>
              <a:t>‹#›</a:t>
            </a:fld>
            <a:endParaRPr lang="en-ZA" dirty="0"/>
          </a:p>
        </p:txBody>
      </p:sp>
    </p:spTree>
    <p:extLst>
      <p:ext uri="{BB962C8B-B14F-4D97-AF65-F5344CB8AC3E}">
        <p14:creationId xmlns:p14="http://schemas.microsoft.com/office/powerpoint/2010/main" val="1368815632"/>
      </p:ext>
    </p:extLst>
  </p:cSld>
  <p:clrMapOvr>
    <a:masterClrMapping/>
  </p:clrMapOvr>
  <p:transition spd="slow">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36563" y="1436688"/>
            <a:ext cx="4113212"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702175" y="1436688"/>
            <a:ext cx="411321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lvl1pPr>
              <a:defRPr/>
            </a:lvl1pPr>
          </a:lstStyle>
          <a:p>
            <a:pPr>
              <a:defRPr/>
            </a:pPr>
            <a:endParaRPr lang="en-ZA" dirty="0"/>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dirty="0"/>
          </a:p>
        </p:txBody>
      </p:sp>
      <p:sp>
        <p:nvSpPr>
          <p:cNvPr id="7" name="Slide Number Placeholder 6"/>
          <p:cNvSpPr>
            <a:spLocks noGrp="1"/>
          </p:cNvSpPr>
          <p:nvPr>
            <p:ph type="sldNum" sz="quarter" idx="12"/>
          </p:nvPr>
        </p:nvSpPr>
        <p:spPr/>
        <p:txBody>
          <a:bodyPr/>
          <a:lstStyle>
            <a:lvl1pPr>
              <a:defRPr/>
            </a:lvl1pPr>
          </a:lstStyle>
          <a:p>
            <a:pPr>
              <a:defRPr/>
            </a:pPr>
            <a:fld id="{51A9F7F9-0A64-439D-BDE5-981E9CB70AC1}" type="slidenum">
              <a:rPr lang="en-ZA"/>
              <a:pPr>
                <a:defRPr/>
              </a:pPr>
              <a:t>‹#›</a:t>
            </a:fld>
            <a:endParaRPr lang="en-ZA" dirty="0"/>
          </a:p>
        </p:txBody>
      </p:sp>
    </p:spTree>
    <p:extLst>
      <p:ext uri="{BB962C8B-B14F-4D97-AF65-F5344CB8AC3E}">
        <p14:creationId xmlns:p14="http://schemas.microsoft.com/office/powerpoint/2010/main" val="3244311609"/>
      </p:ext>
    </p:extLst>
  </p:cSld>
  <p:clrMapOvr>
    <a:masterClrMapping/>
  </p:clrMapOvr>
  <p:transition spd="slow">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lvl1pPr>
              <a:defRPr/>
            </a:lvl1pPr>
          </a:lstStyle>
          <a:p>
            <a:pPr>
              <a:defRPr/>
            </a:pPr>
            <a:endParaRPr lang="en-ZA" dirty="0"/>
          </a:p>
        </p:txBody>
      </p:sp>
      <p:sp>
        <p:nvSpPr>
          <p:cNvPr id="8" name="Footer Placeholder 7"/>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dirty="0"/>
          </a:p>
        </p:txBody>
      </p:sp>
      <p:sp>
        <p:nvSpPr>
          <p:cNvPr id="9" name="Slide Number Placeholder 8"/>
          <p:cNvSpPr>
            <a:spLocks noGrp="1"/>
          </p:cNvSpPr>
          <p:nvPr>
            <p:ph type="sldNum" sz="quarter" idx="12"/>
          </p:nvPr>
        </p:nvSpPr>
        <p:spPr/>
        <p:txBody>
          <a:bodyPr/>
          <a:lstStyle>
            <a:lvl1pPr>
              <a:defRPr/>
            </a:lvl1pPr>
          </a:lstStyle>
          <a:p>
            <a:pPr>
              <a:defRPr/>
            </a:pPr>
            <a:fld id="{3D516906-6D15-4023-97D0-5DBC51836867}" type="slidenum">
              <a:rPr lang="en-ZA"/>
              <a:pPr>
                <a:defRPr/>
              </a:pPr>
              <a:t>‹#›</a:t>
            </a:fld>
            <a:endParaRPr lang="en-ZA" dirty="0"/>
          </a:p>
        </p:txBody>
      </p:sp>
    </p:spTree>
    <p:extLst>
      <p:ext uri="{BB962C8B-B14F-4D97-AF65-F5344CB8AC3E}">
        <p14:creationId xmlns:p14="http://schemas.microsoft.com/office/powerpoint/2010/main" val="1322804123"/>
      </p:ext>
    </p:extLst>
  </p:cSld>
  <p:clrMapOvr>
    <a:masterClrMapping/>
  </p:clrMapOvr>
  <p:transition spd="slow">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lvl1pPr>
              <a:defRPr/>
            </a:lvl1pPr>
          </a:lstStyle>
          <a:p>
            <a:pPr>
              <a:defRPr/>
            </a:pPr>
            <a:endParaRPr lang="en-ZA" dirty="0"/>
          </a:p>
        </p:txBody>
      </p:sp>
      <p:sp>
        <p:nvSpPr>
          <p:cNvPr id="4" name="Footer Placeholder 3"/>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dirty="0"/>
          </a:p>
        </p:txBody>
      </p:sp>
      <p:sp>
        <p:nvSpPr>
          <p:cNvPr id="5" name="Slide Number Placeholder 4"/>
          <p:cNvSpPr>
            <a:spLocks noGrp="1"/>
          </p:cNvSpPr>
          <p:nvPr>
            <p:ph type="sldNum" sz="quarter" idx="12"/>
          </p:nvPr>
        </p:nvSpPr>
        <p:spPr/>
        <p:txBody>
          <a:bodyPr/>
          <a:lstStyle>
            <a:lvl1pPr>
              <a:defRPr/>
            </a:lvl1pPr>
          </a:lstStyle>
          <a:p>
            <a:pPr>
              <a:defRPr/>
            </a:pPr>
            <a:fld id="{A2607EEC-A0ED-468E-ADF8-15CC7F28A5E5}" type="slidenum">
              <a:rPr lang="en-ZA"/>
              <a:pPr>
                <a:defRPr/>
              </a:pPr>
              <a:t>‹#›</a:t>
            </a:fld>
            <a:endParaRPr lang="en-ZA" dirty="0"/>
          </a:p>
        </p:txBody>
      </p:sp>
    </p:spTree>
    <p:extLst>
      <p:ext uri="{BB962C8B-B14F-4D97-AF65-F5344CB8AC3E}">
        <p14:creationId xmlns:p14="http://schemas.microsoft.com/office/powerpoint/2010/main" val="2188658448"/>
      </p:ext>
    </p:extLst>
  </p:cSld>
  <p:clrMapOvr>
    <a:masterClrMapping/>
  </p:clrMapOvr>
  <p:transition spd="slow">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ZA" dirty="0"/>
          </a:p>
        </p:txBody>
      </p:sp>
      <p:sp>
        <p:nvSpPr>
          <p:cNvPr id="3" name="Footer Placeholder 2"/>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dirty="0"/>
          </a:p>
        </p:txBody>
      </p:sp>
      <p:sp>
        <p:nvSpPr>
          <p:cNvPr id="4" name="Slide Number Placeholder 3"/>
          <p:cNvSpPr>
            <a:spLocks noGrp="1"/>
          </p:cNvSpPr>
          <p:nvPr>
            <p:ph type="sldNum" sz="quarter" idx="12"/>
          </p:nvPr>
        </p:nvSpPr>
        <p:spPr/>
        <p:txBody>
          <a:bodyPr/>
          <a:lstStyle>
            <a:lvl1pPr>
              <a:defRPr/>
            </a:lvl1pPr>
          </a:lstStyle>
          <a:p>
            <a:pPr>
              <a:defRPr/>
            </a:pPr>
            <a:fld id="{E0148F96-887E-4C04-8EB6-3A91172BC025}" type="slidenum">
              <a:rPr lang="en-ZA"/>
              <a:pPr>
                <a:defRPr/>
              </a:pPr>
              <a:t>‹#›</a:t>
            </a:fld>
            <a:endParaRPr lang="en-ZA" dirty="0"/>
          </a:p>
        </p:txBody>
      </p:sp>
    </p:spTree>
    <p:extLst>
      <p:ext uri="{BB962C8B-B14F-4D97-AF65-F5344CB8AC3E}">
        <p14:creationId xmlns:p14="http://schemas.microsoft.com/office/powerpoint/2010/main" val="342913592"/>
      </p:ext>
    </p:extLst>
  </p:cSld>
  <p:clrMapOvr>
    <a:masterClrMapping/>
  </p:clrMapOvr>
  <p:transition spd="slow">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pPr>
              <a:defRPr/>
            </a:pPr>
            <a:endParaRPr lang="en-ZA" dirty="0"/>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dirty="0"/>
          </a:p>
        </p:txBody>
      </p:sp>
      <p:sp>
        <p:nvSpPr>
          <p:cNvPr id="7" name="Slide Number Placeholder 6"/>
          <p:cNvSpPr>
            <a:spLocks noGrp="1"/>
          </p:cNvSpPr>
          <p:nvPr>
            <p:ph type="sldNum" sz="quarter" idx="12"/>
          </p:nvPr>
        </p:nvSpPr>
        <p:spPr/>
        <p:txBody>
          <a:bodyPr/>
          <a:lstStyle>
            <a:lvl1pPr>
              <a:defRPr/>
            </a:lvl1pPr>
          </a:lstStyle>
          <a:p>
            <a:pPr>
              <a:defRPr/>
            </a:pPr>
            <a:fld id="{7BA644AE-FD6C-4354-A28D-BC243C7847CB}" type="slidenum">
              <a:rPr lang="en-ZA"/>
              <a:pPr>
                <a:defRPr/>
              </a:pPr>
              <a:t>‹#›</a:t>
            </a:fld>
            <a:endParaRPr lang="en-ZA" dirty="0"/>
          </a:p>
        </p:txBody>
      </p:sp>
    </p:spTree>
    <p:extLst>
      <p:ext uri="{BB962C8B-B14F-4D97-AF65-F5344CB8AC3E}">
        <p14:creationId xmlns:p14="http://schemas.microsoft.com/office/powerpoint/2010/main" val="1516016027"/>
      </p:ext>
    </p:extLst>
  </p:cSld>
  <p:clrMapOvr>
    <a:masterClrMapping/>
  </p:clrMapOvr>
  <p:transition spd="slow">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ZA"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pPr>
              <a:defRPr/>
            </a:pPr>
            <a:endParaRPr lang="en-ZA" dirty="0"/>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dirty="0"/>
          </a:p>
        </p:txBody>
      </p:sp>
      <p:sp>
        <p:nvSpPr>
          <p:cNvPr id="7" name="Slide Number Placeholder 6"/>
          <p:cNvSpPr>
            <a:spLocks noGrp="1"/>
          </p:cNvSpPr>
          <p:nvPr>
            <p:ph type="sldNum" sz="quarter" idx="12"/>
          </p:nvPr>
        </p:nvSpPr>
        <p:spPr/>
        <p:txBody>
          <a:bodyPr/>
          <a:lstStyle>
            <a:lvl1pPr>
              <a:defRPr/>
            </a:lvl1pPr>
          </a:lstStyle>
          <a:p>
            <a:pPr>
              <a:defRPr/>
            </a:pPr>
            <a:fld id="{AB415B70-D017-4207-BE36-A35C6712554A}" type="slidenum">
              <a:rPr lang="en-ZA"/>
              <a:pPr>
                <a:defRPr/>
              </a:pPr>
              <a:t>‹#›</a:t>
            </a:fld>
            <a:endParaRPr lang="en-ZA" dirty="0"/>
          </a:p>
        </p:txBody>
      </p:sp>
    </p:spTree>
    <p:extLst>
      <p:ext uri="{BB962C8B-B14F-4D97-AF65-F5344CB8AC3E}">
        <p14:creationId xmlns:p14="http://schemas.microsoft.com/office/powerpoint/2010/main" val="819120096"/>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a:lvl1pPr>
          </a:lstStyle>
          <a:p>
            <a:pPr>
              <a:defRPr/>
            </a:pPr>
            <a:endParaRPr lang="en-ZA" dirty="0"/>
          </a:p>
        </p:txBody>
      </p:sp>
      <p:sp>
        <p:nvSpPr>
          <p:cNvPr id="3" name="Footer Placeholder 2"/>
          <p:cNvSpPr>
            <a:spLocks noGrp="1"/>
          </p:cNvSpPr>
          <p:nvPr>
            <p:ph type="ftr" sz="quarter" idx="11"/>
          </p:nvPr>
        </p:nvSpPr>
        <p:spPr>
          <a:xfrm>
            <a:off x="3132138" y="6453188"/>
            <a:ext cx="2879725" cy="268287"/>
          </a:xfrm>
          <a:prstGeom prst="rect">
            <a:avLst/>
          </a:prstGeom>
        </p:spPr>
        <p:txBody>
          <a:bodyPr/>
          <a:lstStyle>
            <a:lvl1pPr eaLnBrk="1" hangingPunct="1">
              <a:defRPr>
                <a:solidFill>
                  <a:srgbClr val="003896"/>
                </a:solidFill>
                <a:latin typeface="Arial" charset="0"/>
                <a:cs typeface="Arial" charset="0"/>
              </a:defRPr>
            </a:lvl1pPr>
          </a:lstStyle>
          <a:p>
            <a:pPr>
              <a:defRPr/>
            </a:pPr>
            <a:endParaRPr lang="en-ZA" sz="1800" dirty="0"/>
          </a:p>
        </p:txBody>
      </p:sp>
      <p:sp>
        <p:nvSpPr>
          <p:cNvPr id="4" name="Slide Number Placeholder 3"/>
          <p:cNvSpPr>
            <a:spLocks noGrp="1"/>
          </p:cNvSpPr>
          <p:nvPr>
            <p:ph type="sldNum" sz="quarter" idx="12"/>
          </p:nvPr>
        </p:nvSpPr>
        <p:spPr/>
        <p:txBody>
          <a:bodyPr/>
          <a:lstStyle>
            <a:lvl1pPr eaLnBrk="0" hangingPunct="0">
              <a:defRPr/>
            </a:lvl1pPr>
          </a:lstStyle>
          <a:p>
            <a:pPr>
              <a:defRPr/>
            </a:pPr>
            <a:fld id="{C39B2925-5A6B-4581-8628-F8989E467F47}" type="slidenum">
              <a:rPr lang="en-ZA"/>
              <a:pPr>
                <a:defRPr/>
              </a:pPr>
              <a:t>‹#›</a:t>
            </a:fld>
            <a:endParaRPr lang="en-ZA" dirty="0"/>
          </a:p>
        </p:txBody>
      </p:sp>
    </p:spTree>
    <p:extLst>
      <p:ext uri="{BB962C8B-B14F-4D97-AF65-F5344CB8AC3E}">
        <p14:creationId xmlns:p14="http://schemas.microsoft.com/office/powerpoint/2010/main" val="3595728922"/>
      </p:ext>
    </p:extLst>
  </p:cSld>
  <p:clrMapOvr>
    <a:masterClrMapping/>
  </p:clrMapOvr>
  <p:transition spd="slow">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52FD4E71-0C16-4E3D-82BE-35254DB99D23}" type="slidenum">
              <a:rPr lang="en-ZA"/>
              <a:pPr>
                <a:defRPr/>
              </a:pPr>
              <a:t>‹#›</a:t>
            </a:fld>
            <a:endParaRPr lang="en-ZA" dirty="0"/>
          </a:p>
        </p:txBody>
      </p:sp>
    </p:spTree>
    <p:extLst>
      <p:ext uri="{BB962C8B-B14F-4D97-AF65-F5344CB8AC3E}">
        <p14:creationId xmlns:p14="http://schemas.microsoft.com/office/powerpoint/2010/main" val="2762447131"/>
      </p:ext>
    </p:extLst>
  </p:cSld>
  <p:clrMapOvr>
    <a:masterClrMapping/>
  </p:clrMapOvr>
  <p:transition spd="slow">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475" y="166688"/>
            <a:ext cx="2093913"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36563" y="166688"/>
            <a:ext cx="6132512" cy="63150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715B8AD-4558-4958-818B-BEAD96C3C15B}" type="slidenum">
              <a:rPr lang="en-ZA"/>
              <a:pPr>
                <a:defRPr/>
              </a:pPr>
              <a:t>‹#›</a:t>
            </a:fld>
            <a:endParaRPr lang="en-ZA" dirty="0"/>
          </a:p>
        </p:txBody>
      </p:sp>
    </p:spTree>
    <p:extLst>
      <p:ext uri="{BB962C8B-B14F-4D97-AF65-F5344CB8AC3E}">
        <p14:creationId xmlns:p14="http://schemas.microsoft.com/office/powerpoint/2010/main" val="1372927851"/>
      </p:ext>
    </p:extLst>
  </p:cSld>
  <p:clrMapOvr>
    <a:masterClrMapping/>
  </p:clrMapOvr>
  <p:transition spd="slow">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36563" y="166688"/>
            <a:ext cx="8378825" cy="63150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p:cNvSpPr>
            <a:spLocks noGrp="1"/>
          </p:cNvSpPr>
          <p:nvPr>
            <p:ph type="dt" sz="half" idx="10"/>
          </p:nvPr>
        </p:nvSpPr>
        <p:spPr/>
        <p:txBody>
          <a:bodyPr/>
          <a:lstStyle>
            <a:lvl1pPr>
              <a:defRPr/>
            </a:lvl1pPr>
          </a:lstStyle>
          <a:p>
            <a:pPr>
              <a:defRPr/>
            </a:pPr>
            <a:endParaRPr lang="en-ZA" dirty="0"/>
          </a:p>
        </p:txBody>
      </p:sp>
      <p:sp>
        <p:nvSpPr>
          <p:cNvPr id="4" name="Slide Number Placeholder 4"/>
          <p:cNvSpPr>
            <a:spLocks noGrp="1"/>
          </p:cNvSpPr>
          <p:nvPr>
            <p:ph type="sldNum" sz="quarter" idx="11"/>
          </p:nvPr>
        </p:nvSpPr>
        <p:spPr>
          <a:xfrm>
            <a:off x="3851275" y="6453188"/>
            <a:ext cx="1008063" cy="268287"/>
          </a:xfrm>
        </p:spPr>
        <p:txBody>
          <a:bodyPr/>
          <a:lstStyle>
            <a:lvl1pPr>
              <a:defRPr/>
            </a:lvl1pPr>
          </a:lstStyle>
          <a:p>
            <a:pPr>
              <a:defRPr/>
            </a:pPr>
            <a:fld id="{1DE1901A-5795-494A-8AC8-462401385D35}" type="slidenum">
              <a:rPr lang="en-ZA"/>
              <a:pPr>
                <a:defRPr/>
              </a:pPr>
              <a:t>‹#›</a:t>
            </a:fld>
            <a:endParaRPr lang="en-ZA" dirty="0"/>
          </a:p>
        </p:txBody>
      </p:sp>
    </p:spTree>
    <p:extLst>
      <p:ext uri="{BB962C8B-B14F-4D97-AF65-F5344CB8AC3E}">
        <p14:creationId xmlns:p14="http://schemas.microsoft.com/office/powerpoint/2010/main" val="2099236099"/>
      </p:ext>
    </p:extLst>
  </p:cSld>
  <p:clrMapOvr>
    <a:masterClrMapping/>
  </p:clrMapOvr>
  <p:transition spd="slow">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0"/>
          <p:cNvGrpSpPr>
            <a:grpSpLocks/>
          </p:cNvGrpSpPr>
          <p:nvPr userDrawn="1"/>
        </p:nvGrpSpPr>
        <p:grpSpPr bwMode="auto">
          <a:xfrm>
            <a:off x="-4763" y="0"/>
            <a:ext cx="9148763" cy="6858000"/>
            <a:chOff x="-3" y="0"/>
            <a:chExt cx="5763" cy="4320"/>
          </a:xfrm>
        </p:grpSpPr>
        <p:pic>
          <p:nvPicPr>
            <p:cNvPr id="5" name="Picture 148" descr="logo small"/>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1"/>
            <p:cNvSpPr>
              <a:spLocks noChangeArrowheads="1"/>
            </p:cNvSpPr>
            <p:nvPr userDrawn="1"/>
          </p:nvSpPr>
          <p:spPr bwMode="auto">
            <a:xfrm>
              <a:off x="-3" y="0"/>
              <a:ext cx="5763" cy="4320"/>
            </a:xfrm>
            <a:prstGeom prst="rect">
              <a:avLst/>
            </a:prstGeom>
            <a:noFill/>
            <a:ln>
              <a:noFill/>
            </a:ln>
            <a:effec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pic>
          <p:nvPicPr>
            <p:cNvPr id="7" name="Picture 23" descr="dd"/>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01"/>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9" name="Oval 102" descr="coolers"/>
            <p:cNvSpPr>
              <a:spLocks noChangeArrowheads="1"/>
            </p:cNvSpPr>
            <p:nvPr userDrawn="1"/>
          </p:nvSpPr>
          <p:spPr bwMode="auto">
            <a:xfrm>
              <a:off x="275" y="858"/>
              <a:ext cx="1362" cy="1369"/>
            </a:xfrm>
            <a:prstGeom prst="ellipse">
              <a:avLst/>
            </a:prstGeom>
            <a:blipFill dpi="0" rotWithShape="1">
              <a:blip r:embed="rId4"/>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10" name="Oval 103"/>
            <p:cNvSpPr>
              <a:spLocks noChangeArrowheads="1"/>
            </p:cNvSpPr>
            <p:nvPr userDrawn="1"/>
          </p:nvSpPr>
          <p:spPr bwMode="auto">
            <a:xfrm>
              <a:off x="217" y="772"/>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11" name="Oval 104"/>
            <p:cNvSpPr>
              <a:spLocks noChangeArrowheads="1"/>
            </p:cNvSpPr>
            <p:nvPr userDrawn="1"/>
          </p:nvSpPr>
          <p:spPr bwMode="auto">
            <a:xfrm>
              <a:off x="162" y="772"/>
              <a:ext cx="1487"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12" name="Oval 105"/>
            <p:cNvSpPr>
              <a:spLocks noChangeArrowheads="1"/>
            </p:cNvSpPr>
            <p:nvPr userDrawn="1"/>
          </p:nvSpPr>
          <p:spPr bwMode="auto">
            <a:xfrm>
              <a:off x="240" y="803"/>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13" name="Oval 106"/>
            <p:cNvSpPr>
              <a:spLocks noChangeArrowheads="1"/>
            </p:cNvSpPr>
            <p:nvPr userDrawn="1"/>
          </p:nvSpPr>
          <p:spPr bwMode="auto">
            <a:xfrm>
              <a:off x="194" y="757"/>
              <a:ext cx="1486" cy="1486"/>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14" name="Oval 107"/>
            <p:cNvSpPr>
              <a:spLocks noChangeArrowheads="1"/>
            </p:cNvSpPr>
            <p:nvPr userDrawn="1"/>
          </p:nvSpPr>
          <p:spPr bwMode="auto">
            <a:xfrm>
              <a:off x="279" y="834"/>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15" name="Oval 108"/>
            <p:cNvSpPr>
              <a:spLocks noChangeArrowheads="1"/>
            </p:cNvSpPr>
            <p:nvPr userDrawn="1"/>
          </p:nvSpPr>
          <p:spPr bwMode="auto">
            <a:xfrm>
              <a:off x="108" y="834"/>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16" name="Oval 109"/>
            <p:cNvSpPr>
              <a:spLocks noChangeArrowheads="1"/>
            </p:cNvSpPr>
            <p:nvPr userDrawn="1"/>
          </p:nvSpPr>
          <p:spPr bwMode="auto">
            <a:xfrm>
              <a:off x="287" y="757"/>
              <a:ext cx="1486" cy="1486"/>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17" name="Oval 110"/>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18" name="Oval 111"/>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19" name="Oval 112"/>
            <p:cNvSpPr>
              <a:spLocks noChangeArrowheads="1"/>
            </p:cNvSpPr>
            <p:nvPr userDrawn="1"/>
          </p:nvSpPr>
          <p:spPr bwMode="auto">
            <a:xfrm>
              <a:off x="598" y="399"/>
              <a:ext cx="770"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20" name="Oval 113"/>
            <p:cNvSpPr>
              <a:spLocks noChangeArrowheads="1"/>
            </p:cNvSpPr>
            <p:nvPr userDrawn="1"/>
          </p:nvSpPr>
          <p:spPr bwMode="auto">
            <a:xfrm>
              <a:off x="575" y="399"/>
              <a:ext cx="762"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21" name="Oval 114"/>
            <p:cNvSpPr>
              <a:spLocks noChangeArrowheads="1"/>
            </p:cNvSpPr>
            <p:nvPr userDrawn="1"/>
          </p:nvSpPr>
          <p:spPr bwMode="auto">
            <a:xfrm>
              <a:off x="614" y="414"/>
              <a:ext cx="770" cy="771"/>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22" name="Oval 115"/>
            <p:cNvSpPr>
              <a:spLocks noChangeArrowheads="1"/>
            </p:cNvSpPr>
            <p:nvPr userDrawn="1"/>
          </p:nvSpPr>
          <p:spPr bwMode="auto">
            <a:xfrm>
              <a:off x="590" y="391"/>
              <a:ext cx="763"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23" name="Oval 116"/>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24" name="Oval 117"/>
            <p:cNvSpPr>
              <a:spLocks noChangeArrowheads="1"/>
            </p:cNvSpPr>
            <p:nvPr userDrawn="1"/>
          </p:nvSpPr>
          <p:spPr bwMode="auto">
            <a:xfrm>
              <a:off x="637" y="445"/>
              <a:ext cx="693" cy="693"/>
            </a:xfrm>
            <a:prstGeom prst="ellipse">
              <a:avLst/>
            </a:prstGeom>
            <a:noFill/>
            <a:ln w="0">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25" name="Oval 118" descr="face"/>
            <p:cNvSpPr>
              <a:spLocks noChangeArrowheads="1"/>
            </p:cNvSpPr>
            <p:nvPr userDrawn="1"/>
          </p:nvSpPr>
          <p:spPr bwMode="auto">
            <a:xfrm>
              <a:off x="633" y="445"/>
              <a:ext cx="700" cy="701"/>
            </a:xfrm>
            <a:prstGeom prst="ellipse">
              <a:avLst/>
            </a:prstGeom>
            <a:blipFill dpi="0" rotWithShape="1">
              <a:blip r:embed="rId5">
                <a:lum contrast="6000"/>
              </a:blip>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26" name="Oval 119"/>
            <p:cNvSpPr>
              <a:spLocks noChangeArrowheads="1"/>
            </p:cNvSpPr>
            <p:nvPr userDrawn="1"/>
          </p:nvSpPr>
          <p:spPr bwMode="auto">
            <a:xfrm>
              <a:off x="637" y="391"/>
              <a:ext cx="770"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27" name="Oval 120"/>
            <p:cNvSpPr>
              <a:spLocks noChangeArrowheads="1"/>
            </p:cNvSpPr>
            <p:nvPr userDrawn="1"/>
          </p:nvSpPr>
          <p:spPr bwMode="auto">
            <a:xfrm>
              <a:off x="544" y="438"/>
              <a:ext cx="770" cy="762"/>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28" name="Oval 121"/>
            <p:cNvSpPr>
              <a:spLocks noChangeArrowheads="1"/>
            </p:cNvSpPr>
            <p:nvPr userDrawn="1"/>
          </p:nvSpPr>
          <p:spPr bwMode="auto">
            <a:xfrm>
              <a:off x="637" y="438"/>
              <a:ext cx="763" cy="762"/>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29" name="Oval 122"/>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30" name="Oval 123"/>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31" name="Oval 124"/>
            <p:cNvSpPr>
              <a:spLocks noChangeArrowheads="1"/>
            </p:cNvSpPr>
            <p:nvPr userDrawn="1"/>
          </p:nvSpPr>
          <p:spPr bwMode="auto">
            <a:xfrm>
              <a:off x="248" y="1963"/>
              <a:ext cx="1245" cy="124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32" name="Oval 125"/>
            <p:cNvSpPr>
              <a:spLocks noChangeArrowheads="1"/>
            </p:cNvSpPr>
            <p:nvPr userDrawn="1"/>
          </p:nvSpPr>
          <p:spPr bwMode="auto">
            <a:xfrm>
              <a:off x="209" y="1963"/>
              <a:ext cx="1237" cy="124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33" name="Oval 126"/>
            <p:cNvSpPr>
              <a:spLocks noChangeArrowheads="1"/>
            </p:cNvSpPr>
            <p:nvPr userDrawn="1"/>
          </p:nvSpPr>
          <p:spPr bwMode="auto">
            <a:xfrm>
              <a:off x="271" y="1986"/>
              <a:ext cx="1245"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34" name="Oval 127"/>
            <p:cNvSpPr>
              <a:spLocks noChangeArrowheads="1"/>
            </p:cNvSpPr>
            <p:nvPr userDrawn="1"/>
          </p:nvSpPr>
          <p:spPr bwMode="auto">
            <a:xfrm>
              <a:off x="232" y="1947"/>
              <a:ext cx="1245"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35" name="Oval 128" descr="new smal workers"/>
            <p:cNvSpPr>
              <a:spLocks noChangeArrowheads="1"/>
            </p:cNvSpPr>
            <p:nvPr userDrawn="1"/>
          </p:nvSpPr>
          <p:spPr bwMode="auto">
            <a:xfrm>
              <a:off x="304" y="2033"/>
              <a:ext cx="1135" cy="1143"/>
            </a:xfrm>
            <a:prstGeom prst="ellipse">
              <a:avLst/>
            </a:prstGeom>
            <a:blipFill dpi="0" rotWithShape="1">
              <a:blip r:embed="rId6">
                <a:lum contrast="12000"/>
              </a:blip>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36" name="Oval 129"/>
            <p:cNvSpPr>
              <a:spLocks noChangeArrowheads="1"/>
            </p:cNvSpPr>
            <p:nvPr userDrawn="1"/>
          </p:nvSpPr>
          <p:spPr bwMode="auto">
            <a:xfrm>
              <a:off x="162" y="2017"/>
              <a:ext cx="1238"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37" name="Oval 130"/>
            <p:cNvSpPr>
              <a:spLocks noChangeArrowheads="1"/>
            </p:cNvSpPr>
            <p:nvPr userDrawn="1"/>
          </p:nvSpPr>
          <p:spPr bwMode="auto">
            <a:xfrm>
              <a:off x="310" y="1947"/>
              <a:ext cx="1245"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38" name="Oval 131"/>
            <p:cNvSpPr>
              <a:spLocks noChangeArrowheads="1"/>
            </p:cNvSpPr>
            <p:nvPr userDrawn="1"/>
          </p:nvSpPr>
          <p:spPr bwMode="auto">
            <a:xfrm>
              <a:off x="303" y="2017"/>
              <a:ext cx="1244"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39" name="Oval 132"/>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40" name="Oval 133"/>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41" name="Oval 134"/>
            <p:cNvSpPr>
              <a:spLocks noChangeArrowheads="1"/>
            </p:cNvSpPr>
            <p:nvPr userDrawn="1"/>
          </p:nvSpPr>
          <p:spPr bwMode="auto">
            <a:xfrm>
              <a:off x="598" y="2959"/>
              <a:ext cx="1035" cy="103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42" name="Oval 135"/>
            <p:cNvSpPr>
              <a:spLocks noChangeArrowheads="1"/>
            </p:cNvSpPr>
            <p:nvPr userDrawn="1"/>
          </p:nvSpPr>
          <p:spPr bwMode="auto">
            <a:xfrm>
              <a:off x="567" y="2959"/>
              <a:ext cx="1027" cy="103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43" name="Oval 136"/>
            <p:cNvSpPr>
              <a:spLocks noChangeArrowheads="1"/>
            </p:cNvSpPr>
            <p:nvPr userDrawn="1"/>
          </p:nvSpPr>
          <p:spPr bwMode="auto">
            <a:xfrm>
              <a:off x="622" y="2982"/>
              <a:ext cx="1027"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44" name="Oval 137"/>
            <p:cNvSpPr>
              <a:spLocks noChangeArrowheads="1"/>
            </p:cNvSpPr>
            <p:nvPr userDrawn="1"/>
          </p:nvSpPr>
          <p:spPr bwMode="auto">
            <a:xfrm>
              <a:off x="583" y="2951"/>
              <a:ext cx="1034"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45" name="Oval 138" descr="boom"/>
            <p:cNvSpPr>
              <a:spLocks noChangeArrowheads="1"/>
            </p:cNvSpPr>
            <p:nvPr userDrawn="1"/>
          </p:nvSpPr>
          <p:spPr bwMode="auto">
            <a:xfrm>
              <a:off x="638" y="3018"/>
              <a:ext cx="949" cy="957"/>
            </a:xfrm>
            <a:prstGeom prst="ellipse">
              <a:avLst/>
            </a:prstGeom>
            <a:blipFill dpi="0" rotWithShape="1">
              <a:blip r:embed="rId7">
                <a:lum contrast="6000"/>
              </a:blip>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46" name="Oval 139"/>
            <p:cNvSpPr>
              <a:spLocks noChangeArrowheads="1"/>
            </p:cNvSpPr>
            <p:nvPr userDrawn="1"/>
          </p:nvSpPr>
          <p:spPr bwMode="auto">
            <a:xfrm>
              <a:off x="528" y="3005"/>
              <a:ext cx="1027"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47" name="Oval 140"/>
            <p:cNvSpPr>
              <a:spLocks noChangeArrowheads="1"/>
            </p:cNvSpPr>
            <p:nvPr userDrawn="1"/>
          </p:nvSpPr>
          <p:spPr bwMode="auto">
            <a:xfrm>
              <a:off x="645" y="3005"/>
              <a:ext cx="1035"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sp>
          <p:nvSpPr>
            <p:cNvPr id="48" name="Oval 141"/>
            <p:cNvSpPr>
              <a:spLocks noChangeArrowheads="1"/>
            </p:cNvSpPr>
            <p:nvPr userDrawn="1"/>
          </p:nvSpPr>
          <p:spPr bwMode="auto">
            <a:xfrm>
              <a:off x="653" y="2951"/>
              <a:ext cx="1027"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dirty="0"/>
            </a:p>
          </p:txBody>
        </p:sp>
      </p:grpSp>
      <p:sp>
        <p:nvSpPr>
          <p:cNvPr id="3075" name="Rectangle 3"/>
          <p:cNvSpPr>
            <a:spLocks noGrp="1" noChangeArrowheads="1"/>
          </p:cNvSpPr>
          <p:nvPr>
            <p:ph type="ctrTitle"/>
          </p:nvPr>
        </p:nvSpPr>
        <p:spPr>
          <a:xfrm>
            <a:off x="3059113" y="3271838"/>
            <a:ext cx="5545137" cy="676275"/>
          </a:xfrm>
        </p:spPr>
        <p:txBody>
          <a:bodyPr anchor="b"/>
          <a:lstStyle>
            <a:lvl1pPr>
              <a:defRPr>
                <a:solidFill>
                  <a:srgbClr val="003896"/>
                </a:solidFill>
              </a:defRPr>
            </a:lvl1pPr>
          </a:lstStyle>
          <a:p>
            <a:pPr lvl="0"/>
            <a:r>
              <a:rPr lang="en-ZA" noProof="0"/>
              <a:t>Click to edit Master title style</a:t>
            </a:r>
          </a:p>
        </p:txBody>
      </p:sp>
      <p:sp>
        <p:nvSpPr>
          <p:cNvPr id="3076" name="Rectangle 4"/>
          <p:cNvSpPr>
            <a:spLocks noGrp="1" noChangeArrowheads="1"/>
          </p:cNvSpPr>
          <p:nvPr>
            <p:ph type="subTitle" idx="1"/>
          </p:nvPr>
        </p:nvSpPr>
        <p:spPr>
          <a:xfrm>
            <a:off x="3059113" y="4092575"/>
            <a:ext cx="5545137" cy="2220913"/>
          </a:xfrm>
        </p:spPr>
        <p:txBody>
          <a:bodyPr/>
          <a:lstStyle>
            <a:lvl1pPr marL="0" indent="0">
              <a:buFontTx/>
              <a:buNone/>
              <a:defRPr sz="1800">
                <a:solidFill>
                  <a:srgbClr val="83725B"/>
                </a:solidFill>
              </a:defRPr>
            </a:lvl1pPr>
          </a:lstStyle>
          <a:p>
            <a:pPr lvl="0"/>
            <a:r>
              <a:rPr lang="en-ZA" noProof="0"/>
              <a:t>Click to edit Master subtitle style</a:t>
            </a:r>
          </a:p>
        </p:txBody>
      </p:sp>
    </p:spTree>
    <p:extLst>
      <p:ext uri="{BB962C8B-B14F-4D97-AF65-F5344CB8AC3E}">
        <p14:creationId xmlns:p14="http://schemas.microsoft.com/office/powerpoint/2010/main" val="1934111190"/>
      </p:ext>
    </p:extLst>
  </p:cSld>
  <p:clrMapOvr>
    <a:masterClrMapping/>
  </p:clrMapOvr>
  <p:transition spd="slow">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p:cNvSpPr>
            <a:spLocks noGrp="1"/>
          </p:cNvSpPr>
          <p:nvPr>
            <p:ph type="sldNum" sz="quarter" idx="12"/>
          </p:nvPr>
        </p:nvSpPr>
        <p:spPr/>
        <p:txBody>
          <a:bodyPr/>
          <a:lstStyle>
            <a:lvl1pPr>
              <a:defRPr smtClean="0"/>
            </a:lvl1pPr>
          </a:lstStyle>
          <a:p>
            <a:pPr>
              <a:defRPr/>
            </a:pPr>
            <a:fld id="{1BDDA226-9228-45CB-96B5-BB36F92EE424}" type="slidenum">
              <a:rPr lang="en-ZA" altLang="en-US"/>
              <a:pPr>
                <a:defRPr/>
              </a:pPr>
              <a:t>‹#›</a:t>
            </a:fld>
            <a:endParaRPr lang="en-ZA" altLang="en-US"/>
          </a:p>
        </p:txBody>
      </p:sp>
    </p:spTree>
    <p:extLst>
      <p:ext uri="{BB962C8B-B14F-4D97-AF65-F5344CB8AC3E}">
        <p14:creationId xmlns:p14="http://schemas.microsoft.com/office/powerpoint/2010/main" val="1833217270"/>
      </p:ext>
    </p:extLst>
  </p:cSld>
  <p:clrMapOvr>
    <a:masterClrMapping/>
  </p:clrMapOvr>
  <p:transition spd="slow">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p:cNvSpPr>
            <a:spLocks noGrp="1"/>
          </p:cNvSpPr>
          <p:nvPr>
            <p:ph type="sldNum" sz="quarter" idx="12"/>
          </p:nvPr>
        </p:nvSpPr>
        <p:spPr/>
        <p:txBody>
          <a:bodyPr/>
          <a:lstStyle>
            <a:lvl1pPr>
              <a:defRPr smtClean="0"/>
            </a:lvl1pPr>
          </a:lstStyle>
          <a:p>
            <a:pPr>
              <a:defRPr/>
            </a:pPr>
            <a:fld id="{D93B6DE3-1812-46FC-86BA-879879F7CB8B}" type="slidenum">
              <a:rPr lang="en-ZA" altLang="en-US"/>
              <a:pPr>
                <a:defRPr/>
              </a:pPr>
              <a:t>‹#›</a:t>
            </a:fld>
            <a:endParaRPr lang="en-ZA" altLang="en-US"/>
          </a:p>
        </p:txBody>
      </p:sp>
    </p:spTree>
    <p:extLst>
      <p:ext uri="{BB962C8B-B14F-4D97-AF65-F5344CB8AC3E}">
        <p14:creationId xmlns:p14="http://schemas.microsoft.com/office/powerpoint/2010/main" val="4140880725"/>
      </p:ext>
    </p:extLst>
  </p:cSld>
  <p:clrMapOvr>
    <a:masterClrMapping/>
  </p:clrMapOvr>
  <p:transition spd="slow">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36563" y="1436688"/>
            <a:ext cx="4113212"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702175" y="1436688"/>
            <a:ext cx="411321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7" name="Slide Number Placeholder 6"/>
          <p:cNvSpPr>
            <a:spLocks noGrp="1"/>
          </p:cNvSpPr>
          <p:nvPr>
            <p:ph type="sldNum" sz="quarter" idx="12"/>
          </p:nvPr>
        </p:nvSpPr>
        <p:spPr/>
        <p:txBody>
          <a:bodyPr/>
          <a:lstStyle>
            <a:lvl1pPr>
              <a:defRPr smtClean="0"/>
            </a:lvl1pPr>
          </a:lstStyle>
          <a:p>
            <a:pPr>
              <a:defRPr/>
            </a:pPr>
            <a:fld id="{10F7518F-23DF-4324-892B-CC1FB7F0073C}" type="slidenum">
              <a:rPr lang="en-ZA" altLang="en-US"/>
              <a:pPr>
                <a:defRPr/>
              </a:pPr>
              <a:t>‹#›</a:t>
            </a:fld>
            <a:endParaRPr lang="en-ZA" altLang="en-US"/>
          </a:p>
        </p:txBody>
      </p:sp>
    </p:spTree>
    <p:extLst>
      <p:ext uri="{BB962C8B-B14F-4D97-AF65-F5344CB8AC3E}">
        <p14:creationId xmlns:p14="http://schemas.microsoft.com/office/powerpoint/2010/main" val="3819420316"/>
      </p:ext>
    </p:extLst>
  </p:cSld>
  <p:clrMapOvr>
    <a:masterClrMapping/>
  </p:clrMapOvr>
  <p:transition spd="slow">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lvl1pPr>
              <a:defRPr/>
            </a:lvl1pPr>
          </a:lstStyle>
          <a:p>
            <a:pPr>
              <a:defRPr/>
            </a:pPr>
            <a:endParaRPr lang="en-ZA"/>
          </a:p>
        </p:txBody>
      </p:sp>
      <p:sp>
        <p:nvSpPr>
          <p:cNvPr id="8" name="Footer Placeholder 7"/>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9" name="Slide Number Placeholder 8"/>
          <p:cNvSpPr>
            <a:spLocks noGrp="1"/>
          </p:cNvSpPr>
          <p:nvPr>
            <p:ph type="sldNum" sz="quarter" idx="12"/>
          </p:nvPr>
        </p:nvSpPr>
        <p:spPr/>
        <p:txBody>
          <a:bodyPr/>
          <a:lstStyle>
            <a:lvl1pPr>
              <a:defRPr smtClean="0"/>
            </a:lvl1pPr>
          </a:lstStyle>
          <a:p>
            <a:pPr>
              <a:defRPr/>
            </a:pPr>
            <a:fld id="{E30DBFC7-C618-4FB1-9850-1184C2E935DA}" type="slidenum">
              <a:rPr lang="en-ZA" altLang="en-US"/>
              <a:pPr>
                <a:defRPr/>
              </a:pPr>
              <a:t>‹#›</a:t>
            </a:fld>
            <a:endParaRPr lang="en-ZA" altLang="en-US"/>
          </a:p>
        </p:txBody>
      </p:sp>
    </p:spTree>
    <p:extLst>
      <p:ext uri="{BB962C8B-B14F-4D97-AF65-F5344CB8AC3E}">
        <p14:creationId xmlns:p14="http://schemas.microsoft.com/office/powerpoint/2010/main" val="3245294874"/>
      </p:ext>
    </p:extLst>
  </p:cSld>
  <p:clrMapOvr>
    <a:masterClrMapping/>
  </p:clrMapOvr>
  <p:transition spd="slow">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lvl1pPr>
              <a:defRPr/>
            </a:lvl1pPr>
          </a:lstStyle>
          <a:p>
            <a:pPr>
              <a:defRPr/>
            </a:pPr>
            <a:endParaRPr lang="en-ZA"/>
          </a:p>
        </p:txBody>
      </p:sp>
      <p:sp>
        <p:nvSpPr>
          <p:cNvPr id="4" name="Footer Placeholder 3"/>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5" name="Slide Number Placeholder 4"/>
          <p:cNvSpPr>
            <a:spLocks noGrp="1"/>
          </p:cNvSpPr>
          <p:nvPr>
            <p:ph type="sldNum" sz="quarter" idx="12"/>
          </p:nvPr>
        </p:nvSpPr>
        <p:spPr/>
        <p:txBody>
          <a:bodyPr/>
          <a:lstStyle>
            <a:lvl1pPr>
              <a:defRPr smtClean="0"/>
            </a:lvl1pPr>
          </a:lstStyle>
          <a:p>
            <a:pPr>
              <a:defRPr/>
            </a:pPr>
            <a:fld id="{2CDAA8C5-084C-463F-9838-A4CFB6F1E81C}" type="slidenum">
              <a:rPr lang="en-ZA" altLang="en-US"/>
              <a:pPr>
                <a:defRPr/>
              </a:pPr>
              <a:t>‹#›</a:t>
            </a:fld>
            <a:endParaRPr lang="en-ZA" altLang="en-US"/>
          </a:p>
        </p:txBody>
      </p:sp>
    </p:spTree>
    <p:extLst>
      <p:ext uri="{BB962C8B-B14F-4D97-AF65-F5344CB8AC3E}">
        <p14:creationId xmlns:p14="http://schemas.microsoft.com/office/powerpoint/2010/main" val="2267392657"/>
      </p:ext>
    </p:extLst>
  </p:cSld>
  <p:clrMapOvr>
    <a:masterClrMapping/>
  </p:clrMapOvr>
  <p:transition spd="slow">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ZA"/>
          </a:p>
        </p:txBody>
      </p:sp>
      <p:sp>
        <p:nvSpPr>
          <p:cNvPr id="3" name="Footer Placeholder 2"/>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4" name="Slide Number Placeholder 3"/>
          <p:cNvSpPr>
            <a:spLocks noGrp="1"/>
          </p:cNvSpPr>
          <p:nvPr>
            <p:ph type="sldNum" sz="quarter" idx="12"/>
          </p:nvPr>
        </p:nvSpPr>
        <p:spPr/>
        <p:txBody>
          <a:bodyPr/>
          <a:lstStyle>
            <a:lvl1pPr>
              <a:defRPr smtClean="0"/>
            </a:lvl1pPr>
          </a:lstStyle>
          <a:p>
            <a:pPr>
              <a:defRPr/>
            </a:pPr>
            <a:fld id="{28D3ED4E-6817-43FC-ADE9-D69C8BA41B4F}" type="slidenum">
              <a:rPr lang="en-ZA" altLang="en-US"/>
              <a:pPr>
                <a:defRPr/>
              </a:pPr>
              <a:t>‹#›</a:t>
            </a:fld>
            <a:endParaRPr lang="en-ZA" altLang="en-US"/>
          </a:p>
        </p:txBody>
      </p:sp>
    </p:spTree>
    <p:extLst>
      <p:ext uri="{BB962C8B-B14F-4D97-AF65-F5344CB8AC3E}">
        <p14:creationId xmlns:p14="http://schemas.microsoft.com/office/powerpoint/2010/main" val="346441357"/>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vl1pPr>
          </a:lstStyle>
          <a:p>
            <a:pPr>
              <a:defRPr/>
            </a:pPr>
            <a:endParaRPr lang="en-ZA" dirty="0"/>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eaLnBrk="1" hangingPunct="1">
              <a:defRPr>
                <a:solidFill>
                  <a:srgbClr val="003896"/>
                </a:solidFill>
                <a:latin typeface="Arial" charset="0"/>
                <a:cs typeface="Arial" charset="0"/>
              </a:defRPr>
            </a:lvl1pPr>
          </a:lstStyle>
          <a:p>
            <a:pPr>
              <a:defRPr/>
            </a:pPr>
            <a:endParaRPr lang="en-ZA" sz="1800" dirty="0"/>
          </a:p>
        </p:txBody>
      </p:sp>
      <p:sp>
        <p:nvSpPr>
          <p:cNvPr id="7" name="Slide Number Placeholder 6"/>
          <p:cNvSpPr>
            <a:spLocks noGrp="1"/>
          </p:cNvSpPr>
          <p:nvPr>
            <p:ph type="sldNum" sz="quarter" idx="12"/>
          </p:nvPr>
        </p:nvSpPr>
        <p:spPr/>
        <p:txBody>
          <a:bodyPr/>
          <a:lstStyle>
            <a:lvl1pPr eaLnBrk="0" hangingPunct="0">
              <a:defRPr/>
            </a:lvl1pPr>
          </a:lstStyle>
          <a:p>
            <a:pPr>
              <a:defRPr/>
            </a:pPr>
            <a:fld id="{9438A87C-0858-49FF-822F-AE4CF06FE6C7}" type="slidenum">
              <a:rPr lang="en-ZA"/>
              <a:pPr>
                <a:defRPr/>
              </a:pPr>
              <a:t>‹#›</a:t>
            </a:fld>
            <a:endParaRPr lang="en-ZA" dirty="0"/>
          </a:p>
        </p:txBody>
      </p:sp>
    </p:spTree>
    <p:extLst>
      <p:ext uri="{BB962C8B-B14F-4D97-AF65-F5344CB8AC3E}">
        <p14:creationId xmlns:p14="http://schemas.microsoft.com/office/powerpoint/2010/main" val="3168974907"/>
      </p:ext>
    </p:extLst>
  </p:cSld>
  <p:clrMapOvr>
    <a:masterClrMapping/>
  </p:clrMapOvr>
  <p:transition spd="slow">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7" name="Slide Number Placeholder 6"/>
          <p:cNvSpPr>
            <a:spLocks noGrp="1"/>
          </p:cNvSpPr>
          <p:nvPr>
            <p:ph type="sldNum" sz="quarter" idx="12"/>
          </p:nvPr>
        </p:nvSpPr>
        <p:spPr/>
        <p:txBody>
          <a:bodyPr/>
          <a:lstStyle>
            <a:lvl1pPr>
              <a:defRPr smtClean="0"/>
            </a:lvl1pPr>
          </a:lstStyle>
          <a:p>
            <a:pPr>
              <a:defRPr/>
            </a:pPr>
            <a:fld id="{6619BB19-35C8-4AEC-A20C-236BA560FA8B}" type="slidenum">
              <a:rPr lang="en-ZA" altLang="en-US"/>
              <a:pPr>
                <a:defRPr/>
              </a:pPr>
              <a:t>‹#›</a:t>
            </a:fld>
            <a:endParaRPr lang="en-ZA" altLang="en-US"/>
          </a:p>
        </p:txBody>
      </p:sp>
    </p:spTree>
    <p:extLst>
      <p:ext uri="{BB962C8B-B14F-4D97-AF65-F5344CB8AC3E}">
        <p14:creationId xmlns:p14="http://schemas.microsoft.com/office/powerpoint/2010/main" val="1931437894"/>
      </p:ext>
    </p:extLst>
  </p:cSld>
  <p:clrMapOvr>
    <a:masterClrMapping/>
  </p:clrMapOvr>
  <p:transition spd="slow">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7" name="Slide Number Placeholder 6"/>
          <p:cNvSpPr>
            <a:spLocks noGrp="1"/>
          </p:cNvSpPr>
          <p:nvPr>
            <p:ph type="sldNum" sz="quarter" idx="12"/>
          </p:nvPr>
        </p:nvSpPr>
        <p:spPr/>
        <p:txBody>
          <a:bodyPr/>
          <a:lstStyle>
            <a:lvl1pPr>
              <a:defRPr smtClean="0"/>
            </a:lvl1pPr>
          </a:lstStyle>
          <a:p>
            <a:pPr>
              <a:defRPr/>
            </a:pPr>
            <a:fld id="{C93DE0E3-89B2-4D3A-B42B-F4FD52051B71}" type="slidenum">
              <a:rPr lang="en-ZA" altLang="en-US"/>
              <a:pPr>
                <a:defRPr/>
              </a:pPr>
              <a:t>‹#›</a:t>
            </a:fld>
            <a:endParaRPr lang="en-ZA" altLang="en-US"/>
          </a:p>
        </p:txBody>
      </p:sp>
    </p:spTree>
    <p:extLst>
      <p:ext uri="{BB962C8B-B14F-4D97-AF65-F5344CB8AC3E}">
        <p14:creationId xmlns:p14="http://schemas.microsoft.com/office/powerpoint/2010/main" val="4249650368"/>
      </p:ext>
    </p:extLst>
  </p:cSld>
  <p:clrMapOvr>
    <a:masterClrMapping/>
  </p:clrMapOvr>
  <p:transition spd="slow">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p:cNvSpPr>
            <a:spLocks noGrp="1"/>
          </p:cNvSpPr>
          <p:nvPr>
            <p:ph type="sldNum" sz="quarter" idx="12"/>
          </p:nvPr>
        </p:nvSpPr>
        <p:spPr/>
        <p:txBody>
          <a:bodyPr/>
          <a:lstStyle>
            <a:lvl1pPr>
              <a:defRPr smtClean="0"/>
            </a:lvl1pPr>
          </a:lstStyle>
          <a:p>
            <a:pPr>
              <a:defRPr/>
            </a:pPr>
            <a:fld id="{A85E33C6-87B5-471C-B538-F14234FFCA1F}" type="slidenum">
              <a:rPr lang="en-ZA" altLang="en-US"/>
              <a:pPr>
                <a:defRPr/>
              </a:pPr>
              <a:t>‹#›</a:t>
            </a:fld>
            <a:endParaRPr lang="en-ZA" altLang="en-US"/>
          </a:p>
        </p:txBody>
      </p:sp>
    </p:spTree>
    <p:extLst>
      <p:ext uri="{BB962C8B-B14F-4D97-AF65-F5344CB8AC3E}">
        <p14:creationId xmlns:p14="http://schemas.microsoft.com/office/powerpoint/2010/main" val="2904269649"/>
      </p:ext>
    </p:extLst>
  </p:cSld>
  <p:clrMapOvr>
    <a:masterClrMapping/>
  </p:clrMapOvr>
  <p:transition spd="slow">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475" y="166688"/>
            <a:ext cx="2093913"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36563" y="166688"/>
            <a:ext cx="6132512"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p:cNvSpPr>
            <a:spLocks noGrp="1"/>
          </p:cNvSpPr>
          <p:nvPr>
            <p:ph type="sldNum" sz="quarter" idx="12"/>
          </p:nvPr>
        </p:nvSpPr>
        <p:spPr/>
        <p:txBody>
          <a:bodyPr/>
          <a:lstStyle>
            <a:lvl1pPr>
              <a:defRPr smtClean="0"/>
            </a:lvl1pPr>
          </a:lstStyle>
          <a:p>
            <a:pPr>
              <a:defRPr/>
            </a:pPr>
            <a:fld id="{D95495B2-57C7-4D41-8AA4-4C7F135E72E1}" type="slidenum">
              <a:rPr lang="en-ZA" altLang="en-US"/>
              <a:pPr>
                <a:defRPr/>
              </a:pPr>
              <a:t>‹#›</a:t>
            </a:fld>
            <a:endParaRPr lang="en-ZA" altLang="en-US"/>
          </a:p>
        </p:txBody>
      </p:sp>
    </p:spTree>
    <p:extLst>
      <p:ext uri="{BB962C8B-B14F-4D97-AF65-F5344CB8AC3E}">
        <p14:creationId xmlns:p14="http://schemas.microsoft.com/office/powerpoint/2010/main" val="2421875378"/>
      </p:ext>
    </p:extLst>
  </p:cSld>
  <p:clrMapOvr>
    <a:masterClrMapping/>
  </p:clrMapOvr>
  <p:transition spd="slow">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36563" y="166688"/>
            <a:ext cx="8378825"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p:cNvSpPr>
            <a:spLocks noGrp="1"/>
          </p:cNvSpPr>
          <p:nvPr>
            <p:ph type="dt" sz="half" idx="10"/>
          </p:nvPr>
        </p:nvSpPr>
        <p:spPr/>
        <p:txBody>
          <a:bodyPr/>
          <a:lstStyle>
            <a:lvl1pPr>
              <a:defRPr/>
            </a:lvl1pPr>
          </a:lstStyle>
          <a:p>
            <a:pPr>
              <a:defRPr/>
            </a:pPr>
            <a:endParaRPr lang="en-ZA"/>
          </a:p>
        </p:txBody>
      </p:sp>
      <p:sp>
        <p:nvSpPr>
          <p:cNvPr id="4" name="Slide Number Placeholder 4"/>
          <p:cNvSpPr>
            <a:spLocks noGrp="1"/>
          </p:cNvSpPr>
          <p:nvPr>
            <p:ph type="sldNum" sz="quarter" idx="11"/>
          </p:nvPr>
        </p:nvSpPr>
        <p:spPr>
          <a:xfrm>
            <a:off x="3851275" y="6453188"/>
            <a:ext cx="1008063" cy="268287"/>
          </a:xfrm>
        </p:spPr>
        <p:txBody>
          <a:bodyPr/>
          <a:lstStyle>
            <a:lvl1pPr>
              <a:defRPr smtClean="0"/>
            </a:lvl1pPr>
          </a:lstStyle>
          <a:p>
            <a:pPr>
              <a:defRPr/>
            </a:pPr>
            <a:fld id="{73B79528-0026-4713-AB3F-053ABE4ECF6A}" type="slidenum">
              <a:rPr lang="en-ZA" altLang="en-US"/>
              <a:pPr>
                <a:defRPr/>
              </a:pPr>
              <a:t>‹#›</a:t>
            </a:fld>
            <a:endParaRPr lang="en-ZA" altLang="en-US"/>
          </a:p>
        </p:txBody>
      </p:sp>
    </p:spTree>
    <p:extLst>
      <p:ext uri="{BB962C8B-B14F-4D97-AF65-F5344CB8AC3E}">
        <p14:creationId xmlns:p14="http://schemas.microsoft.com/office/powerpoint/2010/main" val="1304906732"/>
      </p:ext>
    </p:extLst>
  </p:cSld>
  <p:clrMapOvr>
    <a:masterClrMapping/>
  </p:clrMapOvr>
  <p:transition spd="slow">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0"/>
          <p:cNvGrpSpPr>
            <a:grpSpLocks/>
          </p:cNvGrpSpPr>
          <p:nvPr userDrawn="1"/>
        </p:nvGrpSpPr>
        <p:grpSpPr bwMode="auto">
          <a:xfrm>
            <a:off x="-4757" y="0"/>
            <a:ext cx="9148763" cy="6858000"/>
            <a:chOff x="-3" y="0"/>
            <a:chExt cx="5763" cy="4320"/>
          </a:xfrm>
        </p:grpSpPr>
        <p:pic>
          <p:nvPicPr>
            <p:cNvPr id="5" name="Picture 148" descr="logo small"/>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1"/>
            <p:cNvSpPr>
              <a:spLocks noChangeArrowheads="1"/>
            </p:cNvSpPr>
            <p:nvPr userDrawn="1"/>
          </p:nvSpPr>
          <p:spPr bwMode="auto">
            <a:xfrm>
              <a:off x="-3" y="0"/>
              <a:ext cx="5763" cy="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dirty="0">
                <a:solidFill>
                  <a:srgbClr val="003896"/>
                </a:solidFill>
              </a:endParaRPr>
            </a:p>
          </p:txBody>
        </p:sp>
        <p:pic>
          <p:nvPicPr>
            <p:cNvPr id="7" name="Picture 23" descr="dd"/>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01"/>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p>
              <a:pPr fontAlgn="base">
                <a:spcBef>
                  <a:spcPct val="0"/>
                </a:spcBef>
                <a:spcAft>
                  <a:spcPct val="0"/>
                </a:spcAft>
              </a:pPr>
              <a:endParaRPr lang="en-US" dirty="0">
                <a:solidFill>
                  <a:srgbClr val="003896"/>
                </a:solidFill>
              </a:endParaRPr>
            </a:p>
          </p:txBody>
        </p:sp>
        <p:sp>
          <p:nvSpPr>
            <p:cNvPr id="9" name="Oval 102" descr="coolers"/>
            <p:cNvSpPr>
              <a:spLocks noChangeArrowheads="1"/>
            </p:cNvSpPr>
            <p:nvPr userDrawn="1"/>
          </p:nvSpPr>
          <p:spPr bwMode="auto">
            <a:xfrm>
              <a:off x="275" y="858"/>
              <a:ext cx="1362" cy="1369"/>
            </a:xfrm>
            <a:prstGeom prst="ellipse">
              <a:avLst/>
            </a:prstGeom>
            <a:blipFill dpi="0" rotWithShape="1">
              <a:blip r:embed="rId4"/>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p>
              <a:pPr fontAlgn="base">
                <a:spcBef>
                  <a:spcPct val="0"/>
                </a:spcBef>
                <a:spcAft>
                  <a:spcPct val="0"/>
                </a:spcAft>
              </a:pPr>
              <a:endParaRPr lang="en-US" dirty="0">
                <a:solidFill>
                  <a:srgbClr val="003896"/>
                </a:solidFill>
              </a:endParaRPr>
            </a:p>
          </p:txBody>
        </p:sp>
        <p:sp>
          <p:nvSpPr>
            <p:cNvPr id="10" name="Oval 103"/>
            <p:cNvSpPr>
              <a:spLocks noChangeArrowheads="1"/>
            </p:cNvSpPr>
            <p:nvPr userDrawn="1"/>
          </p:nvSpPr>
          <p:spPr bwMode="auto">
            <a:xfrm>
              <a:off x="217" y="772"/>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11" name="Oval 104"/>
            <p:cNvSpPr>
              <a:spLocks noChangeArrowheads="1"/>
            </p:cNvSpPr>
            <p:nvPr userDrawn="1"/>
          </p:nvSpPr>
          <p:spPr bwMode="auto">
            <a:xfrm>
              <a:off x="162" y="772"/>
              <a:ext cx="1487"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12" name="Oval 105"/>
            <p:cNvSpPr>
              <a:spLocks noChangeArrowheads="1"/>
            </p:cNvSpPr>
            <p:nvPr userDrawn="1"/>
          </p:nvSpPr>
          <p:spPr bwMode="auto">
            <a:xfrm>
              <a:off x="240" y="803"/>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13" name="Oval 106"/>
            <p:cNvSpPr>
              <a:spLocks noChangeArrowheads="1"/>
            </p:cNvSpPr>
            <p:nvPr userDrawn="1"/>
          </p:nvSpPr>
          <p:spPr bwMode="auto">
            <a:xfrm>
              <a:off x="194"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14" name="Oval 107"/>
            <p:cNvSpPr>
              <a:spLocks noChangeArrowheads="1"/>
            </p:cNvSpPr>
            <p:nvPr userDrawn="1"/>
          </p:nvSpPr>
          <p:spPr bwMode="auto">
            <a:xfrm>
              <a:off x="279"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15" name="Oval 108"/>
            <p:cNvSpPr>
              <a:spLocks noChangeArrowheads="1"/>
            </p:cNvSpPr>
            <p:nvPr userDrawn="1"/>
          </p:nvSpPr>
          <p:spPr bwMode="auto">
            <a:xfrm>
              <a:off x="108"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16" name="Oval 109"/>
            <p:cNvSpPr>
              <a:spLocks noChangeArrowheads="1"/>
            </p:cNvSpPr>
            <p:nvPr userDrawn="1"/>
          </p:nvSpPr>
          <p:spPr bwMode="auto">
            <a:xfrm>
              <a:off x="287"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17" name="Oval 110"/>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p>
              <a:pPr fontAlgn="base">
                <a:spcBef>
                  <a:spcPct val="0"/>
                </a:spcBef>
                <a:spcAft>
                  <a:spcPct val="0"/>
                </a:spcAft>
              </a:pPr>
              <a:endParaRPr lang="en-US" dirty="0">
                <a:solidFill>
                  <a:srgbClr val="003896"/>
                </a:solidFill>
              </a:endParaRPr>
            </a:p>
          </p:txBody>
        </p:sp>
        <p:sp>
          <p:nvSpPr>
            <p:cNvPr id="18" name="Oval 111"/>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p>
              <a:pPr fontAlgn="base">
                <a:spcBef>
                  <a:spcPct val="0"/>
                </a:spcBef>
                <a:spcAft>
                  <a:spcPct val="0"/>
                </a:spcAft>
              </a:pPr>
              <a:endParaRPr lang="en-US" dirty="0">
                <a:solidFill>
                  <a:srgbClr val="003896"/>
                </a:solidFill>
              </a:endParaRPr>
            </a:p>
          </p:txBody>
        </p:sp>
        <p:sp>
          <p:nvSpPr>
            <p:cNvPr id="19" name="Oval 112"/>
            <p:cNvSpPr>
              <a:spLocks noChangeArrowheads="1"/>
            </p:cNvSpPr>
            <p:nvPr userDrawn="1"/>
          </p:nvSpPr>
          <p:spPr bwMode="auto">
            <a:xfrm>
              <a:off x="598" y="399"/>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20" name="Oval 113"/>
            <p:cNvSpPr>
              <a:spLocks noChangeArrowheads="1"/>
            </p:cNvSpPr>
            <p:nvPr userDrawn="1"/>
          </p:nvSpPr>
          <p:spPr bwMode="auto">
            <a:xfrm>
              <a:off x="575" y="399"/>
              <a:ext cx="762"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21" name="Oval 114"/>
            <p:cNvSpPr>
              <a:spLocks noChangeArrowheads="1"/>
            </p:cNvSpPr>
            <p:nvPr userDrawn="1"/>
          </p:nvSpPr>
          <p:spPr bwMode="auto">
            <a:xfrm>
              <a:off x="614" y="414"/>
              <a:ext cx="770" cy="771"/>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22" name="Oval 115"/>
            <p:cNvSpPr>
              <a:spLocks noChangeArrowheads="1"/>
            </p:cNvSpPr>
            <p:nvPr userDrawn="1"/>
          </p:nvSpPr>
          <p:spPr bwMode="auto">
            <a:xfrm>
              <a:off x="590" y="391"/>
              <a:ext cx="763"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23" name="Oval 116"/>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p>
              <a:pPr fontAlgn="base">
                <a:spcBef>
                  <a:spcPct val="0"/>
                </a:spcBef>
                <a:spcAft>
                  <a:spcPct val="0"/>
                </a:spcAft>
              </a:pPr>
              <a:endParaRPr lang="en-US" dirty="0">
                <a:solidFill>
                  <a:srgbClr val="003896"/>
                </a:solidFill>
              </a:endParaRPr>
            </a:p>
          </p:txBody>
        </p:sp>
        <p:sp>
          <p:nvSpPr>
            <p:cNvPr id="24" name="Oval 117"/>
            <p:cNvSpPr>
              <a:spLocks noChangeArrowheads="1"/>
            </p:cNvSpPr>
            <p:nvPr userDrawn="1"/>
          </p:nvSpPr>
          <p:spPr bwMode="auto">
            <a:xfrm>
              <a:off x="637" y="445"/>
              <a:ext cx="693" cy="693"/>
            </a:xfrm>
            <a:prstGeom prst="ellipse">
              <a:avLst/>
            </a:prstGeom>
            <a:noFill/>
            <a:ln w="0">
              <a:solidFill>
                <a:srgbClr val="83725B"/>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25" name="Oval 118" descr="face"/>
            <p:cNvSpPr>
              <a:spLocks noChangeArrowheads="1"/>
            </p:cNvSpPr>
            <p:nvPr userDrawn="1"/>
          </p:nvSpPr>
          <p:spPr bwMode="auto">
            <a:xfrm>
              <a:off x="633" y="445"/>
              <a:ext cx="700" cy="701"/>
            </a:xfrm>
            <a:prstGeom prst="ellipse">
              <a:avLst/>
            </a:prstGeom>
            <a:blipFill dpi="0" rotWithShape="1">
              <a:blip r:embed="rId5">
                <a:lum contrast="6000"/>
              </a:blip>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p>
              <a:pPr fontAlgn="base">
                <a:spcBef>
                  <a:spcPct val="0"/>
                </a:spcBef>
                <a:spcAft>
                  <a:spcPct val="0"/>
                </a:spcAft>
              </a:pPr>
              <a:endParaRPr lang="en-US" dirty="0">
                <a:solidFill>
                  <a:srgbClr val="003896"/>
                </a:solidFill>
              </a:endParaRPr>
            </a:p>
          </p:txBody>
        </p:sp>
        <p:sp>
          <p:nvSpPr>
            <p:cNvPr id="26" name="Oval 119"/>
            <p:cNvSpPr>
              <a:spLocks noChangeArrowheads="1"/>
            </p:cNvSpPr>
            <p:nvPr userDrawn="1"/>
          </p:nvSpPr>
          <p:spPr bwMode="auto">
            <a:xfrm>
              <a:off x="637" y="391"/>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27" name="Oval 120"/>
            <p:cNvSpPr>
              <a:spLocks noChangeArrowheads="1"/>
            </p:cNvSpPr>
            <p:nvPr userDrawn="1"/>
          </p:nvSpPr>
          <p:spPr bwMode="auto">
            <a:xfrm>
              <a:off x="544" y="438"/>
              <a:ext cx="770"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28" name="Oval 121"/>
            <p:cNvSpPr>
              <a:spLocks noChangeArrowheads="1"/>
            </p:cNvSpPr>
            <p:nvPr userDrawn="1"/>
          </p:nvSpPr>
          <p:spPr bwMode="auto">
            <a:xfrm>
              <a:off x="637" y="438"/>
              <a:ext cx="763"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29" name="Oval 122"/>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p>
              <a:pPr fontAlgn="base">
                <a:spcBef>
                  <a:spcPct val="0"/>
                </a:spcBef>
                <a:spcAft>
                  <a:spcPct val="0"/>
                </a:spcAft>
              </a:pPr>
              <a:endParaRPr lang="en-US" dirty="0">
                <a:solidFill>
                  <a:srgbClr val="003896"/>
                </a:solidFill>
              </a:endParaRPr>
            </a:p>
          </p:txBody>
        </p:sp>
        <p:sp>
          <p:nvSpPr>
            <p:cNvPr id="30" name="Oval 123"/>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p>
              <a:pPr fontAlgn="base">
                <a:spcBef>
                  <a:spcPct val="0"/>
                </a:spcBef>
                <a:spcAft>
                  <a:spcPct val="0"/>
                </a:spcAft>
              </a:pPr>
              <a:endParaRPr lang="en-US" dirty="0">
                <a:solidFill>
                  <a:srgbClr val="003896"/>
                </a:solidFill>
              </a:endParaRPr>
            </a:p>
          </p:txBody>
        </p:sp>
        <p:sp>
          <p:nvSpPr>
            <p:cNvPr id="31" name="Oval 124"/>
            <p:cNvSpPr>
              <a:spLocks noChangeArrowheads="1"/>
            </p:cNvSpPr>
            <p:nvPr userDrawn="1"/>
          </p:nvSpPr>
          <p:spPr bwMode="auto">
            <a:xfrm>
              <a:off x="248" y="1963"/>
              <a:ext cx="1245"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32" name="Oval 125"/>
            <p:cNvSpPr>
              <a:spLocks noChangeArrowheads="1"/>
            </p:cNvSpPr>
            <p:nvPr userDrawn="1"/>
          </p:nvSpPr>
          <p:spPr bwMode="auto">
            <a:xfrm>
              <a:off x="209" y="1963"/>
              <a:ext cx="1237"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33" name="Oval 126"/>
            <p:cNvSpPr>
              <a:spLocks noChangeArrowheads="1"/>
            </p:cNvSpPr>
            <p:nvPr userDrawn="1"/>
          </p:nvSpPr>
          <p:spPr bwMode="auto">
            <a:xfrm>
              <a:off x="271" y="1986"/>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34" name="Oval 127"/>
            <p:cNvSpPr>
              <a:spLocks noChangeArrowheads="1"/>
            </p:cNvSpPr>
            <p:nvPr userDrawn="1"/>
          </p:nvSpPr>
          <p:spPr bwMode="auto">
            <a:xfrm>
              <a:off x="232"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35" name="Oval 128" descr="new smal workers"/>
            <p:cNvSpPr>
              <a:spLocks noChangeArrowheads="1"/>
            </p:cNvSpPr>
            <p:nvPr userDrawn="1"/>
          </p:nvSpPr>
          <p:spPr bwMode="auto">
            <a:xfrm>
              <a:off x="304" y="2033"/>
              <a:ext cx="1135" cy="1143"/>
            </a:xfrm>
            <a:prstGeom prst="ellipse">
              <a:avLst/>
            </a:prstGeom>
            <a:blipFill dpi="0" rotWithShape="1">
              <a:blip r:embed="rId6">
                <a:lum contrast="12000"/>
              </a:blip>
              <a:srcRect/>
              <a:stretch>
                <a:fillRect/>
              </a:stretch>
            </a:blipFill>
            <a:ln>
              <a:noFill/>
            </a:ln>
            <a:extLst>
              <a:ext uri="{91240B29-F687-4F45-9708-019B960494DF}">
                <a14:hiddenLine xmlns:a14="http://schemas.microsoft.com/office/drawing/2010/main" w="0">
                  <a:solidFill>
                    <a:srgbClr val="83725B"/>
                  </a:solidFill>
                  <a:round/>
                  <a:headEnd/>
                  <a:tailEnd/>
                </a14:hiddenLine>
              </a:ext>
            </a:extLst>
          </p:spPr>
          <p:txBody>
            <a:bodyPr/>
            <a:lstStyle/>
            <a:p>
              <a:pPr fontAlgn="base">
                <a:spcBef>
                  <a:spcPct val="0"/>
                </a:spcBef>
                <a:spcAft>
                  <a:spcPct val="0"/>
                </a:spcAft>
              </a:pPr>
              <a:endParaRPr lang="en-US" dirty="0">
                <a:solidFill>
                  <a:srgbClr val="003896"/>
                </a:solidFill>
              </a:endParaRPr>
            </a:p>
          </p:txBody>
        </p:sp>
        <p:sp>
          <p:nvSpPr>
            <p:cNvPr id="36" name="Oval 129"/>
            <p:cNvSpPr>
              <a:spLocks noChangeArrowheads="1"/>
            </p:cNvSpPr>
            <p:nvPr userDrawn="1"/>
          </p:nvSpPr>
          <p:spPr bwMode="auto">
            <a:xfrm>
              <a:off x="162" y="2017"/>
              <a:ext cx="1238"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37" name="Oval 130"/>
            <p:cNvSpPr>
              <a:spLocks noChangeArrowheads="1"/>
            </p:cNvSpPr>
            <p:nvPr userDrawn="1"/>
          </p:nvSpPr>
          <p:spPr bwMode="auto">
            <a:xfrm>
              <a:off x="310"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38" name="Oval 131"/>
            <p:cNvSpPr>
              <a:spLocks noChangeArrowheads="1"/>
            </p:cNvSpPr>
            <p:nvPr userDrawn="1"/>
          </p:nvSpPr>
          <p:spPr bwMode="auto">
            <a:xfrm>
              <a:off x="303" y="2017"/>
              <a:ext cx="1244"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39" name="Oval 132"/>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p>
              <a:pPr fontAlgn="base">
                <a:spcBef>
                  <a:spcPct val="0"/>
                </a:spcBef>
                <a:spcAft>
                  <a:spcPct val="0"/>
                </a:spcAft>
              </a:pPr>
              <a:endParaRPr lang="en-US" dirty="0">
                <a:solidFill>
                  <a:srgbClr val="003896"/>
                </a:solidFill>
              </a:endParaRPr>
            </a:p>
          </p:txBody>
        </p:sp>
        <p:sp>
          <p:nvSpPr>
            <p:cNvPr id="40" name="Oval 133"/>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p>
              <a:pPr fontAlgn="base">
                <a:spcBef>
                  <a:spcPct val="0"/>
                </a:spcBef>
                <a:spcAft>
                  <a:spcPct val="0"/>
                </a:spcAft>
              </a:pPr>
              <a:endParaRPr lang="en-US" dirty="0">
                <a:solidFill>
                  <a:srgbClr val="003896"/>
                </a:solidFill>
              </a:endParaRPr>
            </a:p>
          </p:txBody>
        </p:sp>
        <p:sp>
          <p:nvSpPr>
            <p:cNvPr id="41" name="Oval 134"/>
            <p:cNvSpPr>
              <a:spLocks noChangeArrowheads="1"/>
            </p:cNvSpPr>
            <p:nvPr userDrawn="1"/>
          </p:nvSpPr>
          <p:spPr bwMode="auto">
            <a:xfrm>
              <a:off x="598" y="2959"/>
              <a:ext cx="1035"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42" name="Oval 135"/>
            <p:cNvSpPr>
              <a:spLocks noChangeArrowheads="1"/>
            </p:cNvSpPr>
            <p:nvPr userDrawn="1"/>
          </p:nvSpPr>
          <p:spPr bwMode="auto">
            <a:xfrm>
              <a:off x="567" y="2959"/>
              <a:ext cx="1027"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43" name="Oval 136"/>
            <p:cNvSpPr>
              <a:spLocks noChangeArrowheads="1"/>
            </p:cNvSpPr>
            <p:nvPr userDrawn="1"/>
          </p:nvSpPr>
          <p:spPr bwMode="auto">
            <a:xfrm>
              <a:off x="622" y="2982"/>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44" name="Oval 137"/>
            <p:cNvSpPr>
              <a:spLocks noChangeArrowheads="1"/>
            </p:cNvSpPr>
            <p:nvPr userDrawn="1"/>
          </p:nvSpPr>
          <p:spPr bwMode="auto">
            <a:xfrm>
              <a:off x="583" y="2951"/>
              <a:ext cx="1034"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45" name="Oval 138" descr="boom"/>
            <p:cNvSpPr>
              <a:spLocks noChangeArrowheads="1"/>
            </p:cNvSpPr>
            <p:nvPr userDrawn="1"/>
          </p:nvSpPr>
          <p:spPr bwMode="auto">
            <a:xfrm>
              <a:off x="638" y="3018"/>
              <a:ext cx="949" cy="957"/>
            </a:xfrm>
            <a:prstGeom prst="ellipse">
              <a:avLst/>
            </a:prstGeom>
            <a:blipFill dpi="0" rotWithShape="1">
              <a:blip r:embed="rId7">
                <a:lum contrast="6000"/>
              </a:blip>
              <a:srcRect/>
              <a:stretch>
                <a:fillRect/>
              </a:stretch>
            </a:blipFill>
            <a:ln>
              <a:noFill/>
            </a:ln>
            <a:extLst>
              <a:ext uri="{91240B29-F687-4F45-9708-019B960494DF}">
                <a14:hiddenLine xmlns:a14="http://schemas.microsoft.com/office/drawing/2010/main" w="9525">
                  <a:solidFill>
                    <a:srgbClr val="83725B"/>
                  </a:solidFill>
                  <a:miter lim="800000"/>
                  <a:headEnd/>
                  <a:tailEnd/>
                </a14:hiddenLine>
              </a:ext>
            </a:extLst>
          </p:spPr>
          <p:txBody>
            <a:bodyPr/>
            <a:lstStyle/>
            <a:p>
              <a:pPr fontAlgn="base">
                <a:spcBef>
                  <a:spcPct val="0"/>
                </a:spcBef>
                <a:spcAft>
                  <a:spcPct val="0"/>
                </a:spcAft>
              </a:pPr>
              <a:endParaRPr lang="en-US" dirty="0">
                <a:solidFill>
                  <a:srgbClr val="003896"/>
                </a:solidFill>
              </a:endParaRPr>
            </a:p>
          </p:txBody>
        </p:sp>
        <p:sp>
          <p:nvSpPr>
            <p:cNvPr id="46" name="Oval 139"/>
            <p:cNvSpPr>
              <a:spLocks noChangeArrowheads="1"/>
            </p:cNvSpPr>
            <p:nvPr userDrawn="1"/>
          </p:nvSpPr>
          <p:spPr bwMode="auto">
            <a:xfrm>
              <a:off x="528" y="3005"/>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47" name="Oval 140"/>
            <p:cNvSpPr>
              <a:spLocks noChangeArrowheads="1"/>
            </p:cNvSpPr>
            <p:nvPr userDrawn="1"/>
          </p:nvSpPr>
          <p:spPr bwMode="auto">
            <a:xfrm>
              <a:off x="645" y="3005"/>
              <a:ext cx="1035"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sp>
          <p:nvSpPr>
            <p:cNvPr id="48" name="Oval 141"/>
            <p:cNvSpPr>
              <a:spLocks noChangeArrowheads="1"/>
            </p:cNvSpPr>
            <p:nvPr userDrawn="1"/>
          </p:nvSpPr>
          <p:spPr bwMode="auto">
            <a:xfrm>
              <a:off x="653" y="2951"/>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dirty="0">
                <a:solidFill>
                  <a:srgbClr val="003896"/>
                </a:solidFill>
              </a:endParaRPr>
            </a:p>
          </p:txBody>
        </p:sp>
      </p:grpSp>
      <p:sp>
        <p:nvSpPr>
          <p:cNvPr id="3075" name="Rectangle 3"/>
          <p:cNvSpPr>
            <a:spLocks noGrp="1" noChangeArrowheads="1"/>
          </p:cNvSpPr>
          <p:nvPr>
            <p:ph type="ctrTitle"/>
          </p:nvPr>
        </p:nvSpPr>
        <p:spPr>
          <a:xfrm>
            <a:off x="3059119" y="3271842"/>
            <a:ext cx="5545137" cy="676275"/>
          </a:xfrm>
        </p:spPr>
        <p:txBody>
          <a:bodyPr anchor="b"/>
          <a:lstStyle>
            <a:lvl1pPr>
              <a:defRPr>
                <a:solidFill>
                  <a:srgbClr val="003896"/>
                </a:solidFill>
              </a:defRPr>
            </a:lvl1pPr>
          </a:lstStyle>
          <a:p>
            <a:pPr lvl="0"/>
            <a:r>
              <a:rPr lang="en-ZA" noProof="0"/>
              <a:t>Click to edit Master title style</a:t>
            </a:r>
          </a:p>
        </p:txBody>
      </p:sp>
      <p:sp>
        <p:nvSpPr>
          <p:cNvPr id="3076" name="Rectangle 4"/>
          <p:cNvSpPr>
            <a:spLocks noGrp="1" noChangeArrowheads="1"/>
          </p:cNvSpPr>
          <p:nvPr>
            <p:ph type="subTitle" idx="1"/>
          </p:nvPr>
        </p:nvSpPr>
        <p:spPr>
          <a:xfrm>
            <a:off x="3059119" y="4092575"/>
            <a:ext cx="5545137" cy="2220913"/>
          </a:xfrm>
        </p:spPr>
        <p:txBody>
          <a:bodyPr/>
          <a:lstStyle>
            <a:lvl1pPr marL="0" indent="0">
              <a:buFontTx/>
              <a:buNone/>
              <a:defRPr sz="1800">
                <a:solidFill>
                  <a:srgbClr val="83725B"/>
                </a:solidFill>
              </a:defRPr>
            </a:lvl1pPr>
          </a:lstStyle>
          <a:p>
            <a:pPr lvl="0"/>
            <a:r>
              <a:rPr lang="en-ZA" noProof="0"/>
              <a:t>Click to edit Master subtitle style</a:t>
            </a:r>
          </a:p>
        </p:txBody>
      </p:sp>
    </p:spTree>
    <p:extLst>
      <p:ext uri="{BB962C8B-B14F-4D97-AF65-F5344CB8AC3E}">
        <p14:creationId xmlns:p14="http://schemas.microsoft.com/office/powerpoint/2010/main" val="2399446292"/>
      </p:ext>
    </p:extLst>
  </p:cSld>
  <p:clrMapOvr>
    <a:masterClrMapping/>
  </p:clrMapOvr>
  <p:transition spd="slow">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234"/>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BA6DA48C-CB5A-498D-899E-180E9854776D}" type="slidenum">
              <a:rPr lang="en-ZA"/>
              <a:pPr>
                <a:defRPr/>
              </a:pPr>
              <a:t>‹#›</a:t>
            </a:fld>
            <a:endParaRPr lang="en-ZA" dirty="0"/>
          </a:p>
        </p:txBody>
      </p:sp>
    </p:spTree>
    <p:extLst>
      <p:ext uri="{BB962C8B-B14F-4D97-AF65-F5344CB8AC3E}">
        <p14:creationId xmlns:p14="http://schemas.microsoft.com/office/powerpoint/2010/main" val="2761674805"/>
      </p:ext>
    </p:extLst>
  </p:cSld>
  <p:clrMapOvr>
    <a:masterClrMapping/>
  </p:clrMapOvr>
  <p:transition spd="slow">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46"/>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234"/>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AEF6B7E1-7175-4647-8D5C-EABC81509957}" type="slidenum">
              <a:rPr lang="en-ZA"/>
              <a:pPr>
                <a:defRPr/>
              </a:pPr>
              <a:t>‹#›</a:t>
            </a:fld>
            <a:endParaRPr lang="en-ZA" dirty="0"/>
          </a:p>
        </p:txBody>
      </p:sp>
    </p:spTree>
    <p:extLst>
      <p:ext uri="{BB962C8B-B14F-4D97-AF65-F5344CB8AC3E}">
        <p14:creationId xmlns:p14="http://schemas.microsoft.com/office/powerpoint/2010/main" val="3664170874"/>
      </p:ext>
    </p:extLst>
  </p:cSld>
  <p:clrMapOvr>
    <a:masterClrMapping/>
  </p:clrMapOvr>
  <p:transition spd="slow">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36563" y="1436691"/>
            <a:ext cx="4113212"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702198" y="1436691"/>
            <a:ext cx="411321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lvl1pPr>
              <a:defRPr/>
            </a:lvl1pPr>
          </a:lstStyle>
          <a:p>
            <a:pPr>
              <a:defRPr/>
            </a:pPr>
            <a:endParaRPr lang="en-ZA" dirty="0"/>
          </a:p>
        </p:txBody>
      </p:sp>
      <p:sp>
        <p:nvSpPr>
          <p:cNvPr id="6" name="Footer Placeholder 5"/>
          <p:cNvSpPr>
            <a:spLocks noGrp="1"/>
          </p:cNvSpPr>
          <p:nvPr>
            <p:ph type="ftr" sz="quarter" idx="11"/>
          </p:nvPr>
        </p:nvSpPr>
        <p:spPr>
          <a:xfrm>
            <a:off x="3132138" y="6453234"/>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7" name="Slide Number Placeholder 6"/>
          <p:cNvSpPr>
            <a:spLocks noGrp="1"/>
          </p:cNvSpPr>
          <p:nvPr>
            <p:ph type="sldNum" sz="quarter" idx="12"/>
          </p:nvPr>
        </p:nvSpPr>
        <p:spPr/>
        <p:txBody>
          <a:bodyPr/>
          <a:lstStyle>
            <a:lvl1pPr>
              <a:defRPr/>
            </a:lvl1pPr>
          </a:lstStyle>
          <a:p>
            <a:pPr>
              <a:defRPr/>
            </a:pPr>
            <a:fld id="{1A7E57E5-FEAC-4045-A266-CD0F6873D4EF}" type="slidenum">
              <a:rPr lang="en-ZA"/>
              <a:pPr>
                <a:defRPr/>
              </a:pPr>
              <a:t>‹#›</a:t>
            </a:fld>
            <a:endParaRPr lang="en-ZA" dirty="0"/>
          </a:p>
        </p:txBody>
      </p:sp>
    </p:spTree>
    <p:extLst>
      <p:ext uri="{BB962C8B-B14F-4D97-AF65-F5344CB8AC3E}">
        <p14:creationId xmlns:p14="http://schemas.microsoft.com/office/powerpoint/2010/main" val="1220959095"/>
      </p:ext>
    </p:extLst>
  </p:cSld>
  <p:clrMapOvr>
    <a:masterClrMapping/>
  </p:clrMapOvr>
  <p:transition spd="slow">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lvl1pPr>
              <a:defRPr/>
            </a:lvl1pPr>
          </a:lstStyle>
          <a:p>
            <a:pPr>
              <a:defRPr/>
            </a:pPr>
            <a:endParaRPr lang="en-ZA" dirty="0"/>
          </a:p>
        </p:txBody>
      </p:sp>
      <p:sp>
        <p:nvSpPr>
          <p:cNvPr id="8" name="Footer Placeholder 7"/>
          <p:cNvSpPr>
            <a:spLocks noGrp="1"/>
          </p:cNvSpPr>
          <p:nvPr>
            <p:ph type="ftr" sz="quarter" idx="11"/>
          </p:nvPr>
        </p:nvSpPr>
        <p:spPr>
          <a:xfrm>
            <a:off x="3132138" y="6453234"/>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9" name="Slide Number Placeholder 8"/>
          <p:cNvSpPr>
            <a:spLocks noGrp="1"/>
          </p:cNvSpPr>
          <p:nvPr>
            <p:ph type="sldNum" sz="quarter" idx="12"/>
          </p:nvPr>
        </p:nvSpPr>
        <p:spPr/>
        <p:txBody>
          <a:bodyPr/>
          <a:lstStyle>
            <a:lvl1pPr>
              <a:defRPr/>
            </a:lvl1pPr>
          </a:lstStyle>
          <a:p>
            <a:pPr>
              <a:defRPr/>
            </a:pPr>
            <a:fld id="{213BDC8F-7615-4FC7-AD24-4703B24AB0CA}" type="slidenum">
              <a:rPr lang="en-ZA"/>
              <a:pPr>
                <a:defRPr/>
              </a:pPr>
              <a:t>‹#›</a:t>
            </a:fld>
            <a:endParaRPr lang="en-ZA" dirty="0"/>
          </a:p>
        </p:txBody>
      </p:sp>
    </p:spTree>
    <p:extLst>
      <p:ext uri="{BB962C8B-B14F-4D97-AF65-F5344CB8AC3E}">
        <p14:creationId xmlns:p14="http://schemas.microsoft.com/office/powerpoint/2010/main" val="3801004330"/>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vl1pPr>
          </a:lstStyle>
          <a:p>
            <a:pPr>
              <a:defRPr/>
            </a:pPr>
            <a:endParaRPr lang="en-ZA" dirty="0"/>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eaLnBrk="1" hangingPunct="1">
              <a:defRPr>
                <a:solidFill>
                  <a:srgbClr val="003896"/>
                </a:solidFill>
                <a:latin typeface="Arial" charset="0"/>
                <a:cs typeface="Arial" charset="0"/>
              </a:defRPr>
            </a:lvl1pPr>
          </a:lstStyle>
          <a:p>
            <a:pPr>
              <a:defRPr/>
            </a:pPr>
            <a:endParaRPr lang="en-ZA" sz="1800" dirty="0"/>
          </a:p>
        </p:txBody>
      </p:sp>
      <p:sp>
        <p:nvSpPr>
          <p:cNvPr id="7" name="Slide Number Placeholder 6"/>
          <p:cNvSpPr>
            <a:spLocks noGrp="1"/>
          </p:cNvSpPr>
          <p:nvPr>
            <p:ph type="sldNum" sz="quarter" idx="12"/>
          </p:nvPr>
        </p:nvSpPr>
        <p:spPr/>
        <p:txBody>
          <a:bodyPr/>
          <a:lstStyle>
            <a:lvl1pPr eaLnBrk="0" hangingPunct="0">
              <a:defRPr/>
            </a:lvl1pPr>
          </a:lstStyle>
          <a:p>
            <a:pPr>
              <a:defRPr/>
            </a:pPr>
            <a:fld id="{7E51AA29-FB54-4809-9624-3A97CF8CF21B}" type="slidenum">
              <a:rPr lang="en-ZA"/>
              <a:pPr>
                <a:defRPr/>
              </a:pPr>
              <a:t>‹#›</a:t>
            </a:fld>
            <a:endParaRPr lang="en-ZA" dirty="0"/>
          </a:p>
        </p:txBody>
      </p:sp>
    </p:spTree>
    <p:extLst>
      <p:ext uri="{BB962C8B-B14F-4D97-AF65-F5344CB8AC3E}">
        <p14:creationId xmlns:p14="http://schemas.microsoft.com/office/powerpoint/2010/main" val="936743628"/>
      </p:ext>
    </p:extLst>
  </p:cSld>
  <p:clrMapOvr>
    <a:masterClrMapping/>
  </p:clrMapOvr>
  <p:transition spd="slow">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lvl1pPr>
              <a:defRPr/>
            </a:lvl1pPr>
          </a:lstStyle>
          <a:p>
            <a:pPr>
              <a:defRPr/>
            </a:pPr>
            <a:endParaRPr lang="en-ZA" dirty="0"/>
          </a:p>
        </p:txBody>
      </p:sp>
      <p:sp>
        <p:nvSpPr>
          <p:cNvPr id="4" name="Footer Placeholder 3"/>
          <p:cNvSpPr>
            <a:spLocks noGrp="1"/>
          </p:cNvSpPr>
          <p:nvPr>
            <p:ph type="ftr" sz="quarter" idx="11"/>
          </p:nvPr>
        </p:nvSpPr>
        <p:spPr>
          <a:xfrm>
            <a:off x="3132138" y="6453234"/>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5" name="Slide Number Placeholder 4"/>
          <p:cNvSpPr>
            <a:spLocks noGrp="1"/>
          </p:cNvSpPr>
          <p:nvPr>
            <p:ph type="sldNum" sz="quarter" idx="12"/>
          </p:nvPr>
        </p:nvSpPr>
        <p:spPr/>
        <p:txBody>
          <a:bodyPr/>
          <a:lstStyle>
            <a:lvl1pPr>
              <a:defRPr/>
            </a:lvl1pPr>
          </a:lstStyle>
          <a:p>
            <a:pPr>
              <a:defRPr/>
            </a:pPr>
            <a:fld id="{F729FE04-29BD-4AEE-97E8-9C1BD458B0F9}" type="slidenum">
              <a:rPr lang="en-ZA"/>
              <a:pPr>
                <a:defRPr/>
              </a:pPr>
              <a:t>‹#›</a:t>
            </a:fld>
            <a:endParaRPr lang="en-ZA" dirty="0"/>
          </a:p>
        </p:txBody>
      </p:sp>
    </p:spTree>
    <p:extLst>
      <p:ext uri="{BB962C8B-B14F-4D97-AF65-F5344CB8AC3E}">
        <p14:creationId xmlns:p14="http://schemas.microsoft.com/office/powerpoint/2010/main" val="2223229278"/>
      </p:ext>
    </p:extLst>
  </p:cSld>
  <p:clrMapOvr>
    <a:masterClrMapping/>
  </p:clrMapOvr>
  <p:transition spd="slow">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ZA" dirty="0"/>
          </a:p>
        </p:txBody>
      </p:sp>
      <p:sp>
        <p:nvSpPr>
          <p:cNvPr id="3" name="Footer Placeholder 2"/>
          <p:cNvSpPr>
            <a:spLocks noGrp="1"/>
          </p:cNvSpPr>
          <p:nvPr>
            <p:ph type="ftr" sz="quarter" idx="11"/>
          </p:nvPr>
        </p:nvSpPr>
        <p:spPr>
          <a:xfrm>
            <a:off x="3132138" y="6453234"/>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4" name="Slide Number Placeholder 3"/>
          <p:cNvSpPr>
            <a:spLocks noGrp="1"/>
          </p:cNvSpPr>
          <p:nvPr>
            <p:ph type="sldNum" sz="quarter" idx="12"/>
          </p:nvPr>
        </p:nvSpPr>
        <p:spPr/>
        <p:txBody>
          <a:bodyPr/>
          <a:lstStyle>
            <a:lvl1pPr>
              <a:defRPr/>
            </a:lvl1pPr>
          </a:lstStyle>
          <a:p>
            <a:pPr>
              <a:defRPr/>
            </a:pPr>
            <a:fld id="{E7D9DC35-3E3E-4C3A-8F46-8639515383C4}" type="slidenum">
              <a:rPr lang="en-ZA"/>
              <a:pPr>
                <a:defRPr/>
              </a:pPr>
              <a:t>‹#›</a:t>
            </a:fld>
            <a:endParaRPr lang="en-ZA" dirty="0"/>
          </a:p>
        </p:txBody>
      </p:sp>
    </p:spTree>
    <p:extLst>
      <p:ext uri="{BB962C8B-B14F-4D97-AF65-F5344CB8AC3E}">
        <p14:creationId xmlns:p14="http://schemas.microsoft.com/office/powerpoint/2010/main" val="2577983880"/>
      </p:ext>
    </p:extLst>
  </p:cSld>
  <p:clrMapOvr>
    <a:masterClrMapping/>
  </p:clrMapOvr>
  <p:transition spd="slow">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dirty="0"/>
          </a:p>
        </p:txBody>
      </p:sp>
      <p:sp>
        <p:nvSpPr>
          <p:cNvPr id="6" name="Footer Placeholder 5"/>
          <p:cNvSpPr>
            <a:spLocks noGrp="1"/>
          </p:cNvSpPr>
          <p:nvPr>
            <p:ph type="ftr" sz="quarter" idx="11"/>
          </p:nvPr>
        </p:nvSpPr>
        <p:spPr>
          <a:xfrm>
            <a:off x="3132138" y="6453234"/>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7" name="Slide Number Placeholder 6"/>
          <p:cNvSpPr>
            <a:spLocks noGrp="1"/>
          </p:cNvSpPr>
          <p:nvPr>
            <p:ph type="sldNum" sz="quarter" idx="12"/>
          </p:nvPr>
        </p:nvSpPr>
        <p:spPr/>
        <p:txBody>
          <a:bodyPr/>
          <a:lstStyle>
            <a:lvl1pPr>
              <a:defRPr/>
            </a:lvl1pPr>
          </a:lstStyle>
          <a:p>
            <a:pPr>
              <a:defRPr/>
            </a:pPr>
            <a:fld id="{7FDA92C1-74CF-4088-8A27-1C3E6AFE63C5}" type="slidenum">
              <a:rPr lang="en-ZA"/>
              <a:pPr>
                <a:defRPr/>
              </a:pPr>
              <a:t>‹#›</a:t>
            </a:fld>
            <a:endParaRPr lang="en-ZA" dirty="0"/>
          </a:p>
        </p:txBody>
      </p:sp>
    </p:spTree>
    <p:extLst>
      <p:ext uri="{BB962C8B-B14F-4D97-AF65-F5344CB8AC3E}">
        <p14:creationId xmlns:p14="http://schemas.microsoft.com/office/powerpoint/2010/main" val="765434780"/>
      </p:ext>
    </p:extLst>
  </p:cSld>
  <p:clrMapOvr>
    <a:masterClrMapping/>
  </p:clrMapOvr>
  <p:transition spd="slow">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dirty="0"/>
          </a:p>
        </p:txBody>
      </p:sp>
      <p:sp>
        <p:nvSpPr>
          <p:cNvPr id="6" name="Footer Placeholder 5"/>
          <p:cNvSpPr>
            <a:spLocks noGrp="1"/>
          </p:cNvSpPr>
          <p:nvPr>
            <p:ph type="ftr" sz="quarter" idx="11"/>
          </p:nvPr>
        </p:nvSpPr>
        <p:spPr>
          <a:xfrm>
            <a:off x="3132138" y="6453234"/>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7" name="Slide Number Placeholder 6"/>
          <p:cNvSpPr>
            <a:spLocks noGrp="1"/>
          </p:cNvSpPr>
          <p:nvPr>
            <p:ph type="sldNum" sz="quarter" idx="12"/>
          </p:nvPr>
        </p:nvSpPr>
        <p:spPr/>
        <p:txBody>
          <a:bodyPr/>
          <a:lstStyle>
            <a:lvl1pPr>
              <a:defRPr/>
            </a:lvl1pPr>
          </a:lstStyle>
          <a:p>
            <a:pPr>
              <a:defRPr/>
            </a:pPr>
            <a:fld id="{50D7ECBF-83CA-459D-97EE-1BD55F4627E1}" type="slidenum">
              <a:rPr lang="en-ZA"/>
              <a:pPr>
                <a:defRPr/>
              </a:pPr>
              <a:t>‹#›</a:t>
            </a:fld>
            <a:endParaRPr lang="en-ZA" dirty="0"/>
          </a:p>
        </p:txBody>
      </p:sp>
    </p:spTree>
    <p:extLst>
      <p:ext uri="{BB962C8B-B14F-4D97-AF65-F5344CB8AC3E}">
        <p14:creationId xmlns:p14="http://schemas.microsoft.com/office/powerpoint/2010/main" val="3434073384"/>
      </p:ext>
    </p:extLst>
  </p:cSld>
  <p:clrMapOvr>
    <a:masterClrMapping/>
  </p:clrMapOvr>
  <p:transition spd="slow">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234"/>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97C6BA40-7BDD-416C-A383-A2693744903C}" type="slidenum">
              <a:rPr lang="en-ZA"/>
              <a:pPr>
                <a:defRPr/>
              </a:pPr>
              <a:t>‹#›</a:t>
            </a:fld>
            <a:endParaRPr lang="en-ZA" dirty="0"/>
          </a:p>
        </p:txBody>
      </p:sp>
    </p:spTree>
    <p:extLst>
      <p:ext uri="{BB962C8B-B14F-4D97-AF65-F5344CB8AC3E}">
        <p14:creationId xmlns:p14="http://schemas.microsoft.com/office/powerpoint/2010/main" val="223175334"/>
      </p:ext>
    </p:extLst>
  </p:cSld>
  <p:clrMapOvr>
    <a:masterClrMapping/>
  </p:clrMapOvr>
  <p:transition spd="slow">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475" y="166688"/>
            <a:ext cx="2093913"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36563" y="166688"/>
            <a:ext cx="6132512"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234"/>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658AAA60-4921-4FA8-9ED1-6687361A5548}" type="slidenum">
              <a:rPr lang="en-ZA"/>
              <a:pPr>
                <a:defRPr/>
              </a:pPr>
              <a:t>‹#›</a:t>
            </a:fld>
            <a:endParaRPr lang="en-ZA" dirty="0"/>
          </a:p>
        </p:txBody>
      </p:sp>
    </p:spTree>
    <p:extLst>
      <p:ext uri="{BB962C8B-B14F-4D97-AF65-F5344CB8AC3E}">
        <p14:creationId xmlns:p14="http://schemas.microsoft.com/office/powerpoint/2010/main" val="2340132460"/>
      </p:ext>
    </p:extLst>
  </p:cSld>
  <p:clrMapOvr>
    <a:masterClrMapping/>
  </p:clrMapOvr>
  <p:transition spd="slow">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36563" y="166688"/>
            <a:ext cx="8378825"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p:cNvSpPr>
            <a:spLocks noGrp="1"/>
          </p:cNvSpPr>
          <p:nvPr>
            <p:ph type="dt" sz="half" idx="10"/>
          </p:nvPr>
        </p:nvSpPr>
        <p:spPr/>
        <p:txBody>
          <a:bodyPr/>
          <a:lstStyle>
            <a:lvl1pPr>
              <a:defRPr/>
            </a:lvl1pPr>
          </a:lstStyle>
          <a:p>
            <a:pPr>
              <a:defRPr/>
            </a:pPr>
            <a:endParaRPr lang="en-ZA" dirty="0"/>
          </a:p>
        </p:txBody>
      </p:sp>
      <p:sp>
        <p:nvSpPr>
          <p:cNvPr id="4" name="Slide Number Placeholder 4"/>
          <p:cNvSpPr>
            <a:spLocks noGrp="1"/>
          </p:cNvSpPr>
          <p:nvPr>
            <p:ph type="sldNum" sz="quarter" idx="11"/>
          </p:nvPr>
        </p:nvSpPr>
        <p:spPr>
          <a:xfrm>
            <a:off x="3851275" y="6453234"/>
            <a:ext cx="1008063" cy="268287"/>
          </a:xfrm>
        </p:spPr>
        <p:txBody>
          <a:bodyPr/>
          <a:lstStyle>
            <a:lvl1pPr>
              <a:defRPr/>
            </a:lvl1pPr>
          </a:lstStyle>
          <a:p>
            <a:pPr>
              <a:defRPr/>
            </a:pPr>
            <a:fld id="{1A98EBF4-FCDE-45DF-9044-E296E922928A}" type="slidenum">
              <a:rPr lang="en-ZA"/>
              <a:pPr>
                <a:defRPr/>
              </a:pPr>
              <a:t>‹#›</a:t>
            </a:fld>
            <a:endParaRPr lang="en-ZA" dirty="0"/>
          </a:p>
        </p:txBody>
      </p:sp>
    </p:spTree>
    <p:extLst>
      <p:ext uri="{BB962C8B-B14F-4D97-AF65-F5344CB8AC3E}">
        <p14:creationId xmlns:p14="http://schemas.microsoft.com/office/powerpoint/2010/main" val="185667487"/>
      </p:ext>
    </p:extLst>
  </p:cSld>
  <p:clrMapOvr>
    <a:masterClrMapping/>
  </p:clrMapOvr>
  <p:transition spd="slow">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36563" y="166688"/>
            <a:ext cx="6519862" cy="666750"/>
          </a:xfrm>
        </p:spPr>
        <p:txBody>
          <a:bodyPr/>
          <a:lstStyle/>
          <a:p>
            <a:r>
              <a:rPr lang="en-US"/>
              <a:t>Click to edit Master title style</a:t>
            </a:r>
            <a:endParaRPr lang="en-ZA"/>
          </a:p>
        </p:txBody>
      </p:sp>
      <p:sp>
        <p:nvSpPr>
          <p:cNvPr id="3" name="Text Placeholder 2"/>
          <p:cNvSpPr>
            <a:spLocks noGrp="1"/>
          </p:cNvSpPr>
          <p:nvPr>
            <p:ph type="body" sz="half" idx="1"/>
          </p:nvPr>
        </p:nvSpPr>
        <p:spPr>
          <a:xfrm>
            <a:off x="436563" y="1436688"/>
            <a:ext cx="4113212" cy="504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quarter" idx="2"/>
          </p:nvPr>
        </p:nvSpPr>
        <p:spPr>
          <a:xfrm>
            <a:off x="4702175" y="1436688"/>
            <a:ext cx="4113213" cy="2446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4"/>
          <p:cNvSpPr>
            <a:spLocks noGrp="1"/>
          </p:cNvSpPr>
          <p:nvPr>
            <p:ph sz="quarter" idx="3"/>
          </p:nvPr>
        </p:nvSpPr>
        <p:spPr>
          <a:xfrm>
            <a:off x="4702175" y="4035425"/>
            <a:ext cx="4113213" cy="2446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Rectangle 6"/>
          <p:cNvSpPr>
            <a:spLocks noGrp="1" noChangeArrowheads="1"/>
          </p:cNvSpPr>
          <p:nvPr>
            <p:ph type="dt" sz="half" idx="10"/>
          </p:nvPr>
        </p:nvSpPr>
        <p:spPr>
          <a:ln/>
        </p:spPr>
        <p:txBody>
          <a:bodyPr/>
          <a:lstStyle>
            <a:lvl1pPr>
              <a:defRPr/>
            </a:lvl1pPr>
          </a:lstStyle>
          <a:p>
            <a:pPr>
              <a:defRPr/>
            </a:pPr>
            <a:endParaRPr lang="en-ZA" dirty="0"/>
          </a:p>
        </p:txBody>
      </p:sp>
      <p:sp>
        <p:nvSpPr>
          <p:cNvPr id="7" name="Rectangle 7"/>
          <p:cNvSpPr>
            <a:spLocks noGrp="1" noChangeArrowheads="1"/>
          </p:cNvSpPr>
          <p:nvPr>
            <p:ph type="ftr" sz="quarter" idx="11"/>
          </p:nvPr>
        </p:nvSpPr>
        <p:spPr>
          <a:xfrm>
            <a:off x="3132138" y="6453188"/>
            <a:ext cx="2879725" cy="268287"/>
          </a:xfrm>
          <a:prstGeom prst="rect">
            <a:avLst/>
          </a:prstGeom>
          <a:ln/>
        </p:spPr>
        <p:txBody>
          <a:bodyPr/>
          <a:lstStyle>
            <a:lvl1pPr>
              <a:defRPr/>
            </a:lvl1pPr>
          </a:lstStyle>
          <a:p>
            <a:pPr fontAlgn="base">
              <a:spcBef>
                <a:spcPct val="0"/>
              </a:spcBef>
              <a:spcAft>
                <a:spcPct val="0"/>
              </a:spcAft>
              <a:defRPr/>
            </a:pPr>
            <a:r>
              <a:rPr lang="en-ZA" dirty="0">
                <a:solidFill>
                  <a:srgbClr val="003896"/>
                </a:solidFill>
              </a:rPr>
              <a:t>Rev 1</a:t>
            </a:r>
          </a:p>
        </p:txBody>
      </p:sp>
      <p:sp>
        <p:nvSpPr>
          <p:cNvPr id="8" name="Rectangle 8"/>
          <p:cNvSpPr>
            <a:spLocks noGrp="1" noChangeArrowheads="1"/>
          </p:cNvSpPr>
          <p:nvPr>
            <p:ph type="sldNum" sz="quarter" idx="12"/>
          </p:nvPr>
        </p:nvSpPr>
        <p:spPr>
          <a:ln/>
        </p:spPr>
        <p:txBody>
          <a:bodyPr/>
          <a:lstStyle>
            <a:lvl1pPr>
              <a:defRPr/>
            </a:lvl1pPr>
          </a:lstStyle>
          <a:p>
            <a:pPr>
              <a:defRPr/>
            </a:pPr>
            <a:fld id="{92E3098B-6262-44A9-A2D7-9675E7F0CE69}" type="slidenum">
              <a:rPr lang="en-ZA" altLang="en-US"/>
              <a:pPr>
                <a:defRPr/>
              </a:pPr>
              <a:t>‹#›</a:t>
            </a:fld>
            <a:endParaRPr lang="en-ZA" altLang="en-US" dirty="0"/>
          </a:p>
        </p:txBody>
      </p:sp>
    </p:spTree>
    <p:extLst>
      <p:ext uri="{BB962C8B-B14F-4D97-AF65-F5344CB8AC3E}">
        <p14:creationId xmlns:p14="http://schemas.microsoft.com/office/powerpoint/2010/main" val="3037578207"/>
      </p:ext>
    </p:extLst>
  </p:cSld>
  <p:clrMapOvr>
    <a:masterClrMapping/>
  </p:clrMapOvr>
  <p:transition spd="slow">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0">
            <a:extLst>
              <a:ext uri="{FF2B5EF4-FFF2-40B4-BE49-F238E27FC236}">
                <a16:creationId xmlns:a16="http://schemas.microsoft.com/office/drawing/2014/main" id="{1A675B53-8852-4F30-ABA1-A4FF8C04089A}"/>
              </a:ext>
            </a:extLst>
          </p:cNvPr>
          <p:cNvGrpSpPr>
            <a:grpSpLocks/>
          </p:cNvGrpSpPr>
          <p:nvPr userDrawn="1"/>
        </p:nvGrpSpPr>
        <p:grpSpPr bwMode="auto">
          <a:xfrm>
            <a:off x="-4763" y="0"/>
            <a:ext cx="9148763" cy="6858000"/>
            <a:chOff x="-3" y="0"/>
            <a:chExt cx="5763" cy="4320"/>
          </a:xfrm>
        </p:grpSpPr>
        <p:pic>
          <p:nvPicPr>
            <p:cNvPr id="5" name="Picture 148" descr="logo small">
              <a:extLst>
                <a:ext uri="{FF2B5EF4-FFF2-40B4-BE49-F238E27FC236}">
                  <a16:creationId xmlns:a16="http://schemas.microsoft.com/office/drawing/2014/main" id="{BD92D8E6-68C8-464A-B6CF-A1302C5B9BA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1">
              <a:extLst>
                <a:ext uri="{FF2B5EF4-FFF2-40B4-BE49-F238E27FC236}">
                  <a16:creationId xmlns:a16="http://schemas.microsoft.com/office/drawing/2014/main" id="{88FE3E5E-980D-4C16-A7A6-12B42BFCB212}"/>
                </a:ext>
              </a:extLst>
            </p:cNvPr>
            <p:cNvSpPr>
              <a:spLocks noChangeArrowheads="1"/>
            </p:cNvSpPr>
            <p:nvPr userDrawn="1"/>
          </p:nvSpPr>
          <p:spPr bwMode="auto">
            <a:xfrm>
              <a:off x="-3" y="0"/>
              <a:ext cx="5763" cy="4320"/>
            </a:xfrm>
            <a:prstGeom prst="rect">
              <a:avLst/>
            </a:prstGeom>
            <a:noFill/>
            <a:ln>
              <a:noFill/>
            </a:ln>
            <a:effec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pic>
          <p:nvPicPr>
            <p:cNvPr id="7" name="Picture 23" descr="dd">
              <a:extLst>
                <a:ext uri="{FF2B5EF4-FFF2-40B4-BE49-F238E27FC236}">
                  <a16:creationId xmlns:a16="http://schemas.microsoft.com/office/drawing/2014/main" id="{7614B691-8192-4A6C-B731-57880D44D5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01">
              <a:extLst>
                <a:ext uri="{FF2B5EF4-FFF2-40B4-BE49-F238E27FC236}">
                  <a16:creationId xmlns:a16="http://schemas.microsoft.com/office/drawing/2014/main" id="{3B28B027-1286-4C13-A0DB-7AF0AB05100D}"/>
                </a:ext>
              </a:extLst>
            </p:cNvPr>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9" name="Oval 102" descr="coolers">
              <a:extLst>
                <a:ext uri="{FF2B5EF4-FFF2-40B4-BE49-F238E27FC236}">
                  <a16:creationId xmlns:a16="http://schemas.microsoft.com/office/drawing/2014/main" id="{79F59F13-F432-491C-9693-A51A4369860B}"/>
                </a:ext>
              </a:extLst>
            </p:cNvPr>
            <p:cNvSpPr>
              <a:spLocks noChangeArrowheads="1"/>
            </p:cNvSpPr>
            <p:nvPr userDrawn="1"/>
          </p:nvSpPr>
          <p:spPr bwMode="auto">
            <a:xfrm>
              <a:off x="275" y="858"/>
              <a:ext cx="1362" cy="1369"/>
            </a:xfrm>
            <a:prstGeom prst="ellipse">
              <a:avLst/>
            </a:prstGeom>
            <a:blipFill dpi="0" rotWithShape="1">
              <a:blip r:embed="rId4"/>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0" name="Oval 103">
              <a:extLst>
                <a:ext uri="{FF2B5EF4-FFF2-40B4-BE49-F238E27FC236}">
                  <a16:creationId xmlns:a16="http://schemas.microsoft.com/office/drawing/2014/main" id="{D7E03DBB-48DC-482D-A52A-4AF2C8AE86A9}"/>
                </a:ext>
              </a:extLst>
            </p:cNvPr>
            <p:cNvSpPr>
              <a:spLocks noChangeArrowheads="1"/>
            </p:cNvSpPr>
            <p:nvPr userDrawn="1"/>
          </p:nvSpPr>
          <p:spPr bwMode="auto">
            <a:xfrm>
              <a:off x="217" y="772"/>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1" name="Oval 104">
              <a:extLst>
                <a:ext uri="{FF2B5EF4-FFF2-40B4-BE49-F238E27FC236}">
                  <a16:creationId xmlns:a16="http://schemas.microsoft.com/office/drawing/2014/main" id="{D674AB8D-CBE4-4682-B4E8-7B220D5BBFE1}"/>
                </a:ext>
              </a:extLst>
            </p:cNvPr>
            <p:cNvSpPr>
              <a:spLocks noChangeArrowheads="1"/>
            </p:cNvSpPr>
            <p:nvPr userDrawn="1"/>
          </p:nvSpPr>
          <p:spPr bwMode="auto">
            <a:xfrm>
              <a:off x="162" y="772"/>
              <a:ext cx="1487"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2" name="Oval 105">
              <a:extLst>
                <a:ext uri="{FF2B5EF4-FFF2-40B4-BE49-F238E27FC236}">
                  <a16:creationId xmlns:a16="http://schemas.microsoft.com/office/drawing/2014/main" id="{E0981233-7913-4DA3-BBA9-610C8D6DA2B1}"/>
                </a:ext>
              </a:extLst>
            </p:cNvPr>
            <p:cNvSpPr>
              <a:spLocks noChangeArrowheads="1"/>
            </p:cNvSpPr>
            <p:nvPr userDrawn="1"/>
          </p:nvSpPr>
          <p:spPr bwMode="auto">
            <a:xfrm>
              <a:off x="240" y="803"/>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3" name="Oval 106">
              <a:extLst>
                <a:ext uri="{FF2B5EF4-FFF2-40B4-BE49-F238E27FC236}">
                  <a16:creationId xmlns:a16="http://schemas.microsoft.com/office/drawing/2014/main" id="{F97ACBB3-5B4B-4E48-A905-8F33679AD8A7}"/>
                </a:ext>
              </a:extLst>
            </p:cNvPr>
            <p:cNvSpPr>
              <a:spLocks noChangeArrowheads="1"/>
            </p:cNvSpPr>
            <p:nvPr userDrawn="1"/>
          </p:nvSpPr>
          <p:spPr bwMode="auto">
            <a:xfrm>
              <a:off x="194" y="757"/>
              <a:ext cx="1486" cy="1486"/>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4" name="Oval 107">
              <a:extLst>
                <a:ext uri="{FF2B5EF4-FFF2-40B4-BE49-F238E27FC236}">
                  <a16:creationId xmlns:a16="http://schemas.microsoft.com/office/drawing/2014/main" id="{BE887F43-8052-4EB9-9E26-3EB7B0508146}"/>
                </a:ext>
              </a:extLst>
            </p:cNvPr>
            <p:cNvSpPr>
              <a:spLocks noChangeArrowheads="1"/>
            </p:cNvSpPr>
            <p:nvPr userDrawn="1"/>
          </p:nvSpPr>
          <p:spPr bwMode="auto">
            <a:xfrm>
              <a:off x="279" y="834"/>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5" name="Oval 108">
              <a:extLst>
                <a:ext uri="{FF2B5EF4-FFF2-40B4-BE49-F238E27FC236}">
                  <a16:creationId xmlns:a16="http://schemas.microsoft.com/office/drawing/2014/main" id="{29888E98-BB3B-4662-A6A1-A87112ADDEE1}"/>
                </a:ext>
              </a:extLst>
            </p:cNvPr>
            <p:cNvSpPr>
              <a:spLocks noChangeArrowheads="1"/>
            </p:cNvSpPr>
            <p:nvPr userDrawn="1"/>
          </p:nvSpPr>
          <p:spPr bwMode="auto">
            <a:xfrm>
              <a:off x="108" y="834"/>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6" name="Oval 109">
              <a:extLst>
                <a:ext uri="{FF2B5EF4-FFF2-40B4-BE49-F238E27FC236}">
                  <a16:creationId xmlns:a16="http://schemas.microsoft.com/office/drawing/2014/main" id="{89077A89-19A5-481A-BF1C-9150C010342F}"/>
                </a:ext>
              </a:extLst>
            </p:cNvPr>
            <p:cNvSpPr>
              <a:spLocks noChangeArrowheads="1"/>
            </p:cNvSpPr>
            <p:nvPr userDrawn="1"/>
          </p:nvSpPr>
          <p:spPr bwMode="auto">
            <a:xfrm>
              <a:off x="287" y="757"/>
              <a:ext cx="1486" cy="1486"/>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7" name="Oval 110">
              <a:extLst>
                <a:ext uri="{FF2B5EF4-FFF2-40B4-BE49-F238E27FC236}">
                  <a16:creationId xmlns:a16="http://schemas.microsoft.com/office/drawing/2014/main" id="{3072EB63-2F64-48BF-A8A4-04F4BDDE6A9F}"/>
                </a:ext>
              </a:extLst>
            </p:cNvPr>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8" name="Oval 111">
              <a:extLst>
                <a:ext uri="{FF2B5EF4-FFF2-40B4-BE49-F238E27FC236}">
                  <a16:creationId xmlns:a16="http://schemas.microsoft.com/office/drawing/2014/main" id="{75B3A164-B30E-4DC5-A228-DDCA19DE82E7}"/>
                </a:ext>
              </a:extLst>
            </p:cNvPr>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19" name="Oval 112">
              <a:extLst>
                <a:ext uri="{FF2B5EF4-FFF2-40B4-BE49-F238E27FC236}">
                  <a16:creationId xmlns:a16="http://schemas.microsoft.com/office/drawing/2014/main" id="{7AEA38F2-9568-41FB-8DF2-F1A601D1615A}"/>
                </a:ext>
              </a:extLst>
            </p:cNvPr>
            <p:cNvSpPr>
              <a:spLocks noChangeArrowheads="1"/>
            </p:cNvSpPr>
            <p:nvPr userDrawn="1"/>
          </p:nvSpPr>
          <p:spPr bwMode="auto">
            <a:xfrm>
              <a:off x="598" y="399"/>
              <a:ext cx="770"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0" name="Oval 113">
              <a:extLst>
                <a:ext uri="{FF2B5EF4-FFF2-40B4-BE49-F238E27FC236}">
                  <a16:creationId xmlns:a16="http://schemas.microsoft.com/office/drawing/2014/main" id="{CAEABAF1-DC8C-47FE-ACD8-D72C66B98CA8}"/>
                </a:ext>
              </a:extLst>
            </p:cNvPr>
            <p:cNvSpPr>
              <a:spLocks noChangeArrowheads="1"/>
            </p:cNvSpPr>
            <p:nvPr userDrawn="1"/>
          </p:nvSpPr>
          <p:spPr bwMode="auto">
            <a:xfrm>
              <a:off x="575" y="399"/>
              <a:ext cx="762"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1" name="Oval 114">
              <a:extLst>
                <a:ext uri="{FF2B5EF4-FFF2-40B4-BE49-F238E27FC236}">
                  <a16:creationId xmlns:a16="http://schemas.microsoft.com/office/drawing/2014/main" id="{1394A525-286B-44C5-BCEC-1E828E4D0496}"/>
                </a:ext>
              </a:extLst>
            </p:cNvPr>
            <p:cNvSpPr>
              <a:spLocks noChangeArrowheads="1"/>
            </p:cNvSpPr>
            <p:nvPr userDrawn="1"/>
          </p:nvSpPr>
          <p:spPr bwMode="auto">
            <a:xfrm>
              <a:off x="614" y="414"/>
              <a:ext cx="770" cy="771"/>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2" name="Oval 115">
              <a:extLst>
                <a:ext uri="{FF2B5EF4-FFF2-40B4-BE49-F238E27FC236}">
                  <a16:creationId xmlns:a16="http://schemas.microsoft.com/office/drawing/2014/main" id="{09CDFDF6-E690-4E8B-964C-2050A0763C0B}"/>
                </a:ext>
              </a:extLst>
            </p:cNvPr>
            <p:cNvSpPr>
              <a:spLocks noChangeArrowheads="1"/>
            </p:cNvSpPr>
            <p:nvPr userDrawn="1"/>
          </p:nvSpPr>
          <p:spPr bwMode="auto">
            <a:xfrm>
              <a:off x="590" y="391"/>
              <a:ext cx="763"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3" name="Oval 116">
              <a:extLst>
                <a:ext uri="{FF2B5EF4-FFF2-40B4-BE49-F238E27FC236}">
                  <a16:creationId xmlns:a16="http://schemas.microsoft.com/office/drawing/2014/main" id="{66B0E9B5-4194-4741-B8F2-994FF3AB140C}"/>
                </a:ext>
              </a:extLst>
            </p:cNvPr>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4" name="Oval 117">
              <a:extLst>
                <a:ext uri="{FF2B5EF4-FFF2-40B4-BE49-F238E27FC236}">
                  <a16:creationId xmlns:a16="http://schemas.microsoft.com/office/drawing/2014/main" id="{C51C4EC1-6DAD-44CE-911B-5E82DEA884D7}"/>
                </a:ext>
              </a:extLst>
            </p:cNvPr>
            <p:cNvSpPr>
              <a:spLocks noChangeArrowheads="1"/>
            </p:cNvSpPr>
            <p:nvPr userDrawn="1"/>
          </p:nvSpPr>
          <p:spPr bwMode="auto">
            <a:xfrm>
              <a:off x="637" y="445"/>
              <a:ext cx="693" cy="693"/>
            </a:xfrm>
            <a:prstGeom prst="ellipse">
              <a:avLst/>
            </a:prstGeom>
            <a:noFill/>
            <a:ln w="0">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5" name="Oval 118" descr="face">
              <a:extLst>
                <a:ext uri="{FF2B5EF4-FFF2-40B4-BE49-F238E27FC236}">
                  <a16:creationId xmlns:a16="http://schemas.microsoft.com/office/drawing/2014/main" id="{4B2A0107-F292-4F76-BE5A-25893C595460}"/>
                </a:ext>
              </a:extLst>
            </p:cNvPr>
            <p:cNvSpPr>
              <a:spLocks noChangeArrowheads="1"/>
            </p:cNvSpPr>
            <p:nvPr userDrawn="1"/>
          </p:nvSpPr>
          <p:spPr bwMode="auto">
            <a:xfrm>
              <a:off x="633" y="445"/>
              <a:ext cx="700" cy="701"/>
            </a:xfrm>
            <a:prstGeom prst="ellipse">
              <a:avLst/>
            </a:prstGeom>
            <a:blipFill dpi="0" rotWithShape="1">
              <a:blip r:embed="rId5">
                <a:lum contrast="6000"/>
              </a:blip>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6" name="Oval 119">
              <a:extLst>
                <a:ext uri="{FF2B5EF4-FFF2-40B4-BE49-F238E27FC236}">
                  <a16:creationId xmlns:a16="http://schemas.microsoft.com/office/drawing/2014/main" id="{8B786360-CC58-416C-B362-79808086A313}"/>
                </a:ext>
              </a:extLst>
            </p:cNvPr>
            <p:cNvSpPr>
              <a:spLocks noChangeArrowheads="1"/>
            </p:cNvSpPr>
            <p:nvPr userDrawn="1"/>
          </p:nvSpPr>
          <p:spPr bwMode="auto">
            <a:xfrm>
              <a:off x="637" y="391"/>
              <a:ext cx="770"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7" name="Oval 120">
              <a:extLst>
                <a:ext uri="{FF2B5EF4-FFF2-40B4-BE49-F238E27FC236}">
                  <a16:creationId xmlns:a16="http://schemas.microsoft.com/office/drawing/2014/main" id="{BA59965C-081E-43EA-9621-88F29A6FD088}"/>
                </a:ext>
              </a:extLst>
            </p:cNvPr>
            <p:cNvSpPr>
              <a:spLocks noChangeArrowheads="1"/>
            </p:cNvSpPr>
            <p:nvPr userDrawn="1"/>
          </p:nvSpPr>
          <p:spPr bwMode="auto">
            <a:xfrm>
              <a:off x="544" y="438"/>
              <a:ext cx="770" cy="762"/>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8" name="Oval 121">
              <a:extLst>
                <a:ext uri="{FF2B5EF4-FFF2-40B4-BE49-F238E27FC236}">
                  <a16:creationId xmlns:a16="http://schemas.microsoft.com/office/drawing/2014/main" id="{780B4B1B-9039-40BF-86D4-0D8004176139}"/>
                </a:ext>
              </a:extLst>
            </p:cNvPr>
            <p:cNvSpPr>
              <a:spLocks noChangeArrowheads="1"/>
            </p:cNvSpPr>
            <p:nvPr userDrawn="1"/>
          </p:nvSpPr>
          <p:spPr bwMode="auto">
            <a:xfrm>
              <a:off x="637" y="438"/>
              <a:ext cx="763" cy="762"/>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29" name="Oval 122">
              <a:extLst>
                <a:ext uri="{FF2B5EF4-FFF2-40B4-BE49-F238E27FC236}">
                  <a16:creationId xmlns:a16="http://schemas.microsoft.com/office/drawing/2014/main" id="{0DF456F8-ACF8-47E0-B42B-399B4F801B45}"/>
                </a:ext>
              </a:extLst>
            </p:cNvPr>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0" name="Oval 123">
              <a:extLst>
                <a:ext uri="{FF2B5EF4-FFF2-40B4-BE49-F238E27FC236}">
                  <a16:creationId xmlns:a16="http://schemas.microsoft.com/office/drawing/2014/main" id="{09150131-B41F-415A-A13C-0A51C3E15AC5}"/>
                </a:ext>
              </a:extLst>
            </p:cNvPr>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1" name="Oval 124">
              <a:extLst>
                <a:ext uri="{FF2B5EF4-FFF2-40B4-BE49-F238E27FC236}">
                  <a16:creationId xmlns:a16="http://schemas.microsoft.com/office/drawing/2014/main" id="{7EFB0C9A-50D4-4EBD-A582-9AF771FDF9A3}"/>
                </a:ext>
              </a:extLst>
            </p:cNvPr>
            <p:cNvSpPr>
              <a:spLocks noChangeArrowheads="1"/>
            </p:cNvSpPr>
            <p:nvPr userDrawn="1"/>
          </p:nvSpPr>
          <p:spPr bwMode="auto">
            <a:xfrm>
              <a:off x="248" y="1963"/>
              <a:ext cx="1245" cy="124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2" name="Oval 125">
              <a:extLst>
                <a:ext uri="{FF2B5EF4-FFF2-40B4-BE49-F238E27FC236}">
                  <a16:creationId xmlns:a16="http://schemas.microsoft.com/office/drawing/2014/main" id="{09A520F2-0E49-4112-940A-E45F6B7DCA8C}"/>
                </a:ext>
              </a:extLst>
            </p:cNvPr>
            <p:cNvSpPr>
              <a:spLocks noChangeArrowheads="1"/>
            </p:cNvSpPr>
            <p:nvPr userDrawn="1"/>
          </p:nvSpPr>
          <p:spPr bwMode="auto">
            <a:xfrm>
              <a:off x="209" y="1963"/>
              <a:ext cx="1237" cy="124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3" name="Oval 126">
              <a:extLst>
                <a:ext uri="{FF2B5EF4-FFF2-40B4-BE49-F238E27FC236}">
                  <a16:creationId xmlns:a16="http://schemas.microsoft.com/office/drawing/2014/main" id="{29A3250A-C0A4-43B6-B166-6E160F499F75}"/>
                </a:ext>
              </a:extLst>
            </p:cNvPr>
            <p:cNvSpPr>
              <a:spLocks noChangeArrowheads="1"/>
            </p:cNvSpPr>
            <p:nvPr userDrawn="1"/>
          </p:nvSpPr>
          <p:spPr bwMode="auto">
            <a:xfrm>
              <a:off x="271" y="1986"/>
              <a:ext cx="1245"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4" name="Oval 127">
              <a:extLst>
                <a:ext uri="{FF2B5EF4-FFF2-40B4-BE49-F238E27FC236}">
                  <a16:creationId xmlns:a16="http://schemas.microsoft.com/office/drawing/2014/main" id="{29FB3089-F83F-4BFB-BB7A-9343383773CD}"/>
                </a:ext>
              </a:extLst>
            </p:cNvPr>
            <p:cNvSpPr>
              <a:spLocks noChangeArrowheads="1"/>
            </p:cNvSpPr>
            <p:nvPr userDrawn="1"/>
          </p:nvSpPr>
          <p:spPr bwMode="auto">
            <a:xfrm>
              <a:off x="232" y="1947"/>
              <a:ext cx="1245"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5" name="Oval 128" descr="new smal workers">
              <a:extLst>
                <a:ext uri="{FF2B5EF4-FFF2-40B4-BE49-F238E27FC236}">
                  <a16:creationId xmlns:a16="http://schemas.microsoft.com/office/drawing/2014/main" id="{07ADE077-2372-4CFD-82A2-FB5BB7413A5D}"/>
                </a:ext>
              </a:extLst>
            </p:cNvPr>
            <p:cNvSpPr>
              <a:spLocks noChangeArrowheads="1"/>
            </p:cNvSpPr>
            <p:nvPr userDrawn="1"/>
          </p:nvSpPr>
          <p:spPr bwMode="auto">
            <a:xfrm>
              <a:off x="304" y="2033"/>
              <a:ext cx="1135" cy="1143"/>
            </a:xfrm>
            <a:prstGeom prst="ellipse">
              <a:avLst/>
            </a:prstGeom>
            <a:blipFill dpi="0" rotWithShape="1">
              <a:blip r:embed="rId6">
                <a:lum contrast="12000"/>
              </a:blip>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6" name="Oval 129">
              <a:extLst>
                <a:ext uri="{FF2B5EF4-FFF2-40B4-BE49-F238E27FC236}">
                  <a16:creationId xmlns:a16="http://schemas.microsoft.com/office/drawing/2014/main" id="{766F95D9-79BF-4D00-8A32-9F435F77AB29}"/>
                </a:ext>
              </a:extLst>
            </p:cNvPr>
            <p:cNvSpPr>
              <a:spLocks noChangeArrowheads="1"/>
            </p:cNvSpPr>
            <p:nvPr userDrawn="1"/>
          </p:nvSpPr>
          <p:spPr bwMode="auto">
            <a:xfrm>
              <a:off x="162" y="2017"/>
              <a:ext cx="1238"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7" name="Oval 130">
              <a:extLst>
                <a:ext uri="{FF2B5EF4-FFF2-40B4-BE49-F238E27FC236}">
                  <a16:creationId xmlns:a16="http://schemas.microsoft.com/office/drawing/2014/main" id="{65F2ED17-3091-41AE-A36E-42546EA99659}"/>
                </a:ext>
              </a:extLst>
            </p:cNvPr>
            <p:cNvSpPr>
              <a:spLocks noChangeArrowheads="1"/>
            </p:cNvSpPr>
            <p:nvPr userDrawn="1"/>
          </p:nvSpPr>
          <p:spPr bwMode="auto">
            <a:xfrm>
              <a:off x="310" y="1947"/>
              <a:ext cx="1245"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8" name="Oval 131">
              <a:extLst>
                <a:ext uri="{FF2B5EF4-FFF2-40B4-BE49-F238E27FC236}">
                  <a16:creationId xmlns:a16="http://schemas.microsoft.com/office/drawing/2014/main" id="{011B0246-1C87-483C-94AE-826AF2379E50}"/>
                </a:ext>
              </a:extLst>
            </p:cNvPr>
            <p:cNvSpPr>
              <a:spLocks noChangeArrowheads="1"/>
            </p:cNvSpPr>
            <p:nvPr userDrawn="1"/>
          </p:nvSpPr>
          <p:spPr bwMode="auto">
            <a:xfrm>
              <a:off x="303" y="2017"/>
              <a:ext cx="1244"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39" name="Oval 132">
              <a:extLst>
                <a:ext uri="{FF2B5EF4-FFF2-40B4-BE49-F238E27FC236}">
                  <a16:creationId xmlns:a16="http://schemas.microsoft.com/office/drawing/2014/main" id="{9B90B188-B70C-4B6B-8E7B-C515F7615DF3}"/>
                </a:ext>
              </a:extLst>
            </p:cNvPr>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0" name="Oval 133">
              <a:extLst>
                <a:ext uri="{FF2B5EF4-FFF2-40B4-BE49-F238E27FC236}">
                  <a16:creationId xmlns:a16="http://schemas.microsoft.com/office/drawing/2014/main" id="{90D60B49-EF37-4DA3-8AC2-16E00DD8EB4B}"/>
                </a:ext>
              </a:extLst>
            </p:cNvPr>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1" name="Oval 134">
              <a:extLst>
                <a:ext uri="{FF2B5EF4-FFF2-40B4-BE49-F238E27FC236}">
                  <a16:creationId xmlns:a16="http://schemas.microsoft.com/office/drawing/2014/main" id="{42DD2178-8143-4DBA-A6BF-4202761DDEA4}"/>
                </a:ext>
              </a:extLst>
            </p:cNvPr>
            <p:cNvSpPr>
              <a:spLocks noChangeArrowheads="1"/>
            </p:cNvSpPr>
            <p:nvPr userDrawn="1"/>
          </p:nvSpPr>
          <p:spPr bwMode="auto">
            <a:xfrm>
              <a:off x="598" y="2959"/>
              <a:ext cx="1035" cy="103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2" name="Oval 135">
              <a:extLst>
                <a:ext uri="{FF2B5EF4-FFF2-40B4-BE49-F238E27FC236}">
                  <a16:creationId xmlns:a16="http://schemas.microsoft.com/office/drawing/2014/main" id="{C0779D02-56F5-4BF7-9422-54661F431003}"/>
                </a:ext>
              </a:extLst>
            </p:cNvPr>
            <p:cNvSpPr>
              <a:spLocks noChangeArrowheads="1"/>
            </p:cNvSpPr>
            <p:nvPr userDrawn="1"/>
          </p:nvSpPr>
          <p:spPr bwMode="auto">
            <a:xfrm>
              <a:off x="567" y="2959"/>
              <a:ext cx="1027" cy="103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3" name="Oval 136">
              <a:extLst>
                <a:ext uri="{FF2B5EF4-FFF2-40B4-BE49-F238E27FC236}">
                  <a16:creationId xmlns:a16="http://schemas.microsoft.com/office/drawing/2014/main" id="{C4647C05-8B28-41EF-A2F1-B5FC2C157023}"/>
                </a:ext>
              </a:extLst>
            </p:cNvPr>
            <p:cNvSpPr>
              <a:spLocks noChangeArrowheads="1"/>
            </p:cNvSpPr>
            <p:nvPr userDrawn="1"/>
          </p:nvSpPr>
          <p:spPr bwMode="auto">
            <a:xfrm>
              <a:off x="622" y="2982"/>
              <a:ext cx="1027"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4" name="Oval 137">
              <a:extLst>
                <a:ext uri="{FF2B5EF4-FFF2-40B4-BE49-F238E27FC236}">
                  <a16:creationId xmlns:a16="http://schemas.microsoft.com/office/drawing/2014/main" id="{2C4A2C98-6875-4CC4-8A6A-DE5C24D83759}"/>
                </a:ext>
              </a:extLst>
            </p:cNvPr>
            <p:cNvSpPr>
              <a:spLocks noChangeArrowheads="1"/>
            </p:cNvSpPr>
            <p:nvPr userDrawn="1"/>
          </p:nvSpPr>
          <p:spPr bwMode="auto">
            <a:xfrm>
              <a:off x="583" y="2951"/>
              <a:ext cx="1034"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5" name="Oval 138" descr="boom">
              <a:extLst>
                <a:ext uri="{FF2B5EF4-FFF2-40B4-BE49-F238E27FC236}">
                  <a16:creationId xmlns:a16="http://schemas.microsoft.com/office/drawing/2014/main" id="{8ABF346D-CBCF-411C-B7DB-20087CB47E2C}"/>
                </a:ext>
              </a:extLst>
            </p:cNvPr>
            <p:cNvSpPr>
              <a:spLocks noChangeArrowheads="1"/>
            </p:cNvSpPr>
            <p:nvPr userDrawn="1"/>
          </p:nvSpPr>
          <p:spPr bwMode="auto">
            <a:xfrm>
              <a:off x="638" y="3018"/>
              <a:ext cx="949" cy="957"/>
            </a:xfrm>
            <a:prstGeom prst="ellipse">
              <a:avLst/>
            </a:prstGeom>
            <a:blipFill dpi="0" rotWithShape="1">
              <a:blip r:embed="rId7">
                <a:lum contrast="6000"/>
              </a:blip>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6" name="Oval 139">
              <a:extLst>
                <a:ext uri="{FF2B5EF4-FFF2-40B4-BE49-F238E27FC236}">
                  <a16:creationId xmlns:a16="http://schemas.microsoft.com/office/drawing/2014/main" id="{5C6C6D30-6347-4035-A5FC-18CC5D941EC8}"/>
                </a:ext>
              </a:extLst>
            </p:cNvPr>
            <p:cNvSpPr>
              <a:spLocks noChangeArrowheads="1"/>
            </p:cNvSpPr>
            <p:nvPr userDrawn="1"/>
          </p:nvSpPr>
          <p:spPr bwMode="auto">
            <a:xfrm>
              <a:off x="528" y="3005"/>
              <a:ext cx="1027"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7" name="Oval 140">
              <a:extLst>
                <a:ext uri="{FF2B5EF4-FFF2-40B4-BE49-F238E27FC236}">
                  <a16:creationId xmlns:a16="http://schemas.microsoft.com/office/drawing/2014/main" id="{E9E7CB19-ED78-43BB-9783-0EBBC73EAD32}"/>
                </a:ext>
              </a:extLst>
            </p:cNvPr>
            <p:cNvSpPr>
              <a:spLocks noChangeArrowheads="1"/>
            </p:cNvSpPr>
            <p:nvPr userDrawn="1"/>
          </p:nvSpPr>
          <p:spPr bwMode="auto">
            <a:xfrm>
              <a:off x="645" y="3005"/>
              <a:ext cx="1035"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sp>
          <p:nvSpPr>
            <p:cNvPr id="48" name="Oval 141">
              <a:extLst>
                <a:ext uri="{FF2B5EF4-FFF2-40B4-BE49-F238E27FC236}">
                  <a16:creationId xmlns:a16="http://schemas.microsoft.com/office/drawing/2014/main" id="{0185FCB5-A950-46DC-87A3-95EC7435F501}"/>
                </a:ext>
              </a:extLst>
            </p:cNvPr>
            <p:cNvSpPr>
              <a:spLocks noChangeArrowheads="1"/>
            </p:cNvSpPr>
            <p:nvPr userDrawn="1"/>
          </p:nvSpPr>
          <p:spPr bwMode="auto">
            <a:xfrm>
              <a:off x="653" y="2951"/>
              <a:ext cx="1027"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a:p>
          </p:txBody>
        </p:sp>
      </p:grpSp>
      <p:sp>
        <p:nvSpPr>
          <p:cNvPr id="3075" name="Rectangle 3"/>
          <p:cNvSpPr>
            <a:spLocks noGrp="1" noChangeArrowheads="1"/>
          </p:cNvSpPr>
          <p:nvPr>
            <p:ph type="ctrTitle"/>
          </p:nvPr>
        </p:nvSpPr>
        <p:spPr>
          <a:xfrm>
            <a:off x="3059113" y="3271838"/>
            <a:ext cx="5545137" cy="676275"/>
          </a:xfrm>
        </p:spPr>
        <p:txBody>
          <a:bodyPr anchor="b"/>
          <a:lstStyle>
            <a:lvl1pPr>
              <a:defRPr>
                <a:solidFill>
                  <a:srgbClr val="003896"/>
                </a:solidFill>
              </a:defRPr>
            </a:lvl1pPr>
          </a:lstStyle>
          <a:p>
            <a:pPr lvl="0"/>
            <a:r>
              <a:rPr lang="en-ZA" noProof="0"/>
              <a:t>Click to edit Master title style</a:t>
            </a:r>
          </a:p>
        </p:txBody>
      </p:sp>
      <p:sp>
        <p:nvSpPr>
          <p:cNvPr id="3076" name="Rectangle 4"/>
          <p:cNvSpPr>
            <a:spLocks noGrp="1" noChangeArrowheads="1"/>
          </p:cNvSpPr>
          <p:nvPr>
            <p:ph type="subTitle" idx="1"/>
          </p:nvPr>
        </p:nvSpPr>
        <p:spPr>
          <a:xfrm>
            <a:off x="3059113" y="4092575"/>
            <a:ext cx="5545137" cy="2220913"/>
          </a:xfrm>
        </p:spPr>
        <p:txBody>
          <a:bodyPr/>
          <a:lstStyle>
            <a:lvl1pPr marL="0" indent="0">
              <a:buFontTx/>
              <a:buNone/>
              <a:defRPr sz="1800">
                <a:solidFill>
                  <a:srgbClr val="83725B"/>
                </a:solidFill>
              </a:defRPr>
            </a:lvl1pPr>
          </a:lstStyle>
          <a:p>
            <a:pPr lvl="0"/>
            <a:r>
              <a:rPr lang="en-ZA" noProof="0"/>
              <a:t>Click to edit Master subtitle style</a:t>
            </a:r>
          </a:p>
        </p:txBody>
      </p:sp>
    </p:spTree>
    <p:extLst>
      <p:ext uri="{BB962C8B-B14F-4D97-AF65-F5344CB8AC3E}">
        <p14:creationId xmlns:p14="http://schemas.microsoft.com/office/powerpoint/2010/main" val="77549262"/>
      </p:ext>
    </p:extLst>
  </p:cSld>
  <p:clrMapOvr>
    <a:masterClrMapping/>
  </p:clrMapOvr>
  <p:transition spd="slow">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BBC8971-3269-4DCC-8663-113D6BFDC6AD}"/>
              </a:ext>
            </a:extLst>
          </p:cNvPr>
          <p:cNvSpPr>
            <a:spLocks noGrp="1"/>
          </p:cNvSpPr>
          <p:nvPr>
            <p:ph type="dt" sz="half" idx="10"/>
          </p:nvPr>
        </p:nvSpPr>
        <p:spPr/>
        <p:txBody>
          <a:bodyPr/>
          <a:lstStyle>
            <a:lvl1pPr>
              <a:defRPr/>
            </a:lvl1pPr>
          </a:lstStyle>
          <a:p>
            <a:pPr>
              <a:defRPr/>
            </a:pPr>
            <a:fld id="{828306E2-9C6A-479E-9191-A54741086971}" type="datetime1">
              <a:rPr lang="en-US"/>
              <a:pPr>
                <a:defRPr/>
              </a:pPr>
              <a:t>7/31/2026</a:t>
            </a:fld>
            <a:endParaRPr lang="en-ZA"/>
          </a:p>
        </p:txBody>
      </p:sp>
      <p:sp>
        <p:nvSpPr>
          <p:cNvPr id="5" name="Footer Placeholder 4">
            <a:extLst>
              <a:ext uri="{FF2B5EF4-FFF2-40B4-BE49-F238E27FC236}">
                <a16:creationId xmlns:a16="http://schemas.microsoft.com/office/drawing/2014/main" id="{9B0D6864-769B-44B0-844D-B6097DF34B53}"/>
              </a:ext>
            </a:extLst>
          </p:cNvPr>
          <p:cNvSpPr>
            <a:spLocks noGrp="1"/>
          </p:cNvSpPr>
          <p:nvPr>
            <p:ph type="ftr" sz="quarter" idx="11"/>
          </p:nvPr>
        </p:nvSpPr>
        <p:spPr>
          <a:xfrm>
            <a:off x="3132138" y="6453188"/>
            <a:ext cx="2879725"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a:extLst>
              <a:ext uri="{FF2B5EF4-FFF2-40B4-BE49-F238E27FC236}">
                <a16:creationId xmlns:a16="http://schemas.microsoft.com/office/drawing/2014/main" id="{C0813FA5-D0B4-42A8-92BC-41516F70C6B5}"/>
              </a:ext>
            </a:extLst>
          </p:cNvPr>
          <p:cNvSpPr>
            <a:spLocks noGrp="1"/>
          </p:cNvSpPr>
          <p:nvPr>
            <p:ph type="sldNum" sz="quarter" idx="12"/>
          </p:nvPr>
        </p:nvSpPr>
        <p:spPr/>
        <p:txBody>
          <a:bodyPr/>
          <a:lstStyle>
            <a:lvl1pPr>
              <a:defRPr/>
            </a:lvl1pPr>
          </a:lstStyle>
          <a:p>
            <a:pPr>
              <a:defRPr/>
            </a:pPr>
            <a:fld id="{77F91B76-07B0-47DC-8202-E25EAD56D299}" type="slidenum">
              <a:rPr lang="en-ZA" altLang="en-US"/>
              <a:pPr>
                <a:defRPr/>
              </a:pPr>
              <a:t>‹#›</a:t>
            </a:fld>
            <a:endParaRPr lang="en-ZA" altLang="en-US"/>
          </a:p>
        </p:txBody>
      </p:sp>
    </p:spTree>
    <p:extLst>
      <p:ext uri="{BB962C8B-B14F-4D97-AF65-F5344CB8AC3E}">
        <p14:creationId xmlns:p14="http://schemas.microsoft.com/office/powerpoint/2010/main" val="3087576126"/>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theme" Target="../theme/theme10.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5" Type="http://schemas.openxmlformats.org/officeDocument/2006/relationships/image" Target="../media/image2.jpeg"/><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jpe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jpe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9.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jpe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jpe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image" Target="../media/image2.jpeg"/><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jpe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1.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6" Type="http://schemas.openxmlformats.org/officeDocument/2006/relationships/image" Target="../media/image2.jpeg"/><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image" Target="../media/image1.jpeg"/><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theme" Target="../theme/theme9.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5" Type="http://schemas.openxmlformats.org/officeDocument/2006/relationships/image" Target="../media/image2.jpeg"/><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43" descr="logo small"/>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662863" y="341313"/>
            <a:ext cx="1173162"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17" descr="topsolid"/>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7591425"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2"/>
          <p:cNvSpPr>
            <a:spLocks noGrp="1" noChangeArrowheads="1"/>
          </p:cNvSpPr>
          <p:nvPr>
            <p:ph type="title"/>
          </p:nvPr>
        </p:nvSpPr>
        <p:spPr bwMode="auto">
          <a:xfrm>
            <a:off x="436563" y="166688"/>
            <a:ext cx="6519862"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4101" name="Rectangle 3"/>
          <p:cNvSpPr>
            <a:spLocks noGrp="1" noChangeArrowheads="1"/>
          </p:cNvSpPr>
          <p:nvPr>
            <p:ph type="body" idx="1"/>
          </p:nvPr>
        </p:nvSpPr>
        <p:spPr bwMode="auto">
          <a:xfrm>
            <a:off x="436563" y="1436688"/>
            <a:ext cx="8378825"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61" name="Rectangle 37"/>
          <p:cNvSpPr>
            <a:spLocks noGrp="1" noChangeArrowheads="1"/>
          </p:cNvSpPr>
          <p:nvPr>
            <p:ph type="dt" sz="half" idx="2"/>
          </p:nvPr>
        </p:nvSpPr>
        <p:spPr bwMode="auto">
          <a:xfrm>
            <a:off x="457200" y="6453188"/>
            <a:ext cx="1738313"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000">
                <a:solidFill>
                  <a:srgbClr val="83725B"/>
                </a:solidFill>
                <a:latin typeface="Arial" charset="0"/>
                <a:cs typeface="Arial" charset="0"/>
              </a:defRPr>
            </a:lvl1pPr>
          </a:lstStyle>
          <a:p>
            <a:pPr>
              <a:defRPr/>
            </a:pPr>
            <a:endParaRPr lang="en-ZA" dirty="0"/>
          </a:p>
        </p:txBody>
      </p:sp>
      <p:sp>
        <p:nvSpPr>
          <p:cNvPr id="1063" name="Rectangle 39"/>
          <p:cNvSpPr>
            <a:spLocks noGrp="1" noChangeArrowheads="1"/>
          </p:cNvSpPr>
          <p:nvPr>
            <p:ph type="sldNum" sz="quarter" idx="4"/>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000">
                <a:solidFill>
                  <a:srgbClr val="83725B"/>
                </a:solidFill>
                <a:latin typeface="Arial" charset="0"/>
                <a:cs typeface="Arial" charset="0"/>
              </a:defRPr>
            </a:lvl1pPr>
          </a:lstStyle>
          <a:p>
            <a:pPr>
              <a:defRPr/>
            </a:pPr>
            <a:fld id="{6CBFA85A-48D3-42E4-B44A-5A40B1D8B795}" type="slidenum">
              <a:rPr lang="en-ZA"/>
              <a:pPr>
                <a:defRPr/>
              </a:pPr>
              <a:t>‹#›</a:t>
            </a:fld>
            <a:endParaRPr lang="en-ZA" dirty="0"/>
          </a:p>
        </p:txBody>
      </p:sp>
    </p:spTree>
    <p:extLst>
      <p:ext uri="{BB962C8B-B14F-4D97-AF65-F5344CB8AC3E}">
        <p14:creationId xmlns:p14="http://schemas.microsoft.com/office/powerpoint/2010/main" val="635762466"/>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Lst>
  <p:transition spd="slow">
    <p:fade/>
  </p:transition>
  <p:hf hdr="0" ftr="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3" descr="logo small">
            <a:extLst>
              <a:ext uri="{FF2B5EF4-FFF2-40B4-BE49-F238E27FC236}">
                <a16:creationId xmlns:a16="http://schemas.microsoft.com/office/drawing/2014/main" id="{CD4391F2-C2A0-481C-B629-27C6D4F5FF2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62863" y="341313"/>
            <a:ext cx="1173162"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7" descr="topsolid">
            <a:extLst>
              <a:ext uri="{FF2B5EF4-FFF2-40B4-BE49-F238E27FC236}">
                <a16:creationId xmlns:a16="http://schemas.microsoft.com/office/drawing/2014/main" id="{24A5362F-329B-4DCE-9F77-1EE9730AECE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7591425"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a:extLst>
              <a:ext uri="{FF2B5EF4-FFF2-40B4-BE49-F238E27FC236}">
                <a16:creationId xmlns:a16="http://schemas.microsoft.com/office/drawing/2014/main" id="{51AA1604-2A6D-4A68-B3F5-4A4CC60A3FCE}"/>
              </a:ext>
            </a:extLst>
          </p:cNvPr>
          <p:cNvSpPr>
            <a:spLocks noGrp="1" noChangeArrowheads="1"/>
          </p:cNvSpPr>
          <p:nvPr>
            <p:ph type="title"/>
          </p:nvPr>
        </p:nvSpPr>
        <p:spPr bwMode="auto">
          <a:xfrm>
            <a:off x="436563" y="166688"/>
            <a:ext cx="6519862"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1029" name="Rectangle 3">
            <a:extLst>
              <a:ext uri="{FF2B5EF4-FFF2-40B4-BE49-F238E27FC236}">
                <a16:creationId xmlns:a16="http://schemas.microsoft.com/office/drawing/2014/main" id="{02E35DC0-A469-4267-A65F-6BF1F9ADBDD3}"/>
              </a:ext>
            </a:extLst>
          </p:cNvPr>
          <p:cNvSpPr>
            <a:spLocks noGrp="1" noChangeArrowheads="1"/>
          </p:cNvSpPr>
          <p:nvPr>
            <p:ph type="body" idx="1"/>
          </p:nvPr>
        </p:nvSpPr>
        <p:spPr bwMode="auto">
          <a:xfrm>
            <a:off x="436563" y="1436688"/>
            <a:ext cx="8378825"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61" name="Rectangle 37">
            <a:extLst>
              <a:ext uri="{FF2B5EF4-FFF2-40B4-BE49-F238E27FC236}">
                <a16:creationId xmlns:a16="http://schemas.microsoft.com/office/drawing/2014/main" id="{63FAE14D-497A-472D-A848-ED0A9D6B7F68}"/>
              </a:ext>
            </a:extLst>
          </p:cNvPr>
          <p:cNvSpPr>
            <a:spLocks noGrp="1" noChangeArrowheads="1"/>
          </p:cNvSpPr>
          <p:nvPr>
            <p:ph type="dt" sz="half" idx="2"/>
          </p:nvPr>
        </p:nvSpPr>
        <p:spPr bwMode="auto">
          <a:xfrm>
            <a:off x="457200" y="6453188"/>
            <a:ext cx="1738313" cy="268287"/>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000">
                <a:solidFill>
                  <a:srgbClr val="83725B"/>
                </a:solidFill>
                <a:latin typeface="Arial" charset="0"/>
                <a:cs typeface="Arial" charset="0"/>
              </a:defRPr>
            </a:lvl1pPr>
          </a:lstStyle>
          <a:p>
            <a:pPr>
              <a:defRPr/>
            </a:pPr>
            <a:fld id="{E98F23D1-5AA7-4E87-9F26-CFBB8B25B152}" type="datetime1">
              <a:rPr lang="en-US"/>
              <a:pPr>
                <a:defRPr/>
              </a:pPr>
              <a:t>7/31/2026</a:t>
            </a:fld>
            <a:endParaRPr lang="en-ZA"/>
          </a:p>
        </p:txBody>
      </p:sp>
      <p:sp>
        <p:nvSpPr>
          <p:cNvPr id="1063" name="Rectangle 39">
            <a:extLst>
              <a:ext uri="{FF2B5EF4-FFF2-40B4-BE49-F238E27FC236}">
                <a16:creationId xmlns:a16="http://schemas.microsoft.com/office/drawing/2014/main" id="{1367DD09-6E61-44E7-A314-857C5EC31C86}"/>
              </a:ext>
            </a:extLst>
          </p:cNvPr>
          <p:cNvSpPr>
            <a:spLocks noGrp="1" noChangeArrowheads="1"/>
          </p:cNvSpPr>
          <p:nvPr>
            <p:ph type="sldNum" sz="quarter" idx="4"/>
          </p:nvPr>
        </p:nvSpPr>
        <p:spPr bwMode="auto">
          <a:xfrm>
            <a:off x="3924300" y="6453188"/>
            <a:ext cx="935038" cy="268287"/>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000">
                <a:solidFill>
                  <a:srgbClr val="83725B"/>
                </a:solidFill>
              </a:defRPr>
            </a:lvl1pPr>
          </a:lstStyle>
          <a:p>
            <a:pPr>
              <a:defRPr/>
            </a:pPr>
            <a:fld id="{5B92FC82-34D1-4617-BB2A-775A691B727E}" type="slidenum">
              <a:rPr lang="en-ZA" altLang="en-US"/>
              <a:pPr>
                <a:defRPr/>
              </a:pPr>
              <a:t>‹#›</a:t>
            </a:fld>
            <a:endParaRPr lang="en-ZA" altLang="en-US"/>
          </a:p>
        </p:txBody>
      </p:sp>
    </p:spTree>
    <p:extLst>
      <p:ext uri="{BB962C8B-B14F-4D97-AF65-F5344CB8AC3E}">
        <p14:creationId xmlns:p14="http://schemas.microsoft.com/office/powerpoint/2010/main" val="3347090650"/>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 id="2147483949" r:id="rId12"/>
  </p:sldLayoutIdLst>
  <p:transition spd="slow">
    <p:fade/>
  </p:transition>
  <p:hf sldNum="0" hdr="0" ftr="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3" descr="logo small"/>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662863" y="341313"/>
            <a:ext cx="1173162"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7" descr="topsolid"/>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7591425"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436563" y="166688"/>
            <a:ext cx="6519862"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1029" name="Rectangle 3"/>
          <p:cNvSpPr>
            <a:spLocks noGrp="1" noChangeArrowheads="1"/>
          </p:cNvSpPr>
          <p:nvPr>
            <p:ph type="body" idx="1"/>
          </p:nvPr>
        </p:nvSpPr>
        <p:spPr bwMode="auto">
          <a:xfrm>
            <a:off x="436563" y="1436688"/>
            <a:ext cx="8378825"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61" name="Rectangle 37"/>
          <p:cNvSpPr>
            <a:spLocks noGrp="1" noChangeArrowheads="1"/>
          </p:cNvSpPr>
          <p:nvPr>
            <p:ph type="dt" sz="half" idx="2"/>
          </p:nvPr>
        </p:nvSpPr>
        <p:spPr bwMode="auto">
          <a:xfrm>
            <a:off x="457200" y="6453188"/>
            <a:ext cx="1738313"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000">
                <a:solidFill>
                  <a:srgbClr val="83725B"/>
                </a:solidFill>
                <a:latin typeface="Arial" charset="0"/>
                <a:cs typeface="Arial" charset="0"/>
              </a:defRPr>
            </a:lvl1pPr>
          </a:lstStyle>
          <a:p>
            <a:pPr>
              <a:defRPr/>
            </a:pPr>
            <a:endParaRPr lang="en-ZA" dirty="0"/>
          </a:p>
        </p:txBody>
      </p:sp>
      <p:sp>
        <p:nvSpPr>
          <p:cNvPr id="1063" name="Rectangle 39"/>
          <p:cNvSpPr>
            <a:spLocks noGrp="1" noChangeArrowheads="1"/>
          </p:cNvSpPr>
          <p:nvPr>
            <p:ph type="sldNum" sz="quarter" idx="4"/>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000">
                <a:solidFill>
                  <a:srgbClr val="83725B"/>
                </a:solidFill>
              </a:defRPr>
            </a:lvl1pPr>
          </a:lstStyle>
          <a:p>
            <a:pPr>
              <a:defRPr/>
            </a:pPr>
            <a:fld id="{A4D6C637-E06A-4178-A792-5D4DE6E97E6B}" type="slidenum">
              <a:rPr lang="en-ZA" altLang="en-US"/>
              <a:pPr>
                <a:defRPr/>
              </a:pPr>
              <a:t>‹#›</a:t>
            </a:fld>
            <a:endParaRPr lang="en-ZA" altLang="en-US" dirty="0"/>
          </a:p>
        </p:txBody>
      </p:sp>
    </p:spTree>
    <p:extLst>
      <p:ext uri="{BB962C8B-B14F-4D97-AF65-F5344CB8AC3E}">
        <p14:creationId xmlns:p14="http://schemas.microsoft.com/office/powerpoint/2010/main" val="1383309935"/>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Lst>
  <p:transition spd="slow">
    <p:fade/>
  </p:transition>
  <p:hf hdr="0" ftr="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3" descr="logo small"/>
          <p:cNvPicPr>
            <a:picLocks noChangeAspect="1" noChangeArrowheads="1"/>
          </p:cNvPicPr>
          <p:nvPr/>
        </p:nvPicPr>
        <p:blipFill>
          <a:blip r:embed="rId14" cstate="print"/>
          <a:srcRect/>
          <a:stretch>
            <a:fillRect/>
          </a:stretch>
        </p:blipFill>
        <p:spPr bwMode="auto">
          <a:xfrm>
            <a:off x="7662863" y="341313"/>
            <a:ext cx="1173162" cy="295275"/>
          </a:xfrm>
          <a:prstGeom prst="rect">
            <a:avLst/>
          </a:prstGeom>
          <a:noFill/>
          <a:ln w="9525">
            <a:noFill/>
            <a:miter lim="800000"/>
            <a:headEnd/>
            <a:tailEnd/>
          </a:ln>
        </p:spPr>
      </p:pic>
      <p:pic>
        <p:nvPicPr>
          <p:cNvPr id="1027" name="Picture 17" descr="topsolid"/>
          <p:cNvPicPr>
            <a:picLocks noChangeAspect="1" noChangeArrowheads="1"/>
          </p:cNvPicPr>
          <p:nvPr/>
        </p:nvPicPr>
        <p:blipFill>
          <a:blip r:embed="rId15" cstate="print"/>
          <a:srcRect/>
          <a:stretch>
            <a:fillRect/>
          </a:stretch>
        </p:blipFill>
        <p:spPr bwMode="auto">
          <a:xfrm>
            <a:off x="0" y="0"/>
            <a:ext cx="7591425" cy="969963"/>
          </a:xfrm>
          <a:prstGeom prst="rect">
            <a:avLst/>
          </a:prstGeom>
          <a:noFill/>
          <a:ln w="9525">
            <a:noFill/>
            <a:miter lim="800000"/>
            <a:headEnd/>
            <a:tailEnd/>
          </a:ln>
        </p:spPr>
      </p:pic>
      <p:sp>
        <p:nvSpPr>
          <p:cNvPr id="1028" name="Rectangle 2"/>
          <p:cNvSpPr>
            <a:spLocks noGrp="1" noChangeArrowheads="1"/>
          </p:cNvSpPr>
          <p:nvPr>
            <p:ph type="title"/>
          </p:nvPr>
        </p:nvSpPr>
        <p:spPr bwMode="auto">
          <a:xfrm>
            <a:off x="436563" y="166688"/>
            <a:ext cx="6519862" cy="6667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ZA"/>
              <a:t>Click to edit Master title style</a:t>
            </a:r>
          </a:p>
        </p:txBody>
      </p:sp>
      <p:sp>
        <p:nvSpPr>
          <p:cNvPr id="1029" name="Rectangle 3"/>
          <p:cNvSpPr>
            <a:spLocks noGrp="1" noChangeArrowheads="1"/>
          </p:cNvSpPr>
          <p:nvPr>
            <p:ph type="body" idx="1"/>
          </p:nvPr>
        </p:nvSpPr>
        <p:spPr bwMode="auto">
          <a:xfrm>
            <a:off x="436563" y="1436691"/>
            <a:ext cx="8378825" cy="5045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ZA"/>
              <a:t>Click to edit Master text styles</a:t>
            </a:r>
          </a:p>
          <a:p>
            <a:pPr lvl="1"/>
            <a:r>
              <a:rPr lang="en-ZA"/>
              <a:t>Second level</a:t>
            </a:r>
          </a:p>
          <a:p>
            <a:pPr lvl="2"/>
            <a:r>
              <a:rPr lang="en-ZA"/>
              <a:t>Third level</a:t>
            </a:r>
          </a:p>
          <a:p>
            <a:pPr lvl="3"/>
            <a:r>
              <a:rPr lang="en-ZA"/>
              <a:t>Fourth level</a:t>
            </a:r>
          </a:p>
          <a:p>
            <a:pPr lvl="4"/>
            <a:r>
              <a:rPr lang="en-ZA"/>
              <a:t>Fifth level</a:t>
            </a:r>
          </a:p>
        </p:txBody>
      </p:sp>
      <p:sp>
        <p:nvSpPr>
          <p:cNvPr id="1061" name="Rectangle 37"/>
          <p:cNvSpPr>
            <a:spLocks noGrp="1" noChangeArrowheads="1"/>
          </p:cNvSpPr>
          <p:nvPr>
            <p:ph type="dt" sz="half" idx="2"/>
          </p:nvPr>
        </p:nvSpPr>
        <p:spPr bwMode="auto">
          <a:xfrm>
            <a:off x="457204" y="6453196"/>
            <a:ext cx="1738313" cy="268287"/>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defRPr sz="1000">
                <a:solidFill>
                  <a:srgbClr val="83725B"/>
                </a:solidFill>
                <a:latin typeface="Arial" charset="0"/>
                <a:cs typeface="Arial" charset="0"/>
              </a:defRPr>
            </a:lvl1pPr>
          </a:lstStyle>
          <a:p>
            <a:pPr>
              <a:defRPr/>
            </a:pPr>
            <a:fld id="{18989C71-D3C6-4853-B9C3-962B2863B450}" type="datetime1">
              <a:rPr lang="en-ZA"/>
              <a:pPr>
                <a:defRPr/>
              </a:pPr>
              <a:t>2026/07/31</a:t>
            </a:fld>
            <a:endParaRPr lang="en-ZA" dirty="0"/>
          </a:p>
        </p:txBody>
      </p:sp>
      <p:sp>
        <p:nvSpPr>
          <p:cNvPr id="1062" name="Rectangle 38"/>
          <p:cNvSpPr>
            <a:spLocks noGrp="1" noChangeArrowheads="1"/>
          </p:cNvSpPr>
          <p:nvPr>
            <p:ph type="ftr" sz="quarter" idx="3"/>
          </p:nvPr>
        </p:nvSpPr>
        <p:spPr bwMode="auto">
          <a:xfrm>
            <a:off x="3132138" y="6453196"/>
            <a:ext cx="2879725" cy="268287"/>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lgn="ctr">
              <a:defRPr sz="1000">
                <a:solidFill>
                  <a:srgbClr val="83725B"/>
                </a:solidFill>
                <a:latin typeface="Arial" charset="0"/>
                <a:cs typeface="Arial" charset="0"/>
              </a:defRPr>
            </a:lvl1pPr>
          </a:lstStyle>
          <a:p>
            <a:pPr>
              <a:defRPr/>
            </a:pPr>
            <a:endParaRPr lang="en-ZA" dirty="0"/>
          </a:p>
        </p:txBody>
      </p:sp>
      <p:sp>
        <p:nvSpPr>
          <p:cNvPr id="1063" name="Rectangle 39"/>
          <p:cNvSpPr>
            <a:spLocks noGrp="1" noChangeArrowheads="1"/>
          </p:cNvSpPr>
          <p:nvPr>
            <p:ph type="sldNum" sz="quarter" idx="4"/>
          </p:nvPr>
        </p:nvSpPr>
        <p:spPr bwMode="auto">
          <a:xfrm>
            <a:off x="7164392" y="6453196"/>
            <a:ext cx="1651000" cy="268287"/>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lgn="r">
              <a:defRPr sz="1000">
                <a:solidFill>
                  <a:srgbClr val="83725B"/>
                </a:solidFill>
                <a:latin typeface="Arial" charset="0"/>
                <a:cs typeface="Arial" charset="0"/>
              </a:defRPr>
            </a:lvl1pPr>
          </a:lstStyle>
          <a:p>
            <a:pPr>
              <a:defRPr/>
            </a:pPr>
            <a:fld id="{646BB41A-C01B-4611-963C-034CE8588EE3}" type="slidenum">
              <a:rPr lang="en-ZA"/>
              <a:pPr>
                <a:defRPr/>
              </a:pPr>
              <a:t>‹#›</a:t>
            </a:fld>
            <a:endParaRPr lang="en-ZA" dirty="0"/>
          </a:p>
        </p:txBody>
      </p:sp>
    </p:spTree>
    <p:extLst>
      <p:ext uri="{BB962C8B-B14F-4D97-AF65-F5344CB8AC3E}">
        <p14:creationId xmlns:p14="http://schemas.microsoft.com/office/powerpoint/2010/main" val="2271450583"/>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Lst>
  <p:transition spd="slow">
    <p:fade/>
  </p:transition>
  <p:hf hdr="0" ftr="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sz="2800">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43" descr="logo small"/>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62863" y="341313"/>
            <a:ext cx="1173162"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17" descr="topsolid"/>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7591425"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2"/>
          <p:cNvSpPr>
            <a:spLocks noGrp="1" noChangeArrowheads="1"/>
          </p:cNvSpPr>
          <p:nvPr>
            <p:ph type="title"/>
          </p:nvPr>
        </p:nvSpPr>
        <p:spPr bwMode="auto">
          <a:xfrm>
            <a:off x="436563" y="166688"/>
            <a:ext cx="6519862"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ZA" altLang="en-US"/>
          </a:p>
        </p:txBody>
      </p:sp>
      <p:sp>
        <p:nvSpPr>
          <p:cNvPr id="5125" name="Rectangle 3"/>
          <p:cNvSpPr>
            <a:spLocks noGrp="1" noChangeArrowheads="1"/>
          </p:cNvSpPr>
          <p:nvPr>
            <p:ph type="body" idx="1"/>
          </p:nvPr>
        </p:nvSpPr>
        <p:spPr bwMode="auto">
          <a:xfrm>
            <a:off x="436563" y="1436688"/>
            <a:ext cx="8378825"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1061" name="Rectangle 37"/>
          <p:cNvSpPr>
            <a:spLocks noGrp="1" noChangeArrowheads="1"/>
          </p:cNvSpPr>
          <p:nvPr>
            <p:ph type="dt" sz="half" idx="2"/>
          </p:nvPr>
        </p:nvSpPr>
        <p:spPr bwMode="auto">
          <a:xfrm>
            <a:off x="457200" y="6453188"/>
            <a:ext cx="1738313"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a:defRPr/>
            </a:pPr>
            <a:endParaRPr lang="en-ZA"/>
          </a:p>
        </p:txBody>
      </p:sp>
      <p:sp>
        <p:nvSpPr>
          <p:cNvPr id="1063" name="Rectangle 39"/>
          <p:cNvSpPr>
            <a:spLocks noGrp="1" noChangeArrowheads="1"/>
          </p:cNvSpPr>
          <p:nvPr>
            <p:ph type="sldNum" sz="quarter" idx="4"/>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a:defRPr/>
            </a:pPr>
            <a:fld id="{74E21055-C674-480F-81F8-D72A8ECB56CE}" type="slidenum">
              <a:rPr lang="en-ZA"/>
              <a:pPr>
                <a:defRPr/>
              </a:pPr>
              <a:t>‹#›</a:t>
            </a:fld>
            <a:endParaRPr lang="en-ZA" dirty="0"/>
          </a:p>
        </p:txBody>
      </p:sp>
    </p:spTree>
    <p:extLst>
      <p:ext uri="{BB962C8B-B14F-4D97-AF65-F5344CB8AC3E}">
        <p14:creationId xmlns:p14="http://schemas.microsoft.com/office/powerpoint/2010/main" val="3379326295"/>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Lst>
  <p:transition spd="slow">
    <p:fade/>
  </p:transition>
  <p:hf hdr="0" ftr="0"/>
  <p:txStyles>
    <p:titleStyle>
      <a:lvl1pPr algn="l" rtl="0" eaLnBrk="1" fontAlgn="base" hangingPunct="1">
        <a:lnSpc>
          <a:spcPct val="85000"/>
        </a:lnSpc>
        <a:spcBef>
          <a:spcPct val="0"/>
        </a:spcBef>
        <a:spcAft>
          <a:spcPct val="0"/>
        </a:spcAft>
        <a:defRPr sz="2400">
          <a:solidFill>
            <a:schemeClr val="bg1"/>
          </a:solidFill>
          <a:latin typeface="+mj-lt"/>
          <a:ea typeface="+mj-ea"/>
          <a:cs typeface="+mj-cs"/>
        </a:defRPr>
      </a:lvl1pPr>
      <a:lvl2pPr algn="l" rtl="0" eaLnBrk="1" fontAlgn="base" hangingPunct="1">
        <a:lnSpc>
          <a:spcPct val="85000"/>
        </a:lnSpc>
        <a:spcBef>
          <a:spcPct val="0"/>
        </a:spcBef>
        <a:spcAft>
          <a:spcPct val="0"/>
        </a:spcAft>
        <a:defRPr sz="2400">
          <a:solidFill>
            <a:schemeClr val="bg1"/>
          </a:solidFill>
          <a:latin typeface="Arial" charset="0"/>
          <a:cs typeface="Arial" charset="0"/>
        </a:defRPr>
      </a:lvl2pPr>
      <a:lvl3pPr algn="l" rtl="0" eaLnBrk="1" fontAlgn="base" hangingPunct="1">
        <a:lnSpc>
          <a:spcPct val="85000"/>
        </a:lnSpc>
        <a:spcBef>
          <a:spcPct val="0"/>
        </a:spcBef>
        <a:spcAft>
          <a:spcPct val="0"/>
        </a:spcAft>
        <a:defRPr sz="2400">
          <a:solidFill>
            <a:schemeClr val="bg1"/>
          </a:solidFill>
          <a:latin typeface="Arial" charset="0"/>
          <a:cs typeface="Arial" charset="0"/>
        </a:defRPr>
      </a:lvl3pPr>
      <a:lvl4pPr algn="l" rtl="0" eaLnBrk="1" fontAlgn="base" hangingPunct="1">
        <a:lnSpc>
          <a:spcPct val="85000"/>
        </a:lnSpc>
        <a:spcBef>
          <a:spcPct val="0"/>
        </a:spcBef>
        <a:spcAft>
          <a:spcPct val="0"/>
        </a:spcAft>
        <a:defRPr sz="2400">
          <a:solidFill>
            <a:schemeClr val="bg1"/>
          </a:solidFill>
          <a:latin typeface="Arial" charset="0"/>
          <a:cs typeface="Arial" charset="0"/>
        </a:defRPr>
      </a:lvl4pPr>
      <a:lvl5pPr algn="l" rtl="0" eaLnBrk="1" fontAlgn="base" hangingPunct="1">
        <a:lnSpc>
          <a:spcPct val="85000"/>
        </a:lnSpc>
        <a:spcBef>
          <a:spcPct val="0"/>
        </a:spcBef>
        <a:spcAft>
          <a:spcPct val="0"/>
        </a:spcAft>
        <a:defRPr sz="2400">
          <a:solidFill>
            <a:schemeClr val="bg1"/>
          </a:solidFill>
          <a:latin typeface="Arial" charset="0"/>
          <a:cs typeface="Arial" charset="0"/>
        </a:defRPr>
      </a:lvl5pPr>
      <a:lvl6pPr marL="457200" algn="l" rtl="0" eaLnBrk="1" fontAlgn="base" hangingPunct="1">
        <a:lnSpc>
          <a:spcPct val="85000"/>
        </a:lnSpc>
        <a:spcBef>
          <a:spcPct val="0"/>
        </a:spcBef>
        <a:spcAft>
          <a:spcPct val="0"/>
        </a:spcAft>
        <a:defRPr sz="2400">
          <a:solidFill>
            <a:schemeClr val="bg1"/>
          </a:solidFill>
          <a:latin typeface="Arial" charset="0"/>
          <a:cs typeface="Arial" charset="0"/>
        </a:defRPr>
      </a:lvl6pPr>
      <a:lvl7pPr marL="914400" algn="l" rtl="0" eaLnBrk="1" fontAlgn="base" hangingPunct="1">
        <a:lnSpc>
          <a:spcPct val="85000"/>
        </a:lnSpc>
        <a:spcBef>
          <a:spcPct val="0"/>
        </a:spcBef>
        <a:spcAft>
          <a:spcPct val="0"/>
        </a:spcAft>
        <a:defRPr sz="2400">
          <a:solidFill>
            <a:schemeClr val="bg1"/>
          </a:solidFill>
          <a:latin typeface="Arial" charset="0"/>
          <a:cs typeface="Arial" charset="0"/>
        </a:defRPr>
      </a:lvl7pPr>
      <a:lvl8pPr marL="1371600" algn="l" rtl="0" eaLnBrk="1" fontAlgn="base" hangingPunct="1">
        <a:lnSpc>
          <a:spcPct val="85000"/>
        </a:lnSpc>
        <a:spcBef>
          <a:spcPct val="0"/>
        </a:spcBef>
        <a:spcAft>
          <a:spcPct val="0"/>
        </a:spcAft>
        <a:defRPr sz="2400">
          <a:solidFill>
            <a:schemeClr val="bg1"/>
          </a:solidFill>
          <a:latin typeface="Arial" charset="0"/>
          <a:cs typeface="Arial" charset="0"/>
        </a:defRPr>
      </a:lvl8pPr>
      <a:lvl9pPr marL="1828800" algn="l" rtl="0" eaLnBrk="1" fontAlgn="base" hangingPunct="1">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3" descr="logo small"/>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662863" y="341313"/>
            <a:ext cx="1173162"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7" descr="topsolid"/>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7591425"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436563" y="166688"/>
            <a:ext cx="6519862"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1029" name="Rectangle 3"/>
          <p:cNvSpPr>
            <a:spLocks noGrp="1" noChangeArrowheads="1"/>
          </p:cNvSpPr>
          <p:nvPr>
            <p:ph type="body" idx="1"/>
          </p:nvPr>
        </p:nvSpPr>
        <p:spPr bwMode="auto">
          <a:xfrm>
            <a:off x="436563" y="1436688"/>
            <a:ext cx="8378825"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61" name="Rectangle 37"/>
          <p:cNvSpPr>
            <a:spLocks noGrp="1" noChangeArrowheads="1"/>
          </p:cNvSpPr>
          <p:nvPr>
            <p:ph type="dt" sz="half" idx="2"/>
          </p:nvPr>
        </p:nvSpPr>
        <p:spPr bwMode="auto">
          <a:xfrm>
            <a:off x="457200" y="6453188"/>
            <a:ext cx="1738313"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latin typeface="Arial" charset="0"/>
                <a:cs typeface="Arial" charset="0"/>
              </a:defRPr>
            </a:lvl1pPr>
          </a:lstStyle>
          <a:p>
            <a:pPr>
              <a:defRPr/>
            </a:pPr>
            <a:endParaRPr lang="en-ZA"/>
          </a:p>
        </p:txBody>
      </p:sp>
      <p:sp>
        <p:nvSpPr>
          <p:cNvPr id="1063" name="Rectangle 39"/>
          <p:cNvSpPr>
            <a:spLocks noGrp="1" noChangeArrowheads="1"/>
          </p:cNvSpPr>
          <p:nvPr>
            <p:ph type="sldNum" sz="quarter" idx="4"/>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fld id="{7401F748-C56F-46A0-B758-A7A229BCBB52}" type="slidenum">
              <a:rPr lang="en-ZA" altLang="en-US"/>
              <a:pPr/>
              <a:t>‹#›</a:t>
            </a:fld>
            <a:endParaRPr lang="en-ZA" altLang="en-US"/>
          </a:p>
        </p:txBody>
      </p:sp>
    </p:spTree>
    <p:extLst>
      <p:ext uri="{BB962C8B-B14F-4D97-AF65-F5344CB8AC3E}">
        <p14:creationId xmlns:p14="http://schemas.microsoft.com/office/powerpoint/2010/main" val="2475495896"/>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Lst>
  <p:transition spd="slow">
    <p:fade/>
  </p:transition>
  <p:hf hdr="0" ftr="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43" descr="logo small"/>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662863" y="341313"/>
            <a:ext cx="1173162"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17" descr="topsolid"/>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7591425"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2"/>
          <p:cNvSpPr>
            <a:spLocks noGrp="1" noChangeArrowheads="1"/>
          </p:cNvSpPr>
          <p:nvPr>
            <p:ph type="title"/>
          </p:nvPr>
        </p:nvSpPr>
        <p:spPr bwMode="auto">
          <a:xfrm>
            <a:off x="436563" y="166688"/>
            <a:ext cx="6519862"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ZA" altLang="en-US"/>
          </a:p>
        </p:txBody>
      </p:sp>
      <p:sp>
        <p:nvSpPr>
          <p:cNvPr id="5125" name="Rectangle 3"/>
          <p:cNvSpPr>
            <a:spLocks noGrp="1" noChangeArrowheads="1"/>
          </p:cNvSpPr>
          <p:nvPr>
            <p:ph type="body" idx="1"/>
          </p:nvPr>
        </p:nvSpPr>
        <p:spPr bwMode="auto">
          <a:xfrm>
            <a:off x="436563" y="1436688"/>
            <a:ext cx="8378825"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1061" name="Rectangle 37"/>
          <p:cNvSpPr>
            <a:spLocks noGrp="1" noChangeArrowheads="1"/>
          </p:cNvSpPr>
          <p:nvPr>
            <p:ph type="dt" sz="half" idx="2"/>
          </p:nvPr>
        </p:nvSpPr>
        <p:spPr bwMode="auto">
          <a:xfrm>
            <a:off x="457200" y="6453188"/>
            <a:ext cx="1738313"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defRPr>
            </a:lvl1pPr>
          </a:lstStyle>
          <a:p>
            <a:pPr>
              <a:defRPr/>
            </a:pPr>
            <a:endParaRPr lang="en-ZA" dirty="0"/>
          </a:p>
        </p:txBody>
      </p:sp>
      <p:sp>
        <p:nvSpPr>
          <p:cNvPr id="1063" name="Rectangle 39"/>
          <p:cNvSpPr>
            <a:spLocks noGrp="1" noChangeArrowheads="1"/>
          </p:cNvSpPr>
          <p:nvPr>
            <p:ph type="sldNum" sz="quarter" idx="4"/>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pPr>
              <a:defRPr/>
            </a:pPr>
            <a:fld id="{74E21055-C674-480F-81F8-D72A8ECB56CE}" type="slidenum">
              <a:rPr lang="en-ZA"/>
              <a:pPr>
                <a:defRPr/>
              </a:pPr>
              <a:t>‹#›</a:t>
            </a:fld>
            <a:endParaRPr lang="en-ZA" dirty="0"/>
          </a:p>
        </p:txBody>
      </p:sp>
    </p:spTree>
    <p:extLst>
      <p:ext uri="{BB962C8B-B14F-4D97-AF65-F5344CB8AC3E}">
        <p14:creationId xmlns:p14="http://schemas.microsoft.com/office/powerpoint/2010/main" val="2242738497"/>
      </p:ext>
    </p:extLst>
  </p:cSld>
  <p:clrMap bg1="lt1" tx1="dk1" bg2="lt2" tx2="dk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 id="2147483896" r:id="rId12"/>
  </p:sldLayoutIdLst>
  <p:transition spd="slow">
    <p:fade/>
  </p:transition>
  <p:hf hdr="0" ftr="0"/>
  <p:txStyles>
    <p:titleStyle>
      <a:lvl1pPr algn="l" rtl="0" eaLnBrk="1" fontAlgn="base" hangingPunct="1">
        <a:lnSpc>
          <a:spcPct val="85000"/>
        </a:lnSpc>
        <a:spcBef>
          <a:spcPct val="0"/>
        </a:spcBef>
        <a:spcAft>
          <a:spcPct val="0"/>
        </a:spcAft>
        <a:defRPr sz="2400">
          <a:solidFill>
            <a:schemeClr val="bg1"/>
          </a:solidFill>
          <a:latin typeface="+mj-lt"/>
          <a:ea typeface="+mj-ea"/>
          <a:cs typeface="+mj-cs"/>
        </a:defRPr>
      </a:lvl1pPr>
      <a:lvl2pPr algn="l" rtl="0" eaLnBrk="1" fontAlgn="base" hangingPunct="1">
        <a:lnSpc>
          <a:spcPct val="85000"/>
        </a:lnSpc>
        <a:spcBef>
          <a:spcPct val="0"/>
        </a:spcBef>
        <a:spcAft>
          <a:spcPct val="0"/>
        </a:spcAft>
        <a:defRPr sz="2400">
          <a:solidFill>
            <a:schemeClr val="bg1"/>
          </a:solidFill>
          <a:latin typeface="Arial" charset="0"/>
          <a:cs typeface="Arial" charset="0"/>
        </a:defRPr>
      </a:lvl2pPr>
      <a:lvl3pPr algn="l" rtl="0" eaLnBrk="1" fontAlgn="base" hangingPunct="1">
        <a:lnSpc>
          <a:spcPct val="85000"/>
        </a:lnSpc>
        <a:spcBef>
          <a:spcPct val="0"/>
        </a:spcBef>
        <a:spcAft>
          <a:spcPct val="0"/>
        </a:spcAft>
        <a:defRPr sz="2400">
          <a:solidFill>
            <a:schemeClr val="bg1"/>
          </a:solidFill>
          <a:latin typeface="Arial" charset="0"/>
          <a:cs typeface="Arial" charset="0"/>
        </a:defRPr>
      </a:lvl3pPr>
      <a:lvl4pPr algn="l" rtl="0" eaLnBrk="1" fontAlgn="base" hangingPunct="1">
        <a:lnSpc>
          <a:spcPct val="85000"/>
        </a:lnSpc>
        <a:spcBef>
          <a:spcPct val="0"/>
        </a:spcBef>
        <a:spcAft>
          <a:spcPct val="0"/>
        </a:spcAft>
        <a:defRPr sz="2400">
          <a:solidFill>
            <a:schemeClr val="bg1"/>
          </a:solidFill>
          <a:latin typeface="Arial" charset="0"/>
          <a:cs typeface="Arial" charset="0"/>
        </a:defRPr>
      </a:lvl4pPr>
      <a:lvl5pPr algn="l" rtl="0" eaLnBrk="1" fontAlgn="base" hangingPunct="1">
        <a:lnSpc>
          <a:spcPct val="85000"/>
        </a:lnSpc>
        <a:spcBef>
          <a:spcPct val="0"/>
        </a:spcBef>
        <a:spcAft>
          <a:spcPct val="0"/>
        </a:spcAft>
        <a:defRPr sz="2400">
          <a:solidFill>
            <a:schemeClr val="bg1"/>
          </a:solidFill>
          <a:latin typeface="Arial" charset="0"/>
          <a:cs typeface="Arial" charset="0"/>
        </a:defRPr>
      </a:lvl5pPr>
      <a:lvl6pPr marL="457200" algn="l" rtl="0" eaLnBrk="1" fontAlgn="base" hangingPunct="1">
        <a:lnSpc>
          <a:spcPct val="85000"/>
        </a:lnSpc>
        <a:spcBef>
          <a:spcPct val="0"/>
        </a:spcBef>
        <a:spcAft>
          <a:spcPct val="0"/>
        </a:spcAft>
        <a:defRPr sz="2400">
          <a:solidFill>
            <a:schemeClr val="bg1"/>
          </a:solidFill>
          <a:latin typeface="Arial" charset="0"/>
          <a:cs typeface="Arial" charset="0"/>
        </a:defRPr>
      </a:lvl6pPr>
      <a:lvl7pPr marL="914400" algn="l" rtl="0" eaLnBrk="1" fontAlgn="base" hangingPunct="1">
        <a:lnSpc>
          <a:spcPct val="85000"/>
        </a:lnSpc>
        <a:spcBef>
          <a:spcPct val="0"/>
        </a:spcBef>
        <a:spcAft>
          <a:spcPct val="0"/>
        </a:spcAft>
        <a:defRPr sz="2400">
          <a:solidFill>
            <a:schemeClr val="bg1"/>
          </a:solidFill>
          <a:latin typeface="Arial" charset="0"/>
          <a:cs typeface="Arial" charset="0"/>
        </a:defRPr>
      </a:lvl7pPr>
      <a:lvl8pPr marL="1371600" algn="l" rtl="0" eaLnBrk="1" fontAlgn="base" hangingPunct="1">
        <a:lnSpc>
          <a:spcPct val="85000"/>
        </a:lnSpc>
        <a:spcBef>
          <a:spcPct val="0"/>
        </a:spcBef>
        <a:spcAft>
          <a:spcPct val="0"/>
        </a:spcAft>
        <a:defRPr sz="2400">
          <a:solidFill>
            <a:schemeClr val="bg1"/>
          </a:solidFill>
          <a:latin typeface="Arial" charset="0"/>
          <a:cs typeface="Arial" charset="0"/>
        </a:defRPr>
      </a:lvl8pPr>
      <a:lvl9pPr marL="1828800" algn="l" rtl="0" eaLnBrk="1" fontAlgn="base" hangingPunct="1">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1" fontAlgn="base" hangingPunct="1">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3" descr="logo small"/>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662863" y="341313"/>
            <a:ext cx="1173162"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7" descr="topsolid"/>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7591425"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436563" y="166688"/>
            <a:ext cx="6519862"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1029" name="Rectangle 3"/>
          <p:cNvSpPr>
            <a:spLocks noGrp="1" noChangeArrowheads="1"/>
          </p:cNvSpPr>
          <p:nvPr>
            <p:ph type="body" idx="1"/>
          </p:nvPr>
        </p:nvSpPr>
        <p:spPr bwMode="auto">
          <a:xfrm>
            <a:off x="436563" y="1436688"/>
            <a:ext cx="8378825"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61" name="Rectangle 37"/>
          <p:cNvSpPr>
            <a:spLocks noGrp="1" noChangeArrowheads="1"/>
          </p:cNvSpPr>
          <p:nvPr>
            <p:ph type="dt" sz="half" idx="2"/>
          </p:nvPr>
        </p:nvSpPr>
        <p:spPr bwMode="auto">
          <a:xfrm>
            <a:off x="457200" y="6453188"/>
            <a:ext cx="1738313" cy="268287"/>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000">
                <a:solidFill>
                  <a:srgbClr val="83725B"/>
                </a:solidFill>
                <a:latin typeface="Arial" charset="0"/>
                <a:cs typeface="Arial" charset="0"/>
              </a:defRPr>
            </a:lvl1pPr>
          </a:lstStyle>
          <a:p>
            <a:pPr>
              <a:defRPr/>
            </a:pPr>
            <a:endParaRPr lang="en-ZA"/>
          </a:p>
        </p:txBody>
      </p:sp>
      <p:sp>
        <p:nvSpPr>
          <p:cNvPr id="1063" name="Rectangle 39"/>
          <p:cNvSpPr>
            <a:spLocks noGrp="1" noChangeArrowheads="1"/>
          </p:cNvSpPr>
          <p:nvPr>
            <p:ph type="sldNum" sz="quarter" idx="4"/>
          </p:nvPr>
        </p:nvSpPr>
        <p:spPr bwMode="auto">
          <a:xfrm>
            <a:off x="3924300" y="6453188"/>
            <a:ext cx="935038" cy="268287"/>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000" smtClean="0">
                <a:solidFill>
                  <a:srgbClr val="83725B"/>
                </a:solidFill>
              </a:defRPr>
            </a:lvl1pPr>
          </a:lstStyle>
          <a:p>
            <a:pPr>
              <a:defRPr/>
            </a:pPr>
            <a:fld id="{C2398671-8E19-4481-9231-126825B9D10F}" type="slidenum">
              <a:rPr lang="en-ZA" altLang="en-US"/>
              <a:pPr>
                <a:defRPr/>
              </a:pPr>
              <a:t>‹#›</a:t>
            </a:fld>
            <a:endParaRPr lang="en-ZA" altLang="en-US"/>
          </a:p>
        </p:txBody>
      </p:sp>
    </p:spTree>
    <p:extLst>
      <p:ext uri="{BB962C8B-B14F-4D97-AF65-F5344CB8AC3E}">
        <p14:creationId xmlns:p14="http://schemas.microsoft.com/office/powerpoint/2010/main" val="2560183962"/>
      </p:ext>
    </p:extLst>
  </p:cSld>
  <p:clrMap bg1="lt1" tx1="dk1" bg2="lt2" tx2="dk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 id="2147483908" r:id="rId11"/>
    <p:sldLayoutId id="2147483909" r:id="rId12"/>
  </p:sldLayoutIdLst>
  <p:transition spd="slow">
    <p:fade/>
  </p:transition>
  <p:hf hdr="0" ftr="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3" descr="logo small"/>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662863" y="341313"/>
            <a:ext cx="1173162"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7" descr="topsolid"/>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0"/>
            <a:ext cx="7591425"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436563" y="166688"/>
            <a:ext cx="6519862"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t>Click to edit Master title style</a:t>
            </a:r>
          </a:p>
        </p:txBody>
      </p:sp>
      <p:sp>
        <p:nvSpPr>
          <p:cNvPr id="1029" name="Rectangle 3"/>
          <p:cNvSpPr>
            <a:spLocks noGrp="1" noChangeArrowheads="1"/>
          </p:cNvSpPr>
          <p:nvPr>
            <p:ph type="body" idx="1"/>
          </p:nvPr>
        </p:nvSpPr>
        <p:spPr bwMode="auto">
          <a:xfrm>
            <a:off x="436563" y="1436691"/>
            <a:ext cx="8378825"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t>Click to edit Master text styles</a:t>
            </a:r>
          </a:p>
          <a:p>
            <a:pPr lvl="1"/>
            <a:r>
              <a:rPr lang="en-ZA"/>
              <a:t>Second level</a:t>
            </a:r>
          </a:p>
          <a:p>
            <a:pPr lvl="2"/>
            <a:r>
              <a:rPr lang="en-ZA"/>
              <a:t>Third level</a:t>
            </a:r>
          </a:p>
          <a:p>
            <a:pPr lvl="3"/>
            <a:r>
              <a:rPr lang="en-ZA"/>
              <a:t>Fourth level</a:t>
            </a:r>
          </a:p>
          <a:p>
            <a:pPr lvl="4"/>
            <a:r>
              <a:rPr lang="en-ZA"/>
              <a:t>Fifth level</a:t>
            </a:r>
          </a:p>
        </p:txBody>
      </p:sp>
      <p:sp>
        <p:nvSpPr>
          <p:cNvPr id="1061" name="Rectangle 37"/>
          <p:cNvSpPr>
            <a:spLocks noGrp="1" noChangeArrowheads="1"/>
          </p:cNvSpPr>
          <p:nvPr>
            <p:ph type="dt" sz="half" idx="2"/>
          </p:nvPr>
        </p:nvSpPr>
        <p:spPr bwMode="auto">
          <a:xfrm>
            <a:off x="457204" y="6453234"/>
            <a:ext cx="1738313"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latin typeface="Arial" charset="0"/>
                <a:cs typeface="Arial" charset="0"/>
              </a:defRPr>
            </a:lvl1pPr>
          </a:lstStyle>
          <a:p>
            <a:pPr fontAlgn="base">
              <a:spcBef>
                <a:spcPct val="0"/>
              </a:spcBef>
              <a:spcAft>
                <a:spcPct val="0"/>
              </a:spcAft>
              <a:defRPr/>
            </a:pPr>
            <a:endParaRPr lang="en-ZA" dirty="0"/>
          </a:p>
        </p:txBody>
      </p:sp>
      <p:sp>
        <p:nvSpPr>
          <p:cNvPr id="1063" name="Rectangle 39"/>
          <p:cNvSpPr>
            <a:spLocks noGrp="1" noChangeArrowheads="1"/>
          </p:cNvSpPr>
          <p:nvPr>
            <p:ph type="sldNum" sz="quarter" idx="4"/>
          </p:nvPr>
        </p:nvSpPr>
        <p:spPr bwMode="auto">
          <a:xfrm>
            <a:off x="3924300" y="6453234"/>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latin typeface="Arial" charset="0"/>
                <a:cs typeface="Arial" charset="0"/>
              </a:defRPr>
            </a:lvl1pPr>
          </a:lstStyle>
          <a:p>
            <a:pPr fontAlgn="base">
              <a:spcBef>
                <a:spcPct val="0"/>
              </a:spcBef>
              <a:spcAft>
                <a:spcPct val="0"/>
              </a:spcAft>
              <a:defRPr/>
            </a:pPr>
            <a:fld id="{1C024687-EA7D-405F-AD06-A736DCE38B5E}" type="slidenum">
              <a:rPr lang="en-ZA"/>
              <a:pPr fontAlgn="base">
                <a:spcBef>
                  <a:spcPct val="0"/>
                </a:spcBef>
                <a:spcAft>
                  <a:spcPct val="0"/>
                </a:spcAft>
                <a:defRPr/>
              </a:pPr>
              <a:t>‹#›</a:t>
            </a:fld>
            <a:endParaRPr lang="en-ZA" dirty="0"/>
          </a:p>
        </p:txBody>
      </p:sp>
    </p:spTree>
    <p:extLst>
      <p:ext uri="{BB962C8B-B14F-4D97-AF65-F5344CB8AC3E}">
        <p14:creationId xmlns:p14="http://schemas.microsoft.com/office/powerpoint/2010/main" val="556397173"/>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 id="2147483922" r:id="rId12"/>
    <p:sldLayoutId id="2147483923" r:id="rId13"/>
  </p:sldLayoutIdLst>
  <p:transition spd="slow">
    <p:fade/>
  </p:transition>
  <p:hf hdr="0" ftr="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3" descr="logo small">
            <a:extLst>
              <a:ext uri="{FF2B5EF4-FFF2-40B4-BE49-F238E27FC236}">
                <a16:creationId xmlns:a16="http://schemas.microsoft.com/office/drawing/2014/main" id="{7620BF66-0313-46FC-BA4B-E320BC4A3ADC}"/>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662863" y="341313"/>
            <a:ext cx="1173162"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7" descr="topsolid">
            <a:extLst>
              <a:ext uri="{FF2B5EF4-FFF2-40B4-BE49-F238E27FC236}">
                <a16:creationId xmlns:a16="http://schemas.microsoft.com/office/drawing/2014/main" id="{6AB64B2C-C4D3-4082-B3BA-C97C03C63E51}"/>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7591425"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a:extLst>
              <a:ext uri="{FF2B5EF4-FFF2-40B4-BE49-F238E27FC236}">
                <a16:creationId xmlns:a16="http://schemas.microsoft.com/office/drawing/2014/main" id="{97A5D620-B649-43FE-B2AB-17EBFCE936C6}"/>
              </a:ext>
            </a:extLst>
          </p:cNvPr>
          <p:cNvSpPr>
            <a:spLocks noGrp="1" noChangeArrowheads="1"/>
          </p:cNvSpPr>
          <p:nvPr>
            <p:ph type="title"/>
          </p:nvPr>
        </p:nvSpPr>
        <p:spPr bwMode="auto">
          <a:xfrm>
            <a:off x="436563" y="166688"/>
            <a:ext cx="6519862"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1029" name="Rectangle 3">
            <a:extLst>
              <a:ext uri="{FF2B5EF4-FFF2-40B4-BE49-F238E27FC236}">
                <a16:creationId xmlns:a16="http://schemas.microsoft.com/office/drawing/2014/main" id="{1D94BD04-2DEE-41A1-994B-0BBA040EDB9A}"/>
              </a:ext>
            </a:extLst>
          </p:cNvPr>
          <p:cNvSpPr>
            <a:spLocks noGrp="1" noChangeArrowheads="1"/>
          </p:cNvSpPr>
          <p:nvPr>
            <p:ph type="body" idx="1"/>
          </p:nvPr>
        </p:nvSpPr>
        <p:spPr bwMode="auto">
          <a:xfrm>
            <a:off x="436563" y="1436688"/>
            <a:ext cx="8378825"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61" name="Rectangle 37">
            <a:extLst>
              <a:ext uri="{FF2B5EF4-FFF2-40B4-BE49-F238E27FC236}">
                <a16:creationId xmlns:a16="http://schemas.microsoft.com/office/drawing/2014/main" id="{ED0C73EF-8E39-46FC-BA7B-D9E2E7BCA8FC}"/>
              </a:ext>
            </a:extLst>
          </p:cNvPr>
          <p:cNvSpPr>
            <a:spLocks noGrp="1" noChangeArrowheads="1"/>
          </p:cNvSpPr>
          <p:nvPr>
            <p:ph type="dt" sz="half" idx="2"/>
          </p:nvPr>
        </p:nvSpPr>
        <p:spPr bwMode="auto">
          <a:xfrm>
            <a:off x="457200" y="6453188"/>
            <a:ext cx="1738313" cy="268287"/>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000">
                <a:solidFill>
                  <a:srgbClr val="83725B"/>
                </a:solidFill>
                <a:latin typeface="Arial" charset="0"/>
                <a:cs typeface="Arial" charset="0"/>
              </a:defRPr>
            </a:lvl1pPr>
          </a:lstStyle>
          <a:p>
            <a:pPr>
              <a:defRPr/>
            </a:pPr>
            <a:fld id="{6D426A63-1E8F-4232-9F64-976D5C276127}" type="datetime1">
              <a:rPr lang="en-US"/>
              <a:pPr>
                <a:defRPr/>
              </a:pPr>
              <a:t>7/31/2026</a:t>
            </a:fld>
            <a:endParaRPr lang="en-ZA"/>
          </a:p>
        </p:txBody>
      </p:sp>
      <p:sp>
        <p:nvSpPr>
          <p:cNvPr id="1063" name="Rectangle 39">
            <a:extLst>
              <a:ext uri="{FF2B5EF4-FFF2-40B4-BE49-F238E27FC236}">
                <a16:creationId xmlns:a16="http://schemas.microsoft.com/office/drawing/2014/main" id="{CA454442-2EAB-481A-AD91-5A8F6DD706C7}"/>
              </a:ext>
            </a:extLst>
          </p:cNvPr>
          <p:cNvSpPr>
            <a:spLocks noGrp="1" noChangeArrowheads="1"/>
          </p:cNvSpPr>
          <p:nvPr>
            <p:ph type="sldNum" sz="quarter" idx="4"/>
          </p:nvPr>
        </p:nvSpPr>
        <p:spPr bwMode="auto">
          <a:xfrm>
            <a:off x="3924300" y="6453188"/>
            <a:ext cx="935038" cy="268287"/>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000">
                <a:solidFill>
                  <a:srgbClr val="83725B"/>
                </a:solidFill>
              </a:defRPr>
            </a:lvl1pPr>
          </a:lstStyle>
          <a:p>
            <a:pPr>
              <a:defRPr/>
            </a:pPr>
            <a:fld id="{4F08D291-5C27-4120-A38D-4891F72A4B41}" type="slidenum">
              <a:rPr lang="en-ZA" altLang="en-US"/>
              <a:pPr>
                <a:defRPr/>
              </a:pPr>
              <a:t>‹#›</a:t>
            </a:fld>
            <a:endParaRPr lang="en-ZA" altLang="en-US"/>
          </a:p>
        </p:txBody>
      </p:sp>
    </p:spTree>
    <p:extLst>
      <p:ext uri="{BB962C8B-B14F-4D97-AF65-F5344CB8AC3E}">
        <p14:creationId xmlns:p14="http://schemas.microsoft.com/office/powerpoint/2010/main" val="286887716"/>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Lst>
  <p:transition spd="slow">
    <p:fade/>
  </p:transition>
  <p:hf hdr="0" ftr="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jpe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30591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dirty="0">
              <a:solidFill>
                <a:srgbClr val="FFFFFF"/>
              </a:solidFill>
            </a:endParaRPr>
          </a:p>
        </p:txBody>
      </p:sp>
      <p:grpSp>
        <p:nvGrpSpPr>
          <p:cNvPr id="51203" name="Group 162"/>
          <p:cNvGrpSpPr>
            <a:grpSpLocks/>
          </p:cNvGrpSpPr>
          <p:nvPr/>
        </p:nvGrpSpPr>
        <p:grpSpPr bwMode="auto">
          <a:xfrm>
            <a:off x="-4763" y="0"/>
            <a:ext cx="9148763" cy="6858000"/>
            <a:chOff x="-3" y="0"/>
            <a:chExt cx="5763" cy="4320"/>
          </a:xfrm>
        </p:grpSpPr>
        <p:pic>
          <p:nvPicPr>
            <p:cNvPr id="51259" name="Picture 23" descr="d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0" name="Rectangle 91"/>
            <p:cNvSpPr>
              <a:spLocks noChangeArrowheads="1"/>
            </p:cNvSpPr>
            <p:nvPr/>
          </p:nvSpPr>
          <p:spPr bwMode="auto">
            <a:xfrm>
              <a:off x="-3" y="0"/>
              <a:ext cx="5763"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pic>
          <p:nvPicPr>
            <p:cNvPr id="51261" name="Picture 161" descr="logo sm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1204" name="Group 155"/>
          <p:cNvGrpSpPr>
            <a:grpSpLocks/>
          </p:cNvGrpSpPr>
          <p:nvPr/>
        </p:nvGrpSpPr>
        <p:grpSpPr bwMode="auto">
          <a:xfrm>
            <a:off x="257175" y="1201738"/>
            <a:ext cx="2482850" cy="2444750"/>
            <a:chOff x="162" y="757"/>
            <a:chExt cx="1564" cy="1540"/>
          </a:xfrm>
        </p:grpSpPr>
        <p:sp>
          <p:nvSpPr>
            <p:cNvPr id="51254" name="Oval 101"/>
            <p:cNvSpPr>
              <a:spLocks noChangeArrowheads="1"/>
            </p:cNvSpPr>
            <p:nvPr/>
          </p:nvSpPr>
          <p:spPr bwMode="auto">
            <a:xfrm>
              <a:off x="232" y="819"/>
              <a:ext cx="1448" cy="1447"/>
            </a:xfrm>
            <a:prstGeom prst="ellipse">
              <a:avLst/>
            </a:prstGeom>
            <a:solidFill>
              <a:srgbClr val="83725B"/>
            </a:solidFill>
            <a:ln w="9525">
              <a:solidFill>
                <a:srgbClr val="83725B"/>
              </a:solidFill>
              <a:round/>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55" name="Oval 103"/>
            <p:cNvSpPr>
              <a:spLocks noChangeArrowheads="1"/>
            </p:cNvSpPr>
            <p:nvPr/>
          </p:nvSpPr>
          <p:spPr bwMode="auto">
            <a:xfrm>
              <a:off x="217" y="772"/>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56" name="Oval 104"/>
            <p:cNvSpPr>
              <a:spLocks noChangeArrowheads="1"/>
            </p:cNvSpPr>
            <p:nvPr/>
          </p:nvSpPr>
          <p:spPr bwMode="auto">
            <a:xfrm>
              <a:off x="162" y="772"/>
              <a:ext cx="1487"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57" name="Oval 105"/>
            <p:cNvSpPr>
              <a:spLocks noChangeArrowheads="1"/>
            </p:cNvSpPr>
            <p:nvPr/>
          </p:nvSpPr>
          <p:spPr bwMode="auto">
            <a:xfrm>
              <a:off x="240" y="803"/>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58" name="Oval 106"/>
            <p:cNvSpPr>
              <a:spLocks noChangeArrowheads="1"/>
            </p:cNvSpPr>
            <p:nvPr/>
          </p:nvSpPr>
          <p:spPr bwMode="auto">
            <a:xfrm>
              <a:off x="194"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grpSp>
      <p:sp>
        <p:nvSpPr>
          <p:cNvPr id="19462" name="Oval 102"/>
          <p:cNvSpPr>
            <a:spLocks noChangeArrowheads="1"/>
          </p:cNvSpPr>
          <p:nvPr/>
        </p:nvSpPr>
        <p:spPr bwMode="auto">
          <a:xfrm>
            <a:off x="436563" y="1362075"/>
            <a:ext cx="2162175" cy="2173288"/>
          </a:xfrm>
          <a:prstGeom prst="ellipse">
            <a:avLst/>
          </a:prstGeom>
          <a:blipFill dpi="0" rotWithShape="1">
            <a:blip r:embed="rId5">
              <a:extLst>
                <a:ext uri="{28A0092B-C50C-407E-A947-70E740481C1C}">
                  <a14:useLocalDpi xmlns:a14="http://schemas.microsoft.com/office/drawing/2010/main" val="0"/>
                </a:ext>
              </a:extLst>
            </a:blip>
            <a:srcRect/>
            <a:stretch>
              <a:fillRect t="-166" b="-166"/>
            </a:stretch>
          </a:blipFill>
          <a:ln>
            <a:noFill/>
          </a:ln>
        </p:spPr>
        <p:txBody>
          <a:bodyPr anchor="ctr"/>
          <a:lstStyle/>
          <a:p>
            <a:pPr algn="ctr">
              <a:defRPr/>
            </a:pPr>
            <a:endParaRPr lang="en-ZA" sz="1000" dirty="0">
              <a:solidFill>
                <a:srgbClr val="003896"/>
              </a:solidFill>
            </a:endParaRPr>
          </a:p>
        </p:txBody>
      </p:sp>
      <p:grpSp>
        <p:nvGrpSpPr>
          <p:cNvPr id="51208" name="Group 156"/>
          <p:cNvGrpSpPr>
            <a:grpSpLocks/>
          </p:cNvGrpSpPr>
          <p:nvPr/>
        </p:nvGrpSpPr>
        <p:grpSpPr bwMode="auto">
          <a:xfrm>
            <a:off x="171450" y="1223070"/>
            <a:ext cx="2643188" cy="2493962"/>
            <a:chOff x="108" y="757"/>
            <a:chExt cx="1665" cy="1571"/>
          </a:xfrm>
        </p:grpSpPr>
        <p:sp>
          <p:nvSpPr>
            <p:cNvPr id="51251" name="Oval 107"/>
            <p:cNvSpPr>
              <a:spLocks noChangeArrowheads="1"/>
            </p:cNvSpPr>
            <p:nvPr/>
          </p:nvSpPr>
          <p:spPr bwMode="auto">
            <a:xfrm>
              <a:off x="279"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52" name="Oval 108"/>
            <p:cNvSpPr>
              <a:spLocks noChangeArrowheads="1"/>
            </p:cNvSpPr>
            <p:nvPr/>
          </p:nvSpPr>
          <p:spPr bwMode="auto">
            <a:xfrm>
              <a:off x="108"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53" name="Oval 109"/>
            <p:cNvSpPr>
              <a:spLocks noChangeArrowheads="1"/>
            </p:cNvSpPr>
            <p:nvPr/>
          </p:nvSpPr>
          <p:spPr bwMode="auto">
            <a:xfrm>
              <a:off x="287"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grpSp>
      <p:grpSp>
        <p:nvGrpSpPr>
          <p:cNvPr id="51209" name="Group 146"/>
          <p:cNvGrpSpPr>
            <a:grpSpLocks/>
          </p:cNvGrpSpPr>
          <p:nvPr/>
        </p:nvGrpSpPr>
        <p:grpSpPr bwMode="auto">
          <a:xfrm>
            <a:off x="912813" y="620713"/>
            <a:ext cx="1284287" cy="1260475"/>
            <a:chOff x="575" y="391"/>
            <a:chExt cx="809" cy="794"/>
          </a:xfrm>
        </p:grpSpPr>
        <p:sp>
          <p:nvSpPr>
            <p:cNvPr id="51243" name="Oval 147"/>
            <p:cNvSpPr>
              <a:spLocks noChangeArrowheads="1"/>
            </p:cNvSpPr>
            <p:nvPr/>
          </p:nvSpPr>
          <p:spPr bwMode="auto">
            <a:xfrm>
              <a:off x="614" y="422"/>
              <a:ext cx="739" cy="747"/>
            </a:xfrm>
            <a:prstGeom prst="ellipse">
              <a:avLst/>
            </a:prstGeom>
            <a:solidFill>
              <a:srgbClr val="83725B"/>
            </a:solidFill>
            <a:ln w="9525">
              <a:solidFill>
                <a:srgbClr val="83725B"/>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44" name="Oval 148"/>
            <p:cNvSpPr>
              <a:spLocks noChangeArrowheads="1"/>
            </p:cNvSpPr>
            <p:nvPr/>
          </p:nvSpPr>
          <p:spPr bwMode="auto">
            <a:xfrm>
              <a:off x="629" y="445"/>
              <a:ext cx="708" cy="708"/>
            </a:xfrm>
            <a:prstGeom prst="ellipse">
              <a:avLst/>
            </a:prstGeom>
            <a:solidFill>
              <a:srgbClr val="8C7F6D"/>
            </a:solidFill>
            <a:ln w="9525">
              <a:solidFill>
                <a:srgbClr val="83725B"/>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45" name="Oval 149"/>
            <p:cNvSpPr>
              <a:spLocks noChangeArrowheads="1"/>
            </p:cNvSpPr>
            <p:nvPr/>
          </p:nvSpPr>
          <p:spPr bwMode="auto">
            <a:xfrm>
              <a:off x="598" y="399"/>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46" name="Oval 150"/>
            <p:cNvSpPr>
              <a:spLocks noChangeArrowheads="1"/>
            </p:cNvSpPr>
            <p:nvPr/>
          </p:nvSpPr>
          <p:spPr bwMode="auto">
            <a:xfrm>
              <a:off x="575" y="399"/>
              <a:ext cx="762"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47" name="Oval 151"/>
            <p:cNvSpPr>
              <a:spLocks noChangeArrowheads="1"/>
            </p:cNvSpPr>
            <p:nvPr/>
          </p:nvSpPr>
          <p:spPr bwMode="auto">
            <a:xfrm>
              <a:off x="614" y="414"/>
              <a:ext cx="770" cy="771"/>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48" name="Oval 152"/>
            <p:cNvSpPr>
              <a:spLocks noChangeArrowheads="1"/>
            </p:cNvSpPr>
            <p:nvPr/>
          </p:nvSpPr>
          <p:spPr bwMode="auto">
            <a:xfrm>
              <a:off x="590" y="391"/>
              <a:ext cx="763"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49" name="Oval 153"/>
            <p:cNvSpPr>
              <a:spLocks noChangeArrowheads="1"/>
            </p:cNvSpPr>
            <p:nvPr/>
          </p:nvSpPr>
          <p:spPr bwMode="auto">
            <a:xfrm>
              <a:off x="629" y="445"/>
              <a:ext cx="708" cy="708"/>
            </a:xfrm>
            <a:prstGeom prst="ellipse">
              <a:avLst/>
            </a:prstGeom>
            <a:solidFill>
              <a:srgbClr val="83725B"/>
            </a:solidFill>
            <a:ln w="9525">
              <a:solidFill>
                <a:srgbClr val="83725B"/>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50" name="Oval 154"/>
            <p:cNvSpPr>
              <a:spLocks noChangeArrowheads="1"/>
            </p:cNvSpPr>
            <p:nvPr/>
          </p:nvSpPr>
          <p:spPr bwMode="auto">
            <a:xfrm>
              <a:off x="637" y="445"/>
              <a:ext cx="693" cy="693"/>
            </a:xfrm>
            <a:prstGeom prst="ellipse">
              <a:avLst/>
            </a:prstGeom>
            <a:noFill/>
            <a:ln w="0">
              <a:solidFill>
                <a:srgbClr val="83725B"/>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grpSp>
      <p:sp>
        <p:nvSpPr>
          <p:cNvPr id="51210" name="Oval 118"/>
          <p:cNvSpPr>
            <a:spLocks noChangeArrowheads="1"/>
          </p:cNvSpPr>
          <p:nvPr/>
        </p:nvSpPr>
        <p:spPr bwMode="auto">
          <a:xfrm>
            <a:off x="1004888" y="706438"/>
            <a:ext cx="1111250" cy="1112837"/>
          </a:xfrm>
          <a:prstGeom prst="ellipse">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endParaRPr lang="en-US" altLang="en-US" sz="600" dirty="0">
              <a:solidFill>
                <a:srgbClr val="003896"/>
              </a:solidFill>
            </a:endParaRPr>
          </a:p>
        </p:txBody>
      </p:sp>
      <p:grpSp>
        <p:nvGrpSpPr>
          <p:cNvPr id="51211" name="Group 145"/>
          <p:cNvGrpSpPr>
            <a:grpSpLocks/>
          </p:cNvGrpSpPr>
          <p:nvPr/>
        </p:nvGrpSpPr>
        <p:grpSpPr bwMode="auto">
          <a:xfrm>
            <a:off x="863600" y="620713"/>
            <a:ext cx="1370013" cy="1284287"/>
            <a:chOff x="544" y="391"/>
            <a:chExt cx="863" cy="809"/>
          </a:xfrm>
        </p:grpSpPr>
        <p:sp>
          <p:nvSpPr>
            <p:cNvPr id="51240" name="Oval 119"/>
            <p:cNvSpPr>
              <a:spLocks noChangeArrowheads="1"/>
            </p:cNvSpPr>
            <p:nvPr/>
          </p:nvSpPr>
          <p:spPr bwMode="auto">
            <a:xfrm>
              <a:off x="637" y="391"/>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41" name="Oval 120"/>
            <p:cNvSpPr>
              <a:spLocks noChangeArrowheads="1"/>
            </p:cNvSpPr>
            <p:nvPr/>
          </p:nvSpPr>
          <p:spPr bwMode="auto">
            <a:xfrm>
              <a:off x="544" y="438"/>
              <a:ext cx="770"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42" name="Oval 121"/>
            <p:cNvSpPr>
              <a:spLocks noChangeArrowheads="1"/>
            </p:cNvSpPr>
            <p:nvPr/>
          </p:nvSpPr>
          <p:spPr bwMode="auto">
            <a:xfrm>
              <a:off x="637" y="438"/>
              <a:ext cx="763"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grpSp>
      <p:grpSp>
        <p:nvGrpSpPr>
          <p:cNvPr id="51212" name="Group 157"/>
          <p:cNvGrpSpPr>
            <a:grpSpLocks/>
          </p:cNvGrpSpPr>
          <p:nvPr/>
        </p:nvGrpSpPr>
        <p:grpSpPr bwMode="auto">
          <a:xfrm>
            <a:off x="331788" y="3090863"/>
            <a:ext cx="2074862" cy="2038350"/>
            <a:chOff x="209" y="1947"/>
            <a:chExt cx="1307" cy="1284"/>
          </a:xfrm>
        </p:grpSpPr>
        <p:sp>
          <p:nvSpPr>
            <p:cNvPr id="51234" name="Oval 122"/>
            <p:cNvSpPr>
              <a:spLocks noChangeArrowheads="1"/>
            </p:cNvSpPr>
            <p:nvPr/>
          </p:nvSpPr>
          <p:spPr bwMode="auto">
            <a:xfrm>
              <a:off x="264" y="2002"/>
              <a:ext cx="1213" cy="1205"/>
            </a:xfrm>
            <a:prstGeom prst="ellipse">
              <a:avLst/>
            </a:prstGeom>
            <a:solidFill>
              <a:srgbClr val="83725B"/>
            </a:solidFill>
            <a:ln w="9525">
              <a:solidFill>
                <a:srgbClr val="83725B"/>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35" name="Oval 123"/>
            <p:cNvSpPr>
              <a:spLocks noChangeArrowheads="1"/>
            </p:cNvSpPr>
            <p:nvPr/>
          </p:nvSpPr>
          <p:spPr bwMode="auto">
            <a:xfrm>
              <a:off x="303" y="2033"/>
              <a:ext cx="1135" cy="1143"/>
            </a:xfrm>
            <a:prstGeom prst="ellipse">
              <a:avLst/>
            </a:prstGeom>
            <a:solidFill>
              <a:srgbClr val="83725B"/>
            </a:solidFill>
            <a:ln w="9525">
              <a:solidFill>
                <a:srgbClr val="83725B"/>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36" name="Oval 124"/>
            <p:cNvSpPr>
              <a:spLocks noChangeArrowheads="1"/>
            </p:cNvSpPr>
            <p:nvPr/>
          </p:nvSpPr>
          <p:spPr bwMode="auto">
            <a:xfrm>
              <a:off x="248" y="1963"/>
              <a:ext cx="1245"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37" name="Oval 125"/>
            <p:cNvSpPr>
              <a:spLocks noChangeArrowheads="1"/>
            </p:cNvSpPr>
            <p:nvPr/>
          </p:nvSpPr>
          <p:spPr bwMode="auto">
            <a:xfrm>
              <a:off x="209" y="1963"/>
              <a:ext cx="1237"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38" name="Oval 126"/>
            <p:cNvSpPr>
              <a:spLocks noChangeArrowheads="1"/>
            </p:cNvSpPr>
            <p:nvPr/>
          </p:nvSpPr>
          <p:spPr bwMode="auto">
            <a:xfrm>
              <a:off x="271" y="1986"/>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39" name="Oval 127"/>
            <p:cNvSpPr>
              <a:spLocks noChangeArrowheads="1"/>
            </p:cNvSpPr>
            <p:nvPr/>
          </p:nvSpPr>
          <p:spPr bwMode="auto">
            <a:xfrm>
              <a:off x="232"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grpSp>
      <p:sp>
        <p:nvSpPr>
          <p:cNvPr id="51213" name="Oval 128"/>
          <p:cNvSpPr>
            <a:spLocks noChangeArrowheads="1"/>
          </p:cNvSpPr>
          <p:nvPr/>
        </p:nvSpPr>
        <p:spPr bwMode="auto">
          <a:xfrm>
            <a:off x="482600" y="3227388"/>
            <a:ext cx="1801813" cy="1814512"/>
          </a:xfrm>
          <a:prstGeom prst="ellipse">
            <a:avLst/>
          </a:prstGeom>
          <a:blipFill dpi="0" rotWithShape="1">
            <a:blip r:embed="rId7"/>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endParaRPr lang="en-US" altLang="en-US" sz="1000" dirty="0">
              <a:solidFill>
                <a:srgbClr val="C0C0C0"/>
              </a:solidFill>
            </a:endParaRPr>
          </a:p>
        </p:txBody>
      </p:sp>
      <p:grpSp>
        <p:nvGrpSpPr>
          <p:cNvPr id="51214" name="Group 158"/>
          <p:cNvGrpSpPr>
            <a:grpSpLocks/>
          </p:cNvGrpSpPr>
          <p:nvPr/>
        </p:nvGrpSpPr>
        <p:grpSpPr bwMode="auto">
          <a:xfrm>
            <a:off x="257175" y="3090863"/>
            <a:ext cx="2211388" cy="2087562"/>
            <a:chOff x="162" y="1947"/>
            <a:chExt cx="1393" cy="1315"/>
          </a:xfrm>
        </p:grpSpPr>
        <p:sp>
          <p:nvSpPr>
            <p:cNvPr id="51231" name="Oval 129"/>
            <p:cNvSpPr>
              <a:spLocks noChangeArrowheads="1"/>
            </p:cNvSpPr>
            <p:nvPr/>
          </p:nvSpPr>
          <p:spPr bwMode="auto">
            <a:xfrm>
              <a:off x="162" y="2017"/>
              <a:ext cx="1238"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32" name="Oval 130"/>
            <p:cNvSpPr>
              <a:spLocks noChangeArrowheads="1"/>
            </p:cNvSpPr>
            <p:nvPr/>
          </p:nvSpPr>
          <p:spPr bwMode="auto">
            <a:xfrm>
              <a:off x="310"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33" name="Oval 131"/>
            <p:cNvSpPr>
              <a:spLocks noChangeArrowheads="1"/>
            </p:cNvSpPr>
            <p:nvPr/>
          </p:nvSpPr>
          <p:spPr bwMode="auto">
            <a:xfrm>
              <a:off x="303" y="2017"/>
              <a:ext cx="1244"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grpSp>
      <p:grpSp>
        <p:nvGrpSpPr>
          <p:cNvPr id="51215" name="Group 159"/>
          <p:cNvGrpSpPr>
            <a:grpSpLocks/>
          </p:cNvGrpSpPr>
          <p:nvPr/>
        </p:nvGrpSpPr>
        <p:grpSpPr bwMode="auto">
          <a:xfrm>
            <a:off x="900113" y="4684713"/>
            <a:ext cx="1717675" cy="1692275"/>
            <a:chOff x="567" y="2951"/>
            <a:chExt cx="1082" cy="1066"/>
          </a:xfrm>
        </p:grpSpPr>
        <p:sp>
          <p:nvSpPr>
            <p:cNvPr id="51225" name="Oval 132"/>
            <p:cNvSpPr>
              <a:spLocks noChangeArrowheads="1"/>
            </p:cNvSpPr>
            <p:nvPr/>
          </p:nvSpPr>
          <p:spPr bwMode="auto">
            <a:xfrm>
              <a:off x="614" y="2990"/>
              <a:ext cx="1003" cy="1011"/>
            </a:xfrm>
            <a:prstGeom prst="ellipse">
              <a:avLst/>
            </a:prstGeom>
            <a:solidFill>
              <a:srgbClr val="83725B"/>
            </a:solidFill>
            <a:ln w="9525">
              <a:solidFill>
                <a:srgbClr val="83725B"/>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26" name="Oval 133"/>
            <p:cNvSpPr>
              <a:spLocks noChangeArrowheads="1"/>
            </p:cNvSpPr>
            <p:nvPr/>
          </p:nvSpPr>
          <p:spPr bwMode="auto">
            <a:xfrm>
              <a:off x="645" y="3021"/>
              <a:ext cx="941" cy="949"/>
            </a:xfrm>
            <a:prstGeom prst="ellipse">
              <a:avLst/>
            </a:prstGeom>
            <a:solidFill>
              <a:srgbClr val="83725B"/>
            </a:solidFill>
            <a:ln w="9525">
              <a:solidFill>
                <a:srgbClr val="83725B"/>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27" name="Oval 134"/>
            <p:cNvSpPr>
              <a:spLocks noChangeArrowheads="1"/>
            </p:cNvSpPr>
            <p:nvPr/>
          </p:nvSpPr>
          <p:spPr bwMode="auto">
            <a:xfrm>
              <a:off x="598" y="2959"/>
              <a:ext cx="1035"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28" name="Oval 135"/>
            <p:cNvSpPr>
              <a:spLocks noChangeArrowheads="1"/>
            </p:cNvSpPr>
            <p:nvPr/>
          </p:nvSpPr>
          <p:spPr bwMode="auto">
            <a:xfrm>
              <a:off x="567" y="2959"/>
              <a:ext cx="1027"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29" name="Oval 136"/>
            <p:cNvSpPr>
              <a:spLocks noChangeArrowheads="1"/>
            </p:cNvSpPr>
            <p:nvPr/>
          </p:nvSpPr>
          <p:spPr bwMode="auto">
            <a:xfrm>
              <a:off x="622" y="2982"/>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30" name="Oval 137"/>
            <p:cNvSpPr>
              <a:spLocks noChangeArrowheads="1"/>
            </p:cNvSpPr>
            <p:nvPr/>
          </p:nvSpPr>
          <p:spPr bwMode="auto">
            <a:xfrm>
              <a:off x="583" y="2951"/>
              <a:ext cx="1034"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grpSp>
      <p:sp>
        <p:nvSpPr>
          <p:cNvPr id="19471" name="Oval 138"/>
          <p:cNvSpPr>
            <a:spLocks noChangeArrowheads="1"/>
          </p:cNvSpPr>
          <p:nvPr/>
        </p:nvSpPr>
        <p:spPr bwMode="auto">
          <a:xfrm>
            <a:off x="1014413" y="4791075"/>
            <a:ext cx="1506537" cy="1519238"/>
          </a:xfrm>
          <a:prstGeom prst="ellipse">
            <a:avLst/>
          </a:prstGeom>
          <a:blipFill dpi="0" rotWithShape="1">
            <a:blip r:embed="rId8">
              <a:extLst>
                <a:ext uri="{28A0092B-C50C-407E-A947-70E740481C1C}">
                  <a14:useLocalDpi xmlns:a14="http://schemas.microsoft.com/office/drawing/2010/main" val="0"/>
                </a:ext>
              </a:extLst>
            </a:blip>
            <a:srcRect/>
            <a:stretch>
              <a:fillRect l="-219" r="-219"/>
            </a:stretch>
          </a:blipFill>
          <a:ln>
            <a:noFill/>
          </a:ln>
        </p:spPr>
        <p:txBody>
          <a:bodyPr anchor="ctr"/>
          <a:lstStyle/>
          <a:p>
            <a:pPr algn="ctr">
              <a:defRPr/>
            </a:pPr>
            <a:endParaRPr lang="en-ZA" sz="900" dirty="0">
              <a:solidFill>
                <a:srgbClr val="C0C0C0"/>
              </a:solidFill>
            </a:endParaRPr>
          </a:p>
        </p:txBody>
      </p:sp>
      <p:grpSp>
        <p:nvGrpSpPr>
          <p:cNvPr id="51219" name="Group 160"/>
          <p:cNvGrpSpPr>
            <a:grpSpLocks/>
          </p:cNvGrpSpPr>
          <p:nvPr/>
        </p:nvGrpSpPr>
        <p:grpSpPr bwMode="auto">
          <a:xfrm>
            <a:off x="838200" y="4684713"/>
            <a:ext cx="1828800" cy="1728787"/>
            <a:chOff x="528" y="2951"/>
            <a:chExt cx="1152" cy="1089"/>
          </a:xfrm>
        </p:grpSpPr>
        <p:sp>
          <p:nvSpPr>
            <p:cNvPr id="51222" name="Oval 139"/>
            <p:cNvSpPr>
              <a:spLocks noChangeArrowheads="1"/>
            </p:cNvSpPr>
            <p:nvPr/>
          </p:nvSpPr>
          <p:spPr bwMode="auto">
            <a:xfrm>
              <a:off x="528" y="3005"/>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23" name="Oval 140"/>
            <p:cNvSpPr>
              <a:spLocks noChangeArrowheads="1"/>
            </p:cNvSpPr>
            <p:nvPr/>
          </p:nvSpPr>
          <p:spPr bwMode="auto">
            <a:xfrm>
              <a:off x="645" y="3005"/>
              <a:ext cx="1035"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sp>
          <p:nvSpPr>
            <p:cNvPr id="51224" name="Oval 141"/>
            <p:cNvSpPr>
              <a:spLocks noChangeArrowheads="1"/>
            </p:cNvSpPr>
            <p:nvPr/>
          </p:nvSpPr>
          <p:spPr bwMode="auto">
            <a:xfrm>
              <a:off x="653" y="2951"/>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en-US" sz="1800" dirty="0">
                <a:solidFill>
                  <a:srgbClr val="003896"/>
                </a:solidFill>
              </a:endParaRPr>
            </a:p>
          </p:txBody>
        </p:sp>
      </p:grpSp>
      <p:sp>
        <p:nvSpPr>
          <p:cNvPr id="51220" name="Rectangle 2"/>
          <p:cNvSpPr>
            <a:spLocks noGrp="1" noChangeArrowheads="1"/>
          </p:cNvSpPr>
          <p:nvPr>
            <p:ph type="ctrTitle"/>
          </p:nvPr>
        </p:nvSpPr>
        <p:spPr>
          <a:xfrm>
            <a:off x="2974975" y="1988840"/>
            <a:ext cx="5545138" cy="2241722"/>
          </a:xfrm>
        </p:spPr>
        <p:txBody>
          <a:bodyPr/>
          <a:lstStyle/>
          <a:p>
            <a:pPr algn="ctr" eaLnBrk="1" hangingPunct="1"/>
            <a:r>
              <a:rPr lang="en-US" altLang="en-US" sz="4000" i="1" dirty="0">
                <a:solidFill>
                  <a:schemeClr val="tx1"/>
                </a:solidFill>
              </a:rPr>
              <a:t>OHS REQUIREMENTS</a:t>
            </a:r>
            <a:endParaRPr lang="en-US" altLang="en-US" sz="4000" dirty="0"/>
          </a:p>
        </p:txBody>
      </p:sp>
      <p:sp>
        <p:nvSpPr>
          <p:cNvPr id="2" name="Subtitle 1"/>
          <p:cNvSpPr>
            <a:spLocks noGrp="1"/>
          </p:cNvSpPr>
          <p:nvPr>
            <p:ph type="subTitle" idx="1"/>
          </p:nvPr>
        </p:nvSpPr>
        <p:spPr>
          <a:xfrm>
            <a:off x="2876551" y="5178424"/>
            <a:ext cx="6159945" cy="986879"/>
          </a:xfrm>
        </p:spPr>
        <p:txBody>
          <a:bodyPr/>
          <a:lstStyle/>
          <a:p>
            <a:pPr>
              <a:spcBef>
                <a:spcPts val="1200"/>
              </a:spcBef>
            </a:pPr>
            <a:endParaRPr lang="en-ZA" b="1" dirty="0">
              <a:solidFill>
                <a:schemeClr val="tx1"/>
              </a:solidFill>
            </a:endParaRPr>
          </a:p>
        </p:txBody>
      </p:sp>
    </p:spTree>
    <p:extLst>
      <p:ext uri="{BB962C8B-B14F-4D97-AF65-F5344CB8AC3E}">
        <p14:creationId xmlns:p14="http://schemas.microsoft.com/office/powerpoint/2010/main" val="419885933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Safety returnable</a:t>
            </a:r>
          </a:p>
        </p:txBody>
      </p:sp>
      <p:sp>
        <p:nvSpPr>
          <p:cNvPr id="3" name="Content Placeholder 2"/>
          <p:cNvSpPr>
            <a:spLocks noGrp="1"/>
          </p:cNvSpPr>
          <p:nvPr>
            <p:ph idx="1"/>
          </p:nvPr>
        </p:nvSpPr>
        <p:spPr>
          <a:xfrm>
            <a:off x="436563" y="976390"/>
            <a:ext cx="8378825" cy="5596731"/>
          </a:xfrm>
        </p:spPr>
        <p:txBody>
          <a:bodyPr/>
          <a:lstStyle/>
          <a:p>
            <a:r>
              <a:rPr lang="en-ZA" sz="1800" dirty="0"/>
              <a:t>Annexure B–Acknowledgement of health and </a:t>
            </a:r>
            <a:r>
              <a:rPr lang="en-ZA" sz="1700" dirty="0"/>
              <a:t>safety legal and other requirements </a:t>
            </a:r>
            <a:r>
              <a:rPr lang="en-US" sz="1700" dirty="0"/>
              <a:t>(Tenderer to submit and signed) </a:t>
            </a:r>
            <a:endParaRPr lang="en-ZA" sz="1700" dirty="0"/>
          </a:p>
          <a:p>
            <a:r>
              <a:rPr lang="en-US" sz="1700" dirty="0"/>
              <a:t> Health and Safety plan (Must address the project /scope of work OHS risk(s) and aligned with the health and safety specification or requirements)) </a:t>
            </a:r>
          </a:p>
          <a:p>
            <a:r>
              <a:rPr lang="en-ZA" sz="1700" dirty="0"/>
              <a:t>H&amp;S costing ( The tenderer to submit the breakdown on H&amp;S costing  considering the scope of work ( e.g., H&amp;S Trainings ,PPE , Medical surveillance, emergency equipment, SHE personnel etc.). Ensure total H&amp;S costing is included in the BOQ </a:t>
            </a:r>
          </a:p>
          <a:p>
            <a:r>
              <a:rPr lang="en-US" sz="1700" dirty="0"/>
              <a:t>Baseline OHS risk assessment –Identification, assessment and management of Safety, Health and Environmental risks related to the scope of work. The methodology used for the risk assessment must be provided together with the BRA, where meat is prepared, stored.</a:t>
            </a:r>
          </a:p>
          <a:p>
            <a:r>
              <a:rPr lang="en-US" sz="1700" dirty="0"/>
              <a:t>Baseline OHS risk assessment for transportation of meat to the Eskom Academy of Learning.</a:t>
            </a:r>
          </a:p>
          <a:p>
            <a:r>
              <a:rPr lang="en-US" sz="1700" dirty="0"/>
              <a:t>Valid letter of good standing or equivalent</a:t>
            </a:r>
          </a:p>
          <a:p>
            <a:r>
              <a:rPr lang="en-US" sz="1700" dirty="0"/>
              <a:t> OHS policy (must be signed) </a:t>
            </a:r>
          </a:p>
          <a:p>
            <a:pPr marL="0" indent="0">
              <a:buNone/>
            </a:pPr>
            <a:r>
              <a:rPr lang="en-ZA" sz="1800" b="0" i="0" u="none" strike="noStrike" baseline="0" dirty="0">
                <a:solidFill>
                  <a:srgbClr val="000000"/>
                </a:solidFill>
                <a:latin typeface="Arial" panose="020B0604020202020204" pitchFamily="34" charset="0"/>
              </a:rPr>
              <a:t>  </a:t>
            </a:r>
          </a:p>
          <a:p>
            <a:endParaRPr lang="en-ZA" dirty="0"/>
          </a:p>
        </p:txBody>
      </p:sp>
      <p:sp>
        <p:nvSpPr>
          <p:cNvPr id="5" name="Slide Number Placeholder 4"/>
          <p:cNvSpPr>
            <a:spLocks noGrp="1"/>
          </p:cNvSpPr>
          <p:nvPr>
            <p:ph type="sldNum" sz="quarter" idx="12"/>
          </p:nvPr>
        </p:nvSpPr>
        <p:spPr/>
        <p:txBody>
          <a:bodyPr/>
          <a:lstStyle/>
          <a:p>
            <a:pPr>
              <a:defRPr/>
            </a:pPr>
            <a:fld id="{8B96C4E4-F781-410B-AD6C-1AF225F5EE3D}" type="slidenum">
              <a:rPr lang="en-ZA" smtClean="0"/>
              <a:pPr>
                <a:defRPr/>
              </a:pPr>
              <a:t>2</a:t>
            </a:fld>
            <a:endParaRPr lang="en-ZA" dirty="0"/>
          </a:p>
        </p:txBody>
      </p:sp>
    </p:spTree>
    <p:extLst>
      <p:ext uri="{BB962C8B-B14F-4D97-AF65-F5344CB8AC3E}">
        <p14:creationId xmlns:p14="http://schemas.microsoft.com/office/powerpoint/2010/main" val="2243436200"/>
      </p:ext>
    </p:extLst>
  </p:cSld>
  <p:clrMapOvr>
    <a:masterClrMapping/>
  </p:clrMapOvr>
  <p:transition spd="slow">
    <p:fade/>
  </p:transition>
</p:sld>
</file>

<file path=ppt/theme/theme1.xml><?xml version="1.0" encoding="utf-8"?>
<a:theme xmlns:a="http://schemas.openxmlformats.org/drawingml/2006/main" name="80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7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6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0190325_Draft_Presentation_Easter Driver &amp; Vehicle Safety_FM_Rev 0">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 template 1 - with visuals included 2017" id="{4D19CDF5-7FA4-4DB0-9F7C-9BCECA5F3DB3}" vid="{7E1FD7A5-916F-4543-AEFF-7269CEFFCC5B}"/>
    </a:ext>
  </a:extLst>
</a:theme>
</file>

<file path=ppt/theme/theme7.xml><?xml version="1.0" encoding="utf-8"?>
<a:theme xmlns:a="http://schemas.openxmlformats.org/drawingml/2006/main" name="3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template_B-pictures_circle</Template>
  <TotalTime>33668</TotalTime>
  <Words>198</Words>
  <Application>Microsoft Office PowerPoint</Application>
  <PresentationFormat>On-screen Show (4:3)</PresentationFormat>
  <Paragraphs>14</Paragraphs>
  <Slides>2</Slides>
  <Notes>2</Notes>
  <HiddenSlides>0</HiddenSlides>
  <MMClips>0</MMClips>
  <ScaleCrop>false</ScaleCrop>
  <HeadingPairs>
    <vt:vector size="6" baseType="variant">
      <vt:variant>
        <vt:lpstr>Fonts Used</vt:lpstr>
      </vt:variant>
      <vt:variant>
        <vt:i4>2</vt:i4>
      </vt:variant>
      <vt:variant>
        <vt:lpstr>Theme</vt:lpstr>
      </vt:variant>
      <vt:variant>
        <vt:i4>10</vt:i4>
      </vt:variant>
      <vt:variant>
        <vt:lpstr>Slide Titles</vt:lpstr>
      </vt:variant>
      <vt:variant>
        <vt:i4>2</vt:i4>
      </vt:variant>
    </vt:vector>
  </HeadingPairs>
  <TitlesOfParts>
    <vt:vector size="14" baseType="lpstr">
      <vt:lpstr>Arial</vt:lpstr>
      <vt:lpstr>Wingdings</vt:lpstr>
      <vt:lpstr>80_Default Design</vt:lpstr>
      <vt:lpstr>Default Design</vt:lpstr>
      <vt:lpstr>6_Default Design</vt:lpstr>
      <vt:lpstr>20190325_Draft_Presentation_Easter Driver &amp; Vehicle Safety_FM_Rev 0</vt:lpstr>
      <vt:lpstr>1_Default Design</vt:lpstr>
      <vt:lpstr>2_Default Design</vt:lpstr>
      <vt:lpstr>3_Default Design</vt:lpstr>
      <vt:lpstr>4_Default Design</vt:lpstr>
      <vt:lpstr>5_Default Design</vt:lpstr>
      <vt:lpstr>7_Default Design</vt:lpstr>
      <vt:lpstr>OHS REQUIREMENTS</vt:lpstr>
      <vt:lpstr>Safety returnable</vt:lpstr>
    </vt:vector>
  </TitlesOfParts>
  <Company>Eskom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Eskom</dc:creator>
  <cp:lastModifiedBy>Thanduxolo Zulu</cp:lastModifiedBy>
  <cp:revision>1419</cp:revision>
  <cp:lastPrinted>2018-07-30T07:49:45Z</cp:lastPrinted>
  <dcterms:created xsi:type="dcterms:W3CDTF">2010-03-26T11:45:37Z</dcterms:created>
  <dcterms:modified xsi:type="dcterms:W3CDTF">2026-07-31T07:49:52Z</dcterms:modified>
</cp:coreProperties>
</file>