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60" r:id="rId5"/>
    <p:sldMasterId id="2147483673" r:id="rId6"/>
  </p:sldMasterIdLst>
  <p:sldIdLst>
    <p:sldId id="261" r:id="rId7"/>
    <p:sldId id="258" r:id="rId8"/>
    <p:sldId id="262" r:id="rId9"/>
    <p:sldId id="263" r:id="rId10"/>
    <p:sldId id="264" r:id="rId11"/>
  </p:sldIdLst>
  <p:sldSz cx="9144000" cy="6858000" type="screen4x3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1120" y="5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1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2.xml"/><Relationship Id="rId15" Type="http://schemas.openxmlformats.org/officeDocument/2006/relationships/tableStyles" Target="tableStyles.xml"/><Relationship Id="rId10" Type="http://schemas.openxmlformats.org/officeDocument/2006/relationships/slide" Target="slides/slide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1019E-1336-4626-93EB-838593FEDA5E}" type="datetimeFigureOut">
              <a:rPr lang="en-ZA" smtClean="0"/>
              <a:t>2020/10/20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4A0BF-D3CA-456E-950B-054E16DDA860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3554062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1019E-1336-4626-93EB-838593FEDA5E}" type="datetimeFigureOut">
              <a:rPr lang="en-ZA" smtClean="0"/>
              <a:t>2020/10/20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4A0BF-D3CA-456E-950B-054E16DDA860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5612713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1019E-1336-4626-93EB-838593FEDA5E}" type="datetimeFigureOut">
              <a:rPr lang="en-ZA" smtClean="0"/>
              <a:t>2020/10/20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4A0BF-D3CA-456E-950B-054E16DDA860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8307141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50"/>
          <p:cNvGrpSpPr>
            <a:grpSpLocks/>
          </p:cNvGrpSpPr>
          <p:nvPr userDrawn="1"/>
        </p:nvGrpSpPr>
        <p:grpSpPr bwMode="auto">
          <a:xfrm>
            <a:off x="-4763" y="0"/>
            <a:ext cx="9148763" cy="6858000"/>
            <a:chOff x="-3" y="0"/>
            <a:chExt cx="5763" cy="4320"/>
          </a:xfrm>
        </p:grpSpPr>
        <p:pic>
          <p:nvPicPr>
            <p:cNvPr id="5" name="Picture 148" descr="logo small"/>
            <p:cNvPicPr>
              <a:picLocks noChangeAspect="1" noChangeArrowheads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88" y="326"/>
              <a:ext cx="1352" cy="3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Rectangle 91"/>
            <p:cNvSpPr>
              <a:spLocks noChangeArrowheads="1"/>
            </p:cNvSpPr>
            <p:nvPr userDrawn="1"/>
          </p:nvSpPr>
          <p:spPr bwMode="auto">
            <a:xfrm>
              <a:off x="-3" y="0"/>
              <a:ext cx="5763" cy="43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US" altLang="en-US" smtClean="0">
                <a:solidFill>
                  <a:srgbClr val="003896"/>
                </a:solidFill>
              </a:endParaRPr>
            </a:p>
          </p:txBody>
        </p:sp>
        <p:pic>
          <p:nvPicPr>
            <p:cNvPr id="7" name="Picture 23" descr="dd"/>
            <p:cNvPicPr>
              <a:picLocks noChangeAspect="1" noChangeArrowheads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3" y="0"/>
              <a:ext cx="1150" cy="43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" name="Oval 101"/>
            <p:cNvSpPr>
              <a:spLocks noChangeArrowheads="1"/>
            </p:cNvSpPr>
            <p:nvPr userDrawn="1"/>
          </p:nvSpPr>
          <p:spPr bwMode="auto">
            <a:xfrm>
              <a:off x="232" y="819"/>
              <a:ext cx="1448" cy="1447"/>
            </a:xfrm>
            <a:prstGeom prst="ellipse">
              <a:avLst/>
            </a:prstGeom>
            <a:solidFill>
              <a:srgbClr val="83725B"/>
            </a:solidFill>
            <a:ln w="9525">
              <a:solidFill>
                <a:srgbClr val="83725B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US" altLang="en-US" smtClean="0">
                <a:solidFill>
                  <a:srgbClr val="003896"/>
                </a:solidFill>
              </a:endParaRPr>
            </a:p>
          </p:txBody>
        </p:sp>
        <p:sp>
          <p:nvSpPr>
            <p:cNvPr id="9" name="Oval 102" descr="coolers"/>
            <p:cNvSpPr>
              <a:spLocks noChangeArrowheads="1"/>
            </p:cNvSpPr>
            <p:nvPr userDrawn="1"/>
          </p:nvSpPr>
          <p:spPr bwMode="auto">
            <a:xfrm>
              <a:off x="275" y="858"/>
              <a:ext cx="1362" cy="1369"/>
            </a:xfrm>
            <a:prstGeom prst="ellipse">
              <a:avLst/>
            </a:prstGeom>
            <a:blipFill dpi="0" rotWithShape="1">
              <a:blip r:embed="rId4"/>
              <a:srcRect/>
              <a:stretch>
                <a:fillRect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83725B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US" altLang="en-US" smtClean="0">
                <a:solidFill>
                  <a:srgbClr val="003896"/>
                </a:solidFill>
              </a:endParaRPr>
            </a:p>
          </p:txBody>
        </p:sp>
        <p:sp>
          <p:nvSpPr>
            <p:cNvPr id="10" name="Oval 103"/>
            <p:cNvSpPr>
              <a:spLocks noChangeArrowheads="1"/>
            </p:cNvSpPr>
            <p:nvPr userDrawn="1"/>
          </p:nvSpPr>
          <p:spPr bwMode="auto">
            <a:xfrm>
              <a:off x="217" y="772"/>
              <a:ext cx="1486" cy="1494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US" altLang="en-US" smtClean="0">
                <a:solidFill>
                  <a:srgbClr val="003896"/>
                </a:solidFill>
              </a:endParaRPr>
            </a:p>
          </p:txBody>
        </p:sp>
        <p:sp>
          <p:nvSpPr>
            <p:cNvPr id="11" name="Oval 104"/>
            <p:cNvSpPr>
              <a:spLocks noChangeArrowheads="1"/>
            </p:cNvSpPr>
            <p:nvPr userDrawn="1"/>
          </p:nvSpPr>
          <p:spPr bwMode="auto">
            <a:xfrm>
              <a:off x="162" y="772"/>
              <a:ext cx="1487" cy="1494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US" altLang="en-US" smtClean="0">
                <a:solidFill>
                  <a:srgbClr val="003896"/>
                </a:solidFill>
              </a:endParaRPr>
            </a:p>
          </p:txBody>
        </p:sp>
        <p:sp>
          <p:nvSpPr>
            <p:cNvPr id="12" name="Oval 105"/>
            <p:cNvSpPr>
              <a:spLocks noChangeArrowheads="1"/>
            </p:cNvSpPr>
            <p:nvPr userDrawn="1"/>
          </p:nvSpPr>
          <p:spPr bwMode="auto">
            <a:xfrm>
              <a:off x="240" y="803"/>
              <a:ext cx="1486" cy="1494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US" altLang="en-US" smtClean="0">
                <a:solidFill>
                  <a:srgbClr val="003896"/>
                </a:solidFill>
              </a:endParaRPr>
            </a:p>
          </p:txBody>
        </p:sp>
        <p:sp>
          <p:nvSpPr>
            <p:cNvPr id="13" name="Oval 106"/>
            <p:cNvSpPr>
              <a:spLocks noChangeArrowheads="1"/>
            </p:cNvSpPr>
            <p:nvPr userDrawn="1"/>
          </p:nvSpPr>
          <p:spPr bwMode="auto">
            <a:xfrm>
              <a:off x="194" y="757"/>
              <a:ext cx="1486" cy="1486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US" altLang="en-US" smtClean="0">
                <a:solidFill>
                  <a:srgbClr val="003896"/>
                </a:solidFill>
              </a:endParaRPr>
            </a:p>
          </p:txBody>
        </p:sp>
        <p:sp>
          <p:nvSpPr>
            <p:cNvPr id="14" name="Oval 107"/>
            <p:cNvSpPr>
              <a:spLocks noChangeArrowheads="1"/>
            </p:cNvSpPr>
            <p:nvPr userDrawn="1"/>
          </p:nvSpPr>
          <p:spPr bwMode="auto">
            <a:xfrm>
              <a:off x="279" y="834"/>
              <a:ext cx="1486" cy="1494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US" altLang="en-US" smtClean="0">
                <a:solidFill>
                  <a:srgbClr val="003896"/>
                </a:solidFill>
              </a:endParaRPr>
            </a:p>
          </p:txBody>
        </p:sp>
        <p:sp>
          <p:nvSpPr>
            <p:cNvPr id="15" name="Oval 108"/>
            <p:cNvSpPr>
              <a:spLocks noChangeArrowheads="1"/>
            </p:cNvSpPr>
            <p:nvPr userDrawn="1"/>
          </p:nvSpPr>
          <p:spPr bwMode="auto">
            <a:xfrm>
              <a:off x="108" y="834"/>
              <a:ext cx="1486" cy="1494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US" altLang="en-US" smtClean="0">
                <a:solidFill>
                  <a:srgbClr val="003896"/>
                </a:solidFill>
              </a:endParaRPr>
            </a:p>
          </p:txBody>
        </p:sp>
        <p:sp>
          <p:nvSpPr>
            <p:cNvPr id="16" name="Oval 109"/>
            <p:cNvSpPr>
              <a:spLocks noChangeArrowheads="1"/>
            </p:cNvSpPr>
            <p:nvPr userDrawn="1"/>
          </p:nvSpPr>
          <p:spPr bwMode="auto">
            <a:xfrm>
              <a:off x="287" y="757"/>
              <a:ext cx="1486" cy="1486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US" altLang="en-US" smtClean="0">
                <a:solidFill>
                  <a:srgbClr val="003896"/>
                </a:solidFill>
              </a:endParaRPr>
            </a:p>
          </p:txBody>
        </p:sp>
        <p:sp>
          <p:nvSpPr>
            <p:cNvPr id="17" name="Oval 110"/>
            <p:cNvSpPr>
              <a:spLocks noChangeArrowheads="1"/>
            </p:cNvSpPr>
            <p:nvPr userDrawn="1"/>
          </p:nvSpPr>
          <p:spPr bwMode="auto">
            <a:xfrm>
              <a:off x="614" y="422"/>
              <a:ext cx="739" cy="747"/>
            </a:xfrm>
            <a:prstGeom prst="ellipse">
              <a:avLst/>
            </a:prstGeom>
            <a:solidFill>
              <a:srgbClr val="83725B"/>
            </a:solidFill>
            <a:ln w="9525">
              <a:solidFill>
                <a:srgbClr val="83725B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US" altLang="en-US" smtClean="0">
                <a:solidFill>
                  <a:srgbClr val="003896"/>
                </a:solidFill>
              </a:endParaRPr>
            </a:p>
          </p:txBody>
        </p:sp>
        <p:sp>
          <p:nvSpPr>
            <p:cNvPr id="18" name="Oval 111"/>
            <p:cNvSpPr>
              <a:spLocks noChangeArrowheads="1"/>
            </p:cNvSpPr>
            <p:nvPr userDrawn="1"/>
          </p:nvSpPr>
          <p:spPr bwMode="auto">
            <a:xfrm>
              <a:off x="629" y="445"/>
              <a:ext cx="708" cy="708"/>
            </a:xfrm>
            <a:prstGeom prst="ellipse">
              <a:avLst/>
            </a:prstGeom>
            <a:solidFill>
              <a:srgbClr val="8C7F6D"/>
            </a:solidFill>
            <a:ln w="9525">
              <a:solidFill>
                <a:srgbClr val="83725B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US" altLang="en-US" smtClean="0">
                <a:solidFill>
                  <a:srgbClr val="003896"/>
                </a:solidFill>
              </a:endParaRPr>
            </a:p>
          </p:txBody>
        </p:sp>
        <p:sp>
          <p:nvSpPr>
            <p:cNvPr id="19" name="Oval 112"/>
            <p:cNvSpPr>
              <a:spLocks noChangeArrowheads="1"/>
            </p:cNvSpPr>
            <p:nvPr userDrawn="1"/>
          </p:nvSpPr>
          <p:spPr bwMode="auto">
            <a:xfrm>
              <a:off x="598" y="399"/>
              <a:ext cx="770" cy="770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US" altLang="en-US" smtClean="0">
                <a:solidFill>
                  <a:srgbClr val="003896"/>
                </a:solidFill>
              </a:endParaRPr>
            </a:p>
          </p:txBody>
        </p:sp>
        <p:sp>
          <p:nvSpPr>
            <p:cNvPr id="20" name="Oval 113"/>
            <p:cNvSpPr>
              <a:spLocks noChangeArrowheads="1"/>
            </p:cNvSpPr>
            <p:nvPr userDrawn="1"/>
          </p:nvSpPr>
          <p:spPr bwMode="auto">
            <a:xfrm>
              <a:off x="575" y="399"/>
              <a:ext cx="762" cy="770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US" altLang="en-US" smtClean="0">
                <a:solidFill>
                  <a:srgbClr val="003896"/>
                </a:solidFill>
              </a:endParaRPr>
            </a:p>
          </p:txBody>
        </p:sp>
        <p:sp>
          <p:nvSpPr>
            <p:cNvPr id="21" name="Oval 114"/>
            <p:cNvSpPr>
              <a:spLocks noChangeArrowheads="1"/>
            </p:cNvSpPr>
            <p:nvPr userDrawn="1"/>
          </p:nvSpPr>
          <p:spPr bwMode="auto">
            <a:xfrm>
              <a:off x="614" y="414"/>
              <a:ext cx="770" cy="771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US" altLang="en-US" smtClean="0">
                <a:solidFill>
                  <a:srgbClr val="003896"/>
                </a:solidFill>
              </a:endParaRPr>
            </a:p>
          </p:txBody>
        </p:sp>
        <p:sp>
          <p:nvSpPr>
            <p:cNvPr id="22" name="Oval 115"/>
            <p:cNvSpPr>
              <a:spLocks noChangeArrowheads="1"/>
            </p:cNvSpPr>
            <p:nvPr userDrawn="1"/>
          </p:nvSpPr>
          <p:spPr bwMode="auto">
            <a:xfrm>
              <a:off x="590" y="391"/>
              <a:ext cx="763" cy="770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US" altLang="en-US" smtClean="0">
                <a:solidFill>
                  <a:srgbClr val="003896"/>
                </a:solidFill>
              </a:endParaRPr>
            </a:p>
          </p:txBody>
        </p:sp>
        <p:sp>
          <p:nvSpPr>
            <p:cNvPr id="23" name="Oval 116"/>
            <p:cNvSpPr>
              <a:spLocks noChangeArrowheads="1"/>
            </p:cNvSpPr>
            <p:nvPr userDrawn="1"/>
          </p:nvSpPr>
          <p:spPr bwMode="auto">
            <a:xfrm>
              <a:off x="629" y="445"/>
              <a:ext cx="708" cy="708"/>
            </a:xfrm>
            <a:prstGeom prst="ellipse">
              <a:avLst/>
            </a:prstGeom>
            <a:solidFill>
              <a:srgbClr val="83725B"/>
            </a:solidFill>
            <a:ln w="9525">
              <a:solidFill>
                <a:srgbClr val="83725B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US" altLang="en-US" smtClean="0">
                <a:solidFill>
                  <a:srgbClr val="003896"/>
                </a:solidFill>
              </a:endParaRPr>
            </a:p>
          </p:txBody>
        </p:sp>
        <p:sp>
          <p:nvSpPr>
            <p:cNvPr id="24" name="Oval 117"/>
            <p:cNvSpPr>
              <a:spLocks noChangeArrowheads="1"/>
            </p:cNvSpPr>
            <p:nvPr userDrawn="1"/>
          </p:nvSpPr>
          <p:spPr bwMode="auto">
            <a:xfrm>
              <a:off x="637" y="445"/>
              <a:ext cx="693" cy="693"/>
            </a:xfrm>
            <a:prstGeom prst="ellipse">
              <a:avLst/>
            </a:prstGeom>
            <a:noFill/>
            <a:ln w="0">
              <a:solidFill>
                <a:srgbClr val="83725B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US" altLang="en-US" smtClean="0">
                <a:solidFill>
                  <a:srgbClr val="003896"/>
                </a:solidFill>
              </a:endParaRPr>
            </a:p>
          </p:txBody>
        </p:sp>
        <p:sp>
          <p:nvSpPr>
            <p:cNvPr id="25" name="Oval 118" descr="face"/>
            <p:cNvSpPr>
              <a:spLocks noChangeArrowheads="1"/>
            </p:cNvSpPr>
            <p:nvPr userDrawn="1"/>
          </p:nvSpPr>
          <p:spPr bwMode="auto">
            <a:xfrm>
              <a:off x="633" y="445"/>
              <a:ext cx="700" cy="701"/>
            </a:xfrm>
            <a:prstGeom prst="ellipse">
              <a:avLst/>
            </a:prstGeom>
            <a:blipFill dpi="0" rotWithShape="1">
              <a:blip r:embed="rId5">
                <a:lum contrast="6000"/>
              </a:blip>
              <a:srcRect/>
              <a:stretch>
                <a:fillRect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83725B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US" altLang="en-US" smtClean="0">
                <a:solidFill>
                  <a:srgbClr val="003896"/>
                </a:solidFill>
              </a:endParaRPr>
            </a:p>
          </p:txBody>
        </p:sp>
        <p:sp>
          <p:nvSpPr>
            <p:cNvPr id="26" name="Oval 119"/>
            <p:cNvSpPr>
              <a:spLocks noChangeArrowheads="1"/>
            </p:cNvSpPr>
            <p:nvPr userDrawn="1"/>
          </p:nvSpPr>
          <p:spPr bwMode="auto">
            <a:xfrm>
              <a:off x="637" y="391"/>
              <a:ext cx="770" cy="770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US" altLang="en-US" smtClean="0">
                <a:solidFill>
                  <a:srgbClr val="003896"/>
                </a:solidFill>
              </a:endParaRPr>
            </a:p>
          </p:txBody>
        </p:sp>
        <p:sp>
          <p:nvSpPr>
            <p:cNvPr id="27" name="Oval 120"/>
            <p:cNvSpPr>
              <a:spLocks noChangeArrowheads="1"/>
            </p:cNvSpPr>
            <p:nvPr userDrawn="1"/>
          </p:nvSpPr>
          <p:spPr bwMode="auto">
            <a:xfrm>
              <a:off x="544" y="438"/>
              <a:ext cx="770" cy="762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US" altLang="en-US" smtClean="0">
                <a:solidFill>
                  <a:srgbClr val="003896"/>
                </a:solidFill>
              </a:endParaRPr>
            </a:p>
          </p:txBody>
        </p:sp>
        <p:sp>
          <p:nvSpPr>
            <p:cNvPr id="28" name="Oval 121"/>
            <p:cNvSpPr>
              <a:spLocks noChangeArrowheads="1"/>
            </p:cNvSpPr>
            <p:nvPr userDrawn="1"/>
          </p:nvSpPr>
          <p:spPr bwMode="auto">
            <a:xfrm>
              <a:off x="637" y="438"/>
              <a:ext cx="763" cy="762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US" altLang="en-US" smtClean="0">
                <a:solidFill>
                  <a:srgbClr val="003896"/>
                </a:solidFill>
              </a:endParaRPr>
            </a:p>
          </p:txBody>
        </p:sp>
        <p:sp>
          <p:nvSpPr>
            <p:cNvPr id="29" name="Oval 122"/>
            <p:cNvSpPr>
              <a:spLocks noChangeArrowheads="1"/>
            </p:cNvSpPr>
            <p:nvPr userDrawn="1"/>
          </p:nvSpPr>
          <p:spPr bwMode="auto">
            <a:xfrm>
              <a:off x="264" y="2002"/>
              <a:ext cx="1213" cy="1205"/>
            </a:xfrm>
            <a:prstGeom prst="ellipse">
              <a:avLst/>
            </a:prstGeom>
            <a:solidFill>
              <a:srgbClr val="83725B"/>
            </a:solidFill>
            <a:ln w="9525">
              <a:solidFill>
                <a:srgbClr val="83725B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US" altLang="en-US" smtClean="0">
                <a:solidFill>
                  <a:srgbClr val="003896"/>
                </a:solidFill>
              </a:endParaRPr>
            </a:p>
          </p:txBody>
        </p:sp>
        <p:sp>
          <p:nvSpPr>
            <p:cNvPr id="30" name="Oval 123"/>
            <p:cNvSpPr>
              <a:spLocks noChangeArrowheads="1"/>
            </p:cNvSpPr>
            <p:nvPr userDrawn="1"/>
          </p:nvSpPr>
          <p:spPr bwMode="auto">
            <a:xfrm>
              <a:off x="303" y="2033"/>
              <a:ext cx="1135" cy="1143"/>
            </a:xfrm>
            <a:prstGeom prst="ellipse">
              <a:avLst/>
            </a:prstGeom>
            <a:solidFill>
              <a:srgbClr val="83725B"/>
            </a:solidFill>
            <a:ln w="9525">
              <a:solidFill>
                <a:srgbClr val="83725B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US" altLang="en-US" smtClean="0">
                <a:solidFill>
                  <a:srgbClr val="003896"/>
                </a:solidFill>
              </a:endParaRPr>
            </a:p>
          </p:txBody>
        </p:sp>
        <p:sp>
          <p:nvSpPr>
            <p:cNvPr id="31" name="Oval 124"/>
            <p:cNvSpPr>
              <a:spLocks noChangeArrowheads="1"/>
            </p:cNvSpPr>
            <p:nvPr userDrawn="1"/>
          </p:nvSpPr>
          <p:spPr bwMode="auto">
            <a:xfrm>
              <a:off x="248" y="1963"/>
              <a:ext cx="1245" cy="1244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US" altLang="en-US" smtClean="0">
                <a:solidFill>
                  <a:srgbClr val="003896"/>
                </a:solidFill>
              </a:endParaRPr>
            </a:p>
          </p:txBody>
        </p:sp>
        <p:sp>
          <p:nvSpPr>
            <p:cNvPr id="32" name="Oval 125"/>
            <p:cNvSpPr>
              <a:spLocks noChangeArrowheads="1"/>
            </p:cNvSpPr>
            <p:nvPr userDrawn="1"/>
          </p:nvSpPr>
          <p:spPr bwMode="auto">
            <a:xfrm>
              <a:off x="209" y="1963"/>
              <a:ext cx="1237" cy="1244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US" altLang="en-US" smtClean="0">
                <a:solidFill>
                  <a:srgbClr val="003896"/>
                </a:solidFill>
              </a:endParaRPr>
            </a:p>
          </p:txBody>
        </p:sp>
        <p:sp>
          <p:nvSpPr>
            <p:cNvPr id="33" name="Oval 126"/>
            <p:cNvSpPr>
              <a:spLocks noChangeArrowheads="1"/>
            </p:cNvSpPr>
            <p:nvPr userDrawn="1"/>
          </p:nvSpPr>
          <p:spPr bwMode="auto">
            <a:xfrm>
              <a:off x="271" y="1986"/>
              <a:ext cx="1245" cy="1245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US" altLang="en-US" smtClean="0">
                <a:solidFill>
                  <a:srgbClr val="003896"/>
                </a:solidFill>
              </a:endParaRPr>
            </a:p>
          </p:txBody>
        </p:sp>
        <p:sp>
          <p:nvSpPr>
            <p:cNvPr id="34" name="Oval 127"/>
            <p:cNvSpPr>
              <a:spLocks noChangeArrowheads="1"/>
            </p:cNvSpPr>
            <p:nvPr userDrawn="1"/>
          </p:nvSpPr>
          <p:spPr bwMode="auto">
            <a:xfrm>
              <a:off x="232" y="1947"/>
              <a:ext cx="1245" cy="1245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US" altLang="en-US" smtClean="0">
                <a:solidFill>
                  <a:srgbClr val="003896"/>
                </a:solidFill>
              </a:endParaRPr>
            </a:p>
          </p:txBody>
        </p:sp>
        <p:sp>
          <p:nvSpPr>
            <p:cNvPr id="35" name="Oval 128" descr="new smal workers"/>
            <p:cNvSpPr>
              <a:spLocks noChangeArrowheads="1"/>
            </p:cNvSpPr>
            <p:nvPr userDrawn="1"/>
          </p:nvSpPr>
          <p:spPr bwMode="auto">
            <a:xfrm>
              <a:off x="304" y="2033"/>
              <a:ext cx="1135" cy="1143"/>
            </a:xfrm>
            <a:prstGeom prst="ellipse">
              <a:avLst/>
            </a:prstGeom>
            <a:blipFill dpi="0" rotWithShape="1">
              <a:blip r:embed="rId6">
                <a:lum contrast="12000"/>
              </a:blip>
              <a:srcRect/>
              <a:stretch>
                <a:fillRect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83725B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US" altLang="en-US" smtClean="0">
                <a:solidFill>
                  <a:srgbClr val="003896"/>
                </a:solidFill>
              </a:endParaRPr>
            </a:p>
          </p:txBody>
        </p:sp>
        <p:sp>
          <p:nvSpPr>
            <p:cNvPr id="36" name="Oval 129"/>
            <p:cNvSpPr>
              <a:spLocks noChangeArrowheads="1"/>
            </p:cNvSpPr>
            <p:nvPr userDrawn="1"/>
          </p:nvSpPr>
          <p:spPr bwMode="auto">
            <a:xfrm>
              <a:off x="162" y="2017"/>
              <a:ext cx="1238" cy="1245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US" altLang="en-US" smtClean="0">
                <a:solidFill>
                  <a:srgbClr val="003896"/>
                </a:solidFill>
              </a:endParaRPr>
            </a:p>
          </p:txBody>
        </p:sp>
        <p:sp>
          <p:nvSpPr>
            <p:cNvPr id="37" name="Oval 130"/>
            <p:cNvSpPr>
              <a:spLocks noChangeArrowheads="1"/>
            </p:cNvSpPr>
            <p:nvPr userDrawn="1"/>
          </p:nvSpPr>
          <p:spPr bwMode="auto">
            <a:xfrm>
              <a:off x="310" y="1947"/>
              <a:ext cx="1245" cy="1245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US" altLang="en-US" smtClean="0">
                <a:solidFill>
                  <a:srgbClr val="003896"/>
                </a:solidFill>
              </a:endParaRPr>
            </a:p>
          </p:txBody>
        </p:sp>
        <p:sp>
          <p:nvSpPr>
            <p:cNvPr id="38" name="Oval 131"/>
            <p:cNvSpPr>
              <a:spLocks noChangeArrowheads="1"/>
            </p:cNvSpPr>
            <p:nvPr userDrawn="1"/>
          </p:nvSpPr>
          <p:spPr bwMode="auto">
            <a:xfrm>
              <a:off x="303" y="2017"/>
              <a:ext cx="1244" cy="1245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US" altLang="en-US" smtClean="0">
                <a:solidFill>
                  <a:srgbClr val="003896"/>
                </a:solidFill>
              </a:endParaRPr>
            </a:p>
          </p:txBody>
        </p:sp>
        <p:sp>
          <p:nvSpPr>
            <p:cNvPr id="39" name="Oval 132"/>
            <p:cNvSpPr>
              <a:spLocks noChangeArrowheads="1"/>
            </p:cNvSpPr>
            <p:nvPr userDrawn="1"/>
          </p:nvSpPr>
          <p:spPr bwMode="auto">
            <a:xfrm>
              <a:off x="614" y="2990"/>
              <a:ext cx="1003" cy="1011"/>
            </a:xfrm>
            <a:prstGeom prst="ellipse">
              <a:avLst/>
            </a:prstGeom>
            <a:solidFill>
              <a:srgbClr val="83725B"/>
            </a:solidFill>
            <a:ln w="9525">
              <a:solidFill>
                <a:srgbClr val="83725B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US" altLang="en-US" smtClean="0">
                <a:solidFill>
                  <a:srgbClr val="003896"/>
                </a:solidFill>
              </a:endParaRPr>
            </a:p>
          </p:txBody>
        </p:sp>
        <p:sp>
          <p:nvSpPr>
            <p:cNvPr id="40" name="Oval 133"/>
            <p:cNvSpPr>
              <a:spLocks noChangeArrowheads="1"/>
            </p:cNvSpPr>
            <p:nvPr userDrawn="1"/>
          </p:nvSpPr>
          <p:spPr bwMode="auto">
            <a:xfrm>
              <a:off x="645" y="3021"/>
              <a:ext cx="941" cy="949"/>
            </a:xfrm>
            <a:prstGeom prst="ellipse">
              <a:avLst/>
            </a:prstGeom>
            <a:solidFill>
              <a:srgbClr val="83725B"/>
            </a:solidFill>
            <a:ln w="9525">
              <a:solidFill>
                <a:srgbClr val="83725B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US" altLang="en-US" smtClean="0">
                <a:solidFill>
                  <a:srgbClr val="003896"/>
                </a:solidFill>
              </a:endParaRPr>
            </a:p>
          </p:txBody>
        </p:sp>
        <p:sp>
          <p:nvSpPr>
            <p:cNvPr id="41" name="Oval 134"/>
            <p:cNvSpPr>
              <a:spLocks noChangeArrowheads="1"/>
            </p:cNvSpPr>
            <p:nvPr userDrawn="1"/>
          </p:nvSpPr>
          <p:spPr bwMode="auto">
            <a:xfrm>
              <a:off x="598" y="2959"/>
              <a:ext cx="1035" cy="1034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US" altLang="en-US" smtClean="0">
                <a:solidFill>
                  <a:srgbClr val="003896"/>
                </a:solidFill>
              </a:endParaRPr>
            </a:p>
          </p:txBody>
        </p:sp>
        <p:sp>
          <p:nvSpPr>
            <p:cNvPr id="42" name="Oval 135"/>
            <p:cNvSpPr>
              <a:spLocks noChangeArrowheads="1"/>
            </p:cNvSpPr>
            <p:nvPr userDrawn="1"/>
          </p:nvSpPr>
          <p:spPr bwMode="auto">
            <a:xfrm>
              <a:off x="567" y="2959"/>
              <a:ext cx="1027" cy="1034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US" altLang="en-US" smtClean="0">
                <a:solidFill>
                  <a:srgbClr val="003896"/>
                </a:solidFill>
              </a:endParaRPr>
            </a:p>
          </p:txBody>
        </p:sp>
        <p:sp>
          <p:nvSpPr>
            <p:cNvPr id="43" name="Oval 136"/>
            <p:cNvSpPr>
              <a:spLocks noChangeArrowheads="1"/>
            </p:cNvSpPr>
            <p:nvPr userDrawn="1"/>
          </p:nvSpPr>
          <p:spPr bwMode="auto">
            <a:xfrm>
              <a:off x="622" y="2982"/>
              <a:ext cx="1027" cy="1035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US" altLang="en-US" smtClean="0">
                <a:solidFill>
                  <a:srgbClr val="003896"/>
                </a:solidFill>
              </a:endParaRPr>
            </a:p>
          </p:txBody>
        </p:sp>
        <p:sp>
          <p:nvSpPr>
            <p:cNvPr id="44" name="Oval 137"/>
            <p:cNvSpPr>
              <a:spLocks noChangeArrowheads="1"/>
            </p:cNvSpPr>
            <p:nvPr userDrawn="1"/>
          </p:nvSpPr>
          <p:spPr bwMode="auto">
            <a:xfrm>
              <a:off x="583" y="2951"/>
              <a:ext cx="1034" cy="1035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US" altLang="en-US" smtClean="0">
                <a:solidFill>
                  <a:srgbClr val="003896"/>
                </a:solidFill>
              </a:endParaRPr>
            </a:p>
          </p:txBody>
        </p:sp>
        <p:sp>
          <p:nvSpPr>
            <p:cNvPr id="45" name="Oval 138" descr="boom"/>
            <p:cNvSpPr>
              <a:spLocks noChangeArrowheads="1"/>
            </p:cNvSpPr>
            <p:nvPr userDrawn="1"/>
          </p:nvSpPr>
          <p:spPr bwMode="auto">
            <a:xfrm>
              <a:off x="638" y="3018"/>
              <a:ext cx="949" cy="957"/>
            </a:xfrm>
            <a:prstGeom prst="ellipse">
              <a:avLst/>
            </a:prstGeom>
            <a:blipFill dpi="0" rotWithShape="1">
              <a:blip r:embed="rId7">
                <a:lum contrast="6000"/>
              </a:blip>
              <a:srcRect/>
              <a:stretch>
                <a:fillRect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83725B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US" altLang="en-US" smtClean="0">
                <a:solidFill>
                  <a:srgbClr val="003896"/>
                </a:solidFill>
              </a:endParaRPr>
            </a:p>
          </p:txBody>
        </p:sp>
        <p:sp>
          <p:nvSpPr>
            <p:cNvPr id="46" name="Oval 139"/>
            <p:cNvSpPr>
              <a:spLocks noChangeArrowheads="1"/>
            </p:cNvSpPr>
            <p:nvPr userDrawn="1"/>
          </p:nvSpPr>
          <p:spPr bwMode="auto">
            <a:xfrm>
              <a:off x="528" y="3005"/>
              <a:ext cx="1027" cy="1035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US" altLang="en-US" smtClean="0">
                <a:solidFill>
                  <a:srgbClr val="003896"/>
                </a:solidFill>
              </a:endParaRPr>
            </a:p>
          </p:txBody>
        </p:sp>
        <p:sp>
          <p:nvSpPr>
            <p:cNvPr id="47" name="Oval 140"/>
            <p:cNvSpPr>
              <a:spLocks noChangeArrowheads="1"/>
            </p:cNvSpPr>
            <p:nvPr userDrawn="1"/>
          </p:nvSpPr>
          <p:spPr bwMode="auto">
            <a:xfrm>
              <a:off x="645" y="3005"/>
              <a:ext cx="1035" cy="1035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US" altLang="en-US" smtClean="0">
                <a:solidFill>
                  <a:srgbClr val="003896"/>
                </a:solidFill>
              </a:endParaRPr>
            </a:p>
          </p:txBody>
        </p:sp>
        <p:sp>
          <p:nvSpPr>
            <p:cNvPr id="48" name="Oval 141"/>
            <p:cNvSpPr>
              <a:spLocks noChangeArrowheads="1"/>
            </p:cNvSpPr>
            <p:nvPr userDrawn="1"/>
          </p:nvSpPr>
          <p:spPr bwMode="auto">
            <a:xfrm>
              <a:off x="653" y="2951"/>
              <a:ext cx="1027" cy="1035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US" altLang="en-US" smtClean="0">
                <a:solidFill>
                  <a:srgbClr val="003896"/>
                </a:solidFill>
              </a:endParaRPr>
            </a:p>
          </p:txBody>
        </p:sp>
      </p:grpSp>
      <p:sp>
        <p:nvSpPr>
          <p:cNvPr id="307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3059113" y="3271838"/>
            <a:ext cx="5545137" cy="676275"/>
          </a:xfrm>
        </p:spPr>
        <p:txBody>
          <a:bodyPr anchor="b"/>
          <a:lstStyle>
            <a:lvl1pPr>
              <a:defRPr>
                <a:solidFill>
                  <a:srgbClr val="003896"/>
                </a:solidFill>
              </a:defRPr>
            </a:lvl1pPr>
          </a:lstStyle>
          <a:p>
            <a:pPr lvl="0"/>
            <a:r>
              <a:rPr lang="en-ZA" noProof="0" smtClean="0"/>
              <a:t>Click to edit Master title style</a:t>
            </a: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3059113" y="4092575"/>
            <a:ext cx="5545137" cy="2220913"/>
          </a:xfrm>
        </p:spPr>
        <p:txBody>
          <a:bodyPr/>
          <a:lstStyle>
            <a:lvl1pPr marL="0" indent="0">
              <a:buFontTx/>
              <a:buNone/>
              <a:defRPr sz="1800">
                <a:solidFill>
                  <a:srgbClr val="83725B"/>
                </a:solidFill>
              </a:defRPr>
            </a:lvl1pPr>
          </a:lstStyle>
          <a:p>
            <a:pPr lvl="0"/>
            <a:r>
              <a:rPr lang="en-ZA" noProof="0" smtClean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904538644"/>
      </p:ext>
    </p:extLst>
  </p:cSld>
  <p:clrMapOvr>
    <a:masterClrMapping/>
  </p:clrMapOvr>
  <p:transition spd="slow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32138" y="6453188"/>
            <a:ext cx="2879725" cy="2682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ZA">
              <a:solidFill>
                <a:srgbClr val="003896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9AA287-CB76-4074-8086-EBE2EE6AE653}" type="slidenum">
              <a:rPr lang="en-ZA"/>
              <a:pPr>
                <a:defRPr/>
              </a:pPr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866765811"/>
      </p:ext>
    </p:extLst>
  </p:cSld>
  <p:clrMapOvr>
    <a:masterClrMapping/>
  </p:clrMapOvr>
  <p:transition spd="slow"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32138" y="6453188"/>
            <a:ext cx="2879725" cy="2682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ZA">
              <a:solidFill>
                <a:srgbClr val="003896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2AC4F7-947B-44F3-B3CC-E97EBEC5DD83}" type="slidenum">
              <a:rPr lang="en-ZA"/>
              <a:pPr>
                <a:defRPr/>
              </a:pPr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763100279"/>
      </p:ext>
    </p:extLst>
  </p:cSld>
  <p:clrMapOvr>
    <a:masterClrMapping/>
  </p:clrMapOvr>
  <p:transition spd="slow"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6563" y="1436688"/>
            <a:ext cx="4113212" cy="5045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2175" y="1436688"/>
            <a:ext cx="4113213" cy="5045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32138" y="6453188"/>
            <a:ext cx="2879725" cy="2682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ZA">
              <a:solidFill>
                <a:srgbClr val="003896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CD2CA5-8257-418D-B37B-8233DE22301B}" type="slidenum">
              <a:rPr lang="en-ZA"/>
              <a:pPr>
                <a:defRPr/>
              </a:pPr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110177034"/>
      </p:ext>
    </p:extLst>
  </p:cSld>
  <p:clrMapOvr>
    <a:masterClrMapping/>
  </p:clrMapOvr>
  <p:transition spd="slow"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32138" y="6453188"/>
            <a:ext cx="2879725" cy="2682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ZA">
              <a:solidFill>
                <a:srgbClr val="003896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EAEBE3-1E90-4E0F-AD4C-69C992190772}" type="slidenum">
              <a:rPr lang="en-ZA"/>
              <a:pPr>
                <a:defRPr/>
              </a:pPr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702523286"/>
      </p:ext>
    </p:extLst>
  </p:cSld>
  <p:clrMapOvr>
    <a:masterClrMapping/>
  </p:clrMapOvr>
  <p:transition spd="slow"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32138" y="6453188"/>
            <a:ext cx="2879725" cy="2682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ZA">
              <a:solidFill>
                <a:srgbClr val="003896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1273FD-BFA2-4347-A18A-195199477253}" type="slidenum">
              <a:rPr lang="en-ZA"/>
              <a:pPr>
                <a:defRPr/>
              </a:pPr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659673579"/>
      </p:ext>
    </p:extLst>
  </p:cSld>
  <p:clrMapOvr>
    <a:masterClrMapping/>
  </p:clrMapOvr>
  <p:transition spd="slow"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32138" y="6453188"/>
            <a:ext cx="2879725" cy="2682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ZA">
              <a:solidFill>
                <a:srgbClr val="003896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62130E-B37F-4475-A992-5312D85D0413}" type="slidenum">
              <a:rPr lang="en-ZA"/>
              <a:pPr>
                <a:defRPr/>
              </a:pPr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91820973"/>
      </p:ext>
    </p:extLst>
  </p:cSld>
  <p:clrMapOvr>
    <a:masterClrMapping/>
  </p:clrMapOvr>
  <p:transition spd="slow"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32138" y="6453188"/>
            <a:ext cx="2879725" cy="2682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ZA">
              <a:solidFill>
                <a:srgbClr val="003896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7E6D9C-F9AD-481A-97AE-9BD57F142FE4}" type="slidenum">
              <a:rPr lang="en-ZA"/>
              <a:pPr>
                <a:defRPr/>
              </a:pPr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410675127"/>
      </p:ext>
    </p:extLst>
  </p:cSld>
  <p:clrMapOvr>
    <a:masterClrMapping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1019E-1336-4626-93EB-838593FEDA5E}" type="datetimeFigureOut">
              <a:rPr lang="en-ZA" smtClean="0"/>
              <a:t>2020/10/20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4A0BF-D3CA-456E-950B-054E16DDA860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30736965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ZA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32138" y="6453188"/>
            <a:ext cx="2879725" cy="2682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ZA">
              <a:solidFill>
                <a:srgbClr val="003896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1963B6-6DCA-4A51-90BD-1E831C48257A}" type="slidenum">
              <a:rPr lang="en-ZA"/>
              <a:pPr>
                <a:defRPr/>
              </a:pPr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972949395"/>
      </p:ext>
    </p:extLst>
  </p:cSld>
  <p:clrMapOvr>
    <a:masterClrMapping/>
  </p:clrMapOvr>
  <p:transition spd="slow"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32138" y="6453188"/>
            <a:ext cx="2879725" cy="2682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ZA">
              <a:solidFill>
                <a:srgbClr val="003896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B4956B-B463-459D-8087-7B90FF0299EC}" type="slidenum">
              <a:rPr lang="en-ZA"/>
              <a:pPr>
                <a:defRPr/>
              </a:pPr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602446343"/>
      </p:ext>
    </p:extLst>
  </p:cSld>
  <p:clrMapOvr>
    <a:masterClrMapping/>
  </p:clrMapOvr>
  <p:transition spd="slow"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21475" y="166688"/>
            <a:ext cx="2093913" cy="631507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36563" y="166688"/>
            <a:ext cx="6132512" cy="63150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32138" y="6453188"/>
            <a:ext cx="2879725" cy="2682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ZA">
              <a:solidFill>
                <a:srgbClr val="003896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F1213C-D4B0-4C94-AB3F-08639A56AF03}" type="slidenum">
              <a:rPr lang="en-ZA"/>
              <a:pPr>
                <a:defRPr/>
              </a:pPr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616223938"/>
      </p:ext>
    </p:extLst>
  </p:cSld>
  <p:clrMapOvr>
    <a:masterClrMapping/>
  </p:clrMapOvr>
  <p:transition spd="slow">
    <p:fad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36563" y="166688"/>
            <a:ext cx="8378825" cy="63150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4" name="Slide Number Placeholder 4"/>
          <p:cNvSpPr>
            <a:spLocks noGrp="1"/>
          </p:cNvSpPr>
          <p:nvPr>
            <p:ph type="sldNum" sz="quarter" idx="11"/>
          </p:nvPr>
        </p:nvSpPr>
        <p:spPr>
          <a:xfrm>
            <a:off x="3851275" y="6453188"/>
            <a:ext cx="1008063" cy="268287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623015-B378-49AE-87A6-B021B8371722}" type="slidenum">
              <a:rPr lang="en-ZA"/>
              <a:pPr>
                <a:defRPr/>
              </a:pPr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46913899"/>
      </p:ext>
    </p:extLst>
  </p:cSld>
  <p:clrMapOvr>
    <a:masterClrMapping/>
  </p:clrMapOvr>
  <p:transition spd="slow">
    <p:fad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50"/>
          <p:cNvGrpSpPr>
            <a:grpSpLocks/>
          </p:cNvGrpSpPr>
          <p:nvPr userDrawn="1"/>
        </p:nvGrpSpPr>
        <p:grpSpPr bwMode="auto">
          <a:xfrm>
            <a:off x="-4763" y="0"/>
            <a:ext cx="9148763" cy="6858000"/>
            <a:chOff x="-3" y="0"/>
            <a:chExt cx="5763" cy="4320"/>
          </a:xfrm>
        </p:grpSpPr>
        <p:pic>
          <p:nvPicPr>
            <p:cNvPr id="5" name="Picture 148" descr="logo small"/>
            <p:cNvPicPr>
              <a:picLocks noChangeAspect="1" noChangeArrowheads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88" y="326"/>
              <a:ext cx="1352" cy="3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Rectangle 91"/>
            <p:cNvSpPr>
              <a:spLocks noChangeArrowheads="1"/>
            </p:cNvSpPr>
            <p:nvPr userDrawn="1"/>
          </p:nvSpPr>
          <p:spPr bwMode="auto">
            <a:xfrm>
              <a:off x="-3" y="0"/>
              <a:ext cx="5763" cy="43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US" altLang="en-US" smtClean="0">
                <a:solidFill>
                  <a:srgbClr val="003896"/>
                </a:solidFill>
              </a:endParaRPr>
            </a:p>
          </p:txBody>
        </p:sp>
        <p:pic>
          <p:nvPicPr>
            <p:cNvPr id="7" name="Picture 23" descr="dd"/>
            <p:cNvPicPr>
              <a:picLocks noChangeAspect="1" noChangeArrowheads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3" y="0"/>
              <a:ext cx="1150" cy="43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" name="Oval 101"/>
            <p:cNvSpPr>
              <a:spLocks noChangeArrowheads="1"/>
            </p:cNvSpPr>
            <p:nvPr userDrawn="1"/>
          </p:nvSpPr>
          <p:spPr bwMode="auto">
            <a:xfrm>
              <a:off x="232" y="819"/>
              <a:ext cx="1448" cy="1447"/>
            </a:xfrm>
            <a:prstGeom prst="ellipse">
              <a:avLst/>
            </a:prstGeom>
            <a:solidFill>
              <a:srgbClr val="83725B"/>
            </a:solidFill>
            <a:ln w="9525">
              <a:solidFill>
                <a:srgbClr val="83725B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US" altLang="en-US" smtClean="0">
                <a:solidFill>
                  <a:srgbClr val="003896"/>
                </a:solidFill>
              </a:endParaRPr>
            </a:p>
          </p:txBody>
        </p:sp>
        <p:sp>
          <p:nvSpPr>
            <p:cNvPr id="9" name="Oval 102" descr="coolers"/>
            <p:cNvSpPr>
              <a:spLocks noChangeArrowheads="1"/>
            </p:cNvSpPr>
            <p:nvPr userDrawn="1"/>
          </p:nvSpPr>
          <p:spPr bwMode="auto">
            <a:xfrm>
              <a:off x="275" y="858"/>
              <a:ext cx="1362" cy="1369"/>
            </a:xfrm>
            <a:prstGeom prst="ellipse">
              <a:avLst/>
            </a:prstGeom>
            <a:blipFill dpi="0" rotWithShape="1">
              <a:blip r:embed="rId4"/>
              <a:srcRect/>
              <a:stretch>
                <a:fillRect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83725B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US" altLang="en-US" smtClean="0">
                <a:solidFill>
                  <a:srgbClr val="003896"/>
                </a:solidFill>
              </a:endParaRPr>
            </a:p>
          </p:txBody>
        </p:sp>
        <p:sp>
          <p:nvSpPr>
            <p:cNvPr id="10" name="Oval 103"/>
            <p:cNvSpPr>
              <a:spLocks noChangeArrowheads="1"/>
            </p:cNvSpPr>
            <p:nvPr userDrawn="1"/>
          </p:nvSpPr>
          <p:spPr bwMode="auto">
            <a:xfrm>
              <a:off x="217" y="772"/>
              <a:ext cx="1486" cy="1494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US" altLang="en-US" smtClean="0">
                <a:solidFill>
                  <a:srgbClr val="003896"/>
                </a:solidFill>
              </a:endParaRPr>
            </a:p>
          </p:txBody>
        </p:sp>
        <p:sp>
          <p:nvSpPr>
            <p:cNvPr id="11" name="Oval 104"/>
            <p:cNvSpPr>
              <a:spLocks noChangeArrowheads="1"/>
            </p:cNvSpPr>
            <p:nvPr userDrawn="1"/>
          </p:nvSpPr>
          <p:spPr bwMode="auto">
            <a:xfrm>
              <a:off x="162" y="772"/>
              <a:ext cx="1487" cy="1494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US" altLang="en-US" smtClean="0">
                <a:solidFill>
                  <a:srgbClr val="003896"/>
                </a:solidFill>
              </a:endParaRPr>
            </a:p>
          </p:txBody>
        </p:sp>
        <p:sp>
          <p:nvSpPr>
            <p:cNvPr id="12" name="Oval 105"/>
            <p:cNvSpPr>
              <a:spLocks noChangeArrowheads="1"/>
            </p:cNvSpPr>
            <p:nvPr userDrawn="1"/>
          </p:nvSpPr>
          <p:spPr bwMode="auto">
            <a:xfrm>
              <a:off x="240" y="803"/>
              <a:ext cx="1486" cy="1494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US" altLang="en-US" smtClean="0">
                <a:solidFill>
                  <a:srgbClr val="003896"/>
                </a:solidFill>
              </a:endParaRPr>
            </a:p>
          </p:txBody>
        </p:sp>
        <p:sp>
          <p:nvSpPr>
            <p:cNvPr id="13" name="Oval 106"/>
            <p:cNvSpPr>
              <a:spLocks noChangeArrowheads="1"/>
            </p:cNvSpPr>
            <p:nvPr userDrawn="1"/>
          </p:nvSpPr>
          <p:spPr bwMode="auto">
            <a:xfrm>
              <a:off x="194" y="757"/>
              <a:ext cx="1486" cy="1486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US" altLang="en-US" smtClean="0">
                <a:solidFill>
                  <a:srgbClr val="003896"/>
                </a:solidFill>
              </a:endParaRPr>
            </a:p>
          </p:txBody>
        </p:sp>
        <p:sp>
          <p:nvSpPr>
            <p:cNvPr id="14" name="Oval 107"/>
            <p:cNvSpPr>
              <a:spLocks noChangeArrowheads="1"/>
            </p:cNvSpPr>
            <p:nvPr userDrawn="1"/>
          </p:nvSpPr>
          <p:spPr bwMode="auto">
            <a:xfrm>
              <a:off x="279" y="834"/>
              <a:ext cx="1486" cy="1494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US" altLang="en-US" smtClean="0">
                <a:solidFill>
                  <a:srgbClr val="003896"/>
                </a:solidFill>
              </a:endParaRPr>
            </a:p>
          </p:txBody>
        </p:sp>
        <p:sp>
          <p:nvSpPr>
            <p:cNvPr id="15" name="Oval 108"/>
            <p:cNvSpPr>
              <a:spLocks noChangeArrowheads="1"/>
            </p:cNvSpPr>
            <p:nvPr userDrawn="1"/>
          </p:nvSpPr>
          <p:spPr bwMode="auto">
            <a:xfrm>
              <a:off x="108" y="834"/>
              <a:ext cx="1486" cy="1494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US" altLang="en-US" smtClean="0">
                <a:solidFill>
                  <a:srgbClr val="003896"/>
                </a:solidFill>
              </a:endParaRPr>
            </a:p>
          </p:txBody>
        </p:sp>
        <p:sp>
          <p:nvSpPr>
            <p:cNvPr id="16" name="Oval 109"/>
            <p:cNvSpPr>
              <a:spLocks noChangeArrowheads="1"/>
            </p:cNvSpPr>
            <p:nvPr userDrawn="1"/>
          </p:nvSpPr>
          <p:spPr bwMode="auto">
            <a:xfrm>
              <a:off x="287" y="757"/>
              <a:ext cx="1486" cy="1486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US" altLang="en-US" smtClean="0">
                <a:solidFill>
                  <a:srgbClr val="003896"/>
                </a:solidFill>
              </a:endParaRPr>
            </a:p>
          </p:txBody>
        </p:sp>
        <p:sp>
          <p:nvSpPr>
            <p:cNvPr id="17" name="Oval 110"/>
            <p:cNvSpPr>
              <a:spLocks noChangeArrowheads="1"/>
            </p:cNvSpPr>
            <p:nvPr userDrawn="1"/>
          </p:nvSpPr>
          <p:spPr bwMode="auto">
            <a:xfrm>
              <a:off x="614" y="422"/>
              <a:ext cx="739" cy="747"/>
            </a:xfrm>
            <a:prstGeom prst="ellipse">
              <a:avLst/>
            </a:prstGeom>
            <a:solidFill>
              <a:srgbClr val="83725B"/>
            </a:solidFill>
            <a:ln w="9525">
              <a:solidFill>
                <a:srgbClr val="83725B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US" altLang="en-US" smtClean="0">
                <a:solidFill>
                  <a:srgbClr val="003896"/>
                </a:solidFill>
              </a:endParaRPr>
            </a:p>
          </p:txBody>
        </p:sp>
        <p:sp>
          <p:nvSpPr>
            <p:cNvPr id="18" name="Oval 111"/>
            <p:cNvSpPr>
              <a:spLocks noChangeArrowheads="1"/>
            </p:cNvSpPr>
            <p:nvPr userDrawn="1"/>
          </p:nvSpPr>
          <p:spPr bwMode="auto">
            <a:xfrm>
              <a:off x="629" y="445"/>
              <a:ext cx="708" cy="708"/>
            </a:xfrm>
            <a:prstGeom prst="ellipse">
              <a:avLst/>
            </a:prstGeom>
            <a:solidFill>
              <a:srgbClr val="8C7F6D"/>
            </a:solidFill>
            <a:ln w="9525">
              <a:solidFill>
                <a:srgbClr val="83725B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US" altLang="en-US" smtClean="0">
                <a:solidFill>
                  <a:srgbClr val="003896"/>
                </a:solidFill>
              </a:endParaRPr>
            </a:p>
          </p:txBody>
        </p:sp>
        <p:sp>
          <p:nvSpPr>
            <p:cNvPr id="19" name="Oval 112"/>
            <p:cNvSpPr>
              <a:spLocks noChangeArrowheads="1"/>
            </p:cNvSpPr>
            <p:nvPr userDrawn="1"/>
          </p:nvSpPr>
          <p:spPr bwMode="auto">
            <a:xfrm>
              <a:off x="598" y="399"/>
              <a:ext cx="770" cy="770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US" altLang="en-US" smtClean="0">
                <a:solidFill>
                  <a:srgbClr val="003896"/>
                </a:solidFill>
              </a:endParaRPr>
            </a:p>
          </p:txBody>
        </p:sp>
        <p:sp>
          <p:nvSpPr>
            <p:cNvPr id="20" name="Oval 113"/>
            <p:cNvSpPr>
              <a:spLocks noChangeArrowheads="1"/>
            </p:cNvSpPr>
            <p:nvPr userDrawn="1"/>
          </p:nvSpPr>
          <p:spPr bwMode="auto">
            <a:xfrm>
              <a:off x="575" y="399"/>
              <a:ext cx="762" cy="770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US" altLang="en-US" smtClean="0">
                <a:solidFill>
                  <a:srgbClr val="003896"/>
                </a:solidFill>
              </a:endParaRPr>
            </a:p>
          </p:txBody>
        </p:sp>
        <p:sp>
          <p:nvSpPr>
            <p:cNvPr id="21" name="Oval 114"/>
            <p:cNvSpPr>
              <a:spLocks noChangeArrowheads="1"/>
            </p:cNvSpPr>
            <p:nvPr userDrawn="1"/>
          </p:nvSpPr>
          <p:spPr bwMode="auto">
            <a:xfrm>
              <a:off x="614" y="414"/>
              <a:ext cx="770" cy="771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US" altLang="en-US" smtClean="0">
                <a:solidFill>
                  <a:srgbClr val="003896"/>
                </a:solidFill>
              </a:endParaRPr>
            </a:p>
          </p:txBody>
        </p:sp>
        <p:sp>
          <p:nvSpPr>
            <p:cNvPr id="22" name="Oval 115"/>
            <p:cNvSpPr>
              <a:spLocks noChangeArrowheads="1"/>
            </p:cNvSpPr>
            <p:nvPr userDrawn="1"/>
          </p:nvSpPr>
          <p:spPr bwMode="auto">
            <a:xfrm>
              <a:off x="590" y="391"/>
              <a:ext cx="763" cy="770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US" altLang="en-US" smtClean="0">
                <a:solidFill>
                  <a:srgbClr val="003896"/>
                </a:solidFill>
              </a:endParaRPr>
            </a:p>
          </p:txBody>
        </p:sp>
        <p:sp>
          <p:nvSpPr>
            <p:cNvPr id="23" name="Oval 116"/>
            <p:cNvSpPr>
              <a:spLocks noChangeArrowheads="1"/>
            </p:cNvSpPr>
            <p:nvPr userDrawn="1"/>
          </p:nvSpPr>
          <p:spPr bwMode="auto">
            <a:xfrm>
              <a:off x="629" y="445"/>
              <a:ext cx="708" cy="708"/>
            </a:xfrm>
            <a:prstGeom prst="ellipse">
              <a:avLst/>
            </a:prstGeom>
            <a:solidFill>
              <a:srgbClr val="83725B"/>
            </a:solidFill>
            <a:ln w="9525">
              <a:solidFill>
                <a:srgbClr val="83725B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US" altLang="en-US" smtClean="0">
                <a:solidFill>
                  <a:srgbClr val="003896"/>
                </a:solidFill>
              </a:endParaRPr>
            </a:p>
          </p:txBody>
        </p:sp>
        <p:sp>
          <p:nvSpPr>
            <p:cNvPr id="24" name="Oval 117"/>
            <p:cNvSpPr>
              <a:spLocks noChangeArrowheads="1"/>
            </p:cNvSpPr>
            <p:nvPr userDrawn="1"/>
          </p:nvSpPr>
          <p:spPr bwMode="auto">
            <a:xfrm>
              <a:off x="637" y="445"/>
              <a:ext cx="693" cy="693"/>
            </a:xfrm>
            <a:prstGeom prst="ellipse">
              <a:avLst/>
            </a:prstGeom>
            <a:noFill/>
            <a:ln w="0">
              <a:solidFill>
                <a:srgbClr val="83725B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US" altLang="en-US" smtClean="0">
                <a:solidFill>
                  <a:srgbClr val="003896"/>
                </a:solidFill>
              </a:endParaRPr>
            </a:p>
          </p:txBody>
        </p:sp>
        <p:sp>
          <p:nvSpPr>
            <p:cNvPr id="25" name="Oval 118" descr="face"/>
            <p:cNvSpPr>
              <a:spLocks noChangeArrowheads="1"/>
            </p:cNvSpPr>
            <p:nvPr userDrawn="1"/>
          </p:nvSpPr>
          <p:spPr bwMode="auto">
            <a:xfrm>
              <a:off x="633" y="445"/>
              <a:ext cx="700" cy="701"/>
            </a:xfrm>
            <a:prstGeom prst="ellipse">
              <a:avLst/>
            </a:prstGeom>
            <a:blipFill dpi="0" rotWithShape="1">
              <a:blip r:embed="rId5">
                <a:lum contrast="6000"/>
              </a:blip>
              <a:srcRect/>
              <a:stretch>
                <a:fillRect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83725B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US" altLang="en-US" smtClean="0">
                <a:solidFill>
                  <a:srgbClr val="003896"/>
                </a:solidFill>
              </a:endParaRPr>
            </a:p>
          </p:txBody>
        </p:sp>
        <p:sp>
          <p:nvSpPr>
            <p:cNvPr id="26" name="Oval 119"/>
            <p:cNvSpPr>
              <a:spLocks noChangeArrowheads="1"/>
            </p:cNvSpPr>
            <p:nvPr userDrawn="1"/>
          </p:nvSpPr>
          <p:spPr bwMode="auto">
            <a:xfrm>
              <a:off x="637" y="391"/>
              <a:ext cx="770" cy="770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US" altLang="en-US" smtClean="0">
                <a:solidFill>
                  <a:srgbClr val="003896"/>
                </a:solidFill>
              </a:endParaRPr>
            </a:p>
          </p:txBody>
        </p:sp>
        <p:sp>
          <p:nvSpPr>
            <p:cNvPr id="27" name="Oval 120"/>
            <p:cNvSpPr>
              <a:spLocks noChangeArrowheads="1"/>
            </p:cNvSpPr>
            <p:nvPr userDrawn="1"/>
          </p:nvSpPr>
          <p:spPr bwMode="auto">
            <a:xfrm>
              <a:off x="544" y="438"/>
              <a:ext cx="770" cy="762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US" altLang="en-US" smtClean="0">
                <a:solidFill>
                  <a:srgbClr val="003896"/>
                </a:solidFill>
              </a:endParaRPr>
            </a:p>
          </p:txBody>
        </p:sp>
        <p:sp>
          <p:nvSpPr>
            <p:cNvPr id="28" name="Oval 121"/>
            <p:cNvSpPr>
              <a:spLocks noChangeArrowheads="1"/>
            </p:cNvSpPr>
            <p:nvPr userDrawn="1"/>
          </p:nvSpPr>
          <p:spPr bwMode="auto">
            <a:xfrm>
              <a:off x="637" y="438"/>
              <a:ext cx="763" cy="762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US" altLang="en-US" smtClean="0">
                <a:solidFill>
                  <a:srgbClr val="003896"/>
                </a:solidFill>
              </a:endParaRPr>
            </a:p>
          </p:txBody>
        </p:sp>
        <p:sp>
          <p:nvSpPr>
            <p:cNvPr id="29" name="Oval 122"/>
            <p:cNvSpPr>
              <a:spLocks noChangeArrowheads="1"/>
            </p:cNvSpPr>
            <p:nvPr userDrawn="1"/>
          </p:nvSpPr>
          <p:spPr bwMode="auto">
            <a:xfrm>
              <a:off x="264" y="2002"/>
              <a:ext cx="1213" cy="1205"/>
            </a:xfrm>
            <a:prstGeom prst="ellipse">
              <a:avLst/>
            </a:prstGeom>
            <a:solidFill>
              <a:srgbClr val="83725B"/>
            </a:solidFill>
            <a:ln w="9525">
              <a:solidFill>
                <a:srgbClr val="83725B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US" altLang="en-US" smtClean="0">
                <a:solidFill>
                  <a:srgbClr val="003896"/>
                </a:solidFill>
              </a:endParaRPr>
            </a:p>
          </p:txBody>
        </p:sp>
        <p:sp>
          <p:nvSpPr>
            <p:cNvPr id="30" name="Oval 123"/>
            <p:cNvSpPr>
              <a:spLocks noChangeArrowheads="1"/>
            </p:cNvSpPr>
            <p:nvPr userDrawn="1"/>
          </p:nvSpPr>
          <p:spPr bwMode="auto">
            <a:xfrm>
              <a:off x="303" y="2033"/>
              <a:ext cx="1135" cy="1143"/>
            </a:xfrm>
            <a:prstGeom prst="ellipse">
              <a:avLst/>
            </a:prstGeom>
            <a:solidFill>
              <a:srgbClr val="83725B"/>
            </a:solidFill>
            <a:ln w="9525">
              <a:solidFill>
                <a:srgbClr val="83725B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US" altLang="en-US" smtClean="0">
                <a:solidFill>
                  <a:srgbClr val="003896"/>
                </a:solidFill>
              </a:endParaRPr>
            </a:p>
          </p:txBody>
        </p:sp>
        <p:sp>
          <p:nvSpPr>
            <p:cNvPr id="31" name="Oval 124"/>
            <p:cNvSpPr>
              <a:spLocks noChangeArrowheads="1"/>
            </p:cNvSpPr>
            <p:nvPr userDrawn="1"/>
          </p:nvSpPr>
          <p:spPr bwMode="auto">
            <a:xfrm>
              <a:off x="248" y="1963"/>
              <a:ext cx="1245" cy="1244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US" altLang="en-US" smtClean="0">
                <a:solidFill>
                  <a:srgbClr val="003896"/>
                </a:solidFill>
              </a:endParaRPr>
            </a:p>
          </p:txBody>
        </p:sp>
        <p:sp>
          <p:nvSpPr>
            <p:cNvPr id="32" name="Oval 125"/>
            <p:cNvSpPr>
              <a:spLocks noChangeArrowheads="1"/>
            </p:cNvSpPr>
            <p:nvPr userDrawn="1"/>
          </p:nvSpPr>
          <p:spPr bwMode="auto">
            <a:xfrm>
              <a:off x="209" y="1963"/>
              <a:ext cx="1237" cy="1244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US" altLang="en-US" smtClean="0">
                <a:solidFill>
                  <a:srgbClr val="003896"/>
                </a:solidFill>
              </a:endParaRPr>
            </a:p>
          </p:txBody>
        </p:sp>
        <p:sp>
          <p:nvSpPr>
            <p:cNvPr id="33" name="Oval 126"/>
            <p:cNvSpPr>
              <a:spLocks noChangeArrowheads="1"/>
            </p:cNvSpPr>
            <p:nvPr userDrawn="1"/>
          </p:nvSpPr>
          <p:spPr bwMode="auto">
            <a:xfrm>
              <a:off x="271" y="1986"/>
              <a:ext cx="1245" cy="1245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US" altLang="en-US" smtClean="0">
                <a:solidFill>
                  <a:srgbClr val="003896"/>
                </a:solidFill>
              </a:endParaRPr>
            </a:p>
          </p:txBody>
        </p:sp>
        <p:sp>
          <p:nvSpPr>
            <p:cNvPr id="34" name="Oval 127"/>
            <p:cNvSpPr>
              <a:spLocks noChangeArrowheads="1"/>
            </p:cNvSpPr>
            <p:nvPr userDrawn="1"/>
          </p:nvSpPr>
          <p:spPr bwMode="auto">
            <a:xfrm>
              <a:off x="232" y="1947"/>
              <a:ext cx="1245" cy="1245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US" altLang="en-US" smtClean="0">
                <a:solidFill>
                  <a:srgbClr val="003896"/>
                </a:solidFill>
              </a:endParaRPr>
            </a:p>
          </p:txBody>
        </p:sp>
        <p:sp>
          <p:nvSpPr>
            <p:cNvPr id="35" name="Oval 128" descr="new smal workers"/>
            <p:cNvSpPr>
              <a:spLocks noChangeArrowheads="1"/>
            </p:cNvSpPr>
            <p:nvPr userDrawn="1"/>
          </p:nvSpPr>
          <p:spPr bwMode="auto">
            <a:xfrm>
              <a:off x="304" y="2033"/>
              <a:ext cx="1135" cy="1143"/>
            </a:xfrm>
            <a:prstGeom prst="ellipse">
              <a:avLst/>
            </a:prstGeom>
            <a:blipFill dpi="0" rotWithShape="1">
              <a:blip r:embed="rId6">
                <a:lum contrast="12000"/>
              </a:blip>
              <a:srcRect/>
              <a:stretch>
                <a:fillRect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83725B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US" altLang="en-US" smtClean="0">
                <a:solidFill>
                  <a:srgbClr val="003896"/>
                </a:solidFill>
              </a:endParaRPr>
            </a:p>
          </p:txBody>
        </p:sp>
        <p:sp>
          <p:nvSpPr>
            <p:cNvPr id="36" name="Oval 129"/>
            <p:cNvSpPr>
              <a:spLocks noChangeArrowheads="1"/>
            </p:cNvSpPr>
            <p:nvPr userDrawn="1"/>
          </p:nvSpPr>
          <p:spPr bwMode="auto">
            <a:xfrm>
              <a:off x="162" y="2017"/>
              <a:ext cx="1238" cy="1245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US" altLang="en-US" smtClean="0">
                <a:solidFill>
                  <a:srgbClr val="003896"/>
                </a:solidFill>
              </a:endParaRPr>
            </a:p>
          </p:txBody>
        </p:sp>
        <p:sp>
          <p:nvSpPr>
            <p:cNvPr id="37" name="Oval 130"/>
            <p:cNvSpPr>
              <a:spLocks noChangeArrowheads="1"/>
            </p:cNvSpPr>
            <p:nvPr userDrawn="1"/>
          </p:nvSpPr>
          <p:spPr bwMode="auto">
            <a:xfrm>
              <a:off x="310" y="1947"/>
              <a:ext cx="1245" cy="1245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US" altLang="en-US" smtClean="0">
                <a:solidFill>
                  <a:srgbClr val="003896"/>
                </a:solidFill>
              </a:endParaRPr>
            </a:p>
          </p:txBody>
        </p:sp>
        <p:sp>
          <p:nvSpPr>
            <p:cNvPr id="38" name="Oval 131"/>
            <p:cNvSpPr>
              <a:spLocks noChangeArrowheads="1"/>
            </p:cNvSpPr>
            <p:nvPr userDrawn="1"/>
          </p:nvSpPr>
          <p:spPr bwMode="auto">
            <a:xfrm>
              <a:off x="303" y="2017"/>
              <a:ext cx="1244" cy="1245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US" altLang="en-US" smtClean="0">
                <a:solidFill>
                  <a:srgbClr val="003896"/>
                </a:solidFill>
              </a:endParaRPr>
            </a:p>
          </p:txBody>
        </p:sp>
        <p:sp>
          <p:nvSpPr>
            <p:cNvPr id="39" name="Oval 132"/>
            <p:cNvSpPr>
              <a:spLocks noChangeArrowheads="1"/>
            </p:cNvSpPr>
            <p:nvPr userDrawn="1"/>
          </p:nvSpPr>
          <p:spPr bwMode="auto">
            <a:xfrm>
              <a:off x="614" y="2990"/>
              <a:ext cx="1003" cy="1011"/>
            </a:xfrm>
            <a:prstGeom prst="ellipse">
              <a:avLst/>
            </a:prstGeom>
            <a:solidFill>
              <a:srgbClr val="83725B"/>
            </a:solidFill>
            <a:ln w="9525">
              <a:solidFill>
                <a:srgbClr val="83725B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US" altLang="en-US" smtClean="0">
                <a:solidFill>
                  <a:srgbClr val="003896"/>
                </a:solidFill>
              </a:endParaRPr>
            </a:p>
          </p:txBody>
        </p:sp>
        <p:sp>
          <p:nvSpPr>
            <p:cNvPr id="40" name="Oval 133"/>
            <p:cNvSpPr>
              <a:spLocks noChangeArrowheads="1"/>
            </p:cNvSpPr>
            <p:nvPr userDrawn="1"/>
          </p:nvSpPr>
          <p:spPr bwMode="auto">
            <a:xfrm>
              <a:off x="645" y="3021"/>
              <a:ext cx="941" cy="949"/>
            </a:xfrm>
            <a:prstGeom prst="ellipse">
              <a:avLst/>
            </a:prstGeom>
            <a:solidFill>
              <a:srgbClr val="83725B"/>
            </a:solidFill>
            <a:ln w="9525">
              <a:solidFill>
                <a:srgbClr val="83725B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US" altLang="en-US" smtClean="0">
                <a:solidFill>
                  <a:srgbClr val="003896"/>
                </a:solidFill>
              </a:endParaRPr>
            </a:p>
          </p:txBody>
        </p:sp>
        <p:sp>
          <p:nvSpPr>
            <p:cNvPr id="41" name="Oval 134"/>
            <p:cNvSpPr>
              <a:spLocks noChangeArrowheads="1"/>
            </p:cNvSpPr>
            <p:nvPr userDrawn="1"/>
          </p:nvSpPr>
          <p:spPr bwMode="auto">
            <a:xfrm>
              <a:off x="598" y="2959"/>
              <a:ext cx="1035" cy="1034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US" altLang="en-US" smtClean="0">
                <a:solidFill>
                  <a:srgbClr val="003896"/>
                </a:solidFill>
              </a:endParaRPr>
            </a:p>
          </p:txBody>
        </p:sp>
        <p:sp>
          <p:nvSpPr>
            <p:cNvPr id="42" name="Oval 135"/>
            <p:cNvSpPr>
              <a:spLocks noChangeArrowheads="1"/>
            </p:cNvSpPr>
            <p:nvPr userDrawn="1"/>
          </p:nvSpPr>
          <p:spPr bwMode="auto">
            <a:xfrm>
              <a:off x="567" y="2959"/>
              <a:ext cx="1027" cy="1034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US" altLang="en-US" smtClean="0">
                <a:solidFill>
                  <a:srgbClr val="003896"/>
                </a:solidFill>
              </a:endParaRPr>
            </a:p>
          </p:txBody>
        </p:sp>
        <p:sp>
          <p:nvSpPr>
            <p:cNvPr id="43" name="Oval 136"/>
            <p:cNvSpPr>
              <a:spLocks noChangeArrowheads="1"/>
            </p:cNvSpPr>
            <p:nvPr userDrawn="1"/>
          </p:nvSpPr>
          <p:spPr bwMode="auto">
            <a:xfrm>
              <a:off x="622" y="2982"/>
              <a:ext cx="1027" cy="1035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US" altLang="en-US" smtClean="0">
                <a:solidFill>
                  <a:srgbClr val="003896"/>
                </a:solidFill>
              </a:endParaRPr>
            </a:p>
          </p:txBody>
        </p:sp>
        <p:sp>
          <p:nvSpPr>
            <p:cNvPr id="44" name="Oval 137"/>
            <p:cNvSpPr>
              <a:spLocks noChangeArrowheads="1"/>
            </p:cNvSpPr>
            <p:nvPr userDrawn="1"/>
          </p:nvSpPr>
          <p:spPr bwMode="auto">
            <a:xfrm>
              <a:off x="583" y="2951"/>
              <a:ext cx="1034" cy="1035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US" altLang="en-US" smtClean="0">
                <a:solidFill>
                  <a:srgbClr val="003896"/>
                </a:solidFill>
              </a:endParaRPr>
            </a:p>
          </p:txBody>
        </p:sp>
        <p:sp>
          <p:nvSpPr>
            <p:cNvPr id="45" name="Oval 138" descr="boom"/>
            <p:cNvSpPr>
              <a:spLocks noChangeArrowheads="1"/>
            </p:cNvSpPr>
            <p:nvPr userDrawn="1"/>
          </p:nvSpPr>
          <p:spPr bwMode="auto">
            <a:xfrm>
              <a:off x="638" y="3018"/>
              <a:ext cx="949" cy="957"/>
            </a:xfrm>
            <a:prstGeom prst="ellipse">
              <a:avLst/>
            </a:prstGeom>
            <a:blipFill dpi="0" rotWithShape="1">
              <a:blip r:embed="rId7">
                <a:lum contrast="6000"/>
              </a:blip>
              <a:srcRect/>
              <a:stretch>
                <a:fillRect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83725B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US" altLang="en-US" smtClean="0">
                <a:solidFill>
                  <a:srgbClr val="003896"/>
                </a:solidFill>
              </a:endParaRPr>
            </a:p>
          </p:txBody>
        </p:sp>
        <p:sp>
          <p:nvSpPr>
            <p:cNvPr id="46" name="Oval 139"/>
            <p:cNvSpPr>
              <a:spLocks noChangeArrowheads="1"/>
            </p:cNvSpPr>
            <p:nvPr userDrawn="1"/>
          </p:nvSpPr>
          <p:spPr bwMode="auto">
            <a:xfrm>
              <a:off x="528" y="3005"/>
              <a:ext cx="1027" cy="1035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US" altLang="en-US" smtClean="0">
                <a:solidFill>
                  <a:srgbClr val="003896"/>
                </a:solidFill>
              </a:endParaRPr>
            </a:p>
          </p:txBody>
        </p:sp>
        <p:sp>
          <p:nvSpPr>
            <p:cNvPr id="47" name="Oval 140"/>
            <p:cNvSpPr>
              <a:spLocks noChangeArrowheads="1"/>
            </p:cNvSpPr>
            <p:nvPr userDrawn="1"/>
          </p:nvSpPr>
          <p:spPr bwMode="auto">
            <a:xfrm>
              <a:off x="645" y="3005"/>
              <a:ext cx="1035" cy="1035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US" altLang="en-US" smtClean="0">
                <a:solidFill>
                  <a:srgbClr val="003896"/>
                </a:solidFill>
              </a:endParaRPr>
            </a:p>
          </p:txBody>
        </p:sp>
        <p:sp>
          <p:nvSpPr>
            <p:cNvPr id="48" name="Oval 141"/>
            <p:cNvSpPr>
              <a:spLocks noChangeArrowheads="1"/>
            </p:cNvSpPr>
            <p:nvPr userDrawn="1"/>
          </p:nvSpPr>
          <p:spPr bwMode="auto">
            <a:xfrm>
              <a:off x="653" y="2951"/>
              <a:ext cx="1027" cy="1035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US" altLang="en-US" smtClean="0">
                <a:solidFill>
                  <a:srgbClr val="003896"/>
                </a:solidFill>
              </a:endParaRPr>
            </a:p>
          </p:txBody>
        </p:sp>
      </p:grpSp>
      <p:sp>
        <p:nvSpPr>
          <p:cNvPr id="307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3059113" y="3271838"/>
            <a:ext cx="5545137" cy="676275"/>
          </a:xfrm>
        </p:spPr>
        <p:txBody>
          <a:bodyPr anchor="b"/>
          <a:lstStyle>
            <a:lvl1pPr>
              <a:defRPr>
                <a:solidFill>
                  <a:srgbClr val="003896"/>
                </a:solidFill>
              </a:defRPr>
            </a:lvl1pPr>
          </a:lstStyle>
          <a:p>
            <a:pPr lvl="0"/>
            <a:r>
              <a:rPr lang="en-ZA" noProof="0" smtClean="0"/>
              <a:t>Click to edit Master title style</a:t>
            </a: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3059113" y="4092575"/>
            <a:ext cx="5545137" cy="2220913"/>
          </a:xfrm>
        </p:spPr>
        <p:txBody>
          <a:bodyPr/>
          <a:lstStyle>
            <a:lvl1pPr marL="0" indent="0">
              <a:buFontTx/>
              <a:buNone/>
              <a:defRPr sz="1800">
                <a:solidFill>
                  <a:srgbClr val="83725B"/>
                </a:solidFill>
              </a:defRPr>
            </a:lvl1pPr>
          </a:lstStyle>
          <a:p>
            <a:pPr lvl="0"/>
            <a:r>
              <a:rPr lang="en-ZA" noProof="0" smtClean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25488128"/>
      </p:ext>
    </p:extLst>
  </p:cSld>
  <p:clrMapOvr>
    <a:masterClrMapping/>
  </p:clrMapOvr>
  <p:transition spd="slow">
    <p:fad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32138" y="6453188"/>
            <a:ext cx="2879725" cy="2682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ZA">
              <a:solidFill>
                <a:srgbClr val="003896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9AA287-CB76-4074-8086-EBE2EE6AE653}" type="slidenum">
              <a:rPr lang="en-ZA"/>
              <a:pPr>
                <a:defRPr/>
              </a:pPr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167611800"/>
      </p:ext>
    </p:extLst>
  </p:cSld>
  <p:clrMapOvr>
    <a:masterClrMapping/>
  </p:clrMapOvr>
  <p:transition spd="slow">
    <p:fad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32138" y="6453188"/>
            <a:ext cx="2879725" cy="2682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ZA">
              <a:solidFill>
                <a:srgbClr val="003896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2AC4F7-947B-44F3-B3CC-E97EBEC5DD83}" type="slidenum">
              <a:rPr lang="en-ZA"/>
              <a:pPr>
                <a:defRPr/>
              </a:pPr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571780610"/>
      </p:ext>
    </p:extLst>
  </p:cSld>
  <p:clrMapOvr>
    <a:masterClrMapping/>
  </p:clrMapOvr>
  <p:transition spd="slow">
    <p:fad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6563" y="1436688"/>
            <a:ext cx="4113212" cy="5045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2175" y="1436688"/>
            <a:ext cx="4113213" cy="5045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32138" y="6453188"/>
            <a:ext cx="2879725" cy="2682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ZA">
              <a:solidFill>
                <a:srgbClr val="003896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CD2CA5-8257-418D-B37B-8233DE22301B}" type="slidenum">
              <a:rPr lang="en-ZA"/>
              <a:pPr>
                <a:defRPr/>
              </a:pPr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071479799"/>
      </p:ext>
    </p:extLst>
  </p:cSld>
  <p:clrMapOvr>
    <a:masterClrMapping/>
  </p:clrMapOvr>
  <p:transition spd="slow">
    <p:fad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32138" y="6453188"/>
            <a:ext cx="2879725" cy="2682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ZA">
              <a:solidFill>
                <a:srgbClr val="003896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EAEBE3-1E90-4E0F-AD4C-69C992190772}" type="slidenum">
              <a:rPr lang="en-ZA"/>
              <a:pPr>
                <a:defRPr/>
              </a:pPr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194800397"/>
      </p:ext>
    </p:extLst>
  </p:cSld>
  <p:clrMapOvr>
    <a:masterClrMapping/>
  </p:clrMapOvr>
  <p:transition spd="slow">
    <p:fad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32138" y="6453188"/>
            <a:ext cx="2879725" cy="2682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ZA">
              <a:solidFill>
                <a:srgbClr val="003896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1273FD-BFA2-4347-A18A-195199477253}" type="slidenum">
              <a:rPr lang="en-ZA"/>
              <a:pPr>
                <a:defRPr/>
              </a:pPr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367577945"/>
      </p:ext>
    </p:extLst>
  </p:cSld>
  <p:clrMapOvr>
    <a:masterClrMapping/>
  </p:clrMapOvr>
  <p:transition spd="slow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1019E-1336-4626-93EB-838593FEDA5E}" type="datetimeFigureOut">
              <a:rPr lang="en-ZA" smtClean="0"/>
              <a:t>2020/10/20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4A0BF-D3CA-456E-950B-054E16DDA860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05679742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32138" y="6453188"/>
            <a:ext cx="2879725" cy="2682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ZA">
              <a:solidFill>
                <a:srgbClr val="003896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62130E-B37F-4475-A992-5312D85D0413}" type="slidenum">
              <a:rPr lang="en-ZA"/>
              <a:pPr>
                <a:defRPr/>
              </a:pPr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151545019"/>
      </p:ext>
    </p:extLst>
  </p:cSld>
  <p:clrMapOvr>
    <a:masterClrMapping/>
  </p:clrMapOvr>
  <p:transition spd="slow">
    <p:fad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32138" y="6453188"/>
            <a:ext cx="2879725" cy="2682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ZA">
              <a:solidFill>
                <a:srgbClr val="003896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7E6D9C-F9AD-481A-97AE-9BD57F142FE4}" type="slidenum">
              <a:rPr lang="en-ZA"/>
              <a:pPr>
                <a:defRPr/>
              </a:pPr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442579264"/>
      </p:ext>
    </p:extLst>
  </p:cSld>
  <p:clrMapOvr>
    <a:masterClrMapping/>
  </p:clrMapOvr>
  <p:transition spd="slow">
    <p:fad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ZA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32138" y="6453188"/>
            <a:ext cx="2879725" cy="2682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ZA">
              <a:solidFill>
                <a:srgbClr val="003896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1963B6-6DCA-4A51-90BD-1E831C48257A}" type="slidenum">
              <a:rPr lang="en-ZA"/>
              <a:pPr>
                <a:defRPr/>
              </a:pPr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116354473"/>
      </p:ext>
    </p:extLst>
  </p:cSld>
  <p:clrMapOvr>
    <a:masterClrMapping/>
  </p:clrMapOvr>
  <p:transition spd="slow">
    <p:fade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32138" y="6453188"/>
            <a:ext cx="2879725" cy="2682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ZA">
              <a:solidFill>
                <a:srgbClr val="003896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B4956B-B463-459D-8087-7B90FF0299EC}" type="slidenum">
              <a:rPr lang="en-ZA"/>
              <a:pPr>
                <a:defRPr/>
              </a:pPr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523661748"/>
      </p:ext>
    </p:extLst>
  </p:cSld>
  <p:clrMapOvr>
    <a:masterClrMapping/>
  </p:clrMapOvr>
  <p:transition spd="slow">
    <p:fade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21475" y="166688"/>
            <a:ext cx="2093913" cy="631507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36563" y="166688"/>
            <a:ext cx="6132512" cy="63150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32138" y="6453188"/>
            <a:ext cx="2879725" cy="2682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ZA">
              <a:solidFill>
                <a:srgbClr val="003896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F1213C-D4B0-4C94-AB3F-08639A56AF03}" type="slidenum">
              <a:rPr lang="en-ZA"/>
              <a:pPr>
                <a:defRPr/>
              </a:pPr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750518749"/>
      </p:ext>
    </p:extLst>
  </p:cSld>
  <p:clrMapOvr>
    <a:masterClrMapping/>
  </p:clrMapOvr>
  <p:transition spd="slow">
    <p:fade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36563" y="166688"/>
            <a:ext cx="8378825" cy="63150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4" name="Slide Number Placeholder 4"/>
          <p:cNvSpPr>
            <a:spLocks noGrp="1"/>
          </p:cNvSpPr>
          <p:nvPr>
            <p:ph type="sldNum" sz="quarter" idx="11"/>
          </p:nvPr>
        </p:nvSpPr>
        <p:spPr>
          <a:xfrm>
            <a:off x="3851275" y="6453188"/>
            <a:ext cx="1008063" cy="268287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623015-B378-49AE-87A6-B021B8371722}" type="slidenum">
              <a:rPr lang="en-ZA"/>
              <a:pPr>
                <a:defRPr/>
              </a:pPr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921774956"/>
      </p:ext>
    </p:extLst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1019E-1336-4626-93EB-838593FEDA5E}" type="datetimeFigureOut">
              <a:rPr lang="en-ZA" smtClean="0"/>
              <a:t>2020/10/20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4A0BF-D3CA-456E-950B-054E16DDA860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8380616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1019E-1336-4626-93EB-838593FEDA5E}" type="datetimeFigureOut">
              <a:rPr lang="en-ZA" smtClean="0"/>
              <a:t>2020/10/20</a:t>
            </a:fld>
            <a:endParaRPr lang="en-Z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4A0BF-D3CA-456E-950B-054E16DDA860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957450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1019E-1336-4626-93EB-838593FEDA5E}" type="datetimeFigureOut">
              <a:rPr lang="en-ZA" smtClean="0"/>
              <a:t>2020/10/20</a:t>
            </a:fld>
            <a:endParaRPr lang="en-Z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4A0BF-D3CA-456E-950B-054E16DDA860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3065150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1019E-1336-4626-93EB-838593FEDA5E}" type="datetimeFigureOut">
              <a:rPr lang="en-ZA" smtClean="0"/>
              <a:t>2020/10/20</a:t>
            </a:fld>
            <a:endParaRPr lang="en-Z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4A0BF-D3CA-456E-950B-054E16DDA860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0271992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1019E-1336-4626-93EB-838593FEDA5E}" type="datetimeFigureOut">
              <a:rPr lang="en-ZA" smtClean="0"/>
              <a:t>2020/10/20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4A0BF-D3CA-456E-950B-054E16DDA860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9325221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1019E-1336-4626-93EB-838593FEDA5E}" type="datetimeFigureOut">
              <a:rPr lang="en-ZA" smtClean="0"/>
              <a:t>2020/10/20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4A0BF-D3CA-456E-950B-054E16DDA860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5936917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3.jpe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1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6" Type="http://schemas.openxmlformats.org/officeDocument/2006/relationships/image" Target="../media/image3.jpeg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A1019E-1336-4626-93EB-838593FEDA5E}" type="datetimeFigureOut">
              <a:rPr lang="en-ZA" smtClean="0"/>
              <a:t>2020/10/20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34A0BF-D3CA-456E-950B-054E16DDA860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350721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43" descr="logo small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2863" y="341313"/>
            <a:ext cx="1173162" cy="29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17" descr="topsolid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591425" cy="969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36563" y="166688"/>
            <a:ext cx="6519862" cy="666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ZA" altLang="en-US" smtClean="0"/>
              <a:t>Click to edit Master title style</a:t>
            </a:r>
          </a:p>
        </p:txBody>
      </p:sp>
      <p:sp>
        <p:nvSpPr>
          <p:cNvPr id="410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36563" y="1436688"/>
            <a:ext cx="8378825" cy="5045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ZA" altLang="en-US" smtClean="0"/>
              <a:t>Click to edit Master text styles</a:t>
            </a:r>
          </a:p>
          <a:p>
            <a:pPr lvl="1"/>
            <a:r>
              <a:rPr lang="en-ZA" altLang="en-US" smtClean="0"/>
              <a:t>Second level</a:t>
            </a:r>
          </a:p>
          <a:p>
            <a:pPr lvl="2"/>
            <a:r>
              <a:rPr lang="en-ZA" altLang="en-US" smtClean="0"/>
              <a:t>Third level</a:t>
            </a:r>
          </a:p>
          <a:p>
            <a:pPr lvl="3"/>
            <a:r>
              <a:rPr lang="en-ZA" altLang="en-US" smtClean="0"/>
              <a:t>Fourth level</a:t>
            </a:r>
          </a:p>
          <a:p>
            <a:pPr lvl="4"/>
            <a:r>
              <a:rPr lang="en-ZA" altLang="en-US" smtClean="0"/>
              <a:t>Fifth level</a:t>
            </a:r>
          </a:p>
        </p:txBody>
      </p:sp>
      <p:sp>
        <p:nvSpPr>
          <p:cNvPr id="1061" name="Rectangle 3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453188"/>
            <a:ext cx="1738313" cy="268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83725B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ZA"/>
          </a:p>
        </p:txBody>
      </p:sp>
      <p:sp>
        <p:nvSpPr>
          <p:cNvPr id="1063" name="Rectangle 3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924300" y="6453188"/>
            <a:ext cx="935038" cy="268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83725B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BD84AB7-6116-49C8-B579-4E9A78616FE1}" type="slidenum">
              <a:rPr lang="en-ZA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ZA" dirty="0"/>
          </a:p>
        </p:txBody>
      </p:sp>
      <p:pic>
        <p:nvPicPr>
          <p:cNvPr id="4104" name="Picture 8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12" t="14398" b="17091"/>
          <a:stretch>
            <a:fillRect/>
          </a:stretch>
        </p:blipFill>
        <p:spPr bwMode="auto">
          <a:xfrm>
            <a:off x="8318500" y="6118225"/>
            <a:ext cx="574675" cy="62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882317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ransition spd="slow">
    <p:fade/>
  </p:transition>
  <p:timing>
    <p:tnLst>
      <p:par>
        <p:cTn id="1" dur="indefinite" restart="never" nodeType="tmRoot"/>
      </p:par>
    </p:tnLst>
  </p:timing>
  <p:hf hdr="0" ftr="0"/>
  <p:txStyles>
    <p:titleStyle>
      <a:lvl1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  <a:cs typeface="Arial" charset="0"/>
        </a:defRPr>
      </a:lvl2pPr>
      <a:lvl3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  <a:cs typeface="Arial" charset="0"/>
        </a:defRPr>
      </a:lvl3pPr>
      <a:lvl4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  <a:cs typeface="Arial" charset="0"/>
        </a:defRPr>
      </a:lvl4pPr>
      <a:lvl5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  <a:cs typeface="Arial" charset="0"/>
        </a:defRPr>
      </a:lvl5pPr>
      <a:lvl6pPr marL="457200" algn="l" rtl="0" fontAlgn="base">
        <a:lnSpc>
          <a:spcPct val="85000"/>
        </a:lnSpc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  <a:cs typeface="Arial" charset="0"/>
        </a:defRPr>
      </a:lvl6pPr>
      <a:lvl7pPr marL="914400" algn="l" rtl="0" fontAlgn="base">
        <a:lnSpc>
          <a:spcPct val="85000"/>
        </a:lnSpc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  <a:cs typeface="Arial" charset="0"/>
        </a:defRPr>
      </a:lvl7pPr>
      <a:lvl8pPr marL="1371600" algn="l" rtl="0" fontAlgn="base">
        <a:lnSpc>
          <a:spcPct val="85000"/>
        </a:lnSpc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  <a:cs typeface="Arial" charset="0"/>
        </a:defRPr>
      </a:lvl8pPr>
      <a:lvl9pPr marL="1828800" algn="l" rtl="0" fontAlgn="base">
        <a:lnSpc>
          <a:spcPct val="85000"/>
        </a:lnSpc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  <a:cs typeface="Arial" charset="0"/>
        </a:defRPr>
      </a:lvl9pPr>
    </p:titleStyle>
    <p:bodyStyle>
      <a:lvl1pPr marL="266700" indent="-266700" algn="l" rtl="0" eaLnBrk="0" fontAlgn="base" hangingPunct="0">
        <a:lnSpc>
          <a:spcPct val="90000"/>
        </a:lnSpc>
        <a:spcBef>
          <a:spcPct val="100000"/>
        </a:spcBef>
        <a:spcAft>
          <a:spcPct val="0"/>
        </a:spcAft>
        <a:buClr>
          <a:srgbClr val="8C7F6D"/>
        </a:buClr>
        <a:buChar char="•"/>
        <a:defRPr sz="2000">
          <a:solidFill>
            <a:srgbClr val="003896"/>
          </a:solidFill>
          <a:latin typeface="+mn-lt"/>
          <a:ea typeface="+mn-ea"/>
          <a:cs typeface="+mn-cs"/>
        </a:defRPr>
      </a:lvl1pPr>
      <a:lvl2pPr marL="717550" indent="-271463" algn="l" rtl="0" eaLnBrk="0" fontAlgn="base" hangingPunct="0">
        <a:lnSpc>
          <a:spcPct val="90000"/>
        </a:lnSpc>
        <a:spcBef>
          <a:spcPct val="100000"/>
        </a:spcBef>
        <a:spcAft>
          <a:spcPct val="0"/>
        </a:spcAft>
        <a:buClr>
          <a:srgbClr val="8C7F6D"/>
        </a:buClr>
        <a:buChar char="•"/>
        <a:defRPr>
          <a:solidFill>
            <a:srgbClr val="003896"/>
          </a:solidFill>
          <a:latin typeface="+mn-lt"/>
          <a:cs typeface="+mn-cs"/>
        </a:defRPr>
      </a:lvl2pPr>
      <a:lvl3pPr marL="1076325" indent="-179388" algn="l" rtl="0" eaLnBrk="0" fontAlgn="base" hangingPunct="0">
        <a:lnSpc>
          <a:spcPct val="90000"/>
        </a:lnSpc>
        <a:spcBef>
          <a:spcPct val="100000"/>
        </a:spcBef>
        <a:spcAft>
          <a:spcPct val="0"/>
        </a:spcAft>
        <a:buClr>
          <a:srgbClr val="8C7F6D"/>
        </a:buClr>
        <a:buChar char="•"/>
        <a:defRPr sz="1600">
          <a:solidFill>
            <a:srgbClr val="003896"/>
          </a:solidFill>
          <a:latin typeface="+mn-lt"/>
          <a:cs typeface="+mn-cs"/>
        </a:defRPr>
      </a:lvl3pPr>
      <a:lvl4pPr marL="1435100" indent="-179388" algn="l" rtl="0" eaLnBrk="0" fontAlgn="base" hangingPunct="0">
        <a:lnSpc>
          <a:spcPct val="90000"/>
        </a:lnSpc>
        <a:spcBef>
          <a:spcPct val="100000"/>
        </a:spcBef>
        <a:spcAft>
          <a:spcPct val="0"/>
        </a:spcAft>
        <a:buClr>
          <a:srgbClr val="8C7F6D"/>
        </a:buClr>
        <a:buChar char="•"/>
        <a:defRPr sz="1400">
          <a:solidFill>
            <a:srgbClr val="003896"/>
          </a:solidFill>
          <a:latin typeface="+mn-lt"/>
          <a:cs typeface="+mn-cs"/>
        </a:defRPr>
      </a:lvl4pPr>
      <a:lvl5pPr marL="1793875" indent="-179388" algn="l" rtl="0" eaLnBrk="0" fontAlgn="base" hangingPunct="0">
        <a:lnSpc>
          <a:spcPct val="90000"/>
        </a:lnSpc>
        <a:spcBef>
          <a:spcPct val="100000"/>
        </a:spcBef>
        <a:spcAft>
          <a:spcPct val="0"/>
        </a:spcAft>
        <a:buClr>
          <a:srgbClr val="8C7F6D"/>
        </a:buClr>
        <a:buChar char="•"/>
        <a:defRPr sz="1400">
          <a:solidFill>
            <a:srgbClr val="003896"/>
          </a:solidFill>
          <a:latin typeface="+mn-lt"/>
          <a:cs typeface="+mn-cs"/>
        </a:defRPr>
      </a:lvl5pPr>
      <a:lvl6pPr marL="2251075" indent="-179388" algn="l" rtl="0" fontAlgn="base">
        <a:lnSpc>
          <a:spcPct val="90000"/>
        </a:lnSpc>
        <a:spcBef>
          <a:spcPct val="100000"/>
        </a:spcBef>
        <a:spcAft>
          <a:spcPct val="0"/>
        </a:spcAft>
        <a:buClr>
          <a:srgbClr val="8C7F6D"/>
        </a:buClr>
        <a:buChar char="•"/>
        <a:defRPr sz="1400">
          <a:solidFill>
            <a:srgbClr val="003896"/>
          </a:solidFill>
          <a:latin typeface="+mn-lt"/>
          <a:cs typeface="+mn-cs"/>
        </a:defRPr>
      </a:lvl6pPr>
      <a:lvl7pPr marL="2708275" indent="-179388" algn="l" rtl="0" fontAlgn="base">
        <a:lnSpc>
          <a:spcPct val="90000"/>
        </a:lnSpc>
        <a:spcBef>
          <a:spcPct val="100000"/>
        </a:spcBef>
        <a:spcAft>
          <a:spcPct val="0"/>
        </a:spcAft>
        <a:buClr>
          <a:srgbClr val="8C7F6D"/>
        </a:buClr>
        <a:buChar char="•"/>
        <a:defRPr sz="1400">
          <a:solidFill>
            <a:srgbClr val="003896"/>
          </a:solidFill>
          <a:latin typeface="+mn-lt"/>
          <a:cs typeface="+mn-cs"/>
        </a:defRPr>
      </a:lvl7pPr>
      <a:lvl8pPr marL="3165475" indent="-179388" algn="l" rtl="0" fontAlgn="base">
        <a:lnSpc>
          <a:spcPct val="90000"/>
        </a:lnSpc>
        <a:spcBef>
          <a:spcPct val="100000"/>
        </a:spcBef>
        <a:spcAft>
          <a:spcPct val="0"/>
        </a:spcAft>
        <a:buClr>
          <a:srgbClr val="8C7F6D"/>
        </a:buClr>
        <a:buChar char="•"/>
        <a:defRPr sz="1400">
          <a:solidFill>
            <a:srgbClr val="003896"/>
          </a:solidFill>
          <a:latin typeface="+mn-lt"/>
          <a:cs typeface="+mn-cs"/>
        </a:defRPr>
      </a:lvl8pPr>
      <a:lvl9pPr marL="3622675" indent="-179388" algn="l" rtl="0" fontAlgn="base">
        <a:lnSpc>
          <a:spcPct val="90000"/>
        </a:lnSpc>
        <a:spcBef>
          <a:spcPct val="100000"/>
        </a:spcBef>
        <a:spcAft>
          <a:spcPct val="0"/>
        </a:spcAft>
        <a:buClr>
          <a:srgbClr val="8C7F6D"/>
        </a:buClr>
        <a:buChar char="•"/>
        <a:defRPr sz="1400">
          <a:solidFill>
            <a:srgbClr val="003896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43" descr="logo small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2863" y="341313"/>
            <a:ext cx="1173162" cy="29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17" descr="topsolid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591425" cy="969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36563" y="166688"/>
            <a:ext cx="6519862" cy="666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ZA" altLang="en-US" smtClean="0"/>
              <a:t>Click to edit Master title style</a:t>
            </a:r>
          </a:p>
        </p:txBody>
      </p:sp>
      <p:sp>
        <p:nvSpPr>
          <p:cNvPr id="410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36563" y="1436688"/>
            <a:ext cx="8378825" cy="5045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ZA" altLang="en-US" smtClean="0"/>
              <a:t>Click to edit Master text styles</a:t>
            </a:r>
          </a:p>
          <a:p>
            <a:pPr lvl="1"/>
            <a:r>
              <a:rPr lang="en-ZA" altLang="en-US" smtClean="0"/>
              <a:t>Second level</a:t>
            </a:r>
          </a:p>
          <a:p>
            <a:pPr lvl="2"/>
            <a:r>
              <a:rPr lang="en-ZA" altLang="en-US" smtClean="0"/>
              <a:t>Third level</a:t>
            </a:r>
          </a:p>
          <a:p>
            <a:pPr lvl="3"/>
            <a:r>
              <a:rPr lang="en-ZA" altLang="en-US" smtClean="0"/>
              <a:t>Fourth level</a:t>
            </a:r>
          </a:p>
          <a:p>
            <a:pPr lvl="4"/>
            <a:r>
              <a:rPr lang="en-ZA" altLang="en-US" smtClean="0"/>
              <a:t>Fifth level</a:t>
            </a:r>
          </a:p>
        </p:txBody>
      </p:sp>
      <p:sp>
        <p:nvSpPr>
          <p:cNvPr id="1061" name="Rectangle 3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453188"/>
            <a:ext cx="1738313" cy="268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83725B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ZA"/>
          </a:p>
        </p:txBody>
      </p:sp>
      <p:sp>
        <p:nvSpPr>
          <p:cNvPr id="1063" name="Rectangle 3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924300" y="6453188"/>
            <a:ext cx="935038" cy="268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83725B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BD84AB7-6116-49C8-B579-4E9A78616FE1}" type="slidenum">
              <a:rPr lang="en-ZA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ZA" dirty="0"/>
          </a:p>
        </p:txBody>
      </p:sp>
      <p:pic>
        <p:nvPicPr>
          <p:cNvPr id="4104" name="Picture 8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12" t="14398" b="17091"/>
          <a:stretch>
            <a:fillRect/>
          </a:stretch>
        </p:blipFill>
        <p:spPr bwMode="auto">
          <a:xfrm>
            <a:off x="8318500" y="6118225"/>
            <a:ext cx="574675" cy="62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59170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</p:sldLayoutIdLst>
  <p:transition spd="slow">
    <p:fade/>
  </p:transition>
  <p:timing>
    <p:tnLst>
      <p:par>
        <p:cTn id="1" dur="indefinite" restart="never" nodeType="tmRoot"/>
      </p:par>
    </p:tnLst>
  </p:timing>
  <p:hf hdr="0" ftr="0"/>
  <p:txStyles>
    <p:titleStyle>
      <a:lvl1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  <a:cs typeface="Arial" charset="0"/>
        </a:defRPr>
      </a:lvl2pPr>
      <a:lvl3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  <a:cs typeface="Arial" charset="0"/>
        </a:defRPr>
      </a:lvl3pPr>
      <a:lvl4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  <a:cs typeface="Arial" charset="0"/>
        </a:defRPr>
      </a:lvl4pPr>
      <a:lvl5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  <a:cs typeface="Arial" charset="0"/>
        </a:defRPr>
      </a:lvl5pPr>
      <a:lvl6pPr marL="457200" algn="l" rtl="0" fontAlgn="base">
        <a:lnSpc>
          <a:spcPct val="85000"/>
        </a:lnSpc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  <a:cs typeface="Arial" charset="0"/>
        </a:defRPr>
      </a:lvl6pPr>
      <a:lvl7pPr marL="914400" algn="l" rtl="0" fontAlgn="base">
        <a:lnSpc>
          <a:spcPct val="85000"/>
        </a:lnSpc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  <a:cs typeface="Arial" charset="0"/>
        </a:defRPr>
      </a:lvl7pPr>
      <a:lvl8pPr marL="1371600" algn="l" rtl="0" fontAlgn="base">
        <a:lnSpc>
          <a:spcPct val="85000"/>
        </a:lnSpc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  <a:cs typeface="Arial" charset="0"/>
        </a:defRPr>
      </a:lvl8pPr>
      <a:lvl9pPr marL="1828800" algn="l" rtl="0" fontAlgn="base">
        <a:lnSpc>
          <a:spcPct val="85000"/>
        </a:lnSpc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  <a:cs typeface="Arial" charset="0"/>
        </a:defRPr>
      </a:lvl9pPr>
    </p:titleStyle>
    <p:bodyStyle>
      <a:lvl1pPr marL="266700" indent="-266700" algn="l" rtl="0" eaLnBrk="0" fontAlgn="base" hangingPunct="0">
        <a:lnSpc>
          <a:spcPct val="90000"/>
        </a:lnSpc>
        <a:spcBef>
          <a:spcPct val="100000"/>
        </a:spcBef>
        <a:spcAft>
          <a:spcPct val="0"/>
        </a:spcAft>
        <a:buClr>
          <a:srgbClr val="8C7F6D"/>
        </a:buClr>
        <a:buChar char="•"/>
        <a:defRPr sz="2000">
          <a:solidFill>
            <a:srgbClr val="003896"/>
          </a:solidFill>
          <a:latin typeface="+mn-lt"/>
          <a:ea typeface="+mn-ea"/>
          <a:cs typeface="+mn-cs"/>
        </a:defRPr>
      </a:lvl1pPr>
      <a:lvl2pPr marL="717550" indent="-271463" algn="l" rtl="0" eaLnBrk="0" fontAlgn="base" hangingPunct="0">
        <a:lnSpc>
          <a:spcPct val="90000"/>
        </a:lnSpc>
        <a:spcBef>
          <a:spcPct val="100000"/>
        </a:spcBef>
        <a:spcAft>
          <a:spcPct val="0"/>
        </a:spcAft>
        <a:buClr>
          <a:srgbClr val="8C7F6D"/>
        </a:buClr>
        <a:buChar char="•"/>
        <a:defRPr>
          <a:solidFill>
            <a:srgbClr val="003896"/>
          </a:solidFill>
          <a:latin typeface="+mn-lt"/>
          <a:cs typeface="+mn-cs"/>
        </a:defRPr>
      </a:lvl2pPr>
      <a:lvl3pPr marL="1076325" indent="-179388" algn="l" rtl="0" eaLnBrk="0" fontAlgn="base" hangingPunct="0">
        <a:lnSpc>
          <a:spcPct val="90000"/>
        </a:lnSpc>
        <a:spcBef>
          <a:spcPct val="100000"/>
        </a:spcBef>
        <a:spcAft>
          <a:spcPct val="0"/>
        </a:spcAft>
        <a:buClr>
          <a:srgbClr val="8C7F6D"/>
        </a:buClr>
        <a:buChar char="•"/>
        <a:defRPr sz="1600">
          <a:solidFill>
            <a:srgbClr val="003896"/>
          </a:solidFill>
          <a:latin typeface="+mn-lt"/>
          <a:cs typeface="+mn-cs"/>
        </a:defRPr>
      </a:lvl3pPr>
      <a:lvl4pPr marL="1435100" indent="-179388" algn="l" rtl="0" eaLnBrk="0" fontAlgn="base" hangingPunct="0">
        <a:lnSpc>
          <a:spcPct val="90000"/>
        </a:lnSpc>
        <a:spcBef>
          <a:spcPct val="100000"/>
        </a:spcBef>
        <a:spcAft>
          <a:spcPct val="0"/>
        </a:spcAft>
        <a:buClr>
          <a:srgbClr val="8C7F6D"/>
        </a:buClr>
        <a:buChar char="•"/>
        <a:defRPr sz="1400">
          <a:solidFill>
            <a:srgbClr val="003896"/>
          </a:solidFill>
          <a:latin typeface="+mn-lt"/>
          <a:cs typeface="+mn-cs"/>
        </a:defRPr>
      </a:lvl4pPr>
      <a:lvl5pPr marL="1793875" indent="-179388" algn="l" rtl="0" eaLnBrk="0" fontAlgn="base" hangingPunct="0">
        <a:lnSpc>
          <a:spcPct val="90000"/>
        </a:lnSpc>
        <a:spcBef>
          <a:spcPct val="100000"/>
        </a:spcBef>
        <a:spcAft>
          <a:spcPct val="0"/>
        </a:spcAft>
        <a:buClr>
          <a:srgbClr val="8C7F6D"/>
        </a:buClr>
        <a:buChar char="•"/>
        <a:defRPr sz="1400">
          <a:solidFill>
            <a:srgbClr val="003896"/>
          </a:solidFill>
          <a:latin typeface="+mn-lt"/>
          <a:cs typeface="+mn-cs"/>
        </a:defRPr>
      </a:lvl5pPr>
      <a:lvl6pPr marL="2251075" indent="-179388" algn="l" rtl="0" fontAlgn="base">
        <a:lnSpc>
          <a:spcPct val="90000"/>
        </a:lnSpc>
        <a:spcBef>
          <a:spcPct val="100000"/>
        </a:spcBef>
        <a:spcAft>
          <a:spcPct val="0"/>
        </a:spcAft>
        <a:buClr>
          <a:srgbClr val="8C7F6D"/>
        </a:buClr>
        <a:buChar char="•"/>
        <a:defRPr sz="1400">
          <a:solidFill>
            <a:srgbClr val="003896"/>
          </a:solidFill>
          <a:latin typeface="+mn-lt"/>
          <a:cs typeface="+mn-cs"/>
        </a:defRPr>
      </a:lvl6pPr>
      <a:lvl7pPr marL="2708275" indent="-179388" algn="l" rtl="0" fontAlgn="base">
        <a:lnSpc>
          <a:spcPct val="90000"/>
        </a:lnSpc>
        <a:spcBef>
          <a:spcPct val="100000"/>
        </a:spcBef>
        <a:spcAft>
          <a:spcPct val="0"/>
        </a:spcAft>
        <a:buClr>
          <a:srgbClr val="8C7F6D"/>
        </a:buClr>
        <a:buChar char="•"/>
        <a:defRPr sz="1400">
          <a:solidFill>
            <a:srgbClr val="003896"/>
          </a:solidFill>
          <a:latin typeface="+mn-lt"/>
          <a:cs typeface="+mn-cs"/>
        </a:defRPr>
      </a:lvl7pPr>
      <a:lvl8pPr marL="3165475" indent="-179388" algn="l" rtl="0" fontAlgn="base">
        <a:lnSpc>
          <a:spcPct val="90000"/>
        </a:lnSpc>
        <a:spcBef>
          <a:spcPct val="100000"/>
        </a:spcBef>
        <a:spcAft>
          <a:spcPct val="0"/>
        </a:spcAft>
        <a:buClr>
          <a:srgbClr val="8C7F6D"/>
        </a:buClr>
        <a:buChar char="•"/>
        <a:defRPr sz="1400">
          <a:solidFill>
            <a:srgbClr val="003896"/>
          </a:solidFill>
          <a:latin typeface="+mn-lt"/>
          <a:cs typeface="+mn-cs"/>
        </a:defRPr>
      </a:lvl8pPr>
      <a:lvl9pPr marL="3622675" indent="-179388" algn="l" rtl="0" fontAlgn="base">
        <a:lnSpc>
          <a:spcPct val="90000"/>
        </a:lnSpc>
        <a:spcBef>
          <a:spcPct val="100000"/>
        </a:spcBef>
        <a:spcAft>
          <a:spcPct val="0"/>
        </a:spcAft>
        <a:buClr>
          <a:srgbClr val="8C7F6D"/>
        </a:buClr>
        <a:buChar char="•"/>
        <a:defRPr sz="1400">
          <a:solidFill>
            <a:srgbClr val="003896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10.jpeg"/><Relationship Id="rId7" Type="http://schemas.openxmlformats.org/officeDocument/2006/relationships/image" Target="../media/image14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openxmlformats.org/officeDocument/2006/relationships/image" Target="../media/image23.png"/><Relationship Id="rId18" Type="http://schemas.openxmlformats.org/officeDocument/2006/relationships/image" Target="../media/image26.png"/><Relationship Id="rId26" Type="http://schemas.openxmlformats.org/officeDocument/2006/relationships/image" Target="../media/image33.png"/><Relationship Id="rId3" Type="http://schemas.microsoft.com/office/2007/relationships/hdphoto" Target="../media/hdphoto1.wdp"/><Relationship Id="rId21" Type="http://schemas.openxmlformats.org/officeDocument/2006/relationships/image" Target="../media/image29.png"/><Relationship Id="rId7" Type="http://schemas.openxmlformats.org/officeDocument/2006/relationships/image" Target="../media/image20.png"/><Relationship Id="rId12" Type="http://schemas.microsoft.com/office/2007/relationships/hdphoto" Target="../media/hdphoto4.wdp"/><Relationship Id="rId17" Type="http://schemas.openxmlformats.org/officeDocument/2006/relationships/image" Target="../media/image25.png"/><Relationship Id="rId25" Type="http://schemas.microsoft.com/office/2007/relationships/hdphoto" Target="../media/hdphoto7.wdp"/><Relationship Id="rId2" Type="http://schemas.openxmlformats.org/officeDocument/2006/relationships/image" Target="../media/image16.png"/><Relationship Id="rId16" Type="http://schemas.microsoft.com/office/2007/relationships/hdphoto" Target="../media/hdphoto6.wdp"/><Relationship Id="rId20" Type="http://schemas.openxmlformats.org/officeDocument/2006/relationships/image" Target="../media/image28.png"/><Relationship Id="rId29" Type="http://schemas.microsoft.com/office/2007/relationships/hdphoto" Target="../media/hdphoto9.wdp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11" Type="http://schemas.openxmlformats.org/officeDocument/2006/relationships/image" Target="../media/image22.png"/><Relationship Id="rId24" Type="http://schemas.openxmlformats.org/officeDocument/2006/relationships/image" Target="../media/image32.png"/><Relationship Id="rId5" Type="http://schemas.openxmlformats.org/officeDocument/2006/relationships/image" Target="../media/image18.png"/><Relationship Id="rId15" Type="http://schemas.openxmlformats.org/officeDocument/2006/relationships/image" Target="../media/image24.png"/><Relationship Id="rId23" Type="http://schemas.openxmlformats.org/officeDocument/2006/relationships/image" Target="../media/image31.png"/><Relationship Id="rId28" Type="http://schemas.openxmlformats.org/officeDocument/2006/relationships/image" Target="../media/image34.png"/><Relationship Id="rId10" Type="http://schemas.microsoft.com/office/2007/relationships/hdphoto" Target="../media/hdphoto3.wdp"/><Relationship Id="rId19" Type="http://schemas.openxmlformats.org/officeDocument/2006/relationships/image" Target="../media/image27.png"/><Relationship Id="rId4" Type="http://schemas.openxmlformats.org/officeDocument/2006/relationships/image" Target="../media/image17.png"/><Relationship Id="rId9" Type="http://schemas.openxmlformats.org/officeDocument/2006/relationships/image" Target="../media/image21.png"/><Relationship Id="rId14" Type="http://schemas.microsoft.com/office/2007/relationships/hdphoto" Target="../media/hdphoto5.wdp"/><Relationship Id="rId22" Type="http://schemas.openxmlformats.org/officeDocument/2006/relationships/image" Target="../media/image30.png"/><Relationship Id="rId27" Type="http://schemas.microsoft.com/office/2007/relationships/hdphoto" Target="../media/hdphoto8.wdp"/><Relationship Id="rId30" Type="http://schemas.openxmlformats.org/officeDocument/2006/relationships/image" Target="../media/image35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mailto:SelekaLG@Eskom.co.za" TargetMode="External"/><Relationship Id="rId2" Type="http://schemas.openxmlformats.org/officeDocument/2006/relationships/hyperlink" Target="mailto:dKlerkQ@eskom.co.za" TargetMode="External"/><Relationship Id="rId1" Type="http://schemas.openxmlformats.org/officeDocument/2006/relationships/slideLayout" Target="../slideLayouts/slideLayout3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3059113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grpSp>
        <p:nvGrpSpPr>
          <p:cNvPr id="29699" name="Group 162"/>
          <p:cNvGrpSpPr>
            <a:grpSpLocks/>
          </p:cNvGrpSpPr>
          <p:nvPr/>
        </p:nvGrpSpPr>
        <p:grpSpPr bwMode="auto">
          <a:xfrm>
            <a:off x="-4763" y="0"/>
            <a:ext cx="9148763" cy="6858000"/>
            <a:chOff x="-3" y="0"/>
            <a:chExt cx="5763" cy="4320"/>
          </a:xfrm>
        </p:grpSpPr>
        <p:pic>
          <p:nvPicPr>
            <p:cNvPr id="29756" name="Picture 23" descr="dd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3" y="0"/>
              <a:ext cx="1150" cy="43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9757" name="Rectangle 91"/>
            <p:cNvSpPr>
              <a:spLocks noChangeArrowheads="1"/>
            </p:cNvSpPr>
            <p:nvPr/>
          </p:nvSpPr>
          <p:spPr bwMode="auto">
            <a:xfrm>
              <a:off x="-3" y="0"/>
              <a:ext cx="5763" cy="43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US" altLang="en-US" smtClean="0">
                <a:solidFill>
                  <a:srgbClr val="003896"/>
                </a:solidFill>
              </a:endParaRPr>
            </a:p>
          </p:txBody>
        </p:sp>
        <p:pic>
          <p:nvPicPr>
            <p:cNvPr id="29758" name="Picture 161" descr="logo small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88" y="326"/>
              <a:ext cx="1352" cy="3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9700" name="Group 155"/>
          <p:cNvGrpSpPr>
            <a:grpSpLocks/>
          </p:cNvGrpSpPr>
          <p:nvPr/>
        </p:nvGrpSpPr>
        <p:grpSpPr bwMode="auto">
          <a:xfrm>
            <a:off x="257175" y="1201738"/>
            <a:ext cx="2482850" cy="2444750"/>
            <a:chOff x="162" y="757"/>
            <a:chExt cx="1564" cy="1540"/>
          </a:xfrm>
        </p:grpSpPr>
        <p:sp>
          <p:nvSpPr>
            <p:cNvPr id="29751" name="Oval 101"/>
            <p:cNvSpPr>
              <a:spLocks noChangeArrowheads="1"/>
            </p:cNvSpPr>
            <p:nvPr/>
          </p:nvSpPr>
          <p:spPr bwMode="auto">
            <a:xfrm>
              <a:off x="232" y="819"/>
              <a:ext cx="1448" cy="1447"/>
            </a:xfrm>
            <a:prstGeom prst="ellipse">
              <a:avLst/>
            </a:prstGeom>
            <a:solidFill>
              <a:srgbClr val="83725B"/>
            </a:solidFill>
            <a:ln w="9525">
              <a:solidFill>
                <a:srgbClr val="83725B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US" altLang="en-US" smtClean="0">
                <a:solidFill>
                  <a:srgbClr val="003896"/>
                </a:solidFill>
              </a:endParaRPr>
            </a:p>
          </p:txBody>
        </p:sp>
        <p:sp>
          <p:nvSpPr>
            <p:cNvPr id="29752" name="Oval 103"/>
            <p:cNvSpPr>
              <a:spLocks noChangeArrowheads="1"/>
            </p:cNvSpPr>
            <p:nvPr/>
          </p:nvSpPr>
          <p:spPr bwMode="auto">
            <a:xfrm>
              <a:off x="217" y="772"/>
              <a:ext cx="1486" cy="1494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US" altLang="en-US" smtClean="0">
                <a:solidFill>
                  <a:srgbClr val="003896"/>
                </a:solidFill>
              </a:endParaRPr>
            </a:p>
          </p:txBody>
        </p:sp>
        <p:sp>
          <p:nvSpPr>
            <p:cNvPr id="29753" name="Oval 104"/>
            <p:cNvSpPr>
              <a:spLocks noChangeArrowheads="1"/>
            </p:cNvSpPr>
            <p:nvPr/>
          </p:nvSpPr>
          <p:spPr bwMode="auto">
            <a:xfrm>
              <a:off x="162" y="772"/>
              <a:ext cx="1487" cy="1494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US" altLang="en-US" smtClean="0">
                <a:solidFill>
                  <a:srgbClr val="003896"/>
                </a:solidFill>
              </a:endParaRPr>
            </a:p>
          </p:txBody>
        </p:sp>
        <p:sp>
          <p:nvSpPr>
            <p:cNvPr id="29754" name="Oval 105"/>
            <p:cNvSpPr>
              <a:spLocks noChangeArrowheads="1"/>
            </p:cNvSpPr>
            <p:nvPr/>
          </p:nvSpPr>
          <p:spPr bwMode="auto">
            <a:xfrm>
              <a:off x="240" y="803"/>
              <a:ext cx="1486" cy="1494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US" altLang="en-US" smtClean="0">
                <a:solidFill>
                  <a:srgbClr val="003896"/>
                </a:solidFill>
              </a:endParaRPr>
            </a:p>
          </p:txBody>
        </p:sp>
        <p:sp>
          <p:nvSpPr>
            <p:cNvPr id="29755" name="Oval 106"/>
            <p:cNvSpPr>
              <a:spLocks noChangeArrowheads="1"/>
            </p:cNvSpPr>
            <p:nvPr/>
          </p:nvSpPr>
          <p:spPr bwMode="auto">
            <a:xfrm>
              <a:off x="194" y="757"/>
              <a:ext cx="1486" cy="1486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US" altLang="en-US" smtClean="0">
                <a:solidFill>
                  <a:srgbClr val="003896"/>
                </a:solidFill>
              </a:endParaRPr>
            </a:p>
          </p:txBody>
        </p:sp>
      </p:grpSp>
      <p:sp>
        <p:nvSpPr>
          <p:cNvPr id="19462" name="Oval 102"/>
          <p:cNvSpPr>
            <a:spLocks noChangeArrowheads="1"/>
          </p:cNvSpPr>
          <p:nvPr/>
        </p:nvSpPr>
        <p:spPr bwMode="auto">
          <a:xfrm>
            <a:off x="436563" y="1362075"/>
            <a:ext cx="2162175" cy="2173288"/>
          </a:xfrm>
          <a:prstGeom prst="ellipse">
            <a:avLst/>
          </a:pr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-166" b="-166"/>
            </a:stretch>
          </a:blipFill>
          <a:ln>
            <a:noFill/>
          </a:ln>
        </p:spPr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ZA" sz="1000" dirty="0">
              <a:solidFill>
                <a:srgbClr val="003896"/>
              </a:solidFill>
            </a:endParaRPr>
          </a:p>
        </p:txBody>
      </p:sp>
      <p:grpSp>
        <p:nvGrpSpPr>
          <p:cNvPr id="29704" name="Group 156"/>
          <p:cNvGrpSpPr>
            <a:grpSpLocks/>
          </p:cNvGrpSpPr>
          <p:nvPr/>
        </p:nvGrpSpPr>
        <p:grpSpPr bwMode="auto">
          <a:xfrm>
            <a:off x="171450" y="1201738"/>
            <a:ext cx="2643188" cy="2493962"/>
            <a:chOff x="108" y="757"/>
            <a:chExt cx="1665" cy="1571"/>
          </a:xfrm>
        </p:grpSpPr>
        <p:sp>
          <p:nvSpPr>
            <p:cNvPr id="29748" name="Oval 107"/>
            <p:cNvSpPr>
              <a:spLocks noChangeArrowheads="1"/>
            </p:cNvSpPr>
            <p:nvPr/>
          </p:nvSpPr>
          <p:spPr bwMode="auto">
            <a:xfrm>
              <a:off x="279" y="834"/>
              <a:ext cx="1486" cy="1494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US" altLang="en-US" smtClean="0">
                <a:solidFill>
                  <a:srgbClr val="003896"/>
                </a:solidFill>
              </a:endParaRPr>
            </a:p>
          </p:txBody>
        </p:sp>
        <p:sp>
          <p:nvSpPr>
            <p:cNvPr id="29749" name="Oval 108"/>
            <p:cNvSpPr>
              <a:spLocks noChangeArrowheads="1"/>
            </p:cNvSpPr>
            <p:nvPr/>
          </p:nvSpPr>
          <p:spPr bwMode="auto">
            <a:xfrm>
              <a:off x="108" y="834"/>
              <a:ext cx="1486" cy="1494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US" altLang="en-US" smtClean="0">
                <a:solidFill>
                  <a:srgbClr val="003896"/>
                </a:solidFill>
              </a:endParaRPr>
            </a:p>
          </p:txBody>
        </p:sp>
        <p:sp>
          <p:nvSpPr>
            <p:cNvPr id="29750" name="Oval 109"/>
            <p:cNvSpPr>
              <a:spLocks noChangeArrowheads="1"/>
            </p:cNvSpPr>
            <p:nvPr/>
          </p:nvSpPr>
          <p:spPr bwMode="auto">
            <a:xfrm>
              <a:off x="287" y="757"/>
              <a:ext cx="1486" cy="1486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US" altLang="en-US" smtClean="0">
                <a:solidFill>
                  <a:srgbClr val="003896"/>
                </a:solidFill>
              </a:endParaRPr>
            </a:p>
          </p:txBody>
        </p:sp>
      </p:grpSp>
      <p:grpSp>
        <p:nvGrpSpPr>
          <p:cNvPr id="29705" name="Group 146"/>
          <p:cNvGrpSpPr>
            <a:grpSpLocks/>
          </p:cNvGrpSpPr>
          <p:nvPr/>
        </p:nvGrpSpPr>
        <p:grpSpPr bwMode="auto">
          <a:xfrm>
            <a:off x="912813" y="620713"/>
            <a:ext cx="1284287" cy="1260475"/>
            <a:chOff x="575" y="391"/>
            <a:chExt cx="809" cy="794"/>
          </a:xfrm>
        </p:grpSpPr>
        <p:sp>
          <p:nvSpPr>
            <p:cNvPr id="29740" name="Oval 147"/>
            <p:cNvSpPr>
              <a:spLocks noChangeArrowheads="1"/>
            </p:cNvSpPr>
            <p:nvPr/>
          </p:nvSpPr>
          <p:spPr bwMode="auto">
            <a:xfrm>
              <a:off x="614" y="422"/>
              <a:ext cx="739" cy="747"/>
            </a:xfrm>
            <a:prstGeom prst="ellipse">
              <a:avLst/>
            </a:prstGeom>
            <a:solidFill>
              <a:srgbClr val="83725B"/>
            </a:solidFill>
            <a:ln w="9525">
              <a:solidFill>
                <a:srgbClr val="83725B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US" altLang="en-US" smtClean="0">
                <a:solidFill>
                  <a:srgbClr val="003896"/>
                </a:solidFill>
              </a:endParaRPr>
            </a:p>
          </p:txBody>
        </p:sp>
        <p:sp>
          <p:nvSpPr>
            <p:cNvPr id="29741" name="Oval 148"/>
            <p:cNvSpPr>
              <a:spLocks noChangeArrowheads="1"/>
            </p:cNvSpPr>
            <p:nvPr/>
          </p:nvSpPr>
          <p:spPr bwMode="auto">
            <a:xfrm>
              <a:off x="629" y="445"/>
              <a:ext cx="708" cy="708"/>
            </a:xfrm>
            <a:prstGeom prst="ellipse">
              <a:avLst/>
            </a:prstGeom>
            <a:solidFill>
              <a:srgbClr val="8C7F6D"/>
            </a:solidFill>
            <a:ln w="9525">
              <a:solidFill>
                <a:srgbClr val="83725B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US" altLang="en-US" smtClean="0">
                <a:solidFill>
                  <a:srgbClr val="003896"/>
                </a:solidFill>
              </a:endParaRPr>
            </a:p>
          </p:txBody>
        </p:sp>
        <p:sp>
          <p:nvSpPr>
            <p:cNvPr id="29742" name="Oval 149"/>
            <p:cNvSpPr>
              <a:spLocks noChangeArrowheads="1"/>
            </p:cNvSpPr>
            <p:nvPr/>
          </p:nvSpPr>
          <p:spPr bwMode="auto">
            <a:xfrm>
              <a:off x="598" y="399"/>
              <a:ext cx="770" cy="770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US" altLang="en-US" smtClean="0">
                <a:solidFill>
                  <a:srgbClr val="003896"/>
                </a:solidFill>
              </a:endParaRPr>
            </a:p>
          </p:txBody>
        </p:sp>
        <p:sp>
          <p:nvSpPr>
            <p:cNvPr id="29743" name="Oval 150"/>
            <p:cNvSpPr>
              <a:spLocks noChangeArrowheads="1"/>
            </p:cNvSpPr>
            <p:nvPr/>
          </p:nvSpPr>
          <p:spPr bwMode="auto">
            <a:xfrm>
              <a:off x="575" y="399"/>
              <a:ext cx="762" cy="770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US" altLang="en-US" smtClean="0">
                <a:solidFill>
                  <a:srgbClr val="003896"/>
                </a:solidFill>
              </a:endParaRPr>
            </a:p>
          </p:txBody>
        </p:sp>
        <p:sp>
          <p:nvSpPr>
            <p:cNvPr id="29744" name="Oval 151"/>
            <p:cNvSpPr>
              <a:spLocks noChangeArrowheads="1"/>
            </p:cNvSpPr>
            <p:nvPr/>
          </p:nvSpPr>
          <p:spPr bwMode="auto">
            <a:xfrm>
              <a:off x="614" y="414"/>
              <a:ext cx="770" cy="771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US" altLang="en-US" smtClean="0">
                <a:solidFill>
                  <a:srgbClr val="003896"/>
                </a:solidFill>
              </a:endParaRPr>
            </a:p>
          </p:txBody>
        </p:sp>
        <p:sp>
          <p:nvSpPr>
            <p:cNvPr id="29745" name="Oval 152"/>
            <p:cNvSpPr>
              <a:spLocks noChangeArrowheads="1"/>
            </p:cNvSpPr>
            <p:nvPr/>
          </p:nvSpPr>
          <p:spPr bwMode="auto">
            <a:xfrm>
              <a:off x="590" y="391"/>
              <a:ext cx="763" cy="770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US" altLang="en-US" smtClean="0">
                <a:solidFill>
                  <a:srgbClr val="003896"/>
                </a:solidFill>
              </a:endParaRPr>
            </a:p>
          </p:txBody>
        </p:sp>
        <p:sp>
          <p:nvSpPr>
            <p:cNvPr id="29746" name="Oval 153"/>
            <p:cNvSpPr>
              <a:spLocks noChangeArrowheads="1"/>
            </p:cNvSpPr>
            <p:nvPr/>
          </p:nvSpPr>
          <p:spPr bwMode="auto">
            <a:xfrm>
              <a:off x="629" y="445"/>
              <a:ext cx="708" cy="708"/>
            </a:xfrm>
            <a:prstGeom prst="ellipse">
              <a:avLst/>
            </a:prstGeom>
            <a:solidFill>
              <a:srgbClr val="83725B"/>
            </a:solidFill>
            <a:ln w="9525">
              <a:solidFill>
                <a:srgbClr val="83725B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US" altLang="en-US" smtClean="0">
                <a:solidFill>
                  <a:srgbClr val="003896"/>
                </a:solidFill>
              </a:endParaRPr>
            </a:p>
          </p:txBody>
        </p:sp>
        <p:sp>
          <p:nvSpPr>
            <p:cNvPr id="29747" name="Oval 154"/>
            <p:cNvSpPr>
              <a:spLocks noChangeArrowheads="1"/>
            </p:cNvSpPr>
            <p:nvPr/>
          </p:nvSpPr>
          <p:spPr bwMode="auto">
            <a:xfrm>
              <a:off x="637" y="445"/>
              <a:ext cx="693" cy="693"/>
            </a:xfrm>
            <a:prstGeom prst="ellipse">
              <a:avLst/>
            </a:prstGeom>
            <a:noFill/>
            <a:ln w="0">
              <a:solidFill>
                <a:srgbClr val="83725B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US" altLang="en-US" smtClean="0">
                <a:solidFill>
                  <a:srgbClr val="003896"/>
                </a:solidFill>
              </a:endParaRPr>
            </a:p>
          </p:txBody>
        </p:sp>
      </p:grpSp>
      <p:sp>
        <p:nvSpPr>
          <p:cNvPr id="29706" name="Oval 118"/>
          <p:cNvSpPr>
            <a:spLocks noChangeArrowheads="1"/>
          </p:cNvSpPr>
          <p:nvPr/>
        </p:nvSpPr>
        <p:spPr bwMode="auto">
          <a:xfrm>
            <a:off x="1004888" y="706438"/>
            <a:ext cx="1111250" cy="1112837"/>
          </a:xfrm>
          <a:prstGeom prst="ellipse">
            <a:avLst/>
          </a:prstGeom>
          <a:blipFill dpi="0" rotWithShape="1">
            <a:blip r:embed="rId5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sz="600" smtClean="0">
              <a:solidFill>
                <a:srgbClr val="003896"/>
              </a:solidFill>
            </a:endParaRPr>
          </a:p>
        </p:txBody>
      </p:sp>
      <p:grpSp>
        <p:nvGrpSpPr>
          <p:cNvPr id="29707" name="Group 145"/>
          <p:cNvGrpSpPr>
            <a:grpSpLocks/>
          </p:cNvGrpSpPr>
          <p:nvPr/>
        </p:nvGrpSpPr>
        <p:grpSpPr bwMode="auto">
          <a:xfrm>
            <a:off x="863600" y="620713"/>
            <a:ext cx="1370013" cy="1284287"/>
            <a:chOff x="544" y="391"/>
            <a:chExt cx="863" cy="809"/>
          </a:xfrm>
        </p:grpSpPr>
        <p:sp>
          <p:nvSpPr>
            <p:cNvPr id="29737" name="Oval 119"/>
            <p:cNvSpPr>
              <a:spLocks noChangeArrowheads="1"/>
            </p:cNvSpPr>
            <p:nvPr/>
          </p:nvSpPr>
          <p:spPr bwMode="auto">
            <a:xfrm>
              <a:off x="637" y="391"/>
              <a:ext cx="770" cy="770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US" altLang="en-US" smtClean="0">
                <a:solidFill>
                  <a:srgbClr val="003896"/>
                </a:solidFill>
              </a:endParaRPr>
            </a:p>
          </p:txBody>
        </p:sp>
        <p:sp>
          <p:nvSpPr>
            <p:cNvPr id="29738" name="Oval 120"/>
            <p:cNvSpPr>
              <a:spLocks noChangeArrowheads="1"/>
            </p:cNvSpPr>
            <p:nvPr/>
          </p:nvSpPr>
          <p:spPr bwMode="auto">
            <a:xfrm>
              <a:off x="544" y="438"/>
              <a:ext cx="770" cy="762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US" altLang="en-US" smtClean="0">
                <a:solidFill>
                  <a:srgbClr val="003896"/>
                </a:solidFill>
              </a:endParaRPr>
            </a:p>
          </p:txBody>
        </p:sp>
        <p:sp>
          <p:nvSpPr>
            <p:cNvPr id="29739" name="Oval 121"/>
            <p:cNvSpPr>
              <a:spLocks noChangeArrowheads="1"/>
            </p:cNvSpPr>
            <p:nvPr/>
          </p:nvSpPr>
          <p:spPr bwMode="auto">
            <a:xfrm>
              <a:off x="637" y="438"/>
              <a:ext cx="763" cy="762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US" altLang="en-US" smtClean="0">
                <a:solidFill>
                  <a:srgbClr val="003896"/>
                </a:solidFill>
              </a:endParaRPr>
            </a:p>
          </p:txBody>
        </p:sp>
      </p:grpSp>
      <p:grpSp>
        <p:nvGrpSpPr>
          <p:cNvPr id="29708" name="Group 157"/>
          <p:cNvGrpSpPr>
            <a:grpSpLocks/>
          </p:cNvGrpSpPr>
          <p:nvPr/>
        </p:nvGrpSpPr>
        <p:grpSpPr bwMode="auto">
          <a:xfrm>
            <a:off x="331788" y="3090863"/>
            <a:ext cx="2074862" cy="2038350"/>
            <a:chOff x="209" y="1947"/>
            <a:chExt cx="1307" cy="1284"/>
          </a:xfrm>
        </p:grpSpPr>
        <p:sp>
          <p:nvSpPr>
            <p:cNvPr id="29731" name="Oval 122"/>
            <p:cNvSpPr>
              <a:spLocks noChangeArrowheads="1"/>
            </p:cNvSpPr>
            <p:nvPr/>
          </p:nvSpPr>
          <p:spPr bwMode="auto">
            <a:xfrm>
              <a:off x="264" y="2002"/>
              <a:ext cx="1213" cy="1205"/>
            </a:xfrm>
            <a:prstGeom prst="ellipse">
              <a:avLst/>
            </a:prstGeom>
            <a:solidFill>
              <a:srgbClr val="83725B"/>
            </a:solidFill>
            <a:ln w="9525">
              <a:solidFill>
                <a:srgbClr val="83725B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US" altLang="en-US" smtClean="0">
                <a:solidFill>
                  <a:srgbClr val="003896"/>
                </a:solidFill>
              </a:endParaRPr>
            </a:p>
          </p:txBody>
        </p:sp>
        <p:sp>
          <p:nvSpPr>
            <p:cNvPr id="29732" name="Oval 123"/>
            <p:cNvSpPr>
              <a:spLocks noChangeArrowheads="1"/>
            </p:cNvSpPr>
            <p:nvPr/>
          </p:nvSpPr>
          <p:spPr bwMode="auto">
            <a:xfrm>
              <a:off x="303" y="2033"/>
              <a:ext cx="1135" cy="1143"/>
            </a:xfrm>
            <a:prstGeom prst="ellipse">
              <a:avLst/>
            </a:prstGeom>
            <a:solidFill>
              <a:srgbClr val="83725B"/>
            </a:solidFill>
            <a:ln w="9525">
              <a:solidFill>
                <a:srgbClr val="83725B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US" altLang="en-US" smtClean="0">
                <a:solidFill>
                  <a:srgbClr val="003896"/>
                </a:solidFill>
              </a:endParaRPr>
            </a:p>
          </p:txBody>
        </p:sp>
        <p:sp>
          <p:nvSpPr>
            <p:cNvPr id="29733" name="Oval 124"/>
            <p:cNvSpPr>
              <a:spLocks noChangeArrowheads="1"/>
            </p:cNvSpPr>
            <p:nvPr/>
          </p:nvSpPr>
          <p:spPr bwMode="auto">
            <a:xfrm>
              <a:off x="248" y="1963"/>
              <a:ext cx="1245" cy="1244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US" altLang="en-US" smtClean="0">
                <a:solidFill>
                  <a:srgbClr val="003896"/>
                </a:solidFill>
              </a:endParaRPr>
            </a:p>
          </p:txBody>
        </p:sp>
        <p:sp>
          <p:nvSpPr>
            <p:cNvPr id="29734" name="Oval 125"/>
            <p:cNvSpPr>
              <a:spLocks noChangeArrowheads="1"/>
            </p:cNvSpPr>
            <p:nvPr/>
          </p:nvSpPr>
          <p:spPr bwMode="auto">
            <a:xfrm>
              <a:off x="209" y="1963"/>
              <a:ext cx="1237" cy="1244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US" altLang="en-US" smtClean="0">
                <a:solidFill>
                  <a:srgbClr val="003896"/>
                </a:solidFill>
              </a:endParaRPr>
            </a:p>
          </p:txBody>
        </p:sp>
        <p:sp>
          <p:nvSpPr>
            <p:cNvPr id="29735" name="Oval 126"/>
            <p:cNvSpPr>
              <a:spLocks noChangeArrowheads="1"/>
            </p:cNvSpPr>
            <p:nvPr/>
          </p:nvSpPr>
          <p:spPr bwMode="auto">
            <a:xfrm>
              <a:off x="271" y="1986"/>
              <a:ext cx="1245" cy="1245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US" altLang="en-US" smtClean="0">
                <a:solidFill>
                  <a:srgbClr val="003896"/>
                </a:solidFill>
              </a:endParaRPr>
            </a:p>
          </p:txBody>
        </p:sp>
        <p:sp>
          <p:nvSpPr>
            <p:cNvPr id="29736" name="Oval 127"/>
            <p:cNvSpPr>
              <a:spLocks noChangeArrowheads="1"/>
            </p:cNvSpPr>
            <p:nvPr/>
          </p:nvSpPr>
          <p:spPr bwMode="auto">
            <a:xfrm>
              <a:off x="232" y="1947"/>
              <a:ext cx="1245" cy="1245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US" altLang="en-US" smtClean="0">
                <a:solidFill>
                  <a:srgbClr val="003896"/>
                </a:solidFill>
              </a:endParaRPr>
            </a:p>
          </p:txBody>
        </p:sp>
      </p:grpSp>
      <p:sp>
        <p:nvSpPr>
          <p:cNvPr id="29709" name="Oval 128"/>
          <p:cNvSpPr>
            <a:spLocks noChangeArrowheads="1"/>
          </p:cNvSpPr>
          <p:nvPr/>
        </p:nvSpPr>
        <p:spPr bwMode="auto">
          <a:xfrm>
            <a:off x="482600" y="3227388"/>
            <a:ext cx="1801813" cy="1814512"/>
          </a:xfrm>
          <a:prstGeom prst="ellipse">
            <a:avLst/>
          </a:prstGeom>
          <a:blipFill dpi="0" rotWithShape="1">
            <a:blip r:embed="rId6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sz="1000" smtClean="0">
              <a:solidFill>
                <a:srgbClr val="C0C0C0"/>
              </a:solidFill>
            </a:endParaRPr>
          </a:p>
        </p:txBody>
      </p:sp>
      <p:grpSp>
        <p:nvGrpSpPr>
          <p:cNvPr id="29710" name="Group 158"/>
          <p:cNvGrpSpPr>
            <a:grpSpLocks/>
          </p:cNvGrpSpPr>
          <p:nvPr/>
        </p:nvGrpSpPr>
        <p:grpSpPr bwMode="auto">
          <a:xfrm>
            <a:off x="257175" y="3090863"/>
            <a:ext cx="2211388" cy="2087562"/>
            <a:chOff x="162" y="1947"/>
            <a:chExt cx="1393" cy="1315"/>
          </a:xfrm>
        </p:grpSpPr>
        <p:sp>
          <p:nvSpPr>
            <p:cNvPr id="29728" name="Oval 129"/>
            <p:cNvSpPr>
              <a:spLocks noChangeArrowheads="1"/>
            </p:cNvSpPr>
            <p:nvPr/>
          </p:nvSpPr>
          <p:spPr bwMode="auto">
            <a:xfrm>
              <a:off x="162" y="2017"/>
              <a:ext cx="1238" cy="1245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US" altLang="en-US" smtClean="0">
                <a:solidFill>
                  <a:srgbClr val="003896"/>
                </a:solidFill>
              </a:endParaRPr>
            </a:p>
          </p:txBody>
        </p:sp>
        <p:sp>
          <p:nvSpPr>
            <p:cNvPr id="29729" name="Oval 130"/>
            <p:cNvSpPr>
              <a:spLocks noChangeArrowheads="1"/>
            </p:cNvSpPr>
            <p:nvPr/>
          </p:nvSpPr>
          <p:spPr bwMode="auto">
            <a:xfrm>
              <a:off x="310" y="1947"/>
              <a:ext cx="1245" cy="1245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US" altLang="en-US" smtClean="0">
                <a:solidFill>
                  <a:srgbClr val="003896"/>
                </a:solidFill>
              </a:endParaRPr>
            </a:p>
          </p:txBody>
        </p:sp>
        <p:sp>
          <p:nvSpPr>
            <p:cNvPr id="29730" name="Oval 131"/>
            <p:cNvSpPr>
              <a:spLocks noChangeArrowheads="1"/>
            </p:cNvSpPr>
            <p:nvPr/>
          </p:nvSpPr>
          <p:spPr bwMode="auto">
            <a:xfrm>
              <a:off x="303" y="2017"/>
              <a:ext cx="1244" cy="1245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US" altLang="en-US" smtClean="0">
                <a:solidFill>
                  <a:srgbClr val="003896"/>
                </a:solidFill>
              </a:endParaRPr>
            </a:p>
          </p:txBody>
        </p:sp>
      </p:grpSp>
      <p:grpSp>
        <p:nvGrpSpPr>
          <p:cNvPr id="29711" name="Group 159"/>
          <p:cNvGrpSpPr>
            <a:grpSpLocks/>
          </p:cNvGrpSpPr>
          <p:nvPr/>
        </p:nvGrpSpPr>
        <p:grpSpPr bwMode="auto">
          <a:xfrm>
            <a:off x="900113" y="4684713"/>
            <a:ext cx="1717675" cy="1692275"/>
            <a:chOff x="567" y="2951"/>
            <a:chExt cx="1082" cy="1066"/>
          </a:xfrm>
        </p:grpSpPr>
        <p:sp>
          <p:nvSpPr>
            <p:cNvPr id="29722" name="Oval 132"/>
            <p:cNvSpPr>
              <a:spLocks noChangeArrowheads="1"/>
            </p:cNvSpPr>
            <p:nvPr/>
          </p:nvSpPr>
          <p:spPr bwMode="auto">
            <a:xfrm>
              <a:off x="614" y="2990"/>
              <a:ext cx="1003" cy="1011"/>
            </a:xfrm>
            <a:prstGeom prst="ellipse">
              <a:avLst/>
            </a:prstGeom>
            <a:solidFill>
              <a:srgbClr val="83725B"/>
            </a:solidFill>
            <a:ln w="9525">
              <a:solidFill>
                <a:srgbClr val="83725B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US" altLang="en-US" smtClean="0">
                <a:solidFill>
                  <a:srgbClr val="003896"/>
                </a:solidFill>
              </a:endParaRPr>
            </a:p>
          </p:txBody>
        </p:sp>
        <p:sp>
          <p:nvSpPr>
            <p:cNvPr id="29723" name="Oval 133"/>
            <p:cNvSpPr>
              <a:spLocks noChangeArrowheads="1"/>
            </p:cNvSpPr>
            <p:nvPr/>
          </p:nvSpPr>
          <p:spPr bwMode="auto">
            <a:xfrm>
              <a:off x="645" y="3021"/>
              <a:ext cx="941" cy="949"/>
            </a:xfrm>
            <a:prstGeom prst="ellipse">
              <a:avLst/>
            </a:prstGeom>
            <a:solidFill>
              <a:srgbClr val="83725B"/>
            </a:solidFill>
            <a:ln w="9525">
              <a:solidFill>
                <a:srgbClr val="83725B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US" altLang="en-US" smtClean="0">
                <a:solidFill>
                  <a:srgbClr val="003896"/>
                </a:solidFill>
              </a:endParaRPr>
            </a:p>
          </p:txBody>
        </p:sp>
        <p:sp>
          <p:nvSpPr>
            <p:cNvPr id="29724" name="Oval 134"/>
            <p:cNvSpPr>
              <a:spLocks noChangeArrowheads="1"/>
            </p:cNvSpPr>
            <p:nvPr/>
          </p:nvSpPr>
          <p:spPr bwMode="auto">
            <a:xfrm>
              <a:off x="598" y="2959"/>
              <a:ext cx="1035" cy="1034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US" altLang="en-US" smtClean="0">
                <a:solidFill>
                  <a:srgbClr val="003896"/>
                </a:solidFill>
              </a:endParaRPr>
            </a:p>
          </p:txBody>
        </p:sp>
        <p:sp>
          <p:nvSpPr>
            <p:cNvPr id="29725" name="Oval 135"/>
            <p:cNvSpPr>
              <a:spLocks noChangeArrowheads="1"/>
            </p:cNvSpPr>
            <p:nvPr/>
          </p:nvSpPr>
          <p:spPr bwMode="auto">
            <a:xfrm>
              <a:off x="567" y="2959"/>
              <a:ext cx="1027" cy="1034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US" altLang="en-US" smtClean="0">
                <a:solidFill>
                  <a:srgbClr val="003896"/>
                </a:solidFill>
              </a:endParaRPr>
            </a:p>
          </p:txBody>
        </p:sp>
        <p:sp>
          <p:nvSpPr>
            <p:cNvPr id="29726" name="Oval 136"/>
            <p:cNvSpPr>
              <a:spLocks noChangeArrowheads="1"/>
            </p:cNvSpPr>
            <p:nvPr/>
          </p:nvSpPr>
          <p:spPr bwMode="auto">
            <a:xfrm>
              <a:off x="622" y="2982"/>
              <a:ext cx="1027" cy="1035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US" altLang="en-US" smtClean="0">
                <a:solidFill>
                  <a:srgbClr val="003896"/>
                </a:solidFill>
              </a:endParaRPr>
            </a:p>
          </p:txBody>
        </p:sp>
        <p:sp>
          <p:nvSpPr>
            <p:cNvPr id="29727" name="Oval 137"/>
            <p:cNvSpPr>
              <a:spLocks noChangeArrowheads="1"/>
            </p:cNvSpPr>
            <p:nvPr/>
          </p:nvSpPr>
          <p:spPr bwMode="auto">
            <a:xfrm>
              <a:off x="583" y="2951"/>
              <a:ext cx="1034" cy="1035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US" altLang="en-US" smtClean="0">
                <a:solidFill>
                  <a:srgbClr val="003896"/>
                </a:solidFill>
              </a:endParaRPr>
            </a:p>
          </p:txBody>
        </p:sp>
      </p:grpSp>
      <p:sp>
        <p:nvSpPr>
          <p:cNvPr id="19471" name="Oval 138"/>
          <p:cNvSpPr>
            <a:spLocks noChangeArrowheads="1"/>
          </p:cNvSpPr>
          <p:nvPr/>
        </p:nvSpPr>
        <p:spPr bwMode="auto">
          <a:xfrm>
            <a:off x="1014413" y="4791075"/>
            <a:ext cx="1506537" cy="1519238"/>
          </a:xfrm>
          <a:prstGeom prst="ellipse">
            <a:avLst/>
          </a:prstGeom>
          <a:blipFill dpi="0"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219" r="-219"/>
            </a:stretch>
          </a:blipFill>
          <a:ln>
            <a:noFill/>
          </a:ln>
        </p:spPr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ZA" sz="900" dirty="0">
              <a:solidFill>
                <a:srgbClr val="C0C0C0"/>
              </a:solidFill>
            </a:endParaRPr>
          </a:p>
        </p:txBody>
      </p:sp>
      <p:grpSp>
        <p:nvGrpSpPr>
          <p:cNvPr id="29715" name="Group 160"/>
          <p:cNvGrpSpPr>
            <a:grpSpLocks/>
          </p:cNvGrpSpPr>
          <p:nvPr/>
        </p:nvGrpSpPr>
        <p:grpSpPr bwMode="auto">
          <a:xfrm>
            <a:off x="838200" y="4684713"/>
            <a:ext cx="1828800" cy="1728787"/>
            <a:chOff x="528" y="2951"/>
            <a:chExt cx="1152" cy="1089"/>
          </a:xfrm>
        </p:grpSpPr>
        <p:sp>
          <p:nvSpPr>
            <p:cNvPr id="29719" name="Oval 139"/>
            <p:cNvSpPr>
              <a:spLocks noChangeArrowheads="1"/>
            </p:cNvSpPr>
            <p:nvPr/>
          </p:nvSpPr>
          <p:spPr bwMode="auto">
            <a:xfrm>
              <a:off x="528" y="3005"/>
              <a:ext cx="1027" cy="1035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US" altLang="en-US" smtClean="0">
                <a:solidFill>
                  <a:srgbClr val="003896"/>
                </a:solidFill>
              </a:endParaRPr>
            </a:p>
          </p:txBody>
        </p:sp>
        <p:sp>
          <p:nvSpPr>
            <p:cNvPr id="29720" name="Oval 140"/>
            <p:cNvSpPr>
              <a:spLocks noChangeArrowheads="1"/>
            </p:cNvSpPr>
            <p:nvPr/>
          </p:nvSpPr>
          <p:spPr bwMode="auto">
            <a:xfrm>
              <a:off x="645" y="3005"/>
              <a:ext cx="1035" cy="1035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US" altLang="en-US" smtClean="0">
                <a:solidFill>
                  <a:srgbClr val="003896"/>
                </a:solidFill>
              </a:endParaRPr>
            </a:p>
          </p:txBody>
        </p:sp>
        <p:sp>
          <p:nvSpPr>
            <p:cNvPr id="29721" name="Oval 141"/>
            <p:cNvSpPr>
              <a:spLocks noChangeArrowheads="1"/>
            </p:cNvSpPr>
            <p:nvPr/>
          </p:nvSpPr>
          <p:spPr bwMode="auto">
            <a:xfrm>
              <a:off x="653" y="2951"/>
              <a:ext cx="1027" cy="1035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US" altLang="en-US" smtClean="0">
                <a:solidFill>
                  <a:srgbClr val="003896"/>
                </a:solidFill>
              </a:endParaRPr>
            </a:p>
          </p:txBody>
        </p:sp>
      </p:grpSp>
      <p:sp>
        <p:nvSpPr>
          <p:cNvPr id="29716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altLang="en-US" sz="3200" b="1" dirty="0" smtClean="0"/>
              <a:t>Online Tendering System</a:t>
            </a:r>
          </a:p>
        </p:txBody>
      </p:sp>
      <p:sp>
        <p:nvSpPr>
          <p:cNvPr id="29717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/>
              <a:t>Date August 2015</a:t>
            </a:r>
          </a:p>
        </p:txBody>
      </p:sp>
      <p:pic>
        <p:nvPicPr>
          <p:cNvPr id="29718" name="Picture 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8125" y="5843588"/>
            <a:ext cx="3273425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6046723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503864" y="847623"/>
            <a:ext cx="2844000" cy="572400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ZA" sz="1050" kern="0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3347864" y="850940"/>
            <a:ext cx="2844000" cy="5724000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/>
          <a:p>
            <a:pPr algn="just" fontAlgn="base">
              <a:spcBef>
                <a:spcPct val="0"/>
              </a:spcBef>
              <a:spcAft>
                <a:spcPct val="0"/>
              </a:spcAft>
              <a:defRPr/>
            </a:pPr>
            <a:endParaRPr lang="en-ZA" sz="1050" kern="0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6196837" y="844996"/>
            <a:ext cx="2844000" cy="572400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ZA" sz="1050" kern="0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36" name="Rectangle 35"/>
          <p:cNvSpPr/>
          <p:nvPr/>
        </p:nvSpPr>
        <p:spPr>
          <a:xfrm rot="16200000">
            <a:off x="-651285" y="1655278"/>
            <a:ext cx="1944000" cy="396000"/>
          </a:xfrm>
          <a:prstGeom prst="rect">
            <a:avLst/>
          </a:prstGeom>
          <a:solidFill>
            <a:srgbClr val="002E7F">
              <a:lumMod val="60000"/>
              <a:lumOff val="40000"/>
            </a:srgb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4400" b="1" kern="0" spc="50" dirty="0">
              <a:ln w="13500">
                <a:solidFill>
                  <a:srgbClr val="C1B8AD">
                    <a:shade val="2500"/>
                    <a:alpha val="6500"/>
                  </a:srgbClr>
                </a:solidFill>
                <a:prstDash val="solid"/>
              </a:ln>
              <a:solidFill>
                <a:srgbClr val="C1B8AD">
                  <a:tint val="3000"/>
                  <a:alpha val="95000"/>
                </a:srgb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  <a:latin typeface="Arial"/>
              <a:cs typeface="Arial"/>
            </a:endParaRPr>
          </a:p>
        </p:txBody>
      </p:sp>
      <p:sp>
        <p:nvSpPr>
          <p:cNvPr id="42" name="Rectangle 41"/>
          <p:cNvSpPr/>
          <p:nvPr/>
        </p:nvSpPr>
        <p:spPr>
          <a:xfrm rot="16200000">
            <a:off x="-655190" y="3590075"/>
            <a:ext cx="1944000" cy="396000"/>
          </a:xfrm>
          <a:prstGeom prst="rect">
            <a:avLst/>
          </a:prstGeom>
          <a:solidFill>
            <a:srgbClr val="002E7F">
              <a:lumMod val="60000"/>
              <a:lumOff val="40000"/>
            </a:srgb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4400" b="1" kern="0" spc="50" dirty="0">
              <a:ln w="13500">
                <a:solidFill>
                  <a:srgbClr val="C1B8AD">
                    <a:shade val="2500"/>
                    <a:alpha val="6500"/>
                  </a:srgbClr>
                </a:solidFill>
                <a:prstDash val="solid"/>
              </a:ln>
              <a:solidFill>
                <a:srgbClr val="C1B8AD">
                  <a:tint val="3000"/>
                  <a:alpha val="95000"/>
                </a:srgb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  <a:latin typeface="Arial"/>
              <a:cs typeface="Arial"/>
            </a:endParaRPr>
          </a:p>
        </p:txBody>
      </p:sp>
      <p:sp>
        <p:nvSpPr>
          <p:cNvPr id="43" name="Rectangle 42"/>
          <p:cNvSpPr/>
          <p:nvPr/>
        </p:nvSpPr>
        <p:spPr>
          <a:xfrm rot="16200000">
            <a:off x="-660329" y="5414015"/>
            <a:ext cx="1944000" cy="396000"/>
          </a:xfrm>
          <a:prstGeom prst="rect">
            <a:avLst/>
          </a:prstGeom>
          <a:solidFill>
            <a:srgbClr val="002E7F">
              <a:lumMod val="60000"/>
              <a:lumOff val="40000"/>
            </a:srgb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b="1" kern="0" spc="50" dirty="0">
                <a:ln w="13500">
                  <a:solidFill>
                    <a:srgbClr val="C1B8AD">
                      <a:shade val="2500"/>
                      <a:alpha val="6500"/>
                    </a:srgbClr>
                  </a:solidFill>
                  <a:prstDash val="solid"/>
                </a:ln>
                <a:solidFill>
                  <a:srgbClr val="C1B8AD">
                    <a:tint val="3000"/>
                    <a:alpha val="95000"/>
                  </a:srgb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Arial"/>
                <a:cs typeface="Arial"/>
              </a:rPr>
              <a:t>SharePoint</a:t>
            </a:r>
          </a:p>
        </p:txBody>
      </p:sp>
      <p:sp>
        <p:nvSpPr>
          <p:cNvPr id="34" name="Round Same Side Corner Rectangle 33"/>
          <p:cNvSpPr/>
          <p:nvPr/>
        </p:nvSpPr>
        <p:spPr>
          <a:xfrm>
            <a:off x="107504" y="36096"/>
            <a:ext cx="8928000" cy="849988"/>
          </a:xfrm>
          <a:prstGeom prst="round2SameRect">
            <a:avLst/>
          </a:prstGeom>
          <a:solidFill>
            <a:srgbClr val="002E7F">
              <a:lumMod val="60000"/>
              <a:lumOff val="40000"/>
            </a:srgb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txBody>
          <a:bodyPr rtlCol="0" anchor="t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b="1" kern="0" spc="50" dirty="0">
                <a:ln w="13500">
                  <a:solidFill>
                    <a:srgbClr val="C1B8AD">
                      <a:shade val="2500"/>
                      <a:alpha val="6500"/>
                    </a:srgbClr>
                  </a:solidFill>
                  <a:prstDash val="solid"/>
                </a:ln>
                <a:solidFill>
                  <a:srgbClr val="C1B8AD">
                    <a:tint val="3000"/>
                    <a:alpha val="95000"/>
                  </a:srgb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Arial"/>
                <a:cs typeface="Arial"/>
              </a:rPr>
              <a:t>STEP BY STEP GUIDE TO INFORMAL TENDERING</a:t>
            </a:r>
          </a:p>
        </p:txBody>
      </p:sp>
      <p:sp>
        <p:nvSpPr>
          <p:cNvPr id="14" name="Round Same Side Corner Rectangle 13"/>
          <p:cNvSpPr/>
          <p:nvPr/>
        </p:nvSpPr>
        <p:spPr>
          <a:xfrm>
            <a:off x="503864" y="462488"/>
            <a:ext cx="2844000" cy="396000"/>
          </a:xfrm>
          <a:prstGeom prst="round2SameRect">
            <a:avLst/>
          </a:prstGeom>
          <a:solidFill>
            <a:srgbClr val="002E7F">
              <a:lumMod val="60000"/>
              <a:lumOff val="40000"/>
            </a:srgb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4400" b="1" kern="0" spc="50" dirty="0">
              <a:ln w="13500">
                <a:solidFill>
                  <a:srgbClr val="C1B8AD">
                    <a:shade val="2500"/>
                    <a:alpha val="6500"/>
                  </a:srgbClr>
                </a:solidFill>
                <a:prstDash val="solid"/>
              </a:ln>
              <a:solidFill>
                <a:srgbClr val="C1B8AD">
                  <a:tint val="3000"/>
                  <a:alpha val="95000"/>
                </a:srgb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  <a:latin typeface="Arial"/>
              <a:cs typeface="Arial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320267" y="391468"/>
            <a:ext cx="1232517" cy="461665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1" spc="50" dirty="0">
                <a:ln w="13500">
                  <a:solidFill>
                    <a:srgbClr val="4F81BD">
                      <a:shade val="2500"/>
                      <a:alpha val="6500"/>
                    </a:srgbClr>
                  </a:solidFill>
                  <a:prstDash val="solid"/>
                </a:ln>
                <a:solidFill>
                  <a:srgbClr val="4F81BD">
                    <a:tint val="3000"/>
                    <a:alpha val="95000"/>
                  </a:srgb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Prepare</a:t>
            </a:r>
          </a:p>
        </p:txBody>
      </p:sp>
      <p:sp>
        <p:nvSpPr>
          <p:cNvPr id="16" name="Round Same Side Corner Rectangle 15"/>
          <p:cNvSpPr/>
          <p:nvPr/>
        </p:nvSpPr>
        <p:spPr>
          <a:xfrm>
            <a:off x="3347864" y="472536"/>
            <a:ext cx="2844000" cy="396000"/>
          </a:xfrm>
          <a:prstGeom prst="round2SameRect">
            <a:avLst/>
          </a:prstGeom>
          <a:solidFill>
            <a:srgbClr val="002E7F">
              <a:lumMod val="60000"/>
              <a:lumOff val="40000"/>
            </a:srgb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4400" b="1" kern="0" spc="50" dirty="0">
              <a:ln w="13500">
                <a:solidFill>
                  <a:srgbClr val="C1B8AD">
                    <a:shade val="2500"/>
                    <a:alpha val="6500"/>
                  </a:srgbClr>
                </a:solidFill>
                <a:prstDash val="solid"/>
              </a:ln>
              <a:solidFill>
                <a:srgbClr val="C1B8AD">
                  <a:tint val="3000"/>
                  <a:alpha val="95000"/>
                </a:srgb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  <a:latin typeface="Arial"/>
              <a:cs typeface="Arial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1192740" y="1460827"/>
            <a:ext cx="1466248" cy="744037"/>
          </a:xfrm>
          <a:prstGeom prst="rect">
            <a:avLst/>
          </a:prstGeom>
          <a:noFill/>
          <a:ln w="3175">
            <a:noFill/>
            <a:prstDash val="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100" dirty="0" smtClean="0">
                <a:solidFill>
                  <a:srgbClr val="4BACC6">
                    <a:lumMod val="50000"/>
                  </a:srgbClr>
                </a:solidFill>
              </a:rPr>
              <a:t>Create Enquiry </a:t>
            </a:r>
            <a:r>
              <a:rPr lang="en-US" sz="1100" dirty="0">
                <a:solidFill>
                  <a:srgbClr val="4BACC6">
                    <a:lumMod val="50000"/>
                  </a:srgbClr>
                </a:solidFill>
              </a:rPr>
              <a:t>No.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dirty="0">
                <a:solidFill>
                  <a:srgbClr val="4BACC6">
                    <a:lumMod val="50000"/>
                  </a:srgbClr>
                </a:solidFill>
              </a:rPr>
              <a:t>Closing </a:t>
            </a:r>
            <a:r>
              <a:rPr lang="en-US" sz="900" dirty="0" smtClean="0">
                <a:solidFill>
                  <a:srgbClr val="4BACC6">
                    <a:lumMod val="50000"/>
                  </a:srgbClr>
                </a:solidFill>
              </a:rPr>
              <a:t>Date &amp; Time</a:t>
            </a:r>
            <a:endParaRPr lang="en-US" sz="900" dirty="0">
              <a:solidFill>
                <a:srgbClr val="4BACC6">
                  <a:lumMod val="50000"/>
                </a:srgbClr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dirty="0">
                <a:solidFill>
                  <a:srgbClr val="4BACC6">
                    <a:lumMod val="50000"/>
                  </a:srgbClr>
                </a:solidFill>
              </a:rPr>
              <a:t>PR number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dirty="0">
                <a:solidFill>
                  <a:srgbClr val="4BACC6">
                    <a:lumMod val="50000"/>
                  </a:srgbClr>
                </a:solidFill>
              </a:rPr>
              <a:t>Description </a:t>
            </a:r>
            <a:endParaRPr lang="en-ZA" sz="900" dirty="0">
              <a:solidFill>
                <a:srgbClr val="4BACC6">
                  <a:lumMod val="50000"/>
                </a:srgbClr>
              </a:solidFill>
            </a:endParaRPr>
          </a:p>
          <a:p>
            <a:pPr algn="ctr"/>
            <a:endParaRPr lang="en-ZA" sz="1100" dirty="0">
              <a:solidFill>
                <a:srgbClr val="4BACC6">
                  <a:lumMod val="50000"/>
                </a:srgbClr>
              </a:solidFill>
            </a:endParaRPr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580303" y="2807348"/>
            <a:ext cx="8460000" cy="22539"/>
          </a:xfrm>
          <a:prstGeom prst="line">
            <a:avLst/>
          </a:prstGeom>
          <a:ln w="5397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Rectangle 36"/>
          <p:cNvSpPr/>
          <p:nvPr/>
        </p:nvSpPr>
        <p:spPr>
          <a:xfrm rot="16200000">
            <a:off x="-547589" y="1561413"/>
            <a:ext cx="1692000" cy="461665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1" spc="50" dirty="0">
                <a:ln w="13500">
                  <a:solidFill>
                    <a:srgbClr val="4F81BD">
                      <a:shade val="2500"/>
                      <a:alpha val="6500"/>
                    </a:srgbClr>
                  </a:solidFill>
                  <a:prstDash val="solid"/>
                </a:ln>
                <a:solidFill>
                  <a:srgbClr val="4F81BD">
                    <a:tint val="3000"/>
                    <a:alpha val="95000"/>
                  </a:srgb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Procurement</a:t>
            </a:r>
            <a:endParaRPr lang="en-US" sz="2000" b="1" spc="50" dirty="0">
              <a:ln w="13500">
                <a:solidFill>
                  <a:srgbClr val="4F81BD">
                    <a:shade val="2500"/>
                    <a:alpha val="6500"/>
                  </a:srgbClr>
                </a:solidFill>
                <a:prstDash val="solid"/>
              </a:ln>
              <a:solidFill>
                <a:srgbClr val="4F81BD">
                  <a:tint val="3000"/>
                  <a:alpha val="95000"/>
                </a:srgb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41" name="Round Same Side Corner Rectangle 40"/>
          <p:cNvSpPr/>
          <p:nvPr/>
        </p:nvSpPr>
        <p:spPr>
          <a:xfrm>
            <a:off x="6192496" y="468430"/>
            <a:ext cx="2844000" cy="396000"/>
          </a:xfrm>
          <a:prstGeom prst="round2SameRect">
            <a:avLst/>
          </a:prstGeom>
          <a:solidFill>
            <a:srgbClr val="002E7F">
              <a:lumMod val="60000"/>
              <a:lumOff val="40000"/>
            </a:srgb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4400" b="1" kern="0" spc="50" dirty="0">
              <a:ln w="13500">
                <a:solidFill>
                  <a:srgbClr val="C1B8AD">
                    <a:shade val="2500"/>
                    <a:alpha val="6500"/>
                  </a:srgbClr>
                </a:solidFill>
                <a:prstDash val="solid"/>
              </a:ln>
              <a:solidFill>
                <a:srgbClr val="C1B8AD">
                  <a:tint val="3000"/>
                  <a:alpha val="95000"/>
                </a:srgb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  <a:latin typeface="Arial"/>
              <a:cs typeface="Arial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4247706" y="425067"/>
            <a:ext cx="1018099" cy="461665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1" spc="50" dirty="0">
                <a:ln w="13500">
                  <a:solidFill>
                    <a:srgbClr val="4F81BD">
                      <a:shade val="2500"/>
                      <a:alpha val="6500"/>
                    </a:srgbClr>
                  </a:solidFill>
                  <a:prstDash val="solid"/>
                </a:ln>
                <a:solidFill>
                  <a:srgbClr val="4F81BD">
                    <a:tint val="3000"/>
                    <a:alpha val="95000"/>
                  </a:srgb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Notify</a:t>
            </a:r>
          </a:p>
        </p:txBody>
      </p:sp>
      <p:sp>
        <p:nvSpPr>
          <p:cNvPr id="20" name="Rectangle 19"/>
          <p:cNvSpPr/>
          <p:nvPr/>
        </p:nvSpPr>
        <p:spPr>
          <a:xfrm>
            <a:off x="6916616" y="414985"/>
            <a:ext cx="1211229" cy="461665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1" spc="50" dirty="0">
                <a:ln w="13500">
                  <a:solidFill>
                    <a:srgbClr val="4F81BD">
                      <a:shade val="2500"/>
                      <a:alpha val="6500"/>
                    </a:srgbClr>
                  </a:solidFill>
                  <a:prstDash val="solid"/>
                </a:ln>
                <a:solidFill>
                  <a:srgbClr val="4F81BD">
                    <a:tint val="3000"/>
                    <a:alpha val="95000"/>
                  </a:srgb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Receive</a:t>
            </a:r>
          </a:p>
        </p:txBody>
      </p:sp>
      <p:cxnSp>
        <p:nvCxnSpPr>
          <p:cNvPr id="44" name="Straight Connector 43"/>
          <p:cNvCxnSpPr/>
          <p:nvPr/>
        </p:nvCxnSpPr>
        <p:spPr>
          <a:xfrm flipV="1">
            <a:off x="587765" y="4643577"/>
            <a:ext cx="8460000" cy="22539"/>
          </a:xfrm>
          <a:prstGeom prst="line">
            <a:avLst/>
          </a:prstGeom>
          <a:ln w="5397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Rectangle 45"/>
          <p:cNvSpPr/>
          <p:nvPr/>
        </p:nvSpPr>
        <p:spPr>
          <a:xfrm>
            <a:off x="1306853" y="5387071"/>
            <a:ext cx="1320931" cy="792088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just"/>
            <a:r>
              <a:rPr lang="en-ZA" sz="1100" b="1" dirty="0" smtClean="0">
                <a:solidFill>
                  <a:srgbClr val="4BACC6">
                    <a:lumMod val="50000"/>
                  </a:srgbClr>
                </a:solidFill>
              </a:rPr>
              <a:t>List: </a:t>
            </a:r>
            <a:r>
              <a:rPr lang="en-ZA" sz="1100" dirty="0" smtClean="0">
                <a:solidFill>
                  <a:srgbClr val="4BACC6">
                    <a:lumMod val="50000"/>
                  </a:srgbClr>
                </a:solidFill>
              </a:rPr>
              <a:t>Creates </a:t>
            </a:r>
            <a:r>
              <a:rPr lang="en-ZA" sz="1100" dirty="0">
                <a:solidFill>
                  <a:srgbClr val="4BACC6">
                    <a:lumMod val="50000"/>
                  </a:srgbClr>
                </a:solidFill>
              </a:rPr>
              <a:t>list and auto generate Enquiry number</a:t>
            </a:r>
          </a:p>
        </p:txBody>
      </p:sp>
      <p:sp>
        <p:nvSpPr>
          <p:cNvPr id="48" name="Rectangle 47"/>
          <p:cNvSpPr/>
          <p:nvPr/>
        </p:nvSpPr>
        <p:spPr>
          <a:xfrm rot="16200000">
            <a:off x="-451055" y="3531584"/>
            <a:ext cx="1498936" cy="461665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1" spc="50" dirty="0">
                <a:ln w="13500">
                  <a:solidFill>
                    <a:srgbClr val="4F81BD">
                      <a:shade val="2500"/>
                      <a:alpha val="6500"/>
                    </a:srgbClr>
                  </a:solidFill>
                  <a:prstDash val="solid"/>
                </a:ln>
                <a:solidFill>
                  <a:srgbClr val="4F81BD">
                    <a:tint val="3000"/>
                    <a:alpha val="95000"/>
                  </a:srgb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Tenderers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grayscl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4206" y="4910725"/>
            <a:ext cx="432000" cy="43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1930" y="536246"/>
            <a:ext cx="324000" cy="32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2333" y="543997"/>
            <a:ext cx="324000" cy="32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5" name="Picture 6"/>
          <p:cNvPicPr>
            <a:picLocks noChangeAspect="1" noChangeArrowheads="1"/>
          </p:cNvPicPr>
          <p:nvPr/>
        </p:nvPicPr>
        <p:blipFill>
          <a:blip r:embed="rId6" cstate="print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2373" y="3012948"/>
            <a:ext cx="432000" cy="43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67" name="Elbow Connector 66"/>
          <p:cNvCxnSpPr>
            <a:stCxn id="28" idx="2"/>
            <a:endCxn id="2050" idx="0"/>
          </p:cNvCxnSpPr>
          <p:nvPr/>
        </p:nvCxnSpPr>
        <p:spPr>
          <a:xfrm rot="5400000">
            <a:off x="570105" y="3554965"/>
            <a:ext cx="2705861" cy="5658"/>
          </a:xfrm>
          <a:prstGeom prst="bentConnector3">
            <a:avLst/>
          </a:prstGeom>
          <a:ln w="9525">
            <a:solidFill>
              <a:schemeClr val="bg1">
                <a:lumMod val="65000"/>
              </a:schemeClr>
            </a:solidFill>
            <a:prstDash val="dash"/>
            <a:headEnd type="oval" w="med" len="med"/>
            <a:tailEnd type="stealt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7" name="Rounded Rectangle 76"/>
          <p:cNvSpPr/>
          <p:nvPr/>
        </p:nvSpPr>
        <p:spPr>
          <a:xfrm>
            <a:off x="4876607" y="2958948"/>
            <a:ext cx="1188000" cy="540000"/>
          </a:xfrm>
          <a:prstGeom prst="roundRect">
            <a:avLst/>
          </a:prstGeom>
          <a:noFill/>
          <a:ln w="3175">
            <a:noFill/>
            <a:prstDash val="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sz="1100" dirty="0">
                <a:solidFill>
                  <a:srgbClr val="4BACC6">
                    <a:lumMod val="50000"/>
                  </a:srgbClr>
                </a:solidFill>
              </a:rPr>
              <a:t>Supplier receives RFQ</a:t>
            </a:r>
          </a:p>
        </p:txBody>
      </p:sp>
      <p:sp>
        <p:nvSpPr>
          <p:cNvPr id="78" name="Rounded Rectangle 77"/>
          <p:cNvSpPr/>
          <p:nvPr/>
        </p:nvSpPr>
        <p:spPr>
          <a:xfrm>
            <a:off x="4810303" y="3753096"/>
            <a:ext cx="1345873" cy="684016"/>
          </a:xfrm>
          <a:prstGeom prst="roundRect">
            <a:avLst/>
          </a:prstGeom>
          <a:noFill/>
          <a:ln w="3175">
            <a:noFill/>
            <a:prstDash val="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sz="1100" dirty="0">
                <a:solidFill>
                  <a:srgbClr val="4BACC6">
                    <a:lumMod val="50000"/>
                  </a:srgbClr>
                </a:solidFill>
              </a:rPr>
              <a:t>Supplier submits RFQ to </a:t>
            </a:r>
            <a:r>
              <a:rPr lang="en-ZA" sz="1100" dirty="0" smtClean="0">
                <a:solidFill>
                  <a:srgbClr val="4BACC6">
                    <a:lumMod val="50000"/>
                  </a:srgbClr>
                </a:solidFill>
              </a:rPr>
              <a:t>informaltendering@eskom.co.za</a:t>
            </a:r>
            <a:endParaRPr lang="en-ZA" sz="1100" dirty="0">
              <a:solidFill>
                <a:srgbClr val="4BACC6">
                  <a:lumMod val="50000"/>
                </a:srgbClr>
              </a:solidFill>
            </a:endParaRPr>
          </a:p>
        </p:txBody>
      </p:sp>
      <p:sp>
        <p:nvSpPr>
          <p:cNvPr id="79" name="Rounded Rectangle 78"/>
          <p:cNvSpPr/>
          <p:nvPr/>
        </p:nvSpPr>
        <p:spPr>
          <a:xfrm>
            <a:off x="3386687" y="5369223"/>
            <a:ext cx="1517100" cy="828000"/>
          </a:xfrm>
          <a:prstGeom prst="roundRect">
            <a:avLst/>
          </a:prstGeom>
          <a:noFill/>
          <a:ln w="3175">
            <a:noFill/>
            <a:prstDash val="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just"/>
            <a:r>
              <a:rPr lang="en-ZA" sz="1100" b="1" dirty="0" smtClean="0">
                <a:solidFill>
                  <a:srgbClr val="4BACC6">
                    <a:lumMod val="50000"/>
                  </a:srgbClr>
                </a:solidFill>
              </a:rPr>
              <a:t>Rule: </a:t>
            </a:r>
            <a:r>
              <a:rPr lang="en-ZA" sz="1100" dirty="0" smtClean="0">
                <a:solidFill>
                  <a:srgbClr val="4BACC6">
                    <a:lumMod val="50000"/>
                  </a:srgbClr>
                </a:solidFill>
              </a:rPr>
              <a:t>Informal </a:t>
            </a:r>
            <a:r>
              <a:rPr lang="en-ZA" sz="1100" dirty="0">
                <a:solidFill>
                  <a:srgbClr val="4BACC6">
                    <a:lumMod val="50000"/>
                  </a:srgbClr>
                </a:solidFill>
              </a:rPr>
              <a:t>tender e-mail </a:t>
            </a:r>
            <a:r>
              <a:rPr lang="en-ZA" sz="1100" dirty="0" smtClean="0">
                <a:solidFill>
                  <a:srgbClr val="4BACC6">
                    <a:lumMod val="50000"/>
                  </a:srgbClr>
                </a:solidFill>
              </a:rPr>
              <a:t>forwards </a:t>
            </a:r>
            <a:r>
              <a:rPr lang="en-ZA" sz="1100" dirty="0">
                <a:solidFill>
                  <a:srgbClr val="4BACC6">
                    <a:lumMod val="50000"/>
                  </a:srgbClr>
                </a:solidFill>
              </a:rPr>
              <a:t>to </a:t>
            </a:r>
            <a:r>
              <a:rPr lang="en-ZA" sz="1100" dirty="0" smtClean="0">
                <a:solidFill>
                  <a:srgbClr val="4BACC6">
                    <a:lumMod val="50000"/>
                  </a:srgbClr>
                </a:solidFill>
              </a:rPr>
              <a:t>SharePoint e-mail. Docs stored in library according to Enquiry number</a:t>
            </a:r>
            <a:endParaRPr lang="en-ZA" sz="1100" dirty="0">
              <a:solidFill>
                <a:srgbClr val="4BACC6">
                  <a:lumMod val="50000"/>
                </a:srgbClr>
              </a:solidFill>
            </a:endParaRPr>
          </a:p>
        </p:txBody>
      </p:sp>
      <p:sp>
        <p:nvSpPr>
          <p:cNvPr id="80" name="Rounded Rectangle 79"/>
          <p:cNvSpPr/>
          <p:nvPr/>
        </p:nvSpPr>
        <p:spPr>
          <a:xfrm>
            <a:off x="4827799" y="5377936"/>
            <a:ext cx="1368000" cy="828000"/>
          </a:xfrm>
          <a:prstGeom prst="roundRect">
            <a:avLst/>
          </a:prstGeom>
          <a:noFill/>
          <a:ln w="3175">
            <a:noFill/>
            <a:prstDash val="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just"/>
            <a:r>
              <a:rPr lang="en-ZA" sz="1100" b="1" dirty="0" smtClean="0">
                <a:solidFill>
                  <a:srgbClr val="4BACC6">
                    <a:lumMod val="50000"/>
                  </a:srgbClr>
                </a:solidFill>
              </a:rPr>
              <a:t>Filter:</a:t>
            </a:r>
            <a:r>
              <a:rPr lang="en-ZA" sz="1100" dirty="0" smtClean="0">
                <a:solidFill>
                  <a:srgbClr val="4BACC6">
                    <a:lumMod val="50000"/>
                  </a:srgbClr>
                </a:solidFill>
              </a:rPr>
              <a:t> List linked to library </a:t>
            </a:r>
            <a:endParaRPr lang="en-ZA" sz="1100" dirty="0">
              <a:solidFill>
                <a:srgbClr val="4BACC6">
                  <a:lumMod val="50000"/>
                </a:srgbClr>
              </a:solidFill>
            </a:endParaRPr>
          </a:p>
        </p:txBody>
      </p:sp>
      <p:sp>
        <p:nvSpPr>
          <p:cNvPr id="81" name="Rounded Rectangle 80"/>
          <p:cNvSpPr/>
          <p:nvPr/>
        </p:nvSpPr>
        <p:spPr>
          <a:xfrm>
            <a:off x="7260571" y="5377936"/>
            <a:ext cx="1584176" cy="792088"/>
          </a:xfrm>
          <a:prstGeom prst="roundRect">
            <a:avLst/>
          </a:prstGeom>
          <a:noFill/>
          <a:ln w="3175">
            <a:noFill/>
            <a:prstDash val="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just"/>
            <a:r>
              <a:rPr lang="en-ZA" sz="1100" b="1" dirty="0" smtClean="0">
                <a:solidFill>
                  <a:srgbClr val="4BACC6">
                    <a:lumMod val="50000"/>
                  </a:srgbClr>
                </a:solidFill>
              </a:rPr>
              <a:t>Rule: </a:t>
            </a:r>
            <a:r>
              <a:rPr lang="en-ZA" sz="1100" dirty="0" smtClean="0">
                <a:solidFill>
                  <a:srgbClr val="4BACC6">
                    <a:lumMod val="50000"/>
                  </a:srgbClr>
                </a:solidFill>
              </a:rPr>
              <a:t>View </a:t>
            </a:r>
            <a:r>
              <a:rPr lang="en-ZA" sz="1100" dirty="0">
                <a:solidFill>
                  <a:srgbClr val="4BACC6">
                    <a:lumMod val="50000"/>
                  </a:srgbClr>
                </a:solidFill>
              </a:rPr>
              <a:t>with rules created to display closed tenders</a:t>
            </a:r>
          </a:p>
        </p:txBody>
      </p:sp>
      <p:sp>
        <p:nvSpPr>
          <p:cNvPr id="82" name="Rounded Rectangle 81"/>
          <p:cNvSpPr/>
          <p:nvPr/>
        </p:nvSpPr>
        <p:spPr>
          <a:xfrm>
            <a:off x="6819922" y="1516130"/>
            <a:ext cx="1855553" cy="904758"/>
          </a:xfrm>
          <a:prstGeom prst="roundRect">
            <a:avLst/>
          </a:prstGeom>
          <a:noFill/>
          <a:ln w="3175">
            <a:noFill/>
            <a:prstDash val="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ZA" sz="1100" dirty="0" smtClean="0">
                <a:solidFill>
                  <a:srgbClr val="4BACC6">
                    <a:lumMod val="50000"/>
                  </a:srgbClr>
                </a:solidFill>
              </a:rPr>
              <a:t>View  Created tenders</a:t>
            </a:r>
          </a:p>
          <a:p>
            <a:endParaRPr lang="en-ZA" sz="1100" dirty="0">
              <a:solidFill>
                <a:srgbClr val="4BACC6">
                  <a:lumMod val="50000"/>
                </a:srgbClr>
              </a:solidFill>
            </a:endParaRPr>
          </a:p>
          <a:p>
            <a:r>
              <a:rPr lang="en-ZA" sz="1100" dirty="0" smtClean="0">
                <a:solidFill>
                  <a:srgbClr val="4BACC6">
                    <a:lumMod val="50000"/>
                  </a:srgbClr>
                </a:solidFill>
              </a:rPr>
              <a:t>View Closed Tenders</a:t>
            </a:r>
          </a:p>
          <a:p>
            <a:endParaRPr lang="en-ZA" sz="1100" dirty="0" smtClean="0">
              <a:solidFill>
                <a:srgbClr val="4BACC6">
                  <a:lumMod val="50000"/>
                </a:srgbClr>
              </a:solidFill>
            </a:endParaRPr>
          </a:p>
          <a:p>
            <a:r>
              <a:rPr lang="en-ZA" sz="1100" dirty="0" smtClean="0">
                <a:solidFill>
                  <a:srgbClr val="4BACC6">
                    <a:lumMod val="50000"/>
                  </a:srgbClr>
                </a:solidFill>
              </a:rPr>
              <a:t>View Late submissions</a:t>
            </a:r>
            <a:endParaRPr lang="en-ZA" sz="1100" dirty="0">
              <a:solidFill>
                <a:srgbClr val="4BACC6">
                  <a:lumMod val="50000"/>
                </a:srgbClr>
              </a:solidFill>
            </a:endParaRPr>
          </a:p>
        </p:txBody>
      </p:sp>
      <p:pic>
        <p:nvPicPr>
          <p:cNvPr id="95" name="Picture 18"/>
          <p:cNvPicPr>
            <a:picLocks noChangeAspect="1" noChangeArrowheads="1"/>
          </p:cNvPicPr>
          <p:nvPr/>
        </p:nvPicPr>
        <p:blipFill>
          <a:blip r:embed="rId7" cstate="print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5562" y="3789096"/>
            <a:ext cx="504000" cy="50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6" name="Picture 3"/>
          <p:cNvPicPr>
            <a:picLocks noChangeAspect="1" noChangeArrowheads="1"/>
          </p:cNvPicPr>
          <p:nvPr/>
        </p:nvPicPr>
        <p:blipFill>
          <a:blip r:embed="rId9" cstate="print">
            <a:grayscl/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artisticPaintStrokes/>
                    </a14:imgEffect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7191" y="4799287"/>
            <a:ext cx="180000" cy="18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7" name="Picture 21"/>
          <p:cNvPicPr>
            <a:picLocks noChangeAspect="1" noChangeArrowheads="1"/>
          </p:cNvPicPr>
          <p:nvPr/>
        </p:nvPicPr>
        <p:blipFill>
          <a:blip r:embed="rId11" cstate="print">
            <a:grayscl/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76" y="4892808"/>
            <a:ext cx="432000" cy="43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0" name="Picture 26"/>
          <p:cNvPicPr>
            <a:picLocks noChangeAspect="1" noChangeArrowheads="1"/>
          </p:cNvPicPr>
          <p:nvPr/>
        </p:nvPicPr>
        <p:blipFill>
          <a:blip r:embed="rId13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colorTemperature colorTemp="47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719" y="514245"/>
            <a:ext cx="324000" cy="32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01" name="Elbow Connector 100"/>
          <p:cNvCxnSpPr>
            <a:stCxn id="144" idx="2"/>
            <a:endCxn id="65" idx="0"/>
          </p:cNvCxnSpPr>
          <p:nvPr/>
        </p:nvCxnSpPr>
        <p:spPr>
          <a:xfrm rot="16200000" flipH="1">
            <a:off x="3964601" y="2259176"/>
            <a:ext cx="920818" cy="586726"/>
          </a:xfrm>
          <a:prstGeom prst="bentConnector3">
            <a:avLst>
              <a:gd name="adj1" fmla="val 50000"/>
            </a:avLst>
          </a:prstGeom>
          <a:ln w="19050">
            <a:solidFill>
              <a:schemeClr val="accent5">
                <a:lumMod val="75000"/>
              </a:schemeClr>
            </a:solidFill>
            <a:headEnd type="oval" w="med" len="med"/>
            <a:tailEnd type="stealth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04" name="Elbow Connector 103"/>
          <p:cNvCxnSpPr>
            <a:stCxn id="65" idx="2"/>
            <a:endCxn id="95" idx="0"/>
          </p:cNvCxnSpPr>
          <p:nvPr/>
        </p:nvCxnSpPr>
        <p:spPr>
          <a:xfrm rot="5400000">
            <a:off x="4545894" y="3616617"/>
            <a:ext cx="344148" cy="811"/>
          </a:xfrm>
          <a:prstGeom prst="bentConnector3">
            <a:avLst>
              <a:gd name="adj1" fmla="val 50000"/>
            </a:avLst>
          </a:prstGeom>
          <a:ln w="19050">
            <a:solidFill>
              <a:schemeClr val="accent5">
                <a:lumMod val="75000"/>
              </a:schemeClr>
            </a:solidFill>
            <a:headEnd type="oval" w="med" len="med"/>
            <a:tailEnd type="stealth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08" name="Elbow Connector 107"/>
          <p:cNvCxnSpPr>
            <a:stCxn id="130" idx="3"/>
            <a:endCxn id="135" idx="1"/>
          </p:cNvCxnSpPr>
          <p:nvPr/>
        </p:nvCxnSpPr>
        <p:spPr>
          <a:xfrm flipV="1">
            <a:off x="4211960" y="5107112"/>
            <a:ext cx="1080168" cy="5806"/>
          </a:xfrm>
          <a:prstGeom prst="bentConnector3">
            <a:avLst>
              <a:gd name="adj1" fmla="val 50000"/>
            </a:avLst>
          </a:prstGeom>
          <a:ln w="9525">
            <a:solidFill>
              <a:schemeClr val="bg1">
                <a:lumMod val="65000"/>
              </a:schemeClr>
            </a:solidFill>
            <a:prstDash val="dash"/>
            <a:headEnd type="oval" w="med" len="med"/>
            <a:tailEnd type="stealt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2" name="Elbow Connector 111"/>
          <p:cNvCxnSpPr>
            <a:stCxn id="95" idx="2"/>
            <a:endCxn id="130" idx="0"/>
          </p:cNvCxnSpPr>
          <p:nvPr/>
        </p:nvCxnSpPr>
        <p:spPr>
          <a:xfrm rot="5400000">
            <a:off x="4054850" y="4234206"/>
            <a:ext cx="603822" cy="721602"/>
          </a:xfrm>
          <a:prstGeom prst="bentConnector3">
            <a:avLst>
              <a:gd name="adj1" fmla="val 50000"/>
            </a:avLst>
          </a:prstGeom>
          <a:ln w="19050">
            <a:solidFill>
              <a:schemeClr val="accent5">
                <a:lumMod val="75000"/>
              </a:schemeClr>
            </a:solidFill>
            <a:headEnd type="oval" w="med" len="med"/>
            <a:tailEnd type="stealth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15" name="Elbow Connector 114"/>
          <p:cNvCxnSpPr>
            <a:stCxn id="135" idx="3"/>
            <a:endCxn id="97" idx="1"/>
          </p:cNvCxnSpPr>
          <p:nvPr/>
        </p:nvCxnSpPr>
        <p:spPr>
          <a:xfrm>
            <a:off x="5724128" y="5107112"/>
            <a:ext cx="1800248" cy="1696"/>
          </a:xfrm>
          <a:prstGeom prst="bentConnector3">
            <a:avLst>
              <a:gd name="adj1" fmla="val 50000"/>
            </a:avLst>
          </a:prstGeom>
          <a:ln w="9525">
            <a:solidFill>
              <a:schemeClr val="bg1">
                <a:lumMod val="65000"/>
              </a:schemeClr>
            </a:solidFill>
            <a:prstDash val="dash"/>
            <a:headEnd type="oval" w="med" len="med"/>
            <a:tailEnd type="stealt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9" name="Elbow Connector 118"/>
          <p:cNvCxnSpPr>
            <a:stCxn id="97" idx="0"/>
            <a:endCxn id="82" idx="2"/>
          </p:cNvCxnSpPr>
          <p:nvPr/>
        </p:nvCxnSpPr>
        <p:spPr>
          <a:xfrm rot="5400000" flipH="1" flipV="1">
            <a:off x="6508077" y="3653187"/>
            <a:ext cx="2471920" cy="7323"/>
          </a:xfrm>
          <a:prstGeom prst="bentConnector3">
            <a:avLst>
              <a:gd name="adj1" fmla="val 50000"/>
            </a:avLst>
          </a:prstGeom>
          <a:ln w="9525">
            <a:solidFill>
              <a:schemeClr val="bg1">
                <a:lumMod val="65000"/>
              </a:schemeClr>
            </a:solidFill>
            <a:prstDash val="dash"/>
            <a:headEnd type="oval" w="med" len="med"/>
            <a:tailEnd type="stealt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4" name="Rounded Rectangle 143"/>
          <p:cNvSpPr/>
          <p:nvPr/>
        </p:nvSpPr>
        <p:spPr>
          <a:xfrm>
            <a:off x="3386687" y="1418164"/>
            <a:ext cx="1489920" cy="673966"/>
          </a:xfrm>
          <a:prstGeom prst="roundRect">
            <a:avLst/>
          </a:prstGeom>
          <a:noFill/>
          <a:ln w="3175">
            <a:noFill/>
            <a:prstDash val="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sz="1100" dirty="0" smtClean="0">
                <a:solidFill>
                  <a:srgbClr val="4BACC6">
                    <a:lumMod val="50000"/>
                  </a:srgbClr>
                </a:solidFill>
              </a:rPr>
              <a:t>E-mail – Buyer on behalf of informaltendering@eskom.co.za</a:t>
            </a:r>
          </a:p>
          <a:p>
            <a:pPr algn="ctr"/>
            <a:endParaRPr lang="en-ZA" sz="1100" dirty="0">
              <a:solidFill>
                <a:srgbClr val="4BACC6">
                  <a:lumMod val="50000"/>
                </a:srgbClr>
              </a:solidFill>
            </a:endParaRPr>
          </a:p>
        </p:txBody>
      </p:sp>
      <p:cxnSp>
        <p:nvCxnSpPr>
          <p:cNvPr id="151" name="Elbow Connector 150"/>
          <p:cNvCxnSpPr>
            <a:stCxn id="28" idx="3"/>
            <a:endCxn id="126" idx="1"/>
          </p:cNvCxnSpPr>
          <p:nvPr/>
        </p:nvCxnSpPr>
        <p:spPr>
          <a:xfrm flipV="1">
            <a:off x="2658988" y="1162245"/>
            <a:ext cx="1345410" cy="670601"/>
          </a:xfrm>
          <a:prstGeom prst="bentConnector3">
            <a:avLst>
              <a:gd name="adj1" fmla="val 50000"/>
            </a:avLst>
          </a:prstGeom>
          <a:ln w="19050">
            <a:solidFill>
              <a:schemeClr val="accent5">
                <a:lumMod val="75000"/>
              </a:schemeClr>
            </a:solidFill>
            <a:headEnd type="oval" w="med" len="med"/>
            <a:tailEnd type="stealth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174" name="Rounded Rectangle 173"/>
          <p:cNvSpPr/>
          <p:nvPr/>
        </p:nvSpPr>
        <p:spPr>
          <a:xfrm>
            <a:off x="5004048" y="1617077"/>
            <a:ext cx="798959" cy="443771"/>
          </a:xfrm>
          <a:prstGeom prst="roundRect">
            <a:avLst/>
          </a:prstGeom>
          <a:noFill/>
          <a:ln w="3175">
            <a:noFill/>
            <a:prstDash val="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sz="1100" dirty="0">
                <a:solidFill>
                  <a:srgbClr val="4BACC6">
                    <a:lumMod val="50000"/>
                  </a:srgbClr>
                </a:solidFill>
              </a:rPr>
              <a:t>Tender Bulletin</a:t>
            </a:r>
          </a:p>
        </p:txBody>
      </p:sp>
      <p:pic>
        <p:nvPicPr>
          <p:cNvPr id="176" name="Picture 11"/>
          <p:cNvPicPr>
            <a:picLocks noChangeAspect="1" noChangeArrowheads="1"/>
          </p:cNvPicPr>
          <p:nvPr/>
        </p:nvPicPr>
        <p:blipFill>
          <a:blip r:embed="rId15" cstate="print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saturation sat="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943198"/>
            <a:ext cx="432000" cy="43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86" name="Elbow Connector 185"/>
          <p:cNvCxnSpPr>
            <a:stCxn id="126" idx="3"/>
            <a:endCxn id="176" idx="1"/>
          </p:cNvCxnSpPr>
          <p:nvPr/>
        </p:nvCxnSpPr>
        <p:spPr>
          <a:xfrm flipV="1">
            <a:off x="4436398" y="1159198"/>
            <a:ext cx="855682" cy="3047"/>
          </a:xfrm>
          <a:prstGeom prst="bentConnector3">
            <a:avLst>
              <a:gd name="adj1" fmla="val 50000"/>
            </a:avLst>
          </a:prstGeom>
          <a:ln w="12700">
            <a:solidFill>
              <a:schemeClr val="accent5">
                <a:lumMod val="75000"/>
              </a:schemeClr>
            </a:solidFill>
            <a:prstDash val="sysDash"/>
            <a:headEnd type="oval" w="med" len="med"/>
            <a:tailEnd type="stealth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98" name="Elbow Connector 197"/>
          <p:cNvCxnSpPr>
            <a:stCxn id="174" idx="2"/>
            <a:endCxn id="65" idx="0"/>
          </p:cNvCxnSpPr>
          <p:nvPr/>
        </p:nvCxnSpPr>
        <p:spPr>
          <a:xfrm rot="5400000">
            <a:off x="4584901" y="2194321"/>
            <a:ext cx="952100" cy="685155"/>
          </a:xfrm>
          <a:prstGeom prst="bentConnector3">
            <a:avLst>
              <a:gd name="adj1" fmla="val 50000"/>
            </a:avLst>
          </a:prstGeom>
          <a:ln w="15875">
            <a:solidFill>
              <a:schemeClr val="accent5">
                <a:lumMod val="75000"/>
              </a:schemeClr>
            </a:solidFill>
            <a:prstDash val="sysDash"/>
            <a:headEnd type="oval" w="med" len="med"/>
            <a:tailEnd type="stealth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pic>
        <p:nvPicPr>
          <p:cNvPr id="75" name="Picture 74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719" y="1361317"/>
            <a:ext cx="252000" cy="252000"/>
          </a:xfrm>
          <a:prstGeom prst="rect">
            <a:avLst/>
          </a:prstGeom>
        </p:spPr>
      </p:pic>
      <p:pic>
        <p:nvPicPr>
          <p:cNvPr id="76" name="Picture 75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0040" y="1196752"/>
            <a:ext cx="252000" cy="252000"/>
          </a:xfrm>
          <a:prstGeom prst="rect">
            <a:avLst/>
          </a:prstGeom>
        </p:spPr>
      </p:pic>
      <p:pic>
        <p:nvPicPr>
          <p:cNvPr id="84" name="Picture 83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5984" y="3465032"/>
            <a:ext cx="252000" cy="252000"/>
          </a:xfrm>
          <a:prstGeom prst="rect">
            <a:avLst/>
          </a:prstGeom>
        </p:spPr>
      </p:pic>
      <p:pic>
        <p:nvPicPr>
          <p:cNvPr id="103" name="Picture 102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8272" y="1196752"/>
            <a:ext cx="252000" cy="252000"/>
          </a:xfrm>
          <a:prstGeom prst="rect">
            <a:avLst/>
          </a:prstGeom>
        </p:spPr>
      </p:pic>
      <p:sp>
        <p:nvSpPr>
          <p:cNvPr id="93" name="Rounded Rectangle 92"/>
          <p:cNvSpPr/>
          <p:nvPr/>
        </p:nvSpPr>
        <p:spPr>
          <a:xfrm>
            <a:off x="4247706" y="917546"/>
            <a:ext cx="798959" cy="443771"/>
          </a:xfrm>
          <a:prstGeom prst="roundRect">
            <a:avLst/>
          </a:prstGeom>
          <a:noFill/>
          <a:ln w="3175">
            <a:noFill/>
            <a:prstDash val="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sz="1100" dirty="0" smtClean="0">
                <a:solidFill>
                  <a:srgbClr val="4BACC6">
                    <a:lumMod val="50000"/>
                  </a:srgbClr>
                </a:solidFill>
              </a:rPr>
              <a:t>or</a:t>
            </a:r>
            <a:endParaRPr lang="en-ZA" sz="1100" dirty="0">
              <a:solidFill>
                <a:srgbClr val="4BACC6">
                  <a:lumMod val="50000"/>
                </a:srgbClr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6073" y="908720"/>
            <a:ext cx="649128" cy="64912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3910" y="911999"/>
            <a:ext cx="649128" cy="649128"/>
          </a:xfrm>
          <a:prstGeom prst="rect">
            <a:avLst/>
          </a:prstGeom>
        </p:spPr>
      </p:pic>
      <p:pic>
        <p:nvPicPr>
          <p:cNvPr id="122" name="Picture 2"/>
          <p:cNvPicPr>
            <a:picLocks noChangeAspect="1" noChangeArrowheads="1"/>
          </p:cNvPicPr>
          <p:nvPr/>
        </p:nvPicPr>
        <p:blipFill>
          <a:blip r:embed="rId2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6360" y="1858944"/>
            <a:ext cx="201904" cy="2019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4" name="Picture 17"/>
          <p:cNvPicPr>
            <a:picLocks noChangeAspect="1" noChangeArrowheads="1"/>
          </p:cNvPicPr>
          <p:nvPr/>
        </p:nvPicPr>
        <p:blipFill>
          <a:blip r:embed="rId24" cstate="print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saturation sat="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6664" y="2204864"/>
            <a:ext cx="201600" cy="20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5" name="Picture 28"/>
          <p:cNvPicPr>
            <a:picLocks noChangeAspect="1" noChangeArrowheads="1"/>
          </p:cNvPicPr>
          <p:nvPr/>
        </p:nvPicPr>
        <p:blipFill>
          <a:blip r:embed="rId26" cstate="print">
            <a:extLst>
              <a:ext uri="{BEBA8EAE-BF5A-486C-A8C5-ECC9F3942E4B}">
                <a14:imgProps xmlns:a14="http://schemas.microsoft.com/office/drawing/2010/main">
                  <a14:imgLayer r:embed="rId27">
                    <a14:imgEffect>
                      <a14:saturation sat="0"/>
                    </a14:imgEffect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1612" y="1556792"/>
            <a:ext cx="201600" cy="20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6" name="Picture 3"/>
          <p:cNvPicPr>
            <a:picLocks noChangeAspect="1" noChangeArrowheads="1"/>
          </p:cNvPicPr>
          <p:nvPr/>
        </p:nvPicPr>
        <p:blipFill>
          <a:blip r:embed="rId28" cstate="print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2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4398" y="946245"/>
            <a:ext cx="432000" cy="43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0" name="Picture 3"/>
          <p:cNvPicPr>
            <a:picLocks noChangeAspect="1" noChangeArrowheads="1"/>
          </p:cNvPicPr>
          <p:nvPr/>
        </p:nvPicPr>
        <p:blipFill>
          <a:blip r:embed="rId30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60" y="4896918"/>
            <a:ext cx="432000" cy="43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5" name="Picture 2"/>
          <p:cNvPicPr>
            <a:picLocks noChangeAspect="1" noChangeArrowheads="1"/>
          </p:cNvPicPr>
          <p:nvPr/>
        </p:nvPicPr>
        <p:blipFill>
          <a:blip r:embed="rId2" cstate="print">
            <a:grayscl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128" y="4891112"/>
            <a:ext cx="432000" cy="43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60222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7" name="Date Placeholder 2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en-US" altLang="en-US" smtClean="0">
              <a:solidFill>
                <a:srgbClr val="83725B"/>
              </a:solidFill>
            </a:endParaRPr>
          </a:p>
        </p:txBody>
      </p:sp>
      <p:sp>
        <p:nvSpPr>
          <p:cNvPr id="31748" name="Slide Number Placeholder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4FAC628B-4122-4247-9221-480C03263232}" type="slidenum">
              <a:rPr lang="en-ZA" altLang="en-US" smtClean="0">
                <a:solidFill>
                  <a:srgbClr val="83725B"/>
                </a:solidFill>
              </a:rPr>
              <a:pPr eaLnBrk="1" hangingPunct="1"/>
              <a:t>3</a:t>
            </a:fld>
            <a:endParaRPr lang="en-ZA" altLang="en-US" smtClean="0">
              <a:solidFill>
                <a:srgbClr val="83725B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11560" y="1499241"/>
            <a:ext cx="7632848" cy="25668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ZA" sz="3200" dirty="0">
                <a:solidFill>
                  <a:prstClr val="black"/>
                </a:solidFill>
                <a:latin typeface="Calibri"/>
              </a:rPr>
              <a:t>Purpose</a:t>
            </a:r>
          </a:p>
          <a:p>
            <a:pPr marL="742950" lvl="1" indent="-285750">
              <a:spcBef>
                <a:spcPct val="20000"/>
              </a:spcBef>
              <a:buFont typeface="Arial" panose="020B0604020202020204" pitchFamily="34" charset="0"/>
              <a:buChar char="–"/>
            </a:pPr>
            <a:r>
              <a:rPr lang="en-ZA" sz="2800" dirty="0">
                <a:solidFill>
                  <a:prstClr val="black"/>
                </a:solidFill>
                <a:latin typeface="Calibri"/>
              </a:rPr>
              <a:t>Monitor Informal Tendering Process</a:t>
            </a:r>
          </a:p>
          <a:p>
            <a:pPr marL="742950" lvl="1" indent="-285750">
              <a:spcBef>
                <a:spcPct val="20000"/>
              </a:spcBef>
              <a:buFont typeface="Arial" panose="020B0604020202020204" pitchFamily="34" charset="0"/>
              <a:buChar char="–"/>
            </a:pPr>
            <a:r>
              <a:rPr lang="en-ZA" sz="2800" dirty="0">
                <a:solidFill>
                  <a:prstClr val="black"/>
                </a:solidFill>
                <a:latin typeface="Calibri"/>
              </a:rPr>
              <a:t>Create virtual tender office environment</a:t>
            </a:r>
          </a:p>
          <a:p>
            <a:pPr marL="742950" lvl="1" indent="-285750">
              <a:spcBef>
                <a:spcPct val="20000"/>
              </a:spcBef>
              <a:buFont typeface="Arial" panose="020B0604020202020204" pitchFamily="34" charset="0"/>
              <a:buChar char="–"/>
            </a:pPr>
            <a:r>
              <a:rPr lang="en-ZA" sz="2800" dirty="0">
                <a:solidFill>
                  <a:prstClr val="black"/>
                </a:solidFill>
                <a:latin typeface="Calibri"/>
              </a:rPr>
              <a:t>Streamline and simplify Informal Tendering Process</a:t>
            </a: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438150" y="166688"/>
            <a:ext cx="6519863" cy="666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4572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9144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13716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18288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 kern="0" dirty="0" smtClean="0"/>
              <a:t>Informal Tendering – Purpose </a:t>
            </a:r>
          </a:p>
        </p:txBody>
      </p:sp>
    </p:spTree>
    <p:extLst>
      <p:ext uri="{BB962C8B-B14F-4D97-AF65-F5344CB8AC3E}">
        <p14:creationId xmlns:p14="http://schemas.microsoft.com/office/powerpoint/2010/main" val="112725998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Z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2623015-B378-49AE-87A6-B021B8371722}" type="slidenum">
              <a:rPr lang="en-ZA" smtClean="0"/>
              <a:pPr>
                <a:defRPr/>
              </a:pPr>
              <a:t>4</a:t>
            </a:fld>
            <a:endParaRPr lang="en-ZA"/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438150" y="166688"/>
            <a:ext cx="6519863" cy="666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4572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9144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13716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18288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 kern="0" dirty="0" smtClean="0"/>
              <a:t>Current vs Proposed Informal Tendering System 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22293789"/>
              </p:ext>
            </p:extLst>
          </p:nvPr>
        </p:nvGraphicFramePr>
        <p:xfrm>
          <a:off x="323528" y="1412776"/>
          <a:ext cx="8385469" cy="3672408"/>
        </p:xfrm>
        <a:graphic>
          <a:graphicData uri="http://schemas.openxmlformats.org/drawingml/2006/table">
            <a:tbl>
              <a:tblPr/>
              <a:tblGrid>
                <a:gridCol w="6086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3175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6479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4016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4015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59051">
                <a:tc>
                  <a:txBody>
                    <a:bodyPr/>
                    <a:lstStyle/>
                    <a:p>
                      <a:pPr algn="l" fontAlgn="b"/>
                      <a:r>
                        <a:rPr lang="en-ZA" sz="1600" u="none" strike="noStrike" cap="all" spc="0" dirty="0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effectLst>
                            <a:reflection blurRad="12700" stA="28000" endPos="45000" dist="1000" dir="5400000" sy="-100000" algn="bl" rotWithShape="0"/>
                          </a:effectLst>
                          <a:latin typeface="Calibri" panose="020F0502020204030204" pitchFamily="34" charset="0"/>
                        </a:rPr>
                        <a:t>Step</a:t>
                      </a:r>
                      <a:endParaRPr lang="en-ZA" sz="1600" b="1" i="0" u="none" strike="noStrike" cap="all" spc="0" dirty="0">
                        <a:ln w="9000" cmpd="sng">
                          <a:solidFill>
                            <a:schemeClr val="accent4">
                              <a:shade val="50000"/>
                              <a:satMod val="120000"/>
                            </a:schemeClr>
                          </a:solidFill>
                          <a:prstDash val="solid"/>
                        </a:ln>
                        <a:gradFill>
                          <a:gsLst>
                            <a:gs pos="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  <a:gs pos="43000">
                              <a:schemeClr val="accent4">
                                <a:satMod val="255000"/>
                              </a:schemeClr>
                            </a:gs>
                            <a:gs pos="48000">
                              <a:schemeClr val="accent4">
                                <a:shade val="85000"/>
                                <a:satMod val="255000"/>
                              </a:schemeClr>
                            </a:gs>
                            <a:gs pos="10000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</a:gsLst>
                          <a:lin ang="5400000"/>
                        </a:gradFill>
                        <a:effectLst>
                          <a:reflection blurRad="12700" stA="28000" endPos="45000" dist="1000" dir="5400000" sy="-100000" algn="bl" rotWithShape="0"/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600" u="none" strike="noStrike" cap="all" spc="0" dirty="0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effectLst>
                            <a:reflection blurRad="12700" stA="28000" endPos="45000" dist="1000" dir="5400000" sy="-100000" algn="bl" rotWithShape="0"/>
                          </a:effectLst>
                          <a:latin typeface="Calibri" panose="020F0502020204030204" pitchFamily="34" charset="0"/>
                        </a:rPr>
                        <a:t>Description</a:t>
                      </a:r>
                      <a:endParaRPr lang="en-ZA" sz="1600" b="1" i="0" u="none" strike="noStrike" cap="all" spc="0" dirty="0">
                        <a:ln w="9000" cmpd="sng">
                          <a:solidFill>
                            <a:schemeClr val="accent4">
                              <a:shade val="50000"/>
                              <a:satMod val="120000"/>
                            </a:schemeClr>
                          </a:solidFill>
                          <a:prstDash val="solid"/>
                        </a:ln>
                        <a:gradFill>
                          <a:gsLst>
                            <a:gs pos="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  <a:gs pos="43000">
                              <a:schemeClr val="accent4">
                                <a:satMod val="255000"/>
                              </a:schemeClr>
                            </a:gs>
                            <a:gs pos="48000">
                              <a:schemeClr val="accent4">
                                <a:shade val="85000"/>
                                <a:satMod val="255000"/>
                              </a:schemeClr>
                            </a:gs>
                            <a:gs pos="10000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</a:gsLst>
                          <a:lin ang="5400000"/>
                        </a:gradFill>
                        <a:effectLst>
                          <a:reflection blurRad="12700" stA="28000" endPos="45000" dist="1000" dir="5400000" sy="-100000" algn="bl" rotWithShape="0"/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600" u="none" strike="noStrike" cap="all" spc="0" dirty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effectLst>
                            <a:reflection blurRad="12700" stA="28000" endPos="45000" dist="1000" dir="5400000" sy="-100000" algn="bl" rotWithShape="0"/>
                          </a:effectLst>
                          <a:latin typeface="Calibri" panose="020F0502020204030204" pitchFamily="34" charset="0"/>
                        </a:rPr>
                        <a:t>Current</a:t>
                      </a:r>
                      <a:endParaRPr lang="en-ZA" sz="1600" b="1" i="0" u="none" strike="noStrike" cap="all" spc="0" dirty="0">
                        <a:ln w="9000" cmpd="sng">
                          <a:solidFill>
                            <a:schemeClr val="accent4">
                              <a:shade val="50000"/>
                              <a:satMod val="120000"/>
                            </a:schemeClr>
                          </a:solidFill>
                          <a:prstDash val="solid"/>
                        </a:ln>
                        <a:gradFill>
                          <a:gsLst>
                            <a:gs pos="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  <a:gs pos="43000">
                              <a:schemeClr val="accent4">
                                <a:satMod val="255000"/>
                              </a:schemeClr>
                            </a:gs>
                            <a:gs pos="48000">
                              <a:schemeClr val="accent4">
                                <a:shade val="85000"/>
                                <a:satMod val="255000"/>
                              </a:schemeClr>
                            </a:gs>
                            <a:gs pos="10000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</a:gsLst>
                          <a:lin ang="5400000"/>
                        </a:gradFill>
                        <a:effectLst>
                          <a:reflection blurRad="12700" stA="28000" endPos="45000" dist="1000" dir="5400000" sy="-100000" algn="bl" rotWithShape="0"/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600" u="none" strike="noStrike" cap="all" spc="0" dirty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effectLst>
                            <a:reflection blurRad="12700" stA="28000" endPos="45000" dist="1000" dir="5400000" sy="-100000" algn="bl" rotWithShape="0"/>
                          </a:effectLst>
                          <a:latin typeface="Calibri" panose="020F0502020204030204" pitchFamily="34" charset="0"/>
                        </a:rPr>
                        <a:t>No Change</a:t>
                      </a:r>
                      <a:endParaRPr lang="en-ZA" sz="1600" b="1" i="0" u="none" strike="noStrike" cap="all" spc="0" dirty="0">
                        <a:ln w="9000" cmpd="sng">
                          <a:solidFill>
                            <a:schemeClr val="accent4">
                              <a:shade val="50000"/>
                              <a:satMod val="120000"/>
                            </a:schemeClr>
                          </a:solidFill>
                          <a:prstDash val="solid"/>
                        </a:ln>
                        <a:gradFill>
                          <a:gsLst>
                            <a:gs pos="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  <a:gs pos="43000">
                              <a:schemeClr val="accent4">
                                <a:satMod val="255000"/>
                              </a:schemeClr>
                            </a:gs>
                            <a:gs pos="48000">
                              <a:schemeClr val="accent4">
                                <a:shade val="85000"/>
                                <a:satMod val="255000"/>
                              </a:schemeClr>
                            </a:gs>
                            <a:gs pos="10000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</a:gsLst>
                          <a:lin ang="5400000"/>
                        </a:gradFill>
                        <a:effectLst>
                          <a:reflection blurRad="12700" stA="28000" endPos="45000" dist="1000" dir="5400000" sy="-100000" algn="bl" rotWithShape="0"/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600" u="none" strike="noStrike" cap="all" spc="0" dirty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effectLst>
                            <a:reflection blurRad="12700" stA="28000" endPos="45000" dist="1000" dir="5400000" sy="-100000" algn="bl" rotWithShape="0"/>
                          </a:effectLst>
                          <a:latin typeface="Calibri" panose="020F0502020204030204" pitchFamily="34" charset="0"/>
                        </a:rPr>
                        <a:t>Proposed</a:t>
                      </a:r>
                      <a:endParaRPr lang="en-ZA" sz="1600" b="1" i="0" u="none" strike="noStrike" cap="all" spc="0" dirty="0">
                        <a:ln w="9000" cmpd="sng">
                          <a:solidFill>
                            <a:schemeClr val="accent4">
                              <a:shade val="50000"/>
                              <a:satMod val="120000"/>
                            </a:schemeClr>
                          </a:solidFill>
                          <a:prstDash val="solid"/>
                        </a:ln>
                        <a:gradFill>
                          <a:gsLst>
                            <a:gs pos="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  <a:gs pos="43000">
                              <a:schemeClr val="accent4">
                                <a:satMod val="255000"/>
                              </a:schemeClr>
                            </a:gs>
                            <a:gs pos="48000">
                              <a:schemeClr val="accent4">
                                <a:shade val="85000"/>
                                <a:satMod val="255000"/>
                              </a:schemeClr>
                            </a:gs>
                            <a:gs pos="10000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</a:gsLst>
                          <a:lin ang="5400000"/>
                        </a:gradFill>
                        <a:effectLst>
                          <a:reflection blurRad="12700" stA="28000" endPos="45000" dist="1000" dir="5400000" sy="-100000" algn="bl" rotWithShape="0"/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9051">
                <a:tc>
                  <a:txBody>
                    <a:bodyPr/>
                    <a:lstStyle/>
                    <a:p>
                      <a:pPr algn="l" fontAlgn="b"/>
                      <a:endParaRPr lang="en-ZA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>
                          <a:effectLst/>
                          <a:latin typeface="Calibri" panose="020F0502020204030204" pitchFamily="34" charset="0"/>
                        </a:rPr>
                        <a:t>Create enquiry number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 dirty="0">
                          <a:effectLst/>
                          <a:latin typeface="Calibri" panose="020F0502020204030204" pitchFamily="34" charset="0"/>
                        </a:rPr>
                        <a:t>sap </a:t>
                      </a:r>
                      <a:r>
                        <a:rPr lang="en-ZA" sz="1200" u="none" strike="noStrike" dirty="0" err="1">
                          <a:effectLst/>
                          <a:latin typeface="Calibri" panose="020F0502020204030204" pitchFamily="34" charset="0"/>
                        </a:rPr>
                        <a:t>srm</a:t>
                      </a:r>
                      <a:r>
                        <a:rPr lang="en-ZA" sz="1200" u="none" strike="noStrike" dirty="0">
                          <a:effectLst/>
                          <a:latin typeface="Calibri" panose="020F0502020204030204" pitchFamily="34" charset="0"/>
                        </a:rPr>
                        <a:t>/manual</a:t>
                      </a:r>
                      <a:endParaRPr lang="en-ZA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>
                          <a:effectLst/>
                          <a:latin typeface="Calibri" panose="020F0502020204030204" pitchFamily="34" charset="0"/>
                        </a:rPr>
                        <a:t>Sharepoint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9051">
                <a:tc>
                  <a:txBody>
                    <a:bodyPr/>
                    <a:lstStyle/>
                    <a:p>
                      <a:pPr algn="l" fontAlgn="b"/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 dirty="0">
                          <a:effectLst/>
                          <a:latin typeface="Calibri" panose="020F0502020204030204" pitchFamily="34" charset="0"/>
                        </a:rPr>
                        <a:t>Complete RFQ documents</a:t>
                      </a:r>
                      <a:endParaRPr lang="en-ZA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>
                          <a:effectLst/>
                          <a:latin typeface="Calibri" panose="020F0502020204030204" pitchFamily="34" charset="0"/>
                        </a:rPr>
                        <a:t>buyer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9051">
                <a:tc>
                  <a:txBody>
                    <a:bodyPr/>
                    <a:lstStyle/>
                    <a:p>
                      <a:pPr algn="l" fontAlgn="b"/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>
                          <a:effectLst/>
                          <a:latin typeface="Calibri" panose="020F0502020204030204" pitchFamily="34" charset="0"/>
                        </a:rPr>
                        <a:t>Notify market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>
                          <a:effectLst/>
                          <a:latin typeface="Calibri" panose="020F0502020204030204" pitchFamily="34" charset="0"/>
                        </a:rPr>
                        <a:t>from buyers e-mail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>
                          <a:effectLst/>
                          <a:latin typeface="Calibri" panose="020F0502020204030204" pitchFamily="34" charset="0"/>
                        </a:rPr>
                        <a:t>tender bulletin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>
                          <a:effectLst/>
                          <a:latin typeface="Calibri" panose="020F0502020204030204" pitchFamily="34" charset="0"/>
                        </a:rPr>
                        <a:t>from informal tendering e-mail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9051">
                <a:tc>
                  <a:txBody>
                    <a:bodyPr/>
                    <a:lstStyle/>
                    <a:p>
                      <a:pPr algn="l" fontAlgn="b"/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 dirty="0">
                          <a:effectLst/>
                          <a:latin typeface="Calibri" panose="020F0502020204030204" pitchFamily="34" charset="0"/>
                        </a:rPr>
                        <a:t>supplier receives submission documents</a:t>
                      </a:r>
                      <a:endParaRPr lang="en-ZA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>
                          <a:effectLst/>
                          <a:latin typeface="Calibri" panose="020F0502020204030204" pitchFamily="34" charset="0"/>
                        </a:rPr>
                        <a:t>from buyers e-mail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>
                          <a:effectLst/>
                          <a:latin typeface="Calibri" panose="020F0502020204030204" pitchFamily="34" charset="0"/>
                        </a:rPr>
                        <a:t>from informal tendering e-mail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9051">
                <a:tc>
                  <a:txBody>
                    <a:bodyPr/>
                    <a:lstStyle/>
                    <a:p>
                      <a:pPr algn="l" fontAlgn="b"/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>
                          <a:effectLst/>
                          <a:latin typeface="Calibri" panose="020F0502020204030204" pitchFamily="34" charset="0"/>
                        </a:rPr>
                        <a:t>clarifications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>
                          <a:effectLst/>
                          <a:latin typeface="Calibri" panose="020F0502020204030204" pitchFamily="34" charset="0"/>
                        </a:rPr>
                        <a:t>to buyers e-mail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>
                          <a:effectLst/>
                          <a:latin typeface="Calibri" panose="020F0502020204030204" pitchFamily="34" charset="0"/>
                        </a:rPr>
                        <a:t>to contact buyer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59051">
                <a:tc>
                  <a:txBody>
                    <a:bodyPr/>
                    <a:lstStyle/>
                    <a:p>
                      <a:pPr algn="l" fontAlgn="b"/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>
                          <a:effectLst/>
                          <a:latin typeface="Calibri" panose="020F0502020204030204" pitchFamily="34" charset="0"/>
                        </a:rPr>
                        <a:t>supplier submits RFQ documents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>
                          <a:effectLst/>
                          <a:latin typeface="Calibri" panose="020F0502020204030204" pitchFamily="34" charset="0"/>
                        </a:rPr>
                        <a:t>to buyers e-mail/by hand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>
                          <a:effectLst/>
                          <a:latin typeface="Calibri" panose="020F0502020204030204" pitchFamily="34" charset="0"/>
                        </a:rPr>
                        <a:t>to informal tendering e-mail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59051">
                <a:tc>
                  <a:txBody>
                    <a:bodyPr/>
                    <a:lstStyle/>
                    <a:p>
                      <a:pPr algn="l" fontAlgn="b"/>
                      <a:endParaRPr lang="en-ZA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>
                          <a:effectLst/>
                          <a:latin typeface="Calibri" panose="020F0502020204030204" pitchFamily="34" charset="0"/>
                        </a:rPr>
                        <a:t>receive RFQ documents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>
                          <a:effectLst/>
                          <a:latin typeface="Calibri" panose="020F0502020204030204" pitchFamily="34" charset="0"/>
                        </a:rPr>
                        <a:t>via buyer e-mail/by hand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ZA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 dirty="0">
                          <a:effectLst/>
                          <a:latin typeface="Calibri" panose="020F0502020204030204" pitchFamily="34" charset="0"/>
                        </a:rPr>
                        <a:t>via </a:t>
                      </a:r>
                      <a:r>
                        <a:rPr lang="en-ZA" sz="1200" u="none" strike="noStrike" dirty="0" err="1">
                          <a:effectLst/>
                          <a:latin typeface="Calibri" panose="020F0502020204030204" pitchFamily="34" charset="0"/>
                        </a:rPr>
                        <a:t>sharepoint</a:t>
                      </a:r>
                      <a:r>
                        <a:rPr lang="en-ZA" sz="1200" u="none" strike="noStrike" dirty="0">
                          <a:effectLst/>
                          <a:latin typeface="Calibri" panose="020F0502020204030204" pitchFamily="34" charset="0"/>
                        </a:rPr>
                        <a:t> portal</a:t>
                      </a:r>
                      <a:endParaRPr lang="en-ZA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1314977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/>
        <p:txBody>
          <a:bodyPr/>
          <a:lstStyle/>
          <a:p>
            <a:pPr marL="0" indent="0">
              <a:buNone/>
            </a:pPr>
            <a:r>
              <a:rPr lang="en-ZA" dirty="0" smtClean="0">
                <a:solidFill>
                  <a:schemeClr val="bg1"/>
                </a:solidFill>
              </a:rPr>
              <a:t>Contacts</a:t>
            </a:r>
            <a:endParaRPr lang="en-ZA" dirty="0">
              <a:solidFill>
                <a:schemeClr val="bg1"/>
              </a:solidFill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Z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2623015-B378-49AE-87A6-B021B8371722}" type="slidenum">
              <a:rPr lang="en-ZA" smtClean="0"/>
              <a:pPr>
                <a:defRPr/>
              </a:pPr>
              <a:t>5</a:t>
            </a:fld>
            <a:endParaRPr lang="en-ZA"/>
          </a:p>
        </p:txBody>
      </p:sp>
      <p:sp>
        <p:nvSpPr>
          <p:cNvPr id="5" name="TextBox 4"/>
          <p:cNvSpPr txBox="1"/>
          <p:nvPr/>
        </p:nvSpPr>
        <p:spPr>
          <a:xfrm>
            <a:off x="2267744" y="2492896"/>
            <a:ext cx="460851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sz="2400" dirty="0"/>
              <a:t>Quintin De Klerk </a:t>
            </a:r>
            <a:r>
              <a:rPr lang="en-ZA" sz="2400" dirty="0" smtClean="0">
                <a:hlinkClick r:id="rId2"/>
              </a:rPr>
              <a:t>dKlerkQ@eskom.co.za</a:t>
            </a:r>
            <a:r>
              <a:rPr lang="en-ZA" sz="2400" dirty="0" smtClean="0"/>
              <a:t> </a:t>
            </a:r>
          </a:p>
          <a:p>
            <a:pPr algn="ctr"/>
            <a:r>
              <a:rPr lang="en-ZA" sz="2400" dirty="0" smtClean="0"/>
              <a:t> </a:t>
            </a:r>
          </a:p>
          <a:p>
            <a:pPr algn="ctr"/>
            <a:r>
              <a:rPr lang="en-ZA" sz="2400" dirty="0" smtClean="0"/>
              <a:t>Gao Seleka</a:t>
            </a:r>
          </a:p>
          <a:p>
            <a:pPr algn="ctr"/>
            <a:r>
              <a:rPr lang="en-ZA" sz="2400" dirty="0" smtClean="0">
                <a:hlinkClick r:id="rId3"/>
              </a:rPr>
              <a:t>SelekaLG@Eskom.co.za</a:t>
            </a:r>
            <a:r>
              <a:rPr lang="en-ZA" sz="2400" dirty="0" smtClean="0"/>
              <a:t> </a:t>
            </a:r>
            <a:endParaRPr lang="en-ZA" sz="2400" dirty="0"/>
          </a:p>
        </p:txBody>
      </p:sp>
    </p:spTree>
    <p:extLst>
      <p:ext uri="{BB962C8B-B14F-4D97-AF65-F5344CB8AC3E}">
        <p14:creationId xmlns:p14="http://schemas.microsoft.com/office/powerpoint/2010/main" val="3354056733"/>
      </p:ext>
    </p:extLst>
  </p:cSld>
  <p:clrMapOvr>
    <a:masterClrMapping/>
  </p:clrMapOvr>
  <p:transition spd="slow">
    <p:fade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Default Design">
  <a:themeElements>
    <a:clrScheme name="">
      <a:dk1>
        <a:srgbClr val="003896"/>
      </a:dk1>
      <a:lt1>
        <a:srgbClr val="FFFFFF"/>
      </a:lt1>
      <a:dk2>
        <a:srgbClr val="FFFFFF"/>
      </a:dk2>
      <a:lt2>
        <a:srgbClr val="DDDDDD"/>
      </a:lt2>
      <a:accent1>
        <a:srgbClr val="003896"/>
      </a:accent1>
      <a:accent2>
        <a:srgbClr val="83725B"/>
      </a:accent2>
      <a:accent3>
        <a:srgbClr val="FFFFFF"/>
      </a:accent3>
      <a:accent4>
        <a:srgbClr val="002E7F"/>
      </a:accent4>
      <a:accent5>
        <a:srgbClr val="AAAEC9"/>
      </a:accent5>
      <a:accent6>
        <a:srgbClr val="766752"/>
      </a:accent6>
      <a:hlink>
        <a:srgbClr val="83725B"/>
      </a:hlink>
      <a:folHlink>
        <a:srgbClr val="858705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3">
        <a:dk1>
          <a:srgbClr val="000000"/>
        </a:dk1>
        <a:lt1>
          <a:srgbClr val="FFFFFF"/>
        </a:lt1>
        <a:dk2>
          <a:srgbClr val="FFFFFF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14">
        <a:dk1>
          <a:srgbClr val="003896"/>
        </a:dk1>
        <a:lt1>
          <a:srgbClr val="FFFFFF"/>
        </a:lt1>
        <a:dk2>
          <a:srgbClr val="FFFFFF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2E7F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15">
        <a:dk1>
          <a:srgbClr val="003896"/>
        </a:dk1>
        <a:lt1>
          <a:srgbClr val="FFFFFF"/>
        </a:lt1>
        <a:dk2>
          <a:srgbClr val="FFFFFF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2E7F"/>
        </a:accent4>
        <a:accent5>
          <a:srgbClr val="DAEDEF"/>
        </a:accent5>
        <a:accent6>
          <a:srgbClr val="2D2D8A"/>
        </a:accent6>
        <a:hlink>
          <a:srgbClr val="83725B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16">
        <a:dk1>
          <a:srgbClr val="003896"/>
        </a:dk1>
        <a:lt1>
          <a:srgbClr val="FFFFFF"/>
        </a:lt1>
        <a:dk2>
          <a:srgbClr val="FFFFFF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2E7F"/>
        </a:accent4>
        <a:accent5>
          <a:srgbClr val="DAEDEF"/>
        </a:accent5>
        <a:accent6>
          <a:srgbClr val="2D2D8A"/>
        </a:accent6>
        <a:hlink>
          <a:srgbClr val="83725B"/>
        </a:hlink>
        <a:folHlink>
          <a:srgbClr val="858705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Default Design">
  <a:themeElements>
    <a:clrScheme name="">
      <a:dk1>
        <a:srgbClr val="003896"/>
      </a:dk1>
      <a:lt1>
        <a:srgbClr val="FFFFFF"/>
      </a:lt1>
      <a:dk2>
        <a:srgbClr val="FFFFFF"/>
      </a:dk2>
      <a:lt2>
        <a:srgbClr val="DDDDDD"/>
      </a:lt2>
      <a:accent1>
        <a:srgbClr val="003896"/>
      </a:accent1>
      <a:accent2>
        <a:srgbClr val="83725B"/>
      </a:accent2>
      <a:accent3>
        <a:srgbClr val="FFFFFF"/>
      </a:accent3>
      <a:accent4>
        <a:srgbClr val="002E7F"/>
      </a:accent4>
      <a:accent5>
        <a:srgbClr val="AAAEC9"/>
      </a:accent5>
      <a:accent6>
        <a:srgbClr val="766752"/>
      </a:accent6>
      <a:hlink>
        <a:srgbClr val="83725B"/>
      </a:hlink>
      <a:folHlink>
        <a:srgbClr val="858705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3">
        <a:dk1>
          <a:srgbClr val="000000"/>
        </a:dk1>
        <a:lt1>
          <a:srgbClr val="FFFFFF"/>
        </a:lt1>
        <a:dk2>
          <a:srgbClr val="FFFFFF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14">
        <a:dk1>
          <a:srgbClr val="003896"/>
        </a:dk1>
        <a:lt1>
          <a:srgbClr val="FFFFFF"/>
        </a:lt1>
        <a:dk2>
          <a:srgbClr val="FFFFFF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2E7F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15">
        <a:dk1>
          <a:srgbClr val="003896"/>
        </a:dk1>
        <a:lt1>
          <a:srgbClr val="FFFFFF"/>
        </a:lt1>
        <a:dk2>
          <a:srgbClr val="FFFFFF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2E7F"/>
        </a:accent4>
        <a:accent5>
          <a:srgbClr val="DAEDEF"/>
        </a:accent5>
        <a:accent6>
          <a:srgbClr val="2D2D8A"/>
        </a:accent6>
        <a:hlink>
          <a:srgbClr val="83725B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16">
        <a:dk1>
          <a:srgbClr val="003896"/>
        </a:dk1>
        <a:lt1>
          <a:srgbClr val="FFFFFF"/>
        </a:lt1>
        <a:dk2>
          <a:srgbClr val="FFFFFF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2E7F"/>
        </a:accent4>
        <a:accent5>
          <a:srgbClr val="DAEDEF"/>
        </a:accent5>
        <a:accent6>
          <a:srgbClr val="2D2D8A"/>
        </a:accent6>
        <a:hlink>
          <a:srgbClr val="83725B"/>
        </a:hlink>
        <a:folHlink>
          <a:srgbClr val="858705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F869D41D382134682A154EE57E45F00" ma:contentTypeVersion="0" ma:contentTypeDescription="Create a new document." ma:contentTypeScope="" ma:versionID="bebcb95b43bbb17b9f63d95ad01379a9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f28d89f78009691a57185fe02a1b5e3c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434D4AF-4132-48EE-8E2D-5EC57BB1F581}">
  <ds:schemaRefs>
    <ds:schemaRef ds:uri="http://schemas.microsoft.com/office/2006/metadata/properties"/>
    <ds:schemaRef ds:uri="http://purl.org/dc/elements/1.1/"/>
    <ds:schemaRef ds:uri="http://www.w3.org/XML/1998/namespace"/>
    <ds:schemaRef ds:uri="http://schemas.microsoft.com/office/2006/documentManagement/types"/>
    <ds:schemaRef ds:uri="http://schemas.microsoft.com/office/infopath/2007/PartnerControls"/>
    <ds:schemaRef ds:uri="http://purl.org/dc/terms/"/>
    <ds:schemaRef ds:uri="http://purl.org/dc/dcmitype/"/>
    <ds:schemaRef ds:uri="http://schemas.openxmlformats.org/package/2006/metadata/core-properties"/>
  </ds:schemaRefs>
</ds:datastoreItem>
</file>

<file path=customXml/itemProps2.xml><?xml version="1.0" encoding="utf-8"?>
<ds:datastoreItem xmlns:ds="http://schemas.openxmlformats.org/officeDocument/2006/customXml" ds:itemID="{BF39C7DF-3CA5-4C6C-9184-94120BD5669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9099F26-4F90-41DD-85AB-AB04D397B5B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18382</TotalTime>
  <Words>205</Words>
  <Application>Microsoft Office PowerPoint</Application>
  <PresentationFormat>On-screen Show (4:3)</PresentationFormat>
  <Paragraphs>67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Calibri</vt:lpstr>
      <vt:lpstr>Office Theme</vt:lpstr>
      <vt:lpstr>Default Design</vt:lpstr>
      <vt:lpstr>1_Default Design</vt:lpstr>
      <vt:lpstr>Online Tendering System</vt:lpstr>
      <vt:lpstr>PowerPoint Presentation</vt:lpstr>
      <vt:lpstr>PowerPoint Presentation</vt:lpstr>
      <vt:lpstr>PowerPoint Presentation</vt:lpstr>
      <vt:lpstr>PowerPoint Presentation</vt:lpstr>
    </vt:vector>
  </TitlesOfParts>
  <Company>Eskom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Quintin De Klerk</dc:creator>
  <cp:lastModifiedBy>Tshogarebone Thobejane</cp:lastModifiedBy>
  <cp:revision>47</cp:revision>
  <cp:lastPrinted>2015-06-10T11:58:45Z</cp:lastPrinted>
  <dcterms:created xsi:type="dcterms:W3CDTF">2015-03-20T11:35:25Z</dcterms:created>
  <dcterms:modified xsi:type="dcterms:W3CDTF">2020-10-20T17:14:35Z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0x0101000F869D41D382134682A154EE57E45F00</vt:lpwstr>
  </property>
</Properties>
</file>