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heme/themeOverride1.xml" ContentType="application/vnd.openxmlformats-officedocument.themeOverride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3.xml" ContentType="application/vnd.openxmlformats-officedocument.theme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4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1" r:id="rId1"/>
    <p:sldMasterId id="2147484255" r:id="rId2"/>
    <p:sldMasterId id="2147484269" r:id="rId3"/>
    <p:sldMasterId id="2147484283" r:id="rId4"/>
    <p:sldMasterId id="2147484296" r:id="rId5"/>
    <p:sldMasterId id="2147484325" r:id="rId6"/>
    <p:sldMasterId id="2147484338" r:id="rId7"/>
    <p:sldMasterId id="2147484353" r:id="rId8"/>
    <p:sldMasterId id="2147484367" r:id="rId9"/>
    <p:sldMasterId id="2147484391" r:id="rId10"/>
    <p:sldMasterId id="2147484424" r:id="rId11"/>
    <p:sldMasterId id="2147484433" r:id="rId12"/>
    <p:sldMasterId id="2147484445" r:id="rId13"/>
    <p:sldMasterId id="2147484454" r:id="rId14"/>
    <p:sldMasterId id="2147484467" r:id="rId15"/>
  </p:sldMasterIdLst>
  <p:notesMasterIdLst>
    <p:notesMasterId r:id="rId26"/>
  </p:notesMasterIdLst>
  <p:handoutMasterIdLst>
    <p:handoutMasterId r:id="rId27"/>
  </p:handoutMasterIdLst>
  <p:sldIdLst>
    <p:sldId id="1684" r:id="rId16"/>
    <p:sldId id="1812" r:id="rId17"/>
    <p:sldId id="1815" r:id="rId18"/>
    <p:sldId id="1816" r:id="rId19"/>
    <p:sldId id="1814" r:id="rId20"/>
    <p:sldId id="1817" r:id="rId21"/>
    <p:sldId id="1818" r:id="rId22"/>
    <p:sldId id="1820" r:id="rId23"/>
    <p:sldId id="1819" r:id="rId24"/>
    <p:sldId id="1807" r:id="rId25"/>
  </p:sldIdLst>
  <p:sldSz cx="9144000" cy="6858000" type="screen4x3"/>
  <p:notesSz cx="7010400" cy="9296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i Cindi" initials="VC" lastIdx="6" clrIdx="0"/>
  <p:cmAuthor id="2" name="Gunter Rohde" initials="GR" lastIdx="12" clrIdx="1"/>
  <p:cmAuthor id="3" name="Nancy Gangaram" initials="NG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000000"/>
    <a:srgbClr val="737373"/>
    <a:srgbClr val="0F0F0F"/>
    <a:srgbClr val="D3D3D3"/>
    <a:srgbClr val="E6F5D3"/>
    <a:srgbClr val="F3FAEA"/>
    <a:srgbClr val="EFF8E4"/>
    <a:srgbClr val="E9F5DB"/>
    <a:srgbClr val="E1F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1" autoAdjust="0"/>
    <p:restoredTop sz="99062" autoAdjust="0"/>
  </p:normalViewPr>
  <p:slideViewPr>
    <p:cSldViewPr snapToGrid="0">
      <p:cViewPr varScale="1">
        <p:scale>
          <a:sx n="71" d="100"/>
          <a:sy n="71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266"/>
          </a:xfrm>
          <a:prstGeom prst="rect">
            <a:avLst/>
          </a:prstGeom>
        </p:spPr>
        <p:txBody>
          <a:bodyPr vert="horz" lIns="89140" tIns="44570" rIns="89140" bIns="44570" rtlCol="0"/>
          <a:lstStyle>
            <a:lvl1pPr algn="l">
              <a:defRPr sz="11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60" y="0"/>
            <a:ext cx="3038604" cy="465266"/>
          </a:xfrm>
          <a:prstGeom prst="rect">
            <a:avLst/>
          </a:prstGeom>
        </p:spPr>
        <p:txBody>
          <a:bodyPr vert="horz" lIns="89140" tIns="44570" rIns="89140" bIns="44570" rtlCol="0"/>
          <a:lstStyle>
            <a:lvl1pPr algn="r">
              <a:defRPr sz="1100"/>
            </a:lvl1pPr>
          </a:lstStyle>
          <a:p>
            <a:fld id="{08F5FA83-5695-4B30-A030-A00364E4811F}" type="datetimeFigureOut">
              <a:rPr lang="en-ZA" smtClean="0"/>
              <a:t>2025/07/08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48"/>
            <a:ext cx="3038604" cy="465266"/>
          </a:xfrm>
          <a:prstGeom prst="rect">
            <a:avLst/>
          </a:prstGeom>
        </p:spPr>
        <p:txBody>
          <a:bodyPr vert="horz" lIns="89140" tIns="44570" rIns="89140" bIns="44570" rtlCol="0" anchor="b"/>
          <a:lstStyle>
            <a:lvl1pPr algn="l">
              <a:defRPr sz="11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60" y="8829648"/>
            <a:ext cx="3038604" cy="465266"/>
          </a:xfrm>
          <a:prstGeom prst="rect">
            <a:avLst/>
          </a:prstGeom>
        </p:spPr>
        <p:txBody>
          <a:bodyPr vert="horz" lIns="89140" tIns="44570" rIns="89140" bIns="44570" rtlCol="0" anchor="b"/>
          <a:lstStyle>
            <a:lvl1pPr algn="r">
              <a:defRPr sz="1100"/>
            </a:lvl1pPr>
          </a:lstStyle>
          <a:p>
            <a:fld id="{6C3C7261-936E-4A67-83AA-4396053D04BC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1787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7840" cy="46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140" tIns="44570" rIns="89140" bIns="4457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9" y="1"/>
            <a:ext cx="3037840" cy="46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140" tIns="44570" rIns="89140" bIns="4457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140" tIns="44570" rIns="89140" bIns="44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968"/>
            <a:ext cx="3037840" cy="46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140" tIns="44570" rIns="89140" bIns="44570" numCol="1" anchor="b" anchorCtr="0" compatLnSpc="1">
            <a:prstTxWarp prst="textNoShape">
              <a:avLst/>
            </a:prstTxWarp>
          </a:bodyPr>
          <a:lstStyle>
            <a:lvl1pPr>
              <a:defRPr sz="11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9" y="8829968"/>
            <a:ext cx="3037840" cy="46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140" tIns="44570" rIns="89140" bIns="44570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544B573-D4AA-44AC-912F-5E46A415B8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39827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40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14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14.jpe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5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6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6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6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6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6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14.jpe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2.png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8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emf"/><Relationship Id="rId9" Type="http://schemas.openxmlformats.org/officeDocument/2006/relationships/image" Target="../media/image34.jpe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5.bin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tags" Target="../tags/tag103.xml"/><Relationship Id="rId18" Type="http://schemas.openxmlformats.org/officeDocument/2006/relationships/tags" Target="../tags/tag108.xml"/><Relationship Id="rId26" Type="http://schemas.openxmlformats.org/officeDocument/2006/relationships/image" Target="../media/image26.emf"/><Relationship Id="rId3" Type="http://schemas.openxmlformats.org/officeDocument/2006/relationships/tags" Target="../tags/tag93.xml"/><Relationship Id="rId21" Type="http://schemas.openxmlformats.org/officeDocument/2006/relationships/tags" Target="../tags/tag111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tags" Target="../tags/tag107.xml"/><Relationship Id="rId25" Type="http://schemas.openxmlformats.org/officeDocument/2006/relationships/oleObject" Target="../embeddings/oleObject6.bin"/><Relationship Id="rId2" Type="http://schemas.openxmlformats.org/officeDocument/2006/relationships/tags" Target="../tags/tag92.xml"/><Relationship Id="rId16" Type="http://schemas.openxmlformats.org/officeDocument/2006/relationships/tags" Target="../tags/tag106.xml"/><Relationship Id="rId20" Type="http://schemas.openxmlformats.org/officeDocument/2006/relationships/tags" Target="../tags/tag110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24" Type="http://schemas.openxmlformats.org/officeDocument/2006/relationships/slideMaster" Target="../slideMasters/slideMaster11.xml"/><Relationship Id="rId5" Type="http://schemas.openxmlformats.org/officeDocument/2006/relationships/tags" Target="../tags/tag95.xml"/><Relationship Id="rId15" Type="http://schemas.openxmlformats.org/officeDocument/2006/relationships/tags" Target="../tags/tag105.xml"/><Relationship Id="rId23" Type="http://schemas.openxmlformats.org/officeDocument/2006/relationships/tags" Target="../tags/tag113.xml"/><Relationship Id="rId28" Type="http://schemas.openxmlformats.org/officeDocument/2006/relationships/image" Target="../media/image1.png"/><Relationship Id="rId10" Type="http://schemas.openxmlformats.org/officeDocument/2006/relationships/tags" Target="../tags/tag100.xml"/><Relationship Id="rId19" Type="http://schemas.openxmlformats.org/officeDocument/2006/relationships/tags" Target="../tags/tag109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Relationship Id="rId22" Type="http://schemas.openxmlformats.org/officeDocument/2006/relationships/tags" Target="../tags/tag112.xml"/><Relationship Id="rId27" Type="http://schemas.openxmlformats.org/officeDocument/2006/relationships/image" Target="../media/image37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tags" Target="../tags/tag126.xml"/><Relationship Id="rId18" Type="http://schemas.openxmlformats.org/officeDocument/2006/relationships/tags" Target="../tags/tag131.xml"/><Relationship Id="rId26" Type="http://schemas.openxmlformats.org/officeDocument/2006/relationships/image" Target="../media/image26.emf"/><Relationship Id="rId3" Type="http://schemas.openxmlformats.org/officeDocument/2006/relationships/tags" Target="../tags/tag116.xml"/><Relationship Id="rId21" Type="http://schemas.openxmlformats.org/officeDocument/2006/relationships/tags" Target="../tags/tag134.xml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tags" Target="../tags/tag130.xml"/><Relationship Id="rId25" Type="http://schemas.openxmlformats.org/officeDocument/2006/relationships/oleObject" Target="../embeddings/oleObject7.bin"/><Relationship Id="rId2" Type="http://schemas.openxmlformats.org/officeDocument/2006/relationships/tags" Target="../tags/tag115.xml"/><Relationship Id="rId16" Type="http://schemas.openxmlformats.org/officeDocument/2006/relationships/tags" Target="../tags/tag129.xml"/><Relationship Id="rId20" Type="http://schemas.openxmlformats.org/officeDocument/2006/relationships/tags" Target="../tags/tag133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24" Type="http://schemas.openxmlformats.org/officeDocument/2006/relationships/slideMaster" Target="../slideMasters/slideMaster11.xml"/><Relationship Id="rId5" Type="http://schemas.openxmlformats.org/officeDocument/2006/relationships/tags" Target="../tags/tag118.xml"/><Relationship Id="rId15" Type="http://schemas.openxmlformats.org/officeDocument/2006/relationships/tags" Target="../tags/tag128.xml"/><Relationship Id="rId23" Type="http://schemas.openxmlformats.org/officeDocument/2006/relationships/tags" Target="../tags/tag136.xml"/><Relationship Id="rId28" Type="http://schemas.openxmlformats.org/officeDocument/2006/relationships/image" Target="../media/image1.png"/><Relationship Id="rId10" Type="http://schemas.openxmlformats.org/officeDocument/2006/relationships/tags" Target="../tags/tag123.xml"/><Relationship Id="rId19" Type="http://schemas.openxmlformats.org/officeDocument/2006/relationships/tags" Target="../tags/tag132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tags" Target="../tags/tag127.xml"/><Relationship Id="rId22" Type="http://schemas.openxmlformats.org/officeDocument/2006/relationships/tags" Target="../tags/tag135.xml"/><Relationship Id="rId27" Type="http://schemas.openxmlformats.org/officeDocument/2006/relationships/image" Target="../media/image37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137.xml"/><Relationship Id="rId4" Type="http://schemas.openxmlformats.org/officeDocument/2006/relationships/image" Target="../media/image36.emf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tags" Target="../tags/tag185.xml"/><Relationship Id="rId26" Type="http://schemas.openxmlformats.org/officeDocument/2006/relationships/tags" Target="../tags/tag193.xml"/><Relationship Id="rId3" Type="http://schemas.openxmlformats.org/officeDocument/2006/relationships/tags" Target="../tags/tag170.xml"/><Relationship Id="rId21" Type="http://schemas.openxmlformats.org/officeDocument/2006/relationships/tags" Target="../tags/tag188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5" Type="http://schemas.openxmlformats.org/officeDocument/2006/relationships/tags" Target="../tags/tag192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20" Type="http://schemas.openxmlformats.org/officeDocument/2006/relationships/tags" Target="../tags/tag187.xml"/><Relationship Id="rId29" Type="http://schemas.openxmlformats.org/officeDocument/2006/relationships/slideMaster" Target="../slideMasters/slideMaster12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24" Type="http://schemas.openxmlformats.org/officeDocument/2006/relationships/tags" Target="../tags/tag191.xml"/><Relationship Id="rId32" Type="http://schemas.openxmlformats.org/officeDocument/2006/relationships/image" Target="../media/image2.png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23" Type="http://schemas.openxmlformats.org/officeDocument/2006/relationships/tags" Target="../tags/tag190.xml"/><Relationship Id="rId28" Type="http://schemas.openxmlformats.org/officeDocument/2006/relationships/tags" Target="../tags/tag195.xml"/><Relationship Id="rId10" Type="http://schemas.openxmlformats.org/officeDocument/2006/relationships/tags" Target="../tags/tag177.xml"/><Relationship Id="rId19" Type="http://schemas.openxmlformats.org/officeDocument/2006/relationships/tags" Target="../tags/tag186.xml"/><Relationship Id="rId31" Type="http://schemas.openxmlformats.org/officeDocument/2006/relationships/image" Target="../media/image1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Relationship Id="rId22" Type="http://schemas.openxmlformats.org/officeDocument/2006/relationships/tags" Target="../tags/tag189.xml"/><Relationship Id="rId27" Type="http://schemas.openxmlformats.org/officeDocument/2006/relationships/tags" Target="../tags/tag194.xml"/><Relationship Id="rId30" Type="http://schemas.openxmlformats.org/officeDocument/2006/relationships/oleObject" Target="../embeddings/oleObject10.bin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tags" Target="../tags/tag208.xml"/><Relationship Id="rId18" Type="http://schemas.openxmlformats.org/officeDocument/2006/relationships/tags" Target="../tags/tag213.xml"/><Relationship Id="rId26" Type="http://schemas.openxmlformats.org/officeDocument/2006/relationships/tags" Target="../tags/tag221.xml"/><Relationship Id="rId3" Type="http://schemas.openxmlformats.org/officeDocument/2006/relationships/tags" Target="../tags/tag198.xml"/><Relationship Id="rId21" Type="http://schemas.openxmlformats.org/officeDocument/2006/relationships/tags" Target="../tags/tag216.xml"/><Relationship Id="rId7" Type="http://schemas.openxmlformats.org/officeDocument/2006/relationships/tags" Target="../tags/tag202.xml"/><Relationship Id="rId12" Type="http://schemas.openxmlformats.org/officeDocument/2006/relationships/tags" Target="../tags/tag207.xml"/><Relationship Id="rId17" Type="http://schemas.openxmlformats.org/officeDocument/2006/relationships/tags" Target="../tags/tag212.xml"/><Relationship Id="rId25" Type="http://schemas.openxmlformats.org/officeDocument/2006/relationships/tags" Target="../tags/tag220.xml"/><Relationship Id="rId2" Type="http://schemas.openxmlformats.org/officeDocument/2006/relationships/tags" Target="../tags/tag197.xml"/><Relationship Id="rId16" Type="http://schemas.openxmlformats.org/officeDocument/2006/relationships/tags" Target="../tags/tag211.xml"/><Relationship Id="rId20" Type="http://schemas.openxmlformats.org/officeDocument/2006/relationships/tags" Target="../tags/tag215.xml"/><Relationship Id="rId29" Type="http://schemas.openxmlformats.org/officeDocument/2006/relationships/slideMaster" Target="../slideMasters/slideMaster12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tags" Target="../tags/tag206.xml"/><Relationship Id="rId24" Type="http://schemas.openxmlformats.org/officeDocument/2006/relationships/tags" Target="../tags/tag219.xml"/><Relationship Id="rId32" Type="http://schemas.openxmlformats.org/officeDocument/2006/relationships/image" Target="../media/image2.png"/><Relationship Id="rId5" Type="http://schemas.openxmlformats.org/officeDocument/2006/relationships/tags" Target="../tags/tag200.xml"/><Relationship Id="rId15" Type="http://schemas.openxmlformats.org/officeDocument/2006/relationships/tags" Target="../tags/tag210.xml"/><Relationship Id="rId23" Type="http://schemas.openxmlformats.org/officeDocument/2006/relationships/tags" Target="../tags/tag218.xml"/><Relationship Id="rId28" Type="http://schemas.openxmlformats.org/officeDocument/2006/relationships/tags" Target="../tags/tag223.xml"/><Relationship Id="rId10" Type="http://schemas.openxmlformats.org/officeDocument/2006/relationships/tags" Target="../tags/tag205.xml"/><Relationship Id="rId19" Type="http://schemas.openxmlformats.org/officeDocument/2006/relationships/tags" Target="../tags/tag214.xml"/><Relationship Id="rId31" Type="http://schemas.openxmlformats.org/officeDocument/2006/relationships/image" Target="../media/image1.png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tags" Target="../tags/tag209.xml"/><Relationship Id="rId22" Type="http://schemas.openxmlformats.org/officeDocument/2006/relationships/tags" Target="../tags/tag217.xml"/><Relationship Id="rId27" Type="http://schemas.openxmlformats.org/officeDocument/2006/relationships/tags" Target="../tags/tag222.xml"/><Relationship Id="rId30" Type="http://schemas.openxmlformats.org/officeDocument/2006/relationships/oleObject" Target="../embeddings/oleObject11.bin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tags" Target="../tags/tag236.xml"/><Relationship Id="rId18" Type="http://schemas.openxmlformats.org/officeDocument/2006/relationships/tags" Target="../tags/tag241.xml"/><Relationship Id="rId26" Type="http://schemas.openxmlformats.org/officeDocument/2006/relationships/tags" Target="../tags/tag249.xml"/><Relationship Id="rId3" Type="http://schemas.openxmlformats.org/officeDocument/2006/relationships/tags" Target="../tags/tag226.xml"/><Relationship Id="rId21" Type="http://schemas.openxmlformats.org/officeDocument/2006/relationships/tags" Target="../tags/tag244.xml"/><Relationship Id="rId7" Type="http://schemas.openxmlformats.org/officeDocument/2006/relationships/tags" Target="../tags/tag230.xml"/><Relationship Id="rId12" Type="http://schemas.openxmlformats.org/officeDocument/2006/relationships/tags" Target="../tags/tag235.xml"/><Relationship Id="rId17" Type="http://schemas.openxmlformats.org/officeDocument/2006/relationships/tags" Target="../tags/tag240.xml"/><Relationship Id="rId25" Type="http://schemas.openxmlformats.org/officeDocument/2006/relationships/tags" Target="../tags/tag248.xml"/><Relationship Id="rId2" Type="http://schemas.openxmlformats.org/officeDocument/2006/relationships/tags" Target="../tags/tag225.xml"/><Relationship Id="rId16" Type="http://schemas.openxmlformats.org/officeDocument/2006/relationships/tags" Target="../tags/tag239.xml"/><Relationship Id="rId20" Type="http://schemas.openxmlformats.org/officeDocument/2006/relationships/tags" Target="../tags/tag243.xml"/><Relationship Id="rId29" Type="http://schemas.openxmlformats.org/officeDocument/2006/relationships/slideMaster" Target="../slideMasters/slideMaster12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11" Type="http://schemas.openxmlformats.org/officeDocument/2006/relationships/tags" Target="../tags/tag234.xml"/><Relationship Id="rId24" Type="http://schemas.openxmlformats.org/officeDocument/2006/relationships/tags" Target="../tags/tag247.xml"/><Relationship Id="rId32" Type="http://schemas.openxmlformats.org/officeDocument/2006/relationships/image" Target="../media/image2.png"/><Relationship Id="rId5" Type="http://schemas.openxmlformats.org/officeDocument/2006/relationships/tags" Target="../tags/tag228.xml"/><Relationship Id="rId15" Type="http://schemas.openxmlformats.org/officeDocument/2006/relationships/tags" Target="../tags/tag238.xml"/><Relationship Id="rId23" Type="http://schemas.openxmlformats.org/officeDocument/2006/relationships/tags" Target="../tags/tag246.xml"/><Relationship Id="rId28" Type="http://schemas.openxmlformats.org/officeDocument/2006/relationships/tags" Target="../tags/tag251.xml"/><Relationship Id="rId10" Type="http://schemas.openxmlformats.org/officeDocument/2006/relationships/tags" Target="../tags/tag233.xml"/><Relationship Id="rId19" Type="http://schemas.openxmlformats.org/officeDocument/2006/relationships/tags" Target="../tags/tag242.xml"/><Relationship Id="rId31" Type="http://schemas.openxmlformats.org/officeDocument/2006/relationships/image" Target="../media/image1.png"/><Relationship Id="rId4" Type="http://schemas.openxmlformats.org/officeDocument/2006/relationships/tags" Target="../tags/tag227.xml"/><Relationship Id="rId9" Type="http://schemas.openxmlformats.org/officeDocument/2006/relationships/tags" Target="../tags/tag232.xml"/><Relationship Id="rId14" Type="http://schemas.openxmlformats.org/officeDocument/2006/relationships/tags" Target="../tags/tag237.xml"/><Relationship Id="rId22" Type="http://schemas.openxmlformats.org/officeDocument/2006/relationships/tags" Target="../tags/tag245.xml"/><Relationship Id="rId27" Type="http://schemas.openxmlformats.org/officeDocument/2006/relationships/tags" Target="../tags/tag250.xml"/><Relationship Id="rId30" Type="http://schemas.openxmlformats.org/officeDocument/2006/relationships/oleObject" Target="../embeddings/oleObject12.bin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13" Type="http://schemas.openxmlformats.org/officeDocument/2006/relationships/tags" Target="../tags/tag264.xml"/><Relationship Id="rId18" Type="http://schemas.openxmlformats.org/officeDocument/2006/relationships/tags" Target="../tags/tag269.xml"/><Relationship Id="rId26" Type="http://schemas.openxmlformats.org/officeDocument/2006/relationships/tags" Target="../tags/tag277.xml"/><Relationship Id="rId3" Type="http://schemas.openxmlformats.org/officeDocument/2006/relationships/tags" Target="../tags/tag254.xml"/><Relationship Id="rId21" Type="http://schemas.openxmlformats.org/officeDocument/2006/relationships/tags" Target="../tags/tag272.xml"/><Relationship Id="rId7" Type="http://schemas.openxmlformats.org/officeDocument/2006/relationships/tags" Target="../tags/tag258.xml"/><Relationship Id="rId12" Type="http://schemas.openxmlformats.org/officeDocument/2006/relationships/tags" Target="../tags/tag263.xml"/><Relationship Id="rId17" Type="http://schemas.openxmlformats.org/officeDocument/2006/relationships/tags" Target="../tags/tag268.xml"/><Relationship Id="rId25" Type="http://schemas.openxmlformats.org/officeDocument/2006/relationships/tags" Target="../tags/tag276.xml"/><Relationship Id="rId2" Type="http://schemas.openxmlformats.org/officeDocument/2006/relationships/tags" Target="../tags/tag253.xml"/><Relationship Id="rId16" Type="http://schemas.openxmlformats.org/officeDocument/2006/relationships/tags" Target="../tags/tag267.xml"/><Relationship Id="rId20" Type="http://schemas.openxmlformats.org/officeDocument/2006/relationships/tags" Target="../tags/tag271.xml"/><Relationship Id="rId29" Type="http://schemas.openxmlformats.org/officeDocument/2006/relationships/slideMaster" Target="../slideMasters/slideMaster12.xml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tags" Target="../tags/tag262.xml"/><Relationship Id="rId24" Type="http://schemas.openxmlformats.org/officeDocument/2006/relationships/tags" Target="../tags/tag275.xml"/><Relationship Id="rId32" Type="http://schemas.openxmlformats.org/officeDocument/2006/relationships/image" Target="../media/image2.png"/><Relationship Id="rId5" Type="http://schemas.openxmlformats.org/officeDocument/2006/relationships/tags" Target="../tags/tag256.xml"/><Relationship Id="rId15" Type="http://schemas.openxmlformats.org/officeDocument/2006/relationships/tags" Target="../tags/tag266.xml"/><Relationship Id="rId23" Type="http://schemas.openxmlformats.org/officeDocument/2006/relationships/tags" Target="../tags/tag274.xml"/><Relationship Id="rId28" Type="http://schemas.openxmlformats.org/officeDocument/2006/relationships/tags" Target="../tags/tag279.xml"/><Relationship Id="rId10" Type="http://schemas.openxmlformats.org/officeDocument/2006/relationships/tags" Target="../tags/tag261.xml"/><Relationship Id="rId19" Type="http://schemas.openxmlformats.org/officeDocument/2006/relationships/tags" Target="../tags/tag270.xml"/><Relationship Id="rId31" Type="http://schemas.openxmlformats.org/officeDocument/2006/relationships/image" Target="../media/image1.png"/><Relationship Id="rId4" Type="http://schemas.openxmlformats.org/officeDocument/2006/relationships/tags" Target="../tags/tag255.xml"/><Relationship Id="rId9" Type="http://schemas.openxmlformats.org/officeDocument/2006/relationships/tags" Target="../tags/tag260.xml"/><Relationship Id="rId14" Type="http://schemas.openxmlformats.org/officeDocument/2006/relationships/tags" Target="../tags/tag265.xml"/><Relationship Id="rId22" Type="http://schemas.openxmlformats.org/officeDocument/2006/relationships/tags" Target="../tags/tag273.xml"/><Relationship Id="rId27" Type="http://schemas.openxmlformats.org/officeDocument/2006/relationships/tags" Target="../tags/tag278.xml"/><Relationship Id="rId30" Type="http://schemas.openxmlformats.org/officeDocument/2006/relationships/oleObject" Target="../embeddings/oleObject13.bin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tags" Target="../tags/tag292.xml"/><Relationship Id="rId18" Type="http://schemas.openxmlformats.org/officeDocument/2006/relationships/tags" Target="../tags/tag297.xml"/><Relationship Id="rId26" Type="http://schemas.openxmlformats.org/officeDocument/2006/relationships/tags" Target="../tags/tag305.xml"/><Relationship Id="rId3" Type="http://schemas.openxmlformats.org/officeDocument/2006/relationships/tags" Target="../tags/tag282.xml"/><Relationship Id="rId21" Type="http://schemas.openxmlformats.org/officeDocument/2006/relationships/tags" Target="../tags/tag300.xml"/><Relationship Id="rId7" Type="http://schemas.openxmlformats.org/officeDocument/2006/relationships/tags" Target="../tags/tag286.xml"/><Relationship Id="rId12" Type="http://schemas.openxmlformats.org/officeDocument/2006/relationships/tags" Target="../tags/tag291.xml"/><Relationship Id="rId17" Type="http://schemas.openxmlformats.org/officeDocument/2006/relationships/tags" Target="../tags/tag296.xml"/><Relationship Id="rId25" Type="http://schemas.openxmlformats.org/officeDocument/2006/relationships/tags" Target="../tags/tag304.xml"/><Relationship Id="rId2" Type="http://schemas.openxmlformats.org/officeDocument/2006/relationships/tags" Target="../tags/tag281.xml"/><Relationship Id="rId16" Type="http://schemas.openxmlformats.org/officeDocument/2006/relationships/tags" Target="../tags/tag295.xml"/><Relationship Id="rId20" Type="http://schemas.openxmlformats.org/officeDocument/2006/relationships/tags" Target="../tags/tag299.xml"/><Relationship Id="rId29" Type="http://schemas.openxmlformats.org/officeDocument/2006/relationships/slideMaster" Target="../slideMasters/slideMaster12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24" Type="http://schemas.openxmlformats.org/officeDocument/2006/relationships/tags" Target="../tags/tag303.xml"/><Relationship Id="rId32" Type="http://schemas.openxmlformats.org/officeDocument/2006/relationships/image" Target="../media/image2.png"/><Relationship Id="rId5" Type="http://schemas.openxmlformats.org/officeDocument/2006/relationships/tags" Target="../tags/tag284.xml"/><Relationship Id="rId15" Type="http://schemas.openxmlformats.org/officeDocument/2006/relationships/tags" Target="../tags/tag294.xml"/><Relationship Id="rId23" Type="http://schemas.openxmlformats.org/officeDocument/2006/relationships/tags" Target="../tags/tag302.xml"/><Relationship Id="rId28" Type="http://schemas.openxmlformats.org/officeDocument/2006/relationships/tags" Target="../tags/tag307.xml"/><Relationship Id="rId10" Type="http://schemas.openxmlformats.org/officeDocument/2006/relationships/tags" Target="../tags/tag289.xml"/><Relationship Id="rId19" Type="http://schemas.openxmlformats.org/officeDocument/2006/relationships/tags" Target="../tags/tag298.xml"/><Relationship Id="rId31" Type="http://schemas.openxmlformats.org/officeDocument/2006/relationships/image" Target="../media/image1.png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4" Type="http://schemas.openxmlformats.org/officeDocument/2006/relationships/tags" Target="../tags/tag293.xml"/><Relationship Id="rId22" Type="http://schemas.openxmlformats.org/officeDocument/2006/relationships/tags" Target="../tags/tag301.xml"/><Relationship Id="rId27" Type="http://schemas.openxmlformats.org/officeDocument/2006/relationships/tags" Target="../tags/tag306.xml"/><Relationship Id="rId30" Type="http://schemas.openxmlformats.org/officeDocument/2006/relationships/oleObject" Target="../embeddings/oleObject14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08.xml"/><Relationship Id="rId1" Type="http://schemas.openxmlformats.org/officeDocument/2006/relationships/themeOverride" Target="../theme/themeOverride1.xml"/><Relationship Id="rId4" Type="http://schemas.openxmlformats.org/officeDocument/2006/relationships/oleObject" Target="../embeddings/oleObject15.bin"/></Relationships>
</file>

<file path=ppt/slideLayouts/_rels/slideLayout129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13" Type="http://schemas.openxmlformats.org/officeDocument/2006/relationships/tags" Target="../tags/tag321.xml"/><Relationship Id="rId18" Type="http://schemas.openxmlformats.org/officeDocument/2006/relationships/tags" Target="../tags/tag326.xml"/><Relationship Id="rId26" Type="http://schemas.openxmlformats.org/officeDocument/2006/relationships/tags" Target="../tags/tag334.xml"/><Relationship Id="rId3" Type="http://schemas.openxmlformats.org/officeDocument/2006/relationships/tags" Target="../tags/tag311.xml"/><Relationship Id="rId21" Type="http://schemas.openxmlformats.org/officeDocument/2006/relationships/tags" Target="../tags/tag329.xml"/><Relationship Id="rId7" Type="http://schemas.openxmlformats.org/officeDocument/2006/relationships/tags" Target="../tags/tag315.xml"/><Relationship Id="rId12" Type="http://schemas.openxmlformats.org/officeDocument/2006/relationships/tags" Target="../tags/tag320.xml"/><Relationship Id="rId17" Type="http://schemas.openxmlformats.org/officeDocument/2006/relationships/tags" Target="../tags/tag325.xml"/><Relationship Id="rId25" Type="http://schemas.openxmlformats.org/officeDocument/2006/relationships/tags" Target="../tags/tag333.xml"/><Relationship Id="rId2" Type="http://schemas.openxmlformats.org/officeDocument/2006/relationships/tags" Target="../tags/tag310.xml"/><Relationship Id="rId16" Type="http://schemas.openxmlformats.org/officeDocument/2006/relationships/tags" Target="../tags/tag324.xml"/><Relationship Id="rId20" Type="http://schemas.openxmlformats.org/officeDocument/2006/relationships/tags" Target="../tags/tag328.xml"/><Relationship Id="rId29" Type="http://schemas.openxmlformats.org/officeDocument/2006/relationships/oleObject" Target="../embeddings/oleObject16.bin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tags" Target="../tags/tag319.xml"/><Relationship Id="rId24" Type="http://schemas.openxmlformats.org/officeDocument/2006/relationships/tags" Target="../tags/tag332.xml"/><Relationship Id="rId5" Type="http://schemas.openxmlformats.org/officeDocument/2006/relationships/tags" Target="../tags/tag313.xml"/><Relationship Id="rId15" Type="http://schemas.openxmlformats.org/officeDocument/2006/relationships/tags" Target="../tags/tag323.xml"/><Relationship Id="rId23" Type="http://schemas.openxmlformats.org/officeDocument/2006/relationships/tags" Target="../tags/tag331.xml"/><Relationship Id="rId28" Type="http://schemas.openxmlformats.org/officeDocument/2006/relationships/slideMaster" Target="../slideMasters/slideMaster12.xml"/><Relationship Id="rId10" Type="http://schemas.openxmlformats.org/officeDocument/2006/relationships/tags" Target="../tags/tag318.xml"/><Relationship Id="rId19" Type="http://schemas.openxmlformats.org/officeDocument/2006/relationships/tags" Target="../tags/tag327.xml"/><Relationship Id="rId31" Type="http://schemas.openxmlformats.org/officeDocument/2006/relationships/image" Target="../media/image2.png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tags" Target="../tags/tag322.xml"/><Relationship Id="rId22" Type="http://schemas.openxmlformats.org/officeDocument/2006/relationships/tags" Target="../tags/tag330.xml"/><Relationship Id="rId27" Type="http://schemas.openxmlformats.org/officeDocument/2006/relationships/tags" Target="../tags/tag335.xml"/><Relationship Id="rId30" Type="http://schemas.openxmlformats.org/officeDocument/2006/relationships/image" Target="../media/image1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tags" Target="../tags/tag348.xml"/><Relationship Id="rId18" Type="http://schemas.openxmlformats.org/officeDocument/2006/relationships/tags" Target="../tags/tag353.xml"/><Relationship Id="rId26" Type="http://schemas.openxmlformats.org/officeDocument/2006/relationships/tags" Target="../tags/tag361.xml"/><Relationship Id="rId3" Type="http://schemas.openxmlformats.org/officeDocument/2006/relationships/tags" Target="../tags/tag338.xml"/><Relationship Id="rId21" Type="http://schemas.openxmlformats.org/officeDocument/2006/relationships/tags" Target="../tags/tag356.xml"/><Relationship Id="rId7" Type="http://schemas.openxmlformats.org/officeDocument/2006/relationships/tags" Target="../tags/tag342.xml"/><Relationship Id="rId12" Type="http://schemas.openxmlformats.org/officeDocument/2006/relationships/tags" Target="../tags/tag347.xml"/><Relationship Id="rId17" Type="http://schemas.openxmlformats.org/officeDocument/2006/relationships/tags" Target="../tags/tag352.xml"/><Relationship Id="rId25" Type="http://schemas.openxmlformats.org/officeDocument/2006/relationships/tags" Target="../tags/tag360.xml"/><Relationship Id="rId2" Type="http://schemas.openxmlformats.org/officeDocument/2006/relationships/tags" Target="../tags/tag337.xml"/><Relationship Id="rId16" Type="http://schemas.openxmlformats.org/officeDocument/2006/relationships/tags" Target="../tags/tag351.xml"/><Relationship Id="rId20" Type="http://schemas.openxmlformats.org/officeDocument/2006/relationships/tags" Target="../tags/tag355.xml"/><Relationship Id="rId29" Type="http://schemas.openxmlformats.org/officeDocument/2006/relationships/oleObject" Target="../embeddings/oleObject17.bin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tags" Target="../tags/tag346.xml"/><Relationship Id="rId24" Type="http://schemas.openxmlformats.org/officeDocument/2006/relationships/tags" Target="../tags/tag359.xml"/><Relationship Id="rId5" Type="http://schemas.openxmlformats.org/officeDocument/2006/relationships/tags" Target="../tags/tag340.xml"/><Relationship Id="rId15" Type="http://schemas.openxmlformats.org/officeDocument/2006/relationships/tags" Target="../tags/tag350.xml"/><Relationship Id="rId23" Type="http://schemas.openxmlformats.org/officeDocument/2006/relationships/tags" Target="../tags/tag358.xml"/><Relationship Id="rId28" Type="http://schemas.openxmlformats.org/officeDocument/2006/relationships/slideMaster" Target="../slideMasters/slideMaster12.xml"/><Relationship Id="rId10" Type="http://schemas.openxmlformats.org/officeDocument/2006/relationships/tags" Target="../tags/tag345.xml"/><Relationship Id="rId19" Type="http://schemas.openxmlformats.org/officeDocument/2006/relationships/tags" Target="../tags/tag354.xml"/><Relationship Id="rId31" Type="http://schemas.openxmlformats.org/officeDocument/2006/relationships/image" Target="../media/image2.png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tags" Target="../tags/tag349.xml"/><Relationship Id="rId22" Type="http://schemas.openxmlformats.org/officeDocument/2006/relationships/tags" Target="../tags/tag357.xml"/><Relationship Id="rId27" Type="http://schemas.openxmlformats.org/officeDocument/2006/relationships/tags" Target="../tags/tag362.xml"/><Relationship Id="rId30" Type="http://schemas.openxmlformats.org/officeDocument/2006/relationships/image" Target="../media/image1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13" Type="http://schemas.openxmlformats.org/officeDocument/2006/relationships/tags" Target="../tags/tag375.xml"/><Relationship Id="rId18" Type="http://schemas.openxmlformats.org/officeDocument/2006/relationships/tags" Target="../tags/tag380.xml"/><Relationship Id="rId26" Type="http://schemas.openxmlformats.org/officeDocument/2006/relationships/tags" Target="../tags/tag388.xml"/><Relationship Id="rId3" Type="http://schemas.openxmlformats.org/officeDocument/2006/relationships/tags" Target="../tags/tag365.xml"/><Relationship Id="rId21" Type="http://schemas.openxmlformats.org/officeDocument/2006/relationships/tags" Target="../tags/tag383.xml"/><Relationship Id="rId7" Type="http://schemas.openxmlformats.org/officeDocument/2006/relationships/tags" Target="../tags/tag369.xml"/><Relationship Id="rId12" Type="http://schemas.openxmlformats.org/officeDocument/2006/relationships/tags" Target="../tags/tag374.xml"/><Relationship Id="rId17" Type="http://schemas.openxmlformats.org/officeDocument/2006/relationships/tags" Target="../tags/tag379.xml"/><Relationship Id="rId25" Type="http://schemas.openxmlformats.org/officeDocument/2006/relationships/tags" Target="../tags/tag387.xml"/><Relationship Id="rId2" Type="http://schemas.openxmlformats.org/officeDocument/2006/relationships/tags" Target="../tags/tag364.xml"/><Relationship Id="rId16" Type="http://schemas.openxmlformats.org/officeDocument/2006/relationships/tags" Target="../tags/tag378.xml"/><Relationship Id="rId20" Type="http://schemas.openxmlformats.org/officeDocument/2006/relationships/tags" Target="../tags/tag382.xml"/><Relationship Id="rId29" Type="http://schemas.openxmlformats.org/officeDocument/2006/relationships/oleObject" Target="../embeddings/oleObject18.bin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11" Type="http://schemas.openxmlformats.org/officeDocument/2006/relationships/tags" Target="../tags/tag373.xml"/><Relationship Id="rId24" Type="http://schemas.openxmlformats.org/officeDocument/2006/relationships/tags" Target="../tags/tag386.xml"/><Relationship Id="rId5" Type="http://schemas.openxmlformats.org/officeDocument/2006/relationships/tags" Target="../tags/tag367.xml"/><Relationship Id="rId15" Type="http://schemas.openxmlformats.org/officeDocument/2006/relationships/tags" Target="../tags/tag377.xml"/><Relationship Id="rId23" Type="http://schemas.openxmlformats.org/officeDocument/2006/relationships/tags" Target="../tags/tag385.xml"/><Relationship Id="rId28" Type="http://schemas.openxmlformats.org/officeDocument/2006/relationships/slideMaster" Target="../slideMasters/slideMaster12.xml"/><Relationship Id="rId10" Type="http://schemas.openxmlformats.org/officeDocument/2006/relationships/tags" Target="../tags/tag372.xml"/><Relationship Id="rId19" Type="http://schemas.openxmlformats.org/officeDocument/2006/relationships/tags" Target="../tags/tag381.xml"/><Relationship Id="rId31" Type="http://schemas.openxmlformats.org/officeDocument/2006/relationships/image" Target="../media/image2.png"/><Relationship Id="rId4" Type="http://schemas.openxmlformats.org/officeDocument/2006/relationships/tags" Target="../tags/tag366.xml"/><Relationship Id="rId9" Type="http://schemas.openxmlformats.org/officeDocument/2006/relationships/tags" Target="../tags/tag371.xml"/><Relationship Id="rId14" Type="http://schemas.openxmlformats.org/officeDocument/2006/relationships/tags" Target="../tags/tag376.xml"/><Relationship Id="rId22" Type="http://schemas.openxmlformats.org/officeDocument/2006/relationships/tags" Target="../tags/tag384.xml"/><Relationship Id="rId27" Type="http://schemas.openxmlformats.org/officeDocument/2006/relationships/tags" Target="../tags/tag389.xml"/><Relationship Id="rId30" Type="http://schemas.openxmlformats.org/officeDocument/2006/relationships/image" Target="../media/image1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13" Type="http://schemas.openxmlformats.org/officeDocument/2006/relationships/tags" Target="../tags/tag402.xml"/><Relationship Id="rId18" Type="http://schemas.openxmlformats.org/officeDocument/2006/relationships/tags" Target="../tags/tag407.xml"/><Relationship Id="rId26" Type="http://schemas.openxmlformats.org/officeDocument/2006/relationships/tags" Target="../tags/tag415.xml"/><Relationship Id="rId3" Type="http://schemas.openxmlformats.org/officeDocument/2006/relationships/tags" Target="../tags/tag392.xml"/><Relationship Id="rId21" Type="http://schemas.openxmlformats.org/officeDocument/2006/relationships/tags" Target="../tags/tag410.xml"/><Relationship Id="rId7" Type="http://schemas.openxmlformats.org/officeDocument/2006/relationships/tags" Target="../tags/tag396.xml"/><Relationship Id="rId12" Type="http://schemas.openxmlformats.org/officeDocument/2006/relationships/tags" Target="../tags/tag401.xml"/><Relationship Id="rId17" Type="http://schemas.openxmlformats.org/officeDocument/2006/relationships/tags" Target="../tags/tag406.xml"/><Relationship Id="rId25" Type="http://schemas.openxmlformats.org/officeDocument/2006/relationships/tags" Target="../tags/tag414.xml"/><Relationship Id="rId2" Type="http://schemas.openxmlformats.org/officeDocument/2006/relationships/tags" Target="../tags/tag391.xml"/><Relationship Id="rId16" Type="http://schemas.openxmlformats.org/officeDocument/2006/relationships/tags" Target="../tags/tag405.xml"/><Relationship Id="rId20" Type="http://schemas.openxmlformats.org/officeDocument/2006/relationships/tags" Target="../tags/tag409.xml"/><Relationship Id="rId29" Type="http://schemas.openxmlformats.org/officeDocument/2006/relationships/oleObject" Target="../embeddings/oleObject19.bin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tags" Target="../tags/tag400.xml"/><Relationship Id="rId24" Type="http://schemas.openxmlformats.org/officeDocument/2006/relationships/tags" Target="../tags/tag413.xml"/><Relationship Id="rId5" Type="http://schemas.openxmlformats.org/officeDocument/2006/relationships/tags" Target="../tags/tag394.xml"/><Relationship Id="rId15" Type="http://schemas.openxmlformats.org/officeDocument/2006/relationships/tags" Target="../tags/tag404.xml"/><Relationship Id="rId23" Type="http://schemas.openxmlformats.org/officeDocument/2006/relationships/tags" Target="../tags/tag412.xml"/><Relationship Id="rId28" Type="http://schemas.openxmlformats.org/officeDocument/2006/relationships/slideMaster" Target="../slideMasters/slideMaster12.xml"/><Relationship Id="rId10" Type="http://schemas.openxmlformats.org/officeDocument/2006/relationships/tags" Target="../tags/tag399.xml"/><Relationship Id="rId19" Type="http://schemas.openxmlformats.org/officeDocument/2006/relationships/tags" Target="../tags/tag408.xml"/><Relationship Id="rId31" Type="http://schemas.openxmlformats.org/officeDocument/2006/relationships/image" Target="../media/image2.png"/><Relationship Id="rId4" Type="http://schemas.openxmlformats.org/officeDocument/2006/relationships/tags" Target="../tags/tag393.xml"/><Relationship Id="rId9" Type="http://schemas.openxmlformats.org/officeDocument/2006/relationships/tags" Target="../tags/tag398.xml"/><Relationship Id="rId14" Type="http://schemas.openxmlformats.org/officeDocument/2006/relationships/tags" Target="../tags/tag403.xml"/><Relationship Id="rId22" Type="http://schemas.openxmlformats.org/officeDocument/2006/relationships/tags" Target="../tags/tag411.xml"/><Relationship Id="rId27" Type="http://schemas.openxmlformats.org/officeDocument/2006/relationships/tags" Target="../tags/tag416.xml"/><Relationship Id="rId30" Type="http://schemas.openxmlformats.org/officeDocument/2006/relationships/image" Target="../media/image1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32.png"/><Relationship Id="rId2" Type="http://schemas.openxmlformats.org/officeDocument/2006/relationships/slideMaster" Target="../slideMasters/slideMaster13.xml"/><Relationship Id="rId1" Type="http://schemas.openxmlformats.org/officeDocument/2006/relationships/tags" Target="../tags/tag43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emf"/><Relationship Id="rId9" Type="http://schemas.openxmlformats.org/officeDocument/2006/relationships/image" Target="../media/image34.jpe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438.xml"/><Relationship Id="rId1" Type="http://schemas.openxmlformats.org/officeDocument/2006/relationships/tags" Target="../tags/tag437.x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2.bin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tags" Target="../tags/tag446.xml"/><Relationship Id="rId13" Type="http://schemas.openxmlformats.org/officeDocument/2006/relationships/tags" Target="../tags/tag451.xml"/><Relationship Id="rId18" Type="http://schemas.openxmlformats.org/officeDocument/2006/relationships/tags" Target="../tags/tag456.xml"/><Relationship Id="rId26" Type="http://schemas.openxmlformats.org/officeDocument/2006/relationships/image" Target="../media/image26.emf"/><Relationship Id="rId3" Type="http://schemas.openxmlformats.org/officeDocument/2006/relationships/tags" Target="../tags/tag441.xml"/><Relationship Id="rId21" Type="http://schemas.openxmlformats.org/officeDocument/2006/relationships/tags" Target="../tags/tag459.xml"/><Relationship Id="rId7" Type="http://schemas.openxmlformats.org/officeDocument/2006/relationships/tags" Target="../tags/tag445.xml"/><Relationship Id="rId12" Type="http://schemas.openxmlformats.org/officeDocument/2006/relationships/tags" Target="../tags/tag450.xml"/><Relationship Id="rId17" Type="http://schemas.openxmlformats.org/officeDocument/2006/relationships/tags" Target="../tags/tag455.xml"/><Relationship Id="rId25" Type="http://schemas.openxmlformats.org/officeDocument/2006/relationships/oleObject" Target="../embeddings/oleObject23.bin"/><Relationship Id="rId2" Type="http://schemas.openxmlformats.org/officeDocument/2006/relationships/tags" Target="../tags/tag440.xml"/><Relationship Id="rId16" Type="http://schemas.openxmlformats.org/officeDocument/2006/relationships/tags" Target="../tags/tag454.xml"/><Relationship Id="rId20" Type="http://schemas.openxmlformats.org/officeDocument/2006/relationships/tags" Target="../tags/tag458.xml"/><Relationship Id="rId1" Type="http://schemas.openxmlformats.org/officeDocument/2006/relationships/tags" Target="../tags/tag439.xml"/><Relationship Id="rId6" Type="http://schemas.openxmlformats.org/officeDocument/2006/relationships/tags" Target="../tags/tag444.xml"/><Relationship Id="rId11" Type="http://schemas.openxmlformats.org/officeDocument/2006/relationships/tags" Target="../tags/tag449.xml"/><Relationship Id="rId24" Type="http://schemas.openxmlformats.org/officeDocument/2006/relationships/slideMaster" Target="../slideMasters/slideMaster13.xml"/><Relationship Id="rId5" Type="http://schemas.openxmlformats.org/officeDocument/2006/relationships/tags" Target="../tags/tag443.xml"/><Relationship Id="rId15" Type="http://schemas.openxmlformats.org/officeDocument/2006/relationships/tags" Target="../tags/tag453.xml"/><Relationship Id="rId23" Type="http://schemas.openxmlformats.org/officeDocument/2006/relationships/tags" Target="../tags/tag461.xml"/><Relationship Id="rId28" Type="http://schemas.openxmlformats.org/officeDocument/2006/relationships/image" Target="../media/image1.png"/><Relationship Id="rId10" Type="http://schemas.openxmlformats.org/officeDocument/2006/relationships/tags" Target="../tags/tag448.xml"/><Relationship Id="rId19" Type="http://schemas.openxmlformats.org/officeDocument/2006/relationships/tags" Target="../tags/tag457.xml"/><Relationship Id="rId4" Type="http://schemas.openxmlformats.org/officeDocument/2006/relationships/tags" Target="../tags/tag442.xml"/><Relationship Id="rId9" Type="http://schemas.openxmlformats.org/officeDocument/2006/relationships/tags" Target="../tags/tag447.xml"/><Relationship Id="rId14" Type="http://schemas.openxmlformats.org/officeDocument/2006/relationships/tags" Target="../tags/tag452.xml"/><Relationship Id="rId22" Type="http://schemas.openxmlformats.org/officeDocument/2006/relationships/tags" Target="../tags/tag460.xml"/><Relationship Id="rId27" Type="http://schemas.openxmlformats.org/officeDocument/2006/relationships/image" Target="../media/image37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tags" Target="../tags/tag469.xml"/><Relationship Id="rId13" Type="http://schemas.openxmlformats.org/officeDocument/2006/relationships/tags" Target="../tags/tag474.xml"/><Relationship Id="rId18" Type="http://schemas.openxmlformats.org/officeDocument/2006/relationships/tags" Target="../tags/tag479.xml"/><Relationship Id="rId26" Type="http://schemas.openxmlformats.org/officeDocument/2006/relationships/image" Target="../media/image26.emf"/><Relationship Id="rId3" Type="http://schemas.openxmlformats.org/officeDocument/2006/relationships/tags" Target="../tags/tag464.xml"/><Relationship Id="rId21" Type="http://schemas.openxmlformats.org/officeDocument/2006/relationships/tags" Target="../tags/tag482.xml"/><Relationship Id="rId7" Type="http://schemas.openxmlformats.org/officeDocument/2006/relationships/tags" Target="../tags/tag468.xml"/><Relationship Id="rId12" Type="http://schemas.openxmlformats.org/officeDocument/2006/relationships/tags" Target="../tags/tag473.xml"/><Relationship Id="rId17" Type="http://schemas.openxmlformats.org/officeDocument/2006/relationships/tags" Target="../tags/tag478.xml"/><Relationship Id="rId25" Type="http://schemas.openxmlformats.org/officeDocument/2006/relationships/oleObject" Target="../embeddings/oleObject24.bin"/><Relationship Id="rId2" Type="http://schemas.openxmlformats.org/officeDocument/2006/relationships/tags" Target="../tags/tag463.xml"/><Relationship Id="rId16" Type="http://schemas.openxmlformats.org/officeDocument/2006/relationships/tags" Target="../tags/tag477.xml"/><Relationship Id="rId20" Type="http://schemas.openxmlformats.org/officeDocument/2006/relationships/tags" Target="../tags/tag481.xml"/><Relationship Id="rId1" Type="http://schemas.openxmlformats.org/officeDocument/2006/relationships/tags" Target="../tags/tag462.xml"/><Relationship Id="rId6" Type="http://schemas.openxmlformats.org/officeDocument/2006/relationships/tags" Target="../tags/tag467.xml"/><Relationship Id="rId11" Type="http://schemas.openxmlformats.org/officeDocument/2006/relationships/tags" Target="../tags/tag472.xml"/><Relationship Id="rId24" Type="http://schemas.openxmlformats.org/officeDocument/2006/relationships/slideMaster" Target="../slideMasters/slideMaster13.xml"/><Relationship Id="rId5" Type="http://schemas.openxmlformats.org/officeDocument/2006/relationships/tags" Target="../tags/tag466.xml"/><Relationship Id="rId15" Type="http://schemas.openxmlformats.org/officeDocument/2006/relationships/tags" Target="../tags/tag476.xml"/><Relationship Id="rId23" Type="http://schemas.openxmlformats.org/officeDocument/2006/relationships/tags" Target="../tags/tag484.xml"/><Relationship Id="rId28" Type="http://schemas.openxmlformats.org/officeDocument/2006/relationships/image" Target="../media/image1.png"/><Relationship Id="rId10" Type="http://schemas.openxmlformats.org/officeDocument/2006/relationships/tags" Target="../tags/tag471.xml"/><Relationship Id="rId19" Type="http://schemas.openxmlformats.org/officeDocument/2006/relationships/tags" Target="../tags/tag480.xml"/><Relationship Id="rId4" Type="http://schemas.openxmlformats.org/officeDocument/2006/relationships/tags" Target="../tags/tag465.xml"/><Relationship Id="rId9" Type="http://schemas.openxmlformats.org/officeDocument/2006/relationships/tags" Target="../tags/tag470.xml"/><Relationship Id="rId14" Type="http://schemas.openxmlformats.org/officeDocument/2006/relationships/tags" Target="../tags/tag475.xml"/><Relationship Id="rId22" Type="http://schemas.openxmlformats.org/officeDocument/2006/relationships/tags" Target="../tags/tag483.xml"/><Relationship Id="rId27" Type="http://schemas.openxmlformats.org/officeDocument/2006/relationships/image" Target="../media/image37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3.xml"/><Relationship Id="rId1" Type="http://schemas.openxmlformats.org/officeDocument/2006/relationships/tags" Target="../tags/tag485.xml"/><Relationship Id="rId4" Type="http://schemas.openxmlformats.org/officeDocument/2006/relationships/image" Target="../media/image36.emf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14.jpeg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14.jpe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1"/>
          <p:cNvSpPr>
            <a:spLocks noChangeArrowheads="1"/>
          </p:cNvSpPr>
          <p:nvPr/>
        </p:nvSpPr>
        <p:spPr bwMode="gray">
          <a:xfrm>
            <a:off x="-4763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pic>
        <p:nvPicPr>
          <p:cNvPr id="5" name="Picture 23" descr="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4763" y="0"/>
            <a:ext cx="18256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01"/>
          <p:cNvSpPr>
            <a:spLocks noChangeArrowheads="1"/>
          </p:cNvSpPr>
          <p:nvPr/>
        </p:nvSpPr>
        <p:spPr bwMode="gray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7" name="Oval 102" descr="coolers"/>
          <p:cNvSpPr>
            <a:spLocks noChangeArrowheads="1"/>
          </p:cNvSpPr>
          <p:nvPr/>
        </p:nvSpPr>
        <p:spPr bwMode="gray">
          <a:xfrm>
            <a:off x="438150" y="1362075"/>
            <a:ext cx="2160588" cy="217328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8" name="Oval 103"/>
          <p:cNvSpPr>
            <a:spLocks noChangeArrowheads="1"/>
          </p:cNvSpPr>
          <p:nvPr/>
        </p:nvSpPr>
        <p:spPr bwMode="gray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9" name="Oval 104"/>
          <p:cNvSpPr>
            <a:spLocks noChangeArrowheads="1"/>
          </p:cNvSpPr>
          <p:nvPr/>
        </p:nvSpPr>
        <p:spPr bwMode="gray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0" name="Oval 105"/>
          <p:cNvSpPr>
            <a:spLocks noChangeArrowheads="1"/>
          </p:cNvSpPr>
          <p:nvPr/>
        </p:nvSpPr>
        <p:spPr bwMode="gray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1" name="Oval 106"/>
          <p:cNvSpPr>
            <a:spLocks noChangeArrowheads="1"/>
          </p:cNvSpPr>
          <p:nvPr/>
        </p:nvSpPr>
        <p:spPr bwMode="gray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2" name="Oval 107"/>
          <p:cNvSpPr>
            <a:spLocks noChangeArrowheads="1"/>
          </p:cNvSpPr>
          <p:nvPr/>
        </p:nvSpPr>
        <p:spPr bwMode="gray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3" name="Oval 108"/>
          <p:cNvSpPr>
            <a:spLocks noChangeArrowheads="1"/>
          </p:cNvSpPr>
          <p:nvPr/>
        </p:nvSpPr>
        <p:spPr bwMode="gray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4" name="Oval 109"/>
          <p:cNvSpPr>
            <a:spLocks noChangeArrowheads="1"/>
          </p:cNvSpPr>
          <p:nvPr/>
        </p:nvSpPr>
        <p:spPr bwMode="gray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5" name="Oval 110"/>
          <p:cNvSpPr>
            <a:spLocks noChangeArrowheads="1"/>
          </p:cNvSpPr>
          <p:nvPr/>
        </p:nvSpPr>
        <p:spPr bwMode="gray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6" name="Oval 111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7" name="Oval 112"/>
          <p:cNvSpPr>
            <a:spLocks noChangeArrowheads="1"/>
          </p:cNvSpPr>
          <p:nvPr/>
        </p:nvSpPr>
        <p:spPr bwMode="gray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8" name="Oval 113"/>
          <p:cNvSpPr>
            <a:spLocks noChangeArrowheads="1"/>
          </p:cNvSpPr>
          <p:nvPr/>
        </p:nvSpPr>
        <p:spPr bwMode="gray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9" name="Oval 114"/>
          <p:cNvSpPr>
            <a:spLocks noChangeArrowheads="1"/>
          </p:cNvSpPr>
          <p:nvPr/>
        </p:nvSpPr>
        <p:spPr bwMode="gray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0" name="Oval 115"/>
          <p:cNvSpPr>
            <a:spLocks noChangeArrowheads="1"/>
          </p:cNvSpPr>
          <p:nvPr/>
        </p:nvSpPr>
        <p:spPr bwMode="gray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1" name="Oval 116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2" name="Oval 117"/>
          <p:cNvSpPr>
            <a:spLocks noChangeArrowheads="1"/>
          </p:cNvSpPr>
          <p:nvPr/>
        </p:nvSpPr>
        <p:spPr bwMode="gray">
          <a:xfrm>
            <a:off x="1011238" y="706438"/>
            <a:ext cx="1100137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3" name="Oval 118" descr="face"/>
          <p:cNvSpPr>
            <a:spLocks noChangeArrowheads="1"/>
          </p:cNvSpPr>
          <p:nvPr/>
        </p:nvSpPr>
        <p:spPr bwMode="gray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4" name="Oval 119"/>
          <p:cNvSpPr>
            <a:spLocks noChangeArrowheads="1"/>
          </p:cNvSpPr>
          <p:nvPr/>
        </p:nvSpPr>
        <p:spPr bwMode="gray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5" name="Oval 120"/>
          <p:cNvSpPr>
            <a:spLocks noChangeArrowheads="1"/>
          </p:cNvSpPr>
          <p:nvPr/>
        </p:nvSpPr>
        <p:spPr bwMode="gray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6" name="Oval 121"/>
          <p:cNvSpPr>
            <a:spLocks noChangeArrowheads="1"/>
          </p:cNvSpPr>
          <p:nvPr/>
        </p:nvSpPr>
        <p:spPr bwMode="gray">
          <a:xfrm>
            <a:off x="1011238" y="695325"/>
            <a:ext cx="1211262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7" name="Oval 122"/>
          <p:cNvSpPr>
            <a:spLocks noChangeArrowheads="1"/>
          </p:cNvSpPr>
          <p:nvPr/>
        </p:nvSpPr>
        <p:spPr bwMode="gray">
          <a:xfrm>
            <a:off x="419100" y="3178175"/>
            <a:ext cx="1925638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8" name="Oval 123"/>
          <p:cNvSpPr>
            <a:spLocks noChangeArrowheads="1"/>
          </p:cNvSpPr>
          <p:nvPr/>
        </p:nvSpPr>
        <p:spPr bwMode="gray">
          <a:xfrm>
            <a:off x="481013" y="3227388"/>
            <a:ext cx="1801812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9" name="Oval 124"/>
          <p:cNvSpPr>
            <a:spLocks noChangeArrowheads="1"/>
          </p:cNvSpPr>
          <p:nvPr/>
        </p:nvSpPr>
        <p:spPr bwMode="gray">
          <a:xfrm>
            <a:off x="393700" y="3116263"/>
            <a:ext cx="1976438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0" name="Oval 125"/>
          <p:cNvSpPr>
            <a:spLocks noChangeArrowheads="1"/>
          </p:cNvSpPr>
          <p:nvPr/>
        </p:nvSpPr>
        <p:spPr bwMode="gray">
          <a:xfrm>
            <a:off x="331788" y="3116263"/>
            <a:ext cx="1963737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1" name="Oval 126"/>
          <p:cNvSpPr>
            <a:spLocks noChangeArrowheads="1"/>
          </p:cNvSpPr>
          <p:nvPr/>
        </p:nvSpPr>
        <p:spPr bwMode="gray">
          <a:xfrm>
            <a:off x="430213" y="3152775"/>
            <a:ext cx="1976437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2" name="Oval 127"/>
          <p:cNvSpPr>
            <a:spLocks noChangeArrowheads="1"/>
          </p:cNvSpPr>
          <p:nvPr/>
        </p:nvSpPr>
        <p:spPr bwMode="gray">
          <a:xfrm>
            <a:off x="368300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3" name="Oval 128" descr="new smal workers"/>
          <p:cNvSpPr>
            <a:spLocks noChangeArrowheads="1"/>
          </p:cNvSpPr>
          <p:nvPr/>
        </p:nvSpPr>
        <p:spPr bwMode="gray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5">
              <a:lum contrast="12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4" name="Oval 129"/>
          <p:cNvSpPr>
            <a:spLocks noChangeArrowheads="1"/>
          </p:cNvSpPr>
          <p:nvPr/>
        </p:nvSpPr>
        <p:spPr bwMode="gray">
          <a:xfrm>
            <a:off x="257175" y="3201988"/>
            <a:ext cx="1965325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5" name="Oval 130"/>
          <p:cNvSpPr>
            <a:spLocks noChangeArrowheads="1"/>
          </p:cNvSpPr>
          <p:nvPr/>
        </p:nvSpPr>
        <p:spPr bwMode="gray">
          <a:xfrm>
            <a:off x="492125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6" name="Oval 131"/>
          <p:cNvSpPr>
            <a:spLocks noChangeArrowheads="1"/>
          </p:cNvSpPr>
          <p:nvPr/>
        </p:nvSpPr>
        <p:spPr bwMode="gray">
          <a:xfrm>
            <a:off x="481013" y="3201988"/>
            <a:ext cx="1974850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7" name="Oval 132"/>
          <p:cNvSpPr>
            <a:spLocks noChangeArrowheads="1"/>
          </p:cNvSpPr>
          <p:nvPr/>
        </p:nvSpPr>
        <p:spPr bwMode="gray">
          <a:xfrm>
            <a:off x="974725" y="4746625"/>
            <a:ext cx="1592263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8" name="Oval 133"/>
          <p:cNvSpPr>
            <a:spLocks noChangeArrowheads="1"/>
          </p:cNvSpPr>
          <p:nvPr/>
        </p:nvSpPr>
        <p:spPr bwMode="gray">
          <a:xfrm>
            <a:off x="1023938" y="4795838"/>
            <a:ext cx="1493837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9" name="Oval 134"/>
          <p:cNvSpPr>
            <a:spLocks noChangeArrowheads="1"/>
          </p:cNvSpPr>
          <p:nvPr/>
        </p:nvSpPr>
        <p:spPr bwMode="gray">
          <a:xfrm>
            <a:off x="949325" y="4697413"/>
            <a:ext cx="16430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0" name="Oval 135"/>
          <p:cNvSpPr>
            <a:spLocks noChangeArrowheads="1"/>
          </p:cNvSpPr>
          <p:nvPr/>
        </p:nvSpPr>
        <p:spPr bwMode="gray">
          <a:xfrm>
            <a:off x="900113" y="46974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1" name="Oval 136"/>
          <p:cNvSpPr>
            <a:spLocks noChangeArrowheads="1"/>
          </p:cNvSpPr>
          <p:nvPr/>
        </p:nvSpPr>
        <p:spPr bwMode="gray">
          <a:xfrm>
            <a:off x="987425" y="4733925"/>
            <a:ext cx="1630363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2" name="Oval 137"/>
          <p:cNvSpPr>
            <a:spLocks noChangeArrowheads="1"/>
          </p:cNvSpPr>
          <p:nvPr/>
        </p:nvSpPr>
        <p:spPr bwMode="gray">
          <a:xfrm>
            <a:off x="925513" y="4684713"/>
            <a:ext cx="1641475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3" name="Oval 138" descr="boom"/>
          <p:cNvSpPr>
            <a:spLocks noChangeArrowheads="1"/>
          </p:cNvSpPr>
          <p:nvPr/>
        </p:nvSpPr>
        <p:spPr bwMode="gray">
          <a:xfrm>
            <a:off x="1012825" y="4791075"/>
            <a:ext cx="1506538" cy="1519238"/>
          </a:xfrm>
          <a:prstGeom prst="ellipse">
            <a:avLst/>
          </a:prstGeom>
          <a:blipFill dpi="0" rotWithShape="1">
            <a:blip r:embed="rId6">
              <a:lum contrast="6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4" name="Oval 139"/>
          <p:cNvSpPr>
            <a:spLocks noChangeArrowheads="1"/>
          </p:cNvSpPr>
          <p:nvPr/>
        </p:nvSpPr>
        <p:spPr bwMode="gray">
          <a:xfrm>
            <a:off x="838200" y="4770438"/>
            <a:ext cx="16303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5" name="Oval 140"/>
          <p:cNvSpPr>
            <a:spLocks noChangeArrowheads="1"/>
          </p:cNvSpPr>
          <p:nvPr/>
        </p:nvSpPr>
        <p:spPr bwMode="gray">
          <a:xfrm>
            <a:off x="1023938" y="4770438"/>
            <a:ext cx="16430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6" name="Oval 141"/>
          <p:cNvSpPr>
            <a:spLocks noChangeArrowheads="1"/>
          </p:cNvSpPr>
          <p:nvPr/>
        </p:nvSpPr>
        <p:spPr bwMode="gray">
          <a:xfrm>
            <a:off x="1036638" y="46847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7" name="Working Draft Text" hidden="1"/>
          <p:cNvSpPr txBox="1">
            <a:spLocks noChangeArrowheads="1"/>
          </p:cNvSpPr>
          <p:nvPr/>
        </p:nvSpPr>
        <p:spPr bwMode="gray">
          <a:xfrm>
            <a:off x="3059113" y="1160463"/>
            <a:ext cx="984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dirty="0">
                <a:solidFill>
                  <a:srgbClr val="003896"/>
                </a:solidFill>
              </a:rPr>
              <a:t>WORKING DRAFT</a:t>
            </a:r>
          </a:p>
        </p:txBody>
      </p:sp>
      <p:sp>
        <p:nvSpPr>
          <p:cNvPr id="48" name="Working Draft" hidden="1"/>
          <p:cNvSpPr txBox="1">
            <a:spLocks noChangeArrowheads="1"/>
          </p:cNvSpPr>
          <p:nvPr/>
        </p:nvSpPr>
        <p:spPr bwMode="gray">
          <a:xfrm>
            <a:off x="3059113" y="1314450"/>
            <a:ext cx="31940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b="0" dirty="0">
                <a:solidFill>
                  <a:srgbClr val="003896"/>
                </a:solidFill>
              </a:rPr>
              <a:t>Last Modified 2/2/2011 12:34:00 PM South Africa Standard Time</a:t>
            </a:r>
          </a:p>
        </p:txBody>
      </p:sp>
      <p:sp>
        <p:nvSpPr>
          <p:cNvPr id="49" name="Printed" hidden="1"/>
          <p:cNvSpPr txBox="1">
            <a:spLocks noChangeArrowheads="1"/>
          </p:cNvSpPr>
          <p:nvPr/>
        </p:nvSpPr>
        <p:spPr bwMode="gray">
          <a:xfrm>
            <a:off x="3059113" y="1473200"/>
            <a:ext cx="28765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b="0" dirty="0">
                <a:solidFill>
                  <a:srgbClr val="003896"/>
                </a:solidFill>
              </a:rPr>
              <a:t>Printed 1/31/2011 1:23:15 PM South Africa Standard Time</a:t>
            </a:r>
          </a:p>
        </p:txBody>
      </p:sp>
      <p:grpSp>
        <p:nvGrpSpPr>
          <p:cNvPr id="50" name="McK Title Elements"/>
          <p:cNvGrpSpPr>
            <a:grpSpLocks/>
          </p:cNvGrpSpPr>
          <p:nvPr userDrawn="1"/>
        </p:nvGrpSpPr>
        <p:grpSpPr bwMode="auto">
          <a:xfrm>
            <a:off x="3059113" y="4933950"/>
            <a:ext cx="4935537" cy="477838"/>
            <a:chOff x="1927" y="3108"/>
            <a:chExt cx="3109" cy="301"/>
          </a:xfrm>
        </p:grpSpPr>
        <p:sp>
          <p:nvSpPr>
            <p:cNvPr id="51" name="McK Document type" hidden="1"/>
            <p:cNvSpPr txBox="1">
              <a:spLocks noChangeArrowheads="1"/>
            </p:cNvSpPr>
            <p:nvPr userDrawn="1"/>
          </p:nvSpPr>
          <p:spPr bwMode="gray">
            <a:xfrm>
              <a:off x="1927" y="3108"/>
              <a:ext cx="310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b="0" dirty="0">
                  <a:solidFill>
                    <a:srgbClr val="003896"/>
                  </a:solidFill>
                </a:rPr>
                <a:t>Document type</a:t>
              </a:r>
            </a:p>
          </p:txBody>
        </p:sp>
        <p:sp>
          <p:nvSpPr>
            <p:cNvPr id="52" name="McK Date" hidden="1"/>
            <p:cNvSpPr txBox="1">
              <a:spLocks noChangeArrowheads="1"/>
            </p:cNvSpPr>
            <p:nvPr userDrawn="1"/>
          </p:nvSpPr>
          <p:spPr bwMode="gray">
            <a:xfrm>
              <a:off x="1927" y="3275"/>
              <a:ext cx="310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b="0" dirty="0">
                  <a:solidFill>
                    <a:srgbClr val="003896"/>
                  </a:solidFill>
                </a:rPr>
                <a:t>Date</a:t>
              </a:r>
            </a:p>
          </p:txBody>
        </p:sp>
      </p:grpSp>
      <p:sp>
        <p:nvSpPr>
          <p:cNvPr id="53" name="doc id" hidden="1"/>
          <p:cNvSpPr>
            <a:spLocks noChangeArrowheads="1"/>
          </p:cNvSpPr>
          <p:nvPr/>
        </p:nvSpPr>
        <p:spPr bwMode="gray">
          <a:xfrm>
            <a:off x="8010525" y="47625"/>
            <a:ext cx="995363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895350"/>
            <a:r>
              <a:rPr lang="en-GB" sz="700" dirty="0">
                <a:solidFill>
                  <a:srgbClr val="000000"/>
                </a:solidFill>
                <a:latin typeface="Arial"/>
                <a:cs typeface="Arial"/>
              </a:rPr>
              <a:t>JOH-ESK039-20101008-vgi</a:t>
            </a:r>
          </a:p>
        </p:txBody>
      </p:sp>
      <p:pic>
        <p:nvPicPr>
          <p:cNvPr id="54" name="Picture 17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800850" y="319088"/>
            <a:ext cx="21463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3059113" y="3636963"/>
            <a:ext cx="5545137" cy="309562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59113" y="4092575"/>
            <a:ext cx="5545137" cy="244475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4034309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96874" y="1123950"/>
            <a:ext cx="8350251" cy="5186363"/>
          </a:xfrm>
          <a:prstGeom prst="rect">
            <a:avLst/>
          </a:prstGeom>
        </p:spPr>
        <p:txBody>
          <a:bodyPr/>
          <a:lstStyle>
            <a:lvl1pPr>
              <a:lnSpc>
                <a:spcPct val="106000"/>
              </a:lnSpc>
              <a:spcBef>
                <a:spcPts val="1344"/>
              </a:spcBef>
              <a:spcAft>
                <a:spcPts val="0"/>
              </a:spcAft>
              <a:defRPr/>
            </a:lvl1pPr>
            <a:lvl3pPr>
              <a:lnSpc>
                <a:spcPct val="106000"/>
              </a:lnSpc>
              <a:spcBef>
                <a:spcPts val="576"/>
              </a:spcBef>
              <a:spcAft>
                <a:spcPts val="0"/>
              </a:spcAft>
              <a:defRPr/>
            </a:lvl3pPr>
            <a:lvl4pPr>
              <a:lnSpc>
                <a:spcPct val="106000"/>
              </a:lnSpc>
              <a:spcBef>
                <a:spcPts val="576"/>
              </a:spcBef>
              <a:spcAft>
                <a:spcPts val="0"/>
              </a:spcAft>
              <a:defRPr/>
            </a:lvl4pPr>
            <a:lvl5pPr>
              <a:lnSpc>
                <a:spcPct val="106000"/>
              </a:lnSpc>
              <a:spcBef>
                <a:spcPts val="576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3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6A722-CACB-425E-B7D8-35E88C61CFD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029006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6898B-1457-4231-8E14-C0AAF4B03AB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949164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96875" y="1123950"/>
            <a:ext cx="4043242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704325" y="1123950"/>
            <a:ext cx="4042800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4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2E565-E216-4AA3-B6C9-2E8B79C8C1B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370799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96875" y="1123950"/>
            <a:ext cx="4043242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704325" y="1123950"/>
            <a:ext cx="4042800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4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A2710-5F0F-441B-A8E1-9EBEF2B2AA9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725669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FBBF7-06AF-4F24-BDCF-A5FB9484015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11211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 cstate="print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 cstate="print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 cstate="print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6335444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BB5B9-005F-4CFC-A29C-5A0F643201B1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838EA-EB58-4CA6-A716-AFDDFAB5C9F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9002816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42CB8-7E60-4C3E-895F-8433205BD832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CFA20-F780-4F55-A3F4-D4EEF91F2E4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0855749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018EE-27D6-4D00-90A3-AE8A5370E561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26193-EB64-486C-BC6B-9EDDC1EFA34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629835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41FE7-A75E-4BA0-97FA-F79528543578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929BF-B4EB-4932-876B-AAB3E2A3081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537398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8AA64-D161-4B62-B6C8-D721DD71F452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3B39D40-DC59-4D2A-9DB4-223D04174C1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3507334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311A1-8E7A-4EA6-8EC6-B24449458495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BE70C-538C-4A05-8BAE-08D53694E36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2545344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FE02B-FE98-4719-BDF1-F96201CA5D4A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6AC63-670D-408D-870F-A59CD1D98F1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176871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07CB2-F6C7-41D4-B061-527D8BFA1FAC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03355-6F93-4094-84B7-AAAAB65E131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575758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9BE19-D1DC-4437-B0CB-416BBCFB1BDE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2BFC9-9B97-46BD-811E-6E5D9C531D9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4523627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C1401-3B63-45DC-BD30-DD556FC85FDA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4E976-2A9F-4AF8-8B8C-7B27BDEF0D2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189774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E0505-2187-42A7-B276-F10E6F40E5CE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58F09-D50A-413C-B287-B8D1D4A2AA5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8258735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7FC2B827-D116-4C44-BD3B-FD0065D0431E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BBD9118A-10BC-4880-86FF-F9FD11AEE09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1125126"/>
      </p:ext>
    </p:extLst>
  </p:cSld>
  <p:clrMapOvr>
    <a:masterClrMapping/>
  </p:clrMapOvr>
  <p:transition spd="slow">
    <p:fade/>
  </p:transition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6235546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B700-6BBD-49EC-9B30-0218DDD412CD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3C704-A547-4CAC-A7B6-EB75738FA13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003322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E00A1-5810-4A4C-8D1C-14DD77BED4FB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14C8E-085B-44CE-B505-1C2A3295EE8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9897028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26392-E480-4D7D-8698-0124234E51EB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1438-A85B-48D3-B723-75F8117C2FC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5458535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09CD-EE63-4BEB-B790-7A5B8F39A1B1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D6CE-85F5-42D5-988B-7E396FA96EF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977929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8C84A-6BBD-42FF-8BA4-08D7A2272E60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5E71F-DCCB-4666-AF4D-663AE71FA88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9937082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7B149-6FBB-43E2-8BE0-D84CFD20E009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6A5E3-43C5-42A2-9C48-48B7CEFE5B2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358682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9CF4B-5C88-4055-8CF4-F85BE6C7030E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5906-90C9-4644-B3D7-9BF7DCFC14E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780914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B065-5560-42AF-AC91-2726726EF3FC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50EE2-AA3A-4CAB-A91A-512D624003F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2113824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A6CB-7025-48D9-A12C-16E5119A933F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C89A5-5E6B-47F2-B942-6AF65AFAFF7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23438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C2916-FEE2-4F83-8E55-A3AB19358D45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1D388-3C22-4E56-9CC3-2ACADBD6357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6543656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01C8-F8F9-4027-999D-3397FA81688B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F662A-5816-4945-A18B-DBF068888B6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601814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57189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6" name="Rectangle 1032"/>
          <p:cNvSpPr>
            <a:spLocks noGrp="1" noChangeArrowheads="1"/>
          </p:cNvSpPr>
          <p:nvPr>
            <p:ph type="subTitle" idx="1"/>
          </p:nvPr>
        </p:nvSpPr>
        <p:spPr>
          <a:xfrm>
            <a:off x="1623646" y="3486151"/>
            <a:ext cx="5417527" cy="938213"/>
          </a:xfrm>
        </p:spPr>
        <p:txBody>
          <a:bodyPr/>
          <a:lstStyle>
            <a:lvl1pPr marL="0" indent="0">
              <a:buFontTx/>
              <a:buNone/>
              <a:defRPr sz="5631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140295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1623646" y="2362200"/>
            <a:ext cx="6125308" cy="1066800"/>
          </a:xfrm>
        </p:spPr>
        <p:txBody>
          <a:bodyPr/>
          <a:lstStyle>
            <a:lvl1pPr>
              <a:defRPr sz="6092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796915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D33230-01CA-4605-A71E-6D6520E0BC2B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20567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6641DC-311C-48EB-B3AD-0E68FB7C0F8B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008459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505" y="1081089"/>
            <a:ext cx="4210050" cy="4905375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231" y="1081089"/>
            <a:ext cx="4211515" cy="4905375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1AE6EF-9034-4153-A4A4-ACB3C55CF77E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378086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F50B90-5CF1-470C-A8BC-26100C084773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29612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480B2E-EDBE-4348-8E3A-6AD23FA2CB1C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33275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82212-7A10-467A-8434-98EB863C82B7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36914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B56F7F-F928-41DB-8F2B-578425FB5F73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416834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E07BDF-24C4-4CB1-BF0A-A0510B91D97A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535746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B6C76-727B-4B3D-A4EC-04D083EDA558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280642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6631" y="1"/>
            <a:ext cx="2180492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689" y="1"/>
            <a:ext cx="6402265" cy="5986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33480-F1BF-45B3-A790-D61CC024D672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807623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689" y="0"/>
            <a:ext cx="8723434" cy="7445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8505" y="1081089"/>
            <a:ext cx="4210050" cy="4905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231" y="1081089"/>
            <a:ext cx="4211515" cy="4905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1C28F-5B13-4AD1-8FC7-73A549C9F718}" type="slidenum">
              <a:rPr lang="en-GB" altLang="en-US">
                <a:solidFill>
                  <a:srgbClr val="003893"/>
                </a:solidFill>
              </a:rPr>
              <a:pPr/>
              <a:t>‹#›</a:t>
            </a:fld>
            <a:endParaRPr lang="en-GB" altLang="en-US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73753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C2193D6C-88EB-45C0-AD9F-C20440B82FA1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6DE25946-F265-4424-8CBB-B4BC4CF37DB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3463713"/>
      </p:ext>
    </p:extLst>
  </p:cSld>
  <p:clrMapOvr>
    <a:masterClrMapping/>
  </p:clrMapOvr>
  <p:transition spd="slow">
    <p:fade/>
  </p:transition>
  <p:hf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52711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95395-8F48-4E59-8042-ED87C451EE0A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2B31-8705-4C95-9DF0-7215CC17022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1529205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3DFF8-BA0A-457F-B5B2-86ABD9DE5A8C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48F5-F109-4DCA-B79A-2DFA49A15ED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8505405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15E14-8F81-408C-8F1F-07ECD5C8A5B7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4C8B0-3412-411F-A4B3-82B838874E9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2640298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0624E-7940-4A40-9E17-C0FAEC4ECEDE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60E11-BF9C-4A46-B20F-7EB75EA7A59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303430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7F2CA-A94D-4D50-8ED5-87454650D33F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0146D-7E00-4AB1-8EDE-43E44BE92D0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3624446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1E4CA-2831-4522-AE6A-CF4EB5899694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7407A-4B40-4A92-817C-F977E90FC81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3024635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FFBAF-939D-4FE6-BDED-AD9BA2C5B6C6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10AB5-047B-4808-8AC5-C95B56EF753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480785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C7EC5-54EA-4B5B-B31D-FB32CC121238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5AECE-2777-46F6-9D3C-40338EAE210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5243031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D7E38-ACA9-46BA-9993-8F2512F4412B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C7C9F-7ADC-4351-9080-8AD5EBA6A98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858761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92FB-3E53-4E3A-8453-2997D964E825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15993-EE02-4748-B9D0-70FB43045C3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854314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E18D2-8F6A-4930-8AB6-0CC6DB626BE8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>
              <a:defRPr/>
            </a:pPr>
            <a:endParaRPr lang="en-GB" sz="1800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8D213-647E-475E-AD48-D65AB03FF02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446485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12175409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1F3B6-CBC6-4FEC-A2A8-A0FB7363D35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645934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7B1FD-E795-49C3-A73A-6D7C48D2238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1643571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41092-7608-48E3-9D65-8FB6F6F2878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738027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B8A7-EB9E-4F05-89DD-BCBEA217A99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057816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CC627-E261-454C-A7BE-6647A1F418B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68699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8C448-58D4-4C09-84E4-D1880A249FF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8930196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6DDCA-AFD3-4199-BECF-791D98049C1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1800459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CBBAC-0F5E-49B1-AA25-53E0FBE1F4B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7216090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4BED-1C66-4104-941B-932186AB13A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6223628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64BCC-EDE2-49A3-B1A5-FCDA6943F42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1759555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A1D02-AF60-4621-B375-FE8513BD084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4797689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422EFE35-54C7-40CF-93BE-09BB6F1B1A7D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37B5F79-038D-4AC9-B697-CB50BAF75288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15056645"/>
      </p:ext>
    </p:extLst>
  </p:cSld>
  <p:clrMapOvr>
    <a:masterClrMapping/>
  </p:clrMapOvr>
  <p:transition spd="slow">
    <p:fade/>
  </p:transition>
  <p:hf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87326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74566-02BE-4AB4-88D7-4F5D3F8A5B66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A82CB-79FC-4374-BC63-0C8E03C24FA1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0882633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F9452-7752-40D0-92A2-7DD0A8D181C8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FDB41-8F86-49CB-932C-29447AD1FDD2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466630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87CFB-28E2-4AA9-9951-CD45B75ACB57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15E01A-F2EA-4845-8850-2FDA07A05959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755884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04E4B-5555-4876-A88D-5BDE813D68E2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965E9A-1D13-4ABB-A819-926CD4F3E714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972993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78E8B-F7EF-4FE0-8816-622E34FAA654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8C964C-758C-4AE7-83B4-9259A2154276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871344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3C68E-5ABC-4D89-8397-725A59961D94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85167-54E0-468A-BD8C-63CCFAEB9217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276462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DF8A5-5916-4DBC-A5BB-3C2751C2B6AA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1AC837-8E01-4CC1-8A03-CA5DBB4C7A63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4830030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DEC15-7BFE-4D58-835C-6D5B02AAE809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77B05C-06F4-4621-8DE5-9896150F484E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2429111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F5BA6-BC8E-4906-BF29-5BD86ADFDA24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238D3-27DC-4E80-B796-476DC6FE87BC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208778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4BDF8-0F4C-4680-AA8E-CA891F302BBC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FAF5C-4714-4D63-A480-BA0585E99EE4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919366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303CD-F2A0-4D62-AB4E-D79E34C28D86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CAB985-A7EB-4109-93BD-404A267FB441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8166379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6D736-831F-4213-8689-655B0CF04E26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1CF294-F550-4A2A-BF8F-AAC820652281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9584782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2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sp>
          <p:nvSpPr>
            <p:cNvPr id="3163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pic>
          <p:nvPicPr>
            <p:cNvPr id="3095" name="Picture 23" descr="dd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</p:spPr>
        </p:pic>
        <p:sp>
          <p:nvSpPr>
            <p:cNvPr id="3173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74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75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76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77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78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79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0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1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2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3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4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5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6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7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8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89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0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4" cstate="print">
                <a:lum contrast="6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1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2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3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4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5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6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7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8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199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0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5" cstate="print">
                <a:lum contrast="12000"/>
              </a:blip>
              <a:srcRect/>
              <a:stretch>
                <a:fillRect/>
              </a:stretch>
            </a:blip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1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2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3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4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5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6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7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8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09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10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6" cstate="print">
                <a:lum contrast="6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11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12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  <p:sp>
          <p:nvSpPr>
            <p:cNvPr id="3213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pic>
        <p:nvPicPr>
          <p:cNvPr id="49" name="Picture 48" descr="Eskom.jp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6506666" y="430213"/>
            <a:ext cx="2097584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8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E5E03D-92BC-49D7-BA4D-C1E6F2AEBF2D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ZA" dirty="0"/>
              <a:t>Living Disciplined Execution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DA0DA-6319-4F9A-BFB0-F8F0741B5984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2533149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60FE39-421B-4832-856F-6FF49AF5611F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ZA" dirty="0"/>
              <a:t>Living Disciplined Execution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F20ED-41EE-4D15-8ABD-18A1F988DBCE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221489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24705B-BB0E-4C38-A741-700BCB8615C2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FD3CF-5BE6-4257-99D9-573DC65FBD0A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97807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EF9122-ACB6-464B-8C56-AA228E5A1A63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ZA" dirty="0"/>
              <a:t>Living Disciplined Execution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8905C-0E42-402E-ACF0-6148EB6DE521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46009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CEA384-87E6-4183-8111-029B07088728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ZA" dirty="0"/>
              <a:t>Living Disciplined Execution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D8883-00EA-4DE8-83E5-752D53CEE21B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2642723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63A34B-AAAE-4112-9A1E-28BABE78CC5C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ZA" dirty="0"/>
              <a:t>Living Disciplined Execution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61732-D63C-41B4-8B8E-341735062AD1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4790012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C1E39A-AC2C-4CC4-A550-9E6ECEC5880C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EE83F-4380-4729-8575-92D8334841AB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8815382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6227BB-22DC-4176-88E4-266741F569F4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C58C5-6524-4B6E-B549-69416D04ACA4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350847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17DE84-A190-4FB8-8158-FCAE37C3FFBE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A21ED-EA01-43D7-8EEA-9D8636D64A74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364292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EFE311-0614-4D0F-8291-09F04A4D09A9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906E2-50E7-49F7-8791-176B28D0D976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49147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1738313" cy="268287"/>
          </a:xfrm>
        </p:spPr>
        <p:txBody>
          <a:bodyPr/>
          <a:lstStyle>
            <a:lvl1pPr>
              <a:defRPr/>
            </a:lvl1pPr>
          </a:lstStyle>
          <a:p>
            <a:fld id="{B06C1234-DD37-487D-B5E9-DE6C6D8C1AF1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164388" y="6453188"/>
            <a:ext cx="1651000" cy="268287"/>
          </a:xfrm>
        </p:spPr>
        <p:txBody>
          <a:bodyPr/>
          <a:lstStyle>
            <a:lvl1pPr>
              <a:defRPr/>
            </a:lvl1pPr>
          </a:lstStyle>
          <a:p>
            <a:fld id="{A86B682A-2750-49F5-9153-5B8481A082A3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188495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28C24-C065-4C35-B456-5DBC788BCB5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9438019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1"/>
          <p:cNvSpPr>
            <a:spLocks noChangeArrowheads="1"/>
          </p:cNvSpPr>
          <p:nvPr/>
        </p:nvSpPr>
        <p:spPr bwMode="gray">
          <a:xfrm>
            <a:off x="-4763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pic>
        <p:nvPicPr>
          <p:cNvPr id="5" name="Picture 23" descr="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4763" y="0"/>
            <a:ext cx="18256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01"/>
          <p:cNvSpPr>
            <a:spLocks noChangeArrowheads="1"/>
          </p:cNvSpPr>
          <p:nvPr/>
        </p:nvSpPr>
        <p:spPr bwMode="gray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7" name="Oval 102" descr="coolers"/>
          <p:cNvSpPr>
            <a:spLocks noChangeArrowheads="1"/>
          </p:cNvSpPr>
          <p:nvPr/>
        </p:nvSpPr>
        <p:spPr bwMode="gray">
          <a:xfrm>
            <a:off x="438150" y="1362075"/>
            <a:ext cx="2160588" cy="217328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8" name="Oval 103"/>
          <p:cNvSpPr>
            <a:spLocks noChangeArrowheads="1"/>
          </p:cNvSpPr>
          <p:nvPr/>
        </p:nvSpPr>
        <p:spPr bwMode="gray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9" name="Oval 104"/>
          <p:cNvSpPr>
            <a:spLocks noChangeArrowheads="1"/>
          </p:cNvSpPr>
          <p:nvPr/>
        </p:nvSpPr>
        <p:spPr bwMode="gray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0" name="Oval 105"/>
          <p:cNvSpPr>
            <a:spLocks noChangeArrowheads="1"/>
          </p:cNvSpPr>
          <p:nvPr/>
        </p:nvSpPr>
        <p:spPr bwMode="gray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1" name="Oval 106"/>
          <p:cNvSpPr>
            <a:spLocks noChangeArrowheads="1"/>
          </p:cNvSpPr>
          <p:nvPr/>
        </p:nvSpPr>
        <p:spPr bwMode="gray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2" name="Oval 107"/>
          <p:cNvSpPr>
            <a:spLocks noChangeArrowheads="1"/>
          </p:cNvSpPr>
          <p:nvPr/>
        </p:nvSpPr>
        <p:spPr bwMode="gray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3" name="Oval 108"/>
          <p:cNvSpPr>
            <a:spLocks noChangeArrowheads="1"/>
          </p:cNvSpPr>
          <p:nvPr/>
        </p:nvSpPr>
        <p:spPr bwMode="gray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4" name="Oval 109"/>
          <p:cNvSpPr>
            <a:spLocks noChangeArrowheads="1"/>
          </p:cNvSpPr>
          <p:nvPr/>
        </p:nvSpPr>
        <p:spPr bwMode="gray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5" name="Oval 110"/>
          <p:cNvSpPr>
            <a:spLocks noChangeArrowheads="1"/>
          </p:cNvSpPr>
          <p:nvPr/>
        </p:nvSpPr>
        <p:spPr bwMode="gray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6" name="Oval 111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7" name="Oval 112"/>
          <p:cNvSpPr>
            <a:spLocks noChangeArrowheads="1"/>
          </p:cNvSpPr>
          <p:nvPr/>
        </p:nvSpPr>
        <p:spPr bwMode="gray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8" name="Oval 113"/>
          <p:cNvSpPr>
            <a:spLocks noChangeArrowheads="1"/>
          </p:cNvSpPr>
          <p:nvPr/>
        </p:nvSpPr>
        <p:spPr bwMode="gray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19" name="Oval 114"/>
          <p:cNvSpPr>
            <a:spLocks noChangeArrowheads="1"/>
          </p:cNvSpPr>
          <p:nvPr/>
        </p:nvSpPr>
        <p:spPr bwMode="gray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0" name="Oval 115"/>
          <p:cNvSpPr>
            <a:spLocks noChangeArrowheads="1"/>
          </p:cNvSpPr>
          <p:nvPr/>
        </p:nvSpPr>
        <p:spPr bwMode="gray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1" name="Oval 116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2" name="Oval 117"/>
          <p:cNvSpPr>
            <a:spLocks noChangeArrowheads="1"/>
          </p:cNvSpPr>
          <p:nvPr/>
        </p:nvSpPr>
        <p:spPr bwMode="gray">
          <a:xfrm>
            <a:off x="1011238" y="706438"/>
            <a:ext cx="1100137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3" name="Oval 118" descr="face"/>
          <p:cNvSpPr>
            <a:spLocks noChangeArrowheads="1"/>
          </p:cNvSpPr>
          <p:nvPr/>
        </p:nvSpPr>
        <p:spPr bwMode="gray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4" name="Oval 119"/>
          <p:cNvSpPr>
            <a:spLocks noChangeArrowheads="1"/>
          </p:cNvSpPr>
          <p:nvPr/>
        </p:nvSpPr>
        <p:spPr bwMode="gray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5" name="Oval 120"/>
          <p:cNvSpPr>
            <a:spLocks noChangeArrowheads="1"/>
          </p:cNvSpPr>
          <p:nvPr/>
        </p:nvSpPr>
        <p:spPr bwMode="gray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6" name="Oval 121"/>
          <p:cNvSpPr>
            <a:spLocks noChangeArrowheads="1"/>
          </p:cNvSpPr>
          <p:nvPr/>
        </p:nvSpPr>
        <p:spPr bwMode="gray">
          <a:xfrm>
            <a:off x="1011238" y="695325"/>
            <a:ext cx="1211262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7" name="Oval 122"/>
          <p:cNvSpPr>
            <a:spLocks noChangeArrowheads="1"/>
          </p:cNvSpPr>
          <p:nvPr/>
        </p:nvSpPr>
        <p:spPr bwMode="gray">
          <a:xfrm>
            <a:off x="419100" y="3178175"/>
            <a:ext cx="1925638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8" name="Oval 123"/>
          <p:cNvSpPr>
            <a:spLocks noChangeArrowheads="1"/>
          </p:cNvSpPr>
          <p:nvPr/>
        </p:nvSpPr>
        <p:spPr bwMode="gray">
          <a:xfrm>
            <a:off x="481013" y="3227388"/>
            <a:ext cx="1801812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29" name="Oval 124"/>
          <p:cNvSpPr>
            <a:spLocks noChangeArrowheads="1"/>
          </p:cNvSpPr>
          <p:nvPr/>
        </p:nvSpPr>
        <p:spPr bwMode="gray">
          <a:xfrm>
            <a:off x="393700" y="3116263"/>
            <a:ext cx="1976438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0" name="Oval 125"/>
          <p:cNvSpPr>
            <a:spLocks noChangeArrowheads="1"/>
          </p:cNvSpPr>
          <p:nvPr/>
        </p:nvSpPr>
        <p:spPr bwMode="gray">
          <a:xfrm>
            <a:off x="331788" y="3116263"/>
            <a:ext cx="1963737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1" name="Oval 126"/>
          <p:cNvSpPr>
            <a:spLocks noChangeArrowheads="1"/>
          </p:cNvSpPr>
          <p:nvPr/>
        </p:nvSpPr>
        <p:spPr bwMode="gray">
          <a:xfrm>
            <a:off x="430213" y="3152775"/>
            <a:ext cx="1976437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2" name="Oval 127"/>
          <p:cNvSpPr>
            <a:spLocks noChangeArrowheads="1"/>
          </p:cNvSpPr>
          <p:nvPr/>
        </p:nvSpPr>
        <p:spPr bwMode="gray">
          <a:xfrm>
            <a:off x="368300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3" name="Oval 128" descr="new smal workers"/>
          <p:cNvSpPr>
            <a:spLocks noChangeArrowheads="1"/>
          </p:cNvSpPr>
          <p:nvPr/>
        </p:nvSpPr>
        <p:spPr bwMode="gray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5">
              <a:lum contrast="12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4" name="Oval 129"/>
          <p:cNvSpPr>
            <a:spLocks noChangeArrowheads="1"/>
          </p:cNvSpPr>
          <p:nvPr/>
        </p:nvSpPr>
        <p:spPr bwMode="gray">
          <a:xfrm>
            <a:off x="257175" y="3201988"/>
            <a:ext cx="1965325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5" name="Oval 130"/>
          <p:cNvSpPr>
            <a:spLocks noChangeArrowheads="1"/>
          </p:cNvSpPr>
          <p:nvPr/>
        </p:nvSpPr>
        <p:spPr bwMode="gray">
          <a:xfrm>
            <a:off x="492125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6" name="Oval 131"/>
          <p:cNvSpPr>
            <a:spLocks noChangeArrowheads="1"/>
          </p:cNvSpPr>
          <p:nvPr/>
        </p:nvSpPr>
        <p:spPr bwMode="gray">
          <a:xfrm>
            <a:off x="481013" y="3201988"/>
            <a:ext cx="1974850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7" name="Oval 132"/>
          <p:cNvSpPr>
            <a:spLocks noChangeArrowheads="1"/>
          </p:cNvSpPr>
          <p:nvPr/>
        </p:nvSpPr>
        <p:spPr bwMode="gray">
          <a:xfrm>
            <a:off x="974725" y="4746625"/>
            <a:ext cx="1592263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8" name="Oval 133"/>
          <p:cNvSpPr>
            <a:spLocks noChangeArrowheads="1"/>
          </p:cNvSpPr>
          <p:nvPr/>
        </p:nvSpPr>
        <p:spPr bwMode="gray">
          <a:xfrm>
            <a:off x="1023938" y="4795838"/>
            <a:ext cx="1493837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9" name="Oval 134"/>
          <p:cNvSpPr>
            <a:spLocks noChangeArrowheads="1"/>
          </p:cNvSpPr>
          <p:nvPr/>
        </p:nvSpPr>
        <p:spPr bwMode="gray">
          <a:xfrm>
            <a:off x="949325" y="4697413"/>
            <a:ext cx="16430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0" name="Oval 135"/>
          <p:cNvSpPr>
            <a:spLocks noChangeArrowheads="1"/>
          </p:cNvSpPr>
          <p:nvPr/>
        </p:nvSpPr>
        <p:spPr bwMode="gray">
          <a:xfrm>
            <a:off x="900113" y="46974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1" name="Oval 136"/>
          <p:cNvSpPr>
            <a:spLocks noChangeArrowheads="1"/>
          </p:cNvSpPr>
          <p:nvPr/>
        </p:nvSpPr>
        <p:spPr bwMode="gray">
          <a:xfrm>
            <a:off x="987425" y="4733925"/>
            <a:ext cx="1630363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2" name="Oval 137"/>
          <p:cNvSpPr>
            <a:spLocks noChangeArrowheads="1"/>
          </p:cNvSpPr>
          <p:nvPr/>
        </p:nvSpPr>
        <p:spPr bwMode="gray">
          <a:xfrm>
            <a:off x="925513" y="4684713"/>
            <a:ext cx="1641475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3" name="Oval 138" descr="boom"/>
          <p:cNvSpPr>
            <a:spLocks noChangeArrowheads="1"/>
          </p:cNvSpPr>
          <p:nvPr/>
        </p:nvSpPr>
        <p:spPr bwMode="gray">
          <a:xfrm>
            <a:off x="1012825" y="4791075"/>
            <a:ext cx="1506538" cy="1519238"/>
          </a:xfrm>
          <a:prstGeom prst="ellipse">
            <a:avLst/>
          </a:prstGeom>
          <a:blipFill dpi="0" rotWithShape="1">
            <a:blip r:embed="rId6">
              <a:lum contrast="6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4" name="Oval 139"/>
          <p:cNvSpPr>
            <a:spLocks noChangeArrowheads="1"/>
          </p:cNvSpPr>
          <p:nvPr/>
        </p:nvSpPr>
        <p:spPr bwMode="gray">
          <a:xfrm>
            <a:off x="838200" y="4770438"/>
            <a:ext cx="16303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5" name="Oval 140"/>
          <p:cNvSpPr>
            <a:spLocks noChangeArrowheads="1"/>
          </p:cNvSpPr>
          <p:nvPr/>
        </p:nvSpPr>
        <p:spPr bwMode="gray">
          <a:xfrm>
            <a:off x="1023938" y="4770438"/>
            <a:ext cx="16430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6" name="Oval 141"/>
          <p:cNvSpPr>
            <a:spLocks noChangeArrowheads="1"/>
          </p:cNvSpPr>
          <p:nvPr/>
        </p:nvSpPr>
        <p:spPr bwMode="gray">
          <a:xfrm>
            <a:off x="1036638" y="46847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7" name="Working Draft Text" hidden="1"/>
          <p:cNvSpPr txBox="1">
            <a:spLocks noChangeArrowheads="1"/>
          </p:cNvSpPr>
          <p:nvPr/>
        </p:nvSpPr>
        <p:spPr bwMode="gray">
          <a:xfrm>
            <a:off x="3059113" y="1160463"/>
            <a:ext cx="984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dirty="0">
                <a:solidFill>
                  <a:srgbClr val="003896"/>
                </a:solidFill>
              </a:rPr>
              <a:t>WORKING DRAFT</a:t>
            </a:r>
          </a:p>
        </p:txBody>
      </p:sp>
      <p:sp>
        <p:nvSpPr>
          <p:cNvPr id="48" name="Working Draft" hidden="1"/>
          <p:cNvSpPr txBox="1">
            <a:spLocks noChangeArrowheads="1"/>
          </p:cNvSpPr>
          <p:nvPr/>
        </p:nvSpPr>
        <p:spPr bwMode="gray">
          <a:xfrm>
            <a:off x="3059113" y="1314450"/>
            <a:ext cx="31940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b="0" dirty="0">
                <a:solidFill>
                  <a:srgbClr val="003896"/>
                </a:solidFill>
              </a:rPr>
              <a:t>Last Modified 2/2/2011 12:34:00 PM South Africa Standard Time</a:t>
            </a:r>
          </a:p>
        </p:txBody>
      </p:sp>
      <p:sp>
        <p:nvSpPr>
          <p:cNvPr id="49" name="Printed" hidden="1"/>
          <p:cNvSpPr txBox="1">
            <a:spLocks noChangeArrowheads="1"/>
          </p:cNvSpPr>
          <p:nvPr/>
        </p:nvSpPr>
        <p:spPr bwMode="gray">
          <a:xfrm>
            <a:off x="3059113" y="1473200"/>
            <a:ext cx="28765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b="0" dirty="0">
                <a:solidFill>
                  <a:srgbClr val="003896"/>
                </a:solidFill>
              </a:rPr>
              <a:t>Printed 1/31/2011 1:23:15 PM South Africa Standard Time</a:t>
            </a:r>
          </a:p>
        </p:txBody>
      </p:sp>
      <p:grpSp>
        <p:nvGrpSpPr>
          <p:cNvPr id="50" name="McK Title Elements"/>
          <p:cNvGrpSpPr>
            <a:grpSpLocks/>
          </p:cNvGrpSpPr>
          <p:nvPr userDrawn="1"/>
        </p:nvGrpSpPr>
        <p:grpSpPr bwMode="auto">
          <a:xfrm>
            <a:off x="3059113" y="4933950"/>
            <a:ext cx="4935537" cy="477838"/>
            <a:chOff x="1927" y="3108"/>
            <a:chExt cx="3109" cy="301"/>
          </a:xfrm>
        </p:grpSpPr>
        <p:sp>
          <p:nvSpPr>
            <p:cNvPr id="51" name="McK Document type" hidden="1"/>
            <p:cNvSpPr txBox="1">
              <a:spLocks noChangeArrowheads="1"/>
            </p:cNvSpPr>
            <p:nvPr userDrawn="1"/>
          </p:nvSpPr>
          <p:spPr bwMode="gray">
            <a:xfrm>
              <a:off x="1927" y="3108"/>
              <a:ext cx="310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b="0" dirty="0">
                  <a:solidFill>
                    <a:srgbClr val="003896"/>
                  </a:solidFill>
                </a:rPr>
                <a:t>Document type</a:t>
              </a:r>
            </a:p>
          </p:txBody>
        </p:sp>
        <p:sp>
          <p:nvSpPr>
            <p:cNvPr id="52" name="McK Date" hidden="1"/>
            <p:cNvSpPr txBox="1">
              <a:spLocks noChangeArrowheads="1"/>
            </p:cNvSpPr>
            <p:nvPr userDrawn="1"/>
          </p:nvSpPr>
          <p:spPr bwMode="gray">
            <a:xfrm>
              <a:off x="1927" y="3275"/>
              <a:ext cx="310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b="0" dirty="0">
                  <a:solidFill>
                    <a:srgbClr val="003896"/>
                  </a:solidFill>
                </a:rPr>
                <a:t>Date</a:t>
              </a:r>
            </a:p>
          </p:txBody>
        </p:sp>
      </p:grpSp>
      <p:sp>
        <p:nvSpPr>
          <p:cNvPr id="53" name="doc id" hidden="1"/>
          <p:cNvSpPr>
            <a:spLocks noChangeArrowheads="1"/>
          </p:cNvSpPr>
          <p:nvPr/>
        </p:nvSpPr>
        <p:spPr bwMode="gray">
          <a:xfrm>
            <a:off x="8010525" y="47625"/>
            <a:ext cx="995363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895350"/>
            <a:r>
              <a:rPr lang="en-GB" sz="700" dirty="0">
                <a:solidFill>
                  <a:srgbClr val="000000"/>
                </a:solidFill>
                <a:latin typeface="Arial"/>
                <a:cs typeface="Arial"/>
              </a:rPr>
              <a:t>JOH-ESK039-20101008-vgi</a:t>
            </a:r>
          </a:p>
        </p:txBody>
      </p:sp>
      <p:pic>
        <p:nvPicPr>
          <p:cNvPr id="54" name="Picture 17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800850" y="319088"/>
            <a:ext cx="21463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3059113" y="3636963"/>
            <a:ext cx="5545137" cy="309562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59113" y="4092575"/>
            <a:ext cx="5545137" cy="244475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798133"/>
      </p:ext>
    </p:extLst>
  </p:cSld>
  <p:clrMapOvr>
    <a:masterClrMapping/>
  </p:clrMapOvr>
  <p:transition spd="slow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96874" y="1123950"/>
            <a:ext cx="8350251" cy="5186363"/>
          </a:xfrm>
          <a:prstGeom prst="rect">
            <a:avLst/>
          </a:prstGeom>
        </p:spPr>
        <p:txBody>
          <a:bodyPr/>
          <a:lstStyle>
            <a:lvl1pPr>
              <a:lnSpc>
                <a:spcPct val="106000"/>
              </a:lnSpc>
              <a:spcBef>
                <a:spcPts val="1344"/>
              </a:spcBef>
              <a:spcAft>
                <a:spcPts val="0"/>
              </a:spcAft>
              <a:defRPr/>
            </a:lvl1pPr>
            <a:lvl3pPr>
              <a:lnSpc>
                <a:spcPct val="106000"/>
              </a:lnSpc>
              <a:spcBef>
                <a:spcPts val="576"/>
              </a:spcBef>
              <a:spcAft>
                <a:spcPts val="0"/>
              </a:spcAft>
              <a:defRPr/>
            </a:lvl3pPr>
            <a:lvl4pPr>
              <a:lnSpc>
                <a:spcPct val="106000"/>
              </a:lnSpc>
              <a:spcBef>
                <a:spcPts val="576"/>
              </a:spcBef>
              <a:spcAft>
                <a:spcPts val="0"/>
              </a:spcAft>
              <a:defRPr/>
            </a:lvl4pPr>
            <a:lvl5pPr>
              <a:lnSpc>
                <a:spcPct val="106000"/>
              </a:lnSpc>
              <a:spcBef>
                <a:spcPts val="576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3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6A722-CACB-425E-B7D8-35E88C61CFD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370529"/>
      </p:ext>
    </p:extLst>
  </p:cSld>
  <p:clrMapOvr>
    <a:masterClrMapping/>
  </p:clrMapOvr>
  <p:transition spd="slow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6898B-1457-4231-8E14-C0AAF4B03AB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571437"/>
      </p:ext>
    </p:extLst>
  </p:cSld>
  <p:clrMapOvr>
    <a:masterClrMapping/>
  </p:clrMapOvr>
  <p:transition spd="slow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96875" y="1123950"/>
            <a:ext cx="4043242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704325" y="1123950"/>
            <a:ext cx="4042800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4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2E565-E216-4AA3-B6C9-2E8B79C8C1B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060405"/>
      </p:ext>
    </p:extLst>
  </p:cSld>
  <p:clrMapOvr>
    <a:masterClrMapping/>
  </p:clrMapOvr>
  <p:transition spd="slow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96875" y="1123950"/>
            <a:ext cx="4043242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704325" y="1123950"/>
            <a:ext cx="4042800" cy="5186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4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A2710-5F0F-441B-A8E1-9EBEF2B2AA9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4405976"/>
      </p:ext>
    </p:extLst>
  </p:cSld>
  <p:clrMapOvr>
    <a:masterClrMapping/>
  </p:clrMapOvr>
  <p:transition spd="slow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FBBF7-06AF-4F24-BDCF-A5FB9484015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1517852"/>
      </p:ext>
    </p:extLst>
  </p:cSld>
  <p:clrMapOvr>
    <a:masterClrMapping/>
  </p:clrMapOvr>
  <p:transition spd="slow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8275" cy="66675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563" y="1095375"/>
            <a:ext cx="8378825" cy="5386388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53188"/>
            <a:ext cx="173831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295E082-6486-4E6B-8773-440E372FA96A}" type="datetime1">
              <a:rPr lang="en-ZA" sz="1800">
                <a:solidFill>
                  <a:srgbClr val="00389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2025/07/08</a:t>
            </a:fld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0550" y="6453188"/>
            <a:ext cx="2882900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ZA" sz="180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9B43C-6975-4FDE-9EF7-EEF9BB6902A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03519702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53188"/>
            <a:ext cx="173831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B33A4-CEEB-4B94-A07F-57A671CA88A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69915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1575004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DB37C-9804-4EBB-8FD4-AB8B185984EF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98610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82B600-1B6D-451B-93A9-33EF039F4A3F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256796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61C85-2029-4651-9943-1724AC0B6CDB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5552759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C2580C-B559-4584-9D4C-28FBD9F37B38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8380515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878C8-8771-4AA9-A12D-BD5EDB9E7494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7786659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10D0D-F4D2-4AEC-B926-1979724EBA77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4959769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8521D-F8BC-4357-8325-E74527151D50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411488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6B444-80EB-4C90-97F3-B76021FE1056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2095821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4CC3E-D669-40F9-9030-6FBC39D5379D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413033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27B757-D9F2-40B4-B834-E390D626599F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7907009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fld id="{CF66990B-ED29-466B-8955-E1BD130E8D8F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82660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158750" cy="17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70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57" name="Picture 73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" name="Oval 101"/>
          <p:cNvSpPr>
            <a:spLocks noChangeArrowheads="1"/>
          </p:cNvSpPr>
          <p:nvPr/>
        </p:nvSpPr>
        <p:spPr bwMode="ltGray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5" name="Oval 103"/>
          <p:cNvSpPr>
            <a:spLocks noChangeArrowheads="1"/>
          </p:cNvSpPr>
          <p:nvPr/>
        </p:nvSpPr>
        <p:spPr bwMode="ltGray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6" name="Oval 104"/>
          <p:cNvSpPr>
            <a:spLocks noChangeArrowheads="1"/>
          </p:cNvSpPr>
          <p:nvPr/>
        </p:nvSpPr>
        <p:spPr bwMode="ltGray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7" name="Oval 105"/>
          <p:cNvSpPr>
            <a:spLocks noChangeArrowheads="1"/>
          </p:cNvSpPr>
          <p:nvPr/>
        </p:nvSpPr>
        <p:spPr bwMode="ltGray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8" name="Oval 106"/>
          <p:cNvSpPr>
            <a:spLocks noChangeArrowheads="1"/>
          </p:cNvSpPr>
          <p:nvPr/>
        </p:nvSpPr>
        <p:spPr bwMode="ltGray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9" name="Oval 102"/>
          <p:cNvSpPr>
            <a:spLocks noChangeArrowheads="1"/>
          </p:cNvSpPr>
          <p:nvPr/>
        </p:nvSpPr>
        <p:spPr bwMode="ltGray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kern="0" dirty="0">
              <a:solidFill>
                <a:srgbClr val="003896"/>
              </a:solidFill>
            </a:endParaRPr>
          </a:p>
        </p:txBody>
      </p:sp>
      <p:sp>
        <p:nvSpPr>
          <p:cNvPr id="120" name="Oval 107"/>
          <p:cNvSpPr>
            <a:spLocks noChangeArrowheads="1"/>
          </p:cNvSpPr>
          <p:nvPr/>
        </p:nvSpPr>
        <p:spPr bwMode="ltGray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1" name="Oval 108"/>
          <p:cNvSpPr>
            <a:spLocks noChangeArrowheads="1"/>
          </p:cNvSpPr>
          <p:nvPr/>
        </p:nvSpPr>
        <p:spPr bwMode="ltGray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2" name="Oval 109"/>
          <p:cNvSpPr>
            <a:spLocks noChangeArrowheads="1"/>
          </p:cNvSpPr>
          <p:nvPr/>
        </p:nvSpPr>
        <p:spPr bwMode="ltGray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3" name="Oval 147"/>
          <p:cNvSpPr>
            <a:spLocks noChangeArrowheads="1"/>
          </p:cNvSpPr>
          <p:nvPr/>
        </p:nvSpPr>
        <p:spPr bwMode="ltGray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4" name="Oval 148"/>
          <p:cNvSpPr>
            <a:spLocks noChangeArrowheads="1"/>
          </p:cNvSpPr>
          <p:nvPr/>
        </p:nvSpPr>
        <p:spPr bwMode="ltGray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5" name="Oval 149"/>
          <p:cNvSpPr>
            <a:spLocks noChangeArrowheads="1"/>
          </p:cNvSpPr>
          <p:nvPr/>
        </p:nvSpPr>
        <p:spPr bwMode="ltGray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6" name="Oval 150"/>
          <p:cNvSpPr>
            <a:spLocks noChangeArrowheads="1"/>
          </p:cNvSpPr>
          <p:nvPr/>
        </p:nvSpPr>
        <p:spPr bwMode="ltGray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7" name="Oval 151"/>
          <p:cNvSpPr>
            <a:spLocks noChangeArrowheads="1"/>
          </p:cNvSpPr>
          <p:nvPr/>
        </p:nvSpPr>
        <p:spPr bwMode="ltGray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8" name="Oval 152"/>
          <p:cNvSpPr>
            <a:spLocks noChangeArrowheads="1"/>
          </p:cNvSpPr>
          <p:nvPr/>
        </p:nvSpPr>
        <p:spPr bwMode="ltGray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9" name="Oval 153"/>
          <p:cNvSpPr>
            <a:spLocks noChangeArrowheads="1"/>
          </p:cNvSpPr>
          <p:nvPr/>
        </p:nvSpPr>
        <p:spPr bwMode="ltGray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0" name="Oval 154"/>
          <p:cNvSpPr>
            <a:spLocks noChangeArrowheads="1"/>
          </p:cNvSpPr>
          <p:nvPr/>
        </p:nvSpPr>
        <p:spPr bwMode="ltGray">
          <a:xfrm>
            <a:off x="1011237" y="706438"/>
            <a:ext cx="1100138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1" name="Oval 118"/>
          <p:cNvSpPr>
            <a:spLocks noChangeArrowheads="1"/>
          </p:cNvSpPr>
          <p:nvPr userDrawn="1"/>
        </p:nvSpPr>
        <p:spPr bwMode="ltGray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kern="0" dirty="0">
              <a:solidFill>
                <a:srgbClr val="003896"/>
              </a:solidFill>
            </a:endParaRPr>
          </a:p>
        </p:txBody>
      </p:sp>
      <p:sp>
        <p:nvSpPr>
          <p:cNvPr id="132" name="Oval 119"/>
          <p:cNvSpPr>
            <a:spLocks noChangeArrowheads="1"/>
          </p:cNvSpPr>
          <p:nvPr/>
        </p:nvSpPr>
        <p:spPr bwMode="ltGray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3" name="Oval 120"/>
          <p:cNvSpPr>
            <a:spLocks noChangeArrowheads="1"/>
          </p:cNvSpPr>
          <p:nvPr/>
        </p:nvSpPr>
        <p:spPr bwMode="ltGray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4" name="Oval 121"/>
          <p:cNvSpPr>
            <a:spLocks noChangeArrowheads="1"/>
          </p:cNvSpPr>
          <p:nvPr/>
        </p:nvSpPr>
        <p:spPr bwMode="ltGray">
          <a:xfrm>
            <a:off x="1011238" y="695325"/>
            <a:ext cx="1211263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grpSp>
        <p:nvGrpSpPr>
          <p:cNvPr id="135" name="Group 134"/>
          <p:cNvGrpSpPr/>
          <p:nvPr/>
        </p:nvGrpSpPr>
        <p:grpSpPr bwMode="ltGray">
          <a:xfrm>
            <a:off x="257175" y="3090863"/>
            <a:ext cx="2211388" cy="2087562"/>
            <a:chOff x="257175" y="3090863"/>
            <a:chExt cx="2211388" cy="2087562"/>
          </a:xfrm>
        </p:grpSpPr>
        <p:sp>
          <p:nvSpPr>
            <p:cNvPr id="147" name="Oval 122"/>
            <p:cNvSpPr>
              <a:spLocks noChangeArrowheads="1"/>
            </p:cNvSpPr>
            <p:nvPr/>
          </p:nvSpPr>
          <p:spPr bwMode="ltGray">
            <a:xfrm>
              <a:off x="419100" y="3178175"/>
              <a:ext cx="1925638" cy="191293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8" name="Oval 123"/>
            <p:cNvSpPr>
              <a:spLocks noChangeArrowheads="1"/>
            </p:cNvSpPr>
            <p:nvPr/>
          </p:nvSpPr>
          <p:spPr bwMode="ltGray">
            <a:xfrm>
              <a:off x="481013" y="3227388"/>
              <a:ext cx="1801813" cy="1814512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9" name="Oval 124"/>
            <p:cNvSpPr>
              <a:spLocks noChangeArrowheads="1"/>
            </p:cNvSpPr>
            <p:nvPr/>
          </p:nvSpPr>
          <p:spPr bwMode="ltGray">
            <a:xfrm>
              <a:off x="393700" y="3116263"/>
              <a:ext cx="19764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0" name="Oval 125"/>
            <p:cNvSpPr>
              <a:spLocks noChangeArrowheads="1"/>
            </p:cNvSpPr>
            <p:nvPr/>
          </p:nvSpPr>
          <p:spPr bwMode="ltGray">
            <a:xfrm>
              <a:off x="331787" y="3116263"/>
              <a:ext cx="19637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1" name="Oval 126"/>
            <p:cNvSpPr>
              <a:spLocks noChangeArrowheads="1"/>
            </p:cNvSpPr>
            <p:nvPr/>
          </p:nvSpPr>
          <p:spPr bwMode="ltGray">
            <a:xfrm>
              <a:off x="430212" y="3152775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2" name="Oval 127"/>
            <p:cNvSpPr>
              <a:spLocks noChangeArrowheads="1"/>
            </p:cNvSpPr>
            <p:nvPr/>
          </p:nvSpPr>
          <p:spPr bwMode="ltGray">
            <a:xfrm>
              <a:off x="368300" y="3090863"/>
              <a:ext cx="1976438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3" name="Oval 128"/>
            <p:cNvSpPr>
              <a:spLocks noChangeAspect="1" noChangeArrowheads="1"/>
            </p:cNvSpPr>
            <p:nvPr/>
          </p:nvSpPr>
          <p:spPr bwMode="ltGray">
            <a:xfrm>
              <a:off x="460375" y="3227388"/>
              <a:ext cx="1879600" cy="1814512"/>
            </a:xfrm>
            <a:prstGeom prst="ellipse">
              <a:avLst/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rgbClr val="C0C0C0"/>
                </a:solidFill>
              </a:endParaRPr>
            </a:p>
          </p:txBody>
        </p:sp>
        <p:sp>
          <p:nvSpPr>
            <p:cNvPr id="154" name="Oval 129"/>
            <p:cNvSpPr>
              <a:spLocks noChangeArrowheads="1"/>
            </p:cNvSpPr>
            <p:nvPr/>
          </p:nvSpPr>
          <p:spPr bwMode="ltGray">
            <a:xfrm>
              <a:off x="257175" y="3201988"/>
              <a:ext cx="1965325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5" name="Oval 130"/>
            <p:cNvSpPr>
              <a:spLocks noChangeArrowheads="1"/>
            </p:cNvSpPr>
            <p:nvPr/>
          </p:nvSpPr>
          <p:spPr bwMode="ltGray">
            <a:xfrm>
              <a:off x="492125" y="3090863"/>
              <a:ext cx="1976438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6" name="Oval 131"/>
            <p:cNvSpPr>
              <a:spLocks noChangeArrowheads="1"/>
            </p:cNvSpPr>
            <p:nvPr/>
          </p:nvSpPr>
          <p:spPr bwMode="ltGray">
            <a:xfrm>
              <a:off x="481013" y="3201988"/>
              <a:ext cx="1974850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136" name="Group 135"/>
          <p:cNvGrpSpPr/>
          <p:nvPr/>
        </p:nvGrpSpPr>
        <p:grpSpPr bwMode="ltGray">
          <a:xfrm>
            <a:off x="658018" y="4684713"/>
            <a:ext cx="1828801" cy="1728787"/>
            <a:chOff x="838200" y="4684713"/>
            <a:chExt cx="1828801" cy="1728787"/>
          </a:xfrm>
        </p:grpSpPr>
        <p:sp>
          <p:nvSpPr>
            <p:cNvPr id="137" name="Oval 132"/>
            <p:cNvSpPr>
              <a:spLocks noChangeArrowheads="1"/>
            </p:cNvSpPr>
            <p:nvPr/>
          </p:nvSpPr>
          <p:spPr bwMode="ltGray">
            <a:xfrm>
              <a:off x="974725" y="4746625"/>
              <a:ext cx="1592263" cy="160496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38" name="Oval 133"/>
            <p:cNvSpPr>
              <a:spLocks noChangeArrowheads="1"/>
            </p:cNvSpPr>
            <p:nvPr/>
          </p:nvSpPr>
          <p:spPr bwMode="ltGray">
            <a:xfrm>
              <a:off x="1023937" y="4795838"/>
              <a:ext cx="1493838" cy="150653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39" name="Oval 134"/>
            <p:cNvSpPr>
              <a:spLocks noChangeArrowheads="1"/>
            </p:cNvSpPr>
            <p:nvPr/>
          </p:nvSpPr>
          <p:spPr bwMode="ltGray">
            <a:xfrm>
              <a:off x="949325" y="4697413"/>
              <a:ext cx="16430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0" name="Oval 135"/>
            <p:cNvSpPr>
              <a:spLocks noChangeArrowheads="1"/>
            </p:cNvSpPr>
            <p:nvPr/>
          </p:nvSpPr>
          <p:spPr bwMode="ltGray">
            <a:xfrm>
              <a:off x="900113" y="4697413"/>
              <a:ext cx="16303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1" name="Oval 136"/>
            <p:cNvSpPr>
              <a:spLocks noChangeArrowheads="1"/>
            </p:cNvSpPr>
            <p:nvPr/>
          </p:nvSpPr>
          <p:spPr bwMode="ltGray">
            <a:xfrm>
              <a:off x="987425" y="4733925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2" name="Oval 137"/>
            <p:cNvSpPr>
              <a:spLocks noChangeArrowheads="1"/>
            </p:cNvSpPr>
            <p:nvPr/>
          </p:nvSpPr>
          <p:spPr bwMode="ltGray">
            <a:xfrm>
              <a:off x="925513" y="4684713"/>
              <a:ext cx="1641475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3" name="Oval 138"/>
            <p:cNvSpPr>
              <a:spLocks noChangeArrowheads="1"/>
            </p:cNvSpPr>
            <p:nvPr/>
          </p:nvSpPr>
          <p:spPr bwMode="ltGray">
            <a:xfrm>
              <a:off x="1014412" y="4791075"/>
              <a:ext cx="1506538" cy="1519238"/>
            </a:xfrm>
            <a:prstGeom prst="ellipse">
              <a:avLst/>
            </a:prstGeom>
            <a:blipFill dpi="0"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rgbClr val="C0C0C0"/>
                </a:solidFill>
              </a:endParaRPr>
            </a:p>
          </p:txBody>
        </p:sp>
        <p:sp>
          <p:nvSpPr>
            <p:cNvPr id="144" name="Oval 139"/>
            <p:cNvSpPr>
              <a:spLocks noChangeArrowheads="1"/>
            </p:cNvSpPr>
            <p:nvPr/>
          </p:nvSpPr>
          <p:spPr bwMode="ltGray">
            <a:xfrm>
              <a:off x="838200" y="4770438"/>
              <a:ext cx="1630363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5" name="Oval 140"/>
            <p:cNvSpPr>
              <a:spLocks noChangeArrowheads="1"/>
            </p:cNvSpPr>
            <p:nvPr/>
          </p:nvSpPr>
          <p:spPr bwMode="ltGray">
            <a:xfrm>
              <a:off x="1023938" y="4770438"/>
              <a:ext cx="1643063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6" name="Oval 141"/>
            <p:cNvSpPr>
              <a:spLocks noChangeArrowheads="1"/>
            </p:cNvSpPr>
            <p:nvPr/>
          </p:nvSpPr>
          <p:spPr bwMode="ltGray">
            <a:xfrm>
              <a:off x="1036638" y="4684713"/>
              <a:ext cx="1630363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8" name="McK Title Elements" hidden="1"/>
          <p:cNvGrpSpPr>
            <a:grpSpLocks/>
          </p:cNvGrpSpPr>
          <p:nvPr userDrawn="1"/>
        </p:nvGrpSpPr>
        <p:grpSpPr bwMode="auto">
          <a:xfrm>
            <a:off x="3059112" y="5245178"/>
            <a:ext cx="5185548" cy="484304"/>
            <a:chOff x="1663" y="3109"/>
            <a:chExt cx="3109" cy="299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09"/>
              <a:ext cx="3109" cy="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 userDrawn="1">
            <p:ph type="ctrTitle"/>
          </p:nvPr>
        </p:nvSpPr>
        <p:spPr bwMode="auto">
          <a:xfrm>
            <a:off x="3059112" y="2017394"/>
            <a:ext cx="5843587" cy="492443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sz="3200" b="0" baseline="0">
                <a:solidFill>
                  <a:schemeClr val="tx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 userDrawn="1">
            <p:ph type="subTitle" idx="1"/>
          </p:nvPr>
        </p:nvSpPr>
        <p:spPr bwMode="auto">
          <a:xfrm>
            <a:off x="3059112" y="3739008"/>
            <a:ext cx="5843587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tx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16453" name="Picture 69"/>
          <p:cNvPicPr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0850" y="319088"/>
            <a:ext cx="2141537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7343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"/>
          <p:cNvSpPr txBox="1">
            <a:spLocks/>
          </p:cNvSpPr>
          <p:nvPr userDrawn="1">
            <p:custDataLst>
              <p:tags r:id="rId2"/>
            </p:custDataLst>
          </p:nvPr>
        </p:nvSpPr>
        <p:spPr bwMode="auto">
          <a:xfrm>
            <a:off x="4493453" y="6647941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83725B"/>
                </a:solidFill>
                <a:cs typeface="Arial" pitchFamily="34" charset="0"/>
              </a:rPr>
              <a:pPr algn="ctr"/>
              <a:t>‹#›</a:t>
            </a:fld>
            <a:endParaRPr lang="en-US" dirty="0">
              <a:solidFill>
                <a:srgbClr val="83725B"/>
              </a:solidFill>
              <a:cs typeface="Arial" pitchFamily="34" charset="0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21490" y="6647941"/>
            <a:ext cx="564257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l">
              <a:defRPr lang="en-US" sz="1000" u="none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dirty="0">
              <a:solidFill>
                <a:srgbClr val="8372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7963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60" imgH="360" progId="TCLayout.ActiveDocument.1">
                  <p:embed/>
                </p:oleObj>
              </mc:Choice>
              <mc:Fallback>
                <p:oleObj name="think-cell Slide" r:id="rId2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140"/>
          <p:cNvPicPr preferRelativeResize="0">
            <a:picLocks noChangeArrowheads="1"/>
          </p:cNvPicPr>
          <p:nvPr>
            <p:custDataLst>
              <p:tags r:id="rId2"/>
            </p:custDataLst>
          </p:nvPr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7712075" y="338138"/>
            <a:ext cx="1173163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2"/>
          <p:cNvPicPr preferRelativeResize="0">
            <a:picLocks noChangeArrowheads="1"/>
          </p:cNvPicPr>
          <p:nvPr>
            <p:custDataLst>
              <p:tags r:id="rId3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cK 1. On-page tracker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22238" y="26988"/>
            <a:ext cx="8763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solidFill>
                  <a:srgbClr val="FFFFFF"/>
                </a:solidFill>
              </a:rPr>
              <a:t>TRACKER</a:t>
            </a:r>
          </a:p>
        </p:txBody>
      </p:sp>
      <p:sp>
        <p:nvSpPr>
          <p:cNvPr id="10" name="McK 3. Unit of measure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22238" y="973138"/>
            <a:ext cx="4395787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  <a:cs typeface="Arial" pitchFamily="34" charset="0"/>
              </a:rPr>
              <a:t>Unit of measure</a:t>
            </a:r>
          </a:p>
        </p:txBody>
      </p:sp>
      <p:grpSp>
        <p:nvGrpSpPr>
          <p:cNvPr id="11" name="McK Slide Element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22238" y="6367463"/>
            <a:ext cx="8721725" cy="357187"/>
            <a:chOff x="75" y="3931"/>
            <a:chExt cx="5385" cy="220"/>
          </a:xfrm>
        </p:grpSpPr>
        <p:sp>
          <p:nvSpPr>
            <p:cNvPr id="12" name="McK 4. Footnote"/>
            <p:cNvSpPr txBox="1">
              <a:spLocks noChangeArrowheads="1"/>
            </p:cNvSpPr>
            <p:nvPr/>
          </p:nvSpPr>
          <p:spPr bwMode="gray">
            <a:xfrm>
              <a:off x="75" y="3931"/>
              <a:ext cx="538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1 Footnote</a:t>
              </a:r>
            </a:p>
          </p:txBody>
        </p:sp>
        <p:sp>
          <p:nvSpPr>
            <p:cNvPr id="13" name="McK 5. Source"/>
            <p:cNvSpPr>
              <a:spLocks noChangeArrowheads="1"/>
            </p:cNvSpPr>
            <p:nvPr/>
          </p:nvSpPr>
          <p:spPr bwMode="gray">
            <a:xfrm>
              <a:off x="75" y="4054"/>
              <a:ext cx="5118" cy="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marL="474663" indent="-474663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482725" y="2043113"/>
            <a:ext cx="4349750" cy="519112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>
                <a:defRPr/>
              </a:pPr>
              <a:r>
                <a:rPr lang="en-US" altLang="en-US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18" name="LegendBoxes" hidden="1"/>
          <p:cNvGrpSpPr>
            <a:grpSpLocks/>
          </p:cNvGrpSpPr>
          <p:nvPr/>
        </p:nvGrpSpPr>
        <p:grpSpPr bwMode="auto">
          <a:xfrm>
            <a:off x="8105775" y="1012825"/>
            <a:ext cx="779463" cy="1017588"/>
            <a:chOff x="4936" y="176"/>
            <a:chExt cx="481" cy="628"/>
          </a:xfrm>
        </p:grpSpPr>
        <p:sp>
          <p:nvSpPr>
            <p:cNvPr id="19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0" name="LegendRectangle1"/>
            <p:cNvSpPr>
              <a:spLocks noChangeArrowheads="1"/>
            </p:cNvSpPr>
            <p:nvPr/>
          </p:nvSpPr>
          <p:spPr bwMode="gray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1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2" name="LegendRectangle2"/>
            <p:cNvSpPr>
              <a:spLocks noChangeArrowheads="1"/>
            </p:cNvSpPr>
            <p:nvPr/>
          </p:nvSpPr>
          <p:spPr bwMode="gray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3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4" name="LegendRectangle3"/>
            <p:cNvSpPr>
              <a:spLocks noChangeArrowheads="1"/>
            </p:cNvSpPr>
            <p:nvPr/>
          </p:nvSpPr>
          <p:spPr bwMode="gray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5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6" name="LegendRectangle4"/>
            <p:cNvSpPr>
              <a:spLocks noChangeArrowheads="1"/>
            </p:cNvSpPr>
            <p:nvPr/>
          </p:nvSpPr>
          <p:spPr bwMode="gray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27" name="LegendLines" hidden="1"/>
          <p:cNvGrpSpPr>
            <a:grpSpLocks/>
          </p:cNvGrpSpPr>
          <p:nvPr/>
        </p:nvGrpSpPr>
        <p:grpSpPr bwMode="auto">
          <a:xfrm>
            <a:off x="7791450" y="1019175"/>
            <a:ext cx="1093788" cy="744538"/>
            <a:chOff x="4750" y="176"/>
            <a:chExt cx="675" cy="460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321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</p:grpSp>
      <p:grpSp>
        <p:nvGrpSpPr>
          <p:cNvPr id="34" name="McKSticker" hidden="1"/>
          <p:cNvGrpSpPr>
            <a:grpSpLocks/>
          </p:cNvGrpSpPr>
          <p:nvPr/>
        </p:nvGrpSpPr>
        <p:grpSpPr bwMode="auto">
          <a:xfrm>
            <a:off x="7796213" y="1025525"/>
            <a:ext cx="1089025" cy="215900"/>
            <a:chOff x="7673881" y="285750"/>
            <a:chExt cx="1066894" cy="212366"/>
          </a:xfrm>
        </p:grpSpPr>
        <p:sp>
          <p:nvSpPr>
            <p:cNvPr id="35" name="StickerRectangle"/>
            <p:cNvSpPr>
              <a:spLocks noChangeArrowheads="1"/>
            </p:cNvSpPr>
            <p:nvPr/>
          </p:nvSpPr>
          <p:spPr bwMode="gray">
            <a:xfrm>
              <a:off x="7673881" y="285750"/>
              <a:ext cx="1066894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808080"/>
                  </a:solidFill>
                </a:rPr>
                <a:t>PRELIMINARY</a:t>
              </a:r>
            </a:p>
          </p:txBody>
        </p:sp>
        <p:cxnSp>
          <p:nvCxnSpPr>
            <p:cNvPr id="36" name="AutoShape 31"/>
            <p:cNvCxnSpPr>
              <a:cxnSpLocks noChangeShapeType="1"/>
            </p:cNvCxnSpPr>
            <p:nvPr/>
          </p:nvCxnSpPr>
          <p:spPr bwMode="gray">
            <a:xfrm>
              <a:off x="7673881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32"/>
            <p:cNvCxnSpPr>
              <a:cxnSpLocks noChangeShapeType="1"/>
            </p:cNvCxnSpPr>
            <p:nvPr/>
          </p:nvCxnSpPr>
          <p:spPr bwMode="gray">
            <a:xfrm>
              <a:off x="7673881" y="498116"/>
              <a:ext cx="10668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" name="LegendMoons" hidden="1"/>
          <p:cNvGrpSpPr>
            <a:grpSpLocks/>
          </p:cNvGrpSpPr>
          <p:nvPr/>
        </p:nvGrpSpPr>
        <p:grpSpPr bwMode="auto">
          <a:xfrm>
            <a:off x="8037513" y="1012825"/>
            <a:ext cx="847725" cy="1333500"/>
            <a:chOff x="6655594" y="273840"/>
            <a:chExt cx="830430" cy="1306516"/>
          </a:xfrm>
        </p:grpSpPr>
        <p:grpSp>
          <p:nvGrpSpPr>
            <p:cNvPr id="39" name="MoonLegend1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57" name="Oval 38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8" name="Arc 3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0" name="MoonLegend2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55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6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1" name="MoonLegend4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2" name="MoonLegend5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1" name="Oval 50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2" name="Oval 5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sp>
          <p:nvSpPr>
            <p:cNvPr id="43" name="Legend1"/>
            <p:cNvSpPr>
              <a:spLocks noChangeArrowheads="1"/>
            </p:cNvSpPr>
            <p:nvPr/>
          </p:nvSpPr>
          <p:spPr bwMode="gray">
            <a:xfrm>
              <a:off x="6975947" y="286283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4" name="Legend2"/>
            <p:cNvSpPr>
              <a:spLocks noChangeArrowheads="1"/>
            </p:cNvSpPr>
            <p:nvPr/>
          </p:nvSpPr>
          <p:spPr bwMode="gray">
            <a:xfrm>
              <a:off x="6975947" y="561585"/>
              <a:ext cx="510077" cy="183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5" name="Legend3"/>
            <p:cNvSpPr>
              <a:spLocks noChangeArrowheads="1"/>
            </p:cNvSpPr>
            <p:nvPr/>
          </p:nvSpPr>
          <p:spPr bwMode="gray">
            <a:xfrm>
              <a:off x="6975947" y="835331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6" name="Legend4"/>
            <p:cNvSpPr>
              <a:spLocks noChangeArrowheads="1"/>
            </p:cNvSpPr>
            <p:nvPr/>
          </p:nvSpPr>
          <p:spPr bwMode="gray">
            <a:xfrm>
              <a:off x="6975947" y="1107522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7" name="Legend5"/>
            <p:cNvSpPr>
              <a:spLocks noChangeArrowheads="1"/>
            </p:cNvSpPr>
            <p:nvPr/>
          </p:nvSpPr>
          <p:spPr bwMode="gray">
            <a:xfrm>
              <a:off x="6975947" y="1382824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grpSp>
          <p:nvGrpSpPr>
            <p:cNvPr id="48" name="MoonLegend3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36563" y="6482836"/>
            <a:ext cx="528991" cy="258532"/>
          </a:xfrm>
        </p:spPr>
        <p:txBody>
          <a:bodyPr wrap="none" anchor="b"/>
          <a:lstStyle>
            <a:lvl1pPr marL="0" indent="0">
              <a:buNone/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Slide Number Placeholder 1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>
          <a:xfrm>
            <a:off x="8724900" y="6565900"/>
            <a:ext cx="160338" cy="157163"/>
          </a:xfrm>
          <a:prstGeom prst="rect">
            <a:avLst/>
          </a:prstGeom>
        </p:spPr>
        <p:txBody>
          <a:bodyPr/>
          <a:lstStyle>
            <a:lvl1pPr algn="r">
              <a:defRPr lang="en-US" sz="1000" kern="1200" baseline="0">
                <a:solidFill>
                  <a:srgbClr val="83725B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259B4B0-ACB9-41F4-8EBA-DBE67F3B3B4A}" type="slidenum">
              <a:rPr lang="en-GB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95621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60" imgH="360" progId="TCLayout.ActiveDocument.1">
                  <p:embed/>
                </p:oleObj>
              </mc:Choice>
              <mc:Fallback>
                <p:oleObj name="think-cell Slide" r:id="rId2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140"/>
          <p:cNvPicPr preferRelativeResize="0">
            <a:picLocks noChangeArrowheads="1"/>
          </p:cNvPicPr>
          <p:nvPr>
            <p:custDataLst>
              <p:tags r:id="rId2"/>
            </p:custDataLst>
          </p:nvPr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7712075" y="338138"/>
            <a:ext cx="1173163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2"/>
          <p:cNvPicPr preferRelativeResize="0">
            <a:picLocks noChangeArrowheads="1"/>
          </p:cNvPicPr>
          <p:nvPr>
            <p:custDataLst>
              <p:tags r:id="rId3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cK 1. On-page tracker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22238" y="26988"/>
            <a:ext cx="8763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FFFF"/>
                </a:solidFill>
              </a:rPr>
              <a:t>TRACKER</a:t>
            </a:r>
          </a:p>
        </p:txBody>
      </p:sp>
      <p:sp>
        <p:nvSpPr>
          <p:cNvPr id="10" name="McK 3. Unit of measure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22238" y="973138"/>
            <a:ext cx="4395787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  <a:cs typeface="Arial" pitchFamily="34" charset="0"/>
              </a:rPr>
              <a:t>Unit of measure</a:t>
            </a:r>
          </a:p>
        </p:txBody>
      </p:sp>
      <p:grpSp>
        <p:nvGrpSpPr>
          <p:cNvPr id="11" name="McK Slide Element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22238" y="6367463"/>
            <a:ext cx="8721725" cy="357187"/>
            <a:chOff x="75" y="3931"/>
            <a:chExt cx="5385" cy="220"/>
          </a:xfrm>
        </p:grpSpPr>
        <p:sp>
          <p:nvSpPr>
            <p:cNvPr id="12" name="McK 4. Footnote"/>
            <p:cNvSpPr txBox="1">
              <a:spLocks noChangeArrowheads="1"/>
            </p:cNvSpPr>
            <p:nvPr/>
          </p:nvSpPr>
          <p:spPr bwMode="gray">
            <a:xfrm>
              <a:off x="75" y="3931"/>
              <a:ext cx="538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1 Footnote</a:t>
              </a:r>
            </a:p>
          </p:txBody>
        </p:sp>
        <p:sp>
          <p:nvSpPr>
            <p:cNvPr id="13" name="McK 5. Source"/>
            <p:cNvSpPr>
              <a:spLocks noChangeArrowheads="1"/>
            </p:cNvSpPr>
            <p:nvPr/>
          </p:nvSpPr>
          <p:spPr bwMode="gray">
            <a:xfrm>
              <a:off x="75" y="4054"/>
              <a:ext cx="5118" cy="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marL="474663" indent="-474663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482725" y="2043113"/>
            <a:ext cx="4349750" cy="519112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18" name="LegendBoxes" hidden="1"/>
          <p:cNvGrpSpPr>
            <a:grpSpLocks/>
          </p:cNvGrpSpPr>
          <p:nvPr/>
        </p:nvGrpSpPr>
        <p:grpSpPr bwMode="auto">
          <a:xfrm>
            <a:off x="8105775" y="1012825"/>
            <a:ext cx="779463" cy="1017588"/>
            <a:chOff x="4936" y="176"/>
            <a:chExt cx="481" cy="628"/>
          </a:xfrm>
        </p:grpSpPr>
        <p:sp>
          <p:nvSpPr>
            <p:cNvPr id="19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0" name="LegendRectangle1"/>
            <p:cNvSpPr>
              <a:spLocks noChangeArrowheads="1"/>
            </p:cNvSpPr>
            <p:nvPr/>
          </p:nvSpPr>
          <p:spPr bwMode="gray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1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2" name="LegendRectangle2"/>
            <p:cNvSpPr>
              <a:spLocks noChangeArrowheads="1"/>
            </p:cNvSpPr>
            <p:nvPr/>
          </p:nvSpPr>
          <p:spPr bwMode="gray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3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4" name="LegendRectangle3"/>
            <p:cNvSpPr>
              <a:spLocks noChangeArrowheads="1"/>
            </p:cNvSpPr>
            <p:nvPr/>
          </p:nvSpPr>
          <p:spPr bwMode="gray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5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6" name="LegendRectangle4"/>
            <p:cNvSpPr>
              <a:spLocks noChangeArrowheads="1"/>
            </p:cNvSpPr>
            <p:nvPr/>
          </p:nvSpPr>
          <p:spPr bwMode="gray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27" name="LegendLines" hidden="1"/>
          <p:cNvGrpSpPr>
            <a:grpSpLocks/>
          </p:cNvGrpSpPr>
          <p:nvPr/>
        </p:nvGrpSpPr>
        <p:grpSpPr bwMode="auto">
          <a:xfrm>
            <a:off x="7791450" y="1019175"/>
            <a:ext cx="1093788" cy="744538"/>
            <a:chOff x="4750" y="176"/>
            <a:chExt cx="675" cy="460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321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</p:grpSp>
      <p:grpSp>
        <p:nvGrpSpPr>
          <p:cNvPr id="34" name="McKSticker" hidden="1"/>
          <p:cNvGrpSpPr>
            <a:grpSpLocks/>
          </p:cNvGrpSpPr>
          <p:nvPr/>
        </p:nvGrpSpPr>
        <p:grpSpPr bwMode="auto">
          <a:xfrm>
            <a:off x="7796213" y="1025525"/>
            <a:ext cx="1089025" cy="215900"/>
            <a:chOff x="7673881" y="285750"/>
            <a:chExt cx="1066894" cy="212366"/>
          </a:xfrm>
        </p:grpSpPr>
        <p:sp>
          <p:nvSpPr>
            <p:cNvPr id="35" name="StickerRectangle"/>
            <p:cNvSpPr>
              <a:spLocks noChangeArrowheads="1"/>
            </p:cNvSpPr>
            <p:nvPr/>
          </p:nvSpPr>
          <p:spPr bwMode="gray">
            <a:xfrm>
              <a:off x="7673881" y="285750"/>
              <a:ext cx="1066894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808080"/>
                  </a:solidFill>
                </a:rPr>
                <a:t>PRELIMINARY</a:t>
              </a:r>
            </a:p>
          </p:txBody>
        </p:sp>
        <p:cxnSp>
          <p:nvCxnSpPr>
            <p:cNvPr id="36" name="AutoShape 31"/>
            <p:cNvCxnSpPr>
              <a:cxnSpLocks noChangeShapeType="1"/>
            </p:cNvCxnSpPr>
            <p:nvPr/>
          </p:nvCxnSpPr>
          <p:spPr bwMode="gray">
            <a:xfrm>
              <a:off x="7673881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32"/>
            <p:cNvCxnSpPr>
              <a:cxnSpLocks noChangeShapeType="1"/>
            </p:cNvCxnSpPr>
            <p:nvPr/>
          </p:nvCxnSpPr>
          <p:spPr bwMode="gray">
            <a:xfrm>
              <a:off x="7673881" y="498116"/>
              <a:ext cx="10668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" name="LegendMoons" hidden="1"/>
          <p:cNvGrpSpPr>
            <a:grpSpLocks/>
          </p:cNvGrpSpPr>
          <p:nvPr/>
        </p:nvGrpSpPr>
        <p:grpSpPr bwMode="auto">
          <a:xfrm>
            <a:off x="8037513" y="1012825"/>
            <a:ext cx="847725" cy="1333500"/>
            <a:chOff x="6655594" y="273840"/>
            <a:chExt cx="830430" cy="1306516"/>
          </a:xfrm>
        </p:grpSpPr>
        <p:grpSp>
          <p:nvGrpSpPr>
            <p:cNvPr id="39" name="MoonLegend1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57" name="Oval 38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8" name="Arc 3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0" name="MoonLegend2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55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6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1" name="MoonLegend4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2" name="MoonLegend5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1" name="Oval 50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2" name="Oval 5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sp>
          <p:nvSpPr>
            <p:cNvPr id="43" name="Legend1"/>
            <p:cNvSpPr>
              <a:spLocks noChangeArrowheads="1"/>
            </p:cNvSpPr>
            <p:nvPr/>
          </p:nvSpPr>
          <p:spPr bwMode="gray">
            <a:xfrm>
              <a:off x="6975947" y="286283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4" name="Legend2"/>
            <p:cNvSpPr>
              <a:spLocks noChangeArrowheads="1"/>
            </p:cNvSpPr>
            <p:nvPr/>
          </p:nvSpPr>
          <p:spPr bwMode="gray">
            <a:xfrm>
              <a:off x="6975947" y="561585"/>
              <a:ext cx="510077" cy="183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5" name="Legend3"/>
            <p:cNvSpPr>
              <a:spLocks noChangeArrowheads="1"/>
            </p:cNvSpPr>
            <p:nvPr/>
          </p:nvSpPr>
          <p:spPr bwMode="gray">
            <a:xfrm>
              <a:off x="6975947" y="835331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6" name="Legend4"/>
            <p:cNvSpPr>
              <a:spLocks noChangeArrowheads="1"/>
            </p:cNvSpPr>
            <p:nvPr/>
          </p:nvSpPr>
          <p:spPr bwMode="gray">
            <a:xfrm>
              <a:off x="6975947" y="1107522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7" name="Legend5"/>
            <p:cNvSpPr>
              <a:spLocks noChangeArrowheads="1"/>
            </p:cNvSpPr>
            <p:nvPr/>
          </p:nvSpPr>
          <p:spPr bwMode="gray">
            <a:xfrm>
              <a:off x="6975947" y="1382824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grpSp>
          <p:nvGrpSpPr>
            <p:cNvPr id="48" name="MoonLegend3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3" y="1436688"/>
            <a:ext cx="8378825" cy="5045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36563" y="6482836"/>
            <a:ext cx="528991" cy="258532"/>
          </a:xfrm>
          <a:prstGeom prst="rect">
            <a:avLst/>
          </a:prstGeom>
        </p:spPr>
        <p:txBody>
          <a:bodyPr wrap="none" anchor="b"/>
          <a:lstStyle>
            <a:lvl1pPr marL="0" indent="0">
              <a:buNone/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Slide Number Placeholder 1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>
          <a:xfrm>
            <a:off x="8610600" y="6567488"/>
            <a:ext cx="381000" cy="214312"/>
          </a:xfrm>
          <a:prstGeom prst="rect">
            <a:avLst/>
          </a:prstGeom>
        </p:spPr>
        <p:txBody>
          <a:bodyPr/>
          <a:lstStyle>
            <a:lvl1pPr algn="r">
              <a:defRPr lang="en-US" sz="1000" kern="1200" baseline="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7B2A872-2CB2-40D3-A05F-04E8364F5882}" type="slidenum">
              <a:rPr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735006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00677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1738313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F63A34B-AAAE-4112-9A1E-28BABE78CC5C}" type="datetime1">
              <a:rPr lang="en-ZA">
                <a:solidFill>
                  <a:srgbClr val="003896"/>
                </a:solidFill>
              </a:rPr>
              <a:pPr/>
              <a:t>2025/07/08</a:t>
            </a:fld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ZA" dirty="0">
                <a:solidFill>
                  <a:srgbClr val="003896"/>
                </a:solidFill>
              </a:rPr>
              <a:t>Living Disciplined Execution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64388" y="6453188"/>
            <a:ext cx="1651000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361732-D63C-41B4-8B8E-341735062AD1}" type="slidenum">
              <a:rPr lang="en-ZA">
                <a:solidFill>
                  <a:srgbClr val="003896"/>
                </a:solidFill>
              </a:rPr>
              <a:pPr/>
              <a:t>‹#›</a:t>
            </a:fld>
            <a:endParaRPr lang="en-ZA" dirty="0">
              <a:solidFill>
                <a:srgbClr val="0038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7122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1"/>
          <p:cNvSpPr>
            <a:spLocks noChangeArrowheads="1"/>
          </p:cNvSpPr>
          <p:nvPr/>
        </p:nvSpPr>
        <p:spPr bwMode="gray">
          <a:xfrm>
            <a:off x="-4761" y="26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957" tIns="45480" rIns="90957" bIns="4548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pic>
        <p:nvPicPr>
          <p:cNvPr id="5" name="Picture 23" descr="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4763" y="26"/>
            <a:ext cx="18256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01"/>
          <p:cNvSpPr>
            <a:spLocks noChangeArrowheads="1"/>
          </p:cNvSpPr>
          <p:nvPr/>
        </p:nvSpPr>
        <p:spPr bwMode="gray">
          <a:xfrm>
            <a:off x="368301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7" name="Oval 102" descr="coolers"/>
          <p:cNvSpPr>
            <a:spLocks noChangeArrowheads="1"/>
          </p:cNvSpPr>
          <p:nvPr/>
        </p:nvSpPr>
        <p:spPr bwMode="gray">
          <a:xfrm>
            <a:off x="438150" y="1362093"/>
            <a:ext cx="2160588" cy="217328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8" name="Oval 103"/>
          <p:cNvSpPr>
            <a:spLocks noChangeArrowheads="1"/>
          </p:cNvSpPr>
          <p:nvPr/>
        </p:nvSpPr>
        <p:spPr bwMode="gray">
          <a:xfrm>
            <a:off x="344622" y="1225742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9" name="Oval 104"/>
          <p:cNvSpPr>
            <a:spLocks noChangeArrowheads="1"/>
          </p:cNvSpPr>
          <p:nvPr/>
        </p:nvSpPr>
        <p:spPr bwMode="gray">
          <a:xfrm>
            <a:off x="257228" y="1225742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0" name="Oval 105"/>
          <p:cNvSpPr>
            <a:spLocks noChangeArrowheads="1"/>
          </p:cNvSpPr>
          <p:nvPr/>
        </p:nvSpPr>
        <p:spPr bwMode="gray">
          <a:xfrm>
            <a:off x="381054" y="1274929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1" name="Oval 106"/>
          <p:cNvSpPr>
            <a:spLocks noChangeArrowheads="1"/>
          </p:cNvSpPr>
          <p:nvPr/>
        </p:nvSpPr>
        <p:spPr bwMode="gray">
          <a:xfrm>
            <a:off x="308109" y="1201959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2" name="Oval 107"/>
          <p:cNvSpPr>
            <a:spLocks noChangeArrowheads="1"/>
          </p:cNvSpPr>
          <p:nvPr/>
        </p:nvSpPr>
        <p:spPr bwMode="gray">
          <a:xfrm>
            <a:off x="443058" y="1324146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3" name="Oval 108"/>
          <p:cNvSpPr>
            <a:spLocks noChangeArrowheads="1"/>
          </p:cNvSpPr>
          <p:nvPr/>
        </p:nvSpPr>
        <p:spPr bwMode="gray">
          <a:xfrm>
            <a:off x="171576" y="1324146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4" name="Oval 109"/>
          <p:cNvSpPr>
            <a:spLocks noChangeArrowheads="1"/>
          </p:cNvSpPr>
          <p:nvPr/>
        </p:nvSpPr>
        <p:spPr bwMode="gray">
          <a:xfrm>
            <a:off x="455754" y="1201959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5" name="Oval 110"/>
          <p:cNvSpPr>
            <a:spLocks noChangeArrowheads="1"/>
          </p:cNvSpPr>
          <p:nvPr/>
        </p:nvSpPr>
        <p:spPr bwMode="gray">
          <a:xfrm>
            <a:off x="974828" y="670104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6" name="Oval 111"/>
          <p:cNvSpPr>
            <a:spLocks noChangeArrowheads="1"/>
          </p:cNvSpPr>
          <p:nvPr/>
        </p:nvSpPr>
        <p:spPr bwMode="gray">
          <a:xfrm>
            <a:off x="998538" y="70644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7" name="Oval 112"/>
          <p:cNvSpPr>
            <a:spLocks noChangeArrowheads="1"/>
          </p:cNvSpPr>
          <p:nvPr/>
        </p:nvSpPr>
        <p:spPr bwMode="gray">
          <a:xfrm>
            <a:off x="949379" y="633630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8" name="Oval 113"/>
          <p:cNvSpPr>
            <a:spLocks noChangeArrowheads="1"/>
          </p:cNvSpPr>
          <p:nvPr/>
        </p:nvSpPr>
        <p:spPr bwMode="gray">
          <a:xfrm>
            <a:off x="912827" y="633630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19" name="Oval 114"/>
          <p:cNvSpPr>
            <a:spLocks noChangeArrowheads="1"/>
          </p:cNvSpPr>
          <p:nvPr/>
        </p:nvSpPr>
        <p:spPr bwMode="gray">
          <a:xfrm>
            <a:off x="974837" y="657442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0" name="Oval 115"/>
          <p:cNvSpPr>
            <a:spLocks noChangeArrowheads="1"/>
          </p:cNvSpPr>
          <p:nvPr/>
        </p:nvSpPr>
        <p:spPr bwMode="gray">
          <a:xfrm>
            <a:off x="936719" y="620930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1" name="Oval 116"/>
          <p:cNvSpPr>
            <a:spLocks noChangeArrowheads="1"/>
          </p:cNvSpPr>
          <p:nvPr/>
        </p:nvSpPr>
        <p:spPr bwMode="gray">
          <a:xfrm>
            <a:off x="998538" y="70644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2" name="Oval 117"/>
          <p:cNvSpPr>
            <a:spLocks noChangeArrowheads="1"/>
          </p:cNvSpPr>
          <p:nvPr/>
        </p:nvSpPr>
        <p:spPr bwMode="gray">
          <a:xfrm>
            <a:off x="1011341" y="706608"/>
            <a:ext cx="1100137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3" name="Oval 118" descr="face"/>
          <p:cNvSpPr>
            <a:spLocks noChangeArrowheads="1"/>
          </p:cNvSpPr>
          <p:nvPr/>
        </p:nvSpPr>
        <p:spPr bwMode="gray">
          <a:xfrm>
            <a:off x="1004890" y="706656"/>
            <a:ext cx="1111250" cy="11128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4" name="Oval 119"/>
          <p:cNvSpPr>
            <a:spLocks noChangeArrowheads="1"/>
          </p:cNvSpPr>
          <p:nvPr/>
        </p:nvSpPr>
        <p:spPr bwMode="gray">
          <a:xfrm>
            <a:off x="1011350" y="620930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5" name="Oval 120"/>
          <p:cNvSpPr>
            <a:spLocks noChangeArrowheads="1"/>
          </p:cNvSpPr>
          <p:nvPr/>
        </p:nvSpPr>
        <p:spPr bwMode="gray">
          <a:xfrm>
            <a:off x="863681" y="695329"/>
            <a:ext cx="1222375" cy="1209676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6" name="Oval 121"/>
          <p:cNvSpPr>
            <a:spLocks noChangeArrowheads="1"/>
          </p:cNvSpPr>
          <p:nvPr/>
        </p:nvSpPr>
        <p:spPr bwMode="gray">
          <a:xfrm>
            <a:off x="1011238" y="695329"/>
            <a:ext cx="1211262" cy="1209676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7" name="Oval 122"/>
          <p:cNvSpPr>
            <a:spLocks noChangeArrowheads="1"/>
          </p:cNvSpPr>
          <p:nvPr/>
        </p:nvSpPr>
        <p:spPr bwMode="gray">
          <a:xfrm>
            <a:off x="419100" y="3178175"/>
            <a:ext cx="1925638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8" name="Oval 123"/>
          <p:cNvSpPr>
            <a:spLocks noChangeArrowheads="1"/>
          </p:cNvSpPr>
          <p:nvPr/>
        </p:nvSpPr>
        <p:spPr bwMode="gray">
          <a:xfrm>
            <a:off x="481013" y="3227388"/>
            <a:ext cx="1801812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29" name="Oval 124"/>
          <p:cNvSpPr>
            <a:spLocks noChangeArrowheads="1"/>
          </p:cNvSpPr>
          <p:nvPr/>
        </p:nvSpPr>
        <p:spPr bwMode="gray">
          <a:xfrm>
            <a:off x="393700" y="3116263"/>
            <a:ext cx="1976438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0" name="Oval 125"/>
          <p:cNvSpPr>
            <a:spLocks noChangeArrowheads="1"/>
          </p:cNvSpPr>
          <p:nvPr/>
        </p:nvSpPr>
        <p:spPr bwMode="gray">
          <a:xfrm>
            <a:off x="331841" y="3116263"/>
            <a:ext cx="1963737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1" name="Oval 126"/>
          <p:cNvSpPr>
            <a:spLocks noChangeArrowheads="1"/>
          </p:cNvSpPr>
          <p:nvPr/>
        </p:nvSpPr>
        <p:spPr bwMode="gray">
          <a:xfrm>
            <a:off x="430316" y="3152775"/>
            <a:ext cx="1976437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2" name="Oval 127"/>
          <p:cNvSpPr>
            <a:spLocks noChangeArrowheads="1"/>
          </p:cNvSpPr>
          <p:nvPr/>
        </p:nvSpPr>
        <p:spPr bwMode="gray">
          <a:xfrm>
            <a:off x="368302" y="3090924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3" name="Oval 128" descr="new smal workers"/>
          <p:cNvSpPr>
            <a:spLocks noChangeArrowheads="1"/>
          </p:cNvSpPr>
          <p:nvPr/>
        </p:nvSpPr>
        <p:spPr bwMode="gray">
          <a:xfrm>
            <a:off x="482675" y="3227388"/>
            <a:ext cx="1801813" cy="1814512"/>
          </a:xfrm>
          <a:prstGeom prst="ellipse">
            <a:avLst/>
          </a:prstGeom>
          <a:blipFill dpi="0" rotWithShape="1">
            <a:blip r:embed="rId5">
              <a:lum contrast="12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4" name="Oval 129"/>
          <p:cNvSpPr>
            <a:spLocks noChangeArrowheads="1"/>
          </p:cNvSpPr>
          <p:nvPr/>
        </p:nvSpPr>
        <p:spPr bwMode="gray">
          <a:xfrm>
            <a:off x="257234" y="3202051"/>
            <a:ext cx="1965325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5" name="Oval 130"/>
          <p:cNvSpPr>
            <a:spLocks noChangeArrowheads="1"/>
          </p:cNvSpPr>
          <p:nvPr/>
        </p:nvSpPr>
        <p:spPr bwMode="gray">
          <a:xfrm>
            <a:off x="492127" y="3090924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6" name="Oval 131"/>
          <p:cNvSpPr>
            <a:spLocks noChangeArrowheads="1"/>
          </p:cNvSpPr>
          <p:nvPr/>
        </p:nvSpPr>
        <p:spPr bwMode="gray">
          <a:xfrm>
            <a:off x="481014" y="3202051"/>
            <a:ext cx="1974850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7" name="Oval 132"/>
          <p:cNvSpPr>
            <a:spLocks noChangeArrowheads="1"/>
          </p:cNvSpPr>
          <p:nvPr/>
        </p:nvSpPr>
        <p:spPr bwMode="gray">
          <a:xfrm>
            <a:off x="974870" y="4746818"/>
            <a:ext cx="1592263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8" name="Oval 133"/>
          <p:cNvSpPr>
            <a:spLocks noChangeArrowheads="1"/>
          </p:cNvSpPr>
          <p:nvPr/>
        </p:nvSpPr>
        <p:spPr bwMode="gray">
          <a:xfrm>
            <a:off x="1024032" y="4796031"/>
            <a:ext cx="1493837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39" name="Oval 134"/>
          <p:cNvSpPr>
            <a:spLocks noChangeArrowheads="1"/>
          </p:cNvSpPr>
          <p:nvPr/>
        </p:nvSpPr>
        <p:spPr bwMode="gray">
          <a:xfrm>
            <a:off x="949470" y="4697420"/>
            <a:ext cx="16430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0" name="Oval 135"/>
          <p:cNvSpPr>
            <a:spLocks noChangeArrowheads="1"/>
          </p:cNvSpPr>
          <p:nvPr/>
        </p:nvSpPr>
        <p:spPr bwMode="gray">
          <a:xfrm>
            <a:off x="900113" y="4697420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1" name="Oval 136"/>
          <p:cNvSpPr>
            <a:spLocks noChangeArrowheads="1"/>
          </p:cNvSpPr>
          <p:nvPr/>
        </p:nvSpPr>
        <p:spPr bwMode="gray">
          <a:xfrm>
            <a:off x="987509" y="4734113"/>
            <a:ext cx="1630363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2" name="Oval 137"/>
          <p:cNvSpPr>
            <a:spLocks noChangeArrowheads="1"/>
          </p:cNvSpPr>
          <p:nvPr/>
        </p:nvSpPr>
        <p:spPr bwMode="gray">
          <a:xfrm>
            <a:off x="925652" y="4684713"/>
            <a:ext cx="1641475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3" name="Oval 138" descr="boom"/>
          <p:cNvSpPr>
            <a:spLocks noChangeArrowheads="1"/>
          </p:cNvSpPr>
          <p:nvPr/>
        </p:nvSpPr>
        <p:spPr bwMode="gray">
          <a:xfrm>
            <a:off x="1012827" y="4791075"/>
            <a:ext cx="1506538" cy="1519238"/>
          </a:xfrm>
          <a:prstGeom prst="ellipse">
            <a:avLst/>
          </a:prstGeom>
          <a:blipFill dpi="0" rotWithShape="1">
            <a:blip r:embed="rId6">
              <a:lum contrast="6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4" name="Oval 139"/>
          <p:cNvSpPr>
            <a:spLocks noChangeArrowheads="1"/>
          </p:cNvSpPr>
          <p:nvPr/>
        </p:nvSpPr>
        <p:spPr bwMode="gray">
          <a:xfrm>
            <a:off x="838301" y="4770458"/>
            <a:ext cx="16303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5" name="Oval 140"/>
          <p:cNvSpPr>
            <a:spLocks noChangeArrowheads="1"/>
          </p:cNvSpPr>
          <p:nvPr/>
        </p:nvSpPr>
        <p:spPr bwMode="gray">
          <a:xfrm>
            <a:off x="1023939" y="4770458"/>
            <a:ext cx="16430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6" name="Oval 141"/>
          <p:cNvSpPr>
            <a:spLocks noChangeArrowheads="1"/>
          </p:cNvSpPr>
          <p:nvPr/>
        </p:nvSpPr>
        <p:spPr bwMode="gray">
          <a:xfrm>
            <a:off x="1036640" y="46847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957" tIns="45480" rIns="90957" bIns="4548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3896"/>
              </a:solidFill>
            </a:endParaRPr>
          </a:p>
        </p:txBody>
      </p:sp>
      <p:sp>
        <p:nvSpPr>
          <p:cNvPr id="47" name="Working Draft Text" hidden="1"/>
          <p:cNvSpPr txBox="1">
            <a:spLocks noChangeArrowheads="1"/>
          </p:cNvSpPr>
          <p:nvPr/>
        </p:nvSpPr>
        <p:spPr bwMode="gray">
          <a:xfrm>
            <a:off x="3059122" y="1160651"/>
            <a:ext cx="99386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dirty="0">
                <a:solidFill>
                  <a:srgbClr val="003896"/>
                </a:solidFill>
              </a:rPr>
              <a:t>WORKING DRAFT</a:t>
            </a:r>
          </a:p>
        </p:txBody>
      </p:sp>
      <p:sp>
        <p:nvSpPr>
          <p:cNvPr id="48" name="Working Draft" hidden="1"/>
          <p:cNvSpPr txBox="1">
            <a:spLocks noChangeArrowheads="1"/>
          </p:cNvSpPr>
          <p:nvPr/>
        </p:nvSpPr>
        <p:spPr bwMode="gray">
          <a:xfrm>
            <a:off x="3059113" y="1314640"/>
            <a:ext cx="330218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b="0" dirty="0">
                <a:solidFill>
                  <a:srgbClr val="003896"/>
                </a:solidFill>
              </a:rPr>
              <a:t>Last Modified 2/2/2011 12:34:00 PM South Africa Standard Time</a:t>
            </a:r>
          </a:p>
        </p:txBody>
      </p:sp>
      <p:sp>
        <p:nvSpPr>
          <p:cNvPr id="49" name="Printed" hidden="1"/>
          <p:cNvSpPr txBox="1">
            <a:spLocks noChangeArrowheads="1"/>
          </p:cNvSpPr>
          <p:nvPr/>
        </p:nvSpPr>
        <p:spPr bwMode="gray">
          <a:xfrm>
            <a:off x="3059144" y="1473388"/>
            <a:ext cx="29815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900" b="0" dirty="0">
                <a:solidFill>
                  <a:srgbClr val="003896"/>
                </a:solidFill>
              </a:rPr>
              <a:t>Printed 1/31/2011 1:23:15 PM South Africa Standard Time</a:t>
            </a:r>
          </a:p>
        </p:txBody>
      </p:sp>
      <p:grpSp>
        <p:nvGrpSpPr>
          <p:cNvPr id="50" name="McK Title Elements"/>
          <p:cNvGrpSpPr>
            <a:grpSpLocks/>
          </p:cNvGrpSpPr>
          <p:nvPr userDrawn="1"/>
        </p:nvGrpSpPr>
        <p:grpSpPr bwMode="auto">
          <a:xfrm>
            <a:off x="3059117" y="4927630"/>
            <a:ext cx="4935537" cy="490538"/>
            <a:chOff x="1927" y="3104"/>
            <a:chExt cx="3109" cy="309"/>
          </a:xfrm>
        </p:grpSpPr>
        <p:sp>
          <p:nvSpPr>
            <p:cNvPr id="51" name="McK Document type" hidden="1"/>
            <p:cNvSpPr txBox="1">
              <a:spLocks noChangeArrowheads="1"/>
            </p:cNvSpPr>
            <p:nvPr userDrawn="1"/>
          </p:nvSpPr>
          <p:spPr bwMode="gray">
            <a:xfrm>
              <a:off x="1927" y="3104"/>
              <a:ext cx="3109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b="0" dirty="0">
                  <a:solidFill>
                    <a:srgbClr val="003896"/>
                  </a:solidFill>
                </a:rPr>
                <a:t>Document type</a:t>
              </a:r>
            </a:p>
          </p:txBody>
        </p:sp>
        <p:sp>
          <p:nvSpPr>
            <p:cNvPr id="52" name="McK Date" hidden="1"/>
            <p:cNvSpPr txBox="1">
              <a:spLocks noChangeArrowheads="1"/>
            </p:cNvSpPr>
            <p:nvPr userDrawn="1"/>
          </p:nvSpPr>
          <p:spPr bwMode="gray">
            <a:xfrm>
              <a:off x="1927" y="3275"/>
              <a:ext cx="3109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b="0" dirty="0">
                  <a:solidFill>
                    <a:srgbClr val="003896"/>
                  </a:solidFill>
                </a:rPr>
                <a:t>Date</a:t>
              </a:r>
            </a:p>
          </p:txBody>
        </p:sp>
      </p:grpSp>
      <p:sp>
        <p:nvSpPr>
          <p:cNvPr id="53" name="doc id" hidden="1"/>
          <p:cNvSpPr>
            <a:spLocks noChangeArrowheads="1"/>
          </p:cNvSpPr>
          <p:nvPr/>
        </p:nvSpPr>
        <p:spPr bwMode="gray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pic>
        <p:nvPicPr>
          <p:cNvPr id="54" name="Picture 17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800850" y="319088"/>
            <a:ext cx="21463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3059165" y="3626216"/>
            <a:ext cx="5545137" cy="320309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59165" y="4092580"/>
            <a:ext cx="5545137" cy="251222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6913796"/>
      </p:ext>
    </p:extLst>
  </p:cSld>
  <p:clrMapOvr>
    <a:masterClrMapping/>
  </p:clrMapOvr>
  <p:transition spd="slow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8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9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0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1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2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3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4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5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6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7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8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9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20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21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5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6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7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28" name="MoonLegend1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6" name="Oval 74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7" name="Arc 75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MoonLegend2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4" name="Oval 77" hidden="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5" name="Arc 78" hidden="1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MoonLegend3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2" name="Oval 80" hidden="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3" name="Arc 81" hidden="1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MoonLegend4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40" name="Oval 83" hidden="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1" name="Arc 84" hidden="1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2" name="MoonLegend5" hidden="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38" name="Oval 86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9" name="Oval 87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3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4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5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6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7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48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49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1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3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4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6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7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58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96902" y="1123954"/>
            <a:ext cx="8350251" cy="1551822"/>
          </a:xfrm>
          <a:prstGeom prst="rect">
            <a:avLst/>
          </a:prstGeom>
        </p:spPr>
        <p:txBody>
          <a:bodyPr/>
          <a:lstStyle>
            <a:lvl1pPr>
              <a:lnSpc>
                <a:spcPct val="106000"/>
              </a:lnSpc>
              <a:spcBef>
                <a:spcPts val="1344"/>
              </a:spcBef>
              <a:spcAft>
                <a:spcPts val="0"/>
              </a:spcAft>
              <a:defRPr/>
            </a:lvl1pPr>
            <a:lvl3pPr>
              <a:lnSpc>
                <a:spcPct val="106000"/>
              </a:lnSpc>
              <a:spcBef>
                <a:spcPts val="575"/>
              </a:spcBef>
              <a:spcAft>
                <a:spcPts val="0"/>
              </a:spcAft>
              <a:defRPr/>
            </a:lvl3pPr>
            <a:lvl4pPr>
              <a:lnSpc>
                <a:spcPct val="106000"/>
              </a:lnSpc>
              <a:spcBef>
                <a:spcPts val="575"/>
              </a:spcBef>
              <a:spcAft>
                <a:spcPts val="0"/>
              </a:spcAft>
              <a:defRPr/>
            </a:lvl4pPr>
            <a:lvl5pPr>
              <a:lnSpc>
                <a:spcPct val="106000"/>
              </a:lnSpc>
              <a:spcBef>
                <a:spcPts val="575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9" name="Rectangle 39"/>
          <p:cNvSpPr>
            <a:spLocks noGrp="1" noChangeArrowheads="1"/>
          </p:cNvSpPr>
          <p:nvPr>
            <p:ph type="sldNum" sz="quarter" idx="13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6A27EAD7-475F-4D72-A102-C31DAE09A2A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3225731"/>
      </p:ext>
    </p:extLst>
  </p:cSld>
  <p:clrMapOvr>
    <a:masterClrMapping/>
  </p:clrMapOvr>
  <p:transition spd="slow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7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8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9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0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1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2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3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4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5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6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7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8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19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20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4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5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6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27" name="MoonLegend1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5" name="Oval 74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6" name="Arc 75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8" name="MoonLegend2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3" name="Oval 77" hidden="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4" name="Arc 78" hidden="1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MoonLegend3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1" name="Oval 80" hidden="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2" name="Arc 81" hidden="1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MoonLegend4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39" name="Oval 83" hidden="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0" name="Arc 84" hidden="1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MoonLegend5" hidden="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37" name="Oval 86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8" name="Oval 87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2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3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4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5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6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47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48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0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2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3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57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04644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92875"/>
            <a:ext cx="7772400" cy="31402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780" indent="0">
              <a:buNone/>
              <a:defRPr sz="1800"/>
            </a:lvl2pPr>
            <a:lvl3pPr marL="909566" indent="0">
              <a:buNone/>
              <a:defRPr sz="1600"/>
            </a:lvl3pPr>
            <a:lvl4pPr marL="1364350" indent="0">
              <a:buNone/>
              <a:defRPr sz="1400"/>
            </a:lvl4pPr>
            <a:lvl5pPr marL="1819133" indent="0">
              <a:buNone/>
              <a:defRPr sz="1400"/>
            </a:lvl5pPr>
            <a:lvl6pPr marL="2273914" indent="0">
              <a:buNone/>
              <a:defRPr sz="1400"/>
            </a:lvl6pPr>
            <a:lvl7pPr marL="2728701" indent="0">
              <a:buNone/>
              <a:defRPr sz="1400"/>
            </a:lvl7pPr>
            <a:lvl8pPr marL="3183485" indent="0">
              <a:buNone/>
              <a:defRPr sz="1400"/>
            </a:lvl8pPr>
            <a:lvl9pPr marL="3638266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Rectangle 39"/>
          <p:cNvSpPr>
            <a:spLocks noGrp="1" noChangeArrowheads="1"/>
          </p:cNvSpPr>
          <p:nvPr>
            <p:ph type="sldNum" sz="quarter" idx="10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F920271D-17A2-4CCF-AF89-B43007F3AAF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308977"/>
      </p:ext>
    </p:extLst>
  </p:cSld>
  <p:clrMapOvr>
    <a:masterClrMapping/>
  </p:clrMapOvr>
  <p:transition spd="slow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11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2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3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4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5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6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7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8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9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0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21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22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23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7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8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9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30" name="MoonLegend1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8" name="Oval 74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9" name="Arc 75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MoonLegend2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6" name="Oval 77" hidden="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7" name="Arc 78" hidden="1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2" name="MoonLegend3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4" name="Oval 80" hidden="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5" name="Arc 81" hidden="1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3" name="MoonLegend4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42" name="Oval 83" hidden="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3" name="Arc 84" hidden="1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4" name="MoonLegend5" hidden="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40" name="Oval 86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1" name="Oval 87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5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6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7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8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9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50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51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3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5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6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8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9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60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96876" y="1123950"/>
            <a:ext cx="4043242" cy="1256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704346" y="1123950"/>
            <a:ext cx="4042800" cy="1256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1" name="Rectangle 39"/>
          <p:cNvSpPr>
            <a:spLocks noGrp="1" noChangeArrowheads="1"/>
          </p:cNvSpPr>
          <p:nvPr>
            <p:ph type="sldNum" sz="quarter" idx="14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31975BCC-1333-4FF4-B647-2C0144E13DC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568891"/>
      </p:ext>
    </p:extLst>
  </p:cSld>
  <p:clrMapOvr>
    <a:masterClrMapping/>
  </p:clrMapOvr>
  <p:transition spd="slow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11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2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3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4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5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6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7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8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9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0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21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22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23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7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8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9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30" name="MoonLegend1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8" name="Oval 74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9" name="Arc 75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MoonLegend2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6" name="Oval 77" hidden="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7" name="Arc 78" hidden="1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2" name="MoonLegend3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4" name="Oval 80" hidden="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5" name="Arc 81" hidden="1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3" name="MoonLegend4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42" name="Oval 83" hidden="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3" name="Arc 84" hidden="1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4" name="MoonLegend5" hidden="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40" name="Oval 86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1" name="Oval 87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5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6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7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8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9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50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51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3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5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6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8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9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60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6172"/>
            <a:ext cx="8229600" cy="32030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96876" y="1123950"/>
            <a:ext cx="4043242" cy="1256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704346" y="1123950"/>
            <a:ext cx="4042800" cy="1256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1" name="Rectangle 39"/>
          <p:cNvSpPr>
            <a:spLocks noGrp="1" noChangeArrowheads="1"/>
          </p:cNvSpPr>
          <p:nvPr>
            <p:ph type="sldNum" sz="quarter" idx="14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FB168F16-118C-47D4-AD49-FAE999833F7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393132"/>
      </p:ext>
    </p:extLst>
  </p:cSld>
  <p:clrMapOvr>
    <a:masterClrMapping/>
  </p:clrMapOvr>
  <p:transition spd="slow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6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7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8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9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0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1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2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3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4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5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6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7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18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19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3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4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5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26" name="MoonLegend1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4" name="Oval 74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5" name="Arc 75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7" name="MoonLegend2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2" name="Oval 77" hidden="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3" name="Arc 78" hidden="1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8" name="MoonLegend3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0" name="Oval 80" hidden="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1" name="Arc 81" hidden="1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MoonLegend4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38" name="Oval 83" hidden="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9" name="Arc 84" hidden="1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MoonLegend5" hidden="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36" name="Oval 86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7" name="Oval 87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1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2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3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4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5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46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47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49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0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1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2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4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5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56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57" name="Rectangle 39"/>
          <p:cNvSpPr>
            <a:spLocks noGrp="1" noChangeArrowheads="1"/>
          </p:cNvSpPr>
          <p:nvPr>
            <p:ph type="sldNum" sz="quarter" idx="10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54AC0ECE-1CD2-4488-B949-850CF5AEB2A1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697930"/>
      </p:ext>
    </p:extLst>
  </p:cSld>
  <p:clrMapOvr>
    <a:masterClrMapping/>
  </p:clrMapOvr>
  <p:transition spd="slow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460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0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1142820" y="2628845"/>
            <a:ext cx="6207508" cy="1256754"/>
          </a:xfrm>
        </p:spPr>
        <p:txBody>
          <a:bodyPr/>
          <a:lstStyle>
            <a:lvl1pPr>
              <a:lnSpc>
                <a:spcPts val="4875"/>
              </a:lnSpc>
              <a:defRPr sz="52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7272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0" imgH="0" progId="TCLayout.ActiveDocument.1">
                  <p:embed/>
                </p:oleObj>
              </mc:Choice>
              <mc:Fallback>
                <p:oleObj name="think-cell Slide" r:id="rId29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7" name="McK Slide Elements"/>
          <p:cNvGrpSpPr>
            <a:grpSpLocks/>
          </p:cNvGrpSpPr>
          <p:nvPr userDrawn="1"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8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9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0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1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2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3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4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5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6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7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8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19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20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4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5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6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27" name="MoonLegend1" hidden="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6" name="Oval 74" hidden="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7" name="Arc 75" hidden="1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8" name="MoonLegend2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4" name="Oval 77" hidden="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5" name="Arc 78" hidden="1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MoonLegend3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2" name="Oval 80" hidden="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3" name="Arc 81" hidden="1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MoonLegend4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40" name="Oval 83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1" name="Arc 84" hidden="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MoonLegend5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38" name="Oval 86" hidden="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9" name="Oval 87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2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3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5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6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7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48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49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1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3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4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6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7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58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9" name="Straight Arrow Connector 58"/>
          <p:cNvCxnSpPr/>
          <p:nvPr userDrawn="1"/>
        </p:nvCxnSpPr>
        <p:spPr>
          <a:xfrm>
            <a:off x="-858837" y="6304202"/>
            <a:ext cx="720725" cy="1587"/>
          </a:xfrm>
          <a:prstGeom prst="straightConnector1">
            <a:avLst/>
          </a:prstGeom>
          <a:ln w="19050" cap="sq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 userDrawn="1"/>
        </p:nvCxnSpPr>
        <p:spPr>
          <a:xfrm>
            <a:off x="354013" y="7010456"/>
            <a:ext cx="0" cy="360363"/>
          </a:xfrm>
          <a:prstGeom prst="straightConnector1">
            <a:avLst/>
          </a:prstGeom>
          <a:ln w="19050" cap="sq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 userDrawn="1"/>
        </p:nvCxnSpPr>
        <p:spPr>
          <a:xfrm>
            <a:off x="8777288" y="7010456"/>
            <a:ext cx="0" cy="360363"/>
          </a:xfrm>
          <a:prstGeom prst="straightConnector1">
            <a:avLst/>
          </a:prstGeom>
          <a:ln w="19050" cap="sq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>
            <a:spLocks noChangeArrowheads="1"/>
          </p:cNvSpPr>
          <p:nvPr userDrawn="1"/>
        </p:nvSpPr>
        <p:spPr bwMode="auto">
          <a:xfrm>
            <a:off x="-1817662" y="6581871"/>
            <a:ext cx="16795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Aft>
                <a:spcPts val="300"/>
              </a:spcAft>
              <a:defRPr/>
            </a:pPr>
            <a:r>
              <a:rPr lang="en-US" sz="900" dirty="0">
                <a:solidFill>
                  <a:srgbClr val="FFFFFF"/>
                </a:solidFill>
              </a:rPr>
              <a:t>White markers indicate position of Deloitte Drawing Guides</a:t>
            </a:r>
          </a:p>
        </p:txBody>
      </p:sp>
      <p:cxnSp>
        <p:nvCxnSpPr>
          <p:cNvPr id="63" name="Straight Arrow Connector 62"/>
          <p:cNvCxnSpPr/>
          <p:nvPr userDrawn="1"/>
        </p:nvCxnSpPr>
        <p:spPr>
          <a:xfrm>
            <a:off x="-858837" y="1259127"/>
            <a:ext cx="720725" cy="1587"/>
          </a:xfrm>
          <a:prstGeom prst="straightConnector1">
            <a:avLst/>
          </a:prstGeom>
          <a:ln w="19050" cap="sq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 userDrawn="1"/>
        </p:nvCxnSpPr>
        <p:spPr>
          <a:xfrm>
            <a:off x="-858837" y="763827"/>
            <a:ext cx="720725" cy="1587"/>
          </a:xfrm>
          <a:prstGeom prst="straightConnector1">
            <a:avLst/>
          </a:prstGeom>
          <a:ln w="19050" cap="sq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 userDrawn="1"/>
        </p:nvCxnSpPr>
        <p:spPr>
          <a:xfrm>
            <a:off x="4392614" y="7010456"/>
            <a:ext cx="0" cy="360363"/>
          </a:xfrm>
          <a:prstGeom prst="straightConnector1">
            <a:avLst/>
          </a:prstGeom>
          <a:ln w="19050" cap="sq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 userDrawn="1"/>
        </p:nvCxnSpPr>
        <p:spPr>
          <a:xfrm>
            <a:off x="4751388" y="7010456"/>
            <a:ext cx="0" cy="360363"/>
          </a:xfrm>
          <a:prstGeom prst="straightConnector1">
            <a:avLst/>
          </a:prstGeom>
          <a:ln w="19050" cap="sq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>
            <a:spLocks noChangeArrowheads="1"/>
          </p:cNvSpPr>
          <p:nvPr userDrawn="1"/>
        </p:nvSpPr>
        <p:spPr bwMode="auto">
          <a:xfrm>
            <a:off x="-941335" y="896947"/>
            <a:ext cx="803275" cy="2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7.40 cm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2.91 Inches</a:t>
            </a:r>
          </a:p>
        </p:txBody>
      </p:sp>
      <p:sp>
        <p:nvSpPr>
          <p:cNvPr id="68" name="TextBox 67"/>
          <p:cNvSpPr txBox="1">
            <a:spLocks noChangeArrowheads="1"/>
          </p:cNvSpPr>
          <p:nvPr userDrawn="1"/>
        </p:nvSpPr>
        <p:spPr bwMode="auto">
          <a:xfrm>
            <a:off x="-941335" y="1378152"/>
            <a:ext cx="803275" cy="2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6.00 cm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2.36 Inches</a:t>
            </a:r>
          </a:p>
        </p:txBody>
      </p:sp>
      <p:sp>
        <p:nvSpPr>
          <p:cNvPr id="69" name="TextBox 68"/>
          <p:cNvSpPr txBox="1">
            <a:spLocks noChangeArrowheads="1"/>
          </p:cNvSpPr>
          <p:nvPr userDrawn="1"/>
        </p:nvSpPr>
        <p:spPr bwMode="auto">
          <a:xfrm>
            <a:off x="-941335" y="5916486"/>
            <a:ext cx="803275" cy="2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8.00 cm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3.15 Inches</a:t>
            </a:r>
          </a:p>
        </p:txBody>
      </p:sp>
      <p:sp>
        <p:nvSpPr>
          <p:cNvPr id="70" name="TextBox 69"/>
          <p:cNvSpPr txBox="1">
            <a:spLocks noChangeArrowheads="1"/>
          </p:cNvSpPr>
          <p:nvPr userDrawn="1"/>
        </p:nvSpPr>
        <p:spPr bwMode="auto">
          <a:xfrm>
            <a:off x="358847" y="7067558"/>
            <a:ext cx="803275" cy="2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  <a:sym typeface="Wingdings" pitchFamily="2" charset="2"/>
              </a:rPr>
              <a:t></a:t>
            </a:r>
            <a:r>
              <a:rPr lang="en-US" sz="700" dirty="0">
                <a:solidFill>
                  <a:srgbClr val="FFFFFF"/>
                </a:solidFill>
              </a:rPr>
              <a:t>11.70 cm</a:t>
            </a:r>
          </a:p>
          <a:p>
            <a:pPr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  <a:sym typeface="Wingdings" pitchFamily="2" charset="2"/>
              </a:rPr>
              <a:t> 4.61 inches</a:t>
            </a:r>
            <a:endParaRPr lang="en-US" sz="700" dirty="0">
              <a:solidFill>
                <a:srgbClr val="FFFFFF"/>
              </a:solidFill>
            </a:endParaRPr>
          </a:p>
        </p:txBody>
      </p:sp>
      <p:sp>
        <p:nvSpPr>
          <p:cNvPr id="71" name="TextBox 70"/>
          <p:cNvSpPr txBox="1">
            <a:spLocks noChangeArrowheads="1"/>
          </p:cNvSpPr>
          <p:nvPr userDrawn="1"/>
        </p:nvSpPr>
        <p:spPr bwMode="auto">
          <a:xfrm>
            <a:off x="3578370" y="7067558"/>
            <a:ext cx="803275" cy="2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0.50 cm </a:t>
            </a:r>
            <a:r>
              <a:rPr lang="en-US" sz="700" dirty="0">
                <a:solidFill>
                  <a:srgbClr val="FFFFFF"/>
                </a:solidFill>
                <a:sym typeface="Wingdings" pitchFamily="2" charset="2"/>
              </a:rPr>
              <a:t>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  <a:sym typeface="Wingdings" pitchFamily="2" charset="2"/>
              </a:rPr>
              <a:t>0.2 inches </a:t>
            </a:r>
            <a:endParaRPr lang="en-US" sz="700" dirty="0">
              <a:solidFill>
                <a:srgbClr val="FFFFFF"/>
              </a:solidFill>
            </a:endParaRPr>
          </a:p>
        </p:txBody>
      </p:sp>
      <p:sp>
        <p:nvSpPr>
          <p:cNvPr id="72" name="TextBox 71"/>
          <p:cNvSpPr txBox="1">
            <a:spLocks noChangeArrowheads="1"/>
          </p:cNvSpPr>
          <p:nvPr userDrawn="1"/>
        </p:nvSpPr>
        <p:spPr bwMode="auto">
          <a:xfrm>
            <a:off x="4762577" y="7067558"/>
            <a:ext cx="803275" cy="2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300"/>
              </a:spcAft>
              <a:buFont typeface="Wingdings" pitchFamily="2" charset="2"/>
              <a:buChar char="ß"/>
              <a:defRPr/>
            </a:pPr>
            <a:r>
              <a:rPr lang="en-US" sz="700" dirty="0">
                <a:solidFill>
                  <a:srgbClr val="FFFFFF"/>
                </a:solidFill>
              </a:rPr>
              <a:t>0.50 cm</a:t>
            </a:r>
          </a:p>
          <a:p>
            <a:pPr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  <a:sym typeface="Wingdings" pitchFamily="2" charset="2"/>
              </a:rPr>
              <a:t> 0.2 inches</a:t>
            </a:r>
            <a:endParaRPr lang="en-US" sz="700" dirty="0">
              <a:solidFill>
                <a:srgbClr val="FFFFFF"/>
              </a:solidFill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 userDrawn="1"/>
        </p:nvSpPr>
        <p:spPr bwMode="auto">
          <a:xfrm>
            <a:off x="7970983" y="7067558"/>
            <a:ext cx="803275" cy="2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</a:rPr>
              <a:t>11.70 cm </a:t>
            </a:r>
            <a:r>
              <a:rPr lang="en-US" sz="700" dirty="0">
                <a:solidFill>
                  <a:srgbClr val="FFFFFF"/>
                </a:solidFill>
                <a:sym typeface="Wingdings" pitchFamily="2" charset="2"/>
              </a:rPr>
              <a:t></a:t>
            </a:r>
            <a:endParaRPr lang="en-US" sz="700" dirty="0">
              <a:solidFill>
                <a:srgbClr val="FFFFFF"/>
              </a:solidFill>
            </a:endParaRPr>
          </a:p>
          <a:p>
            <a:pPr algn="r" eaLnBrk="1" hangingPunct="1">
              <a:spcAft>
                <a:spcPts val="300"/>
              </a:spcAft>
              <a:defRPr/>
            </a:pPr>
            <a:r>
              <a:rPr lang="en-US" sz="700" dirty="0">
                <a:solidFill>
                  <a:srgbClr val="FFFFFF"/>
                </a:solidFill>
                <a:sym typeface="Wingdings" pitchFamily="2" charset="2"/>
              </a:rPr>
              <a:t> 4.61 inches </a:t>
            </a:r>
            <a:endParaRPr lang="en-US" sz="700" dirty="0">
              <a:solidFill>
                <a:srgbClr val="FFFFFF"/>
              </a:solidFill>
            </a:endParaRPr>
          </a:p>
        </p:txBody>
      </p:sp>
      <p:cxnSp>
        <p:nvCxnSpPr>
          <p:cNvPr id="74" name="Straight Arrow Connector 73"/>
          <p:cNvCxnSpPr/>
          <p:nvPr userDrawn="1"/>
        </p:nvCxnSpPr>
        <p:spPr>
          <a:xfrm rot="5400000" flipH="1" flipV="1">
            <a:off x="-234138" y="1308988"/>
            <a:ext cx="92075" cy="1588"/>
          </a:xfrm>
          <a:prstGeom prst="straightConnector1">
            <a:avLst/>
          </a:prstGeom>
          <a:ln w="3175">
            <a:solidFill>
              <a:schemeClr val="bg1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 userDrawn="1"/>
        </p:nvCxnSpPr>
        <p:spPr>
          <a:xfrm rot="5400000" flipH="1" flipV="1">
            <a:off x="-234138" y="812101"/>
            <a:ext cx="92075" cy="1588"/>
          </a:xfrm>
          <a:prstGeom prst="straightConnector1">
            <a:avLst/>
          </a:prstGeom>
          <a:ln w="3175">
            <a:solidFill>
              <a:schemeClr val="bg1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 userDrawn="1"/>
        </p:nvCxnSpPr>
        <p:spPr>
          <a:xfrm rot="5400000" flipH="1" flipV="1">
            <a:off x="-234138" y="6241351"/>
            <a:ext cx="92075" cy="1588"/>
          </a:xfrm>
          <a:prstGeom prst="straightConnector1">
            <a:avLst/>
          </a:prstGeom>
          <a:ln w="3175">
            <a:solidFill>
              <a:schemeClr val="bg1"/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utoShape 4"/>
          <p:cNvSpPr>
            <a:spLocks/>
          </p:cNvSpPr>
          <p:nvPr userDrawn="1"/>
        </p:nvSpPr>
        <p:spPr bwMode="gray">
          <a:xfrm>
            <a:off x="-1541463" y="219"/>
            <a:ext cx="1403350" cy="69249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700" b="1" dirty="0">
                <a:solidFill>
                  <a:srgbClr val="FFFFFF"/>
                </a:solidFill>
                <a:latin typeface="Arial"/>
                <a:cs typeface="Arial"/>
              </a:rPr>
              <a:t>To view Deloitte drawing guides:</a:t>
            </a:r>
          </a:p>
          <a:p>
            <a:pPr>
              <a:spcBef>
                <a:spcPts val="0"/>
              </a:spcBef>
              <a:defRPr/>
            </a:pPr>
            <a:endParaRPr lang="en-US" sz="3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80019" indent="-180019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700" dirty="0">
                <a:solidFill>
                  <a:srgbClr val="FFFFFF"/>
                </a:solidFill>
                <a:latin typeface="Arial"/>
                <a:cs typeface="Arial"/>
              </a:rPr>
              <a:t>Right-click on slide and select ’Grid and Guides...’</a:t>
            </a:r>
          </a:p>
          <a:p>
            <a:pPr marL="180019" indent="-180019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700" dirty="0">
                <a:solidFill>
                  <a:srgbClr val="FFFFFF"/>
                </a:solidFill>
                <a:latin typeface="Arial"/>
                <a:cs typeface="Arial"/>
              </a:rPr>
              <a:t>Check ’Display drawing guides on screen’</a:t>
            </a:r>
          </a:p>
          <a:p>
            <a:pPr marL="180019" indent="-180019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700" dirty="0">
                <a:solidFill>
                  <a:srgbClr val="FFFFFF"/>
                </a:solidFill>
                <a:latin typeface="Arial"/>
                <a:cs typeface="Arial"/>
              </a:rPr>
              <a:t>Select ’OK’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4" name="Subtitle5"/>
          <p:cNvSpPr>
            <a:spLocks noGrp="1"/>
          </p:cNvSpPr>
          <p:nvPr>
            <p:ph type="body" idx="17"/>
          </p:nvPr>
        </p:nvSpPr>
        <p:spPr>
          <a:xfrm>
            <a:off x="358798" y="765179"/>
            <a:ext cx="8424000" cy="314028"/>
          </a:xfrm>
        </p:spPr>
        <p:txBody>
          <a:bodyPr rtlCol="0"/>
          <a:lstStyle>
            <a:lvl1pPr marL="0" indent="0" algn="l" defTabSz="909566" rtl="0" eaLnBrk="1" latinLnBrk="0" hangingPunct="1"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  <a:lvl2pPr marL="454780" indent="0">
              <a:buNone/>
              <a:defRPr sz="2000" b="1"/>
            </a:lvl2pPr>
            <a:lvl3pPr marL="909566" indent="0">
              <a:buNone/>
              <a:defRPr sz="1800" b="1"/>
            </a:lvl3pPr>
            <a:lvl4pPr marL="1364350" indent="0">
              <a:buNone/>
              <a:defRPr sz="1600" b="1"/>
            </a:lvl4pPr>
            <a:lvl5pPr marL="1819133" indent="0">
              <a:buNone/>
              <a:defRPr sz="1600" b="1"/>
            </a:lvl5pPr>
            <a:lvl6pPr marL="2273914" indent="0">
              <a:buNone/>
              <a:defRPr sz="1600" b="1"/>
            </a:lvl6pPr>
            <a:lvl7pPr marL="2728701" indent="0">
              <a:buNone/>
              <a:defRPr sz="1600" b="1"/>
            </a:lvl7pPr>
            <a:lvl8pPr marL="3183485" indent="0">
              <a:buNone/>
              <a:defRPr sz="1600" b="1"/>
            </a:lvl8pPr>
            <a:lvl9pPr marL="3638266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8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720727" y="6597838"/>
            <a:ext cx="3671888" cy="125413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1000" b="1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Deloitte</a:t>
            </a:r>
          </a:p>
        </p:txBody>
      </p:sp>
      <p:sp>
        <p:nvSpPr>
          <p:cNvPr id="79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358781" y="6597838"/>
            <a:ext cx="360363" cy="125413"/>
          </a:xfrm>
        </p:spPr>
        <p:txBody>
          <a:bodyPr>
            <a:noAutofit/>
          </a:bodyPr>
          <a:lstStyle>
            <a:lvl1pPr algn="l">
              <a:defRPr b="1"/>
            </a:lvl1pPr>
          </a:lstStyle>
          <a:p>
            <a:fld id="{1913FCAD-9967-4A59-97D1-9B736BAA421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09819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0" imgH="0" progId="TCLayout.ActiveDocument.1">
                  <p:embed/>
                </p:oleObj>
              </mc:Choice>
              <mc:Fallback>
                <p:oleObj name="think-cell Slide" r:id="rId29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6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7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8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9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0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1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2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3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4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5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6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7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18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19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3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4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5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26" name="MoonLegend1" hidden="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4" name="Oval 74" hidden="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5" name="Arc 75" hidden="1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7" name="MoonLegend2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2" name="Oval 77" hidden="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3" name="Arc 78" hidden="1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8" name="MoonLegend3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0" name="Oval 80" hidden="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1" name="Arc 81" hidden="1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MoonLegend4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38" name="Oval 83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9" name="Arc 84" hidden="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MoonLegend5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36" name="Oval 86" hidden="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7" name="Oval 87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1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2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3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4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5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46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47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49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0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1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2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4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5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56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605" y="166691"/>
            <a:ext cx="8378825" cy="12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7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81" y="6453376"/>
            <a:ext cx="1738313" cy="268287"/>
          </a:xfrm>
          <a:prstGeom prst="rect">
            <a:avLst/>
          </a:prstGeom>
        </p:spPr>
        <p:txBody>
          <a:bodyPr lIns="90957" tIns="45480" rIns="90957" bIns="45480"/>
          <a:lstStyle>
            <a:lvl1pPr defTabSz="909566">
              <a:defRPr b="1">
                <a:solidFill>
                  <a:srgbClr val="00389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F89A30-6C1D-4352-B129-539E5D01D78F}" type="datetime1">
              <a:rPr lang="en-ZA" sz="1800"/>
              <a:pPr>
                <a:defRPr/>
              </a:pPr>
              <a:t>2025/07/08</a:t>
            </a:fld>
            <a:endParaRPr lang="en-ZA" sz="1800" dirty="0"/>
          </a:p>
        </p:txBody>
      </p:sp>
      <p:sp>
        <p:nvSpPr>
          <p:cNvPr id="58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209" y="6453376"/>
            <a:ext cx="2879725" cy="268287"/>
          </a:xfrm>
          <a:prstGeom prst="rect">
            <a:avLst/>
          </a:prstGeom>
        </p:spPr>
        <p:txBody>
          <a:bodyPr lIns="90957" tIns="45480" rIns="90957" bIns="45480"/>
          <a:lstStyle>
            <a:lvl1pPr defTabSz="909566">
              <a:defRPr b="1">
                <a:solidFill>
                  <a:srgbClr val="00389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 sz="1800" dirty="0"/>
          </a:p>
        </p:txBody>
      </p:sp>
      <p:sp>
        <p:nvSpPr>
          <p:cNvPr id="59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BA20FB16-7E10-43B1-B735-78B994138012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1282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0" imgH="0" progId="TCLayout.ActiveDocument.1">
                  <p:embed/>
                </p:oleObj>
              </mc:Choice>
              <mc:Fallback>
                <p:oleObj name="think-cell Slide" r:id="rId29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7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8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9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0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1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2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3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4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5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6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7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8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19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20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4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5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6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27" name="MoonLegend1" hidden="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5" name="Oval 74" hidden="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6" name="Arc 75" hidden="1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8" name="MoonLegend2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3" name="Oval 77" hidden="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4" name="Arc 78" hidden="1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MoonLegend3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1" name="Oval 80" hidden="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2" name="Arc 81" hidden="1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MoonLegend4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39" name="Oval 83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0" name="Arc 84" hidden="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MoonLegend5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37" name="Oval 86" hidden="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8" name="Oval 87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2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3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4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5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6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47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48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0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2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3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57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0071" y="333562"/>
            <a:ext cx="8337550" cy="3203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1453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Rectangle 14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0" imgH="0" progId="TCLayout.ActiveDocument.1">
                  <p:embed/>
                </p:oleObj>
              </mc:Choice>
              <mc:Fallback>
                <p:oleObj name="think-cell Slide" r:id="rId29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42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cK 2. Unit of measure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11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2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3" name="LegendBoxes" hidden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4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5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6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7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8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9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0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21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22" name="LegendLines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23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7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8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29" name="LegendMoon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30" name="MoonLegend1" hidden="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8" name="Oval 74" hidden="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9" name="Arc 75" hidden="1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MoonLegend2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6" name="Oval 77" hidden="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7" name="Arc 78" hidden="1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2" name="MoonLegend3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4" name="Oval 80" hidden="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5" name="Arc 81" hidden="1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3" name="MoonLegend4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42" name="Oval 83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3" name="Arc 84" hidden="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4" name="MoonLegend5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40" name="Oval 86" hidden="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41" name="Oval 87" hidden="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5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6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7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38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39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50" name="Sticker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42332" y="1014584"/>
            <a:ext cx="1093787" cy="212725"/>
            <a:chOff x="4877" y="639"/>
            <a:chExt cx="689" cy="134"/>
          </a:xfrm>
        </p:grpSpPr>
        <p:cxnSp>
          <p:nvCxnSpPr>
            <p:cNvPr id="51" name="AutoShape 94" hidden="1"/>
            <p:cNvCxnSpPr>
              <a:cxnSpLocks noChangeShapeType="1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3" name="AutoShape 96" hidden="1"/>
            <p:cNvCxnSpPr>
              <a:cxnSpLocks noChangeShapeType="1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" name="doc id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55" name="ACET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56" name="AutoShape 103" hidden="1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58" name="Working Draft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59" name="Printed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60" name="Picture 140"/>
          <p:cNvPicPr>
            <a:picLocks noChangeArrowheads="1"/>
          </p:cNvPicPr>
          <p:nvPr>
            <p:custDataLst>
              <p:tags r:id="rId1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15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780" indent="0">
              <a:buNone/>
              <a:defRPr sz="2000" b="1"/>
            </a:lvl2pPr>
            <a:lvl3pPr marL="909566" indent="0">
              <a:buNone/>
              <a:defRPr sz="1800" b="1"/>
            </a:lvl3pPr>
            <a:lvl4pPr marL="1364350" indent="0">
              <a:buNone/>
              <a:defRPr sz="1600" b="1"/>
            </a:lvl4pPr>
            <a:lvl5pPr marL="1819133" indent="0">
              <a:buNone/>
              <a:defRPr sz="1600" b="1"/>
            </a:lvl5pPr>
            <a:lvl6pPr marL="2273914" indent="0">
              <a:buNone/>
              <a:defRPr sz="1600" b="1"/>
            </a:lvl6pPr>
            <a:lvl7pPr marL="2728701" indent="0">
              <a:buNone/>
              <a:defRPr sz="1600" b="1"/>
            </a:lvl7pPr>
            <a:lvl8pPr marL="3183485" indent="0">
              <a:buNone/>
              <a:defRPr sz="1600" b="1"/>
            </a:lvl8pPr>
            <a:lvl9pPr marL="363826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15" y="2174875"/>
            <a:ext cx="4040188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20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780" indent="0">
              <a:buNone/>
              <a:defRPr sz="2000" b="1"/>
            </a:lvl2pPr>
            <a:lvl3pPr marL="909566" indent="0">
              <a:buNone/>
              <a:defRPr sz="1800" b="1"/>
            </a:lvl3pPr>
            <a:lvl4pPr marL="1364350" indent="0">
              <a:buNone/>
              <a:defRPr sz="1600" b="1"/>
            </a:lvl4pPr>
            <a:lvl5pPr marL="1819133" indent="0">
              <a:buNone/>
              <a:defRPr sz="1600" b="1"/>
            </a:lvl5pPr>
            <a:lvl6pPr marL="2273914" indent="0">
              <a:buNone/>
              <a:defRPr sz="1600" b="1"/>
            </a:lvl6pPr>
            <a:lvl7pPr marL="2728701" indent="0">
              <a:buNone/>
              <a:defRPr sz="1600" b="1"/>
            </a:lvl7pPr>
            <a:lvl8pPr marL="3183485" indent="0">
              <a:buNone/>
              <a:defRPr sz="1600" b="1"/>
            </a:lvl8pPr>
            <a:lvl9pPr marL="363826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20" y="2174875"/>
            <a:ext cx="4041775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1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538"/>
            <a:ext cx="2133600" cy="365125"/>
          </a:xfrm>
          <a:prstGeom prst="rect">
            <a:avLst/>
          </a:prstGeom>
        </p:spPr>
        <p:txBody>
          <a:bodyPr lIns="90957" tIns="45480" rIns="90957" bIns="4548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23B13D8-E27D-4747-8064-355D4C1E11D0}" type="datetimeFigureOut">
              <a:rPr lang="en-ZA" sz="1800">
                <a:solidFill>
                  <a:srgbClr val="003896"/>
                </a:solidFill>
              </a:rPr>
              <a:pPr>
                <a:defRPr/>
              </a:pPr>
              <a:t>2025/07/08</a:t>
            </a:fld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1" y="6356538"/>
            <a:ext cx="2895600" cy="365125"/>
          </a:xfrm>
          <a:prstGeom prst="rect">
            <a:avLst/>
          </a:prstGeom>
        </p:spPr>
        <p:txBody>
          <a:bodyPr lIns="90957" tIns="45480" rIns="90957" bIns="45480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5D7B4-2C7B-4B1A-BE9D-C72F34D5AB7F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191443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158750" cy="17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70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57" name="Picture 73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" name="Oval 101"/>
          <p:cNvSpPr>
            <a:spLocks noChangeArrowheads="1"/>
          </p:cNvSpPr>
          <p:nvPr/>
        </p:nvSpPr>
        <p:spPr bwMode="ltGray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5" name="Oval 103"/>
          <p:cNvSpPr>
            <a:spLocks noChangeArrowheads="1"/>
          </p:cNvSpPr>
          <p:nvPr/>
        </p:nvSpPr>
        <p:spPr bwMode="ltGray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6" name="Oval 104"/>
          <p:cNvSpPr>
            <a:spLocks noChangeArrowheads="1"/>
          </p:cNvSpPr>
          <p:nvPr/>
        </p:nvSpPr>
        <p:spPr bwMode="ltGray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7" name="Oval 105"/>
          <p:cNvSpPr>
            <a:spLocks noChangeArrowheads="1"/>
          </p:cNvSpPr>
          <p:nvPr/>
        </p:nvSpPr>
        <p:spPr bwMode="ltGray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8" name="Oval 106"/>
          <p:cNvSpPr>
            <a:spLocks noChangeArrowheads="1"/>
          </p:cNvSpPr>
          <p:nvPr/>
        </p:nvSpPr>
        <p:spPr bwMode="ltGray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19" name="Oval 102"/>
          <p:cNvSpPr>
            <a:spLocks noChangeArrowheads="1"/>
          </p:cNvSpPr>
          <p:nvPr/>
        </p:nvSpPr>
        <p:spPr bwMode="ltGray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kern="0" dirty="0">
              <a:solidFill>
                <a:srgbClr val="003896"/>
              </a:solidFill>
            </a:endParaRPr>
          </a:p>
        </p:txBody>
      </p:sp>
      <p:sp>
        <p:nvSpPr>
          <p:cNvPr id="120" name="Oval 107"/>
          <p:cNvSpPr>
            <a:spLocks noChangeArrowheads="1"/>
          </p:cNvSpPr>
          <p:nvPr/>
        </p:nvSpPr>
        <p:spPr bwMode="ltGray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1" name="Oval 108"/>
          <p:cNvSpPr>
            <a:spLocks noChangeArrowheads="1"/>
          </p:cNvSpPr>
          <p:nvPr/>
        </p:nvSpPr>
        <p:spPr bwMode="ltGray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2" name="Oval 109"/>
          <p:cNvSpPr>
            <a:spLocks noChangeArrowheads="1"/>
          </p:cNvSpPr>
          <p:nvPr/>
        </p:nvSpPr>
        <p:spPr bwMode="ltGray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3" name="Oval 147"/>
          <p:cNvSpPr>
            <a:spLocks noChangeArrowheads="1"/>
          </p:cNvSpPr>
          <p:nvPr/>
        </p:nvSpPr>
        <p:spPr bwMode="ltGray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4" name="Oval 148"/>
          <p:cNvSpPr>
            <a:spLocks noChangeArrowheads="1"/>
          </p:cNvSpPr>
          <p:nvPr/>
        </p:nvSpPr>
        <p:spPr bwMode="ltGray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5" name="Oval 149"/>
          <p:cNvSpPr>
            <a:spLocks noChangeArrowheads="1"/>
          </p:cNvSpPr>
          <p:nvPr/>
        </p:nvSpPr>
        <p:spPr bwMode="ltGray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6" name="Oval 150"/>
          <p:cNvSpPr>
            <a:spLocks noChangeArrowheads="1"/>
          </p:cNvSpPr>
          <p:nvPr/>
        </p:nvSpPr>
        <p:spPr bwMode="ltGray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7" name="Oval 151"/>
          <p:cNvSpPr>
            <a:spLocks noChangeArrowheads="1"/>
          </p:cNvSpPr>
          <p:nvPr/>
        </p:nvSpPr>
        <p:spPr bwMode="ltGray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8" name="Oval 152"/>
          <p:cNvSpPr>
            <a:spLocks noChangeArrowheads="1"/>
          </p:cNvSpPr>
          <p:nvPr/>
        </p:nvSpPr>
        <p:spPr bwMode="ltGray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29" name="Oval 153"/>
          <p:cNvSpPr>
            <a:spLocks noChangeArrowheads="1"/>
          </p:cNvSpPr>
          <p:nvPr/>
        </p:nvSpPr>
        <p:spPr bwMode="ltGray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0" name="Oval 154"/>
          <p:cNvSpPr>
            <a:spLocks noChangeArrowheads="1"/>
          </p:cNvSpPr>
          <p:nvPr/>
        </p:nvSpPr>
        <p:spPr bwMode="ltGray">
          <a:xfrm>
            <a:off x="1011237" y="706438"/>
            <a:ext cx="1100138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1" name="Oval 118"/>
          <p:cNvSpPr>
            <a:spLocks noChangeArrowheads="1"/>
          </p:cNvSpPr>
          <p:nvPr userDrawn="1"/>
        </p:nvSpPr>
        <p:spPr bwMode="ltGray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kern="0" dirty="0">
              <a:solidFill>
                <a:srgbClr val="003896"/>
              </a:solidFill>
            </a:endParaRPr>
          </a:p>
        </p:txBody>
      </p:sp>
      <p:sp>
        <p:nvSpPr>
          <p:cNvPr id="132" name="Oval 119"/>
          <p:cNvSpPr>
            <a:spLocks noChangeArrowheads="1"/>
          </p:cNvSpPr>
          <p:nvPr/>
        </p:nvSpPr>
        <p:spPr bwMode="ltGray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3" name="Oval 120"/>
          <p:cNvSpPr>
            <a:spLocks noChangeArrowheads="1"/>
          </p:cNvSpPr>
          <p:nvPr/>
        </p:nvSpPr>
        <p:spPr bwMode="ltGray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sp>
        <p:nvSpPr>
          <p:cNvPr id="134" name="Oval 121"/>
          <p:cNvSpPr>
            <a:spLocks noChangeArrowheads="1"/>
          </p:cNvSpPr>
          <p:nvPr/>
        </p:nvSpPr>
        <p:spPr bwMode="ltGray">
          <a:xfrm>
            <a:off x="1011238" y="695325"/>
            <a:ext cx="1211263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3896"/>
              </a:solidFill>
            </a:endParaRPr>
          </a:p>
        </p:txBody>
      </p:sp>
      <p:grpSp>
        <p:nvGrpSpPr>
          <p:cNvPr id="135" name="Group 134"/>
          <p:cNvGrpSpPr/>
          <p:nvPr/>
        </p:nvGrpSpPr>
        <p:grpSpPr bwMode="ltGray">
          <a:xfrm>
            <a:off x="257175" y="3090863"/>
            <a:ext cx="2211388" cy="2087562"/>
            <a:chOff x="257175" y="3090863"/>
            <a:chExt cx="2211388" cy="2087562"/>
          </a:xfrm>
        </p:grpSpPr>
        <p:sp>
          <p:nvSpPr>
            <p:cNvPr id="147" name="Oval 122"/>
            <p:cNvSpPr>
              <a:spLocks noChangeArrowheads="1"/>
            </p:cNvSpPr>
            <p:nvPr/>
          </p:nvSpPr>
          <p:spPr bwMode="ltGray">
            <a:xfrm>
              <a:off x="419100" y="3178175"/>
              <a:ext cx="1925638" cy="191293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8" name="Oval 123"/>
            <p:cNvSpPr>
              <a:spLocks noChangeArrowheads="1"/>
            </p:cNvSpPr>
            <p:nvPr/>
          </p:nvSpPr>
          <p:spPr bwMode="ltGray">
            <a:xfrm>
              <a:off x="481013" y="3227388"/>
              <a:ext cx="1801813" cy="1814512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9" name="Oval 124"/>
            <p:cNvSpPr>
              <a:spLocks noChangeArrowheads="1"/>
            </p:cNvSpPr>
            <p:nvPr/>
          </p:nvSpPr>
          <p:spPr bwMode="ltGray">
            <a:xfrm>
              <a:off x="393700" y="3116263"/>
              <a:ext cx="19764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0" name="Oval 125"/>
            <p:cNvSpPr>
              <a:spLocks noChangeArrowheads="1"/>
            </p:cNvSpPr>
            <p:nvPr/>
          </p:nvSpPr>
          <p:spPr bwMode="ltGray">
            <a:xfrm>
              <a:off x="331787" y="3116263"/>
              <a:ext cx="19637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1" name="Oval 126"/>
            <p:cNvSpPr>
              <a:spLocks noChangeArrowheads="1"/>
            </p:cNvSpPr>
            <p:nvPr/>
          </p:nvSpPr>
          <p:spPr bwMode="ltGray">
            <a:xfrm>
              <a:off x="430212" y="3152775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2" name="Oval 127"/>
            <p:cNvSpPr>
              <a:spLocks noChangeArrowheads="1"/>
            </p:cNvSpPr>
            <p:nvPr/>
          </p:nvSpPr>
          <p:spPr bwMode="ltGray">
            <a:xfrm>
              <a:off x="368300" y="3090863"/>
              <a:ext cx="1976438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3" name="Oval 128"/>
            <p:cNvSpPr>
              <a:spLocks noChangeAspect="1" noChangeArrowheads="1"/>
            </p:cNvSpPr>
            <p:nvPr/>
          </p:nvSpPr>
          <p:spPr bwMode="ltGray">
            <a:xfrm>
              <a:off x="460375" y="3227388"/>
              <a:ext cx="1879600" cy="1814512"/>
            </a:xfrm>
            <a:prstGeom prst="ellipse">
              <a:avLst/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rgbClr val="C0C0C0"/>
                </a:solidFill>
              </a:endParaRPr>
            </a:p>
          </p:txBody>
        </p:sp>
        <p:sp>
          <p:nvSpPr>
            <p:cNvPr id="154" name="Oval 129"/>
            <p:cNvSpPr>
              <a:spLocks noChangeArrowheads="1"/>
            </p:cNvSpPr>
            <p:nvPr/>
          </p:nvSpPr>
          <p:spPr bwMode="ltGray">
            <a:xfrm>
              <a:off x="257175" y="3201988"/>
              <a:ext cx="1965325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5" name="Oval 130"/>
            <p:cNvSpPr>
              <a:spLocks noChangeArrowheads="1"/>
            </p:cNvSpPr>
            <p:nvPr/>
          </p:nvSpPr>
          <p:spPr bwMode="ltGray">
            <a:xfrm>
              <a:off x="492125" y="3090863"/>
              <a:ext cx="1976438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56" name="Oval 131"/>
            <p:cNvSpPr>
              <a:spLocks noChangeArrowheads="1"/>
            </p:cNvSpPr>
            <p:nvPr/>
          </p:nvSpPr>
          <p:spPr bwMode="ltGray">
            <a:xfrm>
              <a:off x="481013" y="3201988"/>
              <a:ext cx="1974850" cy="1976437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136" name="Group 135"/>
          <p:cNvGrpSpPr/>
          <p:nvPr/>
        </p:nvGrpSpPr>
        <p:grpSpPr bwMode="ltGray">
          <a:xfrm>
            <a:off x="658018" y="4684713"/>
            <a:ext cx="1828801" cy="1728787"/>
            <a:chOff x="838200" y="4684713"/>
            <a:chExt cx="1828801" cy="1728787"/>
          </a:xfrm>
        </p:grpSpPr>
        <p:sp>
          <p:nvSpPr>
            <p:cNvPr id="137" name="Oval 132"/>
            <p:cNvSpPr>
              <a:spLocks noChangeArrowheads="1"/>
            </p:cNvSpPr>
            <p:nvPr/>
          </p:nvSpPr>
          <p:spPr bwMode="ltGray">
            <a:xfrm>
              <a:off x="974725" y="4746625"/>
              <a:ext cx="1592263" cy="160496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38" name="Oval 133"/>
            <p:cNvSpPr>
              <a:spLocks noChangeArrowheads="1"/>
            </p:cNvSpPr>
            <p:nvPr/>
          </p:nvSpPr>
          <p:spPr bwMode="ltGray">
            <a:xfrm>
              <a:off x="1023937" y="4795838"/>
              <a:ext cx="1493838" cy="150653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39" name="Oval 134"/>
            <p:cNvSpPr>
              <a:spLocks noChangeArrowheads="1"/>
            </p:cNvSpPr>
            <p:nvPr/>
          </p:nvSpPr>
          <p:spPr bwMode="ltGray">
            <a:xfrm>
              <a:off x="949325" y="4697413"/>
              <a:ext cx="16430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0" name="Oval 135"/>
            <p:cNvSpPr>
              <a:spLocks noChangeArrowheads="1"/>
            </p:cNvSpPr>
            <p:nvPr/>
          </p:nvSpPr>
          <p:spPr bwMode="ltGray">
            <a:xfrm>
              <a:off x="900113" y="4697413"/>
              <a:ext cx="16303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1" name="Oval 136"/>
            <p:cNvSpPr>
              <a:spLocks noChangeArrowheads="1"/>
            </p:cNvSpPr>
            <p:nvPr/>
          </p:nvSpPr>
          <p:spPr bwMode="ltGray">
            <a:xfrm>
              <a:off x="987425" y="4733925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2" name="Oval 137"/>
            <p:cNvSpPr>
              <a:spLocks noChangeArrowheads="1"/>
            </p:cNvSpPr>
            <p:nvPr/>
          </p:nvSpPr>
          <p:spPr bwMode="ltGray">
            <a:xfrm>
              <a:off x="925513" y="4684713"/>
              <a:ext cx="1641475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3" name="Oval 138"/>
            <p:cNvSpPr>
              <a:spLocks noChangeArrowheads="1"/>
            </p:cNvSpPr>
            <p:nvPr/>
          </p:nvSpPr>
          <p:spPr bwMode="ltGray">
            <a:xfrm>
              <a:off x="1014412" y="4791075"/>
              <a:ext cx="1506538" cy="1519238"/>
            </a:xfrm>
            <a:prstGeom prst="ellipse">
              <a:avLst/>
            </a:prstGeom>
            <a:blipFill dpi="0"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rgbClr val="C0C0C0"/>
                </a:solidFill>
              </a:endParaRPr>
            </a:p>
          </p:txBody>
        </p:sp>
        <p:sp>
          <p:nvSpPr>
            <p:cNvPr id="144" name="Oval 139"/>
            <p:cNvSpPr>
              <a:spLocks noChangeArrowheads="1"/>
            </p:cNvSpPr>
            <p:nvPr/>
          </p:nvSpPr>
          <p:spPr bwMode="ltGray">
            <a:xfrm>
              <a:off x="838200" y="4770438"/>
              <a:ext cx="1630363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5" name="Oval 140"/>
            <p:cNvSpPr>
              <a:spLocks noChangeArrowheads="1"/>
            </p:cNvSpPr>
            <p:nvPr/>
          </p:nvSpPr>
          <p:spPr bwMode="ltGray">
            <a:xfrm>
              <a:off x="1023938" y="4770438"/>
              <a:ext cx="1643063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  <p:sp>
          <p:nvSpPr>
            <p:cNvPr id="146" name="Oval 141"/>
            <p:cNvSpPr>
              <a:spLocks noChangeArrowheads="1"/>
            </p:cNvSpPr>
            <p:nvPr/>
          </p:nvSpPr>
          <p:spPr bwMode="ltGray">
            <a:xfrm>
              <a:off x="1036638" y="4684713"/>
              <a:ext cx="1630363" cy="16430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8" name="McK Title Elements" hidden="1"/>
          <p:cNvGrpSpPr>
            <a:grpSpLocks/>
          </p:cNvGrpSpPr>
          <p:nvPr userDrawn="1"/>
        </p:nvGrpSpPr>
        <p:grpSpPr bwMode="auto">
          <a:xfrm>
            <a:off x="3059112" y="5245178"/>
            <a:ext cx="5185548" cy="484304"/>
            <a:chOff x="1663" y="3109"/>
            <a:chExt cx="3109" cy="299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09"/>
              <a:ext cx="3109" cy="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 userDrawn="1">
            <p:ph type="ctrTitle"/>
          </p:nvPr>
        </p:nvSpPr>
        <p:spPr bwMode="auto">
          <a:xfrm>
            <a:off x="3059112" y="2017394"/>
            <a:ext cx="5843587" cy="492443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sz="3200" b="0" baseline="0">
                <a:solidFill>
                  <a:schemeClr val="tx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 userDrawn="1">
            <p:ph type="subTitle" idx="1"/>
          </p:nvPr>
        </p:nvSpPr>
        <p:spPr bwMode="auto">
          <a:xfrm>
            <a:off x="3059112" y="3739008"/>
            <a:ext cx="5843587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tx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16453" name="Picture 69"/>
          <p:cNvPicPr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0850" y="319088"/>
            <a:ext cx="2141537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68961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"/>
          <p:cNvSpPr txBox="1">
            <a:spLocks/>
          </p:cNvSpPr>
          <p:nvPr userDrawn="1">
            <p:custDataLst>
              <p:tags r:id="rId2"/>
            </p:custDataLst>
          </p:nvPr>
        </p:nvSpPr>
        <p:spPr bwMode="auto">
          <a:xfrm>
            <a:off x="4493453" y="6647941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83725B"/>
                </a:solidFill>
                <a:cs typeface="Arial" pitchFamily="34" charset="0"/>
              </a:rPr>
              <a:pPr algn="ctr"/>
              <a:t>‹#›</a:t>
            </a:fld>
            <a:endParaRPr lang="en-US" dirty="0">
              <a:solidFill>
                <a:srgbClr val="83725B"/>
              </a:solidFill>
              <a:cs typeface="Arial" pitchFamily="34" charset="0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21490" y="6647941"/>
            <a:ext cx="564257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l">
              <a:defRPr lang="en-US" sz="1000" u="none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dirty="0">
              <a:solidFill>
                <a:srgbClr val="8372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86595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60" imgH="360" progId="TCLayout.ActiveDocument.1">
                  <p:embed/>
                </p:oleObj>
              </mc:Choice>
              <mc:Fallback>
                <p:oleObj name="think-cell Slide" r:id="rId2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140"/>
          <p:cNvPicPr preferRelativeResize="0">
            <a:picLocks noChangeArrowheads="1"/>
          </p:cNvPicPr>
          <p:nvPr>
            <p:custDataLst>
              <p:tags r:id="rId2"/>
            </p:custDataLst>
          </p:nvPr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7712075" y="338138"/>
            <a:ext cx="1173163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2"/>
          <p:cNvPicPr preferRelativeResize="0">
            <a:picLocks noChangeArrowheads="1"/>
          </p:cNvPicPr>
          <p:nvPr>
            <p:custDataLst>
              <p:tags r:id="rId3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cK 1. On-page tracker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22238" y="26988"/>
            <a:ext cx="8763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solidFill>
                  <a:srgbClr val="FFFFFF"/>
                </a:solidFill>
              </a:rPr>
              <a:t>TRACKER</a:t>
            </a:r>
          </a:p>
        </p:txBody>
      </p:sp>
      <p:sp>
        <p:nvSpPr>
          <p:cNvPr id="10" name="McK 3. Unit of measure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22238" y="973138"/>
            <a:ext cx="4395787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  <a:cs typeface="Arial" pitchFamily="34" charset="0"/>
              </a:rPr>
              <a:t>Unit of measure</a:t>
            </a:r>
          </a:p>
        </p:txBody>
      </p:sp>
      <p:grpSp>
        <p:nvGrpSpPr>
          <p:cNvPr id="11" name="McK Slide Element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22238" y="6367463"/>
            <a:ext cx="8721725" cy="357187"/>
            <a:chOff x="75" y="3931"/>
            <a:chExt cx="5385" cy="220"/>
          </a:xfrm>
        </p:grpSpPr>
        <p:sp>
          <p:nvSpPr>
            <p:cNvPr id="12" name="McK 4. Footnote"/>
            <p:cNvSpPr txBox="1">
              <a:spLocks noChangeArrowheads="1"/>
            </p:cNvSpPr>
            <p:nvPr/>
          </p:nvSpPr>
          <p:spPr bwMode="gray">
            <a:xfrm>
              <a:off x="75" y="3931"/>
              <a:ext cx="538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1 Footnote</a:t>
              </a:r>
            </a:p>
          </p:txBody>
        </p:sp>
        <p:sp>
          <p:nvSpPr>
            <p:cNvPr id="13" name="McK 5. Source"/>
            <p:cNvSpPr>
              <a:spLocks noChangeArrowheads="1"/>
            </p:cNvSpPr>
            <p:nvPr/>
          </p:nvSpPr>
          <p:spPr bwMode="gray">
            <a:xfrm>
              <a:off x="75" y="4054"/>
              <a:ext cx="5118" cy="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marL="474663" indent="-474663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482725" y="2043113"/>
            <a:ext cx="4349750" cy="519112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>
                <a:defRPr/>
              </a:pPr>
              <a:r>
                <a:rPr lang="en-US" altLang="en-US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18" name="LegendBoxes" hidden="1"/>
          <p:cNvGrpSpPr>
            <a:grpSpLocks/>
          </p:cNvGrpSpPr>
          <p:nvPr/>
        </p:nvGrpSpPr>
        <p:grpSpPr bwMode="auto">
          <a:xfrm>
            <a:off x="8105775" y="1012825"/>
            <a:ext cx="779463" cy="1017588"/>
            <a:chOff x="4936" y="176"/>
            <a:chExt cx="481" cy="628"/>
          </a:xfrm>
        </p:grpSpPr>
        <p:sp>
          <p:nvSpPr>
            <p:cNvPr id="19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0" name="LegendRectangle1"/>
            <p:cNvSpPr>
              <a:spLocks noChangeArrowheads="1"/>
            </p:cNvSpPr>
            <p:nvPr/>
          </p:nvSpPr>
          <p:spPr bwMode="gray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1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2" name="LegendRectangle2"/>
            <p:cNvSpPr>
              <a:spLocks noChangeArrowheads="1"/>
            </p:cNvSpPr>
            <p:nvPr/>
          </p:nvSpPr>
          <p:spPr bwMode="gray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3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4" name="LegendRectangle3"/>
            <p:cNvSpPr>
              <a:spLocks noChangeArrowheads="1"/>
            </p:cNvSpPr>
            <p:nvPr/>
          </p:nvSpPr>
          <p:spPr bwMode="gray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5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6" name="LegendRectangle4"/>
            <p:cNvSpPr>
              <a:spLocks noChangeArrowheads="1"/>
            </p:cNvSpPr>
            <p:nvPr/>
          </p:nvSpPr>
          <p:spPr bwMode="gray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27" name="LegendLines" hidden="1"/>
          <p:cNvGrpSpPr>
            <a:grpSpLocks/>
          </p:cNvGrpSpPr>
          <p:nvPr/>
        </p:nvGrpSpPr>
        <p:grpSpPr bwMode="auto">
          <a:xfrm>
            <a:off x="7791450" y="1019175"/>
            <a:ext cx="1093788" cy="744538"/>
            <a:chOff x="4750" y="176"/>
            <a:chExt cx="675" cy="460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321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</p:grpSp>
      <p:grpSp>
        <p:nvGrpSpPr>
          <p:cNvPr id="34" name="McKSticker" hidden="1"/>
          <p:cNvGrpSpPr>
            <a:grpSpLocks/>
          </p:cNvGrpSpPr>
          <p:nvPr/>
        </p:nvGrpSpPr>
        <p:grpSpPr bwMode="auto">
          <a:xfrm>
            <a:off x="7796213" y="1025525"/>
            <a:ext cx="1089025" cy="215900"/>
            <a:chOff x="7673881" y="285750"/>
            <a:chExt cx="1066894" cy="212366"/>
          </a:xfrm>
        </p:grpSpPr>
        <p:sp>
          <p:nvSpPr>
            <p:cNvPr id="35" name="StickerRectangle"/>
            <p:cNvSpPr>
              <a:spLocks noChangeArrowheads="1"/>
            </p:cNvSpPr>
            <p:nvPr/>
          </p:nvSpPr>
          <p:spPr bwMode="gray">
            <a:xfrm>
              <a:off x="7673881" y="285750"/>
              <a:ext cx="1066894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808080"/>
                  </a:solidFill>
                </a:rPr>
                <a:t>PRELIMINARY</a:t>
              </a:r>
            </a:p>
          </p:txBody>
        </p:sp>
        <p:cxnSp>
          <p:nvCxnSpPr>
            <p:cNvPr id="36" name="AutoShape 31"/>
            <p:cNvCxnSpPr>
              <a:cxnSpLocks noChangeShapeType="1"/>
            </p:cNvCxnSpPr>
            <p:nvPr/>
          </p:nvCxnSpPr>
          <p:spPr bwMode="gray">
            <a:xfrm>
              <a:off x="7673881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32"/>
            <p:cNvCxnSpPr>
              <a:cxnSpLocks noChangeShapeType="1"/>
            </p:cNvCxnSpPr>
            <p:nvPr/>
          </p:nvCxnSpPr>
          <p:spPr bwMode="gray">
            <a:xfrm>
              <a:off x="7673881" y="498116"/>
              <a:ext cx="10668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" name="LegendMoons" hidden="1"/>
          <p:cNvGrpSpPr>
            <a:grpSpLocks/>
          </p:cNvGrpSpPr>
          <p:nvPr/>
        </p:nvGrpSpPr>
        <p:grpSpPr bwMode="auto">
          <a:xfrm>
            <a:off x="8037513" y="1012825"/>
            <a:ext cx="847725" cy="1333500"/>
            <a:chOff x="6655594" y="273840"/>
            <a:chExt cx="830430" cy="1306516"/>
          </a:xfrm>
        </p:grpSpPr>
        <p:grpSp>
          <p:nvGrpSpPr>
            <p:cNvPr id="39" name="MoonLegend1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57" name="Oval 38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8" name="Arc 3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0" name="MoonLegend2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55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6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1" name="MoonLegend4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2" name="MoonLegend5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1" name="Oval 50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2" name="Oval 5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sp>
          <p:nvSpPr>
            <p:cNvPr id="43" name="Legend1"/>
            <p:cNvSpPr>
              <a:spLocks noChangeArrowheads="1"/>
            </p:cNvSpPr>
            <p:nvPr/>
          </p:nvSpPr>
          <p:spPr bwMode="gray">
            <a:xfrm>
              <a:off x="6975947" y="286283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4" name="Legend2"/>
            <p:cNvSpPr>
              <a:spLocks noChangeArrowheads="1"/>
            </p:cNvSpPr>
            <p:nvPr/>
          </p:nvSpPr>
          <p:spPr bwMode="gray">
            <a:xfrm>
              <a:off x="6975947" y="561585"/>
              <a:ext cx="510077" cy="183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5" name="Legend3"/>
            <p:cNvSpPr>
              <a:spLocks noChangeArrowheads="1"/>
            </p:cNvSpPr>
            <p:nvPr/>
          </p:nvSpPr>
          <p:spPr bwMode="gray">
            <a:xfrm>
              <a:off x="6975947" y="835331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6" name="Legend4"/>
            <p:cNvSpPr>
              <a:spLocks noChangeArrowheads="1"/>
            </p:cNvSpPr>
            <p:nvPr/>
          </p:nvSpPr>
          <p:spPr bwMode="gray">
            <a:xfrm>
              <a:off x="6975947" y="1107522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7" name="Legend5"/>
            <p:cNvSpPr>
              <a:spLocks noChangeArrowheads="1"/>
            </p:cNvSpPr>
            <p:nvPr/>
          </p:nvSpPr>
          <p:spPr bwMode="gray">
            <a:xfrm>
              <a:off x="6975947" y="1382824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grpSp>
          <p:nvGrpSpPr>
            <p:cNvPr id="48" name="MoonLegend3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36563" y="6482836"/>
            <a:ext cx="528991" cy="258532"/>
          </a:xfrm>
        </p:spPr>
        <p:txBody>
          <a:bodyPr wrap="none" anchor="b"/>
          <a:lstStyle>
            <a:lvl1pPr marL="0" indent="0">
              <a:buNone/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Slide Number Placeholder 1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>
          <a:xfrm>
            <a:off x="8724900" y="6565900"/>
            <a:ext cx="160338" cy="157163"/>
          </a:xfrm>
          <a:prstGeom prst="rect">
            <a:avLst/>
          </a:prstGeom>
        </p:spPr>
        <p:txBody>
          <a:bodyPr/>
          <a:lstStyle>
            <a:lvl1pPr algn="r">
              <a:defRPr lang="en-US" sz="1000" kern="1200" baseline="0">
                <a:solidFill>
                  <a:srgbClr val="83725B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259B4B0-ACB9-41F4-8EBA-DBE67F3B3B4A}" type="slidenum">
              <a:rPr lang="en-GB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39608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60" imgH="360" progId="TCLayout.ActiveDocument.1">
                  <p:embed/>
                </p:oleObj>
              </mc:Choice>
              <mc:Fallback>
                <p:oleObj name="think-cell Slide" r:id="rId2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140"/>
          <p:cNvPicPr preferRelativeResize="0">
            <a:picLocks noChangeArrowheads="1"/>
          </p:cNvPicPr>
          <p:nvPr>
            <p:custDataLst>
              <p:tags r:id="rId2"/>
            </p:custDataLst>
          </p:nvPr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7712075" y="338138"/>
            <a:ext cx="1173163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2"/>
          <p:cNvPicPr preferRelativeResize="0">
            <a:picLocks noChangeArrowheads="1"/>
          </p:cNvPicPr>
          <p:nvPr>
            <p:custDataLst>
              <p:tags r:id="rId3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cK 1. On-page tracker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22238" y="26988"/>
            <a:ext cx="8763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FFFF"/>
                </a:solidFill>
              </a:rPr>
              <a:t>TRACKER</a:t>
            </a:r>
          </a:p>
        </p:txBody>
      </p:sp>
      <p:sp>
        <p:nvSpPr>
          <p:cNvPr id="10" name="McK 3. Unit of measure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22238" y="973138"/>
            <a:ext cx="4395787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  <a:cs typeface="Arial" pitchFamily="34" charset="0"/>
              </a:rPr>
              <a:t>Unit of measure</a:t>
            </a:r>
          </a:p>
        </p:txBody>
      </p:sp>
      <p:grpSp>
        <p:nvGrpSpPr>
          <p:cNvPr id="11" name="McK Slide Element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22238" y="6367463"/>
            <a:ext cx="8721725" cy="357187"/>
            <a:chOff x="75" y="3931"/>
            <a:chExt cx="5385" cy="220"/>
          </a:xfrm>
        </p:grpSpPr>
        <p:sp>
          <p:nvSpPr>
            <p:cNvPr id="12" name="McK 4. Footnote"/>
            <p:cNvSpPr txBox="1">
              <a:spLocks noChangeArrowheads="1"/>
            </p:cNvSpPr>
            <p:nvPr/>
          </p:nvSpPr>
          <p:spPr bwMode="gray">
            <a:xfrm>
              <a:off x="75" y="3931"/>
              <a:ext cx="538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1 Footnote</a:t>
              </a:r>
            </a:p>
          </p:txBody>
        </p:sp>
        <p:sp>
          <p:nvSpPr>
            <p:cNvPr id="13" name="McK 5. Source"/>
            <p:cNvSpPr>
              <a:spLocks noChangeArrowheads="1"/>
            </p:cNvSpPr>
            <p:nvPr/>
          </p:nvSpPr>
          <p:spPr bwMode="gray">
            <a:xfrm>
              <a:off x="75" y="4054"/>
              <a:ext cx="5118" cy="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marL="474663" indent="-474663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3075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482725" y="2043113"/>
            <a:ext cx="4349750" cy="519112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18" name="LegendBoxes" hidden="1"/>
          <p:cNvGrpSpPr>
            <a:grpSpLocks/>
          </p:cNvGrpSpPr>
          <p:nvPr/>
        </p:nvGrpSpPr>
        <p:grpSpPr bwMode="auto">
          <a:xfrm>
            <a:off x="8105775" y="1012825"/>
            <a:ext cx="779463" cy="1017588"/>
            <a:chOff x="4936" y="176"/>
            <a:chExt cx="481" cy="628"/>
          </a:xfrm>
        </p:grpSpPr>
        <p:sp>
          <p:nvSpPr>
            <p:cNvPr id="19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0" name="LegendRectangle1"/>
            <p:cNvSpPr>
              <a:spLocks noChangeArrowheads="1"/>
            </p:cNvSpPr>
            <p:nvPr/>
          </p:nvSpPr>
          <p:spPr bwMode="gray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1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2" name="LegendRectangle2"/>
            <p:cNvSpPr>
              <a:spLocks noChangeArrowheads="1"/>
            </p:cNvSpPr>
            <p:nvPr/>
          </p:nvSpPr>
          <p:spPr bwMode="gray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3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4" name="LegendRectangle3"/>
            <p:cNvSpPr>
              <a:spLocks noChangeArrowheads="1"/>
            </p:cNvSpPr>
            <p:nvPr/>
          </p:nvSpPr>
          <p:spPr bwMode="gray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  <p:sp>
          <p:nvSpPr>
            <p:cNvPr id="25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26" name="LegendRectangle4"/>
            <p:cNvSpPr>
              <a:spLocks noChangeArrowheads="1"/>
            </p:cNvSpPr>
            <p:nvPr/>
          </p:nvSpPr>
          <p:spPr bwMode="gray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1600" dirty="0">
                <a:solidFill>
                  <a:srgbClr val="003896"/>
                </a:solidFill>
              </a:endParaRPr>
            </a:p>
          </p:txBody>
        </p:sp>
      </p:grpSp>
      <p:grpSp>
        <p:nvGrpSpPr>
          <p:cNvPr id="27" name="LegendLines" hidden="1"/>
          <p:cNvGrpSpPr>
            <a:grpSpLocks/>
          </p:cNvGrpSpPr>
          <p:nvPr/>
        </p:nvGrpSpPr>
        <p:grpSpPr bwMode="auto">
          <a:xfrm>
            <a:off x="7791450" y="1019175"/>
            <a:ext cx="1093788" cy="744538"/>
            <a:chOff x="4750" y="176"/>
            <a:chExt cx="675" cy="460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321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</p:grpSp>
      <p:grpSp>
        <p:nvGrpSpPr>
          <p:cNvPr id="34" name="McKSticker" hidden="1"/>
          <p:cNvGrpSpPr>
            <a:grpSpLocks/>
          </p:cNvGrpSpPr>
          <p:nvPr/>
        </p:nvGrpSpPr>
        <p:grpSpPr bwMode="auto">
          <a:xfrm>
            <a:off x="7796213" y="1025525"/>
            <a:ext cx="1089025" cy="215900"/>
            <a:chOff x="7673881" y="285750"/>
            <a:chExt cx="1066894" cy="212366"/>
          </a:xfrm>
        </p:grpSpPr>
        <p:sp>
          <p:nvSpPr>
            <p:cNvPr id="35" name="StickerRectangle"/>
            <p:cNvSpPr>
              <a:spLocks noChangeArrowheads="1"/>
            </p:cNvSpPr>
            <p:nvPr/>
          </p:nvSpPr>
          <p:spPr bwMode="gray">
            <a:xfrm>
              <a:off x="7673881" y="285750"/>
              <a:ext cx="1066894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808080"/>
                  </a:solidFill>
                </a:rPr>
                <a:t>PRELIMINARY</a:t>
              </a:r>
            </a:p>
          </p:txBody>
        </p:sp>
        <p:cxnSp>
          <p:nvCxnSpPr>
            <p:cNvPr id="36" name="AutoShape 31"/>
            <p:cNvCxnSpPr>
              <a:cxnSpLocks noChangeShapeType="1"/>
            </p:cNvCxnSpPr>
            <p:nvPr/>
          </p:nvCxnSpPr>
          <p:spPr bwMode="gray">
            <a:xfrm>
              <a:off x="7673881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32"/>
            <p:cNvCxnSpPr>
              <a:cxnSpLocks noChangeShapeType="1"/>
            </p:cNvCxnSpPr>
            <p:nvPr/>
          </p:nvCxnSpPr>
          <p:spPr bwMode="gray">
            <a:xfrm>
              <a:off x="7673881" y="498116"/>
              <a:ext cx="10668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" name="LegendMoons" hidden="1"/>
          <p:cNvGrpSpPr>
            <a:grpSpLocks/>
          </p:cNvGrpSpPr>
          <p:nvPr/>
        </p:nvGrpSpPr>
        <p:grpSpPr bwMode="auto">
          <a:xfrm>
            <a:off x="8037513" y="1012825"/>
            <a:ext cx="847725" cy="1333500"/>
            <a:chOff x="6655594" y="273840"/>
            <a:chExt cx="830430" cy="1306516"/>
          </a:xfrm>
        </p:grpSpPr>
        <p:grpSp>
          <p:nvGrpSpPr>
            <p:cNvPr id="39" name="MoonLegend1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57" name="Oval 38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8" name="Arc 3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0" name="MoonLegend2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55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6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1" name="MoonLegend4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2" name="MoonLegend5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1" name="Oval 50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2" name="Oval 5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sp>
          <p:nvSpPr>
            <p:cNvPr id="43" name="Legend1"/>
            <p:cNvSpPr>
              <a:spLocks noChangeArrowheads="1"/>
            </p:cNvSpPr>
            <p:nvPr/>
          </p:nvSpPr>
          <p:spPr bwMode="gray">
            <a:xfrm>
              <a:off x="6975947" y="286283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4" name="Legend2"/>
            <p:cNvSpPr>
              <a:spLocks noChangeArrowheads="1"/>
            </p:cNvSpPr>
            <p:nvPr/>
          </p:nvSpPr>
          <p:spPr bwMode="gray">
            <a:xfrm>
              <a:off x="6975947" y="561585"/>
              <a:ext cx="510077" cy="183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5" name="Legend3"/>
            <p:cNvSpPr>
              <a:spLocks noChangeArrowheads="1"/>
            </p:cNvSpPr>
            <p:nvPr/>
          </p:nvSpPr>
          <p:spPr bwMode="gray">
            <a:xfrm>
              <a:off x="6975947" y="835331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6" name="Legend4"/>
            <p:cNvSpPr>
              <a:spLocks noChangeArrowheads="1"/>
            </p:cNvSpPr>
            <p:nvPr/>
          </p:nvSpPr>
          <p:spPr bwMode="gray">
            <a:xfrm>
              <a:off x="6975947" y="1107522"/>
              <a:ext cx="510077" cy="185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sp>
          <p:nvSpPr>
            <p:cNvPr id="47" name="Legend5"/>
            <p:cNvSpPr>
              <a:spLocks noChangeArrowheads="1"/>
            </p:cNvSpPr>
            <p:nvPr/>
          </p:nvSpPr>
          <p:spPr bwMode="gray">
            <a:xfrm>
              <a:off x="6975947" y="1382824"/>
              <a:ext cx="510077" cy="185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83725B"/>
                </a:buClr>
                <a:defRPr/>
              </a:pPr>
              <a:r>
                <a:rPr lang="en-US" altLang="en-US" sz="1200" dirty="0">
                  <a:solidFill>
                    <a:srgbClr val="003896"/>
                  </a:solidFill>
                </a:rPr>
                <a:t>Legend</a:t>
              </a:r>
            </a:p>
          </p:txBody>
        </p:sp>
        <p:grpSp>
          <p:nvGrpSpPr>
            <p:cNvPr id="48" name="MoonLegend3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56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3" y="1436688"/>
            <a:ext cx="8378825" cy="5045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36563" y="6482836"/>
            <a:ext cx="528991" cy="258532"/>
          </a:xfrm>
          <a:prstGeom prst="rect">
            <a:avLst/>
          </a:prstGeom>
        </p:spPr>
        <p:txBody>
          <a:bodyPr wrap="none" anchor="b"/>
          <a:lstStyle>
            <a:lvl1pPr marL="0" indent="0">
              <a:buNone/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Slide Number Placeholder 1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>
          <a:xfrm>
            <a:off x="8610600" y="6567488"/>
            <a:ext cx="381000" cy="214312"/>
          </a:xfrm>
          <a:prstGeom prst="rect">
            <a:avLst/>
          </a:prstGeom>
        </p:spPr>
        <p:txBody>
          <a:bodyPr/>
          <a:lstStyle>
            <a:lvl1pPr algn="r">
              <a:defRPr lang="en-US" sz="1000" kern="1200" baseline="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7B2A872-2CB2-40D3-A05F-04E8364F5882}" type="slidenum">
              <a:rPr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094908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213633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097377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5CD34-65A4-4247-93AC-E2D76C82BEFB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B6E4B-82E5-4A1C-BBEB-EB566B805BA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572436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5BB42-8FFE-41BC-8E4B-DE49005F8E64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5876A-C605-4B3D-BB20-2AB8B29A11A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686867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A5099-E8CB-45A6-8210-49AA2B42EE45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EEFD4-297E-4F33-B9EB-A87ECEE33F6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28909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E1472-BA02-4B46-86A9-B5C5F88D3029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6E780-99D7-4716-88AA-917EF3CDFA0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882583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96B1-9413-4589-8B60-C28FB10CA02F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6C462-4C54-4263-A0B1-E0F9C009FAE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16934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B6F62-1CD6-457D-96C1-AB4BA3A005AC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122DD-F884-434E-BB68-ADC62F4CEC5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608991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9C6DF-FE6E-4062-A751-682EBE1DA777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E5A72-73B1-4727-BF4E-ED2860D5AD1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930062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3D6CF-C3C0-430F-83A5-0C54215CDDD6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8F6AF-FBDC-426A-8ECA-215DF18EFC2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834063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6E556-2AE3-4D20-87E5-2560FC750F67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4F6E2-62A9-4E14-80CB-07484D0D524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09047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71AEA-432D-49E6-8BDE-76C1FEACB87F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0117C-5042-4F7D-A979-308AF6829C9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45363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049E7-F133-4141-8027-3690BA4ABEF7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D3671-5586-4EC4-8149-CC594AF0F66E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678894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1228199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6FDEF-287E-427A-B927-4F719F7A248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33384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79181-E014-408F-B301-6D4196EEC7C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22262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8A2A0-E3B4-4753-A716-5D216E06426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850210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36A9B-7C10-4B0E-B171-022C9FAF7E2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04395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D3ECD-A037-44F8-BCE7-3D5F74F8091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651262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D3592-2189-4051-86D2-40BF124F03A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613907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CD9A9-9FA2-43B5-8FE2-B4AACC6BD51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46229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91955-14D0-4BE2-9A5E-C956A5E1F8A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7843071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0081E-BDAB-4FC4-9C3B-1A57D362F0A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252795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78DE6-5AC7-453F-84F2-BD0AACD76AA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416495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D8222-4D5A-4337-8D85-FCA18002E6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190548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tags" Target="../tags/tag19.xml"/><Relationship Id="rId39" Type="http://schemas.openxmlformats.org/officeDocument/2006/relationships/image" Target="../media/image2.png"/><Relationship Id="rId21" Type="http://schemas.openxmlformats.org/officeDocument/2006/relationships/tags" Target="../tags/tag14.xml"/><Relationship Id="rId34" Type="http://schemas.openxmlformats.org/officeDocument/2006/relationships/tags" Target="../tags/tag27.xml"/><Relationship Id="rId7" Type="http://schemas.openxmlformats.org/officeDocument/2006/relationships/theme" Target="../theme/theme1.x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tags" Target="../tags/tag18.xml"/><Relationship Id="rId33" Type="http://schemas.openxmlformats.org/officeDocument/2006/relationships/tags" Target="../tags/tag26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29" Type="http://schemas.openxmlformats.org/officeDocument/2006/relationships/tags" Target="../tags/tag2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32" Type="http://schemas.openxmlformats.org/officeDocument/2006/relationships/tags" Target="../tags/tag25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28" Type="http://schemas.openxmlformats.org/officeDocument/2006/relationships/tags" Target="../tags/tag21.xml"/><Relationship Id="rId36" Type="http://schemas.openxmlformats.org/officeDocument/2006/relationships/tags" Target="../tags/tag29.xml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31" Type="http://schemas.openxmlformats.org/officeDocument/2006/relationships/tags" Target="../tags/tag2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Relationship Id="rId27" Type="http://schemas.openxmlformats.org/officeDocument/2006/relationships/tags" Target="../tags/tag20.xml"/><Relationship Id="rId30" Type="http://schemas.openxmlformats.org/officeDocument/2006/relationships/tags" Target="../tags/tag23.xml"/><Relationship Id="rId35" Type="http://schemas.openxmlformats.org/officeDocument/2006/relationships/tags" Target="../tags/tag28.xml"/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image" Target="../media/image11.jpeg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17.jpe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17.jpe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9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70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25.jpeg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tags" Target="../tags/tag51.xml"/><Relationship Id="rId39" Type="http://schemas.openxmlformats.org/officeDocument/2006/relationships/oleObject" Target="../embeddings/oleObject2.bin"/><Relationship Id="rId21" Type="http://schemas.openxmlformats.org/officeDocument/2006/relationships/tags" Target="../tags/tag46.xml"/><Relationship Id="rId34" Type="http://schemas.openxmlformats.org/officeDocument/2006/relationships/tags" Target="../tags/tag59.xml"/><Relationship Id="rId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29" Type="http://schemas.openxmlformats.org/officeDocument/2006/relationships/tags" Target="../tags/tag54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tags" Target="../tags/tag36.xml"/><Relationship Id="rId24" Type="http://schemas.openxmlformats.org/officeDocument/2006/relationships/tags" Target="../tags/tag49.xml"/><Relationship Id="rId32" Type="http://schemas.openxmlformats.org/officeDocument/2006/relationships/tags" Target="../tags/tag57.xml"/><Relationship Id="rId37" Type="http://schemas.openxmlformats.org/officeDocument/2006/relationships/tags" Target="../tags/tag62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100.xml"/><Relationship Id="rId15" Type="http://schemas.openxmlformats.org/officeDocument/2006/relationships/tags" Target="../tags/tag40.xml"/><Relationship Id="rId23" Type="http://schemas.openxmlformats.org/officeDocument/2006/relationships/tags" Target="../tags/tag48.xml"/><Relationship Id="rId28" Type="http://schemas.openxmlformats.org/officeDocument/2006/relationships/tags" Target="../tags/tag53.xml"/><Relationship Id="rId36" Type="http://schemas.openxmlformats.org/officeDocument/2006/relationships/tags" Target="../tags/tag61.xml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31" Type="http://schemas.openxmlformats.org/officeDocument/2006/relationships/tags" Target="../tags/tag56.xml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9.xml"/><Relationship Id="rId14" Type="http://schemas.openxmlformats.org/officeDocument/2006/relationships/tags" Target="../tags/tag39.xml"/><Relationship Id="rId22" Type="http://schemas.openxmlformats.org/officeDocument/2006/relationships/tags" Target="../tags/tag47.xml"/><Relationship Id="rId27" Type="http://schemas.openxmlformats.org/officeDocument/2006/relationships/tags" Target="../tags/tag52.xml"/><Relationship Id="rId30" Type="http://schemas.openxmlformats.org/officeDocument/2006/relationships/tags" Target="../tags/tag55.xml"/><Relationship Id="rId35" Type="http://schemas.openxmlformats.org/officeDocument/2006/relationships/tags" Target="../tags/tag60.xml"/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tags" Target="../tags/tag50.xml"/><Relationship Id="rId33" Type="http://schemas.openxmlformats.org/officeDocument/2006/relationships/tags" Target="../tags/tag58.xml"/><Relationship Id="rId38" Type="http://schemas.openxmlformats.org/officeDocument/2006/relationships/tags" Target="../tags/tag6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9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tags" Target="../tags/tag87.xml"/><Relationship Id="rId3" Type="http://schemas.openxmlformats.org/officeDocument/2006/relationships/slideLayout" Target="../slideLayouts/slideLayout118.xml"/><Relationship Id="rId21" Type="http://schemas.openxmlformats.org/officeDocument/2006/relationships/tags" Target="../tags/tag82.xml"/><Relationship Id="rId7" Type="http://schemas.openxmlformats.org/officeDocument/2006/relationships/theme" Target="../theme/theme11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tags" Target="../tags/tag86.xml"/><Relationship Id="rId2" Type="http://schemas.openxmlformats.org/officeDocument/2006/relationships/slideLayout" Target="../slideLayouts/slideLayout117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27.jpeg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tags" Target="../tags/tag72.xml"/><Relationship Id="rId24" Type="http://schemas.openxmlformats.org/officeDocument/2006/relationships/tags" Target="../tags/tag85.xml"/><Relationship Id="rId5" Type="http://schemas.openxmlformats.org/officeDocument/2006/relationships/slideLayout" Target="../slideLayouts/slideLayout120.xml"/><Relationship Id="rId15" Type="http://schemas.openxmlformats.org/officeDocument/2006/relationships/tags" Target="../tags/tag76.xml"/><Relationship Id="rId23" Type="http://schemas.openxmlformats.org/officeDocument/2006/relationships/tags" Target="../tags/tag84.xml"/><Relationship Id="rId28" Type="http://schemas.openxmlformats.org/officeDocument/2006/relationships/image" Target="../media/image26.emf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slideLayout" Target="../slideLayouts/slideLayout119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tags" Target="../tags/tag83.xml"/><Relationship Id="rId27" Type="http://schemas.openxmlformats.org/officeDocument/2006/relationships/oleObject" Target="../embeddings/oleObject3.bin"/><Relationship Id="rId30" Type="http://schemas.openxmlformats.org/officeDocument/2006/relationships/image" Target="../media/image28.png"/></Relationships>
</file>

<file path=ppt/slideMasters/_rels/slideMaster12.xml.rels><?xml version="1.0" encoding="UTF-8" standalone="yes"?>
<Relationships xmlns="http://schemas.openxmlformats.org/package/2006/relationships"><Relationship Id="rId13" Type="http://schemas.openxmlformats.org/officeDocument/2006/relationships/tags" Target="../tags/tag138.xml"/><Relationship Id="rId18" Type="http://schemas.openxmlformats.org/officeDocument/2006/relationships/tags" Target="../tags/tag143.xml"/><Relationship Id="rId26" Type="http://schemas.openxmlformats.org/officeDocument/2006/relationships/tags" Target="../tags/tag151.xml"/><Relationship Id="rId39" Type="http://schemas.openxmlformats.org/officeDocument/2006/relationships/tags" Target="../tags/tag164.xml"/><Relationship Id="rId21" Type="http://schemas.openxmlformats.org/officeDocument/2006/relationships/tags" Target="../tags/tag146.xml"/><Relationship Id="rId34" Type="http://schemas.openxmlformats.org/officeDocument/2006/relationships/tags" Target="../tags/tag159.xml"/><Relationship Id="rId42" Type="http://schemas.openxmlformats.org/officeDocument/2006/relationships/tags" Target="../tags/tag167.xml"/><Relationship Id="rId7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3.xml"/><Relationship Id="rId16" Type="http://schemas.openxmlformats.org/officeDocument/2006/relationships/tags" Target="../tags/tag141.xml"/><Relationship Id="rId29" Type="http://schemas.openxmlformats.org/officeDocument/2006/relationships/tags" Target="../tags/tag154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tags" Target="../tags/tag149.xml"/><Relationship Id="rId32" Type="http://schemas.openxmlformats.org/officeDocument/2006/relationships/tags" Target="../tags/tag157.xml"/><Relationship Id="rId37" Type="http://schemas.openxmlformats.org/officeDocument/2006/relationships/tags" Target="../tags/tag162.xml"/><Relationship Id="rId40" Type="http://schemas.openxmlformats.org/officeDocument/2006/relationships/tags" Target="../tags/tag165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126.xml"/><Relationship Id="rId15" Type="http://schemas.openxmlformats.org/officeDocument/2006/relationships/tags" Target="../tags/tag140.xml"/><Relationship Id="rId23" Type="http://schemas.openxmlformats.org/officeDocument/2006/relationships/tags" Target="../tags/tag148.xml"/><Relationship Id="rId28" Type="http://schemas.openxmlformats.org/officeDocument/2006/relationships/tags" Target="../tags/tag153.xml"/><Relationship Id="rId36" Type="http://schemas.openxmlformats.org/officeDocument/2006/relationships/tags" Target="../tags/tag161.xml"/><Relationship Id="rId10" Type="http://schemas.openxmlformats.org/officeDocument/2006/relationships/slideLayout" Target="../slideLayouts/slideLayout131.xml"/><Relationship Id="rId19" Type="http://schemas.openxmlformats.org/officeDocument/2006/relationships/tags" Target="../tags/tag144.xml"/><Relationship Id="rId31" Type="http://schemas.openxmlformats.org/officeDocument/2006/relationships/tags" Target="../tags/tag156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ags" Target="../tags/tag139.xml"/><Relationship Id="rId22" Type="http://schemas.openxmlformats.org/officeDocument/2006/relationships/tags" Target="../tags/tag147.xml"/><Relationship Id="rId27" Type="http://schemas.openxmlformats.org/officeDocument/2006/relationships/tags" Target="../tags/tag152.xml"/><Relationship Id="rId30" Type="http://schemas.openxmlformats.org/officeDocument/2006/relationships/tags" Target="../tags/tag155.xml"/><Relationship Id="rId35" Type="http://schemas.openxmlformats.org/officeDocument/2006/relationships/tags" Target="../tags/tag160.xml"/><Relationship Id="rId43" Type="http://schemas.openxmlformats.org/officeDocument/2006/relationships/oleObject" Target="../embeddings/oleObject9.bin"/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7" Type="http://schemas.openxmlformats.org/officeDocument/2006/relationships/tags" Target="../tags/tag142.xml"/><Relationship Id="rId25" Type="http://schemas.openxmlformats.org/officeDocument/2006/relationships/tags" Target="../tags/tag150.xml"/><Relationship Id="rId33" Type="http://schemas.openxmlformats.org/officeDocument/2006/relationships/tags" Target="../tags/tag158.xml"/><Relationship Id="rId38" Type="http://schemas.openxmlformats.org/officeDocument/2006/relationships/tags" Target="../tags/tag163.xml"/><Relationship Id="rId20" Type="http://schemas.openxmlformats.org/officeDocument/2006/relationships/tags" Target="../tags/tag145.xml"/><Relationship Id="rId41" Type="http://schemas.openxmlformats.org/officeDocument/2006/relationships/tags" Target="../tags/tag16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tags" Target="../tags/tag423.xml"/><Relationship Id="rId18" Type="http://schemas.openxmlformats.org/officeDocument/2006/relationships/tags" Target="../tags/tag428.xml"/><Relationship Id="rId26" Type="http://schemas.openxmlformats.org/officeDocument/2006/relationships/oleObject" Target="../embeddings/oleObject20.bin"/><Relationship Id="rId3" Type="http://schemas.openxmlformats.org/officeDocument/2006/relationships/slideLayout" Target="../slideLayouts/slideLayout135.xml"/><Relationship Id="rId21" Type="http://schemas.openxmlformats.org/officeDocument/2006/relationships/tags" Target="../tags/tag431.xml"/><Relationship Id="rId7" Type="http://schemas.openxmlformats.org/officeDocument/2006/relationships/tags" Target="../tags/tag417.xml"/><Relationship Id="rId12" Type="http://schemas.openxmlformats.org/officeDocument/2006/relationships/tags" Target="../tags/tag422.xml"/><Relationship Id="rId17" Type="http://schemas.openxmlformats.org/officeDocument/2006/relationships/tags" Target="../tags/tag427.xml"/><Relationship Id="rId25" Type="http://schemas.openxmlformats.org/officeDocument/2006/relationships/tags" Target="../tags/tag435.xml"/><Relationship Id="rId2" Type="http://schemas.openxmlformats.org/officeDocument/2006/relationships/slideLayout" Target="../slideLayouts/slideLayout134.xml"/><Relationship Id="rId16" Type="http://schemas.openxmlformats.org/officeDocument/2006/relationships/tags" Target="../tags/tag426.xml"/><Relationship Id="rId20" Type="http://schemas.openxmlformats.org/officeDocument/2006/relationships/tags" Target="../tags/tag430.xml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33.xml"/><Relationship Id="rId6" Type="http://schemas.openxmlformats.org/officeDocument/2006/relationships/theme" Target="../theme/theme13.xml"/><Relationship Id="rId11" Type="http://schemas.openxmlformats.org/officeDocument/2006/relationships/tags" Target="../tags/tag421.xml"/><Relationship Id="rId24" Type="http://schemas.openxmlformats.org/officeDocument/2006/relationships/tags" Target="../tags/tag434.xml"/><Relationship Id="rId5" Type="http://schemas.openxmlformats.org/officeDocument/2006/relationships/slideLayout" Target="../slideLayouts/slideLayout137.xml"/><Relationship Id="rId15" Type="http://schemas.openxmlformats.org/officeDocument/2006/relationships/tags" Target="../tags/tag425.xml"/><Relationship Id="rId23" Type="http://schemas.openxmlformats.org/officeDocument/2006/relationships/tags" Target="../tags/tag433.xml"/><Relationship Id="rId28" Type="http://schemas.openxmlformats.org/officeDocument/2006/relationships/image" Target="../media/image27.jpeg"/><Relationship Id="rId10" Type="http://schemas.openxmlformats.org/officeDocument/2006/relationships/tags" Target="../tags/tag420.xml"/><Relationship Id="rId19" Type="http://schemas.openxmlformats.org/officeDocument/2006/relationships/tags" Target="../tags/tag429.xml"/><Relationship Id="rId4" Type="http://schemas.openxmlformats.org/officeDocument/2006/relationships/slideLayout" Target="../slideLayouts/slideLayout136.xml"/><Relationship Id="rId9" Type="http://schemas.openxmlformats.org/officeDocument/2006/relationships/tags" Target="../tags/tag419.xml"/><Relationship Id="rId14" Type="http://schemas.openxmlformats.org/officeDocument/2006/relationships/tags" Target="../tags/tag424.xml"/><Relationship Id="rId22" Type="http://schemas.openxmlformats.org/officeDocument/2006/relationships/tags" Target="../tags/tag432.xml"/><Relationship Id="rId27" Type="http://schemas.openxmlformats.org/officeDocument/2006/relationships/image" Target="../media/image26.emf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image" Target="../media/image9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51.xm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143" hidden="1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0" imgH="0" progId="TCLayout.ActiveDocument.1">
                  <p:embed/>
                </p:oleObj>
              </mc:Choice>
              <mc:Fallback>
                <p:oleObj name="think-cell Slide" r:id="rId3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42"/>
          <p:cNvPicPr>
            <a:picLocks noChangeArrowheads="1"/>
          </p:cNvPicPr>
          <p:nvPr userDrawn="1">
            <p:custDataLst>
              <p:tags r:id="rId9"/>
            </p:custDataLst>
          </p:nvPr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3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438150" y="1890713"/>
            <a:ext cx="6783388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  <p:custDataLst>
              <p:tags r:id="rId11"/>
            </p:custDataLst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F140CD4-2C5A-4713-B909-2AED122FCC5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31" name="McK 2. Unit of measure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00025" y="1014413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32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1081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082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marL="609600" indent="-609600" defTabSz="895350">
                <a:tabLst>
                  <a:tab pos="612775" algn="l"/>
                </a:tabLst>
              </a:pPr>
              <a:r>
                <a:rPr lang="en-GB" sz="1000" dirty="0">
                  <a:solidFill>
                    <a:srgbClr val="003896"/>
                  </a:solidFill>
                  <a:latin typeface="Arial"/>
                  <a:cs typeface="Arial"/>
                </a:rPr>
                <a:t>SOURCE: Source</a:t>
              </a:r>
            </a:p>
          </p:txBody>
        </p:sp>
      </p:grpSp>
      <p:grpSp>
        <p:nvGrpSpPr>
          <p:cNvPr id="1033" name="LegendBoxes" hidden="1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7993063" y="1014413"/>
            <a:ext cx="842962" cy="976312"/>
            <a:chOff x="3394" y="519"/>
            <a:chExt cx="531" cy="615"/>
          </a:xfrm>
        </p:grpSpPr>
        <p:sp>
          <p:nvSpPr>
            <p:cNvPr id="1073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4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5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6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7" name="Legend1" hidden="1"/>
            <p:cNvSpPr>
              <a:spLocks noChangeArrowheads="1"/>
            </p:cNvSpPr>
            <p:nvPr userDrawn="1"/>
          </p:nvSpPr>
          <p:spPr bwMode="auto">
            <a:xfrm>
              <a:off x="3554" y="51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Legend1</a:t>
              </a:r>
            </a:p>
          </p:txBody>
        </p:sp>
        <p:sp>
          <p:nvSpPr>
            <p:cNvPr id="1078" name="Legend2" hidden="1"/>
            <p:cNvSpPr>
              <a:spLocks noChangeArrowheads="1"/>
            </p:cNvSpPr>
            <p:nvPr userDrawn="1"/>
          </p:nvSpPr>
          <p:spPr bwMode="auto">
            <a:xfrm>
              <a:off x="3554" y="684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Legend2</a:t>
              </a:r>
            </a:p>
          </p:txBody>
        </p:sp>
        <p:sp>
          <p:nvSpPr>
            <p:cNvPr id="1079" name="Legend3" hidden="1"/>
            <p:cNvSpPr>
              <a:spLocks noChangeArrowheads="1"/>
            </p:cNvSpPr>
            <p:nvPr userDrawn="1"/>
          </p:nvSpPr>
          <p:spPr bwMode="auto">
            <a:xfrm>
              <a:off x="3554" y="84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Legend3</a:t>
              </a:r>
            </a:p>
          </p:txBody>
        </p:sp>
        <p:sp>
          <p:nvSpPr>
            <p:cNvPr id="1080" name="Legend4" hidden="1"/>
            <p:cNvSpPr>
              <a:spLocks noChangeArrowheads="1"/>
            </p:cNvSpPr>
            <p:nvPr userDrawn="1"/>
          </p:nvSpPr>
          <p:spPr bwMode="auto">
            <a:xfrm>
              <a:off x="3554" y="101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Legend4</a:t>
              </a:r>
            </a:p>
          </p:txBody>
        </p:sp>
      </p:grpSp>
      <p:grpSp>
        <p:nvGrpSpPr>
          <p:cNvPr id="1034" name="LegendLines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7675563" y="1014413"/>
            <a:ext cx="1160462" cy="706437"/>
            <a:chOff x="2411" y="2750"/>
            <a:chExt cx="731" cy="445"/>
          </a:xfrm>
        </p:grpSpPr>
        <p:sp>
          <p:nvSpPr>
            <p:cNvPr id="1067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68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69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0" name="Legend1" hidden="1"/>
            <p:cNvSpPr>
              <a:spLocks noChangeArrowheads="1"/>
            </p:cNvSpPr>
            <p:nvPr userDrawn="1"/>
          </p:nvSpPr>
          <p:spPr bwMode="auto">
            <a:xfrm>
              <a:off x="2771" y="2750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Legend1</a:t>
              </a:r>
            </a:p>
          </p:txBody>
        </p:sp>
        <p:sp>
          <p:nvSpPr>
            <p:cNvPr id="1071" name="Legend2" hidden="1"/>
            <p:cNvSpPr>
              <a:spLocks noChangeArrowheads="1"/>
            </p:cNvSpPr>
            <p:nvPr userDrawn="1"/>
          </p:nvSpPr>
          <p:spPr bwMode="auto">
            <a:xfrm>
              <a:off x="2771" y="2915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Legend2</a:t>
              </a:r>
            </a:p>
          </p:txBody>
        </p:sp>
        <p:sp>
          <p:nvSpPr>
            <p:cNvPr id="1072" name="Legend3" hidden="1"/>
            <p:cNvSpPr>
              <a:spLocks noChangeArrowheads="1"/>
            </p:cNvSpPr>
            <p:nvPr userDrawn="1"/>
          </p:nvSpPr>
          <p:spPr bwMode="auto">
            <a:xfrm>
              <a:off x="2771" y="3080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Legend3</a:t>
              </a:r>
            </a:p>
          </p:txBody>
        </p:sp>
      </p:grpSp>
      <p:grpSp>
        <p:nvGrpSpPr>
          <p:cNvPr id="1035" name="LegendMoons" hidden="1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7913688" y="1014413"/>
            <a:ext cx="922337" cy="1306512"/>
            <a:chOff x="1104" y="2704"/>
            <a:chExt cx="581" cy="823"/>
          </a:xfrm>
        </p:grpSpPr>
        <p:grpSp>
          <p:nvGrpSpPr>
            <p:cNvPr id="1047" name="MoonLegend1" hidden="1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65" name="Oval 74" hidden="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6" name="Arc 75" hidden="1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48" name="MoonLegend2" hidden="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2" name="Oval 77" hidden="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4" name="Arc 78" hidden="1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49" name="MoonLegend3" hidden="1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061" name="Oval 80" hidden="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2" name="Arc 81" hidden="1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50" name="MoonLegend4" hidden="1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059" name="Oval 83" hidden="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0" name="Arc 84" hidden="1"/>
              <p:cNvSpPr>
                <a:spLocks noChangeAspect="1"/>
              </p:cNvSpPr>
              <p:nvPr>
                <p:custDataLst>
                  <p:tags r:id="rId30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51" name="MoonLegend5" hidden="1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057" name="Oval 86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8" name="Oval 87" hidden="1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052" name="Legend1" hidden="1"/>
            <p:cNvSpPr>
              <a:spLocks noChangeArrowheads="1"/>
            </p:cNvSpPr>
            <p:nvPr userDrawn="1"/>
          </p:nvSpPr>
          <p:spPr bwMode="auto">
            <a:xfrm>
              <a:off x="1314" y="2712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Legend1</a:t>
              </a:r>
            </a:p>
          </p:txBody>
        </p:sp>
        <p:sp>
          <p:nvSpPr>
            <p:cNvPr id="1053" name="Legend2" hidden="1"/>
            <p:cNvSpPr>
              <a:spLocks noChangeArrowheads="1"/>
            </p:cNvSpPr>
            <p:nvPr userDrawn="1"/>
          </p:nvSpPr>
          <p:spPr bwMode="auto">
            <a:xfrm>
              <a:off x="1314" y="2885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Legend2</a:t>
              </a:r>
            </a:p>
          </p:txBody>
        </p:sp>
        <p:sp>
          <p:nvSpPr>
            <p:cNvPr id="1054" name="Legend3" hidden="1"/>
            <p:cNvSpPr>
              <a:spLocks noChangeArrowheads="1"/>
            </p:cNvSpPr>
            <p:nvPr userDrawn="1"/>
          </p:nvSpPr>
          <p:spPr bwMode="auto">
            <a:xfrm>
              <a:off x="1314" y="3058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Legend3</a:t>
              </a:r>
            </a:p>
          </p:txBody>
        </p:sp>
        <p:sp>
          <p:nvSpPr>
            <p:cNvPr id="1055" name="Legend4" hidden="1"/>
            <p:cNvSpPr>
              <a:spLocks noChangeArrowheads="1"/>
            </p:cNvSpPr>
            <p:nvPr userDrawn="1"/>
          </p:nvSpPr>
          <p:spPr bwMode="auto">
            <a:xfrm>
              <a:off x="1314" y="3231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Legend4</a:t>
              </a:r>
            </a:p>
          </p:txBody>
        </p:sp>
        <p:sp>
          <p:nvSpPr>
            <p:cNvPr id="1056" name="Legend5" hidden="1"/>
            <p:cNvSpPr>
              <a:spLocks noChangeArrowheads="1"/>
            </p:cNvSpPr>
            <p:nvPr userDrawn="1"/>
          </p:nvSpPr>
          <p:spPr bwMode="auto">
            <a:xfrm>
              <a:off x="1314" y="3404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Legend5</a:t>
              </a:r>
            </a:p>
          </p:txBody>
        </p:sp>
      </p:grpSp>
      <p:grpSp>
        <p:nvGrpSpPr>
          <p:cNvPr id="1036" name="Sticker" hidden="1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7742238" y="1014413"/>
            <a:ext cx="1093787" cy="209550"/>
            <a:chOff x="4877" y="639"/>
            <a:chExt cx="689" cy="132"/>
          </a:xfrm>
        </p:grpSpPr>
        <p:cxnSp>
          <p:nvCxnSpPr>
            <p:cNvPr id="1044" name="AutoShape 94" hidden="1"/>
            <p:cNvCxnSpPr>
              <a:cxnSpLocks noChangeShapeType="1"/>
              <a:stCxn id="1045" idx="4"/>
              <a:endCxn id="1045" idx="6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5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/>
            <a:p>
              <a:pPr algn="r" defTabSz="895350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  <a:latin typeface="Arial"/>
                  <a:cs typeface="Arial"/>
                </a:rPr>
                <a:t>ILLUSTRATIVE</a:t>
              </a:r>
            </a:p>
          </p:txBody>
        </p:sp>
        <p:cxnSp>
          <p:nvCxnSpPr>
            <p:cNvPr id="1046" name="AutoShape 96" hidden="1"/>
            <p:cNvCxnSpPr>
              <a:cxnSpLocks noChangeShapeType="1"/>
              <a:stCxn id="1045" idx="2"/>
              <a:endCxn id="1045" idx="4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37" name="doc id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010525" y="47625"/>
            <a:ext cx="995363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895350"/>
            <a:r>
              <a:rPr lang="en-GB" sz="700" dirty="0">
                <a:solidFill>
                  <a:srgbClr val="000000"/>
                </a:solidFill>
                <a:latin typeface="Arial"/>
                <a:cs typeface="Arial"/>
              </a:rPr>
              <a:t>JOH-ESK039-20101008-vgi</a:t>
            </a:r>
          </a:p>
        </p:txBody>
      </p:sp>
      <p:grpSp>
        <p:nvGrpSpPr>
          <p:cNvPr id="1038" name="ACET" hidden="1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1452563" y="1333500"/>
            <a:ext cx="4264025" cy="508000"/>
            <a:chOff x="915" y="710"/>
            <a:chExt cx="2686" cy="320"/>
          </a:xfrm>
        </p:grpSpPr>
        <p:cxnSp>
          <p:nvCxnSpPr>
            <p:cNvPr id="1042" name="AutoShape 103" hidden="1"/>
            <p:cNvCxnSpPr>
              <a:cxnSpLocks noChangeShapeType="1"/>
              <a:stCxn id="1043" idx="4"/>
              <a:endCxn id="1043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3" name="AutoShape 104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/>
            <a:p>
              <a:pPr defTabSz="912813"/>
              <a:r>
                <a:rPr lang="en-GB" sz="1600" b="1" dirty="0">
                  <a:solidFill>
                    <a:srgbClr val="003896"/>
                  </a:solidFill>
                  <a:latin typeface="Arial"/>
                  <a:cs typeface="Arial"/>
                </a:rPr>
                <a:t>Title</a:t>
              </a:r>
            </a:p>
            <a:p>
              <a:pPr defTabSz="912813"/>
              <a:r>
                <a:rPr lang="en-GB" sz="1600" dirty="0">
                  <a:solidFill>
                    <a:srgbClr val="808080"/>
                  </a:solidFill>
                  <a:latin typeface="Arial"/>
                  <a:cs typeface="Arial"/>
                </a:rPr>
                <a:t>Unit of measure</a:t>
              </a:r>
            </a:p>
          </p:txBody>
        </p:sp>
      </p:grpSp>
      <p:sp>
        <p:nvSpPr>
          <p:cNvPr id="1039" name="Working Draft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5400000">
            <a:off x="8222456" y="2928144"/>
            <a:ext cx="1712913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1040" name="Printed" hidden="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5400000">
            <a:off x="8595519" y="4417219"/>
            <a:ext cx="966787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1041" name="Picture 140"/>
          <p:cNvPicPr>
            <a:picLocks noChangeArrowheads="1"/>
          </p:cNvPicPr>
          <p:nvPr>
            <p:custDataLst>
              <p:tags r:id="rId21"/>
            </p:custDataLst>
          </p:nvPr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069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2" r:id="rId1"/>
    <p:sldLayoutId id="2147484193" r:id="rId2"/>
    <p:sldLayoutId id="2147484194" r:id="rId3"/>
    <p:sldLayoutId id="2147484195" r:id="rId4"/>
    <p:sldLayoutId id="2147484196" r:id="rId5"/>
    <p:sldLayoutId id="2147484197" r:id="rId6"/>
  </p:sldLayoutIdLst>
  <p:transition spd="slow"/>
  <p:hf hdr="0" ftr="0" dt="0"/>
  <p:txStyles>
    <p:titleStyle>
      <a:lvl1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7638" indent="-14605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7188" indent="-207963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81013" indent="-1238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7225" indent="-1746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144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716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288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860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71335B-228C-42AC-B02D-4845B407C989}" type="datetime1">
              <a:rPr lang="en-ZA" smtClean="0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08C25A3-D75A-4103-A9E5-82E70243406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  <p:pic>
        <p:nvPicPr>
          <p:cNvPr id="5128" name="Picture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6318250"/>
            <a:ext cx="5492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43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6" r:id="rId1"/>
    <p:sldLayoutId id="2147484257" r:id="rId2"/>
    <p:sldLayoutId id="2147484258" r:id="rId3"/>
    <p:sldLayoutId id="2147484259" r:id="rId4"/>
    <p:sldLayoutId id="2147484260" r:id="rId5"/>
    <p:sldLayoutId id="2147484261" r:id="rId6"/>
    <p:sldLayoutId id="2147484262" r:id="rId7"/>
    <p:sldLayoutId id="2147484263" r:id="rId8"/>
    <p:sldLayoutId id="2147484264" r:id="rId9"/>
    <p:sldLayoutId id="2147484265" r:id="rId10"/>
    <p:sldLayoutId id="2147484266" r:id="rId11"/>
    <p:sldLayoutId id="2147484267" r:id="rId12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A809A85E-463D-4568-B54E-AA10662D8C33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5713" y="6453188"/>
            <a:ext cx="992187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0476D7D3-F32F-412B-9DED-8ABC77AB2C9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  <p:pic>
        <p:nvPicPr>
          <p:cNvPr id="1032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6318250"/>
            <a:ext cx="5492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35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  <p:sldLayoutId id="2147484281" r:id="rId12"/>
    <p:sldLayoutId id="2147484282" r:id="rId13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3689" y="0"/>
            <a:ext cx="8723434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6000" rIns="9144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8504" y="1081089"/>
            <a:ext cx="8562242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19746" y="6457951"/>
            <a:ext cx="63304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lvl1pPr>
          </a:lstStyle>
          <a:p>
            <a:pPr eaLnBrk="0" hangingPunct="0"/>
            <a:fld id="{A30E162B-38EB-475C-B201-C6423393E793}" type="slidenum">
              <a:rPr lang="en-GB" altLang="en-US" sz="1477" b="1" smtClean="0">
                <a:solidFill>
                  <a:srgbClr val="003893"/>
                </a:solidFill>
                <a:latin typeface="Arial" panose="020B0604020202020204" pitchFamily="34" charset="0"/>
              </a:rPr>
              <a:pPr eaLnBrk="0" hangingPunct="0"/>
              <a:t>‹#›</a:t>
            </a:fld>
            <a:endParaRPr lang="en-GB" altLang="en-US" sz="1477" b="1" dirty="0">
              <a:solidFill>
                <a:srgbClr val="003893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Text Box 39"/>
          <p:cNvSpPr txBox="1">
            <a:spLocks noChangeArrowheads="1"/>
          </p:cNvSpPr>
          <p:nvPr/>
        </p:nvSpPr>
        <p:spPr bwMode="auto">
          <a:xfrm>
            <a:off x="474740" y="6067426"/>
            <a:ext cx="184731" cy="603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3893"/>
              </a:buClr>
              <a:buFont typeface="Wingdings" pitchFamily="2" charset="2"/>
              <a:buChar char="§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3893"/>
              </a:buClr>
              <a:buFont typeface="Wingdings" pitchFamily="2" charset="2"/>
              <a:buChar char="§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3893"/>
              </a:buClr>
              <a:buFont typeface="Wingdings" pitchFamily="2" charset="2"/>
              <a:buChar char="§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3893"/>
              </a:buClr>
              <a:buFont typeface="Wingdings" pitchFamily="2" charset="2"/>
              <a:buChar char="§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ZA" sz="3323" b="0" dirty="0">
              <a:solidFill>
                <a:srgbClr val="003893"/>
              </a:solidFill>
            </a:endParaRPr>
          </a:p>
        </p:txBody>
      </p:sp>
      <p:sp>
        <p:nvSpPr>
          <p:cNvPr id="1065" name="Text Box 41"/>
          <p:cNvSpPr txBox="1">
            <a:spLocks noChangeArrowheads="1"/>
          </p:cNvSpPr>
          <p:nvPr/>
        </p:nvSpPr>
        <p:spPr bwMode="auto">
          <a:xfrm>
            <a:off x="2929305" y="6405563"/>
            <a:ext cx="4598377" cy="3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ct val="120000"/>
              </a:lnSpc>
              <a:spcBef>
                <a:spcPct val="50000"/>
              </a:spcBef>
              <a:buClr>
                <a:srgbClr val="009ACC"/>
              </a:buClr>
              <a:defRPr/>
            </a:pPr>
            <a:endParaRPr lang="en-ZA" sz="1477" b="1" dirty="0">
              <a:solidFill>
                <a:srgbClr val="00389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67" name="Text Box 43"/>
          <p:cNvSpPr txBox="1">
            <a:spLocks noChangeArrowheads="1"/>
          </p:cNvSpPr>
          <p:nvPr/>
        </p:nvSpPr>
        <p:spPr bwMode="gray">
          <a:xfrm>
            <a:off x="3814397" y="6459538"/>
            <a:ext cx="1608948" cy="304682"/>
          </a:xfrm>
          <a:prstGeom prst="rect">
            <a:avLst/>
          </a:prstGeom>
          <a:noFill/>
          <a:ln>
            <a:noFill/>
          </a:ln>
          <a:effectLst>
            <a:outerShdw dist="107763" dir="13500000" sx="75000" sy="75000" algn="tl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6444" tIns="66444" rIns="66444" bIns="66444">
            <a:spAutoFit/>
          </a:bodyPr>
          <a:lstStyle>
            <a:lvl1pPr marL="171450" indent="-171450" defTabSz="89535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1pPr>
            <a:lvl2pPr defTabSz="89535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2pPr>
            <a:lvl3pPr defTabSz="89535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defTabSz="89535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4pPr>
            <a:lvl5pPr defTabSz="89535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5pPr>
            <a:lvl6pPr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SzPct val="120000"/>
              <a:buFont typeface="Wingdings" panose="05000000000000000000" pitchFamily="2" charset="2"/>
              <a:buNone/>
              <a:defRPr/>
            </a:pPr>
            <a:r>
              <a:rPr lang="en-GB" sz="1108" dirty="0">
                <a:solidFill>
                  <a:srgbClr val="FFFFFF"/>
                </a:solidFill>
              </a:rPr>
              <a:t>Copyright, Eskom 2007</a:t>
            </a:r>
          </a:p>
        </p:txBody>
      </p:sp>
    </p:spTree>
    <p:extLst>
      <p:ext uri="{BB962C8B-B14F-4D97-AF65-F5344CB8AC3E}">
        <p14:creationId xmlns:p14="http://schemas.microsoft.com/office/powerpoint/2010/main" val="126632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4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  <p:sldLayoutId id="2147484295" r:id="rId12"/>
  </p:sldLayoutIdLst>
  <p:transition spd="med"/>
  <p:hf sldNum="0"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5pPr>
      <a:lvl6pPr marL="422041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6pPr>
      <a:lvl7pPr marL="844083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7pPr>
      <a:lvl8pPr marL="1266124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8pPr>
      <a:lvl9pPr marL="1688165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62" b="1">
          <a:solidFill>
            <a:srgbClr val="004182"/>
          </a:solidFill>
          <a:latin typeface="Arial" charset="0"/>
        </a:defRPr>
      </a:lvl9pPr>
    </p:titleStyle>
    <p:bodyStyle>
      <a:lvl1pPr marL="253518" indent="-253518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rgbClr val="009ACC"/>
        </a:buClr>
        <a:buChar char="•"/>
        <a:defRPr sz="3323">
          <a:solidFill>
            <a:schemeClr val="tx1"/>
          </a:solidFill>
          <a:latin typeface="+mn-lt"/>
          <a:ea typeface="+mn-ea"/>
          <a:cs typeface="+mn-cs"/>
        </a:defRPr>
      </a:lvl1pPr>
      <a:lvl2pPr marL="660905" indent="-241795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rgbClr val="009ACC"/>
        </a:buClr>
        <a:buChar char="–"/>
        <a:defRPr sz="2954">
          <a:solidFill>
            <a:schemeClr val="tx1"/>
          </a:solidFill>
          <a:latin typeface="+mn-lt"/>
        </a:defRPr>
      </a:lvl2pPr>
      <a:lvl3pPr marL="1069758" indent="-24326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rgbClr val="009ACC"/>
        </a:buClr>
        <a:buFont typeface="Wingdings" panose="05000000000000000000" pitchFamily="2" charset="2"/>
        <a:buChar char=""/>
        <a:defRPr sz="2585">
          <a:solidFill>
            <a:schemeClr val="tx1"/>
          </a:solidFill>
          <a:latin typeface="+mn-lt"/>
        </a:defRPr>
      </a:lvl3pPr>
      <a:lvl4pPr marL="1491799" indent="-256449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Clr>
          <a:srgbClr val="009ACC"/>
        </a:buClr>
        <a:buFont typeface="Symbol" panose="05050102010706020507" pitchFamily="18" charset="2"/>
        <a:buChar char="-"/>
        <a:defRPr sz="2215">
          <a:solidFill>
            <a:srgbClr val="004182"/>
          </a:solidFill>
          <a:latin typeface="+mn-lt"/>
        </a:defRPr>
      </a:lvl4pPr>
      <a:lvl5pPr marL="1868413" indent="-211021" algn="l" rtl="0" eaLnBrk="0" fontAlgn="base" hangingPunct="0">
        <a:spcBef>
          <a:spcPct val="30000"/>
        </a:spcBef>
        <a:spcAft>
          <a:spcPct val="0"/>
        </a:spcAft>
        <a:buClr>
          <a:srgbClr val="004182"/>
        </a:buClr>
        <a:buFont typeface="Wingdings" panose="05000000000000000000" pitchFamily="2" charset="2"/>
        <a:buChar char="ú"/>
        <a:defRPr sz="1292">
          <a:solidFill>
            <a:srgbClr val="004182"/>
          </a:solidFill>
          <a:latin typeface="+mn-lt"/>
        </a:defRPr>
      </a:lvl5pPr>
      <a:lvl6pPr marL="2290454" indent="-211021" algn="l" rtl="0" eaLnBrk="0" fontAlgn="base" hangingPunct="0">
        <a:spcBef>
          <a:spcPct val="30000"/>
        </a:spcBef>
        <a:spcAft>
          <a:spcPct val="0"/>
        </a:spcAft>
        <a:buClr>
          <a:srgbClr val="004182"/>
        </a:buClr>
        <a:buFont typeface="Wingdings" pitchFamily="2" charset="2"/>
        <a:buChar char="ú"/>
        <a:defRPr sz="1292">
          <a:solidFill>
            <a:srgbClr val="004182"/>
          </a:solidFill>
          <a:latin typeface="+mn-lt"/>
        </a:defRPr>
      </a:lvl6pPr>
      <a:lvl7pPr marL="2712495" indent="-211021" algn="l" rtl="0" eaLnBrk="0" fontAlgn="base" hangingPunct="0">
        <a:spcBef>
          <a:spcPct val="30000"/>
        </a:spcBef>
        <a:spcAft>
          <a:spcPct val="0"/>
        </a:spcAft>
        <a:buClr>
          <a:srgbClr val="004182"/>
        </a:buClr>
        <a:buFont typeface="Wingdings" pitchFamily="2" charset="2"/>
        <a:buChar char="ú"/>
        <a:defRPr sz="1292">
          <a:solidFill>
            <a:srgbClr val="004182"/>
          </a:solidFill>
          <a:latin typeface="+mn-lt"/>
        </a:defRPr>
      </a:lvl7pPr>
      <a:lvl8pPr marL="3134537" indent="-211021" algn="l" rtl="0" eaLnBrk="0" fontAlgn="base" hangingPunct="0">
        <a:spcBef>
          <a:spcPct val="30000"/>
        </a:spcBef>
        <a:spcAft>
          <a:spcPct val="0"/>
        </a:spcAft>
        <a:buClr>
          <a:srgbClr val="004182"/>
        </a:buClr>
        <a:buFont typeface="Wingdings" pitchFamily="2" charset="2"/>
        <a:buChar char="ú"/>
        <a:defRPr sz="1292">
          <a:solidFill>
            <a:srgbClr val="004182"/>
          </a:solidFill>
          <a:latin typeface="+mn-lt"/>
        </a:defRPr>
      </a:lvl8pPr>
      <a:lvl9pPr marL="3556578" indent="-211021" algn="l" rtl="0" eaLnBrk="0" fontAlgn="base" hangingPunct="0">
        <a:spcBef>
          <a:spcPct val="30000"/>
        </a:spcBef>
        <a:spcAft>
          <a:spcPct val="0"/>
        </a:spcAft>
        <a:buClr>
          <a:srgbClr val="004182"/>
        </a:buClr>
        <a:buFont typeface="Wingdings" pitchFamily="2" charset="2"/>
        <a:buChar char="ú"/>
        <a:defRPr sz="1292">
          <a:solidFill>
            <a:srgbClr val="004182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3" descr="logo small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17" descr="topsoli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EFD0B988-5806-42A3-AD07-6C4C062E2720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5713" y="6453188"/>
            <a:ext cx="992187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27FE2F13-0CC2-4DA4-928D-67B8B65723F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  <p:pic>
        <p:nvPicPr>
          <p:cNvPr id="15368" name="Picture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2" t="14398" b="17091"/>
          <a:stretch>
            <a:fillRect/>
          </a:stretch>
        </p:blipFill>
        <p:spPr bwMode="auto">
          <a:xfrm>
            <a:off x="8318500" y="6118225"/>
            <a:ext cx="5746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  <p:sldLayoutId id="2147484308" r:id="rId12"/>
    <p:sldLayoutId id="2147484309" r:id="rId13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 dirty="0">
              <a:latin typeface="Arial"/>
              <a:cs typeface="Arial"/>
            </a:endParaRP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DF8D8274-3C99-40BA-8295-4231343BFB58}" type="slidenum">
              <a:rPr lang="en-ZA">
                <a:latin typeface="Arial"/>
                <a:cs typeface="Arial"/>
              </a:rPr>
              <a:pPr>
                <a:defRPr/>
              </a:pPr>
              <a:t>‹#›</a:t>
            </a:fld>
            <a:endParaRPr lang="en-ZA" dirty="0">
              <a:latin typeface="Arial"/>
              <a:cs typeface="Arial"/>
            </a:endParaRPr>
          </a:p>
        </p:txBody>
      </p:sp>
      <p:pic>
        <p:nvPicPr>
          <p:cNvPr id="5128" name="Picture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6318250"/>
            <a:ext cx="5492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09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  <p:sldLayoutId id="2147484331" r:id="rId6"/>
    <p:sldLayoutId id="2147484332" r:id="rId7"/>
    <p:sldLayoutId id="2147484333" r:id="rId8"/>
    <p:sldLayoutId id="2147484334" r:id="rId9"/>
    <p:sldLayoutId id="2147484335" r:id="rId10"/>
    <p:sldLayoutId id="2147484336" r:id="rId11"/>
    <p:sldLayoutId id="2147484337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235CCE-1DE7-49F7-8BAC-8C4F69B5F30E}" type="datetime1">
              <a:rPr lang="en-ZA"/>
              <a:pPr>
                <a:defRPr/>
              </a:pPr>
              <a:t>2025/07/08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83725B"/>
                </a:solidFill>
              </a:defRPr>
            </a:lvl1pPr>
          </a:lstStyle>
          <a:p>
            <a:fld id="{41276431-ACB2-4131-AD13-094F60C60380}" type="slidenum">
              <a:rPr lang="en-ZA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8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9" r:id="rId1"/>
    <p:sldLayoutId id="2147484340" r:id="rId2"/>
    <p:sldLayoutId id="2147484341" r:id="rId3"/>
    <p:sldLayoutId id="2147484342" r:id="rId4"/>
    <p:sldLayoutId id="2147484343" r:id="rId5"/>
    <p:sldLayoutId id="2147484344" r:id="rId6"/>
    <p:sldLayoutId id="2147484345" r:id="rId7"/>
    <p:sldLayoutId id="2147484346" r:id="rId8"/>
    <p:sldLayoutId id="2147484347" r:id="rId9"/>
    <p:sldLayoutId id="2147484348" r:id="rId10"/>
    <p:sldLayoutId id="2147484349" r:id="rId11"/>
    <p:sldLayoutId id="2147484350" r:id="rId12"/>
    <p:sldLayoutId id="2147484351" r:id="rId13"/>
    <p:sldLayoutId id="2147484352" r:id="rId14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skom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596336" y="351324"/>
            <a:ext cx="1296144" cy="341372"/>
          </a:xfrm>
          <a:prstGeom prst="rect">
            <a:avLst/>
          </a:prstGeom>
        </p:spPr>
      </p:pic>
      <p:pic>
        <p:nvPicPr>
          <p:cNvPr id="1041" name="Picture 17" descr="topsolid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fld id="{F2BAABB7-F528-4EA3-8F51-E17FFB0C6016}" type="datetime1">
              <a:rPr lang="en-ZA"/>
              <a:pPr/>
              <a:t>2025/07/08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r>
              <a:rPr lang="en-ZA" dirty="0"/>
              <a:t>Living Disciplined Execution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fld id="{1D40FCC0-C6A3-43BD-8516-DAA126F667EA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820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  <p:sldLayoutId id="2147484365" r:id="rId12"/>
    <p:sldLayoutId id="2147484366" r:id="rId13"/>
  </p:sldLayoutIdLst>
  <p:transition spd="slow">
    <p:fade/>
  </p:transition>
  <p:hf hdr="0" ft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143" hidden="1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9" imgW="0" imgH="0" progId="">
                  <p:embed/>
                </p:oleObj>
              </mc:Choice>
              <mc:Fallback>
                <p:oleObj name="think-cell Slide" r:id="rId39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42"/>
          <p:cNvPicPr>
            <a:picLocks noChangeArrowheads="1"/>
          </p:cNvPicPr>
          <p:nvPr userDrawn="1">
            <p:custDataLst>
              <p:tags r:id="rId11"/>
            </p:custDataLst>
          </p:nvPr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3"/>
          <p:cNvSpPr>
            <a:spLocks noGrp="1" noChangeArrowheads="1"/>
          </p:cNvSpPr>
          <p:nvPr>
            <p:ph type="body" idx="1"/>
            <p:custDataLst>
              <p:tags r:id="rId12"/>
            </p:custDataLst>
          </p:nvPr>
        </p:nvSpPr>
        <p:spPr bwMode="auto">
          <a:xfrm>
            <a:off x="438150" y="1890713"/>
            <a:ext cx="6783388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  <p:custDataLst>
              <p:tags r:id="rId13"/>
            </p:custDataLst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F140CD4-2C5A-4713-B909-2AED122FCC5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31" name="McK 2. Unit of measure" hidden="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00025" y="1014413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32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1081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082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marL="609600" indent="-609600" defTabSz="895350">
                <a:tabLst>
                  <a:tab pos="612775" algn="l"/>
                </a:tabLst>
              </a:pPr>
              <a:r>
                <a:rPr lang="en-GB" sz="1000" dirty="0">
                  <a:solidFill>
                    <a:srgbClr val="003896"/>
                  </a:solidFill>
                  <a:latin typeface="Arial"/>
                  <a:cs typeface="Arial"/>
                </a:rPr>
                <a:t>SOURCE: Source</a:t>
              </a:r>
            </a:p>
          </p:txBody>
        </p:sp>
      </p:grpSp>
      <p:grpSp>
        <p:nvGrpSpPr>
          <p:cNvPr id="1033" name="LegendBoxes" hidden="1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7993063" y="1014413"/>
            <a:ext cx="842962" cy="976312"/>
            <a:chOff x="3394" y="519"/>
            <a:chExt cx="531" cy="615"/>
          </a:xfrm>
        </p:grpSpPr>
        <p:sp>
          <p:nvSpPr>
            <p:cNvPr id="1073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4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5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6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7" name="Legend1" hidden="1"/>
            <p:cNvSpPr>
              <a:spLocks noChangeArrowheads="1"/>
            </p:cNvSpPr>
            <p:nvPr userDrawn="1"/>
          </p:nvSpPr>
          <p:spPr bwMode="auto">
            <a:xfrm>
              <a:off x="3554" y="51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Legend1</a:t>
              </a:r>
            </a:p>
          </p:txBody>
        </p:sp>
        <p:sp>
          <p:nvSpPr>
            <p:cNvPr id="1078" name="Legend2" hidden="1"/>
            <p:cNvSpPr>
              <a:spLocks noChangeArrowheads="1"/>
            </p:cNvSpPr>
            <p:nvPr userDrawn="1"/>
          </p:nvSpPr>
          <p:spPr bwMode="auto">
            <a:xfrm>
              <a:off x="3554" y="684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Legend2</a:t>
              </a:r>
            </a:p>
          </p:txBody>
        </p:sp>
        <p:sp>
          <p:nvSpPr>
            <p:cNvPr id="1079" name="Legend3" hidden="1"/>
            <p:cNvSpPr>
              <a:spLocks noChangeArrowheads="1"/>
            </p:cNvSpPr>
            <p:nvPr userDrawn="1"/>
          </p:nvSpPr>
          <p:spPr bwMode="auto">
            <a:xfrm>
              <a:off x="3554" y="84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Legend3</a:t>
              </a:r>
            </a:p>
          </p:txBody>
        </p:sp>
        <p:sp>
          <p:nvSpPr>
            <p:cNvPr id="1080" name="Legend4" hidden="1"/>
            <p:cNvSpPr>
              <a:spLocks noChangeArrowheads="1"/>
            </p:cNvSpPr>
            <p:nvPr userDrawn="1"/>
          </p:nvSpPr>
          <p:spPr bwMode="auto">
            <a:xfrm>
              <a:off x="3554" y="101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Legend4</a:t>
              </a:r>
            </a:p>
          </p:txBody>
        </p:sp>
      </p:grpSp>
      <p:grpSp>
        <p:nvGrpSpPr>
          <p:cNvPr id="1034" name="LegendLines" hidden="1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7675563" y="1014413"/>
            <a:ext cx="1160462" cy="706437"/>
            <a:chOff x="2411" y="2750"/>
            <a:chExt cx="731" cy="445"/>
          </a:xfrm>
        </p:grpSpPr>
        <p:sp>
          <p:nvSpPr>
            <p:cNvPr id="1067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68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69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 b="1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0" name="Legend1" hidden="1"/>
            <p:cNvSpPr>
              <a:spLocks noChangeArrowheads="1"/>
            </p:cNvSpPr>
            <p:nvPr userDrawn="1"/>
          </p:nvSpPr>
          <p:spPr bwMode="auto">
            <a:xfrm>
              <a:off x="2771" y="2750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Legend1</a:t>
              </a:r>
            </a:p>
          </p:txBody>
        </p:sp>
        <p:sp>
          <p:nvSpPr>
            <p:cNvPr id="1071" name="Legend2" hidden="1"/>
            <p:cNvSpPr>
              <a:spLocks noChangeArrowheads="1"/>
            </p:cNvSpPr>
            <p:nvPr userDrawn="1"/>
          </p:nvSpPr>
          <p:spPr bwMode="auto">
            <a:xfrm>
              <a:off x="2771" y="2915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Legend2</a:t>
              </a:r>
            </a:p>
          </p:txBody>
        </p:sp>
        <p:sp>
          <p:nvSpPr>
            <p:cNvPr id="1072" name="Legend3" hidden="1"/>
            <p:cNvSpPr>
              <a:spLocks noChangeArrowheads="1"/>
            </p:cNvSpPr>
            <p:nvPr userDrawn="1"/>
          </p:nvSpPr>
          <p:spPr bwMode="auto">
            <a:xfrm>
              <a:off x="2771" y="3080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Legend3</a:t>
              </a:r>
            </a:p>
          </p:txBody>
        </p:sp>
      </p:grpSp>
      <p:grpSp>
        <p:nvGrpSpPr>
          <p:cNvPr id="1035" name="LegendMoons" hidden="1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7913688" y="1014413"/>
            <a:ext cx="922337" cy="1306512"/>
            <a:chOff x="1104" y="2704"/>
            <a:chExt cx="581" cy="823"/>
          </a:xfrm>
        </p:grpSpPr>
        <p:grpSp>
          <p:nvGrpSpPr>
            <p:cNvPr id="1047" name="MoonLegend1" hidden="1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65" name="Oval 74" hidden="1"/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6" name="Arc 75" hidden="1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48" name="MoonLegend2" hidden="1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2" name="Oval 77" hidden="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4" name="Arc 78" hidden="1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49" name="MoonLegend3" hidden="1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061" name="Oval 80" hidden="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2" name="Arc 81" hidden="1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50" name="MoonLegend4" hidden="1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059" name="Oval 83" hidden="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0" name="Arc 84" hidden="1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51" name="MoonLegend5" hidden="1"/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057" name="Oval 86" hidden="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8" name="Oval 87" hidden="1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b="1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052" name="Legend1" hidden="1"/>
            <p:cNvSpPr>
              <a:spLocks noChangeArrowheads="1"/>
            </p:cNvSpPr>
            <p:nvPr userDrawn="1"/>
          </p:nvSpPr>
          <p:spPr bwMode="auto">
            <a:xfrm>
              <a:off x="1314" y="2712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Legend1</a:t>
              </a:r>
            </a:p>
          </p:txBody>
        </p:sp>
        <p:sp>
          <p:nvSpPr>
            <p:cNvPr id="1053" name="Legend2" hidden="1"/>
            <p:cNvSpPr>
              <a:spLocks noChangeArrowheads="1"/>
            </p:cNvSpPr>
            <p:nvPr userDrawn="1"/>
          </p:nvSpPr>
          <p:spPr bwMode="auto">
            <a:xfrm>
              <a:off x="1314" y="2885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Legend2</a:t>
              </a:r>
            </a:p>
          </p:txBody>
        </p:sp>
        <p:sp>
          <p:nvSpPr>
            <p:cNvPr id="1054" name="Legend3" hidden="1"/>
            <p:cNvSpPr>
              <a:spLocks noChangeArrowheads="1"/>
            </p:cNvSpPr>
            <p:nvPr userDrawn="1"/>
          </p:nvSpPr>
          <p:spPr bwMode="auto">
            <a:xfrm>
              <a:off x="1314" y="3058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Legend3</a:t>
              </a:r>
            </a:p>
          </p:txBody>
        </p:sp>
        <p:sp>
          <p:nvSpPr>
            <p:cNvPr id="1055" name="Legend4" hidden="1"/>
            <p:cNvSpPr>
              <a:spLocks noChangeArrowheads="1"/>
            </p:cNvSpPr>
            <p:nvPr userDrawn="1"/>
          </p:nvSpPr>
          <p:spPr bwMode="auto">
            <a:xfrm>
              <a:off x="1314" y="3231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Legend4</a:t>
              </a:r>
            </a:p>
          </p:txBody>
        </p:sp>
        <p:sp>
          <p:nvSpPr>
            <p:cNvPr id="1056" name="Legend5" hidden="1"/>
            <p:cNvSpPr>
              <a:spLocks noChangeArrowheads="1"/>
            </p:cNvSpPr>
            <p:nvPr userDrawn="1"/>
          </p:nvSpPr>
          <p:spPr bwMode="auto">
            <a:xfrm>
              <a:off x="1314" y="3404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defTabSz="912813"/>
              <a:r>
                <a:rPr lang="en-GB" sz="1200" dirty="0">
                  <a:solidFill>
                    <a:srgbClr val="003896"/>
                  </a:solidFill>
                  <a:latin typeface="Arial"/>
                  <a:cs typeface="Arial"/>
                </a:rPr>
                <a:t>Legend5</a:t>
              </a:r>
            </a:p>
          </p:txBody>
        </p:sp>
      </p:grpSp>
      <p:grpSp>
        <p:nvGrpSpPr>
          <p:cNvPr id="1036" name="Sticker" hidden="1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7742238" y="1014413"/>
            <a:ext cx="1093787" cy="209550"/>
            <a:chOff x="4877" y="639"/>
            <a:chExt cx="689" cy="132"/>
          </a:xfrm>
        </p:grpSpPr>
        <p:cxnSp>
          <p:nvCxnSpPr>
            <p:cNvPr id="1044" name="AutoShape 94" hidden="1"/>
            <p:cNvCxnSpPr>
              <a:cxnSpLocks noChangeShapeType="1"/>
              <a:stCxn id="1045" idx="4"/>
              <a:endCxn id="1045" idx="6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5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/>
            <a:p>
              <a:pPr algn="r" defTabSz="895350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  <a:latin typeface="Arial"/>
                  <a:cs typeface="Arial"/>
                </a:rPr>
                <a:t>ILLUSTRATIVE</a:t>
              </a:r>
            </a:p>
          </p:txBody>
        </p:sp>
        <p:cxnSp>
          <p:nvCxnSpPr>
            <p:cNvPr id="1046" name="AutoShape 96" hidden="1"/>
            <p:cNvCxnSpPr>
              <a:cxnSpLocks noChangeShapeType="1"/>
              <a:stCxn id="1045" idx="2"/>
              <a:endCxn id="1045" idx="4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37" name="doc id" hidden="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010525" y="47625"/>
            <a:ext cx="995363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895350"/>
            <a:r>
              <a:rPr lang="en-GB" sz="700" dirty="0">
                <a:solidFill>
                  <a:srgbClr val="000000"/>
                </a:solidFill>
                <a:latin typeface="Arial"/>
                <a:cs typeface="Arial"/>
              </a:rPr>
              <a:t>JOH-ESK039-20101008-vgi</a:t>
            </a:r>
          </a:p>
        </p:txBody>
      </p:sp>
      <p:grpSp>
        <p:nvGrpSpPr>
          <p:cNvPr id="1038" name="ACET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1452563" y="1333500"/>
            <a:ext cx="4264025" cy="508000"/>
            <a:chOff x="915" y="710"/>
            <a:chExt cx="2686" cy="320"/>
          </a:xfrm>
        </p:grpSpPr>
        <p:cxnSp>
          <p:nvCxnSpPr>
            <p:cNvPr id="1042" name="AutoShape 103" hidden="1"/>
            <p:cNvCxnSpPr>
              <a:cxnSpLocks noChangeShapeType="1"/>
              <a:stCxn id="1043" idx="4"/>
              <a:endCxn id="1043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3" name="AutoShape 104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/>
            <a:p>
              <a:pPr defTabSz="912813"/>
              <a:r>
                <a:rPr lang="en-GB" sz="1600" b="1" dirty="0">
                  <a:solidFill>
                    <a:srgbClr val="003896"/>
                  </a:solidFill>
                  <a:latin typeface="Arial"/>
                  <a:cs typeface="Arial"/>
                </a:rPr>
                <a:t>Title</a:t>
              </a:r>
            </a:p>
            <a:p>
              <a:pPr defTabSz="912813"/>
              <a:r>
                <a:rPr lang="en-GB" sz="1600" dirty="0">
                  <a:solidFill>
                    <a:srgbClr val="808080"/>
                  </a:solidFill>
                  <a:latin typeface="Arial"/>
                  <a:cs typeface="Arial"/>
                </a:rPr>
                <a:t>Unit of measure</a:t>
              </a:r>
            </a:p>
          </p:txBody>
        </p:sp>
      </p:grpSp>
      <p:sp>
        <p:nvSpPr>
          <p:cNvPr id="1039" name="Working Draft" hidden="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 rot="5400000">
            <a:off x="8222456" y="2928144"/>
            <a:ext cx="1712913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1040" name="Printed" hidden="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 rot="5400000">
            <a:off x="8595519" y="4417219"/>
            <a:ext cx="966787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1041" name="Picture 140"/>
          <p:cNvPicPr>
            <a:picLocks noChangeArrowheads="1"/>
          </p:cNvPicPr>
          <p:nvPr>
            <p:custDataLst>
              <p:tags r:id="rId23"/>
            </p:custDataLst>
          </p:nvPr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82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92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6" r:id="rId8"/>
  </p:sldLayoutIdLst>
  <p:transition spd="slow"/>
  <p:hf hdr="0" ftr="0" dt="0"/>
  <p:txStyles>
    <p:titleStyle>
      <a:lvl1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7638" indent="-14605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7188" indent="-207963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81013" indent="-1238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7225" indent="-1746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144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716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288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860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fld id="{AA338309-18BE-45D2-8CBD-2394640794B9}" type="slidenum">
              <a:rPr lang="en-ZA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27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  <p:sldLayoutId id="2147484395" r:id="rId4"/>
    <p:sldLayoutId id="2147484396" r:id="rId5"/>
    <p:sldLayoutId id="2147484397" r:id="rId6"/>
    <p:sldLayoutId id="2147484398" r:id="rId7"/>
    <p:sldLayoutId id="2147484399" r:id="rId8"/>
    <p:sldLayoutId id="2147484400" r:id="rId9"/>
    <p:sldLayoutId id="2147484401" r:id="rId10"/>
    <p:sldLayoutId id="2147484402" r:id="rId11"/>
    <p:sldLayoutId id="2147484403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92" name="Picture 104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343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6" y="2581478"/>
            <a:ext cx="43897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Text</a:t>
            </a:r>
            <a:endParaRPr lang="en-US" noProof="0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21488" y="1755"/>
            <a:ext cx="73417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rial"/>
                <a:cs typeface="Arial" pitchFamily="34" charset="0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21490" y="986831"/>
            <a:ext cx="44171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  <a:cs typeface="Arial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2377116" y="1990667"/>
            <a:ext cx="4389768" cy="510220"/>
            <a:chOff x="915" y="715"/>
            <a:chExt cx="2686" cy="315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5"/>
              <a:ext cx="2686" cy="315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600" b="1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Title</a:t>
              </a:r>
            </a:p>
            <a:p>
              <a:r>
                <a:rPr lang="en-US" sz="1600" dirty="0">
                  <a:solidFill>
                    <a:srgbClr val="808080"/>
                  </a:solidFill>
                  <a:latin typeface="Arial"/>
                  <a:cs typeface="Arial" pitchFamily="34" charset="0"/>
                </a:rPr>
                <a:t>Unit of measure</a:t>
              </a:r>
            </a:p>
          </p:txBody>
        </p:sp>
      </p:grpSp>
      <p:pic>
        <p:nvPicPr>
          <p:cNvPr id="23" name="Picture 140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ltGray">
          <a:xfrm>
            <a:off x="7755722" y="338932"/>
            <a:ext cx="1173162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1490" y="301903"/>
            <a:ext cx="70025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grpSp>
        <p:nvGrpSpPr>
          <p:cNvPr id="25" name="LegendBoxes" hidden="1"/>
          <p:cNvGrpSpPr>
            <a:grpSpLocks/>
          </p:cNvGrpSpPr>
          <p:nvPr/>
        </p:nvGrpSpPr>
        <p:grpSpPr bwMode="auto">
          <a:xfrm>
            <a:off x="8153635" y="1037381"/>
            <a:ext cx="763588" cy="996951"/>
            <a:chOff x="4936" y="176"/>
            <a:chExt cx="481" cy="628"/>
          </a:xfrm>
        </p:grpSpPr>
        <p:sp>
          <p:nvSpPr>
            <p:cNvPr id="26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27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8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29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1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2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3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34" name="LegendLines" hidden="1"/>
          <p:cNvGrpSpPr>
            <a:grpSpLocks/>
          </p:cNvGrpSpPr>
          <p:nvPr/>
        </p:nvGrpSpPr>
        <p:grpSpPr bwMode="auto">
          <a:xfrm>
            <a:off x="7845660" y="1037381"/>
            <a:ext cx="1071563" cy="730251"/>
            <a:chOff x="4750" y="176"/>
            <a:chExt cx="675" cy="460"/>
          </a:xfrm>
        </p:grpSpPr>
        <p:sp>
          <p:nvSpPr>
            <p:cNvPr id="35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6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7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8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9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40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</p:grpSp>
      <p:grpSp>
        <p:nvGrpSpPr>
          <p:cNvPr id="41" name="McKSticker" hidden="1"/>
          <p:cNvGrpSpPr/>
          <p:nvPr/>
        </p:nvGrpSpPr>
        <p:grpSpPr bwMode="auto">
          <a:xfrm>
            <a:off x="7850328" y="1037381"/>
            <a:ext cx="1066895" cy="212366"/>
            <a:chOff x="7673880" y="285750"/>
            <a:chExt cx="1066895" cy="212366"/>
          </a:xfrm>
        </p:grpSpPr>
        <p:sp>
          <p:nvSpPr>
            <p:cNvPr id="42" name="StickerRectangle"/>
            <p:cNvSpPr>
              <a:spLocks noChangeArrowheads="1"/>
            </p:cNvSpPr>
            <p:nvPr/>
          </p:nvSpPr>
          <p:spPr bwMode="auto">
            <a:xfrm>
              <a:off x="7673880" y="285750"/>
              <a:ext cx="1066895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808080"/>
                  </a:solidFill>
                  <a:latin typeface="Arial"/>
                  <a:cs typeface="Arial" pitchFamily="34" charset="0"/>
                </a:rPr>
                <a:t>PRELIMINARY</a:t>
              </a:r>
            </a:p>
          </p:txBody>
        </p:sp>
        <p:cxnSp>
          <p:nvCxnSpPr>
            <p:cNvPr id="43" name="AutoShape 31"/>
            <p:cNvCxnSpPr>
              <a:cxnSpLocks noChangeShapeType="1"/>
              <a:stCxn id="42" idx="2"/>
              <a:endCxn id="42" idx="4"/>
            </p:cNvCxnSpPr>
            <p:nvPr/>
          </p:nvCxnSpPr>
          <p:spPr bwMode="auto">
            <a:xfrm>
              <a:off x="7673880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32"/>
            <p:cNvCxnSpPr>
              <a:cxnSpLocks noChangeShapeType="1"/>
              <a:stCxn id="42" idx="4"/>
              <a:endCxn id="42" idx="6"/>
            </p:cNvCxnSpPr>
            <p:nvPr/>
          </p:nvCxnSpPr>
          <p:spPr bwMode="auto">
            <a:xfrm>
              <a:off x="7673880" y="498116"/>
              <a:ext cx="1066895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LegendMoons" hidden="1"/>
          <p:cNvGrpSpPr/>
          <p:nvPr/>
        </p:nvGrpSpPr>
        <p:grpSpPr bwMode="auto">
          <a:xfrm>
            <a:off x="8086793" y="1037381"/>
            <a:ext cx="830430" cy="1306516"/>
            <a:chOff x="6655594" y="273840"/>
            <a:chExt cx="830430" cy="1306516"/>
          </a:xfrm>
        </p:grpSpPr>
        <p:grpSp>
          <p:nvGrpSpPr>
            <p:cNvPr id="46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4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65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7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8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60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61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9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8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9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sp>
          <p:nvSpPr>
            <p:cNvPr id="50" name="Legend1"/>
            <p:cNvSpPr>
              <a:spLocks noChangeArrowheads="1"/>
            </p:cNvSpPr>
            <p:nvPr/>
          </p:nvSpPr>
          <p:spPr bwMode="auto">
            <a:xfrm>
              <a:off x="6976269" y="28654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1" name="Legend2"/>
            <p:cNvSpPr>
              <a:spLocks noChangeArrowheads="1"/>
            </p:cNvSpPr>
            <p:nvPr/>
          </p:nvSpPr>
          <p:spPr bwMode="auto">
            <a:xfrm>
              <a:off x="6976269" y="561178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2" name="Legend3"/>
            <p:cNvSpPr>
              <a:spLocks noChangeArrowheads="1"/>
            </p:cNvSpPr>
            <p:nvPr/>
          </p:nvSpPr>
          <p:spPr bwMode="auto">
            <a:xfrm>
              <a:off x="6976269" y="835817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3" name="Legend4"/>
            <p:cNvSpPr>
              <a:spLocks noChangeArrowheads="1"/>
            </p:cNvSpPr>
            <p:nvPr/>
          </p:nvSpPr>
          <p:spPr bwMode="auto">
            <a:xfrm>
              <a:off x="6976269" y="110728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4" name="Legend5"/>
            <p:cNvSpPr>
              <a:spLocks noChangeArrowheads="1"/>
            </p:cNvSpPr>
            <p:nvPr/>
          </p:nvSpPr>
          <p:spPr bwMode="auto">
            <a:xfrm>
              <a:off x="6976269" y="138350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grpSp>
          <p:nvGrpSpPr>
            <p:cNvPr id="55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6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7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  <p:grpSp>
        <p:nvGrpSpPr>
          <p:cNvPr id="67" name="McK Moon" hidden="1"/>
          <p:cNvGrpSpPr>
            <a:grpSpLocks noChangeAspect="1"/>
          </p:cNvGrpSpPr>
          <p:nvPr>
            <p:custDataLst>
              <p:tags r:id="rId9"/>
            </p:custDataLst>
          </p:nvPr>
        </p:nvGrpSpPr>
        <p:grpSpPr bwMode="auto">
          <a:xfrm>
            <a:off x="8086793" y="2508240"/>
            <a:ext cx="254000" cy="254000"/>
            <a:chOff x="1600" y="1600"/>
            <a:chExt cx="160" cy="160"/>
          </a:xfrm>
        </p:grpSpPr>
        <p:sp>
          <p:nvSpPr>
            <p:cNvPr id="68" name="Oval 90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69" name="Arc 91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66" name="McK Slide Elements" hidden="1"/>
          <p:cNvGrpSpPr/>
          <p:nvPr/>
        </p:nvGrpSpPr>
        <p:grpSpPr bwMode="auto">
          <a:xfrm>
            <a:off x="121490" y="6195417"/>
            <a:ext cx="8163965" cy="368503"/>
            <a:chOff x="121488" y="6352634"/>
            <a:chExt cx="8794114" cy="368503"/>
          </a:xfrm>
        </p:grpSpPr>
        <p:sp>
          <p:nvSpPr>
            <p:cNvPr id="70" name="McK 4. Footnote"/>
            <p:cNvSpPr txBox="1">
              <a:spLocks noChangeArrowheads="1"/>
            </p:cNvSpPr>
            <p:nvPr/>
          </p:nvSpPr>
          <p:spPr bwMode="auto">
            <a:xfrm>
              <a:off x="121488" y="6352634"/>
              <a:ext cx="8794114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1 Footnote</a:t>
              </a:r>
            </a:p>
          </p:txBody>
        </p:sp>
        <p:sp>
          <p:nvSpPr>
            <p:cNvPr id="71" name="McK 5. Source"/>
            <p:cNvSpPr>
              <a:spLocks noChangeArrowheads="1"/>
            </p:cNvSpPr>
            <p:nvPr/>
          </p:nvSpPr>
          <p:spPr bwMode="auto">
            <a:xfrm>
              <a:off x="121488" y="6567249"/>
              <a:ext cx="8794112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612775" indent="-612775" defTabSz="913526">
                <a:tabLst>
                  <a:tab pos="617538" algn="l"/>
                </a:tabLst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SOURCE: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619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9" r:id="rId3"/>
    <p:sldLayoutId id="2147484430" r:id="rId4"/>
    <p:sldLayoutId id="2147484431" r:id="rId5"/>
    <p:sldLayoutId id="2147484432" r:id="rId6"/>
  </p:sldLayoutIdLst>
  <p:hf sldNum="0" hdr="0" ftr="0" dt="0"/>
  <p:txStyles>
    <p:titleStyle>
      <a:lvl1pPr algn="l" defTabSz="895350" rtl="0" eaLnBrk="1" fontAlgn="base" hangingPunct="1">
        <a:spcBef>
          <a:spcPct val="0"/>
        </a:spcBef>
        <a:spcAft>
          <a:spcPct val="0"/>
        </a:spcAft>
        <a:tabLst>
          <a:tab pos="269875" algn="l"/>
        </a:tabLst>
        <a:defRPr sz="2400" b="0" baseline="0">
          <a:solidFill>
            <a:schemeClr val="bg1"/>
          </a:solidFill>
          <a:latin typeface="+mj-lt"/>
          <a:ea typeface="Arial Unicode MS" pitchFamily="34" charset="-128"/>
          <a:cs typeface="Arial Unicode MS" pitchFamily="34" charset="-128"/>
        </a:defRPr>
      </a:lvl1pPr>
      <a:lvl2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1pPr>
      <a:lvl2pPr marL="193675" indent="-19208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itchFamily="34" charset="0"/>
        <a:buChar char="•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2pPr>
      <a:lvl3pPr marL="457200" indent="-26193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3pPr>
      <a:lvl4pPr marL="614363" indent="-1555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•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4pPr>
      <a:lvl5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5pPr>
      <a:lvl6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143" hidden="1"/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16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3" imgW="0" imgH="0" progId="TCLayout.ActiveDocument.1">
                  <p:embed/>
                </p:oleObj>
              </mc:Choice>
              <mc:Fallback>
                <p:oleObj name="think-cell Slide" r:id="rId43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42"/>
          <p:cNvPicPr>
            <a:picLocks noChangeArrowheads="1"/>
          </p:cNvPicPr>
          <p:nvPr>
            <p:custDataLst>
              <p:tags r:id="rId14"/>
            </p:custDataLst>
          </p:nvPr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7591426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McK 1. Slide Placeholder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200025" y="324035"/>
            <a:ext cx="6985000" cy="32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438150" y="1890717"/>
            <a:ext cx="6783388" cy="12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7185030" y="6621611"/>
            <a:ext cx="1651000" cy="157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fld id="{70017C8E-318D-42E2-A857-0C8CF3E1AC4B}" type="slidenum">
              <a:rPr lang="en-GB" smtClean="0">
                <a:latin typeface="Arial"/>
                <a:cs typeface="Arial"/>
              </a:rPr>
              <a:pPr/>
              <a:t>‹#›</a:t>
            </a:fld>
            <a:endParaRPr lang="en-GB" dirty="0">
              <a:latin typeface="Arial"/>
              <a:cs typeface="Arial"/>
            </a:endParaRPr>
          </a:p>
        </p:txBody>
      </p:sp>
      <p:sp>
        <p:nvSpPr>
          <p:cNvPr id="1031" name="McK 2. Unit of measure" hidden="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00025" y="1014580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32" name="McK Slide Elements"/>
          <p:cNvGrpSpPr>
            <a:grpSpLocks/>
          </p:cNvGrpSpPr>
          <p:nvPr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1081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082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033" name="LegendBoxes" hidden="1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7992884" y="1012828"/>
            <a:ext cx="849313" cy="977900"/>
            <a:chOff x="3394" y="518"/>
            <a:chExt cx="535" cy="616"/>
          </a:xfrm>
        </p:grpSpPr>
        <p:sp>
          <p:nvSpPr>
            <p:cNvPr id="1073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074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075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076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sz="1800" b="1" dirty="0">
                <a:solidFill>
                  <a:srgbClr val="003896"/>
                </a:solidFill>
              </a:endParaRPr>
            </a:p>
          </p:txBody>
        </p:sp>
        <p:sp>
          <p:nvSpPr>
            <p:cNvPr id="1077" name="Legend1" hidden="1"/>
            <p:cNvSpPr>
              <a:spLocks noChangeArrowheads="1"/>
            </p:cNvSpPr>
            <p:nvPr userDrawn="1"/>
          </p:nvSpPr>
          <p:spPr bwMode="auto">
            <a:xfrm>
              <a:off x="3554" y="5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078" name="Legend2" hidden="1"/>
            <p:cNvSpPr>
              <a:spLocks noChangeArrowheads="1"/>
            </p:cNvSpPr>
            <p:nvPr userDrawn="1"/>
          </p:nvSpPr>
          <p:spPr bwMode="auto">
            <a:xfrm>
              <a:off x="3554" y="68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079" name="Legend3" hidden="1"/>
            <p:cNvSpPr>
              <a:spLocks noChangeArrowheads="1"/>
            </p:cNvSpPr>
            <p:nvPr userDrawn="1"/>
          </p:nvSpPr>
          <p:spPr bwMode="auto">
            <a:xfrm>
              <a:off x="3554" y="84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080" name="Legend4" hidden="1"/>
            <p:cNvSpPr>
              <a:spLocks noChangeArrowheads="1"/>
            </p:cNvSpPr>
            <p:nvPr userDrawn="1"/>
          </p:nvSpPr>
          <p:spPr bwMode="auto">
            <a:xfrm>
              <a:off x="3554" y="1018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1034" name="LegendLines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7675616" y="1013043"/>
            <a:ext cx="1166813" cy="708025"/>
            <a:chOff x="2411" y="2749"/>
            <a:chExt cx="735" cy="446"/>
          </a:xfrm>
        </p:grpSpPr>
        <p:sp>
          <p:nvSpPr>
            <p:cNvPr id="1067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68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69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70" name="Legend1" hidden="1"/>
            <p:cNvSpPr>
              <a:spLocks noChangeArrowheads="1"/>
            </p:cNvSpPr>
            <p:nvPr userDrawn="1"/>
          </p:nvSpPr>
          <p:spPr bwMode="auto">
            <a:xfrm>
              <a:off x="2771" y="274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071" name="Legend2" hidden="1"/>
            <p:cNvSpPr>
              <a:spLocks noChangeArrowheads="1"/>
            </p:cNvSpPr>
            <p:nvPr userDrawn="1"/>
          </p:nvSpPr>
          <p:spPr bwMode="auto">
            <a:xfrm>
              <a:off x="2771" y="291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072" name="Legend3" hidden="1"/>
            <p:cNvSpPr>
              <a:spLocks noChangeArrowheads="1"/>
            </p:cNvSpPr>
            <p:nvPr userDrawn="1"/>
          </p:nvSpPr>
          <p:spPr bwMode="auto">
            <a:xfrm>
              <a:off x="2771" y="3079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1035" name="LegendMoons" hidden="1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7913692" y="1014415"/>
            <a:ext cx="928688" cy="1306512"/>
            <a:chOff x="1104" y="2704"/>
            <a:chExt cx="585" cy="823"/>
          </a:xfrm>
        </p:grpSpPr>
        <p:grpSp>
          <p:nvGrpSpPr>
            <p:cNvPr id="1047" name="MoonLegend1" hidden="1"/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65" name="Oval 74" hidden="1"/>
              <p:cNvSpPr>
                <a:spLocks noChangeAspect="1" noChangeArrowheads="1"/>
              </p:cNvSpPr>
              <p:nvPr>
                <p:custDataLst>
                  <p:tags r:id="rId41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6" name="Arc 75" hidden="1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48" name="MoonLegend2" hidden="1"/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2" name="Oval 77" hidden="1"/>
              <p:cNvSpPr>
                <a:spLocks noChangeAspect="1" noChangeArrowheads="1"/>
              </p:cNvSpPr>
              <p:nvPr>
                <p:custDataLst>
                  <p:tags r:id="rId39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4" name="Arc 78" hidden="1"/>
              <p:cNvSpPr>
                <a:spLocks noChangeAspect="1"/>
              </p:cNvSpPr>
              <p:nvPr>
                <p:custDataLst>
                  <p:tags r:id="rId40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49" name="MoonLegend3" hidden="1"/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061" name="Oval 80" hidden="1"/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2" name="Arc 81" hidden="1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50" name="MoonLegend4" hidden="1"/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059" name="Oval 83" hidden="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0" name="Arc 84" hidden="1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3896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051" name="MoonLegend5" hidden="1"/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057" name="Oval 86" hidden="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58" name="Oval 87" hidden="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1800" b="1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1052" name="Legend1" hidden="1"/>
            <p:cNvSpPr>
              <a:spLocks noChangeArrowheads="1"/>
            </p:cNvSpPr>
            <p:nvPr userDrawn="1"/>
          </p:nvSpPr>
          <p:spPr bwMode="auto">
            <a:xfrm>
              <a:off x="1314" y="2711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053" name="Legend2" hidden="1"/>
            <p:cNvSpPr>
              <a:spLocks noChangeArrowheads="1"/>
            </p:cNvSpPr>
            <p:nvPr userDrawn="1"/>
          </p:nvSpPr>
          <p:spPr bwMode="auto">
            <a:xfrm>
              <a:off x="1314" y="2884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054" name="Legend3" hidden="1"/>
            <p:cNvSpPr>
              <a:spLocks noChangeArrowheads="1"/>
            </p:cNvSpPr>
            <p:nvPr userDrawn="1"/>
          </p:nvSpPr>
          <p:spPr bwMode="auto">
            <a:xfrm>
              <a:off x="1314" y="3057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055" name="Legend4" hidden="1"/>
            <p:cNvSpPr>
              <a:spLocks noChangeArrowheads="1"/>
            </p:cNvSpPr>
            <p:nvPr userDrawn="1"/>
          </p:nvSpPr>
          <p:spPr bwMode="auto">
            <a:xfrm>
              <a:off x="1314" y="3230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1056" name="Legend5" hidden="1"/>
            <p:cNvSpPr>
              <a:spLocks noChangeArrowheads="1"/>
            </p:cNvSpPr>
            <p:nvPr userDrawn="1"/>
          </p:nvSpPr>
          <p:spPr bwMode="auto">
            <a:xfrm>
              <a:off x="1314" y="3403"/>
              <a:ext cx="3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20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1036" name="Sticker" hidden="1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7742696" y="1014584"/>
            <a:ext cx="1093786" cy="212725"/>
            <a:chOff x="4877" y="639"/>
            <a:chExt cx="689" cy="134"/>
          </a:xfrm>
        </p:grpSpPr>
        <p:cxnSp>
          <p:nvCxnSpPr>
            <p:cNvPr id="1044" name="AutoShape 94" hidden="1"/>
            <p:cNvCxnSpPr>
              <a:cxnSpLocks noChangeShapeType="1"/>
              <a:stCxn id="1045" idx="4"/>
              <a:endCxn id="1045" idx="6"/>
            </p:cNvCxnSpPr>
            <p:nvPr/>
          </p:nvCxnSpPr>
          <p:spPr bwMode="auto">
            <a:xfrm>
              <a:off x="4877" y="773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5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21" tIns="0" rIns="0" bIns="27421">
              <a:spAutoFit/>
            </a:bodyPr>
            <a:lstStyle>
              <a:lvl1pPr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8953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</a:pPr>
              <a:r>
                <a:rPr lang="en-GB" sz="120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1046" name="AutoShape 96" hidden="1"/>
            <p:cNvCxnSpPr>
              <a:cxnSpLocks noChangeShapeType="1"/>
              <a:stCxn id="1045" idx="2"/>
              <a:endCxn id="1045" idx="4"/>
            </p:cNvCxnSpPr>
            <p:nvPr/>
          </p:nvCxnSpPr>
          <p:spPr bwMode="auto">
            <a:xfrm>
              <a:off x="4877" y="639"/>
              <a:ext cx="0" cy="134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37" name="doc id" hidden="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8010630" y="47626"/>
            <a:ext cx="9953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sz="70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1038" name="ACET" hidden="1"/>
          <p:cNvGrpSpPr>
            <a:grpSpLocks/>
          </p:cNvGrpSpPr>
          <p:nvPr>
            <p:custDataLst>
              <p:tags r:id="rId24"/>
            </p:custDataLst>
          </p:nvPr>
        </p:nvGrpSpPr>
        <p:grpSpPr bwMode="auto">
          <a:xfrm>
            <a:off x="1452708" y="1320799"/>
            <a:ext cx="4264025" cy="520700"/>
            <a:chOff x="915" y="702"/>
            <a:chExt cx="2686" cy="328"/>
          </a:xfrm>
        </p:grpSpPr>
        <p:cxnSp>
          <p:nvCxnSpPr>
            <p:cNvPr id="1042" name="AutoShape 103" hidden="1"/>
            <p:cNvCxnSpPr>
              <a:cxnSpLocks noChangeShapeType="1"/>
              <a:stCxn id="1043" idx="4"/>
              <a:endCxn id="1043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3" name="AutoShape 104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16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/>
              <a:r>
                <a:rPr lang="en-GB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1039" name="Working Draft" hidden="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5400000">
            <a:off x="8189361" y="2928204"/>
            <a:ext cx="177933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Working Draft - Last Modified 2/2/2011 12:34:00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sp>
        <p:nvSpPr>
          <p:cNvPr id="1040" name="Printed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565954" y="4417281"/>
            <a:ext cx="102592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" b="0" dirty="0">
                <a:solidFill>
                  <a:srgbClr val="003896"/>
                </a:solidFill>
              </a:rPr>
              <a:t>Printed 1/31/2011 1:23:15 PM</a:t>
            </a:r>
            <a:endParaRPr lang="en-GB" sz="1600" b="0" dirty="0">
              <a:solidFill>
                <a:srgbClr val="003896"/>
              </a:solidFill>
            </a:endParaRPr>
          </a:p>
        </p:txBody>
      </p:sp>
      <p:pic>
        <p:nvPicPr>
          <p:cNvPr id="1041" name="Picture 140"/>
          <p:cNvPicPr>
            <a:picLocks noChangeArrowheads="1"/>
          </p:cNvPicPr>
          <p:nvPr>
            <p:custDataLst>
              <p:tags r:id="rId27"/>
            </p:custDataLst>
          </p:nvPr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66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47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4" r:id="rId1"/>
    <p:sldLayoutId id="2147484435" r:id="rId2"/>
    <p:sldLayoutId id="2147484436" r:id="rId3"/>
    <p:sldLayoutId id="2147484437" r:id="rId4"/>
    <p:sldLayoutId id="2147484438" r:id="rId5"/>
    <p:sldLayoutId id="2147484439" r:id="rId6"/>
    <p:sldLayoutId id="2147484440" r:id="rId7"/>
    <p:sldLayoutId id="2147484441" r:id="rId8"/>
    <p:sldLayoutId id="2147484442" r:id="rId9"/>
    <p:sldLayoutId id="2147484443" r:id="rId10"/>
    <p:sldLayoutId id="2147484444" r:id="rId11"/>
  </p:sldLayoutIdLst>
  <p:transition spd="slow"/>
  <p:hf hdr="0" ftr="0" dt="0"/>
  <p:txStyles>
    <p:titleStyle>
      <a:lvl1pPr algn="l" defTabSz="907987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defTabSz="907987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defTabSz="907987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defTabSz="907987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defTabSz="907987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4780" algn="l" defTabSz="907987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09566" algn="l" defTabSz="907987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64350" algn="l" defTabSz="907987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19133" algn="l" defTabSz="907987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1088" indent="-341088" algn="l" defTabSz="907987" rtl="0" eaLnBrk="0" fontAlgn="base" hangingPunct="0">
        <a:spcBef>
          <a:spcPct val="0"/>
        </a:spcBef>
        <a:spcAft>
          <a:spcPct val="0"/>
        </a:spcAft>
        <a:buClr>
          <a:srgbClr val="8C7F6D"/>
        </a:buClr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6858" indent="-145279" algn="l" defTabSz="907987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5300" indent="-206865" algn="l" defTabSz="907987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panose="020B0604020202020204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78475" indent="-123171" algn="l" defTabSz="907987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3751" indent="-173703" algn="l" defTabSz="907987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panose="020B0604020202020204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08537" indent="-173703" algn="l" defTabSz="907987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63314" indent="-173703" algn="l" defTabSz="907987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18100" indent="-173703" algn="l" defTabSz="907987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72887" indent="-173703" algn="l" defTabSz="907987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780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9566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4350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9133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3914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8701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485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8266" algn="l" defTabSz="9095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270" imgH="270" progId="TCLayout.ActiveDocument.1">
                  <p:embed/>
                </p:oleObj>
              </mc:Choice>
              <mc:Fallback>
                <p:oleObj name="think-cell Slide" r:id="rId2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92" name="Picture 104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343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6" y="2581478"/>
            <a:ext cx="43897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Text</a:t>
            </a:r>
            <a:endParaRPr lang="en-US" noProof="0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21488" y="1755"/>
            <a:ext cx="73417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rial"/>
                <a:cs typeface="Arial" pitchFamily="34" charset="0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21490" y="986831"/>
            <a:ext cx="44171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  <a:cs typeface="Arial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2377116" y="1990667"/>
            <a:ext cx="4389768" cy="510220"/>
            <a:chOff x="915" y="715"/>
            <a:chExt cx="2686" cy="315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5"/>
              <a:ext cx="2686" cy="315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600" b="1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Title</a:t>
              </a:r>
            </a:p>
            <a:p>
              <a:r>
                <a:rPr lang="en-US" sz="1600" dirty="0">
                  <a:solidFill>
                    <a:srgbClr val="808080"/>
                  </a:solidFill>
                  <a:latin typeface="Arial"/>
                  <a:cs typeface="Arial" pitchFamily="34" charset="0"/>
                </a:rPr>
                <a:t>Unit of measure</a:t>
              </a:r>
            </a:p>
          </p:txBody>
        </p:sp>
      </p:grpSp>
      <p:pic>
        <p:nvPicPr>
          <p:cNvPr id="23" name="Picture 140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ltGray">
          <a:xfrm>
            <a:off x="7755722" y="338932"/>
            <a:ext cx="1173162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1490" y="301903"/>
            <a:ext cx="70025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grpSp>
        <p:nvGrpSpPr>
          <p:cNvPr id="25" name="LegendBoxes" hidden="1"/>
          <p:cNvGrpSpPr>
            <a:grpSpLocks/>
          </p:cNvGrpSpPr>
          <p:nvPr/>
        </p:nvGrpSpPr>
        <p:grpSpPr bwMode="auto">
          <a:xfrm>
            <a:off x="8153635" y="1037381"/>
            <a:ext cx="763588" cy="996951"/>
            <a:chOff x="4936" y="176"/>
            <a:chExt cx="481" cy="628"/>
          </a:xfrm>
        </p:grpSpPr>
        <p:sp>
          <p:nvSpPr>
            <p:cNvPr id="26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27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8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29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1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2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3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34" name="LegendLines" hidden="1"/>
          <p:cNvGrpSpPr>
            <a:grpSpLocks/>
          </p:cNvGrpSpPr>
          <p:nvPr/>
        </p:nvGrpSpPr>
        <p:grpSpPr bwMode="auto">
          <a:xfrm>
            <a:off x="7845660" y="1037381"/>
            <a:ext cx="1071563" cy="730251"/>
            <a:chOff x="4750" y="176"/>
            <a:chExt cx="675" cy="460"/>
          </a:xfrm>
        </p:grpSpPr>
        <p:sp>
          <p:nvSpPr>
            <p:cNvPr id="35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6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7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8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9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40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</p:grpSp>
      <p:grpSp>
        <p:nvGrpSpPr>
          <p:cNvPr id="41" name="McKSticker" hidden="1"/>
          <p:cNvGrpSpPr/>
          <p:nvPr/>
        </p:nvGrpSpPr>
        <p:grpSpPr bwMode="auto">
          <a:xfrm>
            <a:off x="7850328" y="1037381"/>
            <a:ext cx="1066895" cy="212366"/>
            <a:chOff x="7673880" y="285750"/>
            <a:chExt cx="1066895" cy="212366"/>
          </a:xfrm>
        </p:grpSpPr>
        <p:sp>
          <p:nvSpPr>
            <p:cNvPr id="42" name="StickerRectangle"/>
            <p:cNvSpPr>
              <a:spLocks noChangeArrowheads="1"/>
            </p:cNvSpPr>
            <p:nvPr/>
          </p:nvSpPr>
          <p:spPr bwMode="auto">
            <a:xfrm>
              <a:off x="7673880" y="285750"/>
              <a:ext cx="1066895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808080"/>
                  </a:solidFill>
                  <a:latin typeface="Arial"/>
                  <a:cs typeface="Arial" pitchFamily="34" charset="0"/>
                </a:rPr>
                <a:t>PRELIMINARY</a:t>
              </a:r>
            </a:p>
          </p:txBody>
        </p:sp>
        <p:cxnSp>
          <p:nvCxnSpPr>
            <p:cNvPr id="43" name="AutoShape 31"/>
            <p:cNvCxnSpPr>
              <a:cxnSpLocks noChangeShapeType="1"/>
              <a:stCxn id="42" idx="2"/>
              <a:endCxn id="42" idx="4"/>
            </p:cNvCxnSpPr>
            <p:nvPr/>
          </p:nvCxnSpPr>
          <p:spPr bwMode="auto">
            <a:xfrm>
              <a:off x="7673880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32"/>
            <p:cNvCxnSpPr>
              <a:cxnSpLocks noChangeShapeType="1"/>
              <a:stCxn id="42" idx="4"/>
              <a:endCxn id="42" idx="6"/>
            </p:cNvCxnSpPr>
            <p:nvPr/>
          </p:nvCxnSpPr>
          <p:spPr bwMode="auto">
            <a:xfrm>
              <a:off x="7673880" y="498116"/>
              <a:ext cx="1066895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LegendMoons" hidden="1"/>
          <p:cNvGrpSpPr/>
          <p:nvPr/>
        </p:nvGrpSpPr>
        <p:grpSpPr bwMode="auto">
          <a:xfrm>
            <a:off x="8086793" y="1037381"/>
            <a:ext cx="830430" cy="1306516"/>
            <a:chOff x="6655594" y="273840"/>
            <a:chExt cx="830430" cy="1306516"/>
          </a:xfrm>
        </p:grpSpPr>
        <p:grpSp>
          <p:nvGrpSpPr>
            <p:cNvPr id="46" name="MoonLegend1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4" name="Oval 38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65" name="Arc 39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7" name="MoonLegend2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8" name="MoonLegend4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60" name="Oval 47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61" name="Arc 48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49" name="MoonLegend5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8" name="Oval 50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9" name="Oval 5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sp>
          <p:nvSpPr>
            <p:cNvPr id="50" name="Legend1"/>
            <p:cNvSpPr>
              <a:spLocks noChangeArrowheads="1"/>
            </p:cNvSpPr>
            <p:nvPr/>
          </p:nvSpPr>
          <p:spPr bwMode="auto">
            <a:xfrm>
              <a:off x="6976269" y="28654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1" name="Legend2"/>
            <p:cNvSpPr>
              <a:spLocks noChangeArrowheads="1"/>
            </p:cNvSpPr>
            <p:nvPr/>
          </p:nvSpPr>
          <p:spPr bwMode="auto">
            <a:xfrm>
              <a:off x="6976269" y="561178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2" name="Legend3"/>
            <p:cNvSpPr>
              <a:spLocks noChangeArrowheads="1"/>
            </p:cNvSpPr>
            <p:nvPr/>
          </p:nvSpPr>
          <p:spPr bwMode="auto">
            <a:xfrm>
              <a:off x="6976269" y="835817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3" name="Legend4"/>
            <p:cNvSpPr>
              <a:spLocks noChangeArrowheads="1"/>
            </p:cNvSpPr>
            <p:nvPr/>
          </p:nvSpPr>
          <p:spPr bwMode="auto">
            <a:xfrm>
              <a:off x="6976269" y="110728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54" name="Legend5"/>
            <p:cNvSpPr>
              <a:spLocks noChangeArrowheads="1"/>
            </p:cNvSpPr>
            <p:nvPr/>
          </p:nvSpPr>
          <p:spPr bwMode="auto">
            <a:xfrm>
              <a:off x="6976269" y="138350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grpSp>
          <p:nvGrpSpPr>
            <p:cNvPr id="55" name="MoonLegend3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6" name="Oval 47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57" name="Arc 48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  <p:grpSp>
        <p:nvGrpSpPr>
          <p:cNvPr id="67" name="McK Moon" hidden="1"/>
          <p:cNvGrpSpPr>
            <a:grpSpLocks noChangeAspect="1"/>
          </p:cNvGrpSpPr>
          <p:nvPr>
            <p:custDataLst>
              <p:tags r:id="rId8"/>
            </p:custDataLst>
          </p:nvPr>
        </p:nvGrpSpPr>
        <p:grpSpPr bwMode="auto">
          <a:xfrm>
            <a:off x="8086793" y="2508240"/>
            <a:ext cx="254000" cy="254000"/>
            <a:chOff x="1600" y="1600"/>
            <a:chExt cx="160" cy="160"/>
          </a:xfrm>
        </p:grpSpPr>
        <p:sp>
          <p:nvSpPr>
            <p:cNvPr id="68" name="Oval 90"/>
            <p:cNvSpPr>
              <a:spLocks noChangeAspect="1"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69" name="Arc 91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66" name="McK Slide Elements" hidden="1"/>
          <p:cNvGrpSpPr/>
          <p:nvPr/>
        </p:nvGrpSpPr>
        <p:grpSpPr bwMode="auto">
          <a:xfrm>
            <a:off x="121490" y="6195417"/>
            <a:ext cx="8163965" cy="368503"/>
            <a:chOff x="121488" y="6352634"/>
            <a:chExt cx="8794114" cy="368503"/>
          </a:xfrm>
        </p:grpSpPr>
        <p:sp>
          <p:nvSpPr>
            <p:cNvPr id="70" name="McK 4. Footnote"/>
            <p:cNvSpPr txBox="1">
              <a:spLocks noChangeArrowheads="1"/>
            </p:cNvSpPr>
            <p:nvPr/>
          </p:nvSpPr>
          <p:spPr bwMode="auto">
            <a:xfrm>
              <a:off x="121488" y="6352634"/>
              <a:ext cx="8794114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1 Footnote</a:t>
              </a:r>
            </a:p>
          </p:txBody>
        </p:sp>
        <p:sp>
          <p:nvSpPr>
            <p:cNvPr id="71" name="McK 5. Source"/>
            <p:cNvSpPr>
              <a:spLocks noChangeArrowheads="1"/>
            </p:cNvSpPr>
            <p:nvPr/>
          </p:nvSpPr>
          <p:spPr bwMode="auto">
            <a:xfrm>
              <a:off x="121488" y="6567249"/>
              <a:ext cx="8794112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612775" indent="-612775" defTabSz="913526">
                <a:tabLst>
                  <a:tab pos="617538" algn="l"/>
                </a:tabLst>
              </a:pPr>
              <a:r>
                <a:rPr lang="en-US" sz="10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SOURCE: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67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6" r:id="rId1"/>
    <p:sldLayoutId id="2147484447" r:id="rId2"/>
    <p:sldLayoutId id="2147484450" r:id="rId3"/>
    <p:sldLayoutId id="2147484451" r:id="rId4"/>
    <p:sldLayoutId id="2147484452" r:id="rId5"/>
  </p:sldLayoutIdLst>
  <p:hf sldNum="0" hdr="0" ftr="0" dt="0"/>
  <p:txStyles>
    <p:titleStyle>
      <a:lvl1pPr algn="l" defTabSz="895350" rtl="0" eaLnBrk="1" fontAlgn="base" hangingPunct="1">
        <a:spcBef>
          <a:spcPct val="0"/>
        </a:spcBef>
        <a:spcAft>
          <a:spcPct val="0"/>
        </a:spcAft>
        <a:tabLst>
          <a:tab pos="269875" algn="l"/>
        </a:tabLst>
        <a:defRPr sz="2400" b="0" baseline="0">
          <a:solidFill>
            <a:schemeClr val="bg1"/>
          </a:solidFill>
          <a:latin typeface="+mj-lt"/>
          <a:ea typeface="Arial Unicode MS" pitchFamily="34" charset="-128"/>
          <a:cs typeface="Arial Unicode MS" pitchFamily="34" charset="-128"/>
        </a:defRPr>
      </a:lvl1pPr>
      <a:lvl2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1pPr>
      <a:lvl2pPr marL="193675" indent="-19208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itchFamily="34" charset="0"/>
        <a:buChar char="•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2pPr>
      <a:lvl3pPr marL="457200" indent="-26193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3pPr>
      <a:lvl4pPr marL="614363" indent="-1555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•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4pPr>
      <a:lvl5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5pPr>
      <a:lvl6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FD44DC64-EBE7-469D-ABFC-35D1A011C404}" type="datetime3">
              <a:rPr lang="en-US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2A4C6FA2-EA43-4B73-81AC-3F0844BBF41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44531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  <p:sldLayoutId id="2147484466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874746E-7357-46A3-B240-D6E167C8D21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  <p:pic>
        <p:nvPicPr>
          <p:cNvPr id="2056" name="Picture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6318250"/>
            <a:ext cx="5492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39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8" r:id="rId1"/>
    <p:sldLayoutId id="2147484469" r:id="rId2"/>
    <p:sldLayoutId id="2147484470" r:id="rId3"/>
    <p:sldLayoutId id="2147484471" r:id="rId4"/>
    <p:sldLayoutId id="2147484472" r:id="rId5"/>
    <p:sldLayoutId id="2147484473" r:id="rId6"/>
    <p:sldLayoutId id="2147484474" r:id="rId7"/>
    <p:sldLayoutId id="2147484475" r:id="rId8"/>
    <p:sldLayoutId id="2147484476" r:id="rId9"/>
    <p:sldLayoutId id="2147484477" r:id="rId10"/>
    <p:sldLayoutId id="2147484478" r:id="rId11"/>
    <p:sldLayoutId id="2147484479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3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39.png"/><Relationship Id="rId10" Type="http://schemas.openxmlformats.org/officeDocument/2006/relationships/image" Target="../media/image42.jpeg"/><Relationship Id="rId4" Type="http://schemas.openxmlformats.org/officeDocument/2006/relationships/image" Target="../media/image38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3920" y="-9525"/>
            <a:ext cx="3063875" cy="6867525"/>
            <a:chOff x="-76200" y="-9525"/>
            <a:chExt cx="3063875" cy="6867525"/>
          </a:xfrm>
        </p:grpSpPr>
        <p:sp>
          <p:nvSpPr>
            <p:cNvPr id="3" name="Rectangle 2"/>
            <p:cNvSpPr/>
            <p:nvPr/>
          </p:nvSpPr>
          <p:spPr>
            <a:xfrm>
              <a:off x="-71438" y="0"/>
              <a:ext cx="3059113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pic>
          <p:nvPicPr>
            <p:cNvPr id="3076" name="Picture 23" descr="d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" y="-9525"/>
              <a:ext cx="1825625" cy="686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7" name="Group 157"/>
            <p:cNvGrpSpPr>
              <a:grpSpLocks/>
            </p:cNvGrpSpPr>
            <p:nvPr/>
          </p:nvGrpSpPr>
          <p:grpSpPr bwMode="auto">
            <a:xfrm>
              <a:off x="110222" y="3090863"/>
              <a:ext cx="2074863" cy="2038350"/>
              <a:chOff x="209" y="1947"/>
              <a:chExt cx="1307" cy="1284"/>
            </a:xfrm>
          </p:grpSpPr>
          <p:sp>
            <p:nvSpPr>
              <p:cNvPr id="3122" name="Oval 122"/>
              <p:cNvSpPr>
                <a:spLocks noChangeArrowheads="1"/>
              </p:cNvSpPr>
              <p:nvPr/>
            </p:nvSpPr>
            <p:spPr bwMode="auto">
              <a:xfrm>
                <a:off x="264" y="2002"/>
                <a:ext cx="1213" cy="1205"/>
              </a:xfrm>
              <a:prstGeom prst="ellipse">
                <a:avLst/>
              </a:prstGeom>
              <a:solidFill>
                <a:srgbClr val="83725B"/>
              </a:solidFill>
              <a:ln w="9525">
                <a:solidFill>
                  <a:srgbClr val="83725B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23" name="Oval 123"/>
              <p:cNvSpPr>
                <a:spLocks noChangeArrowheads="1"/>
              </p:cNvSpPr>
              <p:nvPr/>
            </p:nvSpPr>
            <p:spPr bwMode="auto">
              <a:xfrm>
                <a:off x="303" y="2033"/>
                <a:ext cx="1135" cy="1143"/>
              </a:xfrm>
              <a:prstGeom prst="ellipse">
                <a:avLst/>
              </a:prstGeom>
              <a:solidFill>
                <a:srgbClr val="83725B"/>
              </a:solidFill>
              <a:ln w="9525">
                <a:solidFill>
                  <a:srgbClr val="83725B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24" name="Oval 124"/>
              <p:cNvSpPr>
                <a:spLocks noChangeArrowheads="1"/>
              </p:cNvSpPr>
              <p:nvPr/>
            </p:nvSpPr>
            <p:spPr bwMode="auto">
              <a:xfrm>
                <a:off x="248" y="1963"/>
                <a:ext cx="1245" cy="124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25" name="Oval 125"/>
              <p:cNvSpPr>
                <a:spLocks noChangeArrowheads="1"/>
              </p:cNvSpPr>
              <p:nvPr/>
            </p:nvSpPr>
            <p:spPr bwMode="auto">
              <a:xfrm>
                <a:off x="209" y="1963"/>
                <a:ext cx="1237" cy="124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26" name="Oval 126"/>
              <p:cNvSpPr>
                <a:spLocks noChangeArrowheads="1"/>
              </p:cNvSpPr>
              <p:nvPr/>
            </p:nvSpPr>
            <p:spPr bwMode="auto">
              <a:xfrm>
                <a:off x="271" y="1986"/>
                <a:ext cx="1245" cy="124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27" name="Oval 127"/>
              <p:cNvSpPr>
                <a:spLocks noChangeArrowheads="1"/>
              </p:cNvSpPr>
              <p:nvPr/>
            </p:nvSpPr>
            <p:spPr bwMode="auto">
              <a:xfrm>
                <a:off x="232" y="1947"/>
                <a:ext cx="1245" cy="124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grpSp>
          <p:nvGrpSpPr>
            <p:cNvPr id="3078" name="Group 158"/>
            <p:cNvGrpSpPr>
              <a:grpSpLocks/>
            </p:cNvGrpSpPr>
            <p:nvPr/>
          </p:nvGrpSpPr>
          <p:grpSpPr bwMode="auto">
            <a:xfrm>
              <a:off x="35610" y="3090863"/>
              <a:ext cx="2211387" cy="2087562"/>
              <a:chOff x="162" y="1947"/>
              <a:chExt cx="1393" cy="1315"/>
            </a:xfrm>
          </p:grpSpPr>
          <p:sp>
            <p:nvSpPr>
              <p:cNvPr id="3119" name="Oval 129"/>
              <p:cNvSpPr>
                <a:spLocks noChangeArrowheads="1"/>
              </p:cNvSpPr>
              <p:nvPr/>
            </p:nvSpPr>
            <p:spPr bwMode="auto">
              <a:xfrm>
                <a:off x="162" y="2017"/>
                <a:ext cx="1238" cy="124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20" name="Oval 130"/>
              <p:cNvSpPr>
                <a:spLocks noChangeArrowheads="1"/>
              </p:cNvSpPr>
              <p:nvPr/>
            </p:nvSpPr>
            <p:spPr bwMode="auto">
              <a:xfrm>
                <a:off x="310" y="1947"/>
                <a:ext cx="1245" cy="124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21" name="Oval 131"/>
              <p:cNvSpPr>
                <a:spLocks noChangeArrowheads="1"/>
              </p:cNvSpPr>
              <p:nvPr/>
            </p:nvSpPr>
            <p:spPr bwMode="auto">
              <a:xfrm>
                <a:off x="303" y="2017"/>
                <a:ext cx="1244" cy="124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3079" name="Oval 138"/>
            <p:cNvSpPr>
              <a:spLocks noChangeArrowheads="1"/>
            </p:cNvSpPr>
            <p:nvPr/>
          </p:nvSpPr>
          <p:spPr bwMode="auto">
            <a:xfrm>
              <a:off x="792847" y="4791075"/>
              <a:ext cx="1506538" cy="1519238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900" dirty="0">
                <a:solidFill>
                  <a:srgbClr val="C0C0C0"/>
                </a:solidFill>
              </a:endParaRPr>
            </a:p>
          </p:txBody>
        </p:sp>
        <p:grpSp>
          <p:nvGrpSpPr>
            <p:cNvPr id="3080" name="Group 160"/>
            <p:cNvGrpSpPr>
              <a:grpSpLocks/>
            </p:cNvGrpSpPr>
            <p:nvPr/>
          </p:nvGrpSpPr>
          <p:grpSpPr bwMode="auto">
            <a:xfrm>
              <a:off x="616635" y="4684713"/>
              <a:ext cx="1828800" cy="1728787"/>
              <a:chOff x="528" y="2951"/>
              <a:chExt cx="1152" cy="1089"/>
            </a:xfrm>
          </p:grpSpPr>
          <p:sp>
            <p:nvSpPr>
              <p:cNvPr id="3116" name="Oval 139"/>
              <p:cNvSpPr>
                <a:spLocks noChangeArrowheads="1"/>
              </p:cNvSpPr>
              <p:nvPr/>
            </p:nvSpPr>
            <p:spPr bwMode="auto">
              <a:xfrm>
                <a:off x="528" y="3005"/>
                <a:ext cx="1027" cy="103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17" name="Oval 140"/>
              <p:cNvSpPr>
                <a:spLocks noChangeArrowheads="1"/>
              </p:cNvSpPr>
              <p:nvPr/>
            </p:nvSpPr>
            <p:spPr bwMode="auto">
              <a:xfrm>
                <a:off x="645" y="3005"/>
                <a:ext cx="1035" cy="103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18" name="Oval 141"/>
              <p:cNvSpPr>
                <a:spLocks noChangeArrowheads="1"/>
              </p:cNvSpPr>
              <p:nvPr/>
            </p:nvSpPr>
            <p:spPr bwMode="auto">
              <a:xfrm>
                <a:off x="653" y="2951"/>
                <a:ext cx="1027" cy="103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grpSp>
          <p:nvGrpSpPr>
            <p:cNvPr id="3081" name="Group 156"/>
            <p:cNvGrpSpPr>
              <a:grpSpLocks/>
            </p:cNvGrpSpPr>
            <p:nvPr/>
          </p:nvGrpSpPr>
          <p:grpSpPr bwMode="auto">
            <a:xfrm>
              <a:off x="-50115" y="1201738"/>
              <a:ext cx="2643187" cy="2493962"/>
              <a:chOff x="108" y="757"/>
              <a:chExt cx="1665" cy="1571"/>
            </a:xfrm>
          </p:grpSpPr>
          <p:sp>
            <p:nvSpPr>
              <p:cNvPr id="3113" name="Oval 107"/>
              <p:cNvSpPr>
                <a:spLocks noChangeArrowheads="1"/>
              </p:cNvSpPr>
              <p:nvPr/>
            </p:nvSpPr>
            <p:spPr bwMode="auto">
              <a:xfrm>
                <a:off x="279" y="834"/>
                <a:ext cx="1486" cy="149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14" name="Oval 108"/>
              <p:cNvSpPr>
                <a:spLocks noChangeArrowheads="1"/>
              </p:cNvSpPr>
              <p:nvPr/>
            </p:nvSpPr>
            <p:spPr bwMode="auto">
              <a:xfrm>
                <a:off x="108" y="834"/>
                <a:ext cx="1486" cy="149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15" name="Oval 109"/>
              <p:cNvSpPr>
                <a:spLocks noChangeArrowheads="1"/>
              </p:cNvSpPr>
              <p:nvPr/>
            </p:nvSpPr>
            <p:spPr bwMode="auto">
              <a:xfrm>
                <a:off x="287" y="757"/>
                <a:ext cx="1486" cy="1486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pic>
          <p:nvPicPr>
            <p:cNvPr id="3082" name="Picture 16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87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797" y="3271838"/>
              <a:ext cx="1781175" cy="176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83" name="Group 155"/>
            <p:cNvGrpSpPr>
              <a:grpSpLocks/>
            </p:cNvGrpSpPr>
            <p:nvPr/>
          </p:nvGrpSpPr>
          <p:grpSpPr bwMode="auto">
            <a:xfrm>
              <a:off x="35610" y="1201738"/>
              <a:ext cx="2482850" cy="2444750"/>
              <a:chOff x="162" y="757"/>
              <a:chExt cx="1564" cy="1540"/>
            </a:xfrm>
          </p:grpSpPr>
          <p:sp>
            <p:nvSpPr>
              <p:cNvPr id="3108" name="Oval 101"/>
              <p:cNvSpPr>
                <a:spLocks noChangeArrowheads="1"/>
              </p:cNvSpPr>
              <p:nvPr/>
            </p:nvSpPr>
            <p:spPr bwMode="auto">
              <a:xfrm>
                <a:off x="232" y="819"/>
                <a:ext cx="1448" cy="1447"/>
              </a:xfrm>
              <a:prstGeom prst="ellipse">
                <a:avLst/>
              </a:prstGeom>
              <a:solidFill>
                <a:srgbClr val="83725B"/>
              </a:solidFill>
              <a:ln w="9525">
                <a:solidFill>
                  <a:srgbClr val="83725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9" name="Oval 103"/>
              <p:cNvSpPr>
                <a:spLocks noChangeArrowheads="1"/>
              </p:cNvSpPr>
              <p:nvPr/>
            </p:nvSpPr>
            <p:spPr bwMode="auto">
              <a:xfrm>
                <a:off x="217" y="772"/>
                <a:ext cx="1486" cy="149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10" name="Oval 104"/>
              <p:cNvSpPr>
                <a:spLocks noChangeArrowheads="1"/>
              </p:cNvSpPr>
              <p:nvPr/>
            </p:nvSpPr>
            <p:spPr bwMode="auto">
              <a:xfrm>
                <a:off x="162" y="772"/>
                <a:ext cx="1487" cy="149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11" name="Oval 105"/>
              <p:cNvSpPr>
                <a:spLocks noChangeArrowheads="1"/>
              </p:cNvSpPr>
              <p:nvPr/>
            </p:nvSpPr>
            <p:spPr bwMode="auto">
              <a:xfrm>
                <a:off x="240" y="803"/>
                <a:ext cx="1486" cy="149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12" name="Oval 106"/>
              <p:cNvSpPr>
                <a:spLocks noChangeArrowheads="1"/>
              </p:cNvSpPr>
              <p:nvPr/>
            </p:nvSpPr>
            <p:spPr bwMode="auto">
              <a:xfrm>
                <a:off x="194" y="757"/>
                <a:ext cx="1486" cy="1486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pic>
          <p:nvPicPr>
            <p:cNvPr id="3085" name="Picture 28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160" y="1403350"/>
              <a:ext cx="2149475" cy="2112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86" name="Group 159"/>
            <p:cNvGrpSpPr>
              <a:grpSpLocks/>
            </p:cNvGrpSpPr>
            <p:nvPr/>
          </p:nvGrpSpPr>
          <p:grpSpPr bwMode="auto">
            <a:xfrm>
              <a:off x="678547" y="4684713"/>
              <a:ext cx="1717675" cy="1692275"/>
              <a:chOff x="567" y="2951"/>
              <a:chExt cx="1082" cy="1066"/>
            </a:xfrm>
          </p:grpSpPr>
          <p:sp>
            <p:nvSpPr>
              <p:cNvPr id="3102" name="Oval 132"/>
              <p:cNvSpPr>
                <a:spLocks noChangeArrowheads="1"/>
              </p:cNvSpPr>
              <p:nvPr/>
            </p:nvSpPr>
            <p:spPr bwMode="auto">
              <a:xfrm>
                <a:off x="614" y="2990"/>
                <a:ext cx="1003" cy="1011"/>
              </a:xfrm>
              <a:prstGeom prst="ellipse">
                <a:avLst/>
              </a:prstGeom>
              <a:solidFill>
                <a:srgbClr val="83725B"/>
              </a:solidFill>
              <a:ln w="9525">
                <a:solidFill>
                  <a:srgbClr val="83725B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3" name="Oval 133"/>
              <p:cNvSpPr>
                <a:spLocks noChangeArrowheads="1"/>
              </p:cNvSpPr>
              <p:nvPr/>
            </p:nvSpPr>
            <p:spPr bwMode="auto">
              <a:xfrm>
                <a:off x="645" y="3021"/>
                <a:ext cx="941" cy="949"/>
              </a:xfrm>
              <a:prstGeom prst="ellipse">
                <a:avLst/>
              </a:prstGeom>
              <a:solidFill>
                <a:srgbClr val="83725B"/>
              </a:solidFill>
              <a:ln w="9525">
                <a:solidFill>
                  <a:srgbClr val="83725B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4" name="Oval 134"/>
              <p:cNvSpPr>
                <a:spLocks noChangeArrowheads="1"/>
              </p:cNvSpPr>
              <p:nvPr/>
            </p:nvSpPr>
            <p:spPr bwMode="auto">
              <a:xfrm>
                <a:off x="598" y="2959"/>
                <a:ext cx="1035" cy="103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5" name="Oval 135"/>
              <p:cNvSpPr>
                <a:spLocks noChangeArrowheads="1"/>
              </p:cNvSpPr>
              <p:nvPr/>
            </p:nvSpPr>
            <p:spPr bwMode="auto">
              <a:xfrm>
                <a:off x="567" y="2959"/>
                <a:ext cx="1027" cy="1034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6" name="Oval 136"/>
              <p:cNvSpPr>
                <a:spLocks noChangeArrowheads="1"/>
              </p:cNvSpPr>
              <p:nvPr/>
            </p:nvSpPr>
            <p:spPr bwMode="auto">
              <a:xfrm>
                <a:off x="622" y="2982"/>
                <a:ext cx="1027" cy="103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7" name="Oval 137"/>
              <p:cNvSpPr>
                <a:spLocks noChangeArrowheads="1"/>
              </p:cNvSpPr>
              <p:nvPr/>
            </p:nvSpPr>
            <p:spPr bwMode="auto">
              <a:xfrm>
                <a:off x="583" y="2951"/>
                <a:ext cx="1034" cy="1035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pic>
          <p:nvPicPr>
            <p:cNvPr id="3087" name="Picture 32"/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brightnessContrast bright="2000" contrast="7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372" y="4805363"/>
              <a:ext cx="152876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88" name="Group 145"/>
            <p:cNvGrpSpPr>
              <a:grpSpLocks/>
            </p:cNvGrpSpPr>
            <p:nvPr/>
          </p:nvGrpSpPr>
          <p:grpSpPr bwMode="auto">
            <a:xfrm>
              <a:off x="642035" y="611188"/>
              <a:ext cx="1370012" cy="1284287"/>
              <a:chOff x="544" y="391"/>
              <a:chExt cx="863" cy="809"/>
            </a:xfrm>
          </p:grpSpPr>
          <p:sp>
            <p:nvSpPr>
              <p:cNvPr id="3099" name="Oval 119"/>
              <p:cNvSpPr>
                <a:spLocks noChangeArrowheads="1"/>
              </p:cNvSpPr>
              <p:nvPr/>
            </p:nvSpPr>
            <p:spPr bwMode="auto">
              <a:xfrm>
                <a:off x="637" y="391"/>
                <a:ext cx="770" cy="770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0" name="Oval 120"/>
              <p:cNvSpPr>
                <a:spLocks noChangeArrowheads="1"/>
              </p:cNvSpPr>
              <p:nvPr/>
            </p:nvSpPr>
            <p:spPr bwMode="auto">
              <a:xfrm>
                <a:off x="544" y="438"/>
                <a:ext cx="770" cy="762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101" name="Oval 121"/>
              <p:cNvSpPr>
                <a:spLocks noChangeArrowheads="1"/>
              </p:cNvSpPr>
              <p:nvPr/>
            </p:nvSpPr>
            <p:spPr bwMode="auto">
              <a:xfrm>
                <a:off x="637" y="438"/>
                <a:ext cx="763" cy="762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grpSp>
          <p:nvGrpSpPr>
            <p:cNvPr id="3089" name="Group 146"/>
            <p:cNvGrpSpPr>
              <a:grpSpLocks/>
            </p:cNvGrpSpPr>
            <p:nvPr/>
          </p:nvGrpSpPr>
          <p:grpSpPr bwMode="auto">
            <a:xfrm>
              <a:off x="691247" y="620713"/>
              <a:ext cx="1284288" cy="1260475"/>
              <a:chOff x="575" y="391"/>
              <a:chExt cx="809" cy="794"/>
            </a:xfrm>
          </p:grpSpPr>
          <p:sp>
            <p:nvSpPr>
              <p:cNvPr id="3091" name="Oval 147"/>
              <p:cNvSpPr>
                <a:spLocks noChangeArrowheads="1"/>
              </p:cNvSpPr>
              <p:nvPr/>
            </p:nvSpPr>
            <p:spPr bwMode="auto">
              <a:xfrm>
                <a:off x="614" y="422"/>
                <a:ext cx="739" cy="747"/>
              </a:xfrm>
              <a:prstGeom prst="ellipse">
                <a:avLst/>
              </a:prstGeom>
              <a:solidFill>
                <a:srgbClr val="83725B"/>
              </a:solidFill>
              <a:ln w="9525">
                <a:solidFill>
                  <a:srgbClr val="83725B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092" name="Oval 148"/>
              <p:cNvSpPr>
                <a:spLocks noChangeArrowheads="1"/>
              </p:cNvSpPr>
              <p:nvPr/>
            </p:nvSpPr>
            <p:spPr bwMode="auto">
              <a:xfrm>
                <a:off x="629" y="445"/>
                <a:ext cx="708" cy="708"/>
              </a:xfrm>
              <a:prstGeom prst="ellipse">
                <a:avLst/>
              </a:prstGeom>
              <a:solidFill>
                <a:srgbClr val="8C7F6D"/>
              </a:solidFill>
              <a:ln w="9525">
                <a:solidFill>
                  <a:srgbClr val="83725B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093" name="Oval 149"/>
              <p:cNvSpPr>
                <a:spLocks noChangeArrowheads="1"/>
              </p:cNvSpPr>
              <p:nvPr/>
            </p:nvSpPr>
            <p:spPr bwMode="auto">
              <a:xfrm>
                <a:off x="598" y="399"/>
                <a:ext cx="770" cy="770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094" name="Oval 150"/>
              <p:cNvSpPr>
                <a:spLocks noChangeArrowheads="1"/>
              </p:cNvSpPr>
              <p:nvPr/>
            </p:nvSpPr>
            <p:spPr bwMode="auto">
              <a:xfrm>
                <a:off x="575" y="399"/>
                <a:ext cx="762" cy="770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095" name="Oval 151"/>
              <p:cNvSpPr>
                <a:spLocks noChangeArrowheads="1"/>
              </p:cNvSpPr>
              <p:nvPr/>
            </p:nvSpPr>
            <p:spPr bwMode="auto">
              <a:xfrm>
                <a:off x="614" y="414"/>
                <a:ext cx="770" cy="771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096" name="Oval 152"/>
              <p:cNvSpPr>
                <a:spLocks noChangeArrowheads="1"/>
              </p:cNvSpPr>
              <p:nvPr/>
            </p:nvSpPr>
            <p:spPr bwMode="auto">
              <a:xfrm>
                <a:off x="590" y="391"/>
                <a:ext cx="763" cy="770"/>
              </a:xfrm>
              <a:prstGeom prst="ellipse">
                <a:avLst/>
              </a:prstGeom>
              <a:noFill/>
              <a:ln w="9525">
                <a:solidFill>
                  <a:srgbClr val="83725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097" name="Oval 153"/>
              <p:cNvSpPr>
                <a:spLocks noChangeArrowheads="1"/>
              </p:cNvSpPr>
              <p:nvPr/>
            </p:nvSpPr>
            <p:spPr bwMode="auto">
              <a:xfrm>
                <a:off x="629" y="445"/>
                <a:ext cx="708" cy="708"/>
              </a:xfrm>
              <a:prstGeom prst="ellipse">
                <a:avLst/>
              </a:prstGeom>
              <a:solidFill>
                <a:srgbClr val="83725B"/>
              </a:solidFill>
              <a:ln w="9525">
                <a:solidFill>
                  <a:srgbClr val="83725B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098" name="Oval 154"/>
              <p:cNvSpPr>
                <a:spLocks noChangeArrowheads="1"/>
              </p:cNvSpPr>
              <p:nvPr/>
            </p:nvSpPr>
            <p:spPr bwMode="auto">
              <a:xfrm>
                <a:off x="637" y="445"/>
                <a:ext cx="693" cy="693"/>
              </a:xfrm>
              <a:prstGeom prst="ellipse">
                <a:avLst/>
              </a:prstGeom>
              <a:noFill/>
              <a:ln w="0">
                <a:solidFill>
                  <a:srgbClr val="83725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800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57" name="Oval 128"/>
            <p:cNvSpPr>
              <a:spLocks noChangeArrowheads="1"/>
            </p:cNvSpPr>
            <p:nvPr/>
          </p:nvSpPr>
          <p:spPr bwMode="auto">
            <a:xfrm>
              <a:off x="793156" y="738584"/>
              <a:ext cx="1123950" cy="1067991"/>
            </a:xfrm>
            <a:prstGeom prst="ellipse">
              <a:avLst/>
            </a:prstGeom>
            <a:blipFill dpi="0"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contrast="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1000" dirty="0">
                <a:solidFill>
                  <a:srgbClr val="C0C0C0"/>
                </a:solidFill>
              </a:endParaRPr>
            </a:p>
          </p:txBody>
        </p:sp>
      </p:grpSp>
      <p:sp>
        <p:nvSpPr>
          <p:cNvPr id="3074" name="Rectangle 59"/>
          <p:cNvSpPr>
            <a:spLocks noChangeArrowheads="1"/>
          </p:cNvSpPr>
          <p:nvPr/>
        </p:nvSpPr>
        <p:spPr bwMode="auto">
          <a:xfrm>
            <a:off x="3421062" y="4479769"/>
            <a:ext cx="5953481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400" b="1" dirty="0">
              <a:solidFill>
                <a:srgbClr val="003896"/>
              </a:solidFill>
            </a:endParaRPr>
          </a:p>
          <a:p>
            <a:endParaRPr lang="en-GB" sz="2400" b="1" dirty="0">
              <a:solidFill>
                <a:srgbClr val="003896"/>
              </a:solidFill>
            </a:endParaRPr>
          </a:p>
          <a:p>
            <a:endParaRPr lang="en-GB" sz="2400" b="1" dirty="0">
              <a:solidFill>
                <a:srgbClr val="003896"/>
              </a:solidFill>
            </a:endParaRPr>
          </a:p>
          <a:p>
            <a:endParaRPr lang="en-GB" sz="2400" b="1" dirty="0">
              <a:solidFill>
                <a:srgbClr val="003896"/>
              </a:solidFill>
            </a:endParaRPr>
          </a:p>
          <a:p>
            <a:endParaRPr lang="en-GB" sz="2400" b="1" dirty="0">
              <a:solidFill>
                <a:srgbClr val="003896"/>
              </a:solidFill>
            </a:endParaRPr>
          </a:p>
          <a:p>
            <a:endParaRPr lang="en-GB" sz="1600" dirty="0">
              <a:solidFill>
                <a:srgbClr val="003896"/>
              </a:solidFill>
            </a:endParaRPr>
          </a:p>
          <a:p>
            <a:endParaRPr lang="en-GB" sz="1800" dirty="0">
              <a:solidFill>
                <a:srgbClr val="003896"/>
              </a:solidFill>
            </a:endParaRPr>
          </a:p>
          <a:p>
            <a:endParaRPr lang="en-GB" sz="1800" dirty="0">
              <a:solidFill>
                <a:srgbClr val="003896"/>
              </a:solidFill>
            </a:endParaRPr>
          </a:p>
          <a:p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2" name="TextBox 61"/>
          <p:cNvSpPr txBox="1">
            <a:spLocks/>
          </p:cNvSpPr>
          <p:nvPr/>
        </p:nvSpPr>
        <p:spPr>
          <a:xfrm>
            <a:off x="2765703" y="1150618"/>
            <a:ext cx="5540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ZA" sz="2400" b="1" dirty="0">
                <a:solidFill>
                  <a:schemeClr val="accent4"/>
                </a:solidFill>
                <a:latin typeface="+mn-lt"/>
              </a:rPr>
              <a:t>Information Management Project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740709" y="2999068"/>
            <a:ext cx="4978400" cy="177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ZA" sz="2000" b="1" dirty="0">
                <a:solidFill>
                  <a:schemeClr val="accent4"/>
                </a:solidFill>
                <a:latin typeface="+mn-lt"/>
              </a:rPr>
              <a:t>Date: 08 July 2025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ZA" sz="2000" b="1" dirty="0">
              <a:solidFill>
                <a:schemeClr val="accent4"/>
              </a:solidFill>
              <a:latin typeface="+mn-lt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</a:t>
            </a:r>
            <a:endParaRPr lang="en-ZA" sz="1600" b="1" i="1" dirty="0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740709" y="1998617"/>
            <a:ext cx="3621991" cy="490717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Commercial Presentation</a:t>
            </a:r>
            <a:endParaRPr kumimoji="0" lang="en-Z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7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ZA"/>
            </a:br>
            <a:r>
              <a:rPr lang="en-US"/>
              <a:t> </a:t>
            </a:r>
            <a:r>
              <a:rPr lang="en-US" b="1"/>
              <a:t>The implementation of an Automated Data Leakage Prevention Managed Service for a period of five (5) years.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34198F-5AA6-6A37-3741-C733EF0CDE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208309"/>
              </p:ext>
            </p:extLst>
          </p:nvPr>
        </p:nvGraphicFramePr>
        <p:xfrm>
          <a:off x="636104" y="1192695"/>
          <a:ext cx="7474226" cy="3507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0002">
                  <a:extLst>
                    <a:ext uri="{9D8B030D-6E8A-4147-A177-3AD203B41FA5}">
                      <a16:colId xmlns:a16="http://schemas.microsoft.com/office/drawing/2014/main" val="353832975"/>
                    </a:ext>
                  </a:extLst>
                </a:gridCol>
                <a:gridCol w="4502548">
                  <a:extLst>
                    <a:ext uri="{9D8B030D-6E8A-4147-A177-3AD203B41FA5}">
                      <a16:colId xmlns:a16="http://schemas.microsoft.com/office/drawing/2014/main" val="4053500398"/>
                    </a:ext>
                  </a:extLst>
                </a:gridCol>
                <a:gridCol w="2491676">
                  <a:extLst>
                    <a:ext uri="{9D8B030D-6E8A-4147-A177-3AD203B41FA5}">
                      <a16:colId xmlns:a16="http://schemas.microsoft.com/office/drawing/2014/main" val="1641227795"/>
                    </a:ext>
                  </a:extLst>
                </a:gridCol>
              </a:tblGrid>
              <a:tr h="465299"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1.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Opening and welcome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Hamilton Ngwenya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9136406"/>
                  </a:ext>
                </a:extLst>
              </a:tr>
              <a:tr h="465299"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2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Introducing members and guests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Hamilton Ngwenya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4192006"/>
                  </a:ext>
                </a:extLst>
              </a:tr>
              <a:tr h="465299"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3.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 dirty="0">
                          <a:effectLst/>
                        </a:rPr>
                        <a:t>Basic Compliance</a:t>
                      </a:r>
                      <a:endParaRPr lang="en-Z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 dirty="0">
                          <a:effectLst/>
                        </a:rPr>
                        <a:t>Hamilton Ngwenya</a:t>
                      </a:r>
                      <a:endParaRPr lang="en-Z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5109368"/>
                  </a:ext>
                </a:extLst>
              </a:tr>
              <a:tr h="465299"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4. 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Technical ( Scope)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ZA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Mondli Dlamini </a:t>
                      </a:r>
                    </a:p>
                    <a:p>
                      <a:pPr marL="0" algn="l" defTabSz="914400" rtl="0" eaLnBrk="1" latinLnBrk="0" hangingPunct="1"/>
                      <a:endParaRPr lang="en-ZA" sz="18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7792000"/>
                  </a:ext>
                </a:extLst>
              </a:tr>
              <a:tr h="465299">
                <a:tc>
                  <a:txBody>
                    <a:bodyPr/>
                    <a:lstStyle/>
                    <a:p>
                      <a:r>
                        <a:rPr lang="en-ZA" sz="1800" b="1">
                          <a:effectLst/>
                        </a:rPr>
                        <a:t>5. </a:t>
                      </a:r>
                      <a:endParaRPr lang="en-ZA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</a:t>
                      </a:r>
                      <a:r>
                        <a:rPr lang="en-Z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DL&amp;I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 dirty="0" err="1">
                          <a:effectLst/>
                        </a:rPr>
                        <a:t>Rojana</a:t>
                      </a:r>
                      <a:r>
                        <a:rPr lang="en-ZA" sz="1800" b="1" dirty="0">
                          <a:effectLst/>
                        </a:rPr>
                        <a:t> Qacha</a:t>
                      </a:r>
                      <a:endParaRPr lang="en-Z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8781252"/>
                  </a:ext>
                </a:extLst>
              </a:tr>
              <a:tr h="465299">
                <a:tc>
                  <a:txBody>
                    <a:bodyPr/>
                    <a:lstStyle/>
                    <a:p>
                      <a:r>
                        <a:rPr lang="en-US" sz="1800" b="1" dirty="0">
                          <a:effectLst/>
                        </a:rPr>
                        <a:t>6</a:t>
                      </a:r>
                    </a:p>
                    <a:p>
                      <a:endParaRPr lang="en-US" sz="1800" b="1" dirty="0">
                        <a:effectLst/>
                      </a:endParaRPr>
                    </a:p>
                    <a:p>
                      <a:r>
                        <a:rPr lang="en-US" sz="1800" b="1" dirty="0">
                          <a:effectLst/>
                        </a:rPr>
                        <a:t>7</a:t>
                      </a:r>
                      <a:endParaRPr lang="en-ZA" sz="18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 dirty="0">
                          <a:effectLst/>
                        </a:rPr>
                        <a:t>OSH</a:t>
                      </a:r>
                    </a:p>
                    <a:p>
                      <a:endParaRPr lang="en-Z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en-Z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Quality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800" b="1" dirty="0">
                          <a:effectLst/>
                        </a:rPr>
                        <a:t>Pumeza Mabunda</a:t>
                      </a:r>
                    </a:p>
                    <a:p>
                      <a:endParaRPr lang="en-Z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ZA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Sipho Sambo</a:t>
                      </a:r>
                    </a:p>
                    <a:p>
                      <a:endParaRPr lang="en-Z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7713226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771109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0042-B550-4832-9E8B-D562E42A9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  <a:b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</a:t>
            </a:r>
            <a:endParaRPr lang="en-ZA" sz="2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27F2B-3B27-4568-B54F-C01A8D12F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7E5BB-7EA9-418A-90F9-8D4DD725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3</a:t>
            </a:fld>
            <a:endParaRPr lang="en-Z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5722B6E-34E2-4236-9611-DBEFCE0A8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Commercial Representative: Hamilton Ngwenya</a:t>
            </a:r>
          </a:p>
          <a:p>
            <a:pPr marL="342900" indent="-342900" eaLnBrk="1" hangingPunct="1">
              <a:lnSpc>
                <a:spcPct val="80000"/>
              </a:lnSpc>
              <a:buFont typeface="Gill Sans"/>
              <a:buChar char="–"/>
            </a:pPr>
            <a:r>
              <a:rPr lang="en-GB" dirty="0"/>
              <a:t>Enquiry closing at 10h00 </a:t>
            </a:r>
            <a:r>
              <a:rPr lang="en-GB" b="1" dirty="0"/>
              <a:t>on 23 July 2025</a:t>
            </a:r>
            <a:endParaRPr lang="en-GB" dirty="0"/>
          </a:p>
          <a:p>
            <a:pPr marL="0" indent="0">
              <a:buNone/>
            </a:pPr>
            <a:r>
              <a:rPr lang="en-US" dirty="0"/>
              <a:t>E-tendering Public website: https://eTendering.eskom.co.za</a:t>
            </a:r>
          </a:p>
          <a:p>
            <a:pPr marL="0" indent="0">
              <a:buNone/>
            </a:pPr>
            <a:r>
              <a:rPr lang="en-US" dirty="0"/>
              <a:t>- this is used by members of the public, to view information about published tenders and submit their tender documents.</a:t>
            </a:r>
          </a:p>
          <a:p>
            <a:pPr marL="0" indent="0">
              <a:buNone/>
            </a:pPr>
            <a:r>
              <a:rPr lang="en-US" dirty="0"/>
              <a:t>The documents need to be uploaded separately</a:t>
            </a:r>
          </a:p>
          <a:p>
            <a:pPr marL="0" indent="0">
              <a:buNone/>
            </a:pPr>
            <a:r>
              <a:rPr lang="en-US" dirty="0"/>
              <a:t>under the folder as follows: -</a:t>
            </a:r>
          </a:p>
          <a:p>
            <a:pPr marL="0" indent="0">
              <a:buNone/>
            </a:pPr>
            <a:r>
              <a:rPr lang="en-US" dirty="0"/>
              <a:t>• Technical,</a:t>
            </a:r>
          </a:p>
          <a:p>
            <a:pPr marL="0" indent="0">
              <a:buNone/>
            </a:pPr>
            <a:r>
              <a:rPr lang="en-US" dirty="0"/>
              <a:t>• Commercial,</a:t>
            </a:r>
          </a:p>
          <a:p>
            <a:pPr marL="0" indent="0">
              <a:buNone/>
            </a:pPr>
            <a:r>
              <a:rPr lang="en-US" dirty="0"/>
              <a:t>• SDL&amp;I</a:t>
            </a:r>
          </a:p>
          <a:p>
            <a:pPr marL="0" indent="0">
              <a:buNone/>
            </a:pPr>
            <a:r>
              <a:rPr lang="en-US" dirty="0"/>
              <a:t>•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239220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98A45-D54B-4090-BB42-C30813F0E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  <a:b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</a:t>
            </a:r>
            <a:endParaRPr lang="en-ZA" sz="2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5D604-33B5-43BA-A03D-638356D6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E7117-9909-49F6-B5C5-E0675FB7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4</a:t>
            </a:fld>
            <a:endParaRPr lang="en-Z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61973A-F54C-4382-9AB3-0AC5204C4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2000" dirty="0">
              <a:ea typeface="+mn-ea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dirty="0">
                <a:ea typeface="+mn-ea"/>
              </a:rPr>
              <a:t>E-tendering Public website: https://eTendering.eskom.co.za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2000" dirty="0">
                <a:ea typeface="+mn-ea"/>
              </a:rPr>
              <a:t>	Commercial folder</a:t>
            </a:r>
          </a:p>
          <a:p>
            <a:pPr marL="742950" lvl="1" indent="-285750" eaLnBrk="1" hangingPunct="1">
              <a:lnSpc>
                <a:spcPct val="80000"/>
              </a:lnSpc>
              <a:buNone/>
            </a:pPr>
            <a:r>
              <a:rPr lang="en-GB" sz="2000" dirty="0">
                <a:ea typeface="+mn-ea"/>
              </a:rPr>
              <a:t>     Financial folder (PDF and Excel)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2000" dirty="0">
                <a:ea typeface="+mn-ea"/>
              </a:rPr>
              <a:t>	Technical folder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2000" dirty="0">
                <a:ea typeface="+mn-ea"/>
              </a:rPr>
              <a:t>     SDL&amp;I folder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7126430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  <a:b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</a:t>
            </a:r>
            <a:endParaRPr lang="en-ZA" sz="2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310" y="1211057"/>
            <a:ext cx="8378825" cy="50450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b="1" dirty="0"/>
              <a:t>Communication during tender period: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b="1" dirty="0"/>
              <a:t>Contact Persons: Hamilton Ngwenya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b="1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GB" b="1" dirty="0"/>
              <a:t>Email Address: Ngwenyha@eskom.co.za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b="1" dirty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b="1" dirty="0"/>
              <a:t>Tel: +27 13 699 7088  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GB" b="1" dirty="0"/>
              <a:t> Fax Numbers: 086 656 5374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b="1" dirty="0"/>
              <a:t>Email Address: Ngwenyha@eskom.co.za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124453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9FFDC-6666-4B35-8303-768892F0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  <a:b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</a:t>
            </a:r>
            <a:endParaRPr lang="en-ZA" sz="2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260DD-1F41-4171-845D-9AA522DD4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None/>
            </a:pPr>
            <a:r>
              <a:rPr lang="en-GB" dirty="0"/>
              <a:t>Volume 1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Char char="–"/>
            </a:pPr>
            <a:r>
              <a:rPr lang="en-GB" dirty="0"/>
              <a:t>Invitation to Tender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Char char="–"/>
            </a:pPr>
            <a:r>
              <a:rPr lang="en-GB" dirty="0"/>
              <a:t>Tender Data - </a:t>
            </a:r>
            <a:r>
              <a:rPr lang="en-GB" sz="1600" dirty="0"/>
              <a:t>to be read in conjunction with </a:t>
            </a:r>
            <a:r>
              <a:rPr lang="en-ZA" sz="1600" dirty="0"/>
              <a:t>Eskom Holdings Limiter's Standard Conditions of Tender 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None/>
            </a:pPr>
            <a:r>
              <a:rPr lang="en-ZA" dirty="0"/>
              <a:t>Volume 2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Char char="–"/>
            </a:pPr>
            <a:r>
              <a:rPr lang="en-ZA" dirty="0"/>
              <a:t>Tender returnable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None/>
            </a:pPr>
            <a:r>
              <a:rPr lang="en-ZA" dirty="0"/>
              <a:t>    - Acknowledgement Form (3 days)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None/>
            </a:pPr>
            <a:r>
              <a:rPr lang="en-ZA" dirty="0"/>
              <a:t>    - Submit all returnable and schedules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None/>
            </a:pPr>
            <a:r>
              <a:rPr lang="en-ZA" dirty="0"/>
              <a:t>Volume 3</a:t>
            </a:r>
          </a:p>
          <a:p>
            <a:pPr marL="342900" indent="-342900" eaLnBrk="1" hangingPunct="1">
              <a:lnSpc>
                <a:spcPct val="80000"/>
              </a:lnSpc>
              <a:buClr>
                <a:srgbClr val="00308F"/>
              </a:buClr>
              <a:buFont typeface="Gill Sans"/>
              <a:buChar char="–"/>
            </a:pPr>
            <a:r>
              <a:rPr lang="en-GB" dirty="0"/>
              <a:t>NEC3 Professional Services Contract</a:t>
            </a:r>
          </a:p>
          <a:p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56BF2-54F2-4A7F-9EE4-95A3D3D6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94504-13C9-4479-9ED4-D0018C810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1513441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70ED-0C83-443E-9F72-F0211CAC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  <a:b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years..</a:t>
            </a:r>
            <a:endParaRPr lang="en-ZA" sz="2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BFD2C-AE2F-4111-A828-4CBD17510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/>
            <a:r>
              <a:rPr lang="en-ZA" dirty="0"/>
              <a:t>Mandatory Commercial </a:t>
            </a:r>
            <a:r>
              <a:rPr lang="en-ZA" dirty="0" err="1"/>
              <a:t>returnables</a:t>
            </a:r>
            <a:r>
              <a:rPr lang="en-ZA" dirty="0"/>
              <a:t> are critical high level criteria that will be initially evaluated before commencement of the detail evaluation phase. </a:t>
            </a:r>
          </a:p>
          <a:p>
            <a:pPr marL="342900" indent="-342900" eaLnBrk="1" hangingPunct="1"/>
            <a:r>
              <a:rPr lang="en-ZA" dirty="0"/>
              <a:t>Non-compliance to any of the individual mandatory commercial </a:t>
            </a:r>
            <a:r>
              <a:rPr lang="en-ZA" dirty="0" err="1"/>
              <a:t>returnables</a:t>
            </a:r>
            <a:r>
              <a:rPr lang="en-ZA" dirty="0"/>
              <a:t> will result in immediate disqualification</a:t>
            </a:r>
            <a:r>
              <a:rPr lang="en-GB" sz="1800" dirty="0"/>
              <a:t> </a:t>
            </a:r>
          </a:p>
          <a:p>
            <a:pPr marL="342900" indent="-342900" eaLnBrk="1" hangingPunct="1">
              <a:buFontTx/>
              <a:buNone/>
            </a:pPr>
            <a:r>
              <a:rPr lang="en-GB" sz="1800" u="sng" dirty="0"/>
              <a:t>Evaluation Process</a:t>
            </a:r>
          </a:p>
          <a:p>
            <a:pPr marL="342900" indent="-342900" eaLnBrk="1" hangingPunct="1">
              <a:buFontTx/>
              <a:buNone/>
            </a:pPr>
            <a:r>
              <a:rPr lang="en-GB" sz="1800" dirty="0"/>
              <a:t>	All tenders are evaluated and scored in accordance with Eskom’s Procurement Process </a:t>
            </a:r>
          </a:p>
          <a:p>
            <a:pPr marL="342900" indent="-342900" eaLnBrk="1" hangingPunct="1"/>
            <a:r>
              <a:rPr lang="en-GB" sz="1800" dirty="0"/>
              <a:t>Price </a:t>
            </a:r>
          </a:p>
          <a:p>
            <a:pPr marL="342900" indent="-342900" eaLnBrk="1" hangingPunct="1"/>
            <a:r>
              <a:rPr lang="en-GB" sz="1800" dirty="0"/>
              <a:t>B-BBEE</a:t>
            </a:r>
          </a:p>
          <a:p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6632B-8509-4FB8-970A-DCD8C9AE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93F3A-6665-4618-8FC9-C38821E6A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7952735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97496-CF30-9875-0801-24DCCD4C4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  <a:b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</a:t>
            </a:r>
            <a:endParaRPr lang="en-ZA" sz="2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4EC88-585F-6779-6096-EEA31DDB6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 B-BBEE certificate issued by a SANAS accredited verification agency / sworn affidavit / CIPS affidavit</a:t>
            </a:r>
          </a:p>
          <a:p>
            <a:r>
              <a:rPr lang="en-US" dirty="0"/>
              <a:t>SDL&amp;I Objectives in line with Reconstruction and Development </a:t>
            </a:r>
            <a:r>
              <a:rPr lang="en-US" dirty="0" err="1"/>
              <a:t>Programme</a:t>
            </a:r>
            <a:r>
              <a:rPr lang="en-US" dirty="0"/>
              <a:t> (RDP) Goals – provide proposals on skills development and number of retaining staff.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F04F9-2686-6B6D-76DE-86A7041A1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9079D-F205-7D69-E734-727B77C99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924967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ADF57-F831-47CC-A900-BD9D18997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implementation of an Automated Data Leakage Prevention Managed Service for</a:t>
            </a:r>
            <a:b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period of five (5) years.</a:t>
            </a:r>
            <a:endParaRPr lang="en-ZA" sz="2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20BB8-146C-487B-A460-878F7736F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Price List</a:t>
            </a:r>
          </a:p>
          <a:p>
            <a:pPr marL="342900" indent="-342900" eaLnBrk="1" hangingPunct="1">
              <a:buFontTx/>
              <a:buNone/>
            </a:pPr>
            <a:r>
              <a:rPr lang="en-US" sz="1800" dirty="0"/>
              <a:t>General Comments:</a:t>
            </a:r>
          </a:p>
          <a:p>
            <a:pPr marL="342900" indent="-342900" eaLnBrk="1" hangingPunct="1">
              <a:buFontTx/>
              <a:buNone/>
            </a:pPr>
            <a:endParaRPr lang="en-US" sz="1800" dirty="0"/>
          </a:p>
          <a:p>
            <a:pPr marL="342900" indent="-342900" eaLnBrk="1" hangingPunct="1"/>
            <a:r>
              <a:rPr lang="en-US" sz="1800" dirty="0"/>
              <a:t>To be completed as specified</a:t>
            </a:r>
          </a:p>
          <a:p>
            <a:pPr marL="0" indent="0">
              <a:buNone/>
            </a:pPr>
            <a:r>
              <a:rPr lang="en-US" sz="2400" b="1" dirty="0"/>
              <a:t>Tender Returnable – NEC 3 Professional Service Contract</a:t>
            </a:r>
          </a:p>
          <a:p>
            <a:pPr marL="742950" lvl="1" indent="-285750" eaLnBrk="1" hangingPunct="1">
              <a:buFont typeface="Wingdings" pitchFamily="2" charset="2"/>
              <a:buChar char="§"/>
            </a:pPr>
            <a:r>
              <a:rPr lang="en-US" dirty="0"/>
              <a:t>Cover Sheet</a:t>
            </a:r>
          </a:p>
          <a:p>
            <a:pPr marL="742950" lvl="1" indent="-285750" eaLnBrk="1" hangingPunct="1">
              <a:buFont typeface="Wingdings" pitchFamily="2" charset="2"/>
              <a:buChar char="§"/>
            </a:pPr>
            <a:r>
              <a:rPr lang="en-US" dirty="0"/>
              <a:t>Form of offer and acceptance</a:t>
            </a:r>
          </a:p>
          <a:p>
            <a:pPr marL="0" indent="0">
              <a:buNone/>
            </a:pPr>
            <a:endParaRPr lang="en-ZA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E606C-D893-477A-A4FB-4B5D97709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5CD34-65A4-4247-93AC-E2D76C82BEFB}" type="datetime3">
              <a:rPr lang="en-US" smtClean="0"/>
              <a:pPr>
                <a:defRPr/>
              </a:pPr>
              <a:t>8 July 2025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A28AA-1AA6-45B2-BF77-108418732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B6E4B-82E5-4A1C-BBEB-EB566B805BAB}" type="slidenum">
              <a:rPr lang="en-ZA" smtClean="0"/>
              <a:pPr>
                <a:defRPr/>
              </a:pPr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926717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4"/>
          <a:stretch/>
        </p:blipFill>
        <p:spPr bwMode="auto">
          <a:xfrm>
            <a:off x="2874535" y="1700808"/>
            <a:ext cx="6035844" cy="43924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505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000"/>
              <a:t>Thank you</a:t>
            </a:r>
          </a:p>
        </p:txBody>
      </p:sp>
      <p:pic>
        <p:nvPicPr>
          <p:cNvPr id="45060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6213475"/>
            <a:ext cx="31972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445311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  <p:tag name="TYPE" val="McK Moon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ImU5weWCUiFQMtVj4Wrn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0XgzX34pkqThZIFTV8Gj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tsGHL0uSE6Ntcec2CBa4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_msYV5W0OGJ9s.J8rfQ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JgAkdZsik.pHy2hdw9Qj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owaDWee8kiFak03wnyfNQ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8HD1ALd4EaUwJh9ZW3i1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GOKCNd2QkysGs0.uaGZt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0XgzX34pkqThZIFTV8Gj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tsGHL0uSE6Ntcec2CBa4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_msYV5W0OGJ9s.J8rfQ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JgAkdZsik.pHy2hdw9Qj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owaDWee8kiFak03wnyfN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8HD1ALd4EaUwJh9ZW3i1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GOKCNd2QkysGs0.uaGZt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R.A3RXO0qOWcr4loXCP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  <p:tag name="TYPE" val="McK Moon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ImU5weWCUiFQMtVj4Wrnw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0XgzX34pkqThZIFTV8Gjw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tsGHL0uSE6Ntcec2CBa4w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_msYV5W0OGJ9s.J8rfQA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JgAkdZsik.pHy2hdw9QjA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owaDWee8kiFak03wnyfNQ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8HD1ALd4EaUwJh9ZW3i1g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GOKCNd2QkysGs0.uaGZtA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0XgzX34pkqThZIFTV8Gjw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tsGHL0uSE6Ntcec2CBa4w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_msYV5W0OGJ9s.J8rfQA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JgAkdZsik.pHy2hdw9QjA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owaDWee8kiFak03wnyfNQ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8HD1ALd4EaUwJh9ZW3i1g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GOKCNd2QkysGs0.uaGZtA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">
      <a:dk1>
        <a:srgbClr val="003893"/>
      </a:dk1>
      <a:lt1>
        <a:srgbClr val="FFFFFF"/>
      </a:lt1>
      <a:dk2>
        <a:srgbClr val="003893"/>
      </a:dk2>
      <a:lt2>
        <a:srgbClr val="000000"/>
      </a:lt2>
      <a:accent1>
        <a:srgbClr val="CCD7E9"/>
      </a:accent1>
      <a:accent2>
        <a:srgbClr val="0099B5"/>
      </a:accent2>
      <a:accent3>
        <a:srgbClr val="FFFFFF"/>
      </a:accent3>
      <a:accent4>
        <a:srgbClr val="002E7D"/>
      </a:accent4>
      <a:accent5>
        <a:srgbClr val="E2E8F2"/>
      </a:accent5>
      <a:accent6>
        <a:srgbClr val="008AA4"/>
      </a:accent6>
      <a:hlink>
        <a:srgbClr val="6688BE"/>
      </a:hlink>
      <a:folHlink>
        <a:srgbClr val="C299D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1450" marR="0" indent="-171450" algn="l" defTabSz="914400" rtl="0" eaLnBrk="0" fontAlgn="base" latinLnBrk="0" hangingPunct="0">
          <a:lnSpc>
            <a:spcPct val="125000"/>
          </a:lnSpc>
          <a:spcBef>
            <a:spcPct val="50000"/>
          </a:spcBef>
          <a:spcAft>
            <a:spcPct val="0"/>
          </a:spcAft>
          <a:buClr>
            <a:srgbClr val="003893"/>
          </a:buClr>
          <a:buSzTx/>
          <a:buFont typeface="Wingdings" pitchFamily="2" charset="2"/>
          <a:buChar char="§"/>
          <a:tabLst/>
          <a:defRPr kumimoji="0" lang="en-GB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1450" marR="0" indent="-171450" algn="l" defTabSz="914400" rtl="0" eaLnBrk="0" fontAlgn="base" latinLnBrk="0" hangingPunct="0">
          <a:lnSpc>
            <a:spcPct val="125000"/>
          </a:lnSpc>
          <a:spcBef>
            <a:spcPct val="50000"/>
          </a:spcBef>
          <a:spcAft>
            <a:spcPct val="0"/>
          </a:spcAft>
          <a:buClr>
            <a:srgbClr val="003893"/>
          </a:buClr>
          <a:buSzTx/>
          <a:buFont typeface="Wingdings" pitchFamily="2" charset="2"/>
          <a:buChar char="§"/>
          <a:tabLst/>
          <a:defRPr kumimoji="0" lang="en-GB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Eskom_Deloitte_template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Eskom_CF_ESK124 and ESK125">
  <a:themeElements>
    <a:clrScheme name="Current">
      <a:dk1>
        <a:srgbClr val="003896"/>
      </a:dk1>
      <a:lt1>
        <a:srgbClr val="FFFFFF"/>
      </a:lt1>
      <a:dk2>
        <a:srgbClr val="83725B"/>
      </a:dk2>
      <a:lt2>
        <a:srgbClr val="F0F0F0"/>
      </a:lt2>
      <a:accent1>
        <a:srgbClr val="BFCDE4"/>
      </a:accent1>
      <a:accent2>
        <a:srgbClr val="7F9BCA"/>
      </a:accent2>
      <a:accent3>
        <a:srgbClr val="003896"/>
      </a:accent3>
      <a:accent4>
        <a:srgbClr val="83725B"/>
      </a:accent4>
      <a:accent5>
        <a:srgbClr val="C97A00"/>
      </a:accent5>
      <a:accent6>
        <a:srgbClr val="808080"/>
      </a:accent6>
      <a:hlink>
        <a:srgbClr val="003896"/>
      </a:hlink>
      <a:folHlink>
        <a:srgbClr val="83725B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3896"/>
        </a:dk1>
        <a:lt1>
          <a:srgbClr val="FFFFFF"/>
        </a:lt1>
        <a:dk2>
          <a:srgbClr val="83725B"/>
        </a:dk2>
        <a:lt2>
          <a:srgbClr val="F0F0F0"/>
        </a:lt2>
        <a:accent1>
          <a:srgbClr val="BFCDE4"/>
        </a:accent1>
        <a:accent2>
          <a:srgbClr val="7F9BCA"/>
        </a:accent2>
        <a:accent3>
          <a:srgbClr val="003896"/>
        </a:accent3>
        <a:accent4>
          <a:srgbClr val="83725B"/>
        </a:accent4>
        <a:accent5>
          <a:srgbClr val="C97A00"/>
        </a:accent5>
        <a:accent6>
          <a:srgbClr val="808080"/>
        </a:accent6>
        <a:hlink>
          <a:srgbClr val="003896"/>
        </a:hlink>
        <a:folHlink>
          <a:srgbClr val="8372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_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Eskom_CF_ESK124 and ESK125">
  <a:themeElements>
    <a:clrScheme name="Current">
      <a:dk1>
        <a:srgbClr val="003896"/>
      </a:dk1>
      <a:lt1>
        <a:srgbClr val="FFFFFF"/>
      </a:lt1>
      <a:dk2>
        <a:srgbClr val="83725B"/>
      </a:dk2>
      <a:lt2>
        <a:srgbClr val="F0F0F0"/>
      </a:lt2>
      <a:accent1>
        <a:srgbClr val="BFCDE4"/>
      </a:accent1>
      <a:accent2>
        <a:srgbClr val="7F9BCA"/>
      </a:accent2>
      <a:accent3>
        <a:srgbClr val="003896"/>
      </a:accent3>
      <a:accent4>
        <a:srgbClr val="83725B"/>
      </a:accent4>
      <a:accent5>
        <a:srgbClr val="C97A00"/>
      </a:accent5>
      <a:accent6>
        <a:srgbClr val="808080"/>
      </a:accent6>
      <a:hlink>
        <a:srgbClr val="003896"/>
      </a:hlink>
      <a:folHlink>
        <a:srgbClr val="83725B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3896"/>
        </a:dk1>
        <a:lt1>
          <a:srgbClr val="FFFFFF"/>
        </a:lt1>
        <a:dk2>
          <a:srgbClr val="83725B"/>
        </a:dk2>
        <a:lt2>
          <a:srgbClr val="F0F0F0"/>
        </a:lt2>
        <a:accent1>
          <a:srgbClr val="BFCDE4"/>
        </a:accent1>
        <a:accent2>
          <a:srgbClr val="7F9BCA"/>
        </a:accent2>
        <a:accent3>
          <a:srgbClr val="003896"/>
        </a:accent3>
        <a:accent4>
          <a:srgbClr val="83725B"/>
        </a:accent4>
        <a:accent5>
          <a:srgbClr val="C97A00"/>
        </a:accent5>
        <a:accent6>
          <a:srgbClr val="808080"/>
        </a:accent6>
        <a:hlink>
          <a:srgbClr val="003896"/>
        </a:hlink>
        <a:folHlink>
          <a:srgbClr val="8372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7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loitte">
    <a:dk1>
      <a:srgbClr val="000000"/>
    </a:dk1>
    <a:lt1>
      <a:srgbClr val="FFFFFF"/>
    </a:lt1>
    <a:dk2>
      <a:srgbClr val="002776"/>
    </a:dk2>
    <a:lt2>
      <a:srgbClr val="FFFFFF"/>
    </a:lt2>
    <a:accent1>
      <a:srgbClr val="002776"/>
    </a:accent1>
    <a:accent2>
      <a:srgbClr val="92D400"/>
    </a:accent2>
    <a:accent3>
      <a:srgbClr val="00A1DE"/>
    </a:accent3>
    <a:accent4>
      <a:srgbClr val="3C8A2E"/>
    </a:accent4>
    <a:accent5>
      <a:srgbClr val="72C7E7"/>
    </a:accent5>
    <a:accent6>
      <a:srgbClr val="C9DD03"/>
    </a:accent6>
    <a:hlink>
      <a:srgbClr val="00A1DE"/>
    </a:hlink>
    <a:folHlink>
      <a:srgbClr val="72C7E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template_B-pictures_circle</Template>
  <TotalTime>117352</TotalTime>
  <Words>576</Words>
  <Application>Microsoft Office PowerPoint</Application>
  <PresentationFormat>On-screen Show (4:3)</PresentationFormat>
  <Paragraphs>110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32" baseType="lpstr">
      <vt:lpstr>Arial</vt:lpstr>
      <vt:lpstr>Calibri</vt:lpstr>
      <vt:lpstr>Gill Sans</vt:lpstr>
      <vt:lpstr>Symbol</vt:lpstr>
      <vt:lpstr>Times New Roman</vt:lpstr>
      <vt:lpstr>Wingdings</vt:lpstr>
      <vt:lpstr>Eskom template</vt:lpstr>
      <vt:lpstr>2_Default Design</vt:lpstr>
      <vt:lpstr>Default Design</vt:lpstr>
      <vt:lpstr>1_Default Design</vt:lpstr>
      <vt:lpstr>14_Default Design</vt:lpstr>
      <vt:lpstr>3_Default Design</vt:lpstr>
      <vt:lpstr>4_Default Design</vt:lpstr>
      <vt:lpstr>Eskom_Deloitte_template</vt:lpstr>
      <vt:lpstr>1_Eskom template</vt:lpstr>
      <vt:lpstr>6_Default Design</vt:lpstr>
      <vt:lpstr>Eskom_CF_ESK124 and ESK125</vt:lpstr>
      <vt:lpstr>2_Eskom template</vt:lpstr>
      <vt:lpstr>1_Eskom_CF_ESK124 and ESK125</vt:lpstr>
      <vt:lpstr>5_Default Design</vt:lpstr>
      <vt:lpstr>7_Default Design</vt:lpstr>
      <vt:lpstr>think-cell Slide</vt:lpstr>
      <vt:lpstr>PowerPoint Presentation</vt:lpstr>
      <vt:lpstr>  The implementation of an Automated Data Leakage Prevention Managed Service for a period of five (5) years. </vt:lpstr>
      <vt:lpstr>The implementation of an Automated Data Leakage Prevention Managed Service for a period of five (5) years.</vt:lpstr>
      <vt:lpstr>The implementation of an Automated Data Leakage Prevention Managed Service for a period of five (5) years.</vt:lpstr>
      <vt:lpstr>The implementation of an Automated Data Leakage Prevention Managed Service for a period of five (5) years.</vt:lpstr>
      <vt:lpstr>The implementation of an Automated Data Leakage Prevention Managed Service for a period of five (5) years.</vt:lpstr>
      <vt:lpstr>The implementation of an Automated Data Leakage Prevention Managed Service for a period of five (5) years..</vt:lpstr>
      <vt:lpstr>The implementation of an Automated Data Leakage Prevention Managed Service for a period of five (5) years.</vt:lpstr>
      <vt:lpstr>The implementation of an Automated Data Leakage Prevention Managed Service for a period of five (5) years.</vt:lpstr>
      <vt:lpstr>Thank you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Southern Voltage Regulation exceedances September 2009</dc:title>
  <dc:creator>Eskom</dc:creator>
  <cp:lastModifiedBy>Hamilton Ngwenya</cp:lastModifiedBy>
  <cp:revision>2876</cp:revision>
  <cp:lastPrinted>2019-09-11T10:57:55Z</cp:lastPrinted>
  <dcterms:created xsi:type="dcterms:W3CDTF">2009-11-10T10:53:09Z</dcterms:created>
  <dcterms:modified xsi:type="dcterms:W3CDTF">2025-07-08T10:35:37Z</dcterms:modified>
</cp:coreProperties>
</file>