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slideLayouts/slideLayout50.xml" ContentType="application/vnd.openxmlformats-officedocument.presentationml.slideLayout+xml"/>
  <Override PartName="/ppt/theme/theme7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  <p:sldMasterId id="2147483669" r:id="rId5"/>
    <p:sldMasterId id="2147483688" r:id="rId6"/>
    <p:sldMasterId id="2147483704" r:id="rId7"/>
    <p:sldMasterId id="2147483711" r:id="rId8"/>
    <p:sldMasterId id="2147483725" r:id="rId9"/>
    <p:sldMasterId id="2147483731" r:id="rId10"/>
  </p:sldMasterIdLst>
  <p:notesMasterIdLst>
    <p:notesMasterId r:id="rId16"/>
  </p:notesMasterIdLst>
  <p:handoutMasterIdLst>
    <p:handoutMasterId r:id="rId17"/>
  </p:handoutMasterIdLst>
  <p:sldIdLst>
    <p:sldId id="308" r:id="rId11"/>
    <p:sldId id="2147481632" r:id="rId12"/>
    <p:sldId id="2147481633" r:id="rId13"/>
    <p:sldId id="2147481634" r:id="rId14"/>
    <p:sldId id="2147481635" r:id="rId15"/>
  </p:sldIdLst>
  <p:sldSz cx="12192000" cy="6858000"/>
  <p:notesSz cx="7010400" cy="92964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6"/>
    <a:srgbClr val="E7E8EF"/>
    <a:srgbClr val="CBCEDD"/>
    <a:srgbClr val="CCECFF"/>
    <a:srgbClr val="ACC3C3"/>
    <a:srgbClr val="598787"/>
    <a:srgbClr val="897966"/>
    <a:srgbClr val="0DB02B"/>
    <a:srgbClr val="CDB6AA"/>
    <a:srgbClr val="E4B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97" autoAdjust="0"/>
    <p:restoredTop sz="95033" autoAdjust="0"/>
  </p:normalViewPr>
  <p:slideViewPr>
    <p:cSldViewPr>
      <p:cViewPr varScale="1">
        <p:scale>
          <a:sx n="63" d="100"/>
          <a:sy n="63" d="100"/>
        </p:scale>
        <p:origin x="740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198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13EEDA-7C55-580D-2AD3-8F3A1C4DA8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0EDCE1-64B7-595D-044E-BE7CC52391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AB3C32-6012-41BD-956B-060F42C73CFD}" type="datetimeFigureOut">
              <a:rPr lang="en-ZA" smtClean="0"/>
              <a:t>2026/06/19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35F6AB-1729-0C8A-730C-290C3A454A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A66B8B-8A09-A1FE-A098-03787A5E6E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171E50-1D6C-4DAE-9E11-4B5621AA6F5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6524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2026/06/19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2.emf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1680" y="1223493"/>
            <a:ext cx="11520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3" pos="7469" userDrawn="1">
          <p15:clr>
            <a:srgbClr val="A4A3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3FC6414-CD2B-60FB-B9E3-BF116BC0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</p:spPr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46893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defRPr/>
            </a:lvl1pPr>
            <a:lvl2pPr marL="6858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2pPr>
            <a:lvl3pPr marL="11430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3pPr>
            <a:lvl4pPr marL="16002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4pPr>
            <a:lvl5pPr marL="20574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3E88"/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1" y="6481045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3" y="6481045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882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9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46893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1682" y="1223493"/>
            <a:ext cx="5655668" cy="4859022"/>
          </a:xfrm>
        </p:spPr>
        <p:txBody>
          <a:bodyPr/>
          <a:lstStyle>
            <a:lvl1pPr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defRPr/>
            </a:lvl1pPr>
            <a:lvl2pPr marL="6858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2pPr>
            <a:lvl3pPr marL="11430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3pPr>
            <a:lvl4pPr marL="16002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4pPr>
            <a:lvl5pPr marL="20574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3E88"/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1" y="6481045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3" y="6481045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CFEE464-33DD-EDC2-4873-1BCFF054D97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74652" y="1223493"/>
            <a:ext cx="5655668" cy="4859022"/>
          </a:xfrm>
        </p:spPr>
        <p:txBody>
          <a:bodyPr/>
          <a:lstStyle>
            <a:lvl1pPr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defRPr/>
            </a:lvl1pPr>
            <a:lvl2pPr marL="6858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2pPr>
            <a:lvl3pPr marL="11430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3pPr>
            <a:lvl4pPr marL="16002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4pPr>
            <a:lvl5pPr marL="20574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3E88"/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311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2921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481045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481045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9324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748839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481044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481044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512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ountain&#10;&#10;Description automatically generated">
            <a:extLst>
              <a:ext uri="{FF2B5EF4-FFF2-40B4-BE49-F238E27FC236}">
                <a16:creationId xmlns:a16="http://schemas.microsoft.com/office/drawing/2014/main" id="{85D8A808-2772-4C9F-836B-A5FA4724FF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411"/>
            <a:ext cx="12192000" cy="594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/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ltGray"/>
        <p:txBody>
          <a:bodyPr/>
          <a:lstStyle>
            <a:lvl1pPr>
              <a:defRPr/>
            </a:lvl1pPr>
          </a:lstStyle>
          <a:p>
            <a:pPr>
              <a:defRPr/>
            </a:pPr>
            <a:fld id="{C395FBE7-8758-43CC-B5FB-B2466D65DA7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9916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92"/>
            <a:ext cx="5484283" cy="46593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73" y="1436692"/>
            <a:ext cx="5484284" cy="46593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AC37F-BA98-4F1C-AC68-3ADC4071C0B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pic>
        <p:nvPicPr>
          <p:cNvPr id="6" name="Picture 5" descr="A picture containing text, mountain&#10;&#10;Description automatically generated">
            <a:extLst>
              <a:ext uri="{FF2B5EF4-FFF2-40B4-BE49-F238E27FC236}">
                <a16:creationId xmlns:a16="http://schemas.microsoft.com/office/drawing/2014/main" id="{C563AC7D-89FE-4254-AB9B-AF28E1BE3D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411"/>
            <a:ext cx="12192000" cy="5943600"/>
          </a:xfrm>
          <a:prstGeom prst="rect">
            <a:avLst/>
          </a:prstGeom>
          <a:blipFill dpi="0" rotWithShape="1">
            <a:blip r:embed="rId3">
              <a:alphaModFix amt="15000"/>
            </a:blip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217253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8CDF6E-358F-49C2-B7FC-EC32CB5B6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49411"/>
            <a:ext cx="12192000" cy="5943600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A1584-3C0D-4427-A071-8AA3C124560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2652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sky, track, smoke&#10;&#10;Description automatically generated">
            <a:extLst>
              <a:ext uri="{FF2B5EF4-FFF2-40B4-BE49-F238E27FC236}">
                <a16:creationId xmlns:a16="http://schemas.microsoft.com/office/drawing/2014/main" id="{9E8B615B-E119-4EEC-8971-CEC082AED2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706"/>
            <a:ext cx="12293600" cy="591629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6C59-F945-4515-95C0-AA964984C5F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7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91200" y="1676400"/>
            <a:ext cx="5994400" cy="434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2000" b="1" dirty="0" smtClean="0"/>
            </a:lvl1pPr>
            <a:lvl2pPr>
              <a:defRPr lang="en-US" sz="1800" dirty="0" smtClean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31239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6C59-F945-4515-95C0-AA964984C5F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5" name="Rectangle 4"/>
          <p:cNvSpPr/>
          <p:nvPr userDrawn="1"/>
        </p:nvSpPr>
        <p:spPr>
          <a:xfrm>
            <a:off x="0" y="941070"/>
            <a:ext cx="12192000" cy="5943600"/>
          </a:xfrm>
          <a:prstGeom prst="rect">
            <a:avLst/>
          </a:prstGeom>
          <a:blipFill>
            <a:blip r:embed="rId2">
              <a:alphaModFix amt="20000"/>
            </a:blip>
            <a:stretch>
              <a:fillRect l="197" r="-2146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800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8000" y="2286001"/>
            <a:ext cx="10871200" cy="3821109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458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81232A-AC6C-4CAC-9DED-97D1BB351EB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25330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3452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7469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6C59-F945-4515-95C0-AA964984C5F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2" name="Rectangle 1"/>
          <p:cNvSpPr/>
          <p:nvPr userDrawn="1"/>
        </p:nvSpPr>
        <p:spPr>
          <a:xfrm>
            <a:off x="0" y="940103"/>
            <a:ext cx="12192000" cy="5917897"/>
          </a:xfrm>
          <a:prstGeom prst="rect">
            <a:avLst/>
          </a:prstGeom>
          <a:blipFill>
            <a:blip r:embed="rId2">
              <a:alphaModFix amt="2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800"/>
          </a:p>
        </p:txBody>
      </p:sp>
      <p:sp>
        <p:nvSpPr>
          <p:cNvPr id="7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962400" y="1676400"/>
            <a:ext cx="7823200" cy="434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2000" b="1" dirty="0" smtClean="0"/>
            </a:lvl1pPr>
            <a:lvl2pPr>
              <a:defRPr lang="en-US" sz="1800" dirty="0" smtClean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25414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914400"/>
            <a:ext cx="12192000" cy="5943600"/>
          </a:xfrm>
          <a:prstGeom prst="rect">
            <a:avLst/>
          </a:prstGeom>
          <a:blipFill>
            <a:blip r:embed="rId2">
              <a:alphaModFix amt="2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6C59-F945-4515-95C0-AA964984C5F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5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08000" y="1600201"/>
            <a:ext cx="7518400" cy="44196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2000" b="1" dirty="0" smtClean="0"/>
            </a:lvl1pPr>
            <a:lvl2pPr>
              <a:defRPr lang="en-US" sz="1800" dirty="0" smtClean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4868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ountain&#10;&#10;Description automatically generated">
            <a:extLst>
              <a:ext uri="{FF2B5EF4-FFF2-40B4-BE49-F238E27FC236}">
                <a16:creationId xmlns:a16="http://schemas.microsoft.com/office/drawing/2014/main" id="{85D8A808-2772-4C9F-836B-A5FA4724FF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411"/>
            <a:ext cx="12192000" cy="594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/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ltGray"/>
        <p:txBody>
          <a:bodyPr/>
          <a:lstStyle>
            <a:lvl1pPr>
              <a:defRPr/>
            </a:lvl1pPr>
          </a:lstStyle>
          <a:p>
            <a:pPr>
              <a:defRPr/>
            </a:pPr>
            <a:fld id="{C395FBE7-8758-43CC-B5FB-B2466D65DA7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8061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ountain&#10;&#10;Description automatically generated">
            <a:extLst>
              <a:ext uri="{FF2B5EF4-FFF2-40B4-BE49-F238E27FC236}">
                <a16:creationId xmlns:a16="http://schemas.microsoft.com/office/drawing/2014/main" id="{85D8A808-2772-4C9F-836B-A5FA4724FF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411"/>
            <a:ext cx="12192000" cy="594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/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ltGray"/>
        <p:txBody>
          <a:bodyPr/>
          <a:lstStyle>
            <a:lvl1pPr>
              <a:defRPr/>
            </a:lvl1pPr>
          </a:lstStyle>
          <a:p>
            <a:pPr>
              <a:defRPr/>
            </a:pPr>
            <a:fld id="{C395FBE7-8758-43CC-B5FB-B2466D65DA7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75144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ountain&#10;&#10;Description automatically generated">
            <a:extLst>
              <a:ext uri="{FF2B5EF4-FFF2-40B4-BE49-F238E27FC236}">
                <a16:creationId xmlns:a16="http://schemas.microsoft.com/office/drawing/2014/main" id="{85D8A808-2772-4C9F-836B-A5FA4724FF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411"/>
            <a:ext cx="12192000" cy="594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/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ltGray"/>
        <p:txBody>
          <a:bodyPr/>
          <a:lstStyle>
            <a:lvl1pPr>
              <a:defRPr/>
            </a:lvl1pPr>
          </a:lstStyle>
          <a:p>
            <a:pPr>
              <a:defRPr/>
            </a:pPr>
            <a:fld id="{C395FBE7-8758-43CC-B5FB-B2466D65DA7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2003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ountain&#10;&#10;Description automatically generated">
            <a:extLst>
              <a:ext uri="{FF2B5EF4-FFF2-40B4-BE49-F238E27FC236}">
                <a16:creationId xmlns:a16="http://schemas.microsoft.com/office/drawing/2014/main" id="{85D8A808-2772-4C9F-836B-A5FA4724FF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411"/>
            <a:ext cx="12192000" cy="594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/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ltGray"/>
        <p:txBody>
          <a:bodyPr/>
          <a:lstStyle>
            <a:lvl1pPr>
              <a:defRPr/>
            </a:lvl1pPr>
          </a:lstStyle>
          <a:p>
            <a:pPr>
              <a:defRPr/>
            </a:pPr>
            <a:fld id="{C395FBE7-8758-43CC-B5FB-B2466D65DA7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1362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1680" y="1223493"/>
            <a:ext cx="11520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1867000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>
          <p15:clr>
            <a:srgbClr val="FBAE40"/>
          </p15:clr>
        </p15:guide>
        <p15:guide id="3" pos="7469">
          <p15:clr>
            <a:srgbClr val="A4A3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81232A-AC6C-4CAC-9DED-97D1BB351EB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25330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2185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>
          <p15:clr>
            <a:srgbClr val="FBAE40"/>
          </p15:clr>
        </p15:guide>
        <p15:guide id="2" pos="211">
          <p15:clr>
            <a:srgbClr val="FBAE40"/>
          </p15:clr>
        </p15:guide>
        <p15:guide id="3" pos="7469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168" y="6354808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1604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681" y="1223493"/>
            <a:ext cx="11502623" cy="4869332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00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2035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168" y="6354808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3FC6414-CD2B-60FB-B9E3-BF116BC0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</p:spPr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545517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FF4CC-8DC4-7B7A-39C5-262F5C87F5B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144544"/>
            <a:ext cx="12191995" cy="2464129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18049" y="1404737"/>
            <a:ext cx="7117690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18050" y="2924226"/>
            <a:ext cx="7117689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20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8049" y="3527025"/>
            <a:ext cx="711769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25F6DC-490B-FE96-3826-453FA05719BC}"/>
              </a:ext>
            </a:extLst>
          </p:cNvPr>
          <p:cNvSpPr/>
          <p:nvPr userDrawn="1"/>
        </p:nvSpPr>
        <p:spPr>
          <a:xfrm>
            <a:off x="504232" y="3817647"/>
            <a:ext cx="1533524" cy="1516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ADFDE-56B9-04C2-BCE2-05120032D0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4232" y="1784299"/>
            <a:ext cx="3937000" cy="3568700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6C2D1BC-19FC-6DDD-3EE5-86D738105E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0139" y="1921224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96E0838-0F9B-EF5D-E73C-CAF299B03244}"/>
              </a:ext>
            </a:extLst>
          </p:cNvPr>
          <p:cNvSpPr/>
          <p:nvPr userDrawn="1"/>
        </p:nvSpPr>
        <p:spPr>
          <a:xfrm>
            <a:off x="329249" y="3610137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1">
            <a:extLst>
              <a:ext uri="{FF2B5EF4-FFF2-40B4-BE49-F238E27FC236}">
                <a16:creationId xmlns:a16="http://schemas.microsoft.com/office/drawing/2014/main" id="{71ABA184-90EF-886D-01F7-8ED79E7BB0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138" y="3684749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417B6E-DCAF-E329-82FA-A9666987E52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3202" y="3610137"/>
            <a:ext cx="22606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56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0">
            <a:extLst>
              <a:ext uri="{FF2B5EF4-FFF2-40B4-BE49-F238E27FC236}">
                <a16:creationId xmlns:a16="http://schemas.microsoft.com/office/drawing/2014/main" id="{B9F906C8-FB49-CE14-1988-A9DAE9E9414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6350" y="0"/>
            <a:ext cx="12198351" cy="6858000"/>
            <a:chOff x="-3" y="0"/>
            <a:chExt cx="5763" cy="4320"/>
          </a:xfrm>
        </p:grpSpPr>
        <p:pic>
          <p:nvPicPr>
            <p:cNvPr id="3" name="Picture 148" descr="logo small">
              <a:extLst>
                <a:ext uri="{FF2B5EF4-FFF2-40B4-BE49-F238E27FC236}">
                  <a16:creationId xmlns:a16="http://schemas.microsoft.com/office/drawing/2014/main" id="{0BB4C8E6-F255-54DF-9440-F4E74965B24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91">
              <a:extLst>
                <a:ext uri="{FF2B5EF4-FFF2-40B4-BE49-F238E27FC236}">
                  <a16:creationId xmlns:a16="http://schemas.microsoft.com/office/drawing/2014/main" id="{7F41B6B1-32FA-4AF5-77AC-36551322925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pic>
          <p:nvPicPr>
            <p:cNvPr id="5" name="Picture 23" descr="dd">
              <a:extLst>
                <a:ext uri="{FF2B5EF4-FFF2-40B4-BE49-F238E27FC236}">
                  <a16:creationId xmlns:a16="http://schemas.microsoft.com/office/drawing/2014/main" id="{6D8D56B4-A82A-8852-F376-FF48C4A5FF2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101">
              <a:extLst>
                <a:ext uri="{FF2B5EF4-FFF2-40B4-BE49-F238E27FC236}">
                  <a16:creationId xmlns:a16="http://schemas.microsoft.com/office/drawing/2014/main" id="{FD2DC5CA-7F24-0113-C9B4-5F16C1BD3D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7" name="Oval 102" descr="coolers">
              <a:extLst>
                <a:ext uri="{FF2B5EF4-FFF2-40B4-BE49-F238E27FC236}">
                  <a16:creationId xmlns:a16="http://schemas.microsoft.com/office/drawing/2014/main" id="{112F7B58-3E08-1D12-01D5-90A87D700E1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8" name="Oval 103">
              <a:extLst>
                <a:ext uri="{FF2B5EF4-FFF2-40B4-BE49-F238E27FC236}">
                  <a16:creationId xmlns:a16="http://schemas.microsoft.com/office/drawing/2014/main" id="{B73DA671-69F2-0271-AE9A-2F186ABE67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9" name="Oval 104">
              <a:extLst>
                <a:ext uri="{FF2B5EF4-FFF2-40B4-BE49-F238E27FC236}">
                  <a16:creationId xmlns:a16="http://schemas.microsoft.com/office/drawing/2014/main" id="{61E1E857-A74A-0E01-9103-6B25645614A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0" name="Oval 105">
              <a:extLst>
                <a:ext uri="{FF2B5EF4-FFF2-40B4-BE49-F238E27FC236}">
                  <a16:creationId xmlns:a16="http://schemas.microsoft.com/office/drawing/2014/main" id="{0801E3BC-E982-96DA-9469-ED123728256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1" name="Oval 106">
              <a:extLst>
                <a:ext uri="{FF2B5EF4-FFF2-40B4-BE49-F238E27FC236}">
                  <a16:creationId xmlns:a16="http://schemas.microsoft.com/office/drawing/2014/main" id="{62B69557-B84D-5165-60EE-39D04781E7E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2" name="Oval 107">
              <a:extLst>
                <a:ext uri="{FF2B5EF4-FFF2-40B4-BE49-F238E27FC236}">
                  <a16:creationId xmlns:a16="http://schemas.microsoft.com/office/drawing/2014/main" id="{EE280563-B303-F232-62AB-B5F0BE03F8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3" name="Oval 108">
              <a:extLst>
                <a:ext uri="{FF2B5EF4-FFF2-40B4-BE49-F238E27FC236}">
                  <a16:creationId xmlns:a16="http://schemas.microsoft.com/office/drawing/2014/main" id="{88430993-DB64-9B2A-AC86-61E2BC11C2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4" name="Oval 109">
              <a:extLst>
                <a:ext uri="{FF2B5EF4-FFF2-40B4-BE49-F238E27FC236}">
                  <a16:creationId xmlns:a16="http://schemas.microsoft.com/office/drawing/2014/main" id="{45A7298B-12BE-8E72-1A8C-E92D5BE8C8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5" name="Oval 110">
              <a:extLst>
                <a:ext uri="{FF2B5EF4-FFF2-40B4-BE49-F238E27FC236}">
                  <a16:creationId xmlns:a16="http://schemas.microsoft.com/office/drawing/2014/main" id="{3B339223-41E2-A34B-6C3E-956D2B799E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6" name="Oval 111">
              <a:extLst>
                <a:ext uri="{FF2B5EF4-FFF2-40B4-BE49-F238E27FC236}">
                  <a16:creationId xmlns:a16="http://schemas.microsoft.com/office/drawing/2014/main" id="{12C28D6D-3FDD-6E75-FBCE-B2986542AE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7" name="Oval 112">
              <a:extLst>
                <a:ext uri="{FF2B5EF4-FFF2-40B4-BE49-F238E27FC236}">
                  <a16:creationId xmlns:a16="http://schemas.microsoft.com/office/drawing/2014/main" id="{5BDAA818-85A8-B1A5-5A23-0F6B7B926A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8" name="Oval 113">
              <a:extLst>
                <a:ext uri="{FF2B5EF4-FFF2-40B4-BE49-F238E27FC236}">
                  <a16:creationId xmlns:a16="http://schemas.microsoft.com/office/drawing/2014/main" id="{13E96AE3-E077-3F9A-A4D4-47E909549BF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9" name="Oval 114">
              <a:extLst>
                <a:ext uri="{FF2B5EF4-FFF2-40B4-BE49-F238E27FC236}">
                  <a16:creationId xmlns:a16="http://schemas.microsoft.com/office/drawing/2014/main" id="{CE639830-B42D-997A-6224-171B9EB098A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0" name="Oval 115">
              <a:extLst>
                <a:ext uri="{FF2B5EF4-FFF2-40B4-BE49-F238E27FC236}">
                  <a16:creationId xmlns:a16="http://schemas.microsoft.com/office/drawing/2014/main" id="{E34B13E6-06C8-B7A3-E55D-DEE1F5CEE9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1" name="Oval 116">
              <a:extLst>
                <a:ext uri="{FF2B5EF4-FFF2-40B4-BE49-F238E27FC236}">
                  <a16:creationId xmlns:a16="http://schemas.microsoft.com/office/drawing/2014/main" id="{89795B2C-ECDA-06B2-B014-D02006EB86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2" name="Oval 117">
              <a:extLst>
                <a:ext uri="{FF2B5EF4-FFF2-40B4-BE49-F238E27FC236}">
                  <a16:creationId xmlns:a16="http://schemas.microsoft.com/office/drawing/2014/main" id="{E020AAFD-3E8C-4B9E-6D40-0663D87A1D1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3" name="Oval 118" descr="face">
              <a:extLst>
                <a:ext uri="{FF2B5EF4-FFF2-40B4-BE49-F238E27FC236}">
                  <a16:creationId xmlns:a16="http://schemas.microsoft.com/office/drawing/2014/main" id="{38992B2F-5A91-89CB-2A35-EC3CBEF5392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4" name="Oval 119">
              <a:extLst>
                <a:ext uri="{FF2B5EF4-FFF2-40B4-BE49-F238E27FC236}">
                  <a16:creationId xmlns:a16="http://schemas.microsoft.com/office/drawing/2014/main" id="{34CEEA16-46AD-A4D3-8491-8EE0EEC2B3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5" name="Oval 120">
              <a:extLst>
                <a:ext uri="{FF2B5EF4-FFF2-40B4-BE49-F238E27FC236}">
                  <a16:creationId xmlns:a16="http://schemas.microsoft.com/office/drawing/2014/main" id="{055AF6DD-9DB4-3D5D-0D07-95E4DF7891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6" name="Oval 121">
              <a:extLst>
                <a:ext uri="{FF2B5EF4-FFF2-40B4-BE49-F238E27FC236}">
                  <a16:creationId xmlns:a16="http://schemas.microsoft.com/office/drawing/2014/main" id="{0CF92307-3BB6-D1B9-5F93-55E0B1DA173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7" name="Oval 122">
              <a:extLst>
                <a:ext uri="{FF2B5EF4-FFF2-40B4-BE49-F238E27FC236}">
                  <a16:creationId xmlns:a16="http://schemas.microsoft.com/office/drawing/2014/main" id="{5C74A4BF-E862-D660-EAE9-E9670F4D009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8" name="Oval 123">
              <a:extLst>
                <a:ext uri="{FF2B5EF4-FFF2-40B4-BE49-F238E27FC236}">
                  <a16:creationId xmlns:a16="http://schemas.microsoft.com/office/drawing/2014/main" id="{CBE952E6-E0C5-E428-E731-B990BB96B45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9" name="Oval 124">
              <a:extLst>
                <a:ext uri="{FF2B5EF4-FFF2-40B4-BE49-F238E27FC236}">
                  <a16:creationId xmlns:a16="http://schemas.microsoft.com/office/drawing/2014/main" id="{649D0A59-4584-D2DC-8ACC-53A110BFF7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0" name="Oval 125">
              <a:extLst>
                <a:ext uri="{FF2B5EF4-FFF2-40B4-BE49-F238E27FC236}">
                  <a16:creationId xmlns:a16="http://schemas.microsoft.com/office/drawing/2014/main" id="{9BD483CA-C8A0-D1CD-FCB6-80EAA082151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1" name="Oval 126">
              <a:extLst>
                <a:ext uri="{FF2B5EF4-FFF2-40B4-BE49-F238E27FC236}">
                  <a16:creationId xmlns:a16="http://schemas.microsoft.com/office/drawing/2014/main" id="{03C8D484-81BD-4AB4-13D1-2B08F490DAF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2" name="Oval 127">
              <a:extLst>
                <a:ext uri="{FF2B5EF4-FFF2-40B4-BE49-F238E27FC236}">
                  <a16:creationId xmlns:a16="http://schemas.microsoft.com/office/drawing/2014/main" id="{2FBCE73C-3309-8D25-BCB8-3E1946D071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3" name="Oval 128" descr="new smal workers">
              <a:extLst>
                <a:ext uri="{FF2B5EF4-FFF2-40B4-BE49-F238E27FC236}">
                  <a16:creationId xmlns:a16="http://schemas.microsoft.com/office/drawing/2014/main" id="{FE92856D-823D-550F-A4D7-91D0312F41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4" name="Oval 129">
              <a:extLst>
                <a:ext uri="{FF2B5EF4-FFF2-40B4-BE49-F238E27FC236}">
                  <a16:creationId xmlns:a16="http://schemas.microsoft.com/office/drawing/2014/main" id="{52C1FEFA-E93A-D659-AD00-B9BCE3E9D0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5" name="Oval 130">
              <a:extLst>
                <a:ext uri="{FF2B5EF4-FFF2-40B4-BE49-F238E27FC236}">
                  <a16:creationId xmlns:a16="http://schemas.microsoft.com/office/drawing/2014/main" id="{71DA9243-E99C-078B-5BB4-03E3FFF130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6" name="Oval 131">
              <a:extLst>
                <a:ext uri="{FF2B5EF4-FFF2-40B4-BE49-F238E27FC236}">
                  <a16:creationId xmlns:a16="http://schemas.microsoft.com/office/drawing/2014/main" id="{DCE748C9-D3F1-B50C-4270-BC2F57C9266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7" name="Oval 132">
              <a:extLst>
                <a:ext uri="{FF2B5EF4-FFF2-40B4-BE49-F238E27FC236}">
                  <a16:creationId xmlns:a16="http://schemas.microsoft.com/office/drawing/2014/main" id="{E1EF3CAF-7298-AC74-CDBF-78DE8E2E3B6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8" name="Oval 133">
              <a:extLst>
                <a:ext uri="{FF2B5EF4-FFF2-40B4-BE49-F238E27FC236}">
                  <a16:creationId xmlns:a16="http://schemas.microsoft.com/office/drawing/2014/main" id="{82D17298-7956-BD82-8C39-2F54EF17D6B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9" name="Oval 134">
              <a:extLst>
                <a:ext uri="{FF2B5EF4-FFF2-40B4-BE49-F238E27FC236}">
                  <a16:creationId xmlns:a16="http://schemas.microsoft.com/office/drawing/2014/main" id="{A0DA3E77-9344-DC8E-EF74-B6E61DBB359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0" name="Oval 135">
              <a:extLst>
                <a:ext uri="{FF2B5EF4-FFF2-40B4-BE49-F238E27FC236}">
                  <a16:creationId xmlns:a16="http://schemas.microsoft.com/office/drawing/2014/main" id="{896B4D0C-6648-3A22-9902-BCACBC571C5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1" name="Oval 136">
              <a:extLst>
                <a:ext uri="{FF2B5EF4-FFF2-40B4-BE49-F238E27FC236}">
                  <a16:creationId xmlns:a16="http://schemas.microsoft.com/office/drawing/2014/main" id="{7856CC4E-587C-75AD-7703-614FF22422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2" name="Oval 137">
              <a:extLst>
                <a:ext uri="{FF2B5EF4-FFF2-40B4-BE49-F238E27FC236}">
                  <a16:creationId xmlns:a16="http://schemas.microsoft.com/office/drawing/2014/main" id="{2861D934-BBFD-B986-A61F-D2511E369E6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3" name="Oval 138" descr="boom">
              <a:extLst>
                <a:ext uri="{FF2B5EF4-FFF2-40B4-BE49-F238E27FC236}">
                  <a16:creationId xmlns:a16="http://schemas.microsoft.com/office/drawing/2014/main" id="{A0900CCB-23E3-B40E-9825-A869DFF837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4" name="Oval 139">
              <a:extLst>
                <a:ext uri="{FF2B5EF4-FFF2-40B4-BE49-F238E27FC236}">
                  <a16:creationId xmlns:a16="http://schemas.microsoft.com/office/drawing/2014/main" id="{A0045AA2-AAE7-295A-6151-6F2715F63D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5" name="Oval 140">
              <a:extLst>
                <a:ext uri="{FF2B5EF4-FFF2-40B4-BE49-F238E27FC236}">
                  <a16:creationId xmlns:a16="http://schemas.microsoft.com/office/drawing/2014/main" id="{0C36CBA8-D8F1-1C8B-1FC0-ACCC391FCC5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6" name="Oval 141">
              <a:extLst>
                <a:ext uri="{FF2B5EF4-FFF2-40B4-BE49-F238E27FC236}">
                  <a16:creationId xmlns:a16="http://schemas.microsoft.com/office/drawing/2014/main" id="{9578B998-0622-B992-C3B8-FC285B6CC53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8" y="3271839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ZA" noProof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8703034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FF8D4D39-2FE8-F74E-553C-FAB694BB2F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B16B9-18CD-470F-B931-BF2E52B54F07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5" name="Rectangle 38">
            <a:extLst>
              <a:ext uri="{FF2B5EF4-FFF2-40B4-BE49-F238E27FC236}">
                <a16:creationId xmlns:a16="http://schemas.microsoft.com/office/drawing/2014/main" id="{9963E4DB-82B1-3917-12B0-03DA6759C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986AF8E0-B946-0D81-267C-C0449B77A5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D020F-EEC9-45CF-9559-A378EB714AF0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79893846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8FEADD2B-5CD7-8325-8CE2-65BA08B09A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A5E6C-E724-4B1A-9E6C-FC988F10B829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5" name="Rectangle 38">
            <a:extLst>
              <a:ext uri="{FF2B5EF4-FFF2-40B4-BE49-F238E27FC236}">
                <a16:creationId xmlns:a16="http://schemas.microsoft.com/office/drawing/2014/main" id="{B4FC4761-F51A-8219-5845-7D5F0C8397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CD4CE475-DB21-72A2-BA98-11E6CEFD65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5A98A-274B-4A23-BFBA-71C901C404E4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841837613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6F8757B4-067D-1090-78F3-93783FD8EF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18BF4-E649-4055-8948-D790CF8B1A0D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6" name="Rectangle 38">
            <a:extLst>
              <a:ext uri="{FF2B5EF4-FFF2-40B4-BE49-F238E27FC236}">
                <a16:creationId xmlns:a16="http://schemas.microsoft.com/office/drawing/2014/main" id="{B11CE96E-6124-2393-9C21-047CED83C7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79B22623-B9BA-41D4-277A-6E52BB8A3C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E972E-E3E1-4DD4-9261-C43D9F12EC18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985472397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7">
            <a:extLst>
              <a:ext uri="{FF2B5EF4-FFF2-40B4-BE49-F238E27FC236}">
                <a16:creationId xmlns:a16="http://schemas.microsoft.com/office/drawing/2014/main" id="{19CC3363-9250-92EC-6EB1-FD6A9FD520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A1A4D-127D-4CCB-8CBA-24F46F57891D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8" name="Rectangle 38">
            <a:extLst>
              <a:ext uri="{FF2B5EF4-FFF2-40B4-BE49-F238E27FC236}">
                <a16:creationId xmlns:a16="http://schemas.microsoft.com/office/drawing/2014/main" id="{C13EAE1A-057D-10EB-AC56-B3A62C864A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Rectangle 39">
            <a:extLst>
              <a:ext uri="{FF2B5EF4-FFF2-40B4-BE49-F238E27FC236}">
                <a16:creationId xmlns:a16="http://schemas.microsoft.com/office/drawing/2014/main" id="{A87E7789-7191-F3E0-32C7-B295DB1333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A396F-F4A2-4DFF-9F44-E1CA4BEFB8BD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88269461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7">
            <a:extLst>
              <a:ext uri="{FF2B5EF4-FFF2-40B4-BE49-F238E27FC236}">
                <a16:creationId xmlns:a16="http://schemas.microsoft.com/office/drawing/2014/main" id="{CCDC240A-DC2C-27C4-2A0A-32AD7A201D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11823-FD52-4AFA-A111-91270C0C2BD4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4" name="Rectangle 38">
            <a:extLst>
              <a:ext uri="{FF2B5EF4-FFF2-40B4-BE49-F238E27FC236}">
                <a16:creationId xmlns:a16="http://schemas.microsoft.com/office/drawing/2014/main" id="{CF7782F1-CFE8-BB0D-580A-0E80D65909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520529A8-1827-5454-6DF9-22DF427083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907E4-60F9-4D43-B746-5652B6A6509A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986423829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>
            <a:extLst>
              <a:ext uri="{FF2B5EF4-FFF2-40B4-BE49-F238E27FC236}">
                <a16:creationId xmlns:a16="http://schemas.microsoft.com/office/drawing/2014/main" id="{4B6459F7-7925-2449-03E4-C763B13305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3A049-E751-487B-8C19-12062E7373AB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3" name="Rectangle 38">
            <a:extLst>
              <a:ext uri="{FF2B5EF4-FFF2-40B4-BE49-F238E27FC236}">
                <a16:creationId xmlns:a16="http://schemas.microsoft.com/office/drawing/2014/main" id="{F751B275-B91F-6842-BDF9-F8AD9464C6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8F5F92B6-8850-E443-B941-96F8C8E753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29D28-1184-482C-B4F7-4E1034EDCD4C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244545929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F58E63AB-CD9A-C81C-4163-75C6D0016F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EC66C-1816-4AA3-8CC6-947C71F867ED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6" name="Rectangle 38">
            <a:extLst>
              <a:ext uri="{FF2B5EF4-FFF2-40B4-BE49-F238E27FC236}">
                <a16:creationId xmlns:a16="http://schemas.microsoft.com/office/drawing/2014/main" id="{C97AC5AB-F9D7-3B36-54D9-7E4B4E4A8B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B09C2AE2-47D3-B90A-8C84-64FC1D34B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1D75C-B596-447A-83F3-215E382B1F12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60310063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681" y="1223493"/>
            <a:ext cx="11502623" cy="4869332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00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63B7F3CF-C29D-2ED1-F278-57778CBAA1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76C2A-3EB6-4425-BB7A-27A9501A558A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6" name="Rectangle 38">
            <a:extLst>
              <a:ext uri="{FF2B5EF4-FFF2-40B4-BE49-F238E27FC236}">
                <a16:creationId xmlns:a16="http://schemas.microsoft.com/office/drawing/2014/main" id="{D5DB3717-51A1-37F6-90BF-FFE480F9D6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C01FBBA5-7CD8-38F8-A583-61306D6B2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BEA50-903A-4CE0-B682-DFA6C5FE2D68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98021310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230C2FA3-6F73-FEF5-5EAD-B0D2FDFC7B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EA73F-5EEB-475D-B6CE-80D6624F0F4C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5" name="Rectangle 38">
            <a:extLst>
              <a:ext uri="{FF2B5EF4-FFF2-40B4-BE49-F238E27FC236}">
                <a16:creationId xmlns:a16="http://schemas.microsoft.com/office/drawing/2014/main" id="{5A0782F4-15FE-D890-59F7-3EDF02725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85396FF6-D575-11F5-5712-F00A4ECF93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FE7F0-E22D-4169-B958-5124D3C1A56D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1740246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89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4" y="166689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BA54032B-02CC-F82F-1430-A90D2790C4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FD572-213A-4D56-9A06-F360727B3613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5" name="Rectangle 38">
            <a:extLst>
              <a:ext uri="{FF2B5EF4-FFF2-40B4-BE49-F238E27FC236}">
                <a16:creationId xmlns:a16="http://schemas.microsoft.com/office/drawing/2014/main" id="{D825BF67-8804-8959-A9C8-ED0AC1B3E3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39496F72-14FA-927C-A22B-955F9AC37C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E2739-4EA4-46E0-AD8B-2FB93619A11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427343221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B9ADC179-66A8-2248-7278-95BFC10B06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5ED65-C404-4889-9651-937847527BCE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6" name="Rectangle 38">
            <a:extLst>
              <a:ext uri="{FF2B5EF4-FFF2-40B4-BE49-F238E27FC236}">
                <a16:creationId xmlns:a16="http://schemas.microsoft.com/office/drawing/2014/main" id="{762AC5EC-6EA4-8C23-9743-885F5995E2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581777CE-001C-1A4C-D8EA-A0ABC9811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55A85-16E8-495A-A4D9-775E54B57C50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4662430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69567" y="1436689"/>
            <a:ext cx="5484284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69567" y="4035425"/>
            <a:ext cx="5484284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9AFABE8B-4B87-ACF0-9089-F85BDBEE5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BFE67-8DAE-43C0-9BA1-685311299391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72A771D7-017D-6D03-C64E-7A5E676752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Rectangle 39">
            <a:extLst>
              <a:ext uri="{FF2B5EF4-FFF2-40B4-BE49-F238E27FC236}">
                <a16:creationId xmlns:a16="http://schemas.microsoft.com/office/drawing/2014/main" id="{CCC62300-F2E3-4E45-689E-3D4BD8B793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A1782-B9C2-4A44-938C-39F713EF030C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1419179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1680" y="1223493"/>
            <a:ext cx="11520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3951919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>
          <p15:clr>
            <a:srgbClr val="FBAE40"/>
          </p15:clr>
        </p15:guide>
        <p15:guide id="3" pos="7469">
          <p15:clr>
            <a:srgbClr val="A4A3A4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81232A-AC6C-4CAC-9DED-97D1BB351EB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25330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8276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>
          <p15:clr>
            <a:srgbClr val="FBAE40"/>
          </p15:clr>
        </p15:guide>
        <p15:guide id="2" pos="211">
          <p15:clr>
            <a:srgbClr val="FBAE40"/>
          </p15:clr>
        </p15:guide>
        <p15:guide id="3" pos="7469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2573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445384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3FC6414-CD2B-60FB-B9E3-BF116BC0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</p:spPr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7163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3FC6414-CD2B-60FB-B9E3-BF116BC0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</p:spPr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defRPr/>
            </a:lvl1pPr>
            <a:lvl2pPr marL="6858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2pPr>
            <a:lvl3pPr marL="11430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3pPr>
            <a:lvl4pPr marL="16002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4pPr>
            <a:lvl5pPr marL="2057400" indent="-228600" rtl="0">
              <a:lnSpc>
                <a:spcPct val="113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3E88"/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1" y="6481045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3" y="6481045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882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9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1680" y="1223493"/>
            <a:ext cx="11520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3" pos="7469" userDrawn="1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85025F-AE12-3830-1EF1-E77D292ACD49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2056B2-5A9E-89D6-9B2E-41347DFEC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1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F7C665B-490E-1124-8B70-301FB6713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81232A-AC6C-4CAC-9DED-97D1BB351EB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25330" y="1223492"/>
            <a:ext cx="5616000" cy="4774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3452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7469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168" y="6354808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3"/>
            <a:ext cx="12192000" cy="4571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681" y="1223493"/>
            <a:ext cx="11502623" cy="4869332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2pPr>
            <a:lvl3pPr marL="12001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0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00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3" Type="http://schemas.openxmlformats.org/officeDocument/2006/relationships/slideLayout" Target="../slideLayouts/slideLayout8.xml"/><Relationship Id="rId7" Type="http://schemas.openxmlformats.org/officeDocument/2006/relationships/tags" Target="../tags/tag14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9.xml"/><Relationship Id="rId9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ags" Target="../tags/tag27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tags" Target="../tags/tag26.xml"/><Relationship Id="rId2" Type="http://schemas.openxmlformats.org/officeDocument/2006/relationships/slideLayout" Target="../slideLayouts/slideLayout12.xml"/><Relationship Id="rId16" Type="http://schemas.openxmlformats.org/officeDocument/2006/relationships/theme" Target="../theme/theme3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oleObject" Target="../embeddings/oleObject4.bin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4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30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29.xml"/><Relationship Id="rId9" Type="http://schemas.openxmlformats.org/officeDocument/2006/relationships/tags" Target="../tags/tag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4.jpe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3" Type="http://schemas.openxmlformats.org/officeDocument/2006/relationships/slideLayout" Target="../slideLayouts/slideLayout47.xml"/><Relationship Id="rId7" Type="http://schemas.openxmlformats.org/officeDocument/2006/relationships/tags" Target="../tags/tag50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theme" Target="../theme/theme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49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8.xml"/><Relationship Id="rId9" Type="http://schemas.openxmlformats.org/officeDocument/2006/relationships/oleObject" Target="../embeddings/oleObject1.bin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62.xml"/><Relationship Id="rId7" Type="http://schemas.openxmlformats.org/officeDocument/2006/relationships/image" Target="../media/image2.e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tags" Target="../tags/tag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ill Sans MT" panose="020B0502020104020203" pitchFamily="34" charset="0"/>
            </a:endParaRPr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502623" cy="5014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0" r:id="rId2"/>
    <p:sldLayoutId id="2147483658" r:id="rId3"/>
    <p:sldLayoutId id="2147483654" r:id="rId4"/>
    <p:sldLayoutId id="2147483659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1D3E88"/>
        </a:buClr>
        <a:buFont typeface="Arial" panose="020B0604020202020204" pitchFamily="34" charset="0"/>
        <a:buChar char="•"/>
        <a:defRPr sz="1600" i="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4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211" userDrawn="1">
          <p15:clr>
            <a:srgbClr val="A4A3A4"/>
          </p15:clr>
        </p15:guide>
        <p15:guide id="5" orient="horz" pos="3938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ill Sans MT" panose="020B0502020104020203" pitchFamily="34" charset="0"/>
            </a:endParaRPr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502623" cy="5014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1D3E88"/>
        </a:buClr>
        <a:buFont typeface="Arial" panose="020B0604020202020204" pitchFamily="34" charset="0"/>
        <a:buChar char="•"/>
        <a:defRPr sz="1600" i="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4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211" userDrawn="1">
          <p15:clr>
            <a:srgbClr val="A4A3A4"/>
          </p15:clr>
        </p15:guide>
        <p15:guide id="5" orient="horz" pos="3938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0">
          <a:fgClr>
            <a:schemeClr val="bg1">
              <a:lumMod val="95000"/>
            </a:schemeClr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871332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495357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3E88"/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481045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481045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42635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57778B-4CFB-92B6-963F-FB7484C545EE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70C216-4716-533B-1BB5-6773F36EC970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3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46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ill Sans MT" panose="020B0502020104020203" pitchFamily="34" charset="0"/>
            </a:endParaRPr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502623" cy="5014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5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33" r:id="rId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1D3E88"/>
        </a:buClr>
        <a:buFont typeface="Arial" panose="020B0604020202020204" pitchFamily="34" charset="0"/>
        <a:buChar char="•"/>
        <a:defRPr sz="1600" i="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•"/>
        <a:defRPr sz="16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4">
          <p15:clr>
            <a:srgbClr val="A4A3A4"/>
          </p15:clr>
        </p15:guide>
        <p15:guide id="3" pos="7469">
          <p15:clr>
            <a:srgbClr val="A4A3A4"/>
          </p15:clr>
        </p15:guide>
        <p15:guide id="4" pos="211">
          <p15:clr>
            <a:srgbClr val="A4A3A4"/>
          </p15:clr>
        </p15:guide>
        <p15:guide id="5" orient="horz" pos="3938">
          <p15:clr>
            <a:srgbClr val="A4A3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3" descr="logo small">
            <a:extLst>
              <a:ext uri="{FF2B5EF4-FFF2-40B4-BE49-F238E27FC236}">
                <a16:creationId xmlns:a16="http://schemas.microsoft.com/office/drawing/2014/main" id="{A502EC5D-B339-944B-EDDB-D9655209C2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topsolid">
            <a:extLst>
              <a:ext uri="{FF2B5EF4-FFF2-40B4-BE49-F238E27FC236}">
                <a16:creationId xmlns:a16="http://schemas.microsoft.com/office/drawing/2014/main" id="{D140218D-2D5E-D291-3242-A7E4221759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>
            <a:extLst>
              <a:ext uri="{FF2B5EF4-FFF2-40B4-BE49-F238E27FC236}">
                <a16:creationId xmlns:a16="http://schemas.microsoft.com/office/drawing/2014/main" id="{30F2B39F-32EC-05FD-8FCE-1A0E93246E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title style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E0B34EB9-0432-A428-C80F-E0408530EE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436689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text styles</a:t>
            </a:r>
          </a:p>
          <a:p>
            <a:pPr lvl="1"/>
            <a:r>
              <a:rPr lang="en-ZA" altLang="en-US"/>
              <a:t>Second level</a:t>
            </a:r>
          </a:p>
          <a:p>
            <a:pPr lvl="2"/>
            <a:r>
              <a:rPr lang="en-ZA" altLang="en-US"/>
              <a:t>Third level</a:t>
            </a:r>
          </a:p>
          <a:p>
            <a:pPr lvl="3"/>
            <a:r>
              <a:rPr lang="en-ZA" altLang="en-US"/>
              <a:t>Fourth level</a:t>
            </a:r>
          </a:p>
          <a:p>
            <a:pPr lvl="4"/>
            <a:r>
              <a:rPr lang="en-ZA" altLang="en-US"/>
              <a:t>Fifth level</a:t>
            </a:r>
          </a:p>
        </p:txBody>
      </p:sp>
      <p:sp>
        <p:nvSpPr>
          <p:cNvPr id="1061" name="Rectangle 37">
            <a:extLst>
              <a:ext uri="{FF2B5EF4-FFF2-40B4-BE49-F238E27FC236}">
                <a16:creationId xmlns:a16="http://schemas.microsoft.com/office/drawing/2014/main" id="{3A63BFEA-617E-86E4-9BB7-E8B80F2BF6E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453189"/>
            <a:ext cx="2317751" cy="2682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BFED88A-F659-4ECB-91FF-77F760B13F59}" type="datetime1">
              <a:rPr lang="en-ZA"/>
              <a:pPr>
                <a:defRPr/>
              </a:pPr>
              <a:t>2026/06/19</a:t>
            </a:fld>
            <a:endParaRPr lang="en-ZA"/>
          </a:p>
        </p:txBody>
      </p:sp>
      <p:sp>
        <p:nvSpPr>
          <p:cNvPr id="1062" name="Rectangle 38">
            <a:extLst>
              <a:ext uri="{FF2B5EF4-FFF2-40B4-BE49-F238E27FC236}">
                <a16:creationId xmlns:a16="http://schemas.microsoft.com/office/drawing/2014/main" id="{56000630-9584-4BE2-7A6A-71AC6B8D741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76185" y="6453189"/>
            <a:ext cx="3839633" cy="2682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063" name="Rectangle 39">
            <a:extLst>
              <a:ext uri="{FF2B5EF4-FFF2-40B4-BE49-F238E27FC236}">
                <a16:creationId xmlns:a16="http://schemas.microsoft.com/office/drawing/2014/main" id="{AAC0B691-5D68-34E0-DB01-52D844A9B53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18" y="6453189"/>
            <a:ext cx="2201333" cy="2682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9AD02A3F-4E52-453B-9905-2F500976970A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807870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ill Sans MT" panose="020B0502020104020203" pitchFamily="34" charset="0"/>
            </a:endParaRPr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502623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3601" y="6356350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6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38">
          <p15:clr>
            <a:srgbClr val="A4A3A4"/>
          </p15:clr>
        </p15:guide>
        <p15:guide id="3" pos="7469">
          <p15:clr>
            <a:srgbClr val="A4A3A4"/>
          </p15:clr>
        </p15:guide>
        <p15:guide id="4" pos="211">
          <p15:clr>
            <a:srgbClr val="A4A3A4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0">
          <a:fgClr>
            <a:schemeClr val="bg1">
              <a:lumMod val="95000"/>
            </a:schemeClr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495357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D3E88"/>
              </a:buClr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1D3E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481045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2" y="6481045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42635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57778B-4CFB-92B6-963F-FB7484C545E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70C216-4716-533B-1BB5-6773F36EC97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3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113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lang="en-ZA" sz="14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46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2C42-D751-76B7-5228-EB4345B99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8049" y="1404737"/>
            <a:ext cx="7117690" cy="86094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3896"/>
                </a:solidFill>
              </a:rPr>
              <a:t>TUTUKA</a:t>
            </a:r>
            <a:r>
              <a:rPr lang="en-US" b="1" dirty="0">
                <a:solidFill>
                  <a:srgbClr val="003896"/>
                </a:solidFill>
                <a:latin typeface="+mj-lt"/>
              </a:rPr>
              <a:t> POWER STATION</a:t>
            </a:r>
            <a:br>
              <a:rPr lang="en-US" b="1" dirty="0">
                <a:solidFill>
                  <a:srgbClr val="003896"/>
                </a:solidFill>
                <a:latin typeface="+mj-lt"/>
              </a:rPr>
            </a:br>
            <a:r>
              <a:rPr lang="en-US" sz="2400" dirty="0">
                <a:solidFill>
                  <a:srgbClr val="003896"/>
                </a:solidFill>
                <a:latin typeface="+mj-lt"/>
              </a:rPr>
              <a:t>Contractors Requirements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357AF0-8E60-43A3-37C7-FCF9E62464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Environmental Department</a:t>
            </a:r>
            <a:endParaRPr lang="en-ZA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A6FE1E-3360-456F-C936-DDBD9BABB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6C6E4-25E8-BD55-D95A-908FCF741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37" y="1835238"/>
            <a:ext cx="3292125" cy="33835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F9326D-1248-8E04-DE64-85CEE092C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78" y="3690537"/>
            <a:ext cx="1889924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0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20CEB1-5C89-7CB5-71A5-A77E95470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High Risk Category: Terms Service Contract / Engineering and Construction contract</a:t>
            </a:r>
          </a:p>
          <a:p>
            <a:r>
              <a:rPr lang="en-US" sz="2400" dirty="0"/>
              <a:t>All contractors performing work for or on behalf of Tutuka Power Station and in which their activities might cause harm to the environment. These contractors are those carrying out:</a:t>
            </a:r>
          </a:p>
          <a:p>
            <a:r>
              <a:rPr lang="en-US" sz="2400" dirty="0"/>
              <a:t>Outage work.</a:t>
            </a:r>
          </a:p>
          <a:p>
            <a:r>
              <a:rPr lang="en-US" sz="2400" dirty="0"/>
              <a:t>Demolition work.</a:t>
            </a:r>
          </a:p>
          <a:p>
            <a:r>
              <a:rPr lang="en-US" sz="2400" dirty="0"/>
              <a:t>Installation of equipment, transformers, collecting plates etc.</a:t>
            </a:r>
          </a:p>
          <a:p>
            <a:r>
              <a:rPr lang="en-US" sz="2400" dirty="0"/>
              <a:t>Construction and maintenance of storage facilities for waste, fuel, oil, vehicles, and hazardous substances.</a:t>
            </a:r>
          </a:p>
          <a:p>
            <a:r>
              <a:rPr lang="en-US" sz="2400" dirty="0"/>
              <a:t>Maintenance work of acid cleaning, Plant Maintenance, </a:t>
            </a:r>
            <a:r>
              <a:rPr lang="en-US" sz="2400" dirty="0" err="1"/>
              <a:t>Ashing</a:t>
            </a:r>
            <a:r>
              <a:rPr lang="en-US" sz="2400" dirty="0"/>
              <a:t> facilities, Transformer Maintenance and Boiler Maintenance.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04D8C1-3F71-E2C7-1A01-C9286E7B7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Contractors Requirements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7092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16651F-8CE5-0F81-64F5-F6487DBF6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0" y="1223492"/>
            <a:ext cx="11278935" cy="4774083"/>
          </a:xfrm>
        </p:spPr>
        <p:txBody>
          <a:bodyPr>
            <a:normAutofit/>
          </a:bodyPr>
          <a:lstStyle/>
          <a:p>
            <a:r>
              <a:rPr lang="en-US" sz="2400" dirty="0"/>
              <a:t>Roles and Responsibilities of the employees (also stating their roles in terms of environmental management) </a:t>
            </a:r>
          </a:p>
          <a:p>
            <a:r>
              <a:rPr lang="en-US" sz="2400" dirty="0"/>
              <a:t>Waste Management plan with the following:</a:t>
            </a:r>
          </a:p>
          <a:p>
            <a:pPr marL="0" indent="0">
              <a:buNone/>
            </a:pPr>
            <a:r>
              <a:rPr lang="en-US" sz="2400" dirty="0"/>
              <a:t>✓ Register of possible waste to be generated by the project.</a:t>
            </a:r>
          </a:p>
          <a:p>
            <a:pPr marL="0" indent="0">
              <a:buNone/>
            </a:pPr>
            <a:r>
              <a:rPr lang="en-US" sz="2400" dirty="0"/>
              <a:t>✓ Waste segregation</a:t>
            </a:r>
          </a:p>
          <a:p>
            <a:pPr marL="0" indent="0">
              <a:buNone/>
            </a:pPr>
            <a:r>
              <a:rPr lang="en-US" sz="2400" dirty="0"/>
              <a:t>✓ Waste minimization</a:t>
            </a:r>
          </a:p>
          <a:p>
            <a:pPr marL="0" indent="0">
              <a:buNone/>
            </a:pPr>
            <a:r>
              <a:rPr lang="en-US" sz="2400" dirty="0"/>
              <a:t>✓ Records of waste quantities disposed (Template)</a:t>
            </a:r>
          </a:p>
          <a:p>
            <a:pPr marL="0" indent="0">
              <a:buNone/>
            </a:pPr>
            <a:r>
              <a:rPr lang="en-US" sz="2400" dirty="0"/>
              <a:t>✓ Legislation requirements</a:t>
            </a:r>
          </a:p>
          <a:p>
            <a:r>
              <a:rPr lang="en-US" sz="2400" dirty="0"/>
              <a:t>Environmental management plan</a:t>
            </a:r>
          </a:p>
          <a:p>
            <a:r>
              <a:rPr lang="en-US" sz="2400" dirty="0"/>
              <a:t>All method statements, as a minimum addressing the items as per scope of work, Aspects/Impacts register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B2A617B-8A14-4A03-BF61-8E78307F6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206375"/>
            <a:ext cx="9512300" cy="665163"/>
          </a:xfrm>
        </p:spPr>
        <p:txBody>
          <a:bodyPr/>
          <a:lstStyle/>
          <a:p>
            <a:r>
              <a:rPr lang="en-US" dirty="0"/>
              <a:t>Contractors Requirements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54615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BD489D-AF72-50CA-4247-557941F78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0" y="1223492"/>
            <a:ext cx="11278935" cy="4774083"/>
          </a:xfrm>
        </p:spPr>
        <p:txBody>
          <a:bodyPr>
            <a:noAutofit/>
          </a:bodyPr>
          <a:lstStyle/>
          <a:p>
            <a:r>
              <a:rPr lang="en-US" sz="2400" dirty="0"/>
              <a:t>CV and Proof of Qualifications of the contractor’s environmental officer or SHE officer who will be responsible for the implementation of the environmental requirements for the contract.</a:t>
            </a:r>
          </a:p>
          <a:p>
            <a:r>
              <a:rPr lang="en-US" sz="2400" dirty="0"/>
              <a:t>Proof of training (certificates) of persons performing activities that could have significant impact on the environment.</a:t>
            </a:r>
          </a:p>
          <a:p>
            <a:r>
              <a:rPr lang="en-US" sz="2400" dirty="0"/>
              <a:t>Environmental Costs breakdown (e.g. Environmental file, Waste receptacles)</a:t>
            </a:r>
          </a:p>
          <a:p>
            <a:r>
              <a:rPr lang="en-US" sz="2400" dirty="0"/>
              <a:t>Environmental (or SHE/SHEQ) policy signed by the Company Owner/CEO/MD: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Commitment to: (1) compliance to environmental compliance obligations; and (2) environmental duty of care.</a:t>
            </a:r>
          </a:p>
          <a:p>
            <a:endParaRPr lang="en-ZA" sz="2400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24EF81D-AE4E-098B-B06D-94B0D77E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206375"/>
            <a:ext cx="9512300" cy="665163"/>
          </a:xfrm>
        </p:spPr>
        <p:txBody>
          <a:bodyPr/>
          <a:lstStyle/>
          <a:p>
            <a:r>
              <a:rPr lang="en-US" dirty="0"/>
              <a:t>Contractors Requirements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5646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B20C73-05C9-02F1-9D77-6D382D848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80" y="1223492"/>
            <a:ext cx="11350943" cy="47740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Notes:</a:t>
            </a:r>
          </a:p>
          <a:p>
            <a:r>
              <a:rPr lang="en-US" sz="2400" dirty="0"/>
              <a:t>Annexure B should be completed and fully signed</a:t>
            </a:r>
          </a:p>
          <a:p>
            <a:r>
              <a:rPr lang="en-US" sz="2400" dirty="0"/>
              <a:t>All Suppliers need to get the Tutuka Waste Management Procedure from the Environment Department prior to the contract commencement.</a:t>
            </a:r>
          </a:p>
          <a:p>
            <a:r>
              <a:rPr lang="en-US" sz="2400" dirty="0"/>
              <a:t>The Contractors/suppliers who do not meet the minimum threshold will not be evaluated further.</a:t>
            </a:r>
          </a:p>
          <a:p>
            <a:r>
              <a:rPr lang="en-US" sz="2400" dirty="0"/>
              <a:t>The awarded contractor /supplier must obtain 100%, all the required documents should be submitted prior to commencement of any work.</a:t>
            </a:r>
            <a:endParaRPr lang="en-ZA" sz="2400" dirty="0"/>
          </a:p>
          <a:p>
            <a:endParaRPr lang="en-ZA" sz="2400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DB0BDD7-95B8-3C1E-3615-C8FC9E472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206375"/>
            <a:ext cx="9512300" cy="665163"/>
          </a:xfrm>
        </p:spPr>
        <p:txBody>
          <a:bodyPr/>
          <a:lstStyle/>
          <a:p>
            <a:r>
              <a:rPr lang="en-US" dirty="0"/>
              <a:t>Contractors Requirements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593603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heme/theme1.xml><?xml version="1.0" encoding="utf-8"?>
<a:theme xmlns:a="http://schemas.openxmlformats.org/drawingml/2006/main" name="Content Slide Master">
  <a:themeElements>
    <a:clrScheme name="Eskom C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896"/>
      </a:accent1>
      <a:accent2>
        <a:srgbClr val="83725B"/>
      </a:accent2>
      <a:accent3>
        <a:srgbClr val="96330F"/>
      </a:accent3>
      <a:accent4>
        <a:srgbClr val="0DB017"/>
      </a:accent4>
      <a:accent5>
        <a:srgbClr val="C97A00"/>
      </a:accent5>
      <a:accent6>
        <a:srgbClr val="598787"/>
      </a:accent6>
      <a:hlink>
        <a:srgbClr val="0563C1"/>
      </a:hlink>
      <a:folHlink>
        <a:srgbClr val="000000"/>
      </a:folHlink>
    </a:clrScheme>
    <a:fontScheme name="Eskom Custom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2.xml><?xml version="1.0" encoding="utf-8"?>
<a:theme xmlns:a="http://schemas.openxmlformats.org/drawingml/2006/main" name="Content Slide Master">
  <a:themeElements>
    <a:clrScheme name="Eskom C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896"/>
      </a:accent1>
      <a:accent2>
        <a:srgbClr val="83725B"/>
      </a:accent2>
      <a:accent3>
        <a:srgbClr val="96330F"/>
      </a:accent3>
      <a:accent4>
        <a:srgbClr val="0DB017"/>
      </a:accent4>
      <a:accent5>
        <a:srgbClr val="C97A00"/>
      </a:accent5>
      <a:accent6>
        <a:srgbClr val="598787"/>
      </a:accent6>
      <a:hlink>
        <a:srgbClr val="0563C1"/>
      </a:hlink>
      <a:folHlink>
        <a:srgbClr val="000000"/>
      </a:folHlink>
    </a:clrScheme>
    <a:fontScheme name="Eskom Custom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1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3_Gx Template_New CI PPT_Gill Sans Font" id="{189B78FD-8559-4438-92AE-89E4D2B5715D}" vid="{C49CBDE0-5609-49A2-B5C9-5179898D3EE4}"/>
    </a:ext>
  </a:extLst>
</a:theme>
</file>

<file path=ppt/theme/theme4.xml><?xml version="1.0" encoding="utf-8"?>
<a:theme xmlns:a="http://schemas.openxmlformats.org/drawingml/2006/main" name="2_Content Slide Master">
  <a:themeElements>
    <a:clrScheme name="Eskom C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896"/>
      </a:accent1>
      <a:accent2>
        <a:srgbClr val="83725B"/>
      </a:accent2>
      <a:accent3>
        <a:srgbClr val="96330F"/>
      </a:accent3>
      <a:accent4>
        <a:srgbClr val="0DB017"/>
      </a:accent4>
      <a:accent5>
        <a:srgbClr val="C97A00"/>
      </a:accent5>
      <a:accent6>
        <a:srgbClr val="598787"/>
      </a:accent6>
      <a:hlink>
        <a:srgbClr val="0563C1"/>
      </a:hlink>
      <a:folHlink>
        <a:srgbClr val="000000"/>
      </a:folHlink>
    </a:clrScheme>
    <a:fontScheme name="Eskom Custom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5.xml><?xml version="1.0" encoding="utf-8"?>
<a:theme xmlns:a="http://schemas.openxmlformats.org/drawingml/2006/main" name="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Custom 1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7.xml><?xml version="1.0" encoding="utf-8"?>
<a:theme xmlns:a="http://schemas.openxmlformats.org/drawingml/2006/main" name="1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3_Gx Template_New CI PPT_Gill Sans Font" id="{189B78FD-8559-4438-92AE-89E4D2B5715D}" vid="{C49CBDE0-5609-49A2-B5C9-5179898D3EE4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9aa2b91-9bc6-49f3-90a2-e64cf07393d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2A11539555D5439D9B446D7A4953C4" ma:contentTypeVersion="13" ma:contentTypeDescription="Create a new document." ma:contentTypeScope="" ma:versionID="55a8a2468962341cc76178048513cfe7">
  <xsd:schema xmlns:xsd="http://www.w3.org/2001/XMLSchema" xmlns:xs="http://www.w3.org/2001/XMLSchema" xmlns:p="http://schemas.microsoft.com/office/2006/metadata/properties" xmlns:ns3="89aa2b91-9bc6-49f3-90a2-e64cf07393d5" xmlns:ns4="a67a636e-9a0f-447f-a03b-f83290b59510" targetNamespace="http://schemas.microsoft.com/office/2006/metadata/properties" ma:root="true" ma:fieldsID="dd0f04e97678682190b9c1ec7459f54a" ns3:_="" ns4:_="">
    <xsd:import namespace="89aa2b91-9bc6-49f3-90a2-e64cf07393d5"/>
    <xsd:import namespace="a67a636e-9a0f-447f-a03b-f83290b595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aa2b91-9bc6-49f3-90a2-e64cf0739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7a636e-9a0f-447f-a03b-f83290b595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FB4DAE-04F7-4818-9F9B-5EE892FD024E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a67a636e-9a0f-447f-a03b-f83290b59510"/>
    <ds:schemaRef ds:uri="http://purl.org/dc/terms/"/>
    <ds:schemaRef ds:uri="89aa2b91-9bc6-49f3-90a2-e64cf07393d5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D829E86-2B34-4A11-9CD5-E50B195BD5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aa2b91-9bc6-49f3-90a2-e64cf07393d5"/>
    <ds:schemaRef ds:uri="a67a636e-9a0f-447f-a03b-f83290b595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24946E-90C2-41B0-80CA-9681B34E9E6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35175</TotalTime>
  <Words>361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8" baseType="lpstr">
      <vt:lpstr>Arial</vt:lpstr>
      <vt:lpstr>Calibri</vt:lpstr>
      <vt:lpstr>Courier New</vt:lpstr>
      <vt:lpstr>Gill Sans MT</vt:lpstr>
      <vt:lpstr>Wingdings</vt:lpstr>
      <vt:lpstr>Content Slide Master</vt:lpstr>
      <vt:lpstr>Content Slide Master</vt:lpstr>
      <vt:lpstr>1_Content Slide Master</vt:lpstr>
      <vt:lpstr>2_Content Slide Master</vt:lpstr>
      <vt:lpstr>Default Design</vt:lpstr>
      <vt:lpstr>3_Content Slide Master</vt:lpstr>
      <vt:lpstr>1_Content Slide Master</vt:lpstr>
      <vt:lpstr>think-cell Slide</vt:lpstr>
      <vt:lpstr>TUTUKA POWER STATION Contractors Requirements</vt:lpstr>
      <vt:lpstr>Contractors Requirements</vt:lpstr>
      <vt:lpstr>Contractors Requirements</vt:lpstr>
      <vt:lpstr>Contractors Requirements</vt:lpstr>
      <vt:lpstr>Contractors Requirements</vt:lpstr>
    </vt:vector>
  </TitlesOfParts>
  <Manager>Saluja Sevraj - Office of the GE</Manager>
  <Company>Eskom Generation Division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Gx Power Point Template - White Wide Screen</dc:title>
  <dc:creator>Updated for Gx by Vanessa Bylsma</dc:creator>
  <cp:lastModifiedBy>Mosa Chipa</cp:lastModifiedBy>
  <cp:revision>399</cp:revision>
  <cp:lastPrinted>2025-02-14T07:22:14Z</cp:lastPrinted>
  <dcterms:created xsi:type="dcterms:W3CDTF">2020-01-06T09:48:40Z</dcterms:created>
  <dcterms:modified xsi:type="dcterms:W3CDTF">2026-06-19T06:57:39Z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0x010100842A11539555D5439D9B446D7A4953C4</vt:lpwstr>
  </property>
</Properties>
</file>