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</p:sldMasterIdLst>
  <p:notesMasterIdLst>
    <p:notesMasterId r:id="rId30"/>
  </p:notesMasterIdLst>
  <p:sldIdLst>
    <p:sldId id="308" r:id="rId7"/>
    <p:sldId id="309" r:id="rId8"/>
    <p:sldId id="279" r:id="rId9"/>
    <p:sldId id="302" r:id="rId10"/>
    <p:sldId id="306" r:id="rId11"/>
    <p:sldId id="280" r:id="rId12"/>
    <p:sldId id="303" r:id="rId13"/>
    <p:sldId id="305" r:id="rId14"/>
    <p:sldId id="281" r:id="rId15"/>
    <p:sldId id="299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8" r:id="rId28"/>
    <p:sldId id="307" r:id="rId29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532699167657547E-2"/>
          <c:y val="5.0485436893203881E-2"/>
          <c:w val="0.91795481569560045"/>
          <c:h val="0.766990291262135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rgbClr val="FF9900"/>
            </a:solidFill>
            <a:ln w="24821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  <a:ln w="24821">
                <a:noFill/>
              </a:ln>
            </c:spPr>
            <c:extLst>
              <c:ext xmlns:c16="http://schemas.microsoft.com/office/drawing/2014/chart" uri="{C3380CC4-5D6E-409C-BE32-E72D297353CC}">
                <c16:uniqueId val="{00000000-F9CD-CB48-9DAE-457CEAB7616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24821">
                <a:noFill/>
              </a:ln>
            </c:spPr>
            <c:extLst>
              <c:ext xmlns:c16="http://schemas.microsoft.com/office/drawing/2014/chart" uri="{C3380CC4-5D6E-409C-BE32-E72D297353CC}">
                <c16:uniqueId val="{00000001-F9CD-CB48-9DAE-457CEAB7616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 w="24821">
                <a:noFill/>
              </a:ln>
            </c:spPr>
            <c:extLst>
              <c:ext xmlns:c16="http://schemas.microsoft.com/office/drawing/2014/chart" uri="{C3380CC4-5D6E-409C-BE32-E72D297353CC}">
                <c16:uniqueId val="{00000002-F9CD-CB48-9DAE-457CEAB76168}"/>
              </c:ext>
            </c:extLst>
          </c:dPt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2C-1940-991E-B9F9D499E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050752"/>
        <c:axId val="1"/>
      </c:barChart>
      <c:catAx>
        <c:axId val="13905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41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368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2410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241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368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9050752"/>
        <c:crosses val="autoZero"/>
        <c:crossBetween val="between"/>
      </c:valAx>
      <c:spPr>
        <a:noFill/>
        <a:ln w="12410">
          <a:solidFill>
            <a:srgbClr val="C0C0C0"/>
          </a:solidFill>
          <a:prstDash val="solid"/>
        </a:ln>
      </c:spPr>
    </c:plotArea>
    <c:legend>
      <c:legendPos val="b"/>
      <c:overlay val="0"/>
      <c:spPr>
        <a:noFill/>
        <a:ln w="24821">
          <a:noFill/>
        </a:ln>
      </c:spPr>
      <c:txPr>
        <a:bodyPr/>
        <a:lstStyle/>
        <a:p>
          <a:pPr>
            <a:defRPr sz="1436" b="0" i="0" u="none" strike="noStrike" baseline="0">
              <a:solidFill>
                <a:srgbClr val="003366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5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532699167657547E-2"/>
          <c:y val="5.0485436893203881E-2"/>
          <c:w val="0.91795481569560045"/>
          <c:h val="0.7669902912621359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050752"/>
        <c:axId val="1"/>
      </c:barChart>
      <c:catAx>
        <c:axId val="13905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41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368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2410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241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368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9050752"/>
        <c:crosses val="autoZero"/>
        <c:crossBetween val="between"/>
      </c:valAx>
      <c:spPr>
        <a:noFill/>
        <a:ln w="12410">
          <a:solidFill>
            <a:srgbClr val="C0C0C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7.7288941736028544E-2"/>
          <c:y val="0.92233009708737868"/>
          <c:w val="0.90487514863258023"/>
          <c:h val="7.3786407766990289E-2"/>
        </c:manualLayout>
      </c:layout>
      <c:overlay val="0"/>
      <c:spPr>
        <a:noFill/>
        <a:ln w="24821">
          <a:noFill/>
        </a:ln>
      </c:spPr>
      <c:txPr>
        <a:bodyPr/>
        <a:lstStyle/>
        <a:p>
          <a:pPr>
            <a:defRPr sz="1436" b="0" i="0" u="none" strike="noStrike" baseline="0">
              <a:solidFill>
                <a:srgbClr val="003366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5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532699167657547E-2"/>
          <c:y val="5.0485436893203881E-2"/>
          <c:w val="0.91795481569560045"/>
          <c:h val="0.766990291262135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chemeClr val="accent6"/>
            </a:solidFill>
            <a:ln w="26473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95-F741-9C1D-36288392109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rgbClr val="333399"/>
            </a:solidFill>
            <a:ln w="26473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95-F741-9C1D-362883921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802784"/>
        <c:axId val="1"/>
      </c:barChart>
      <c:catAx>
        <c:axId val="14880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323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459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3237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323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459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8802784"/>
        <c:crosses val="autoZero"/>
        <c:crossBetween val="between"/>
      </c:valAx>
      <c:spPr>
        <a:noFill/>
        <a:ln w="13237">
          <a:solidFill>
            <a:srgbClr val="C0C0C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7.6099881093935784E-2"/>
          <c:y val="0.92233009708737868"/>
          <c:w val="0.90487514863258023"/>
          <c:h val="7.3786407766990289E-2"/>
        </c:manualLayout>
      </c:layout>
      <c:overlay val="0"/>
      <c:spPr>
        <a:noFill/>
        <a:ln w="26473">
          <a:noFill/>
        </a:ln>
      </c:spPr>
      <c:txPr>
        <a:bodyPr/>
        <a:lstStyle/>
        <a:p>
          <a:pPr>
            <a:defRPr sz="1532" b="0" i="0" u="none" strike="noStrike" baseline="0">
              <a:solidFill>
                <a:srgbClr val="003366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7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532699167657547E-2"/>
          <c:y val="5.0485436893203881E-2"/>
          <c:w val="0.91795481569560045"/>
          <c:h val="0.766990291262135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F-AA44-8724-CEAB9E7506B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7F-AA44-8724-CEAB9E7506B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7F-AA44-8724-CEAB9E750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595392"/>
        <c:axId val="1"/>
      </c:barChart>
      <c:catAx>
        <c:axId val="14959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3240" cap="flat" cmpd="sng" algn="ctr">
            <a:solidFill>
              <a:srgbClr val="C0C0C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59" b="0" i="0" u="none" strike="noStrike" kern="1200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3240" cap="flat" cmpd="sng" algn="ctr">
              <a:solidFill>
                <a:srgbClr val="C0C0C0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3240" cap="flat" cmpd="sng" algn="ctr">
            <a:solidFill>
              <a:srgbClr val="C0C0C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59" b="0" i="0" u="none" strike="noStrike" kern="1200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9595392"/>
        <c:crosses val="autoZero"/>
        <c:crossBetween val="between"/>
      </c:valAx>
      <c:spPr>
        <a:noFill/>
        <a:ln w="13240">
          <a:solidFill>
            <a:srgbClr val="C0C0C0"/>
          </a:solidFill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7.6099925858557169E-2"/>
          <c:y val="0.90106283806983911"/>
          <c:w val="0.90487514863258023"/>
          <c:h val="7.3786407766990289E-2"/>
        </c:manualLayout>
      </c:layout>
      <c:overlay val="0"/>
      <c:spPr>
        <a:noFill/>
        <a:ln w="26479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32" b="0" i="0" u="none" strike="noStrike" kern="1200" baseline="0">
              <a:solidFill>
                <a:srgbClr val="003366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7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020214030915581E-2"/>
          <c:y val="9.0225563909774431E-2"/>
          <c:w val="0.92746730083234241"/>
          <c:h val="0.7481203007518797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Add</c:v>
                </c:pt>
              </c:strCache>
            </c:strRef>
          </c:tx>
          <c:spPr>
            <a:ln w="39623">
              <a:solidFill>
                <a:srgbClr val="333399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333399"/>
              </a:solidFill>
              <a:ln>
                <a:solidFill>
                  <a:srgbClr val="333399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40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B38-8946-B19B-F541D93C995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Add</c:v>
                </c:pt>
              </c:strCache>
            </c:strRef>
          </c:tx>
          <c:spPr>
            <a:ln w="39623">
              <a:solidFill>
                <a:srgbClr val="80800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808000"/>
              </a:solidFill>
              <a:ln>
                <a:solidFill>
                  <a:srgbClr val="808000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22</c:v>
                </c:pt>
                <c:pt idx="3">
                  <c:v>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B38-8946-B19B-F541D93C995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Add</c:v>
                </c:pt>
              </c:strCache>
            </c:strRef>
          </c:tx>
          <c:spPr>
            <a:ln w="39623">
              <a:solidFill>
                <a:schemeClr val="accent2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32</c:v>
                </c:pt>
                <c:pt idx="1">
                  <c:v>65</c:v>
                </c:pt>
                <c:pt idx="2">
                  <c:v>45</c:v>
                </c:pt>
                <c:pt idx="3">
                  <c:v>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1B38-8946-B19B-F541D93C995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Add</c:v>
                </c:pt>
              </c:strCache>
            </c:strRef>
          </c:tx>
          <c:spPr>
            <a:ln w="39623">
              <a:solidFill>
                <a:srgbClr val="FF990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FF9900"/>
              </a:solidFill>
              <a:ln>
                <a:solidFill>
                  <a:srgbClr val="FF9900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70</c:v>
                </c:pt>
                <c:pt idx="3">
                  <c:v>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1B38-8946-B19B-F541D93C9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061824"/>
        <c:axId val="1"/>
      </c:lineChart>
      <c:catAx>
        <c:axId val="1380618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3208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456" b="0" i="0" u="none" strike="noStrike" baseline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3208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3208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248" b="0" i="0" u="none" strike="noStrike" baseline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8061824"/>
        <c:crosses val="autoZero"/>
        <c:crossBetween val="between"/>
      </c:valAx>
      <c:spPr>
        <a:noFill/>
        <a:ln w="13208">
          <a:solidFill>
            <a:srgbClr val="C0C0C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5.9453026373151079E-2"/>
          <c:y val="0.91910868070955365"/>
          <c:w val="0.9286563614744352"/>
          <c:h val="5.6390977443609019E-2"/>
        </c:manualLayout>
      </c:layout>
      <c:overlay val="0"/>
      <c:spPr>
        <a:noFill/>
        <a:ln w="26415">
          <a:noFill/>
        </a:ln>
      </c:spPr>
      <c:txPr>
        <a:bodyPr/>
        <a:lstStyle/>
        <a:p>
          <a:pPr>
            <a:defRPr sz="1336" b="0" i="0" u="none" strike="noStrike" baseline="0">
              <a:solidFill>
                <a:srgbClr val="333399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3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98573127229488"/>
          <c:y val="5.8252427184466021E-2"/>
          <c:w val="0.86920332936979783"/>
          <c:h val="0.7611650485436892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rgbClr val="333399"/>
            </a:solidFill>
            <a:ln w="26479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E-5647-961F-FE7612D4A6C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chemeClr val="accent6"/>
            </a:solidFill>
            <a:ln w="26479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E-5647-961F-FE7612D4A6C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Add</c:v>
                </c:pt>
              </c:strCache>
            </c:strRef>
          </c:tx>
          <c:spPr>
            <a:solidFill>
              <a:srgbClr val="FF9900"/>
            </a:solidFill>
            <a:ln w="26479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E-5647-961F-FE7612D4A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272432"/>
        <c:axId val="1"/>
      </c:barChart>
      <c:catAx>
        <c:axId val="7627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324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459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3240">
              <a:solidFill>
                <a:srgbClr val="C0C0C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1324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459" b="0" i="0" u="none" strike="noStrike" baseline="0">
                <a:solidFill>
                  <a:srgbClr val="003366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6272432"/>
        <c:crosses val="autoZero"/>
        <c:crossBetween val="between"/>
      </c:valAx>
      <c:spPr>
        <a:noFill/>
        <a:ln w="13240">
          <a:solidFill>
            <a:srgbClr val="C0C0C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8.8187990910008715E-2"/>
          <c:y val="0.89855233889089603"/>
          <c:w val="0.90487514863258023"/>
          <c:h val="7.3786407766990289E-2"/>
        </c:manualLayout>
      </c:layout>
      <c:overlay val="0"/>
      <c:spPr>
        <a:noFill/>
        <a:ln w="26479">
          <a:noFill/>
        </a:ln>
      </c:spPr>
      <c:txPr>
        <a:bodyPr/>
        <a:lstStyle/>
        <a:p>
          <a:pPr>
            <a:defRPr sz="1532" b="0" i="0" u="none" strike="noStrike" baseline="0">
              <a:solidFill>
                <a:srgbClr val="003366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7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473684210526313"/>
          <c:y val="0.31447587354409318"/>
          <c:w val="0.39064327485380118"/>
          <c:h val="0.55574043261231276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26722"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26722">
                <a:noFill/>
              </a:ln>
            </c:spPr>
            <c:extLst>
              <c:ext xmlns:c16="http://schemas.microsoft.com/office/drawing/2014/chart" uri="{C3380CC4-5D6E-409C-BE32-E72D297353CC}">
                <c16:uniqueId val="{00000001-4FB4-9F4C-A561-8F0D77E954CB}"/>
              </c:ext>
            </c:extLst>
          </c:dPt>
          <c:dPt>
            <c:idx val="1"/>
            <c:bubble3D val="0"/>
            <c:spPr>
              <a:solidFill>
                <a:srgbClr val="FF9900"/>
              </a:solidFill>
              <a:ln w="26722">
                <a:noFill/>
              </a:ln>
            </c:spPr>
            <c:extLst>
              <c:ext xmlns:c16="http://schemas.microsoft.com/office/drawing/2014/chart" uri="{C3380CC4-5D6E-409C-BE32-E72D297353CC}">
                <c16:uniqueId val="{00000003-4FB4-9F4C-A561-8F0D77E954CB}"/>
              </c:ext>
            </c:extLst>
          </c:dPt>
          <c:dPt>
            <c:idx val="2"/>
            <c:bubble3D val="0"/>
            <c:spPr>
              <a:solidFill>
                <a:srgbClr val="333399"/>
              </a:solidFill>
              <a:ln w="26722">
                <a:noFill/>
              </a:ln>
            </c:spPr>
            <c:extLst>
              <c:ext xmlns:c16="http://schemas.microsoft.com/office/drawing/2014/chart" uri="{C3380CC4-5D6E-409C-BE32-E72D297353CC}">
                <c16:uniqueId val="{00000005-4FB4-9F4C-A561-8F0D77E954CB}"/>
              </c:ext>
            </c:extLst>
          </c:dPt>
          <c:dPt>
            <c:idx val="3"/>
            <c:bubble3D val="0"/>
            <c:spPr>
              <a:solidFill>
                <a:srgbClr val="993300"/>
              </a:solidFill>
              <a:ln w="26722">
                <a:noFill/>
              </a:ln>
            </c:spPr>
            <c:extLst>
              <c:ext xmlns:c16="http://schemas.microsoft.com/office/drawing/2014/chart" uri="{C3380CC4-5D6E-409C-BE32-E72D297353CC}">
                <c16:uniqueId val="{00000007-4FB4-9F4C-A561-8F0D77E954CB}"/>
              </c:ext>
            </c:extLst>
          </c:dPt>
          <c:dLbls>
            <c:dLbl>
              <c:idx val="0"/>
              <c:layout>
                <c:manualLayout>
                  <c:x val="-4.2249563435061643E-2"/>
                  <c:y val="5.0545885379458588E-2"/>
                </c:manualLayout>
              </c:layout>
              <c:numFmt formatCode="0%" sourceLinked="0"/>
              <c:spPr>
                <a:noFill/>
                <a:ln w="26722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B4-9F4C-A561-8F0D77E954CB}"/>
                </c:ext>
              </c:extLst>
            </c:dLbl>
            <c:dLbl>
              <c:idx val="1"/>
              <c:layout>
                <c:manualLayout>
                  <c:x val="-3.6214611454544882E-2"/>
                  <c:y val="-5.533020353103113E-2"/>
                </c:manualLayout>
              </c:layout>
              <c:numFmt formatCode="0%" sourceLinked="0"/>
              <c:spPr>
                <a:noFill/>
                <a:ln w="26722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B4-9F4C-A561-8F0D77E954CB}"/>
                </c:ext>
              </c:extLst>
            </c:dLbl>
            <c:dLbl>
              <c:idx val="2"/>
              <c:layout>
                <c:manualLayout>
                  <c:x val="2.1888808417949934E-2"/>
                  <c:y val="-4.6720276646719128E-2"/>
                </c:manualLayout>
              </c:layout>
              <c:numFmt formatCode="0%" sourceLinked="0"/>
              <c:spPr>
                <a:noFill/>
                <a:ln w="26722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B4-9F4C-A561-8F0D77E954CB}"/>
                </c:ext>
              </c:extLst>
            </c:dLbl>
            <c:dLbl>
              <c:idx val="3"/>
              <c:layout>
                <c:manualLayout>
                  <c:x val="5.1907242144972665E-2"/>
                  <c:y val="2.0595802184783074E-2"/>
                </c:manualLayout>
              </c:layout>
              <c:numFmt formatCode="0%" sourceLinked="0"/>
              <c:spPr>
                <a:noFill/>
                <a:ln w="26722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B4-9F4C-A561-8F0D77E954CB}"/>
                </c:ext>
              </c:extLst>
            </c:dLbl>
            <c:numFmt formatCode="0%" sourceLinked="0"/>
            <c:spPr>
              <a:noFill/>
              <a:ln w="267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99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13361">
                  <a:solidFill>
                    <a:srgbClr val="C0C0C0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B4-9F4C-A561-8F0D77E95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  <c:spPr>
        <a:noFill/>
        <a:ln w="26722">
          <a:noFill/>
        </a:ln>
      </c:spPr>
    </c:plotArea>
    <c:legend>
      <c:legendPos val="r"/>
      <c:layout>
        <c:manualLayout>
          <c:xMode val="edge"/>
          <c:yMode val="edge"/>
          <c:x val="0.82923977410210181"/>
          <c:y val="0.18288277167270633"/>
          <c:w val="8.5161976769701567E-2"/>
          <c:h val="0.70715474209650586"/>
        </c:manualLayout>
      </c:layout>
      <c:overlay val="0"/>
      <c:spPr>
        <a:noFill/>
        <a:ln w="26722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333399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68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473684210526313"/>
          <c:y val="0.31613976705490848"/>
          <c:w val="0.38947368421052631"/>
          <c:h val="0.55407653910149746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22940"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1-BC6D-6541-848B-AB32B216926F}"/>
              </c:ext>
            </c:extLst>
          </c:dPt>
          <c:dPt>
            <c:idx val="1"/>
            <c:bubble3D val="0"/>
            <c:spPr>
              <a:solidFill>
                <a:srgbClr val="993300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3-BC6D-6541-848B-AB32B216926F}"/>
              </c:ext>
            </c:extLst>
          </c:dPt>
          <c:dPt>
            <c:idx val="2"/>
            <c:bubble3D val="0"/>
            <c:spPr>
              <a:solidFill>
                <a:srgbClr val="333399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5-BC6D-6541-848B-AB32B216926F}"/>
              </c:ext>
            </c:extLst>
          </c:dPt>
          <c:dPt>
            <c:idx val="3"/>
            <c:bubble3D val="0"/>
            <c:spPr>
              <a:solidFill>
                <a:srgbClr val="808000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7-BC6D-6541-848B-AB32B216926F}"/>
              </c:ext>
            </c:extLst>
          </c:dPt>
          <c:dPt>
            <c:idx val="4"/>
            <c:bubble3D val="0"/>
            <c:spPr>
              <a:solidFill>
                <a:srgbClr val="FF9900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9-BC6D-6541-848B-AB32B216926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B-BC6D-6541-848B-AB32B216926F}"/>
              </c:ext>
            </c:extLst>
          </c:dPt>
          <c:dPt>
            <c:idx val="6"/>
            <c:bubble3D val="0"/>
            <c:spPr>
              <a:solidFill>
                <a:srgbClr val="CCCCFF"/>
              </a:solidFill>
              <a:ln w="22940">
                <a:noFill/>
              </a:ln>
            </c:spPr>
            <c:extLst>
              <c:ext xmlns:c16="http://schemas.microsoft.com/office/drawing/2014/chart" uri="{C3380CC4-5D6E-409C-BE32-E72D297353CC}">
                <c16:uniqueId val="{0000000D-BC6D-6541-848B-AB32B216926F}"/>
              </c:ext>
            </c:extLst>
          </c:dPt>
          <c:dLbls>
            <c:dLbl>
              <c:idx val="0"/>
              <c:layout>
                <c:manualLayout>
                  <c:x val="-7.4345048872581809E-2"/>
                  <c:y val="5.5479145060249757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6D-6541-848B-AB32B216926F}"/>
                </c:ext>
              </c:extLst>
            </c:dLbl>
            <c:dLbl>
              <c:idx val="1"/>
              <c:layout>
                <c:manualLayout>
                  <c:x val="-0.11874941070917494"/>
                  <c:y val="3.2360821756197145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6D-6541-848B-AB32B216926F}"/>
                </c:ext>
              </c:extLst>
            </c:dLbl>
            <c:dLbl>
              <c:idx val="2"/>
              <c:layout>
                <c:manualLayout>
                  <c:x val="-9.6914580025711572E-2"/>
                  <c:y val="-4.8076821161233241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6D-6541-848B-AB32B216926F}"/>
                </c:ext>
              </c:extLst>
            </c:dLbl>
            <c:dLbl>
              <c:idx val="3"/>
              <c:layout>
                <c:manualLayout>
                  <c:x val="9.0845968468244886E-2"/>
                  <c:y val="-5.144154446926974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6D-6541-848B-AB32B216926F}"/>
                </c:ext>
              </c:extLst>
            </c:dLbl>
            <c:dLbl>
              <c:idx val="4"/>
              <c:layout>
                <c:manualLayout>
                  <c:x val="0.109926705919694"/>
                  <c:y val="-7.7965529750742002E-3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C6D-6541-848B-AB32B216926F}"/>
                </c:ext>
              </c:extLst>
            </c:dLbl>
            <c:dLbl>
              <c:idx val="5"/>
              <c:layout>
                <c:manualLayout>
                  <c:x val="7.2311516741014992E-2"/>
                  <c:y val="7.8589134449704279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C6D-6541-848B-AB32B216926F}"/>
                </c:ext>
              </c:extLst>
            </c:dLbl>
            <c:dLbl>
              <c:idx val="6"/>
              <c:layout>
                <c:manualLayout>
                  <c:x val="4.6710676428491249E-2"/>
                  <c:y val="4.8823571016988532E-2"/>
                </c:manualLayout>
              </c:layout>
              <c:numFmt formatCode="0%" sourceLinked="0"/>
              <c:spPr>
                <a:noFill/>
                <a:ln w="2294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33339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C6D-6541-848B-AB32B216926F}"/>
                </c:ext>
              </c:extLst>
            </c:dLbl>
            <c:numFmt formatCode="0%" sourceLinked="0"/>
            <c:spPr>
              <a:noFill/>
              <a:ln w="2294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99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11470">
                  <a:solidFill>
                    <a:srgbClr val="C0C0C0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Sheet1!$B$1:$H$1</c:f>
              <c:strCache>
                <c:ptCount val="7"/>
                <c:pt idx="0">
                  <c:v>Add</c:v>
                </c:pt>
                <c:pt idx="1">
                  <c:v>Add</c:v>
                </c:pt>
                <c:pt idx="2">
                  <c:v>Add</c:v>
                </c:pt>
                <c:pt idx="3">
                  <c:v>Add</c:v>
                </c:pt>
                <c:pt idx="4">
                  <c:v>Add</c:v>
                </c:pt>
                <c:pt idx="5">
                  <c:v>Add</c:v>
                </c:pt>
                <c:pt idx="6">
                  <c:v>Add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40</c:v>
                </c:pt>
                <c:pt idx="3">
                  <c:v>5</c:v>
                </c:pt>
                <c:pt idx="4">
                  <c:v>10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C6D-6541-848B-AB32B2169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  <c:spPr>
        <a:noFill/>
        <a:ln w="22940">
          <a:noFill/>
        </a:ln>
      </c:spPr>
    </c:plotArea>
    <c:legend>
      <c:legendPos val="r"/>
      <c:layout>
        <c:manualLayout>
          <c:xMode val="edge"/>
          <c:yMode val="edge"/>
          <c:x val="0.82923976608187133"/>
          <c:y val="0.27787021630615638"/>
          <c:w val="5.9877505934615959E-2"/>
          <c:h val="0.62229617304492513"/>
        </c:manualLayout>
      </c:layout>
      <c:overlay val="0"/>
      <c:spPr>
        <a:noFill/>
        <a:ln w="2294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333399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30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DA26D-6819-4647-9BC1-8B3E7AB20AE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5E7FEAB3-E496-4324-8754-79B29163D20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78F2D59E-1EB7-425D-ACAF-E0D7C1EF24AF}" type="parTrans" cxnId="{AA95FE10-1D5A-4E7B-8775-42894328D6D3}">
      <dgm:prSet/>
      <dgm:spPr/>
      <dgm:t>
        <a:bodyPr/>
        <a:lstStyle/>
        <a:p>
          <a:endParaRPr lang="en-US"/>
        </a:p>
      </dgm:t>
    </dgm:pt>
    <dgm:pt modelId="{A7CFCC07-4EFE-41AA-B373-A4AB603E7557}" type="sibTrans" cxnId="{AA95FE10-1D5A-4E7B-8775-42894328D6D3}">
      <dgm:prSet/>
      <dgm:spPr/>
      <dgm:t>
        <a:bodyPr/>
        <a:lstStyle/>
        <a:p>
          <a:endParaRPr lang="en-US"/>
        </a:p>
      </dgm:t>
    </dgm:pt>
    <dgm:pt modelId="{CCE9DA68-C895-4B12-964C-54D8052C848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564E6B34-CF14-4DB1-B530-954CFB07C98E}" type="parTrans" cxnId="{67AFEA32-7D34-4B01-9F6C-4041FF64E21A}">
      <dgm:prSet/>
      <dgm:spPr/>
      <dgm:t>
        <a:bodyPr/>
        <a:lstStyle/>
        <a:p>
          <a:endParaRPr lang="en-US"/>
        </a:p>
      </dgm:t>
    </dgm:pt>
    <dgm:pt modelId="{DEAE107D-5E7F-4806-AA98-C2C9B4217065}" type="sibTrans" cxnId="{67AFEA32-7D34-4B01-9F6C-4041FF64E21A}">
      <dgm:prSet/>
      <dgm:spPr/>
      <dgm:t>
        <a:bodyPr/>
        <a:lstStyle/>
        <a:p>
          <a:endParaRPr lang="en-US"/>
        </a:p>
      </dgm:t>
    </dgm:pt>
    <dgm:pt modelId="{A4DF3BF4-32D3-4615-9304-96751CDABEE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4A132FEF-4AB2-4365-8AF0-89A1707619B7}" type="parTrans" cxnId="{FCA3E99A-4541-4141-9B46-562E1F99F8A0}">
      <dgm:prSet/>
      <dgm:spPr/>
      <dgm:t>
        <a:bodyPr/>
        <a:lstStyle/>
        <a:p>
          <a:endParaRPr lang="en-US"/>
        </a:p>
      </dgm:t>
    </dgm:pt>
    <dgm:pt modelId="{C0309229-3FE0-4AD3-AF8A-0D07D6B23503}" type="sibTrans" cxnId="{FCA3E99A-4541-4141-9B46-562E1F99F8A0}">
      <dgm:prSet/>
      <dgm:spPr/>
      <dgm:t>
        <a:bodyPr/>
        <a:lstStyle/>
        <a:p>
          <a:endParaRPr lang="en-US"/>
        </a:p>
      </dgm:t>
    </dgm:pt>
    <dgm:pt modelId="{1859D455-58E1-410A-8550-008EBBD00BC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94589259-6873-4509-8737-32CDB9A68648}" type="parTrans" cxnId="{B0204E7F-B88C-4415-BEAF-55EB3BD232E0}">
      <dgm:prSet/>
      <dgm:spPr/>
      <dgm:t>
        <a:bodyPr/>
        <a:lstStyle/>
        <a:p>
          <a:endParaRPr lang="en-US"/>
        </a:p>
      </dgm:t>
    </dgm:pt>
    <dgm:pt modelId="{528B4456-4F42-4DE9-B888-C77C8CEEC7BD}" type="sibTrans" cxnId="{B0204E7F-B88C-4415-BEAF-55EB3BD232E0}">
      <dgm:prSet/>
      <dgm:spPr/>
      <dgm:t>
        <a:bodyPr/>
        <a:lstStyle/>
        <a:p>
          <a:endParaRPr lang="en-US"/>
        </a:p>
      </dgm:t>
    </dgm:pt>
    <dgm:pt modelId="{DA47A878-6882-4EB8-9FB3-982BBCF238B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CFD4773E-DE66-4019-97FF-0111D3F00F0F}" type="parTrans" cxnId="{BA55C733-FDA3-4957-BBE3-CA440391EBF4}">
      <dgm:prSet/>
      <dgm:spPr/>
      <dgm:t>
        <a:bodyPr/>
        <a:lstStyle/>
        <a:p>
          <a:endParaRPr lang="en-US"/>
        </a:p>
      </dgm:t>
    </dgm:pt>
    <dgm:pt modelId="{565B7B6B-F6B9-4CC3-A41C-D731396C9DB0}" type="sibTrans" cxnId="{BA55C733-FDA3-4957-BBE3-CA440391EBF4}">
      <dgm:prSet/>
      <dgm:spPr/>
      <dgm:t>
        <a:bodyPr/>
        <a:lstStyle/>
        <a:p>
          <a:endParaRPr lang="en-US"/>
        </a:p>
      </dgm:t>
    </dgm:pt>
    <dgm:pt modelId="{A059D259-44AF-4A30-AB70-FB11363DBCD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39C578BF-02ED-4D63-9C86-C0B46225950D}" type="parTrans" cxnId="{C714C646-C1D8-48CB-9A87-01D6BBB311E3}">
      <dgm:prSet/>
      <dgm:spPr/>
      <dgm:t>
        <a:bodyPr/>
        <a:lstStyle/>
        <a:p>
          <a:endParaRPr lang="en-US"/>
        </a:p>
      </dgm:t>
    </dgm:pt>
    <dgm:pt modelId="{3B1F537C-7B1E-4A60-9E2A-5D31E01892C6}" type="sibTrans" cxnId="{C714C646-C1D8-48CB-9A87-01D6BBB311E3}">
      <dgm:prSet/>
      <dgm:spPr/>
      <dgm:t>
        <a:bodyPr/>
        <a:lstStyle/>
        <a:p>
          <a:endParaRPr lang="en-US"/>
        </a:p>
      </dgm:t>
    </dgm:pt>
    <dgm:pt modelId="{6A4A7C68-30D7-4428-889B-B4EFA0B8809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4E8EBBA7-CBF7-4212-A523-FFAC00D21E6A}" type="parTrans" cxnId="{3F4B4935-59EB-458E-A218-09BB14F3A17D}">
      <dgm:prSet/>
      <dgm:spPr/>
      <dgm:t>
        <a:bodyPr/>
        <a:lstStyle/>
        <a:p>
          <a:endParaRPr lang="en-US"/>
        </a:p>
      </dgm:t>
    </dgm:pt>
    <dgm:pt modelId="{5157D133-147F-4D69-8EAE-B33467664490}" type="sibTrans" cxnId="{3F4B4935-59EB-458E-A218-09BB14F3A17D}">
      <dgm:prSet/>
      <dgm:spPr/>
      <dgm:t>
        <a:bodyPr/>
        <a:lstStyle/>
        <a:p>
          <a:endParaRPr lang="en-US"/>
        </a:p>
      </dgm:t>
    </dgm:pt>
    <dgm:pt modelId="{3EC6A667-89A4-44AD-A819-BEC8F165CD2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9246579B-EC11-401C-BD3F-E1AB19C03B54}" type="parTrans" cxnId="{988DA681-7807-41CB-9A71-0D25D147021B}">
      <dgm:prSet/>
      <dgm:spPr/>
      <dgm:t>
        <a:bodyPr/>
        <a:lstStyle/>
        <a:p>
          <a:endParaRPr lang="en-US"/>
        </a:p>
      </dgm:t>
    </dgm:pt>
    <dgm:pt modelId="{5C727948-D23C-4200-AAA5-6249BCE01D80}" type="sibTrans" cxnId="{988DA681-7807-41CB-9A71-0D25D147021B}">
      <dgm:prSet/>
      <dgm:spPr/>
      <dgm:t>
        <a:bodyPr/>
        <a:lstStyle/>
        <a:p>
          <a:endParaRPr lang="en-US"/>
        </a:p>
      </dgm:t>
    </dgm:pt>
    <dgm:pt modelId="{EC950CE3-EB6C-4FBB-A00F-46545F909A3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05EB6582-0F8A-455C-90BF-C73D18CA3D0D}" type="parTrans" cxnId="{087075B1-337B-48CA-A53F-A3A73D9C394F}">
      <dgm:prSet/>
      <dgm:spPr/>
      <dgm:t>
        <a:bodyPr/>
        <a:lstStyle/>
        <a:p>
          <a:endParaRPr lang="en-US"/>
        </a:p>
      </dgm:t>
    </dgm:pt>
    <dgm:pt modelId="{23FE4202-E950-4F68-BB0C-FEBAF086905B}" type="sibTrans" cxnId="{087075B1-337B-48CA-A53F-A3A73D9C394F}">
      <dgm:prSet/>
      <dgm:spPr/>
      <dgm:t>
        <a:bodyPr/>
        <a:lstStyle/>
        <a:p>
          <a:endParaRPr lang="en-US"/>
        </a:p>
      </dgm:t>
    </dgm:pt>
    <dgm:pt modelId="{62F26F90-C485-476B-92C5-2CE0FB331C7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14229CB3-7C89-46EE-B730-43FB3B7D59CD}" type="parTrans" cxnId="{9AFEC219-3073-498D-9413-B337F5BB7444}">
      <dgm:prSet/>
      <dgm:spPr/>
      <dgm:t>
        <a:bodyPr/>
        <a:lstStyle/>
        <a:p>
          <a:endParaRPr lang="en-US"/>
        </a:p>
      </dgm:t>
    </dgm:pt>
    <dgm:pt modelId="{415AE56C-218A-4A98-AD5C-CC7887D6EEDE}" type="sibTrans" cxnId="{9AFEC219-3073-498D-9413-B337F5BB7444}">
      <dgm:prSet/>
      <dgm:spPr/>
      <dgm:t>
        <a:bodyPr/>
        <a:lstStyle/>
        <a:p>
          <a:endParaRPr lang="en-US"/>
        </a:p>
      </dgm:t>
    </dgm:pt>
    <dgm:pt modelId="{571F8C3E-4467-4F5A-8284-FFDEFF6F58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E8A964E8-0D05-4669-92CB-0E7E9B983656}" type="parTrans" cxnId="{585F7264-1494-480E-9822-21829430A6AD}">
      <dgm:prSet/>
      <dgm:spPr/>
      <dgm:t>
        <a:bodyPr/>
        <a:lstStyle/>
        <a:p>
          <a:endParaRPr lang="en-US"/>
        </a:p>
      </dgm:t>
    </dgm:pt>
    <dgm:pt modelId="{6AFBDEC4-504A-4464-A851-F5F77560786C}" type="sibTrans" cxnId="{585F7264-1494-480E-9822-21829430A6AD}">
      <dgm:prSet/>
      <dgm:spPr/>
      <dgm:t>
        <a:bodyPr/>
        <a:lstStyle/>
        <a:p>
          <a:endParaRPr lang="en-US"/>
        </a:p>
      </dgm:t>
    </dgm:pt>
    <dgm:pt modelId="{020D3B4C-E4DE-41D0-88A1-335AAC31005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0EE15FDA-3AFB-4B78-8E7F-B91E4E6BD412}" type="parTrans" cxnId="{644BAAF1-40AB-4840-9D1A-A2DDB278CB62}">
      <dgm:prSet/>
      <dgm:spPr/>
      <dgm:t>
        <a:bodyPr/>
        <a:lstStyle/>
        <a:p>
          <a:endParaRPr lang="en-US"/>
        </a:p>
      </dgm:t>
    </dgm:pt>
    <dgm:pt modelId="{1740A46A-5F82-4767-8551-4836A68833F3}" type="sibTrans" cxnId="{644BAAF1-40AB-4840-9D1A-A2DDB278CB62}">
      <dgm:prSet/>
      <dgm:spPr/>
      <dgm:t>
        <a:bodyPr/>
        <a:lstStyle/>
        <a:p>
          <a:endParaRPr lang="en-US"/>
        </a:p>
      </dgm:t>
    </dgm:pt>
    <dgm:pt modelId="{808DF77F-5790-4559-84FE-0DAC3810354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0DC2C7B8-F523-4C14-88B0-572F89C11AF3}" type="parTrans" cxnId="{C6CD2DB5-8627-4AB8-A66C-0C12CD1D7B75}">
      <dgm:prSet/>
      <dgm:spPr/>
      <dgm:t>
        <a:bodyPr/>
        <a:lstStyle/>
        <a:p>
          <a:endParaRPr lang="en-US"/>
        </a:p>
      </dgm:t>
    </dgm:pt>
    <dgm:pt modelId="{F2BC6972-D2DE-4BF3-A50B-CC65F1ECA054}" type="sibTrans" cxnId="{C6CD2DB5-8627-4AB8-A66C-0C12CD1D7B75}">
      <dgm:prSet/>
      <dgm:spPr/>
      <dgm:t>
        <a:bodyPr/>
        <a:lstStyle/>
        <a:p>
          <a:endParaRPr lang="en-US"/>
        </a:p>
      </dgm:t>
    </dgm:pt>
    <dgm:pt modelId="{42C23E84-1CEA-428F-83CB-A1DC80ECEE1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21B10A37-ADFA-427A-984E-54495C40C789}" type="parTrans" cxnId="{305F5EF2-598A-49BD-AFFA-27824E5A49DC}">
      <dgm:prSet/>
      <dgm:spPr/>
      <dgm:t>
        <a:bodyPr/>
        <a:lstStyle/>
        <a:p>
          <a:endParaRPr lang="en-US"/>
        </a:p>
      </dgm:t>
    </dgm:pt>
    <dgm:pt modelId="{DA70A900-6577-4C71-9313-0B7F9F3A92B6}" type="sibTrans" cxnId="{305F5EF2-598A-49BD-AFFA-27824E5A49DC}">
      <dgm:prSet/>
      <dgm:spPr/>
      <dgm:t>
        <a:bodyPr/>
        <a:lstStyle/>
        <a:p>
          <a:endParaRPr lang="en-US"/>
        </a:p>
      </dgm:t>
    </dgm:pt>
    <dgm:pt modelId="{D4846CCA-8B98-43BE-9CCA-4EEE077BA0F5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1D04E2CD-5240-49EE-BCE2-8A63C4DB8132}" type="parTrans" cxnId="{22EFF85F-6C75-4BC8-8A68-3BC1E3B4E376}">
      <dgm:prSet/>
      <dgm:spPr/>
      <dgm:t>
        <a:bodyPr/>
        <a:lstStyle/>
        <a:p>
          <a:endParaRPr lang="en-US"/>
        </a:p>
      </dgm:t>
    </dgm:pt>
    <dgm:pt modelId="{780745D0-0943-4B6E-89AA-852AB7B04CAD}" type="sibTrans" cxnId="{22EFF85F-6C75-4BC8-8A68-3BC1E3B4E376}">
      <dgm:prSet/>
      <dgm:spPr/>
      <dgm:t>
        <a:bodyPr/>
        <a:lstStyle/>
        <a:p>
          <a:endParaRPr lang="en-US"/>
        </a:p>
      </dgm:t>
    </dgm:pt>
    <dgm:pt modelId="{A7D6DC39-45FB-4AEB-8ACE-6F7AB67E76F6}" type="pres">
      <dgm:prSet presAssocID="{E14DA26D-6819-4647-9BC1-8B3E7AB20A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B75FA7-65A5-49D3-BAA3-C6CB88CBEFDD}" type="pres">
      <dgm:prSet presAssocID="{5E7FEAB3-E496-4324-8754-79B29163D200}" presName="hierRoot1" presStyleCnt="0">
        <dgm:presLayoutVars>
          <dgm:hierBranch/>
        </dgm:presLayoutVars>
      </dgm:prSet>
      <dgm:spPr/>
    </dgm:pt>
    <dgm:pt modelId="{7B1AAA2A-795F-49F1-A241-5E2A65342C1F}" type="pres">
      <dgm:prSet presAssocID="{5E7FEAB3-E496-4324-8754-79B29163D200}" presName="rootComposite1" presStyleCnt="0"/>
      <dgm:spPr/>
    </dgm:pt>
    <dgm:pt modelId="{302A46FE-38EE-436E-B4A8-65F270A1BCCD}" type="pres">
      <dgm:prSet presAssocID="{5E7FEAB3-E496-4324-8754-79B29163D200}" presName="rootText1" presStyleLbl="node0" presStyleIdx="0" presStyleCnt="1">
        <dgm:presLayoutVars>
          <dgm:chPref val="3"/>
        </dgm:presLayoutVars>
      </dgm:prSet>
      <dgm:spPr/>
    </dgm:pt>
    <dgm:pt modelId="{5D6B286E-8F8D-42C8-B5E6-E6E8E93F28B1}" type="pres">
      <dgm:prSet presAssocID="{5E7FEAB3-E496-4324-8754-79B29163D200}" presName="rootConnector1" presStyleLbl="node1" presStyleIdx="0" presStyleCnt="0"/>
      <dgm:spPr/>
    </dgm:pt>
    <dgm:pt modelId="{DEAF39EB-761F-47E6-8B1A-6A46A2C7BBA5}" type="pres">
      <dgm:prSet presAssocID="{5E7FEAB3-E496-4324-8754-79B29163D200}" presName="hierChild2" presStyleCnt="0"/>
      <dgm:spPr/>
    </dgm:pt>
    <dgm:pt modelId="{F14B3BF2-3E25-40D5-B325-DCD36B3A0316}" type="pres">
      <dgm:prSet presAssocID="{564E6B34-CF14-4DB1-B530-954CFB07C98E}" presName="Name35" presStyleLbl="parChTrans1D2" presStyleIdx="0" presStyleCnt="5"/>
      <dgm:spPr/>
    </dgm:pt>
    <dgm:pt modelId="{C0E4A148-510E-4819-9FED-041252D455F1}" type="pres">
      <dgm:prSet presAssocID="{CCE9DA68-C895-4B12-964C-54D8052C8485}" presName="hierRoot2" presStyleCnt="0">
        <dgm:presLayoutVars>
          <dgm:hierBranch/>
        </dgm:presLayoutVars>
      </dgm:prSet>
      <dgm:spPr/>
    </dgm:pt>
    <dgm:pt modelId="{9D99E9A3-377F-4B84-81FE-5D2A4C1944C5}" type="pres">
      <dgm:prSet presAssocID="{CCE9DA68-C895-4B12-964C-54D8052C8485}" presName="rootComposite" presStyleCnt="0"/>
      <dgm:spPr/>
    </dgm:pt>
    <dgm:pt modelId="{F1785D61-E06D-493C-BBF7-B1496ABC58AE}" type="pres">
      <dgm:prSet presAssocID="{CCE9DA68-C895-4B12-964C-54D8052C8485}" presName="rootText" presStyleLbl="node2" presStyleIdx="0" presStyleCnt="5">
        <dgm:presLayoutVars>
          <dgm:chPref val="3"/>
        </dgm:presLayoutVars>
      </dgm:prSet>
      <dgm:spPr/>
    </dgm:pt>
    <dgm:pt modelId="{8A30FD9B-76CC-4246-BF76-F0E3D7CA4991}" type="pres">
      <dgm:prSet presAssocID="{CCE9DA68-C895-4B12-964C-54D8052C8485}" presName="rootConnector" presStyleLbl="node2" presStyleIdx="0" presStyleCnt="5"/>
      <dgm:spPr/>
    </dgm:pt>
    <dgm:pt modelId="{309A2E6D-10C2-4839-8C09-528CDEF6322F}" type="pres">
      <dgm:prSet presAssocID="{CCE9DA68-C895-4B12-964C-54D8052C8485}" presName="hierChild4" presStyleCnt="0"/>
      <dgm:spPr/>
    </dgm:pt>
    <dgm:pt modelId="{757702B4-299C-4B03-BDE7-8E6953DE928A}" type="pres">
      <dgm:prSet presAssocID="{CCE9DA68-C895-4B12-964C-54D8052C8485}" presName="hierChild5" presStyleCnt="0"/>
      <dgm:spPr/>
    </dgm:pt>
    <dgm:pt modelId="{0919CC1E-5356-4AB8-ABFE-B137C8AAD9AE}" type="pres">
      <dgm:prSet presAssocID="{4A132FEF-4AB2-4365-8AF0-89A1707619B7}" presName="Name35" presStyleLbl="parChTrans1D2" presStyleIdx="1" presStyleCnt="5"/>
      <dgm:spPr/>
    </dgm:pt>
    <dgm:pt modelId="{486BB66B-7B1D-4204-8D0E-0DAA4892E00E}" type="pres">
      <dgm:prSet presAssocID="{A4DF3BF4-32D3-4615-9304-96751CDABEEF}" presName="hierRoot2" presStyleCnt="0">
        <dgm:presLayoutVars>
          <dgm:hierBranch/>
        </dgm:presLayoutVars>
      </dgm:prSet>
      <dgm:spPr/>
    </dgm:pt>
    <dgm:pt modelId="{D1B69083-6771-4161-8AAB-60A20043291E}" type="pres">
      <dgm:prSet presAssocID="{A4DF3BF4-32D3-4615-9304-96751CDABEEF}" presName="rootComposite" presStyleCnt="0"/>
      <dgm:spPr/>
    </dgm:pt>
    <dgm:pt modelId="{F3F59D5A-DE6B-4327-B132-4A46A4039DD0}" type="pres">
      <dgm:prSet presAssocID="{A4DF3BF4-32D3-4615-9304-96751CDABEEF}" presName="rootText" presStyleLbl="node2" presStyleIdx="1" presStyleCnt="5">
        <dgm:presLayoutVars>
          <dgm:chPref val="3"/>
        </dgm:presLayoutVars>
      </dgm:prSet>
      <dgm:spPr/>
    </dgm:pt>
    <dgm:pt modelId="{8679D0E8-C0CF-42A6-A603-7CA83EEE2613}" type="pres">
      <dgm:prSet presAssocID="{A4DF3BF4-32D3-4615-9304-96751CDABEEF}" presName="rootConnector" presStyleLbl="node2" presStyleIdx="1" presStyleCnt="5"/>
      <dgm:spPr/>
    </dgm:pt>
    <dgm:pt modelId="{E4E95BF8-5417-49B0-AF0B-4FF1537EC959}" type="pres">
      <dgm:prSet presAssocID="{A4DF3BF4-32D3-4615-9304-96751CDABEEF}" presName="hierChild4" presStyleCnt="0"/>
      <dgm:spPr/>
    </dgm:pt>
    <dgm:pt modelId="{2F1A77FB-86E4-4C56-9EAB-D953C731AC54}" type="pres">
      <dgm:prSet presAssocID="{94589259-6873-4509-8737-32CDB9A68648}" presName="Name35" presStyleLbl="parChTrans1D3" presStyleIdx="0" presStyleCnt="4"/>
      <dgm:spPr/>
    </dgm:pt>
    <dgm:pt modelId="{A472627D-74FA-4CDA-B806-A907E446C058}" type="pres">
      <dgm:prSet presAssocID="{1859D455-58E1-410A-8550-008EBBD00BCF}" presName="hierRoot2" presStyleCnt="0">
        <dgm:presLayoutVars>
          <dgm:hierBranch val="r"/>
        </dgm:presLayoutVars>
      </dgm:prSet>
      <dgm:spPr/>
    </dgm:pt>
    <dgm:pt modelId="{2D015CEA-7ACB-416F-95F8-04DE3C12D846}" type="pres">
      <dgm:prSet presAssocID="{1859D455-58E1-410A-8550-008EBBD00BCF}" presName="rootComposite" presStyleCnt="0"/>
      <dgm:spPr/>
    </dgm:pt>
    <dgm:pt modelId="{EA5A67A0-2890-44EE-8C3D-1FF906C95D34}" type="pres">
      <dgm:prSet presAssocID="{1859D455-58E1-410A-8550-008EBBD00BCF}" presName="rootText" presStyleLbl="node3" presStyleIdx="0" presStyleCnt="3">
        <dgm:presLayoutVars>
          <dgm:chPref val="3"/>
        </dgm:presLayoutVars>
      </dgm:prSet>
      <dgm:spPr/>
    </dgm:pt>
    <dgm:pt modelId="{0F33F7CC-EBBF-4D80-B1EE-68128F969693}" type="pres">
      <dgm:prSet presAssocID="{1859D455-58E1-410A-8550-008EBBD00BCF}" presName="rootConnector" presStyleLbl="node3" presStyleIdx="0" presStyleCnt="3"/>
      <dgm:spPr/>
    </dgm:pt>
    <dgm:pt modelId="{5A16AD81-2276-4B15-83D0-8C88C0A33C0A}" type="pres">
      <dgm:prSet presAssocID="{1859D455-58E1-410A-8550-008EBBD00BCF}" presName="hierChild4" presStyleCnt="0"/>
      <dgm:spPr/>
    </dgm:pt>
    <dgm:pt modelId="{52DDB36E-4E4B-4530-AB88-8DB9A126FB77}" type="pres">
      <dgm:prSet presAssocID="{CFD4773E-DE66-4019-97FF-0111D3F00F0F}" presName="Name50" presStyleLbl="parChTrans1D4" presStyleIdx="0" presStyleCnt="5"/>
      <dgm:spPr/>
    </dgm:pt>
    <dgm:pt modelId="{E47D6A6C-E2F4-4FE9-841A-DECB5DE76AC8}" type="pres">
      <dgm:prSet presAssocID="{DA47A878-6882-4EB8-9FB3-982BBCF238BA}" presName="hierRoot2" presStyleCnt="0">
        <dgm:presLayoutVars>
          <dgm:hierBranch val="r"/>
        </dgm:presLayoutVars>
      </dgm:prSet>
      <dgm:spPr/>
    </dgm:pt>
    <dgm:pt modelId="{00070A15-B68F-4006-A952-534864E93562}" type="pres">
      <dgm:prSet presAssocID="{DA47A878-6882-4EB8-9FB3-982BBCF238BA}" presName="rootComposite" presStyleCnt="0"/>
      <dgm:spPr/>
    </dgm:pt>
    <dgm:pt modelId="{F1035DED-2744-4196-A326-BECA3A182F4A}" type="pres">
      <dgm:prSet presAssocID="{DA47A878-6882-4EB8-9FB3-982BBCF238BA}" presName="rootText" presStyleLbl="node4" presStyleIdx="0" presStyleCnt="5">
        <dgm:presLayoutVars>
          <dgm:chPref val="3"/>
        </dgm:presLayoutVars>
      </dgm:prSet>
      <dgm:spPr/>
    </dgm:pt>
    <dgm:pt modelId="{EA2E5189-C90C-42BE-8EEA-CA15F71C6597}" type="pres">
      <dgm:prSet presAssocID="{DA47A878-6882-4EB8-9FB3-982BBCF238BA}" presName="rootConnector" presStyleLbl="node4" presStyleIdx="0" presStyleCnt="5"/>
      <dgm:spPr/>
    </dgm:pt>
    <dgm:pt modelId="{4F5AC0CE-D576-4570-8405-53FA1123A57E}" type="pres">
      <dgm:prSet presAssocID="{DA47A878-6882-4EB8-9FB3-982BBCF238BA}" presName="hierChild4" presStyleCnt="0"/>
      <dgm:spPr/>
    </dgm:pt>
    <dgm:pt modelId="{DC62A638-F6DB-45F2-B889-3E60D6D2946B}" type="pres">
      <dgm:prSet presAssocID="{DA47A878-6882-4EB8-9FB3-982BBCF238BA}" presName="hierChild5" presStyleCnt="0"/>
      <dgm:spPr/>
    </dgm:pt>
    <dgm:pt modelId="{FB492284-E00F-4285-A0AC-526758B7B1B4}" type="pres">
      <dgm:prSet presAssocID="{39C578BF-02ED-4D63-9C86-C0B46225950D}" presName="Name50" presStyleLbl="parChTrans1D4" presStyleIdx="1" presStyleCnt="5"/>
      <dgm:spPr/>
    </dgm:pt>
    <dgm:pt modelId="{D756262E-FE21-4962-B9D3-D99FA4093ACB}" type="pres">
      <dgm:prSet presAssocID="{A059D259-44AF-4A30-AB70-FB11363DBCDA}" presName="hierRoot2" presStyleCnt="0">
        <dgm:presLayoutVars>
          <dgm:hierBranch val="r"/>
        </dgm:presLayoutVars>
      </dgm:prSet>
      <dgm:spPr/>
    </dgm:pt>
    <dgm:pt modelId="{F07E2AA4-534B-484C-B00B-35B207815E96}" type="pres">
      <dgm:prSet presAssocID="{A059D259-44AF-4A30-AB70-FB11363DBCDA}" presName="rootComposite" presStyleCnt="0"/>
      <dgm:spPr/>
    </dgm:pt>
    <dgm:pt modelId="{3107B74B-A558-4726-BE8D-2655B0EC62D6}" type="pres">
      <dgm:prSet presAssocID="{A059D259-44AF-4A30-AB70-FB11363DBCDA}" presName="rootText" presStyleLbl="node4" presStyleIdx="1" presStyleCnt="5">
        <dgm:presLayoutVars>
          <dgm:chPref val="3"/>
        </dgm:presLayoutVars>
      </dgm:prSet>
      <dgm:spPr/>
    </dgm:pt>
    <dgm:pt modelId="{6A89DB16-8092-478D-9AE2-00304D138849}" type="pres">
      <dgm:prSet presAssocID="{A059D259-44AF-4A30-AB70-FB11363DBCDA}" presName="rootConnector" presStyleLbl="node4" presStyleIdx="1" presStyleCnt="5"/>
      <dgm:spPr/>
    </dgm:pt>
    <dgm:pt modelId="{F32A323B-2817-422F-99F4-9D73C6B3A969}" type="pres">
      <dgm:prSet presAssocID="{A059D259-44AF-4A30-AB70-FB11363DBCDA}" presName="hierChild4" presStyleCnt="0"/>
      <dgm:spPr/>
    </dgm:pt>
    <dgm:pt modelId="{09BA2115-872C-447F-91E0-F13C9F8B5DBC}" type="pres">
      <dgm:prSet presAssocID="{A059D259-44AF-4A30-AB70-FB11363DBCDA}" presName="hierChild5" presStyleCnt="0"/>
      <dgm:spPr/>
    </dgm:pt>
    <dgm:pt modelId="{6326D2F0-3D36-47FF-AE96-1003946F7E67}" type="pres">
      <dgm:prSet presAssocID="{1859D455-58E1-410A-8550-008EBBD00BCF}" presName="hierChild5" presStyleCnt="0"/>
      <dgm:spPr/>
    </dgm:pt>
    <dgm:pt modelId="{498B069C-E01A-4915-B1D6-247190CDAEC7}" type="pres">
      <dgm:prSet presAssocID="{A4DF3BF4-32D3-4615-9304-96751CDABEEF}" presName="hierChild5" presStyleCnt="0"/>
      <dgm:spPr/>
    </dgm:pt>
    <dgm:pt modelId="{124AF46A-1CCA-419E-B85D-32A399623727}" type="pres">
      <dgm:prSet presAssocID="{4E8EBBA7-CBF7-4212-A523-FFAC00D21E6A}" presName="Name35" presStyleLbl="parChTrans1D2" presStyleIdx="2" presStyleCnt="5"/>
      <dgm:spPr/>
    </dgm:pt>
    <dgm:pt modelId="{3D85008C-EF8A-4AD6-B882-DC2C6F44D89E}" type="pres">
      <dgm:prSet presAssocID="{6A4A7C68-30D7-4428-889B-B4EFA0B8809C}" presName="hierRoot2" presStyleCnt="0">
        <dgm:presLayoutVars>
          <dgm:hierBranch/>
        </dgm:presLayoutVars>
      </dgm:prSet>
      <dgm:spPr/>
    </dgm:pt>
    <dgm:pt modelId="{92075315-67E9-425D-8354-44B70BBBB75A}" type="pres">
      <dgm:prSet presAssocID="{6A4A7C68-30D7-4428-889B-B4EFA0B8809C}" presName="rootComposite" presStyleCnt="0"/>
      <dgm:spPr/>
    </dgm:pt>
    <dgm:pt modelId="{82DA6B29-94EF-4ACC-9397-3D390BA47EF1}" type="pres">
      <dgm:prSet presAssocID="{6A4A7C68-30D7-4428-889B-B4EFA0B8809C}" presName="rootText" presStyleLbl="node2" presStyleIdx="2" presStyleCnt="5">
        <dgm:presLayoutVars>
          <dgm:chPref val="3"/>
        </dgm:presLayoutVars>
      </dgm:prSet>
      <dgm:spPr/>
    </dgm:pt>
    <dgm:pt modelId="{17666924-6F76-49E4-BDB9-3A8D73D7D7F1}" type="pres">
      <dgm:prSet presAssocID="{6A4A7C68-30D7-4428-889B-B4EFA0B8809C}" presName="rootConnector" presStyleLbl="node2" presStyleIdx="2" presStyleCnt="5"/>
      <dgm:spPr/>
    </dgm:pt>
    <dgm:pt modelId="{85E1B609-E7ED-459E-BA29-B579EA41BA2E}" type="pres">
      <dgm:prSet presAssocID="{6A4A7C68-30D7-4428-889B-B4EFA0B8809C}" presName="hierChild4" presStyleCnt="0"/>
      <dgm:spPr/>
    </dgm:pt>
    <dgm:pt modelId="{EBDE33AE-8B16-4171-BDFC-C2D574B40503}" type="pres">
      <dgm:prSet presAssocID="{9246579B-EC11-401C-BD3F-E1AB19C03B54}" presName="Name35" presStyleLbl="parChTrans1D3" presStyleIdx="1" presStyleCnt="4"/>
      <dgm:spPr/>
    </dgm:pt>
    <dgm:pt modelId="{B9F9EED2-D72F-4B38-A93E-2CDCA1744A35}" type="pres">
      <dgm:prSet presAssocID="{3EC6A667-89A4-44AD-A819-BEC8F165CD2E}" presName="hierRoot2" presStyleCnt="0">
        <dgm:presLayoutVars>
          <dgm:hierBranch val="r"/>
        </dgm:presLayoutVars>
      </dgm:prSet>
      <dgm:spPr/>
    </dgm:pt>
    <dgm:pt modelId="{E9FD0117-CDC6-4BF7-A563-125D933FD0CE}" type="pres">
      <dgm:prSet presAssocID="{3EC6A667-89A4-44AD-A819-BEC8F165CD2E}" presName="rootComposite" presStyleCnt="0"/>
      <dgm:spPr/>
    </dgm:pt>
    <dgm:pt modelId="{45EFA644-9F48-4D4B-98D2-3D6BADE5129B}" type="pres">
      <dgm:prSet presAssocID="{3EC6A667-89A4-44AD-A819-BEC8F165CD2E}" presName="rootText" presStyleLbl="node3" presStyleIdx="1" presStyleCnt="3">
        <dgm:presLayoutVars>
          <dgm:chPref val="3"/>
        </dgm:presLayoutVars>
      </dgm:prSet>
      <dgm:spPr/>
    </dgm:pt>
    <dgm:pt modelId="{4F110A5A-839C-4857-9A63-6B8600CAD617}" type="pres">
      <dgm:prSet presAssocID="{3EC6A667-89A4-44AD-A819-BEC8F165CD2E}" presName="rootConnector" presStyleLbl="node3" presStyleIdx="1" presStyleCnt="3"/>
      <dgm:spPr/>
    </dgm:pt>
    <dgm:pt modelId="{CE61140F-D0CA-49AC-B55C-3E9C98839F1C}" type="pres">
      <dgm:prSet presAssocID="{3EC6A667-89A4-44AD-A819-BEC8F165CD2E}" presName="hierChild4" presStyleCnt="0"/>
      <dgm:spPr/>
    </dgm:pt>
    <dgm:pt modelId="{B65CAFD0-42E0-42D6-979F-8A02A69AE94D}" type="pres">
      <dgm:prSet presAssocID="{3EC6A667-89A4-44AD-A819-BEC8F165CD2E}" presName="hierChild5" presStyleCnt="0"/>
      <dgm:spPr/>
    </dgm:pt>
    <dgm:pt modelId="{03F1718A-5502-472E-8F1F-6EC3D6C94323}" type="pres">
      <dgm:prSet presAssocID="{05EB6582-0F8A-455C-90BF-C73D18CA3D0D}" presName="Name35" presStyleLbl="parChTrans1D3" presStyleIdx="2" presStyleCnt="4"/>
      <dgm:spPr/>
    </dgm:pt>
    <dgm:pt modelId="{61AD7D85-194B-4807-9154-43A51FDF3A3F}" type="pres">
      <dgm:prSet presAssocID="{EC950CE3-EB6C-4FBB-A00F-46545F909A3A}" presName="hierRoot2" presStyleCnt="0">
        <dgm:presLayoutVars>
          <dgm:hierBranch val="r"/>
        </dgm:presLayoutVars>
      </dgm:prSet>
      <dgm:spPr/>
    </dgm:pt>
    <dgm:pt modelId="{38E5649F-1AEB-4AF8-90A4-D6C2A4FD9E5E}" type="pres">
      <dgm:prSet presAssocID="{EC950CE3-EB6C-4FBB-A00F-46545F909A3A}" presName="rootComposite" presStyleCnt="0"/>
      <dgm:spPr/>
    </dgm:pt>
    <dgm:pt modelId="{A2DC80E9-2AF1-4584-B4A9-A01224BFF894}" type="pres">
      <dgm:prSet presAssocID="{EC950CE3-EB6C-4FBB-A00F-46545F909A3A}" presName="rootText" presStyleLbl="node3" presStyleIdx="2" presStyleCnt="3">
        <dgm:presLayoutVars>
          <dgm:chPref val="3"/>
        </dgm:presLayoutVars>
      </dgm:prSet>
      <dgm:spPr/>
    </dgm:pt>
    <dgm:pt modelId="{CBE782FB-36E6-4007-98E3-27D70086A957}" type="pres">
      <dgm:prSet presAssocID="{EC950CE3-EB6C-4FBB-A00F-46545F909A3A}" presName="rootConnector" presStyleLbl="node3" presStyleIdx="2" presStyleCnt="3"/>
      <dgm:spPr/>
    </dgm:pt>
    <dgm:pt modelId="{A5DBDBF8-DA37-4C34-AC27-5467E9C212C4}" type="pres">
      <dgm:prSet presAssocID="{EC950CE3-EB6C-4FBB-A00F-46545F909A3A}" presName="hierChild4" presStyleCnt="0"/>
      <dgm:spPr/>
    </dgm:pt>
    <dgm:pt modelId="{5453A7D9-51A5-4031-B2ED-B976B7A517BE}" type="pres">
      <dgm:prSet presAssocID="{14229CB3-7C89-46EE-B730-43FB3B7D59CD}" presName="Name50" presStyleLbl="parChTrans1D4" presStyleIdx="2" presStyleCnt="5"/>
      <dgm:spPr/>
    </dgm:pt>
    <dgm:pt modelId="{46A5FFCF-ADCE-45C0-A5AB-E2DCE6DF92A5}" type="pres">
      <dgm:prSet presAssocID="{62F26F90-C485-476B-92C5-2CE0FB331C74}" presName="hierRoot2" presStyleCnt="0">
        <dgm:presLayoutVars>
          <dgm:hierBranch val="r"/>
        </dgm:presLayoutVars>
      </dgm:prSet>
      <dgm:spPr/>
    </dgm:pt>
    <dgm:pt modelId="{B912B466-1A11-4121-BE0E-B0606C790EBB}" type="pres">
      <dgm:prSet presAssocID="{62F26F90-C485-476B-92C5-2CE0FB331C74}" presName="rootComposite" presStyleCnt="0"/>
      <dgm:spPr/>
    </dgm:pt>
    <dgm:pt modelId="{C41C8AF4-4422-42D3-94C1-6455B5CAE784}" type="pres">
      <dgm:prSet presAssocID="{62F26F90-C485-476B-92C5-2CE0FB331C74}" presName="rootText" presStyleLbl="node4" presStyleIdx="2" presStyleCnt="5">
        <dgm:presLayoutVars>
          <dgm:chPref val="3"/>
        </dgm:presLayoutVars>
      </dgm:prSet>
      <dgm:spPr/>
    </dgm:pt>
    <dgm:pt modelId="{A13C0945-1A90-4661-90BE-A7DD9A78D3C2}" type="pres">
      <dgm:prSet presAssocID="{62F26F90-C485-476B-92C5-2CE0FB331C74}" presName="rootConnector" presStyleLbl="node4" presStyleIdx="2" presStyleCnt="5"/>
      <dgm:spPr/>
    </dgm:pt>
    <dgm:pt modelId="{BB1A9E00-BFD9-4EC4-9A13-03FCEFF2A66D}" type="pres">
      <dgm:prSet presAssocID="{62F26F90-C485-476B-92C5-2CE0FB331C74}" presName="hierChild4" presStyleCnt="0"/>
      <dgm:spPr/>
    </dgm:pt>
    <dgm:pt modelId="{41602449-E20B-4F32-BF40-172133FEC520}" type="pres">
      <dgm:prSet presAssocID="{62F26F90-C485-476B-92C5-2CE0FB331C74}" presName="hierChild5" presStyleCnt="0"/>
      <dgm:spPr/>
    </dgm:pt>
    <dgm:pt modelId="{AFB1EC0A-B4B9-4E4B-A8D1-EC9DA087C453}" type="pres">
      <dgm:prSet presAssocID="{E8A964E8-0D05-4669-92CB-0E7E9B983656}" presName="Name50" presStyleLbl="parChTrans1D4" presStyleIdx="3" presStyleCnt="5"/>
      <dgm:spPr/>
    </dgm:pt>
    <dgm:pt modelId="{CD826908-AEE4-469E-BD62-263DB8C0548E}" type="pres">
      <dgm:prSet presAssocID="{571F8C3E-4467-4F5A-8284-FFDEFF6F58C4}" presName="hierRoot2" presStyleCnt="0">
        <dgm:presLayoutVars>
          <dgm:hierBranch val="r"/>
        </dgm:presLayoutVars>
      </dgm:prSet>
      <dgm:spPr/>
    </dgm:pt>
    <dgm:pt modelId="{8A3CD39B-7C65-442C-9E97-045369DD9632}" type="pres">
      <dgm:prSet presAssocID="{571F8C3E-4467-4F5A-8284-FFDEFF6F58C4}" presName="rootComposite" presStyleCnt="0"/>
      <dgm:spPr/>
    </dgm:pt>
    <dgm:pt modelId="{09EC572C-36FE-4C2F-9E3A-494AAD8D9F74}" type="pres">
      <dgm:prSet presAssocID="{571F8C3E-4467-4F5A-8284-FFDEFF6F58C4}" presName="rootText" presStyleLbl="node4" presStyleIdx="3" presStyleCnt="5">
        <dgm:presLayoutVars>
          <dgm:chPref val="3"/>
        </dgm:presLayoutVars>
      </dgm:prSet>
      <dgm:spPr/>
    </dgm:pt>
    <dgm:pt modelId="{2C5CA975-BC83-4662-9C4C-2EA32FD52E1B}" type="pres">
      <dgm:prSet presAssocID="{571F8C3E-4467-4F5A-8284-FFDEFF6F58C4}" presName="rootConnector" presStyleLbl="node4" presStyleIdx="3" presStyleCnt="5"/>
      <dgm:spPr/>
    </dgm:pt>
    <dgm:pt modelId="{D1C2C968-F7B3-4936-A4F7-178A3E6E0FEC}" type="pres">
      <dgm:prSet presAssocID="{571F8C3E-4467-4F5A-8284-FFDEFF6F58C4}" presName="hierChild4" presStyleCnt="0"/>
      <dgm:spPr/>
    </dgm:pt>
    <dgm:pt modelId="{71399D15-7673-43AF-B74C-1A72BC19A72A}" type="pres">
      <dgm:prSet presAssocID="{571F8C3E-4467-4F5A-8284-FFDEFF6F58C4}" presName="hierChild5" presStyleCnt="0"/>
      <dgm:spPr/>
    </dgm:pt>
    <dgm:pt modelId="{84B8910E-6EA3-451A-B3CF-1DE590803305}" type="pres">
      <dgm:prSet presAssocID="{0EE15FDA-3AFB-4B78-8E7F-B91E4E6BD412}" presName="Name50" presStyleLbl="parChTrans1D4" presStyleIdx="4" presStyleCnt="5"/>
      <dgm:spPr/>
    </dgm:pt>
    <dgm:pt modelId="{ED32404F-A342-483E-9846-E297B35D5302}" type="pres">
      <dgm:prSet presAssocID="{020D3B4C-E4DE-41D0-88A1-335AAC31005F}" presName="hierRoot2" presStyleCnt="0">
        <dgm:presLayoutVars>
          <dgm:hierBranch val="r"/>
        </dgm:presLayoutVars>
      </dgm:prSet>
      <dgm:spPr/>
    </dgm:pt>
    <dgm:pt modelId="{FC6DF3FD-341D-4D94-9CBE-E6B426FB135F}" type="pres">
      <dgm:prSet presAssocID="{020D3B4C-E4DE-41D0-88A1-335AAC31005F}" presName="rootComposite" presStyleCnt="0"/>
      <dgm:spPr/>
    </dgm:pt>
    <dgm:pt modelId="{378AF0FD-5977-415F-92AC-EE40B9C45B61}" type="pres">
      <dgm:prSet presAssocID="{020D3B4C-E4DE-41D0-88A1-335AAC31005F}" presName="rootText" presStyleLbl="node4" presStyleIdx="4" presStyleCnt="5">
        <dgm:presLayoutVars>
          <dgm:chPref val="3"/>
        </dgm:presLayoutVars>
      </dgm:prSet>
      <dgm:spPr/>
    </dgm:pt>
    <dgm:pt modelId="{B59D98BF-0003-4CA4-A904-88DBD50A63B0}" type="pres">
      <dgm:prSet presAssocID="{020D3B4C-E4DE-41D0-88A1-335AAC31005F}" presName="rootConnector" presStyleLbl="node4" presStyleIdx="4" presStyleCnt="5"/>
      <dgm:spPr/>
    </dgm:pt>
    <dgm:pt modelId="{5FD83D37-CC13-45A9-A83A-7A40663E52E1}" type="pres">
      <dgm:prSet presAssocID="{020D3B4C-E4DE-41D0-88A1-335AAC31005F}" presName="hierChild4" presStyleCnt="0"/>
      <dgm:spPr/>
    </dgm:pt>
    <dgm:pt modelId="{1E4C5205-C2B8-4950-9996-A964E43ACF3D}" type="pres">
      <dgm:prSet presAssocID="{020D3B4C-E4DE-41D0-88A1-335AAC31005F}" presName="hierChild5" presStyleCnt="0"/>
      <dgm:spPr/>
    </dgm:pt>
    <dgm:pt modelId="{15E9C887-56EC-4516-A20A-FAF063E78827}" type="pres">
      <dgm:prSet presAssocID="{EC950CE3-EB6C-4FBB-A00F-46545F909A3A}" presName="hierChild5" presStyleCnt="0"/>
      <dgm:spPr/>
    </dgm:pt>
    <dgm:pt modelId="{F1E56AE7-3A59-4B92-AEEC-F049A2E5873C}" type="pres">
      <dgm:prSet presAssocID="{6A4A7C68-30D7-4428-889B-B4EFA0B8809C}" presName="hierChild5" presStyleCnt="0"/>
      <dgm:spPr/>
    </dgm:pt>
    <dgm:pt modelId="{4E78D69F-6939-45FE-9A3A-311D8D3523DA}" type="pres">
      <dgm:prSet presAssocID="{0DC2C7B8-F523-4C14-88B0-572F89C11AF3}" presName="Name35" presStyleLbl="parChTrans1D2" presStyleIdx="3" presStyleCnt="5"/>
      <dgm:spPr/>
    </dgm:pt>
    <dgm:pt modelId="{561B1D2E-4AB3-4369-AB24-1CA471DCB7B2}" type="pres">
      <dgm:prSet presAssocID="{808DF77F-5790-4559-84FE-0DAC38103543}" presName="hierRoot2" presStyleCnt="0">
        <dgm:presLayoutVars>
          <dgm:hierBranch/>
        </dgm:presLayoutVars>
      </dgm:prSet>
      <dgm:spPr/>
    </dgm:pt>
    <dgm:pt modelId="{7D869260-1DC7-4DCD-B95E-6711BC758B2F}" type="pres">
      <dgm:prSet presAssocID="{808DF77F-5790-4559-84FE-0DAC38103543}" presName="rootComposite" presStyleCnt="0"/>
      <dgm:spPr/>
    </dgm:pt>
    <dgm:pt modelId="{FA631C3D-3D3E-4883-84BC-87EA8C7B0991}" type="pres">
      <dgm:prSet presAssocID="{808DF77F-5790-4559-84FE-0DAC38103543}" presName="rootText" presStyleLbl="node2" presStyleIdx="3" presStyleCnt="5">
        <dgm:presLayoutVars>
          <dgm:chPref val="3"/>
        </dgm:presLayoutVars>
      </dgm:prSet>
      <dgm:spPr/>
    </dgm:pt>
    <dgm:pt modelId="{65FA2E60-B5BA-4F85-A148-81B3C31FCEA1}" type="pres">
      <dgm:prSet presAssocID="{808DF77F-5790-4559-84FE-0DAC38103543}" presName="rootConnector" presStyleLbl="node2" presStyleIdx="3" presStyleCnt="5"/>
      <dgm:spPr/>
    </dgm:pt>
    <dgm:pt modelId="{7702B584-01C0-4B6D-AD2F-A2ED91FECCEC}" type="pres">
      <dgm:prSet presAssocID="{808DF77F-5790-4559-84FE-0DAC38103543}" presName="hierChild4" presStyleCnt="0"/>
      <dgm:spPr/>
    </dgm:pt>
    <dgm:pt modelId="{8158AAD9-5C7C-41FB-8DD9-51F6586B4A41}" type="pres">
      <dgm:prSet presAssocID="{808DF77F-5790-4559-84FE-0DAC38103543}" presName="hierChild5" presStyleCnt="0"/>
      <dgm:spPr/>
    </dgm:pt>
    <dgm:pt modelId="{0523517B-19A9-474E-BB79-2F1E1BF67A24}" type="pres">
      <dgm:prSet presAssocID="{21B10A37-ADFA-427A-984E-54495C40C789}" presName="Name35" presStyleLbl="parChTrans1D2" presStyleIdx="4" presStyleCnt="5"/>
      <dgm:spPr/>
    </dgm:pt>
    <dgm:pt modelId="{FECB9678-367E-4558-A9CD-B8312DF3D738}" type="pres">
      <dgm:prSet presAssocID="{42C23E84-1CEA-428F-83CB-A1DC80ECEE17}" presName="hierRoot2" presStyleCnt="0">
        <dgm:presLayoutVars>
          <dgm:hierBranch/>
        </dgm:presLayoutVars>
      </dgm:prSet>
      <dgm:spPr/>
    </dgm:pt>
    <dgm:pt modelId="{17D9E2DA-3C6A-4F86-9316-8E09831ABC8F}" type="pres">
      <dgm:prSet presAssocID="{42C23E84-1CEA-428F-83CB-A1DC80ECEE17}" presName="rootComposite" presStyleCnt="0"/>
      <dgm:spPr/>
    </dgm:pt>
    <dgm:pt modelId="{51A9AC37-5353-46CB-9D1B-8F78C310CF31}" type="pres">
      <dgm:prSet presAssocID="{42C23E84-1CEA-428F-83CB-A1DC80ECEE17}" presName="rootText" presStyleLbl="node2" presStyleIdx="4" presStyleCnt="5">
        <dgm:presLayoutVars>
          <dgm:chPref val="3"/>
        </dgm:presLayoutVars>
      </dgm:prSet>
      <dgm:spPr/>
    </dgm:pt>
    <dgm:pt modelId="{358569EE-6A2C-4184-8AC3-1A394DC87355}" type="pres">
      <dgm:prSet presAssocID="{42C23E84-1CEA-428F-83CB-A1DC80ECEE17}" presName="rootConnector" presStyleLbl="node2" presStyleIdx="4" presStyleCnt="5"/>
      <dgm:spPr/>
    </dgm:pt>
    <dgm:pt modelId="{D42647A2-3FC1-44F7-93CB-3EDD1977339B}" type="pres">
      <dgm:prSet presAssocID="{42C23E84-1CEA-428F-83CB-A1DC80ECEE17}" presName="hierChild4" presStyleCnt="0"/>
      <dgm:spPr/>
    </dgm:pt>
    <dgm:pt modelId="{DFF83C4D-E17C-47C6-9E90-CACBFD104DA0}" type="pres">
      <dgm:prSet presAssocID="{42C23E84-1CEA-428F-83CB-A1DC80ECEE17}" presName="hierChild5" presStyleCnt="0"/>
      <dgm:spPr/>
    </dgm:pt>
    <dgm:pt modelId="{538FCFE9-23F7-4B9D-BA3C-A18FBB420279}" type="pres">
      <dgm:prSet presAssocID="{1D04E2CD-5240-49EE-BCE2-8A63C4DB8132}" presName="Name111" presStyleLbl="parChTrans1D3" presStyleIdx="3" presStyleCnt="4"/>
      <dgm:spPr/>
    </dgm:pt>
    <dgm:pt modelId="{0994D4FA-F685-4850-A5E0-478D4F1EBE1D}" type="pres">
      <dgm:prSet presAssocID="{D4846CCA-8B98-43BE-9CCA-4EEE077BA0F5}" presName="hierRoot3" presStyleCnt="0">
        <dgm:presLayoutVars>
          <dgm:hierBranch/>
        </dgm:presLayoutVars>
      </dgm:prSet>
      <dgm:spPr/>
    </dgm:pt>
    <dgm:pt modelId="{0C2C0621-CF49-4019-9C8F-44362FDCC410}" type="pres">
      <dgm:prSet presAssocID="{D4846CCA-8B98-43BE-9CCA-4EEE077BA0F5}" presName="rootComposite3" presStyleCnt="0"/>
      <dgm:spPr/>
    </dgm:pt>
    <dgm:pt modelId="{C9B04653-88CC-4172-BE05-B53E65D771FF}" type="pres">
      <dgm:prSet presAssocID="{D4846CCA-8B98-43BE-9CCA-4EEE077BA0F5}" presName="rootText3" presStyleLbl="asst2" presStyleIdx="0" presStyleCnt="1">
        <dgm:presLayoutVars>
          <dgm:chPref val="3"/>
        </dgm:presLayoutVars>
      </dgm:prSet>
      <dgm:spPr/>
    </dgm:pt>
    <dgm:pt modelId="{F47A7302-C62D-4BF9-B4A8-241926766C3C}" type="pres">
      <dgm:prSet presAssocID="{D4846CCA-8B98-43BE-9CCA-4EEE077BA0F5}" presName="rootConnector3" presStyleLbl="asst2" presStyleIdx="0" presStyleCnt="1"/>
      <dgm:spPr/>
    </dgm:pt>
    <dgm:pt modelId="{32741E3C-74BF-4FB4-8C61-D7326AC382AC}" type="pres">
      <dgm:prSet presAssocID="{D4846CCA-8B98-43BE-9CCA-4EEE077BA0F5}" presName="hierChild6" presStyleCnt="0"/>
      <dgm:spPr/>
    </dgm:pt>
    <dgm:pt modelId="{CF19EE10-2147-4CB9-97BA-B053A3A666F1}" type="pres">
      <dgm:prSet presAssocID="{D4846CCA-8B98-43BE-9CCA-4EEE077BA0F5}" presName="hierChild7" presStyleCnt="0"/>
      <dgm:spPr/>
    </dgm:pt>
    <dgm:pt modelId="{A136979E-6659-4426-A10A-EB63D355B811}" type="pres">
      <dgm:prSet presAssocID="{5E7FEAB3-E496-4324-8754-79B29163D200}" presName="hierChild3" presStyleCnt="0"/>
      <dgm:spPr/>
    </dgm:pt>
  </dgm:ptLst>
  <dgm:cxnLst>
    <dgm:cxn modelId="{AA95FE10-1D5A-4E7B-8775-42894328D6D3}" srcId="{E14DA26D-6819-4647-9BC1-8B3E7AB20AE3}" destId="{5E7FEAB3-E496-4324-8754-79B29163D200}" srcOrd="0" destOrd="0" parTransId="{78F2D59E-1EB7-425D-ACAF-E0D7C1EF24AF}" sibTransId="{A7CFCC07-4EFE-41AA-B373-A4AB603E7557}"/>
    <dgm:cxn modelId="{A5824C19-6E6E-4EA8-9FA6-04B40BE667F6}" type="presOf" srcId="{1859D455-58E1-410A-8550-008EBBD00BCF}" destId="{0F33F7CC-EBBF-4D80-B1EE-68128F969693}" srcOrd="1" destOrd="0" presId="urn:microsoft.com/office/officeart/2005/8/layout/orgChart1"/>
    <dgm:cxn modelId="{9AFEC219-3073-498D-9413-B337F5BB7444}" srcId="{EC950CE3-EB6C-4FBB-A00F-46545F909A3A}" destId="{62F26F90-C485-476B-92C5-2CE0FB331C74}" srcOrd="0" destOrd="0" parTransId="{14229CB3-7C89-46EE-B730-43FB3B7D59CD}" sibTransId="{415AE56C-218A-4A98-AD5C-CC7887D6EEDE}"/>
    <dgm:cxn modelId="{22AF081B-6CD2-4330-B3B1-381A57250F9F}" type="presOf" srcId="{3EC6A667-89A4-44AD-A819-BEC8F165CD2E}" destId="{4F110A5A-839C-4857-9A63-6B8600CAD617}" srcOrd="1" destOrd="0" presId="urn:microsoft.com/office/officeart/2005/8/layout/orgChart1"/>
    <dgm:cxn modelId="{1B021E1B-00E5-4C35-9AD0-395C2327ECD0}" type="presOf" srcId="{21B10A37-ADFA-427A-984E-54495C40C789}" destId="{0523517B-19A9-474E-BB79-2F1E1BF67A24}" srcOrd="0" destOrd="0" presId="urn:microsoft.com/office/officeart/2005/8/layout/orgChart1"/>
    <dgm:cxn modelId="{92C4381E-754B-414B-BBE0-86FC594A0FD9}" type="presOf" srcId="{1859D455-58E1-410A-8550-008EBBD00BCF}" destId="{EA5A67A0-2890-44EE-8C3D-1FF906C95D34}" srcOrd="0" destOrd="0" presId="urn:microsoft.com/office/officeart/2005/8/layout/orgChart1"/>
    <dgm:cxn modelId="{67AFEA32-7D34-4B01-9F6C-4041FF64E21A}" srcId="{5E7FEAB3-E496-4324-8754-79B29163D200}" destId="{CCE9DA68-C895-4B12-964C-54D8052C8485}" srcOrd="0" destOrd="0" parTransId="{564E6B34-CF14-4DB1-B530-954CFB07C98E}" sibTransId="{DEAE107D-5E7F-4806-AA98-C2C9B4217065}"/>
    <dgm:cxn modelId="{BA55C733-FDA3-4957-BBE3-CA440391EBF4}" srcId="{1859D455-58E1-410A-8550-008EBBD00BCF}" destId="{DA47A878-6882-4EB8-9FB3-982BBCF238BA}" srcOrd="0" destOrd="0" parTransId="{CFD4773E-DE66-4019-97FF-0111D3F00F0F}" sibTransId="{565B7B6B-F6B9-4CC3-A41C-D731396C9DB0}"/>
    <dgm:cxn modelId="{C6696134-C371-4CB0-8C82-88B04E36F7F2}" type="presOf" srcId="{39C578BF-02ED-4D63-9C86-C0B46225950D}" destId="{FB492284-E00F-4285-A0AC-526758B7B1B4}" srcOrd="0" destOrd="0" presId="urn:microsoft.com/office/officeart/2005/8/layout/orgChart1"/>
    <dgm:cxn modelId="{3F4B4935-59EB-458E-A218-09BB14F3A17D}" srcId="{5E7FEAB3-E496-4324-8754-79B29163D200}" destId="{6A4A7C68-30D7-4428-889B-B4EFA0B8809C}" srcOrd="2" destOrd="0" parTransId="{4E8EBBA7-CBF7-4212-A523-FFAC00D21E6A}" sibTransId="{5157D133-147F-4D69-8EAE-B33467664490}"/>
    <dgm:cxn modelId="{C1C7E835-2E99-4862-A6E9-79C5177C752B}" type="presOf" srcId="{0DC2C7B8-F523-4C14-88B0-572F89C11AF3}" destId="{4E78D69F-6939-45FE-9A3A-311D8D3523DA}" srcOrd="0" destOrd="0" presId="urn:microsoft.com/office/officeart/2005/8/layout/orgChart1"/>
    <dgm:cxn modelId="{0AD7F537-B427-47BA-A312-06CAD0B9D37F}" type="presOf" srcId="{62F26F90-C485-476B-92C5-2CE0FB331C74}" destId="{A13C0945-1A90-4661-90BE-A7DD9A78D3C2}" srcOrd="1" destOrd="0" presId="urn:microsoft.com/office/officeart/2005/8/layout/orgChart1"/>
    <dgm:cxn modelId="{B7688D3A-EE1D-417B-88F7-37140E36111F}" type="presOf" srcId="{42C23E84-1CEA-428F-83CB-A1DC80ECEE17}" destId="{51A9AC37-5353-46CB-9D1B-8F78C310CF31}" srcOrd="0" destOrd="0" presId="urn:microsoft.com/office/officeart/2005/8/layout/orgChart1"/>
    <dgm:cxn modelId="{2D19A83B-5D95-42AD-A2D4-FEFFC0503940}" type="presOf" srcId="{808DF77F-5790-4559-84FE-0DAC38103543}" destId="{65FA2E60-B5BA-4F85-A148-81B3C31FCEA1}" srcOrd="1" destOrd="0" presId="urn:microsoft.com/office/officeart/2005/8/layout/orgChart1"/>
    <dgm:cxn modelId="{B99BB53D-6B01-4E3A-A16E-23A789929CB1}" type="presOf" srcId="{42C23E84-1CEA-428F-83CB-A1DC80ECEE17}" destId="{358569EE-6A2C-4184-8AC3-1A394DC87355}" srcOrd="1" destOrd="0" presId="urn:microsoft.com/office/officeart/2005/8/layout/orgChart1"/>
    <dgm:cxn modelId="{67BB5740-3725-4E62-9EF6-20B4E9345F82}" type="presOf" srcId="{571F8C3E-4467-4F5A-8284-FFDEFF6F58C4}" destId="{09EC572C-36FE-4C2F-9E3A-494AAD8D9F74}" srcOrd="0" destOrd="0" presId="urn:microsoft.com/office/officeart/2005/8/layout/orgChart1"/>
    <dgm:cxn modelId="{F7EB4A5C-1909-4F0A-A9FC-D79F75D1C148}" type="presOf" srcId="{DA47A878-6882-4EB8-9FB3-982BBCF238BA}" destId="{EA2E5189-C90C-42BE-8EEA-CA15F71C6597}" srcOrd="1" destOrd="0" presId="urn:microsoft.com/office/officeart/2005/8/layout/orgChart1"/>
    <dgm:cxn modelId="{22EFF85F-6C75-4BC8-8A68-3BC1E3B4E376}" srcId="{42C23E84-1CEA-428F-83CB-A1DC80ECEE17}" destId="{D4846CCA-8B98-43BE-9CCA-4EEE077BA0F5}" srcOrd="0" destOrd="0" parTransId="{1D04E2CD-5240-49EE-BCE2-8A63C4DB8132}" sibTransId="{780745D0-0943-4B6E-89AA-852AB7B04CAD}"/>
    <dgm:cxn modelId="{585F7264-1494-480E-9822-21829430A6AD}" srcId="{EC950CE3-EB6C-4FBB-A00F-46545F909A3A}" destId="{571F8C3E-4467-4F5A-8284-FFDEFF6F58C4}" srcOrd="1" destOrd="0" parTransId="{E8A964E8-0D05-4669-92CB-0E7E9B983656}" sibTransId="{6AFBDEC4-504A-4464-A851-F5F77560786C}"/>
    <dgm:cxn modelId="{5D9E3466-B1B5-4771-987D-75EA69F734E8}" type="presOf" srcId="{CCE9DA68-C895-4B12-964C-54D8052C8485}" destId="{8A30FD9B-76CC-4246-BF76-F0E3D7CA4991}" srcOrd="1" destOrd="0" presId="urn:microsoft.com/office/officeart/2005/8/layout/orgChart1"/>
    <dgm:cxn modelId="{C714C646-C1D8-48CB-9A87-01D6BBB311E3}" srcId="{1859D455-58E1-410A-8550-008EBBD00BCF}" destId="{A059D259-44AF-4A30-AB70-FB11363DBCDA}" srcOrd="1" destOrd="0" parTransId="{39C578BF-02ED-4D63-9C86-C0B46225950D}" sibTransId="{3B1F537C-7B1E-4A60-9E2A-5D31E01892C6}"/>
    <dgm:cxn modelId="{03DB0068-3A50-415F-87B3-EF9877139D10}" type="presOf" srcId="{0EE15FDA-3AFB-4B78-8E7F-B91E4E6BD412}" destId="{84B8910E-6EA3-451A-B3CF-1DE590803305}" srcOrd="0" destOrd="0" presId="urn:microsoft.com/office/officeart/2005/8/layout/orgChart1"/>
    <dgm:cxn modelId="{41DDCB4B-CFC0-483C-97FA-05A789DF36AC}" type="presOf" srcId="{5E7FEAB3-E496-4324-8754-79B29163D200}" destId="{5D6B286E-8F8D-42C8-B5E6-E6E8E93F28B1}" srcOrd="1" destOrd="0" presId="urn:microsoft.com/office/officeart/2005/8/layout/orgChart1"/>
    <dgm:cxn modelId="{7394474D-525D-4E23-ADAF-C408D88EA936}" type="presOf" srcId="{1D04E2CD-5240-49EE-BCE2-8A63C4DB8132}" destId="{538FCFE9-23F7-4B9D-BA3C-A18FBB420279}" srcOrd="0" destOrd="0" presId="urn:microsoft.com/office/officeart/2005/8/layout/orgChart1"/>
    <dgm:cxn modelId="{DE407573-E5D9-4094-AD14-16B8B7BDBB63}" type="presOf" srcId="{EC950CE3-EB6C-4FBB-A00F-46545F909A3A}" destId="{A2DC80E9-2AF1-4584-B4A9-A01224BFF894}" srcOrd="0" destOrd="0" presId="urn:microsoft.com/office/officeart/2005/8/layout/orgChart1"/>
    <dgm:cxn modelId="{10724677-9102-4466-B9FE-237BB0934929}" type="presOf" srcId="{05EB6582-0F8A-455C-90BF-C73D18CA3D0D}" destId="{03F1718A-5502-472E-8F1F-6EC3D6C94323}" srcOrd="0" destOrd="0" presId="urn:microsoft.com/office/officeart/2005/8/layout/orgChart1"/>
    <dgm:cxn modelId="{CFE3A578-0AE5-423B-B783-F2FD06CF321E}" type="presOf" srcId="{14229CB3-7C89-46EE-B730-43FB3B7D59CD}" destId="{5453A7D9-51A5-4031-B2ED-B976B7A517BE}" srcOrd="0" destOrd="0" presId="urn:microsoft.com/office/officeart/2005/8/layout/orgChart1"/>
    <dgm:cxn modelId="{A4C2C45A-8628-461C-BE27-B47170013437}" type="presOf" srcId="{020D3B4C-E4DE-41D0-88A1-335AAC31005F}" destId="{B59D98BF-0003-4CA4-A904-88DBD50A63B0}" srcOrd="1" destOrd="0" presId="urn:microsoft.com/office/officeart/2005/8/layout/orgChart1"/>
    <dgm:cxn modelId="{59F8617C-AC07-4A80-84C7-C644EB63FC5E}" type="presOf" srcId="{564E6B34-CF14-4DB1-B530-954CFB07C98E}" destId="{F14B3BF2-3E25-40D5-B325-DCD36B3A0316}" srcOrd="0" destOrd="0" presId="urn:microsoft.com/office/officeart/2005/8/layout/orgChart1"/>
    <dgm:cxn modelId="{19946A7F-5DE5-4F99-8083-B44492D11AD3}" type="presOf" srcId="{5E7FEAB3-E496-4324-8754-79B29163D200}" destId="{302A46FE-38EE-436E-B4A8-65F270A1BCCD}" srcOrd="0" destOrd="0" presId="urn:microsoft.com/office/officeart/2005/8/layout/orgChart1"/>
    <dgm:cxn modelId="{B0204E7F-B88C-4415-BEAF-55EB3BD232E0}" srcId="{A4DF3BF4-32D3-4615-9304-96751CDABEEF}" destId="{1859D455-58E1-410A-8550-008EBBD00BCF}" srcOrd="0" destOrd="0" parTransId="{94589259-6873-4509-8737-32CDB9A68648}" sibTransId="{528B4456-4F42-4DE9-B888-C77C8CEEC7BD}"/>
    <dgm:cxn modelId="{988DA681-7807-41CB-9A71-0D25D147021B}" srcId="{6A4A7C68-30D7-4428-889B-B4EFA0B8809C}" destId="{3EC6A667-89A4-44AD-A819-BEC8F165CD2E}" srcOrd="0" destOrd="0" parTransId="{9246579B-EC11-401C-BD3F-E1AB19C03B54}" sibTransId="{5C727948-D23C-4200-AAA5-6249BCE01D80}"/>
    <dgm:cxn modelId="{79BDF485-EF24-425B-86B7-37C25F524655}" type="presOf" srcId="{62F26F90-C485-476B-92C5-2CE0FB331C74}" destId="{C41C8AF4-4422-42D3-94C1-6455B5CAE784}" srcOrd="0" destOrd="0" presId="urn:microsoft.com/office/officeart/2005/8/layout/orgChart1"/>
    <dgm:cxn modelId="{74391786-60C7-498B-8DC9-47552F134AE0}" type="presOf" srcId="{A4DF3BF4-32D3-4615-9304-96751CDABEEF}" destId="{F3F59D5A-DE6B-4327-B132-4A46A4039DD0}" srcOrd="0" destOrd="0" presId="urn:microsoft.com/office/officeart/2005/8/layout/orgChart1"/>
    <dgm:cxn modelId="{94EAAB94-26AA-4E17-95A7-83CEEC75DE84}" type="presOf" srcId="{EC950CE3-EB6C-4FBB-A00F-46545F909A3A}" destId="{CBE782FB-36E6-4007-98E3-27D70086A957}" srcOrd="1" destOrd="0" presId="urn:microsoft.com/office/officeart/2005/8/layout/orgChart1"/>
    <dgm:cxn modelId="{493AA696-28ED-4FA9-B96B-74349A4D9334}" type="presOf" srcId="{4A132FEF-4AB2-4365-8AF0-89A1707619B7}" destId="{0919CC1E-5356-4AB8-ABFE-B137C8AAD9AE}" srcOrd="0" destOrd="0" presId="urn:microsoft.com/office/officeart/2005/8/layout/orgChart1"/>
    <dgm:cxn modelId="{82C4A398-5D6F-406A-9B1F-BD157E5D8BC3}" type="presOf" srcId="{A059D259-44AF-4A30-AB70-FB11363DBCDA}" destId="{6A89DB16-8092-478D-9AE2-00304D138849}" srcOrd="1" destOrd="0" presId="urn:microsoft.com/office/officeart/2005/8/layout/orgChart1"/>
    <dgm:cxn modelId="{FCA3E99A-4541-4141-9B46-562E1F99F8A0}" srcId="{5E7FEAB3-E496-4324-8754-79B29163D200}" destId="{A4DF3BF4-32D3-4615-9304-96751CDABEEF}" srcOrd="1" destOrd="0" parTransId="{4A132FEF-4AB2-4365-8AF0-89A1707619B7}" sibTransId="{C0309229-3FE0-4AD3-AF8A-0D07D6B23503}"/>
    <dgm:cxn modelId="{05488F9F-61E9-4359-B54F-06AB449DAA6A}" type="presOf" srcId="{E8A964E8-0D05-4669-92CB-0E7E9B983656}" destId="{AFB1EC0A-B4B9-4E4B-A8D1-EC9DA087C453}" srcOrd="0" destOrd="0" presId="urn:microsoft.com/office/officeart/2005/8/layout/orgChart1"/>
    <dgm:cxn modelId="{AD9E5BA0-D245-404D-8FF3-769940B8F38A}" type="presOf" srcId="{020D3B4C-E4DE-41D0-88A1-335AAC31005F}" destId="{378AF0FD-5977-415F-92AC-EE40B9C45B61}" srcOrd="0" destOrd="0" presId="urn:microsoft.com/office/officeart/2005/8/layout/orgChart1"/>
    <dgm:cxn modelId="{55CB6EA2-B065-477E-BCE4-F1158AA8DF9E}" type="presOf" srcId="{CFD4773E-DE66-4019-97FF-0111D3F00F0F}" destId="{52DDB36E-4E4B-4530-AB88-8DB9A126FB77}" srcOrd="0" destOrd="0" presId="urn:microsoft.com/office/officeart/2005/8/layout/orgChart1"/>
    <dgm:cxn modelId="{087075B1-337B-48CA-A53F-A3A73D9C394F}" srcId="{6A4A7C68-30D7-4428-889B-B4EFA0B8809C}" destId="{EC950CE3-EB6C-4FBB-A00F-46545F909A3A}" srcOrd="1" destOrd="0" parTransId="{05EB6582-0F8A-455C-90BF-C73D18CA3D0D}" sibTransId="{23FE4202-E950-4F68-BB0C-FEBAF086905B}"/>
    <dgm:cxn modelId="{1D0174B4-D9F6-487E-9D76-54A312ED160C}" type="presOf" srcId="{9246579B-EC11-401C-BD3F-E1AB19C03B54}" destId="{EBDE33AE-8B16-4171-BDFC-C2D574B40503}" srcOrd="0" destOrd="0" presId="urn:microsoft.com/office/officeart/2005/8/layout/orgChart1"/>
    <dgm:cxn modelId="{C6CD2DB5-8627-4AB8-A66C-0C12CD1D7B75}" srcId="{5E7FEAB3-E496-4324-8754-79B29163D200}" destId="{808DF77F-5790-4559-84FE-0DAC38103543}" srcOrd="3" destOrd="0" parTransId="{0DC2C7B8-F523-4C14-88B0-572F89C11AF3}" sibTransId="{F2BC6972-D2DE-4BF3-A50B-CC65F1ECA054}"/>
    <dgm:cxn modelId="{851E64BF-7208-49D0-BEAA-D9F702C5214E}" type="presOf" srcId="{D4846CCA-8B98-43BE-9CCA-4EEE077BA0F5}" destId="{C9B04653-88CC-4172-BE05-B53E65D771FF}" srcOrd="0" destOrd="0" presId="urn:microsoft.com/office/officeart/2005/8/layout/orgChart1"/>
    <dgm:cxn modelId="{B2D9EEBF-ECDB-4E71-BF61-EEB93BCEAE06}" type="presOf" srcId="{94589259-6873-4509-8737-32CDB9A68648}" destId="{2F1A77FB-86E4-4C56-9EAB-D953C731AC54}" srcOrd="0" destOrd="0" presId="urn:microsoft.com/office/officeart/2005/8/layout/orgChart1"/>
    <dgm:cxn modelId="{4045F3C1-7B2A-49B7-86EB-1B4C8E52A616}" type="presOf" srcId="{571F8C3E-4467-4F5A-8284-FFDEFF6F58C4}" destId="{2C5CA975-BC83-4662-9C4C-2EA32FD52E1B}" srcOrd="1" destOrd="0" presId="urn:microsoft.com/office/officeart/2005/8/layout/orgChart1"/>
    <dgm:cxn modelId="{2C4C54C2-FE1E-4CF5-9633-658B80846929}" type="presOf" srcId="{6A4A7C68-30D7-4428-889B-B4EFA0B8809C}" destId="{82DA6B29-94EF-4ACC-9397-3D390BA47EF1}" srcOrd="0" destOrd="0" presId="urn:microsoft.com/office/officeart/2005/8/layout/orgChart1"/>
    <dgm:cxn modelId="{ADCE95C5-6C24-4681-9149-816B457620DD}" type="presOf" srcId="{4E8EBBA7-CBF7-4212-A523-FFAC00D21E6A}" destId="{124AF46A-1CCA-419E-B85D-32A399623727}" srcOrd="0" destOrd="0" presId="urn:microsoft.com/office/officeart/2005/8/layout/orgChart1"/>
    <dgm:cxn modelId="{B29374C6-F72E-4579-80B3-72708FD7D8CB}" type="presOf" srcId="{808DF77F-5790-4559-84FE-0DAC38103543}" destId="{FA631C3D-3D3E-4883-84BC-87EA8C7B0991}" srcOrd="0" destOrd="0" presId="urn:microsoft.com/office/officeart/2005/8/layout/orgChart1"/>
    <dgm:cxn modelId="{F6597DCA-9BE1-4168-A8A2-1BFF2B47D775}" type="presOf" srcId="{CCE9DA68-C895-4B12-964C-54D8052C8485}" destId="{F1785D61-E06D-493C-BBF7-B1496ABC58AE}" srcOrd="0" destOrd="0" presId="urn:microsoft.com/office/officeart/2005/8/layout/orgChart1"/>
    <dgm:cxn modelId="{0EAE99CD-A066-4CB1-B9D2-64819EF59A53}" type="presOf" srcId="{DA47A878-6882-4EB8-9FB3-982BBCF238BA}" destId="{F1035DED-2744-4196-A326-BECA3A182F4A}" srcOrd="0" destOrd="0" presId="urn:microsoft.com/office/officeart/2005/8/layout/orgChart1"/>
    <dgm:cxn modelId="{64041EDD-98CF-491F-9F5E-1F5BAA8C9FE5}" type="presOf" srcId="{D4846CCA-8B98-43BE-9CCA-4EEE077BA0F5}" destId="{F47A7302-C62D-4BF9-B4A8-241926766C3C}" srcOrd="1" destOrd="0" presId="urn:microsoft.com/office/officeart/2005/8/layout/orgChart1"/>
    <dgm:cxn modelId="{DBF223DF-0DB7-434A-98F8-8C4C2745F907}" type="presOf" srcId="{3EC6A667-89A4-44AD-A819-BEC8F165CD2E}" destId="{45EFA644-9F48-4D4B-98D2-3D6BADE5129B}" srcOrd="0" destOrd="0" presId="urn:microsoft.com/office/officeart/2005/8/layout/orgChart1"/>
    <dgm:cxn modelId="{C700C2EB-8D60-4DFB-8CBC-3CBAD09F233B}" type="presOf" srcId="{E14DA26D-6819-4647-9BC1-8B3E7AB20AE3}" destId="{A7D6DC39-45FB-4AEB-8ACE-6F7AB67E76F6}" srcOrd="0" destOrd="0" presId="urn:microsoft.com/office/officeart/2005/8/layout/orgChart1"/>
    <dgm:cxn modelId="{ED3D51EC-279F-4D69-A83A-B280285E3344}" type="presOf" srcId="{A4DF3BF4-32D3-4615-9304-96751CDABEEF}" destId="{8679D0E8-C0CF-42A6-A603-7CA83EEE2613}" srcOrd="1" destOrd="0" presId="urn:microsoft.com/office/officeart/2005/8/layout/orgChart1"/>
    <dgm:cxn modelId="{DE31E2EF-28C5-4D2D-AE2F-C966FBCC8D35}" type="presOf" srcId="{A059D259-44AF-4A30-AB70-FB11363DBCDA}" destId="{3107B74B-A558-4726-BE8D-2655B0EC62D6}" srcOrd="0" destOrd="0" presId="urn:microsoft.com/office/officeart/2005/8/layout/orgChart1"/>
    <dgm:cxn modelId="{644BAAF1-40AB-4840-9D1A-A2DDB278CB62}" srcId="{EC950CE3-EB6C-4FBB-A00F-46545F909A3A}" destId="{020D3B4C-E4DE-41D0-88A1-335AAC31005F}" srcOrd="2" destOrd="0" parTransId="{0EE15FDA-3AFB-4B78-8E7F-B91E4E6BD412}" sibTransId="{1740A46A-5F82-4767-8551-4836A68833F3}"/>
    <dgm:cxn modelId="{305F5EF2-598A-49BD-AFFA-27824E5A49DC}" srcId="{5E7FEAB3-E496-4324-8754-79B29163D200}" destId="{42C23E84-1CEA-428F-83CB-A1DC80ECEE17}" srcOrd="4" destOrd="0" parTransId="{21B10A37-ADFA-427A-984E-54495C40C789}" sibTransId="{DA70A900-6577-4C71-9313-0B7F9F3A92B6}"/>
    <dgm:cxn modelId="{663E25FE-3C21-4450-9023-4A7A4F2EA84C}" type="presOf" srcId="{6A4A7C68-30D7-4428-889B-B4EFA0B8809C}" destId="{17666924-6F76-49E4-BDB9-3A8D73D7D7F1}" srcOrd="1" destOrd="0" presId="urn:microsoft.com/office/officeart/2005/8/layout/orgChart1"/>
    <dgm:cxn modelId="{A240BEE5-B50C-4DFE-8F64-F42ACA484BDB}" type="presParOf" srcId="{A7D6DC39-45FB-4AEB-8ACE-6F7AB67E76F6}" destId="{61B75FA7-65A5-49D3-BAA3-C6CB88CBEFDD}" srcOrd="0" destOrd="0" presId="urn:microsoft.com/office/officeart/2005/8/layout/orgChart1"/>
    <dgm:cxn modelId="{8D71C99F-ABCD-4A42-A4C9-BF09FC0F3FDA}" type="presParOf" srcId="{61B75FA7-65A5-49D3-BAA3-C6CB88CBEFDD}" destId="{7B1AAA2A-795F-49F1-A241-5E2A65342C1F}" srcOrd="0" destOrd="0" presId="urn:microsoft.com/office/officeart/2005/8/layout/orgChart1"/>
    <dgm:cxn modelId="{690AE27E-561B-4FD3-8330-5A5949990269}" type="presParOf" srcId="{7B1AAA2A-795F-49F1-A241-5E2A65342C1F}" destId="{302A46FE-38EE-436E-B4A8-65F270A1BCCD}" srcOrd="0" destOrd="0" presId="urn:microsoft.com/office/officeart/2005/8/layout/orgChart1"/>
    <dgm:cxn modelId="{A3D6992F-D5CE-4E12-A938-0661DE602400}" type="presParOf" srcId="{7B1AAA2A-795F-49F1-A241-5E2A65342C1F}" destId="{5D6B286E-8F8D-42C8-B5E6-E6E8E93F28B1}" srcOrd="1" destOrd="0" presId="urn:microsoft.com/office/officeart/2005/8/layout/orgChart1"/>
    <dgm:cxn modelId="{AD8D994E-97AD-4D36-92DF-AAA4632BFD68}" type="presParOf" srcId="{61B75FA7-65A5-49D3-BAA3-C6CB88CBEFDD}" destId="{DEAF39EB-761F-47E6-8B1A-6A46A2C7BBA5}" srcOrd="1" destOrd="0" presId="urn:microsoft.com/office/officeart/2005/8/layout/orgChart1"/>
    <dgm:cxn modelId="{638DDF8C-C88A-4A01-AE08-80D646D0D8C3}" type="presParOf" srcId="{DEAF39EB-761F-47E6-8B1A-6A46A2C7BBA5}" destId="{F14B3BF2-3E25-40D5-B325-DCD36B3A0316}" srcOrd="0" destOrd="0" presId="urn:microsoft.com/office/officeart/2005/8/layout/orgChart1"/>
    <dgm:cxn modelId="{7701BB2C-D451-4039-B2A8-E25C2F04E020}" type="presParOf" srcId="{DEAF39EB-761F-47E6-8B1A-6A46A2C7BBA5}" destId="{C0E4A148-510E-4819-9FED-041252D455F1}" srcOrd="1" destOrd="0" presId="urn:microsoft.com/office/officeart/2005/8/layout/orgChart1"/>
    <dgm:cxn modelId="{629422AA-DACC-42E0-90F2-8B13A6E27F2F}" type="presParOf" srcId="{C0E4A148-510E-4819-9FED-041252D455F1}" destId="{9D99E9A3-377F-4B84-81FE-5D2A4C1944C5}" srcOrd="0" destOrd="0" presId="urn:microsoft.com/office/officeart/2005/8/layout/orgChart1"/>
    <dgm:cxn modelId="{71A6F37C-B746-4C68-844C-729EE964225B}" type="presParOf" srcId="{9D99E9A3-377F-4B84-81FE-5D2A4C1944C5}" destId="{F1785D61-E06D-493C-BBF7-B1496ABC58AE}" srcOrd="0" destOrd="0" presId="urn:microsoft.com/office/officeart/2005/8/layout/orgChart1"/>
    <dgm:cxn modelId="{3FD86EE9-073B-4B0B-8469-A01CF4978F2D}" type="presParOf" srcId="{9D99E9A3-377F-4B84-81FE-5D2A4C1944C5}" destId="{8A30FD9B-76CC-4246-BF76-F0E3D7CA4991}" srcOrd="1" destOrd="0" presId="urn:microsoft.com/office/officeart/2005/8/layout/orgChart1"/>
    <dgm:cxn modelId="{366016DA-DAD7-4C11-BF07-00A09936D4A3}" type="presParOf" srcId="{C0E4A148-510E-4819-9FED-041252D455F1}" destId="{309A2E6D-10C2-4839-8C09-528CDEF6322F}" srcOrd="1" destOrd="0" presId="urn:microsoft.com/office/officeart/2005/8/layout/orgChart1"/>
    <dgm:cxn modelId="{85719882-6FEC-4E01-A2B0-5957F0F5A6BA}" type="presParOf" srcId="{C0E4A148-510E-4819-9FED-041252D455F1}" destId="{757702B4-299C-4B03-BDE7-8E6953DE928A}" srcOrd="2" destOrd="0" presId="urn:microsoft.com/office/officeart/2005/8/layout/orgChart1"/>
    <dgm:cxn modelId="{C36309B3-5555-4A3D-A4DD-82540B4D3949}" type="presParOf" srcId="{DEAF39EB-761F-47E6-8B1A-6A46A2C7BBA5}" destId="{0919CC1E-5356-4AB8-ABFE-B137C8AAD9AE}" srcOrd="2" destOrd="0" presId="urn:microsoft.com/office/officeart/2005/8/layout/orgChart1"/>
    <dgm:cxn modelId="{AA74D32C-AF3D-40B1-AF37-B991F57A804A}" type="presParOf" srcId="{DEAF39EB-761F-47E6-8B1A-6A46A2C7BBA5}" destId="{486BB66B-7B1D-4204-8D0E-0DAA4892E00E}" srcOrd="3" destOrd="0" presId="urn:microsoft.com/office/officeart/2005/8/layout/orgChart1"/>
    <dgm:cxn modelId="{E672DC53-9FE3-4F93-8308-CB646A477391}" type="presParOf" srcId="{486BB66B-7B1D-4204-8D0E-0DAA4892E00E}" destId="{D1B69083-6771-4161-8AAB-60A20043291E}" srcOrd="0" destOrd="0" presId="urn:microsoft.com/office/officeart/2005/8/layout/orgChart1"/>
    <dgm:cxn modelId="{BADA1107-9237-4CB2-AB58-48493F209E81}" type="presParOf" srcId="{D1B69083-6771-4161-8AAB-60A20043291E}" destId="{F3F59D5A-DE6B-4327-B132-4A46A4039DD0}" srcOrd="0" destOrd="0" presId="urn:microsoft.com/office/officeart/2005/8/layout/orgChart1"/>
    <dgm:cxn modelId="{EF0D680B-F3A2-420D-A507-0F424F3EF4EC}" type="presParOf" srcId="{D1B69083-6771-4161-8AAB-60A20043291E}" destId="{8679D0E8-C0CF-42A6-A603-7CA83EEE2613}" srcOrd="1" destOrd="0" presId="urn:microsoft.com/office/officeart/2005/8/layout/orgChart1"/>
    <dgm:cxn modelId="{5AF4D18E-0633-4E32-827E-CE5A3A8E14AC}" type="presParOf" srcId="{486BB66B-7B1D-4204-8D0E-0DAA4892E00E}" destId="{E4E95BF8-5417-49B0-AF0B-4FF1537EC959}" srcOrd="1" destOrd="0" presId="urn:microsoft.com/office/officeart/2005/8/layout/orgChart1"/>
    <dgm:cxn modelId="{56064D0A-DE93-4992-8B61-88218AA9BE81}" type="presParOf" srcId="{E4E95BF8-5417-49B0-AF0B-4FF1537EC959}" destId="{2F1A77FB-86E4-4C56-9EAB-D953C731AC54}" srcOrd="0" destOrd="0" presId="urn:microsoft.com/office/officeart/2005/8/layout/orgChart1"/>
    <dgm:cxn modelId="{11356CCD-7CDA-4D11-9E8F-32217F1CDD34}" type="presParOf" srcId="{E4E95BF8-5417-49B0-AF0B-4FF1537EC959}" destId="{A472627D-74FA-4CDA-B806-A907E446C058}" srcOrd="1" destOrd="0" presId="urn:microsoft.com/office/officeart/2005/8/layout/orgChart1"/>
    <dgm:cxn modelId="{B52293D4-5F43-4BF1-956D-F4A2E1319770}" type="presParOf" srcId="{A472627D-74FA-4CDA-B806-A907E446C058}" destId="{2D015CEA-7ACB-416F-95F8-04DE3C12D846}" srcOrd="0" destOrd="0" presId="urn:microsoft.com/office/officeart/2005/8/layout/orgChart1"/>
    <dgm:cxn modelId="{C1AB4290-1BCF-41B8-8FDA-4207BFE31EDF}" type="presParOf" srcId="{2D015CEA-7ACB-416F-95F8-04DE3C12D846}" destId="{EA5A67A0-2890-44EE-8C3D-1FF906C95D34}" srcOrd="0" destOrd="0" presId="urn:microsoft.com/office/officeart/2005/8/layout/orgChart1"/>
    <dgm:cxn modelId="{0252EC3B-CA58-4E18-B7DC-39899ACB699D}" type="presParOf" srcId="{2D015CEA-7ACB-416F-95F8-04DE3C12D846}" destId="{0F33F7CC-EBBF-4D80-B1EE-68128F969693}" srcOrd="1" destOrd="0" presId="urn:microsoft.com/office/officeart/2005/8/layout/orgChart1"/>
    <dgm:cxn modelId="{15DA96A8-6B7F-4D1A-99A1-E5BA24558475}" type="presParOf" srcId="{A472627D-74FA-4CDA-B806-A907E446C058}" destId="{5A16AD81-2276-4B15-83D0-8C88C0A33C0A}" srcOrd="1" destOrd="0" presId="urn:microsoft.com/office/officeart/2005/8/layout/orgChart1"/>
    <dgm:cxn modelId="{E344B3BC-80EA-4007-A002-5A984A18488B}" type="presParOf" srcId="{5A16AD81-2276-4B15-83D0-8C88C0A33C0A}" destId="{52DDB36E-4E4B-4530-AB88-8DB9A126FB77}" srcOrd="0" destOrd="0" presId="urn:microsoft.com/office/officeart/2005/8/layout/orgChart1"/>
    <dgm:cxn modelId="{4DF2AFDE-E5A9-468A-9201-38A75C7B49A5}" type="presParOf" srcId="{5A16AD81-2276-4B15-83D0-8C88C0A33C0A}" destId="{E47D6A6C-E2F4-4FE9-841A-DECB5DE76AC8}" srcOrd="1" destOrd="0" presId="urn:microsoft.com/office/officeart/2005/8/layout/orgChart1"/>
    <dgm:cxn modelId="{F5FD4E76-5B67-4DE3-A928-EE4312B68971}" type="presParOf" srcId="{E47D6A6C-E2F4-4FE9-841A-DECB5DE76AC8}" destId="{00070A15-B68F-4006-A952-534864E93562}" srcOrd="0" destOrd="0" presId="urn:microsoft.com/office/officeart/2005/8/layout/orgChart1"/>
    <dgm:cxn modelId="{92495233-CA3E-43FC-B5C6-BA68DB599DBE}" type="presParOf" srcId="{00070A15-B68F-4006-A952-534864E93562}" destId="{F1035DED-2744-4196-A326-BECA3A182F4A}" srcOrd="0" destOrd="0" presId="urn:microsoft.com/office/officeart/2005/8/layout/orgChart1"/>
    <dgm:cxn modelId="{27FBCA79-A9EE-4362-9767-9FA6741D0A97}" type="presParOf" srcId="{00070A15-B68F-4006-A952-534864E93562}" destId="{EA2E5189-C90C-42BE-8EEA-CA15F71C6597}" srcOrd="1" destOrd="0" presId="urn:microsoft.com/office/officeart/2005/8/layout/orgChart1"/>
    <dgm:cxn modelId="{69B17AC8-DF65-4DEC-8CFA-5ABA2C1EEF7C}" type="presParOf" srcId="{E47D6A6C-E2F4-4FE9-841A-DECB5DE76AC8}" destId="{4F5AC0CE-D576-4570-8405-53FA1123A57E}" srcOrd="1" destOrd="0" presId="urn:microsoft.com/office/officeart/2005/8/layout/orgChart1"/>
    <dgm:cxn modelId="{17DEF31C-BA07-414A-AB70-32B373ED7D7F}" type="presParOf" srcId="{E47D6A6C-E2F4-4FE9-841A-DECB5DE76AC8}" destId="{DC62A638-F6DB-45F2-B889-3E60D6D2946B}" srcOrd="2" destOrd="0" presId="urn:microsoft.com/office/officeart/2005/8/layout/orgChart1"/>
    <dgm:cxn modelId="{B25D0099-6534-403F-A420-1CBB6579A497}" type="presParOf" srcId="{5A16AD81-2276-4B15-83D0-8C88C0A33C0A}" destId="{FB492284-E00F-4285-A0AC-526758B7B1B4}" srcOrd="2" destOrd="0" presId="urn:microsoft.com/office/officeart/2005/8/layout/orgChart1"/>
    <dgm:cxn modelId="{0DA99238-A0DE-4AA7-A2A8-EA8A4078DEF5}" type="presParOf" srcId="{5A16AD81-2276-4B15-83D0-8C88C0A33C0A}" destId="{D756262E-FE21-4962-B9D3-D99FA4093ACB}" srcOrd="3" destOrd="0" presId="urn:microsoft.com/office/officeart/2005/8/layout/orgChart1"/>
    <dgm:cxn modelId="{CD5AFFEC-2DF7-4ADB-90AD-9DDBD4CA6101}" type="presParOf" srcId="{D756262E-FE21-4962-B9D3-D99FA4093ACB}" destId="{F07E2AA4-534B-484C-B00B-35B207815E96}" srcOrd="0" destOrd="0" presId="urn:microsoft.com/office/officeart/2005/8/layout/orgChart1"/>
    <dgm:cxn modelId="{E2CAB684-7C0A-4F98-86B8-55B00B3C3856}" type="presParOf" srcId="{F07E2AA4-534B-484C-B00B-35B207815E96}" destId="{3107B74B-A558-4726-BE8D-2655B0EC62D6}" srcOrd="0" destOrd="0" presId="urn:microsoft.com/office/officeart/2005/8/layout/orgChart1"/>
    <dgm:cxn modelId="{730A3B2C-3D7D-4714-967F-90D6CC9E137A}" type="presParOf" srcId="{F07E2AA4-534B-484C-B00B-35B207815E96}" destId="{6A89DB16-8092-478D-9AE2-00304D138849}" srcOrd="1" destOrd="0" presId="urn:microsoft.com/office/officeart/2005/8/layout/orgChart1"/>
    <dgm:cxn modelId="{929CDBB0-0F01-464D-9109-A53E468EF19D}" type="presParOf" srcId="{D756262E-FE21-4962-B9D3-D99FA4093ACB}" destId="{F32A323B-2817-422F-99F4-9D73C6B3A969}" srcOrd="1" destOrd="0" presId="urn:microsoft.com/office/officeart/2005/8/layout/orgChart1"/>
    <dgm:cxn modelId="{E105F476-8379-4692-8586-847976C5D243}" type="presParOf" srcId="{D756262E-FE21-4962-B9D3-D99FA4093ACB}" destId="{09BA2115-872C-447F-91E0-F13C9F8B5DBC}" srcOrd="2" destOrd="0" presId="urn:microsoft.com/office/officeart/2005/8/layout/orgChart1"/>
    <dgm:cxn modelId="{154E8670-CE00-49DD-9555-BC138E59BD66}" type="presParOf" srcId="{A472627D-74FA-4CDA-B806-A907E446C058}" destId="{6326D2F0-3D36-47FF-AE96-1003946F7E67}" srcOrd="2" destOrd="0" presId="urn:microsoft.com/office/officeart/2005/8/layout/orgChart1"/>
    <dgm:cxn modelId="{095DE267-6DE8-4F5C-91EA-25DE3C200EDD}" type="presParOf" srcId="{486BB66B-7B1D-4204-8D0E-0DAA4892E00E}" destId="{498B069C-E01A-4915-B1D6-247190CDAEC7}" srcOrd="2" destOrd="0" presId="urn:microsoft.com/office/officeart/2005/8/layout/orgChart1"/>
    <dgm:cxn modelId="{3CAC3CCC-71A1-4EBD-B22F-C2C176F231C1}" type="presParOf" srcId="{DEAF39EB-761F-47E6-8B1A-6A46A2C7BBA5}" destId="{124AF46A-1CCA-419E-B85D-32A399623727}" srcOrd="4" destOrd="0" presId="urn:microsoft.com/office/officeart/2005/8/layout/orgChart1"/>
    <dgm:cxn modelId="{56DE3AB3-F8BC-47F6-AA35-40A817E581E5}" type="presParOf" srcId="{DEAF39EB-761F-47E6-8B1A-6A46A2C7BBA5}" destId="{3D85008C-EF8A-4AD6-B882-DC2C6F44D89E}" srcOrd="5" destOrd="0" presId="urn:microsoft.com/office/officeart/2005/8/layout/orgChart1"/>
    <dgm:cxn modelId="{4C57490E-5138-48D3-AFBB-06EC9E9CB158}" type="presParOf" srcId="{3D85008C-EF8A-4AD6-B882-DC2C6F44D89E}" destId="{92075315-67E9-425D-8354-44B70BBBB75A}" srcOrd="0" destOrd="0" presId="urn:microsoft.com/office/officeart/2005/8/layout/orgChart1"/>
    <dgm:cxn modelId="{D4D56E95-59F4-4450-9CFE-E8501EF48DB0}" type="presParOf" srcId="{92075315-67E9-425D-8354-44B70BBBB75A}" destId="{82DA6B29-94EF-4ACC-9397-3D390BA47EF1}" srcOrd="0" destOrd="0" presId="urn:microsoft.com/office/officeart/2005/8/layout/orgChart1"/>
    <dgm:cxn modelId="{A5369C2D-9342-402D-BFC2-65389AB10B6F}" type="presParOf" srcId="{92075315-67E9-425D-8354-44B70BBBB75A}" destId="{17666924-6F76-49E4-BDB9-3A8D73D7D7F1}" srcOrd="1" destOrd="0" presId="urn:microsoft.com/office/officeart/2005/8/layout/orgChart1"/>
    <dgm:cxn modelId="{5ECC602B-76A2-4EA3-B5E3-ED1E5DF82517}" type="presParOf" srcId="{3D85008C-EF8A-4AD6-B882-DC2C6F44D89E}" destId="{85E1B609-E7ED-459E-BA29-B579EA41BA2E}" srcOrd="1" destOrd="0" presId="urn:microsoft.com/office/officeart/2005/8/layout/orgChart1"/>
    <dgm:cxn modelId="{80221A26-5333-4058-AA0B-A57D04A8D647}" type="presParOf" srcId="{85E1B609-E7ED-459E-BA29-B579EA41BA2E}" destId="{EBDE33AE-8B16-4171-BDFC-C2D574B40503}" srcOrd="0" destOrd="0" presId="urn:microsoft.com/office/officeart/2005/8/layout/orgChart1"/>
    <dgm:cxn modelId="{76B7C8CA-45C5-404D-AB31-E353FF611486}" type="presParOf" srcId="{85E1B609-E7ED-459E-BA29-B579EA41BA2E}" destId="{B9F9EED2-D72F-4B38-A93E-2CDCA1744A35}" srcOrd="1" destOrd="0" presId="urn:microsoft.com/office/officeart/2005/8/layout/orgChart1"/>
    <dgm:cxn modelId="{15029B30-6948-4E87-849F-B606F94ABE04}" type="presParOf" srcId="{B9F9EED2-D72F-4B38-A93E-2CDCA1744A35}" destId="{E9FD0117-CDC6-4BF7-A563-125D933FD0CE}" srcOrd="0" destOrd="0" presId="urn:microsoft.com/office/officeart/2005/8/layout/orgChart1"/>
    <dgm:cxn modelId="{0AE1D00F-B26A-4363-8E56-A5468BBF84C0}" type="presParOf" srcId="{E9FD0117-CDC6-4BF7-A563-125D933FD0CE}" destId="{45EFA644-9F48-4D4B-98D2-3D6BADE5129B}" srcOrd="0" destOrd="0" presId="urn:microsoft.com/office/officeart/2005/8/layout/orgChart1"/>
    <dgm:cxn modelId="{7470AD41-EFAF-4093-B53D-834FAB6B9D4E}" type="presParOf" srcId="{E9FD0117-CDC6-4BF7-A563-125D933FD0CE}" destId="{4F110A5A-839C-4857-9A63-6B8600CAD617}" srcOrd="1" destOrd="0" presId="urn:microsoft.com/office/officeart/2005/8/layout/orgChart1"/>
    <dgm:cxn modelId="{A9FD894A-ADFE-4E02-B7C4-3780F197387A}" type="presParOf" srcId="{B9F9EED2-D72F-4B38-A93E-2CDCA1744A35}" destId="{CE61140F-D0CA-49AC-B55C-3E9C98839F1C}" srcOrd="1" destOrd="0" presId="urn:microsoft.com/office/officeart/2005/8/layout/orgChart1"/>
    <dgm:cxn modelId="{FA508E28-7CA2-4F0F-AB4D-CE85E0781FEC}" type="presParOf" srcId="{B9F9EED2-D72F-4B38-A93E-2CDCA1744A35}" destId="{B65CAFD0-42E0-42D6-979F-8A02A69AE94D}" srcOrd="2" destOrd="0" presId="urn:microsoft.com/office/officeart/2005/8/layout/orgChart1"/>
    <dgm:cxn modelId="{89816C91-540D-4A1C-9574-C0A0C1565D88}" type="presParOf" srcId="{85E1B609-E7ED-459E-BA29-B579EA41BA2E}" destId="{03F1718A-5502-472E-8F1F-6EC3D6C94323}" srcOrd="2" destOrd="0" presId="urn:microsoft.com/office/officeart/2005/8/layout/orgChart1"/>
    <dgm:cxn modelId="{77406D55-5D36-4473-B12C-2C64DFC0CD90}" type="presParOf" srcId="{85E1B609-E7ED-459E-BA29-B579EA41BA2E}" destId="{61AD7D85-194B-4807-9154-43A51FDF3A3F}" srcOrd="3" destOrd="0" presId="urn:microsoft.com/office/officeart/2005/8/layout/orgChart1"/>
    <dgm:cxn modelId="{E4556F8C-20F2-45AA-B9CA-A2C19A04B507}" type="presParOf" srcId="{61AD7D85-194B-4807-9154-43A51FDF3A3F}" destId="{38E5649F-1AEB-4AF8-90A4-D6C2A4FD9E5E}" srcOrd="0" destOrd="0" presId="urn:microsoft.com/office/officeart/2005/8/layout/orgChart1"/>
    <dgm:cxn modelId="{1E409F68-7435-48FC-AA1A-C6B037AD1848}" type="presParOf" srcId="{38E5649F-1AEB-4AF8-90A4-D6C2A4FD9E5E}" destId="{A2DC80E9-2AF1-4584-B4A9-A01224BFF894}" srcOrd="0" destOrd="0" presId="urn:microsoft.com/office/officeart/2005/8/layout/orgChart1"/>
    <dgm:cxn modelId="{066938DB-FB0A-4026-8F22-A4DDCD2A6915}" type="presParOf" srcId="{38E5649F-1AEB-4AF8-90A4-D6C2A4FD9E5E}" destId="{CBE782FB-36E6-4007-98E3-27D70086A957}" srcOrd="1" destOrd="0" presId="urn:microsoft.com/office/officeart/2005/8/layout/orgChart1"/>
    <dgm:cxn modelId="{CBD35FC4-5291-4A24-B039-B600FD2E4377}" type="presParOf" srcId="{61AD7D85-194B-4807-9154-43A51FDF3A3F}" destId="{A5DBDBF8-DA37-4C34-AC27-5467E9C212C4}" srcOrd="1" destOrd="0" presId="urn:microsoft.com/office/officeart/2005/8/layout/orgChart1"/>
    <dgm:cxn modelId="{ABAD8EF5-8243-4FD5-9A39-72FCD50ACA88}" type="presParOf" srcId="{A5DBDBF8-DA37-4C34-AC27-5467E9C212C4}" destId="{5453A7D9-51A5-4031-B2ED-B976B7A517BE}" srcOrd="0" destOrd="0" presId="urn:microsoft.com/office/officeart/2005/8/layout/orgChart1"/>
    <dgm:cxn modelId="{6E87F2D9-B9A3-40FC-8C9D-E163FA3A37AE}" type="presParOf" srcId="{A5DBDBF8-DA37-4C34-AC27-5467E9C212C4}" destId="{46A5FFCF-ADCE-45C0-A5AB-E2DCE6DF92A5}" srcOrd="1" destOrd="0" presId="urn:microsoft.com/office/officeart/2005/8/layout/orgChart1"/>
    <dgm:cxn modelId="{FC67F5B4-BDB2-49D3-B290-F9BE88154E4A}" type="presParOf" srcId="{46A5FFCF-ADCE-45C0-A5AB-E2DCE6DF92A5}" destId="{B912B466-1A11-4121-BE0E-B0606C790EBB}" srcOrd="0" destOrd="0" presId="urn:microsoft.com/office/officeart/2005/8/layout/orgChart1"/>
    <dgm:cxn modelId="{26D1DAA6-0A60-4D39-BBC0-E60BA1EA9C29}" type="presParOf" srcId="{B912B466-1A11-4121-BE0E-B0606C790EBB}" destId="{C41C8AF4-4422-42D3-94C1-6455B5CAE784}" srcOrd="0" destOrd="0" presId="urn:microsoft.com/office/officeart/2005/8/layout/orgChart1"/>
    <dgm:cxn modelId="{AB48124D-2CD7-4E86-8B82-9AFC1644FDB7}" type="presParOf" srcId="{B912B466-1A11-4121-BE0E-B0606C790EBB}" destId="{A13C0945-1A90-4661-90BE-A7DD9A78D3C2}" srcOrd="1" destOrd="0" presId="urn:microsoft.com/office/officeart/2005/8/layout/orgChart1"/>
    <dgm:cxn modelId="{6C5A55A6-157D-4F85-A300-F25529189A12}" type="presParOf" srcId="{46A5FFCF-ADCE-45C0-A5AB-E2DCE6DF92A5}" destId="{BB1A9E00-BFD9-4EC4-9A13-03FCEFF2A66D}" srcOrd="1" destOrd="0" presId="urn:microsoft.com/office/officeart/2005/8/layout/orgChart1"/>
    <dgm:cxn modelId="{8164083F-04F2-4D43-977E-014D6ECD0D80}" type="presParOf" srcId="{46A5FFCF-ADCE-45C0-A5AB-E2DCE6DF92A5}" destId="{41602449-E20B-4F32-BF40-172133FEC520}" srcOrd="2" destOrd="0" presId="urn:microsoft.com/office/officeart/2005/8/layout/orgChart1"/>
    <dgm:cxn modelId="{C62F1FDC-774A-4805-B14F-A4039FFF399A}" type="presParOf" srcId="{A5DBDBF8-DA37-4C34-AC27-5467E9C212C4}" destId="{AFB1EC0A-B4B9-4E4B-A8D1-EC9DA087C453}" srcOrd="2" destOrd="0" presId="urn:microsoft.com/office/officeart/2005/8/layout/orgChart1"/>
    <dgm:cxn modelId="{68E0F732-90A5-4196-9CA8-E72C9913287D}" type="presParOf" srcId="{A5DBDBF8-DA37-4C34-AC27-5467E9C212C4}" destId="{CD826908-AEE4-469E-BD62-263DB8C0548E}" srcOrd="3" destOrd="0" presId="urn:microsoft.com/office/officeart/2005/8/layout/orgChart1"/>
    <dgm:cxn modelId="{69B34BA2-031D-412B-BBFA-AF10CF91A285}" type="presParOf" srcId="{CD826908-AEE4-469E-BD62-263DB8C0548E}" destId="{8A3CD39B-7C65-442C-9E97-045369DD9632}" srcOrd="0" destOrd="0" presId="urn:microsoft.com/office/officeart/2005/8/layout/orgChart1"/>
    <dgm:cxn modelId="{C59C2D5D-F68C-468E-A598-F10FB4C47EF1}" type="presParOf" srcId="{8A3CD39B-7C65-442C-9E97-045369DD9632}" destId="{09EC572C-36FE-4C2F-9E3A-494AAD8D9F74}" srcOrd="0" destOrd="0" presId="urn:microsoft.com/office/officeart/2005/8/layout/orgChart1"/>
    <dgm:cxn modelId="{E17F046E-7536-4FE2-B160-5F8B0749014C}" type="presParOf" srcId="{8A3CD39B-7C65-442C-9E97-045369DD9632}" destId="{2C5CA975-BC83-4662-9C4C-2EA32FD52E1B}" srcOrd="1" destOrd="0" presId="urn:microsoft.com/office/officeart/2005/8/layout/orgChart1"/>
    <dgm:cxn modelId="{18D3B82C-B5F4-44CD-AD22-E78F6D1AF8D9}" type="presParOf" srcId="{CD826908-AEE4-469E-BD62-263DB8C0548E}" destId="{D1C2C968-F7B3-4936-A4F7-178A3E6E0FEC}" srcOrd="1" destOrd="0" presId="urn:microsoft.com/office/officeart/2005/8/layout/orgChart1"/>
    <dgm:cxn modelId="{52DE8B17-9307-4FF0-A573-0ED024767ECB}" type="presParOf" srcId="{CD826908-AEE4-469E-BD62-263DB8C0548E}" destId="{71399D15-7673-43AF-B74C-1A72BC19A72A}" srcOrd="2" destOrd="0" presId="urn:microsoft.com/office/officeart/2005/8/layout/orgChart1"/>
    <dgm:cxn modelId="{5645E3E8-08F4-4B0D-A112-2D46853E6483}" type="presParOf" srcId="{A5DBDBF8-DA37-4C34-AC27-5467E9C212C4}" destId="{84B8910E-6EA3-451A-B3CF-1DE590803305}" srcOrd="4" destOrd="0" presId="urn:microsoft.com/office/officeart/2005/8/layout/orgChart1"/>
    <dgm:cxn modelId="{60FA4F8A-F95F-45E5-939E-E96101023301}" type="presParOf" srcId="{A5DBDBF8-DA37-4C34-AC27-5467E9C212C4}" destId="{ED32404F-A342-483E-9846-E297B35D5302}" srcOrd="5" destOrd="0" presId="urn:microsoft.com/office/officeart/2005/8/layout/orgChart1"/>
    <dgm:cxn modelId="{FD3D2B1E-70D4-4FD7-98AC-475AB18D6132}" type="presParOf" srcId="{ED32404F-A342-483E-9846-E297B35D5302}" destId="{FC6DF3FD-341D-4D94-9CBE-E6B426FB135F}" srcOrd="0" destOrd="0" presId="urn:microsoft.com/office/officeart/2005/8/layout/orgChart1"/>
    <dgm:cxn modelId="{BCD945FC-A7D3-4636-A23F-4F346E950847}" type="presParOf" srcId="{FC6DF3FD-341D-4D94-9CBE-E6B426FB135F}" destId="{378AF0FD-5977-415F-92AC-EE40B9C45B61}" srcOrd="0" destOrd="0" presId="urn:microsoft.com/office/officeart/2005/8/layout/orgChart1"/>
    <dgm:cxn modelId="{BE9C9C83-0559-46A4-A986-91632C0BE542}" type="presParOf" srcId="{FC6DF3FD-341D-4D94-9CBE-E6B426FB135F}" destId="{B59D98BF-0003-4CA4-A904-88DBD50A63B0}" srcOrd="1" destOrd="0" presId="urn:microsoft.com/office/officeart/2005/8/layout/orgChart1"/>
    <dgm:cxn modelId="{1F876D6A-0058-46A2-A5CC-2EBBD8DC4A47}" type="presParOf" srcId="{ED32404F-A342-483E-9846-E297B35D5302}" destId="{5FD83D37-CC13-45A9-A83A-7A40663E52E1}" srcOrd="1" destOrd="0" presId="urn:microsoft.com/office/officeart/2005/8/layout/orgChart1"/>
    <dgm:cxn modelId="{3A9B2967-DC5D-4740-9F3D-CC0EA09281E8}" type="presParOf" srcId="{ED32404F-A342-483E-9846-E297B35D5302}" destId="{1E4C5205-C2B8-4950-9996-A964E43ACF3D}" srcOrd="2" destOrd="0" presId="urn:microsoft.com/office/officeart/2005/8/layout/orgChart1"/>
    <dgm:cxn modelId="{0751312A-3566-42BF-9383-8D83EAC50C8F}" type="presParOf" srcId="{61AD7D85-194B-4807-9154-43A51FDF3A3F}" destId="{15E9C887-56EC-4516-A20A-FAF063E78827}" srcOrd="2" destOrd="0" presId="urn:microsoft.com/office/officeart/2005/8/layout/orgChart1"/>
    <dgm:cxn modelId="{C2E196F1-54DB-412B-A9D5-BF580EA7021A}" type="presParOf" srcId="{3D85008C-EF8A-4AD6-B882-DC2C6F44D89E}" destId="{F1E56AE7-3A59-4B92-AEEC-F049A2E5873C}" srcOrd="2" destOrd="0" presId="urn:microsoft.com/office/officeart/2005/8/layout/orgChart1"/>
    <dgm:cxn modelId="{B36CEA38-E4E2-44F6-AC9B-25B38693DB0E}" type="presParOf" srcId="{DEAF39EB-761F-47E6-8B1A-6A46A2C7BBA5}" destId="{4E78D69F-6939-45FE-9A3A-311D8D3523DA}" srcOrd="6" destOrd="0" presId="urn:microsoft.com/office/officeart/2005/8/layout/orgChart1"/>
    <dgm:cxn modelId="{9B16307E-1297-4AED-8EE1-A11174A66029}" type="presParOf" srcId="{DEAF39EB-761F-47E6-8B1A-6A46A2C7BBA5}" destId="{561B1D2E-4AB3-4369-AB24-1CA471DCB7B2}" srcOrd="7" destOrd="0" presId="urn:microsoft.com/office/officeart/2005/8/layout/orgChart1"/>
    <dgm:cxn modelId="{6A1FE1EB-A6BF-47F1-BF2D-954F3861B2DB}" type="presParOf" srcId="{561B1D2E-4AB3-4369-AB24-1CA471DCB7B2}" destId="{7D869260-1DC7-4DCD-B95E-6711BC758B2F}" srcOrd="0" destOrd="0" presId="urn:microsoft.com/office/officeart/2005/8/layout/orgChart1"/>
    <dgm:cxn modelId="{323F6D07-93B9-422F-939F-B14E358BC52C}" type="presParOf" srcId="{7D869260-1DC7-4DCD-B95E-6711BC758B2F}" destId="{FA631C3D-3D3E-4883-84BC-87EA8C7B0991}" srcOrd="0" destOrd="0" presId="urn:microsoft.com/office/officeart/2005/8/layout/orgChart1"/>
    <dgm:cxn modelId="{A51523D4-C63B-419B-95EE-896D694CC362}" type="presParOf" srcId="{7D869260-1DC7-4DCD-B95E-6711BC758B2F}" destId="{65FA2E60-B5BA-4F85-A148-81B3C31FCEA1}" srcOrd="1" destOrd="0" presId="urn:microsoft.com/office/officeart/2005/8/layout/orgChart1"/>
    <dgm:cxn modelId="{3AACA84A-D28B-465E-B774-DA4A56F516E4}" type="presParOf" srcId="{561B1D2E-4AB3-4369-AB24-1CA471DCB7B2}" destId="{7702B584-01C0-4B6D-AD2F-A2ED91FECCEC}" srcOrd="1" destOrd="0" presId="urn:microsoft.com/office/officeart/2005/8/layout/orgChart1"/>
    <dgm:cxn modelId="{1915D169-3D06-4DA3-8F06-DFF0A0943319}" type="presParOf" srcId="{561B1D2E-4AB3-4369-AB24-1CA471DCB7B2}" destId="{8158AAD9-5C7C-41FB-8DD9-51F6586B4A41}" srcOrd="2" destOrd="0" presId="urn:microsoft.com/office/officeart/2005/8/layout/orgChart1"/>
    <dgm:cxn modelId="{17CFD104-2803-49E3-BE7E-86534223024B}" type="presParOf" srcId="{DEAF39EB-761F-47E6-8B1A-6A46A2C7BBA5}" destId="{0523517B-19A9-474E-BB79-2F1E1BF67A24}" srcOrd="8" destOrd="0" presId="urn:microsoft.com/office/officeart/2005/8/layout/orgChart1"/>
    <dgm:cxn modelId="{2C8B6944-0F84-447C-B474-D916B06A8557}" type="presParOf" srcId="{DEAF39EB-761F-47E6-8B1A-6A46A2C7BBA5}" destId="{FECB9678-367E-4558-A9CD-B8312DF3D738}" srcOrd="9" destOrd="0" presId="urn:microsoft.com/office/officeart/2005/8/layout/orgChart1"/>
    <dgm:cxn modelId="{10445F82-C8F6-4D73-A630-8A94B50BEFF6}" type="presParOf" srcId="{FECB9678-367E-4558-A9CD-B8312DF3D738}" destId="{17D9E2DA-3C6A-4F86-9316-8E09831ABC8F}" srcOrd="0" destOrd="0" presId="urn:microsoft.com/office/officeart/2005/8/layout/orgChart1"/>
    <dgm:cxn modelId="{4786627B-EE91-4AF3-AFAE-C5D99F365D3E}" type="presParOf" srcId="{17D9E2DA-3C6A-4F86-9316-8E09831ABC8F}" destId="{51A9AC37-5353-46CB-9D1B-8F78C310CF31}" srcOrd="0" destOrd="0" presId="urn:microsoft.com/office/officeart/2005/8/layout/orgChart1"/>
    <dgm:cxn modelId="{789F6892-FCB5-4162-A595-AC2B01D852C4}" type="presParOf" srcId="{17D9E2DA-3C6A-4F86-9316-8E09831ABC8F}" destId="{358569EE-6A2C-4184-8AC3-1A394DC87355}" srcOrd="1" destOrd="0" presId="urn:microsoft.com/office/officeart/2005/8/layout/orgChart1"/>
    <dgm:cxn modelId="{B3E84276-8828-4C61-B763-F4742E6F5A1B}" type="presParOf" srcId="{FECB9678-367E-4558-A9CD-B8312DF3D738}" destId="{D42647A2-3FC1-44F7-93CB-3EDD1977339B}" srcOrd="1" destOrd="0" presId="urn:microsoft.com/office/officeart/2005/8/layout/orgChart1"/>
    <dgm:cxn modelId="{78E1B714-B564-40F8-887B-4D4D22F4FD78}" type="presParOf" srcId="{FECB9678-367E-4558-A9CD-B8312DF3D738}" destId="{DFF83C4D-E17C-47C6-9E90-CACBFD104DA0}" srcOrd="2" destOrd="0" presId="urn:microsoft.com/office/officeart/2005/8/layout/orgChart1"/>
    <dgm:cxn modelId="{05B49BF7-849F-4CFB-AB9B-6316D93234B2}" type="presParOf" srcId="{DFF83C4D-E17C-47C6-9E90-CACBFD104DA0}" destId="{538FCFE9-23F7-4B9D-BA3C-A18FBB420279}" srcOrd="0" destOrd="0" presId="urn:microsoft.com/office/officeart/2005/8/layout/orgChart1"/>
    <dgm:cxn modelId="{A2CA20AE-9269-48CE-AC7C-2527FA796034}" type="presParOf" srcId="{DFF83C4D-E17C-47C6-9E90-CACBFD104DA0}" destId="{0994D4FA-F685-4850-A5E0-478D4F1EBE1D}" srcOrd="1" destOrd="0" presId="urn:microsoft.com/office/officeart/2005/8/layout/orgChart1"/>
    <dgm:cxn modelId="{79DB0035-E63A-4FF7-A977-B03996873D14}" type="presParOf" srcId="{0994D4FA-F685-4850-A5E0-478D4F1EBE1D}" destId="{0C2C0621-CF49-4019-9C8F-44362FDCC410}" srcOrd="0" destOrd="0" presId="urn:microsoft.com/office/officeart/2005/8/layout/orgChart1"/>
    <dgm:cxn modelId="{8554E810-E289-417D-B4B7-B8300E2AF6DC}" type="presParOf" srcId="{0C2C0621-CF49-4019-9C8F-44362FDCC410}" destId="{C9B04653-88CC-4172-BE05-B53E65D771FF}" srcOrd="0" destOrd="0" presId="urn:microsoft.com/office/officeart/2005/8/layout/orgChart1"/>
    <dgm:cxn modelId="{EAD0855A-CB1F-43F8-9D88-2AE29951C6E6}" type="presParOf" srcId="{0C2C0621-CF49-4019-9C8F-44362FDCC410}" destId="{F47A7302-C62D-4BF9-B4A8-241926766C3C}" srcOrd="1" destOrd="0" presId="urn:microsoft.com/office/officeart/2005/8/layout/orgChart1"/>
    <dgm:cxn modelId="{D836DD8A-C060-4498-AA55-68ABA11493AF}" type="presParOf" srcId="{0994D4FA-F685-4850-A5E0-478D4F1EBE1D}" destId="{32741E3C-74BF-4FB4-8C61-D7326AC382AC}" srcOrd="1" destOrd="0" presId="urn:microsoft.com/office/officeart/2005/8/layout/orgChart1"/>
    <dgm:cxn modelId="{58B594D0-D5FD-4014-9C39-9B5EFCD92646}" type="presParOf" srcId="{0994D4FA-F685-4850-A5E0-478D4F1EBE1D}" destId="{CF19EE10-2147-4CB9-97BA-B053A3A666F1}" srcOrd="2" destOrd="0" presId="urn:microsoft.com/office/officeart/2005/8/layout/orgChart1"/>
    <dgm:cxn modelId="{D1D0AFB4-7790-45C9-8EE5-B51E181828C7}" type="presParOf" srcId="{61B75FA7-65A5-49D3-BAA3-C6CB88CBEFDD}" destId="{A136979E-6659-4426-A10A-EB63D355B8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D6BCCC-0E8E-4CD4-8621-D976ABD19F4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/>
      <dgm:spPr/>
    </dgm:pt>
    <dgm:pt modelId="{38D00830-48A5-4741-AE11-F84F2E32BF2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DDC63B57-97C4-4BBE-84B6-1234DDEB2C68}" type="parTrans" cxnId="{A55BADAF-AA95-4225-9D87-2E0F46377F5C}">
      <dgm:prSet/>
      <dgm:spPr/>
      <dgm:t>
        <a:bodyPr/>
        <a:lstStyle/>
        <a:p>
          <a:endParaRPr lang="en-US"/>
        </a:p>
      </dgm:t>
    </dgm:pt>
    <dgm:pt modelId="{20B989D9-31B3-414B-BE39-FF366C0A9FBD}" type="sibTrans" cxnId="{A55BADAF-AA95-4225-9D87-2E0F46377F5C}">
      <dgm:prSet/>
      <dgm:spPr/>
      <dgm:t>
        <a:bodyPr/>
        <a:lstStyle/>
        <a:p>
          <a:endParaRPr lang="en-US"/>
        </a:p>
      </dgm:t>
    </dgm:pt>
    <dgm:pt modelId="{6D2FBAF6-C0A1-48E2-8475-DCB7E743A8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6D693782-A8B3-4B0D-86DD-E40915628C4C}" type="parTrans" cxnId="{E5531E62-FEAF-4F5D-A8B9-4E760DF70C39}">
      <dgm:prSet/>
      <dgm:spPr/>
      <dgm:t>
        <a:bodyPr/>
        <a:lstStyle/>
        <a:p>
          <a:endParaRPr lang="en-US"/>
        </a:p>
      </dgm:t>
    </dgm:pt>
    <dgm:pt modelId="{21F2A6D6-0125-4F94-AF9F-218515DA61C6}" type="sibTrans" cxnId="{E5531E62-FEAF-4F5D-A8B9-4E760DF70C39}">
      <dgm:prSet/>
      <dgm:spPr/>
      <dgm:t>
        <a:bodyPr/>
        <a:lstStyle/>
        <a:p>
          <a:endParaRPr lang="en-US"/>
        </a:p>
      </dgm:t>
    </dgm:pt>
    <dgm:pt modelId="{64C666BA-6455-4B1C-8DDE-2281F4E1EF5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FB196F48-64F9-4498-8902-5532F0590BAB}" type="parTrans" cxnId="{20ADCF54-405D-45E2-BFA8-2E1BF53578A4}">
      <dgm:prSet/>
      <dgm:spPr/>
      <dgm:t>
        <a:bodyPr/>
        <a:lstStyle/>
        <a:p>
          <a:endParaRPr lang="en-US"/>
        </a:p>
      </dgm:t>
    </dgm:pt>
    <dgm:pt modelId="{555D7B20-66A4-4B3F-B7C0-60E2DC3F5E4D}" type="sibTrans" cxnId="{20ADCF54-405D-45E2-BFA8-2E1BF53578A4}">
      <dgm:prSet/>
      <dgm:spPr/>
      <dgm:t>
        <a:bodyPr/>
        <a:lstStyle/>
        <a:p>
          <a:endParaRPr lang="en-US"/>
        </a:p>
      </dgm:t>
    </dgm:pt>
    <dgm:pt modelId="{BDE53A51-5C2E-4E76-9767-DAE728ABA46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899868DD-0726-48A8-8963-D5A0AABE6DCD}" type="parTrans" cxnId="{59C8DAB0-140E-4BA8-9052-30FE06B51839}">
      <dgm:prSet/>
      <dgm:spPr/>
      <dgm:t>
        <a:bodyPr/>
        <a:lstStyle/>
        <a:p>
          <a:endParaRPr lang="en-US"/>
        </a:p>
      </dgm:t>
    </dgm:pt>
    <dgm:pt modelId="{0A1E9B43-2747-4E9F-B89B-C2D54EEF4E89}" type="sibTrans" cxnId="{59C8DAB0-140E-4BA8-9052-30FE06B51839}">
      <dgm:prSet/>
      <dgm:spPr/>
      <dgm:t>
        <a:bodyPr/>
        <a:lstStyle/>
        <a:p>
          <a:endParaRPr lang="en-US"/>
        </a:p>
      </dgm:t>
    </dgm:pt>
    <dgm:pt modelId="{886B3BBD-DF13-479B-90ED-B6411F0E731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0D97B1F7-8B41-434B-B024-71DBC555576A}" type="parTrans" cxnId="{DEFF8141-3534-4F14-8C50-785FA3DF700B}">
      <dgm:prSet/>
      <dgm:spPr/>
      <dgm:t>
        <a:bodyPr/>
        <a:lstStyle/>
        <a:p>
          <a:endParaRPr lang="en-US"/>
        </a:p>
      </dgm:t>
    </dgm:pt>
    <dgm:pt modelId="{3A869CC7-12A8-4014-8B06-EC9C0E8CE270}" type="sibTrans" cxnId="{DEFF8141-3534-4F14-8C50-785FA3DF700B}">
      <dgm:prSet/>
      <dgm:spPr/>
      <dgm:t>
        <a:bodyPr/>
        <a:lstStyle/>
        <a:p>
          <a:endParaRPr lang="en-US"/>
        </a:p>
      </dgm:t>
    </dgm:pt>
    <dgm:pt modelId="{CA33E3AC-1951-4A99-96F8-FC38CB747890}" type="pres">
      <dgm:prSet presAssocID="{B3D6BCCC-0E8E-4CD4-8621-D976ABD19F4E}" presName="Name0" presStyleCnt="0">
        <dgm:presLayoutVars>
          <dgm:dir/>
          <dgm:animLvl val="lvl"/>
          <dgm:resizeHandles val="exact"/>
        </dgm:presLayoutVars>
      </dgm:prSet>
      <dgm:spPr/>
    </dgm:pt>
    <dgm:pt modelId="{9E09E59D-6DA7-4687-9A18-973552F80C54}" type="pres">
      <dgm:prSet presAssocID="{38D00830-48A5-4741-AE11-F84F2E32BF2E}" presName="Name8" presStyleCnt="0"/>
      <dgm:spPr/>
    </dgm:pt>
    <dgm:pt modelId="{79172232-6FC9-4B9E-9711-D97028737DB9}" type="pres">
      <dgm:prSet presAssocID="{38D00830-48A5-4741-AE11-F84F2E32BF2E}" presName="level" presStyleLbl="node1" presStyleIdx="0" presStyleCnt="5">
        <dgm:presLayoutVars>
          <dgm:chMax val="1"/>
          <dgm:bulletEnabled val="1"/>
        </dgm:presLayoutVars>
      </dgm:prSet>
      <dgm:spPr/>
    </dgm:pt>
    <dgm:pt modelId="{E1369EF9-A618-46E3-A275-513FCD23D853}" type="pres">
      <dgm:prSet presAssocID="{38D00830-48A5-4741-AE11-F84F2E32B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F7EFB2B-BF19-4833-9D4F-B17E9C136EBB}" type="pres">
      <dgm:prSet presAssocID="{6D2FBAF6-C0A1-48E2-8475-DCB7E743A839}" presName="Name8" presStyleCnt="0"/>
      <dgm:spPr/>
    </dgm:pt>
    <dgm:pt modelId="{CCD8B407-502E-49D2-9D39-3B26C30DCC61}" type="pres">
      <dgm:prSet presAssocID="{6D2FBAF6-C0A1-48E2-8475-DCB7E743A839}" presName="level" presStyleLbl="node1" presStyleIdx="1" presStyleCnt="5">
        <dgm:presLayoutVars>
          <dgm:chMax val="1"/>
          <dgm:bulletEnabled val="1"/>
        </dgm:presLayoutVars>
      </dgm:prSet>
      <dgm:spPr/>
    </dgm:pt>
    <dgm:pt modelId="{51EA6C7E-0EE7-43D0-BD20-7306530BB214}" type="pres">
      <dgm:prSet presAssocID="{6D2FBAF6-C0A1-48E2-8475-DCB7E743A83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EA07C21-C470-4C35-9337-6820E047C3E4}" type="pres">
      <dgm:prSet presAssocID="{64C666BA-6455-4B1C-8DDE-2281F4E1EF58}" presName="Name8" presStyleCnt="0"/>
      <dgm:spPr/>
    </dgm:pt>
    <dgm:pt modelId="{D5D796EF-1D1A-4953-8AC2-63D2CE50A360}" type="pres">
      <dgm:prSet presAssocID="{64C666BA-6455-4B1C-8DDE-2281F4E1EF58}" presName="level" presStyleLbl="node1" presStyleIdx="2" presStyleCnt="5">
        <dgm:presLayoutVars>
          <dgm:chMax val="1"/>
          <dgm:bulletEnabled val="1"/>
        </dgm:presLayoutVars>
      </dgm:prSet>
      <dgm:spPr/>
    </dgm:pt>
    <dgm:pt modelId="{36BE03DC-6E58-469E-ADA3-0572CE29CF9B}" type="pres">
      <dgm:prSet presAssocID="{64C666BA-6455-4B1C-8DDE-2281F4E1EF5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00B489C-9C53-421D-A443-A04911006457}" type="pres">
      <dgm:prSet presAssocID="{BDE53A51-5C2E-4E76-9767-DAE728ABA46D}" presName="Name8" presStyleCnt="0"/>
      <dgm:spPr/>
    </dgm:pt>
    <dgm:pt modelId="{66C18BA8-65EC-47F8-AB6D-FC3ACFCA2F31}" type="pres">
      <dgm:prSet presAssocID="{BDE53A51-5C2E-4E76-9767-DAE728ABA46D}" presName="level" presStyleLbl="node1" presStyleIdx="3" presStyleCnt="5">
        <dgm:presLayoutVars>
          <dgm:chMax val="1"/>
          <dgm:bulletEnabled val="1"/>
        </dgm:presLayoutVars>
      </dgm:prSet>
      <dgm:spPr/>
    </dgm:pt>
    <dgm:pt modelId="{F1F33698-AF92-489F-A380-CF2EC853DAE7}" type="pres">
      <dgm:prSet presAssocID="{BDE53A51-5C2E-4E76-9767-DAE728ABA4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09B6D6-DF19-4E22-A0CA-AAEE2041E1F1}" type="pres">
      <dgm:prSet presAssocID="{886B3BBD-DF13-479B-90ED-B6411F0E731C}" presName="Name8" presStyleCnt="0"/>
      <dgm:spPr/>
    </dgm:pt>
    <dgm:pt modelId="{C6FCED43-6625-421F-83F1-71AB99CDF6A9}" type="pres">
      <dgm:prSet presAssocID="{886B3BBD-DF13-479B-90ED-B6411F0E731C}" presName="level" presStyleLbl="node1" presStyleIdx="4" presStyleCnt="5">
        <dgm:presLayoutVars>
          <dgm:chMax val="1"/>
          <dgm:bulletEnabled val="1"/>
        </dgm:presLayoutVars>
      </dgm:prSet>
      <dgm:spPr/>
    </dgm:pt>
    <dgm:pt modelId="{B96FF313-4C3A-451C-B3C7-89D87E62BFAF}" type="pres">
      <dgm:prSet presAssocID="{886B3BBD-DF13-479B-90ED-B6411F0E731C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EFF8141-3534-4F14-8C50-785FA3DF700B}" srcId="{B3D6BCCC-0E8E-4CD4-8621-D976ABD19F4E}" destId="{886B3BBD-DF13-479B-90ED-B6411F0E731C}" srcOrd="4" destOrd="0" parTransId="{0D97B1F7-8B41-434B-B024-71DBC555576A}" sibTransId="{3A869CC7-12A8-4014-8B06-EC9C0E8CE270}"/>
    <dgm:cxn modelId="{E5531E62-FEAF-4F5D-A8B9-4E760DF70C39}" srcId="{B3D6BCCC-0E8E-4CD4-8621-D976ABD19F4E}" destId="{6D2FBAF6-C0A1-48E2-8475-DCB7E743A839}" srcOrd="1" destOrd="0" parTransId="{6D693782-A8B3-4B0D-86DD-E40915628C4C}" sibTransId="{21F2A6D6-0125-4F94-AF9F-218515DA61C6}"/>
    <dgm:cxn modelId="{0897C363-BDBE-46EF-9BFB-C7E3F383B89D}" type="presOf" srcId="{B3D6BCCC-0E8E-4CD4-8621-D976ABD19F4E}" destId="{CA33E3AC-1951-4A99-96F8-FC38CB747890}" srcOrd="0" destOrd="0" presId="urn:microsoft.com/office/officeart/2005/8/layout/pyramid1"/>
    <dgm:cxn modelId="{5F36B365-8AD7-4565-B7E8-C9409ED507A0}" type="presOf" srcId="{6D2FBAF6-C0A1-48E2-8475-DCB7E743A839}" destId="{CCD8B407-502E-49D2-9D39-3B26C30DCC61}" srcOrd="0" destOrd="0" presId="urn:microsoft.com/office/officeart/2005/8/layout/pyramid1"/>
    <dgm:cxn modelId="{F92A6650-EA7C-4CEB-8AD4-8733736474E5}" type="presOf" srcId="{886B3BBD-DF13-479B-90ED-B6411F0E731C}" destId="{B96FF313-4C3A-451C-B3C7-89D87E62BFAF}" srcOrd="1" destOrd="0" presId="urn:microsoft.com/office/officeart/2005/8/layout/pyramid1"/>
    <dgm:cxn modelId="{11847A72-BC3B-4AAF-A9AA-6B185FA92A48}" type="presOf" srcId="{38D00830-48A5-4741-AE11-F84F2E32BF2E}" destId="{E1369EF9-A618-46E3-A275-513FCD23D853}" srcOrd="1" destOrd="0" presId="urn:microsoft.com/office/officeart/2005/8/layout/pyramid1"/>
    <dgm:cxn modelId="{20ADCF54-405D-45E2-BFA8-2E1BF53578A4}" srcId="{B3D6BCCC-0E8E-4CD4-8621-D976ABD19F4E}" destId="{64C666BA-6455-4B1C-8DDE-2281F4E1EF58}" srcOrd="2" destOrd="0" parTransId="{FB196F48-64F9-4498-8902-5532F0590BAB}" sibTransId="{555D7B20-66A4-4B3F-B7C0-60E2DC3F5E4D}"/>
    <dgm:cxn modelId="{B1F7B883-A2F3-43CF-A485-87D6D431D072}" type="presOf" srcId="{886B3BBD-DF13-479B-90ED-B6411F0E731C}" destId="{C6FCED43-6625-421F-83F1-71AB99CDF6A9}" srcOrd="0" destOrd="0" presId="urn:microsoft.com/office/officeart/2005/8/layout/pyramid1"/>
    <dgm:cxn modelId="{E5E4E08C-BE8D-4B18-8832-8E0466D1332C}" type="presOf" srcId="{64C666BA-6455-4B1C-8DDE-2281F4E1EF58}" destId="{36BE03DC-6E58-469E-ADA3-0572CE29CF9B}" srcOrd="1" destOrd="0" presId="urn:microsoft.com/office/officeart/2005/8/layout/pyramid1"/>
    <dgm:cxn modelId="{782F67A4-8410-4A3E-8B59-F4B7E7BBB530}" type="presOf" srcId="{BDE53A51-5C2E-4E76-9767-DAE728ABA46D}" destId="{F1F33698-AF92-489F-A380-CF2EC853DAE7}" srcOrd="1" destOrd="0" presId="urn:microsoft.com/office/officeart/2005/8/layout/pyramid1"/>
    <dgm:cxn modelId="{A55BADAF-AA95-4225-9D87-2E0F46377F5C}" srcId="{B3D6BCCC-0E8E-4CD4-8621-D976ABD19F4E}" destId="{38D00830-48A5-4741-AE11-F84F2E32BF2E}" srcOrd="0" destOrd="0" parTransId="{DDC63B57-97C4-4BBE-84B6-1234DDEB2C68}" sibTransId="{20B989D9-31B3-414B-BE39-FF366C0A9FBD}"/>
    <dgm:cxn modelId="{59C8DAB0-140E-4BA8-9052-30FE06B51839}" srcId="{B3D6BCCC-0E8E-4CD4-8621-D976ABD19F4E}" destId="{BDE53A51-5C2E-4E76-9767-DAE728ABA46D}" srcOrd="3" destOrd="0" parTransId="{899868DD-0726-48A8-8963-D5A0AABE6DCD}" sibTransId="{0A1E9B43-2747-4E9F-B89B-C2D54EEF4E89}"/>
    <dgm:cxn modelId="{B7E8E4BE-BA9E-4E75-B235-43A51C0B120B}" type="presOf" srcId="{64C666BA-6455-4B1C-8DDE-2281F4E1EF58}" destId="{D5D796EF-1D1A-4953-8AC2-63D2CE50A360}" srcOrd="0" destOrd="0" presId="urn:microsoft.com/office/officeart/2005/8/layout/pyramid1"/>
    <dgm:cxn modelId="{63F23FCD-A709-4850-9816-F42458872501}" type="presOf" srcId="{6D2FBAF6-C0A1-48E2-8475-DCB7E743A839}" destId="{51EA6C7E-0EE7-43D0-BD20-7306530BB214}" srcOrd="1" destOrd="0" presId="urn:microsoft.com/office/officeart/2005/8/layout/pyramid1"/>
    <dgm:cxn modelId="{99BED3D7-CEDA-4F3C-8BE0-7DF3CD34703E}" type="presOf" srcId="{38D00830-48A5-4741-AE11-F84F2E32BF2E}" destId="{79172232-6FC9-4B9E-9711-D97028737DB9}" srcOrd="0" destOrd="0" presId="urn:microsoft.com/office/officeart/2005/8/layout/pyramid1"/>
    <dgm:cxn modelId="{B4B163DF-BA00-4AFA-8CD6-432F881CB821}" type="presOf" srcId="{BDE53A51-5C2E-4E76-9767-DAE728ABA46D}" destId="{66C18BA8-65EC-47F8-AB6D-FC3ACFCA2F31}" srcOrd="0" destOrd="0" presId="urn:microsoft.com/office/officeart/2005/8/layout/pyramid1"/>
    <dgm:cxn modelId="{C43CB38E-2523-4A76-A05C-02CD0B2DE4A0}" type="presParOf" srcId="{CA33E3AC-1951-4A99-96F8-FC38CB747890}" destId="{9E09E59D-6DA7-4687-9A18-973552F80C54}" srcOrd="0" destOrd="0" presId="urn:microsoft.com/office/officeart/2005/8/layout/pyramid1"/>
    <dgm:cxn modelId="{69ED2548-E73C-4941-B842-9C7D08F86ADC}" type="presParOf" srcId="{9E09E59D-6DA7-4687-9A18-973552F80C54}" destId="{79172232-6FC9-4B9E-9711-D97028737DB9}" srcOrd="0" destOrd="0" presId="urn:microsoft.com/office/officeart/2005/8/layout/pyramid1"/>
    <dgm:cxn modelId="{6DC14323-455C-4733-8D60-8063ED61D3E8}" type="presParOf" srcId="{9E09E59D-6DA7-4687-9A18-973552F80C54}" destId="{E1369EF9-A618-46E3-A275-513FCD23D853}" srcOrd="1" destOrd="0" presId="urn:microsoft.com/office/officeart/2005/8/layout/pyramid1"/>
    <dgm:cxn modelId="{53FA5FB6-B3C1-4F9D-8E9F-0A43E4E01FD0}" type="presParOf" srcId="{CA33E3AC-1951-4A99-96F8-FC38CB747890}" destId="{BF7EFB2B-BF19-4833-9D4F-B17E9C136EBB}" srcOrd="1" destOrd="0" presId="urn:microsoft.com/office/officeart/2005/8/layout/pyramid1"/>
    <dgm:cxn modelId="{E612931E-AABE-429E-8FD3-D1E9CEE7B1BF}" type="presParOf" srcId="{BF7EFB2B-BF19-4833-9D4F-B17E9C136EBB}" destId="{CCD8B407-502E-49D2-9D39-3B26C30DCC61}" srcOrd="0" destOrd="0" presId="urn:microsoft.com/office/officeart/2005/8/layout/pyramid1"/>
    <dgm:cxn modelId="{ABA7A807-7BAC-4245-9156-5E648B039C2C}" type="presParOf" srcId="{BF7EFB2B-BF19-4833-9D4F-B17E9C136EBB}" destId="{51EA6C7E-0EE7-43D0-BD20-7306530BB214}" srcOrd="1" destOrd="0" presId="urn:microsoft.com/office/officeart/2005/8/layout/pyramid1"/>
    <dgm:cxn modelId="{98AF2DD1-D166-4B5F-9102-537EDC670CB7}" type="presParOf" srcId="{CA33E3AC-1951-4A99-96F8-FC38CB747890}" destId="{6EA07C21-C470-4C35-9337-6820E047C3E4}" srcOrd="2" destOrd="0" presId="urn:microsoft.com/office/officeart/2005/8/layout/pyramid1"/>
    <dgm:cxn modelId="{BCC7AC5C-36B1-405A-B4E6-7DE36A63B810}" type="presParOf" srcId="{6EA07C21-C470-4C35-9337-6820E047C3E4}" destId="{D5D796EF-1D1A-4953-8AC2-63D2CE50A360}" srcOrd="0" destOrd="0" presId="urn:microsoft.com/office/officeart/2005/8/layout/pyramid1"/>
    <dgm:cxn modelId="{3FD4EF65-8089-4268-99C3-E2C7BF958C97}" type="presParOf" srcId="{6EA07C21-C470-4C35-9337-6820E047C3E4}" destId="{36BE03DC-6E58-469E-ADA3-0572CE29CF9B}" srcOrd="1" destOrd="0" presId="urn:microsoft.com/office/officeart/2005/8/layout/pyramid1"/>
    <dgm:cxn modelId="{0635052B-22E3-46B0-9D43-962A20640D00}" type="presParOf" srcId="{CA33E3AC-1951-4A99-96F8-FC38CB747890}" destId="{400B489C-9C53-421D-A443-A04911006457}" srcOrd="3" destOrd="0" presId="urn:microsoft.com/office/officeart/2005/8/layout/pyramid1"/>
    <dgm:cxn modelId="{704F7956-E29C-49DC-9322-6374B9156A50}" type="presParOf" srcId="{400B489C-9C53-421D-A443-A04911006457}" destId="{66C18BA8-65EC-47F8-AB6D-FC3ACFCA2F31}" srcOrd="0" destOrd="0" presId="urn:microsoft.com/office/officeart/2005/8/layout/pyramid1"/>
    <dgm:cxn modelId="{62D3FFC8-42FD-4D7D-8C5E-2C48434D4AC0}" type="presParOf" srcId="{400B489C-9C53-421D-A443-A04911006457}" destId="{F1F33698-AF92-489F-A380-CF2EC853DAE7}" srcOrd="1" destOrd="0" presId="urn:microsoft.com/office/officeart/2005/8/layout/pyramid1"/>
    <dgm:cxn modelId="{79A3D7DE-1C64-478F-83EA-2232C4B0F47A}" type="presParOf" srcId="{CA33E3AC-1951-4A99-96F8-FC38CB747890}" destId="{3B09B6D6-DF19-4E22-A0CA-AAEE2041E1F1}" srcOrd="4" destOrd="0" presId="urn:microsoft.com/office/officeart/2005/8/layout/pyramid1"/>
    <dgm:cxn modelId="{0109F608-E96D-4A4F-8300-DA33BFF32BA3}" type="presParOf" srcId="{3B09B6D6-DF19-4E22-A0CA-AAEE2041E1F1}" destId="{C6FCED43-6625-421F-83F1-71AB99CDF6A9}" srcOrd="0" destOrd="0" presId="urn:microsoft.com/office/officeart/2005/8/layout/pyramid1"/>
    <dgm:cxn modelId="{DBDD284F-C4B3-49F4-9F25-C05077675F54}" type="presParOf" srcId="{3B09B6D6-DF19-4E22-A0CA-AAEE2041E1F1}" destId="{B96FF313-4C3A-451C-B3C7-89D87E62BFA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DAF101-71F0-423D-9241-8A8C7DA78AE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6839459A-5B51-4B43-8F5D-A0C1EF2E1E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4C2FCAC4-760F-4605-9392-3920987819C0}" type="parTrans" cxnId="{433AE13C-BBAF-44A2-9838-8A33B02A2AA7}">
      <dgm:prSet/>
      <dgm:spPr/>
      <dgm:t>
        <a:bodyPr/>
        <a:lstStyle/>
        <a:p>
          <a:endParaRPr lang="en-US"/>
        </a:p>
      </dgm:t>
    </dgm:pt>
    <dgm:pt modelId="{4EA3D972-C189-4388-B0E7-370007ABD515}" type="sibTrans" cxnId="{433AE13C-BBAF-44A2-9838-8A33B02A2AA7}">
      <dgm:prSet/>
      <dgm:spPr/>
      <dgm:t>
        <a:bodyPr/>
        <a:lstStyle/>
        <a:p>
          <a:endParaRPr lang="en-US"/>
        </a:p>
      </dgm:t>
    </dgm:pt>
    <dgm:pt modelId="{E27F645C-C589-4EAA-B370-266EC0F8BB9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7A6AFB18-D8E7-4AE8-99B6-5F9F07387BFC}" type="parTrans" cxnId="{49D7D99F-02F2-4E06-868E-797796F23AE3}">
      <dgm:prSet/>
      <dgm:spPr/>
      <dgm:t>
        <a:bodyPr/>
        <a:lstStyle/>
        <a:p>
          <a:endParaRPr lang="en-ZA"/>
        </a:p>
      </dgm:t>
    </dgm:pt>
    <dgm:pt modelId="{1B3713DA-ACDB-4D82-B878-09B7DCF61F9C}" type="sibTrans" cxnId="{49D7D99F-02F2-4E06-868E-797796F23AE3}">
      <dgm:prSet/>
      <dgm:spPr/>
      <dgm:t>
        <a:bodyPr/>
        <a:lstStyle/>
        <a:p>
          <a:endParaRPr lang="en-US"/>
        </a:p>
      </dgm:t>
    </dgm:pt>
    <dgm:pt modelId="{0626C6AB-0FFA-4C03-8D1C-EF294DB35AE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6C4ABAB4-0313-408B-96D2-3475CD0B38C3}" type="parTrans" cxnId="{799EEB15-6554-457E-9DB5-8B34395381CE}">
      <dgm:prSet/>
      <dgm:spPr/>
      <dgm:t>
        <a:bodyPr/>
        <a:lstStyle/>
        <a:p>
          <a:endParaRPr lang="en-ZA"/>
        </a:p>
      </dgm:t>
    </dgm:pt>
    <dgm:pt modelId="{DE0212B2-5AD2-4C83-8BED-5ECA06BA5092}" type="sibTrans" cxnId="{799EEB15-6554-457E-9DB5-8B34395381CE}">
      <dgm:prSet/>
      <dgm:spPr/>
      <dgm:t>
        <a:bodyPr/>
        <a:lstStyle/>
        <a:p>
          <a:endParaRPr lang="en-US"/>
        </a:p>
      </dgm:t>
    </dgm:pt>
    <dgm:pt modelId="{7EC878B6-45A4-4B49-9D70-7D491C4BA84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5E6B50F6-5225-49B8-B9E0-41CFEE5751DF}" type="parTrans" cxnId="{1FECF903-3D08-401A-B9F8-F5C28289AA05}">
      <dgm:prSet/>
      <dgm:spPr/>
      <dgm:t>
        <a:bodyPr/>
        <a:lstStyle/>
        <a:p>
          <a:endParaRPr lang="en-ZA"/>
        </a:p>
      </dgm:t>
    </dgm:pt>
    <dgm:pt modelId="{B43C15F0-9670-4A6E-BD51-A5C39B70765E}" type="sibTrans" cxnId="{1FECF903-3D08-401A-B9F8-F5C28289AA05}">
      <dgm:prSet/>
      <dgm:spPr/>
      <dgm:t>
        <a:bodyPr/>
        <a:lstStyle/>
        <a:p>
          <a:endParaRPr lang="en-US"/>
        </a:p>
      </dgm:t>
    </dgm:pt>
    <dgm:pt modelId="{61B56087-7CBF-4EF3-9531-81ACAB05017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CFE488F1-D4E9-44F0-AEF8-2968F69072B4}" type="parTrans" cxnId="{0C8B2F25-9652-4450-871E-7291A0ED86B3}">
      <dgm:prSet/>
      <dgm:spPr/>
      <dgm:t>
        <a:bodyPr/>
        <a:lstStyle/>
        <a:p>
          <a:endParaRPr lang="en-ZA"/>
        </a:p>
      </dgm:t>
    </dgm:pt>
    <dgm:pt modelId="{0E6664F8-DEC0-46D1-8FCA-ACBD10E082AA}" type="sibTrans" cxnId="{0C8B2F25-9652-4450-871E-7291A0ED86B3}">
      <dgm:prSet/>
      <dgm:spPr/>
      <dgm:t>
        <a:bodyPr/>
        <a:lstStyle/>
        <a:p>
          <a:endParaRPr lang="en-US"/>
        </a:p>
      </dgm:t>
    </dgm:pt>
    <dgm:pt modelId="{DD6AEE9A-4B81-4667-ABEE-676FB8A6C62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3C5B1005-CF77-4F39-B8A3-4F79F6D7470B}" type="parTrans" cxnId="{0BF4E84A-1568-4127-B2F0-54963EFF276B}">
      <dgm:prSet/>
      <dgm:spPr/>
      <dgm:t>
        <a:bodyPr/>
        <a:lstStyle/>
        <a:p>
          <a:endParaRPr lang="en-ZA"/>
        </a:p>
      </dgm:t>
    </dgm:pt>
    <dgm:pt modelId="{0BBE7AF1-AC66-43FC-8228-30D23E3D72A7}" type="sibTrans" cxnId="{0BF4E84A-1568-4127-B2F0-54963EFF276B}">
      <dgm:prSet/>
      <dgm:spPr/>
      <dgm:t>
        <a:bodyPr/>
        <a:lstStyle/>
        <a:p>
          <a:endParaRPr lang="en-US"/>
        </a:p>
      </dgm:t>
    </dgm:pt>
    <dgm:pt modelId="{6A57E75B-659B-4797-BC2E-92037AEC42D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341ACD1D-7ECD-4B1E-A8EA-286A6757EEDF}" type="parTrans" cxnId="{85E21701-C83A-49E0-AEA6-AF51A33BC471}">
      <dgm:prSet/>
      <dgm:spPr/>
      <dgm:t>
        <a:bodyPr/>
        <a:lstStyle/>
        <a:p>
          <a:endParaRPr lang="en-ZA"/>
        </a:p>
      </dgm:t>
    </dgm:pt>
    <dgm:pt modelId="{7703E2D9-44C8-47C2-A749-38DCE1FB0837}" type="sibTrans" cxnId="{85E21701-C83A-49E0-AEA6-AF51A33BC471}">
      <dgm:prSet/>
      <dgm:spPr/>
      <dgm:t>
        <a:bodyPr/>
        <a:lstStyle/>
        <a:p>
          <a:endParaRPr lang="en-US"/>
        </a:p>
      </dgm:t>
    </dgm:pt>
    <dgm:pt modelId="{2811AA73-AE49-4BEE-B70F-39375E10C09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4F339B54-61A9-4C12-BA27-5A00DE2D7CB9}" type="parTrans" cxnId="{12EC8CBD-27D5-480C-9B57-5D454F36EF68}">
      <dgm:prSet/>
      <dgm:spPr/>
      <dgm:t>
        <a:bodyPr/>
        <a:lstStyle/>
        <a:p>
          <a:endParaRPr lang="en-ZA"/>
        </a:p>
      </dgm:t>
    </dgm:pt>
    <dgm:pt modelId="{E48C31DA-F238-4134-AE55-0B205C188464}" type="sibTrans" cxnId="{12EC8CBD-27D5-480C-9B57-5D454F36EF68}">
      <dgm:prSet/>
      <dgm:spPr/>
      <dgm:t>
        <a:bodyPr/>
        <a:lstStyle/>
        <a:p>
          <a:endParaRPr lang="en-US"/>
        </a:p>
      </dgm:t>
    </dgm:pt>
    <dgm:pt modelId="{E3549523-8258-4EE8-B062-6C7B1937A618}" type="pres">
      <dgm:prSet presAssocID="{53DAF101-71F0-423D-9241-8A8C7DA78AE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09F9B5-D8A8-41C8-B774-04899DBC1B40}" type="pres">
      <dgm:prSet presAssocID="{6839459A-5B51-4B43-8F5D-A0C1EF2E1E1E}" presName="centerShape" presStyleLbl="node0" presStyleIdx="0" presStyleCnt="1"/>
      <dgm:spPr/>
    </dgm:pt>
    <dgm:pt modelId="{3D24C992-CC58-4A2B-A284-9E0FF79DFF73}" type="pres">
      <dgm:prSet presAssocID="{7A6AFB18-D8E7-4AE8-99B6-5F9F07387BFC}" presName="Name9" presStyleLbl="parChTrans1D2" presStyleIdx="0" presStyleCnt="7"/>
      <dgm:spPr/>
    </dgm:pt>
    <dgm:pt modelId="{500ECE64-3C29-44A5-AB81-A017EC66A500}" type="pres">
      <dgm:prSet presAssocID="{7A6AFB18-D8E7-4AE8-99B6-5F9F07387BFC}" presName="connTx" presStyleLbl="parChTrans1D2" presStyleIdx="0" presStyleCnt="7"/>
      <dgm:spPr/>
    </dgm:pt>
    <dgm:pt modelId="{5B1A087C-574C-485E-A1B9-001224A73C6E}" type="pres">
      <dgm:prSet presAssocID="{E27F645C-C589-4EAA-B370-266EC0F8BB9E}" presName="node" presStyleLbl="node1" presStyleIdx="0" presStyleCnt="7">
        <dgm:presLayoutVars>
          <dgm:bulletEnabled val="1"/>
        </dgm:presLayoutVars>
      </dgm:prSet>
      <dgm:spPr/>
    </dgm:pt>
    <dgm:pt modelId="{F4D53758-DDFE-47E6-97BB-2DC7980E2C94}" type="pres">
      <dgm:prSet presAssocID="{6C4ABAB4-0313-408B-96D2-3475CD0B38C3}" presName="Name9" presStyleLbl="parChTrans1D2" presStyleIdx="1" presStyleCnt="7"/>
      <dgm:spPr/>
    </dgm:pt>
    <dgm:pt modelId="{280E1788-B11D-44F4-8582-A5E5B5960520}" type="pres">
      <dgm:prSet presAssocID="{6C4ABAB4-0313-408B-96D2-3475CD0B38C3}" presName="connTx" presStyleLbl="parChTrans1D2" presStyleIdx="1" presStyleCnt="7"/>
      <dgm:spPr/>
    </dgm:pt>
    <dgm:pt modelId="{E9F9EF9A-7702-4EE3-85C8-6FD0D1CF3A51}" type="pres">
      <dgm:prSet presAssocID="{0626C6AB-0FFA-4C03-8D1C-EF294DB35AE5}" presName="node" presStyleLbl="node1" presStyleIdx="1" presStyleCnt="7">
        <dgm:presLayoutVars>
          <dgm:bulletEnabled val="1"/>
        </dgm:presLayoutVars>
      </dgm:prSet>
      <dgm:spPr/>
    </dgm:pt>
    <dgm:pt modelId="{8525F9B2-0C58-41E1-AC79-873D7962E6A6}" type="pres">
      <dgm:prSet presAssocID="{5E6B50F6-5225-49B8-B9E0-41CFEE5751DF}" presName="Name9" presStyleLbl="parChTrans1D2" presStyleIdx="2" presStyleCnt="7"/>
      <dgm:spPr/>
    </dgm:pt>
    <dgm:pt modelId="{1AFB0E8D-06F9-4D4A-A328-B6FD27D79E8D}" type="pres">
      <dgm:prSet presAssocID="{5E6B50F6-5225-49B8-B9E0-41CFEE5751DF}" presName="connTx" presStyleLbl="parChTrans1D2" presStyleIdx="2" presStyleCnt="7"/>
      <dgm:spPr/>
    </dgm:pt>
    <dgm:pt modelId="{A4495F6F-A1D7-4AC2-A171-CBE961997258}" type="pres">
      <dgm:prSet presAssocID="{7EC878B6-45A4-4B49-9D70-7D491C4BA849}" presName="node" presStyleLbl="node1" presStyleIdx="2" presStyleCnt="7">
        <dgm:presLayoutVars>
          <dgm:bulletEnabled val="1"/>
        </dgm:presLayoutVars>
      </dgm:prSet>
      <dgm:spPr/>
    </dgm:pt>
    <dgm:pt modelId="{1C311211-2C96-4C63-94B2-D5F693F162A5}" type="pres">
      <dgm:prSet presAssocID="{CFE488F1-D4E9-44F0-AEF8-2968F69072B4}" presName="Name9" presStyleLbl="parChTrans1D2" presStyleIdx="3" presStyleCnt="7"/>
      <dgm:spPr/>
    </dgm:pt>
    <dgm:pt modelId="{E654D34E-4CEE-4B5C-B579-FBE3084CEE20}" type="pres">
      <dgm:prSet presAssocID="{CFE488F1-D4E9-44F0-AEF8-2968F69072B4}" presName="connTx" presStyleLbl="parChTrans1D2" presStyleIdx="3" presStyleCnt="7"/>
      <dgm:spPr/>
    </dgm:pt>
    <dgm:pt modelId="{7C2D30BD-AE87-462C-A7B8-1F7551616EF6}" type="pres">
      <dgm:prSet presAssocID="{61B56087-7CBF-4EF3-9531-81ACAB050179}" presName="node" presStyleLbl="node1" presStyleIdx="3" presStyleCnt="7">
        <dgm:presLayoutVars>
          <dgm:bulletEnabled val="1"/>
        </dgm:presLayoutVars>
      </dgm:prSet>
      <dgm:spPr/>
    </dgm:pt>
    <dgm:pt modelId="{0E8377B0-BD4D-40BF-947F-CAAC596D8AFC}" type="pres">
      <dgm:prSet presAssocID="{3C5B1005-CF77-4F39-B8A3-4F79F6D7470B}" presName="Name9" presStyleLbl="parChTrans1D2" presStyleIdx="4" presStyleCnt="7"/>
      <dgm:spPr/>
    </dgm:pt>
    <dgm:pt modelId="{E5D231CD-C65F-4FD7-8259-9AAFA8ABB95D}" type="pres">
      <dgm:prSet presAssocID="{3C5B1005-CF77-4F39-B8A3-4F79F6D7470B}" presName="connTx" presStyleLbl="parChTrans1D2" presStyleIdx="4" presStyleCnt="7"/>
      <dgm:spPr/>
    </dgm:pt>
    <dgm:pt modelId="{ED0E9D70-613C-4337-B5C7-1BC31D338A46}" type="pres">
      <dgm:prSet presAssocID="{DD6AEE9A-4B81-4667-ABEE-676FB8A6C62E}" presName="node" presStyleLbl="node1" presStyleIdx="4" presStyleCnt="7">
        <dgm:presLayoutVars>
          <dgm:bulletEnabled val="1"/>
        </dgm:presLayoutVars>
      </dgm:prSet>
      <dgm:spPr/>
    </dgm:pt>
    <dgm:pt modelId="{AAAF1DD9-134F-4F7D-A22E-4C2D8C56B928}" type="pres">
      <dgm:prSet presAssocID="{341ACD1D-7ECD-4B1E-A8EA-286A6757EEDF}" presName="Name9" presStyleLbl="parChTrans1D2" presStyleIdx="5" presStyleCnt="7"/>
      <dgm:spPr/>
    </dgm:pt>
    <dgm:pt modelId="{9E79129C-2BBA-4B09-ADE1-8AFC55A32505}" type="pres">
      <dgm:prSet presAssocID="{341ACD1D-7ECD-4B1E-A8EA-286A6757EEDF}" presName="connTx" presStyleLbl="parChTrans1D2" presStyleIdx="5" presStyleCnt="7"/>
      <dgm:spPr/>
    </dgm:pt>
    <dgm:pt modelId="{8E62AF21-50C8-48A9-BE7C-3E25464887B8}" type="pres">
      <dgm:prSet presAssocID="{6A57E75B-659B-4797-BC2E-92037AEC42DB}" presName="node" presStyleLbl="node1" presStyleIdx="5" presStyleCnt="7">
        <dgm:presLayoutVars>
          <dgm:bulletEnabled val="1"/>
        </dgm:presLayoutVars>
      </dgm:prSet>
      <dgm:spPr/>
    </dgm:pt>
    <dgm:pt modelId="{51AB79C5-E47E-4CA1-84A9-F47647484DD8}" type="pres">
      <dgm:prSet presAssocID="{4F339B54-61A9-4C12-BA27-5A00DE2D7CB9}" presName="Name9" presStyleLbl="parChTrans1D2" presStyleIdx="6" presStyleCnt="7"/>
      <dgm:spPr/>
    </dgm:pt>
    <dgm:pt modelId="{5C5A5261-8630-4EBD-90B5-AAD0D388E680}" type="pres">
      <dgm:prSet presAssocID="{4F339B54-61A9-4C12-BA27-5A00DE2D7CB9}" presName="connTx" presStyleLbl="parChTrans1D2" presStyleIdx="6" presStyleCnt="7"/>
      <dgm:spPr/>
    </dgm:pt>
    <dgm:pt modelId="{D56C71EE-F401-472C-B761-3EC74838ACC0}" type="pres">
      <dgm:prSet presAssocID="{2811AA73-AE49-4BEE-B70F-39375E10C09B}" presName="node" presStyleLbl="node1" presStyleIdx="6" presStyleCnt="7">
        <dgm:presLayoutVars>
          <dgm:bulletEnabled val="1"/>
        </dgm:presLayoutVars>
      </dgm:prSet>
      <dgm:spPr/>
    </dgm:pt>
  </dgm:ptLst>
  <dgm:cxnLst>
    <dgm:cxn modelId="{85E21701-C83A-49E0-AEA6-AF51A33BC471}" srcId="{6839459A-5B51-4B43-8F5D-A0C1EF2E1E1E}" destId="{6A57E75B-659B-4797-BC2E-92037AEC42DB}" srcOrd="5" destOrd="0" parTransId="{341ACD1D-7ECD-4B1E-A8EA-286A6757EEDF}" sibTransId="{7703E2D9-44C8-47C2-A749-38DCE1FB0837}"/>
    <dgm:cxn modelId="{1A874B02-95C1-43DC-8DFD-849CC0489E95}" type="presOf" srcId="{6A57E75B-659B-4797-BC2E-92037AEC42DB}" destId="{8E62AF21-50C8-48A9-BE7C-3E25464887B8}" srcOrd="0" destOrd="0" presId="urn:microsoft.com/office/officeart/2005/8/layout/radial1"/>
    <dgm:cxn modelId="{1FECF903-3D08-401A-B9F8-F5C28289AA05}" srcId="{6839459A-5B51-4B43-8F5D-A0C1EF2E1E1E}" destId="{7EC878B6-45A4-4B49-9D70-7D491C4BA849}" srcOrd="2" destOrd="0" parTransId="{5E6B50F6-5225-49B8-B9E0-41CFEE5751DF}" sibTransId="{B43C15F0-9670-4A6E-BD51-A5C39B70765E}"/>
    <dgm:cxn modelId="{4D049D11-77F5-42E5-B168-5832804FA9D5}" type="presOf" srcId="{4F339B54-61A9-4C12-BA27-5A00DE2D7CB9}" destId="{51AB79C5-E47E-4CA1-84A9-F47647484DD8}" srcOrd="0" destOrd="0" presId="urn:microsoft.com/office/officeart/2005/8/layout/radial1"/>
    <dgm:cxn modelId="{28108115-1D43-4469-A6DF-2861B4B45064}" type="presOf" srcId="{53DAF101-71F0-423D-9241-8A8C7DA78AE8}" destId="{E3549523-8258-4EE8-B062-6C7B1937A618}" srcOrd="0" destOrd="0" presId="urn:microsoft.com/office/officeart/2005/8/layout/radial1"/>
    <dgm:cxn modelId="{799EEB15-6554-457E-9DB5-8B34395381CE}" srcId="{6839459A-5B51-4B43-8F5D-A0C1EF2E1E1E}" destId="{0626C6AB-0FFA-4C03-8D1C-EF294DB35AE5}" srcOrd="1" destOrd="0" parTransId="{6C4ABAB4-0313-408B-96D2-3475CD0B38C3}" sibTransId="{DE0212B2-5AD2-4C83-8BED-5ECA06BA5092}"/>
    <dgm:cxn modelId="{AE044B17-C4ED-4C8B-8165-466B5C245E2A}" type="presOf" srcId="{6C4ABAB4-0313-408B-96D2-3475CD0B38C3}" destId="{F4D53758-DDFE-47E6-97BB-2DC7980E2C94}" srcOrd="0" destOrd="0" presId="urn:microsoft.com/office/officeart/2005/8/layout/radial1"/>
    <dgm:cxn modelId="{0C8B2F25-9652-4450-871E-7291A0ED86B3}" srcId="{6839459A-5B51-4B43-8F5D-A0C1EF2E1E1E}" destId="{61B56087-7CBF-4EF3-9531-81ACAB050179}" srcOrd="3" destOrd="0" parTransId="{CFE488F1-D4E9-44F0-AEF8-2968F69072B4}" sibTransId="{0E6664F8-DEC0-46D1-8FCA-ACBD10E082AA}"/>
    <dgm:cxn modelId="{433AE13C-BBAF-44A2-9838-8A33B02A2AA7}" srcId="{53DAF101-71F0-423D-9241-8A8C7DA78AE8}" destId="{6839459A-5B51-4B43-8F5D-A0C1EF2E1E1E}" srcOrd="0" destOrd="0" parTransId="{4C2FCAC4-760F-4605-9392-3920987819C0}" sibTransId="{4EA3D972-C189-4388-B0E7-370007ABD515}"/>
    <dgm:cxn modelId="{5302893E-9DC2-4E9F-8888-88F933F8AFBB}" type="presOf" srcId="{CFE488F1-D4E9-44F0-AEF8-2968F69072B4}" destId="{E654D34E-4CEE-4B5C-B579-FBE3084CEE20}" srcOrd="1" destOrd="0" presId="urn:microsoft.com/office/officeart/2005/8/layout/radial1"/>
    <dgm:cxn modelId="{122FD83F-5A5E-4D4F-80CF-2AD01339E0E9}" type="presOf" srcId="{341ACD1D-7ECD-4B1E-A8EA-286A6757EEDF}" destId="{9E79129C-2BBA-4B09-ADE1-8AFC55A32505}" srcOrd="1" destOrd="0" presId="urn:microsoft.com/office/officeart/2005/8/layout/radial1"/>
    <dgm:cxn modelId="{A96AF349-3345-4DC5-A0C4-ED84F9746532}" type="presOf" srcId="{2811AA73-AE49-4BEE-B70F-39375E10C09B}" destId="{D56C71EE-F401-472C-B761-3EC74838ACC0}" srcOrd="0" destOrd="0" presId="urn:microsoft.com/office/officeart/2005/8/layout/radial1"/>
    <dgm:cxn modelId="{E9F9AE4A-5383-416F-BA79-87D25501CE89}" type="presOf" srcId="{5E6B50F6-5225-49B8-B9E0-41CFEE5751DF}" destId="{8525F9B2-0C58-41E1-AC79-873D7962E6A6}" srcOrd="0" destOrd="0" presId="urn:microsoft.com/office/officeart/2005/8/layout/radial1"/>
    <dgm:cxn modelId="{0BF4E84A-1568-4127-B2F0-54963EFF276B}" srcId="{6839459A-5B51-4B43-8F5D-A0C1EF2E1E1E}" destId="{DD6AEE9A-4B81-4667-ABEE-676FB8A6C62E}" srcOrd="4" destOrd="0" parTransId="{3C5B1005-CF77-4F39-B8A3-4F79F6D7470B}" sibTransId="{0BBE7AF1-AC66-43FC-8228-30D23E3D72A7}"/>
    <dgm:cxn modelId="{3B76D076-EDCD-4E36-8C4B-3D591EF17FE7}" type="presOf" srcId="{7A6AFB18-D8E7-4AE8-99B6-5F9F07387BFC}" destId="{500ECE64-3C29-44A5-AB81-A017EC66A500}" srcOrd="1" destOrd="0" presId="urn:microsoft.com/office/officeart/2005/8/layout/radial1"/>
    <dgm:cxn modelId="{30612358-946F-448A-AF2B-D931C52AF281}" type="presOf" srcId="{6839459A-5B51-4B43-8F5D-A0C1EF2E1E1E}" destId="{F109F9B5-D8A8-41C8-B774-04899DBC1B40}" srcOrd="0" destOrd="0" presId="urn:microsoft.com/office/officeart/2005/8/layout/radial1"/>
    <dgm:cxn modelId="{6E59D978-522F-46A9-BC14-706DBECAB077}" type="presOf" srcId="{7A6AFB18-D8E7-4AE8-99B6-5F9F07387BFC}" destId="{3D24C992-CC58-4A2B-A284-9E0FF79DFF73}" srcOrd="0" destOrd="0" presId="urn:microsoft.com/office/officeart/2005/8/layout/radial1"/>
    <dgm:cxn modelId="{0B37047B-39C7-4E1C-8583-1C52A1EAAA87}" type="presOf" srcId="{3C5B1005-CF77-4F39-B8A3-4F79F6D7470B}" destId="{E5D231CD-C65F-4FD7-8259-9AAFA8ABB95D}" srcOrd="1" destOrd="0" presId="urn:microsoft.com/office/officeart/2005/8/layout/radial1"/>
    <dgm:cxn modelId="{2FB07F8A-57FC-49A0-9198-01EE8D9964D5}" type="presOf" srcId="{0626C6AB-0FFA-4C03-8D1C-EF294DB35AE5}" destId="{E9F9EF9A-7702-4EE3-85C8-6FD0D1CF3A51}" srcOrd="0" destOrd="0" presId="urn:microsoft.com/office/officeart/2005/8/layout/radial1"/>
    <dgm:cxn modelId="{2BBFAF93-A5C8-4916-A908-5226B82C3448}" type="presOf" srcId="{CFE488F1-D4E9-44F0-AEF8-2968F69072B4}" destId="{1C311211-2C96-4C63-94B2-D5F693F162A5}" srcOrd="0" destOrd="0" presId="urn:microsoft.com/office/officeart/2005/8/layout/radial1"/>
    <dgm:cxn modelId="{5B3C4D96-E990-467F-8E0C-ED65E4AF8E70}" type="presOf" srcId="{61B56087-7CBF-4EF3-9531-81ACAB050179}" destId="{7C2D30BD-AE87-462C-A7B8-1F7551616EF6}" srcOrd="0" destOrd="0" presId="urn:microsoft.com/office/officeart/2005/8/layout/radial1"/>
    <dgm:cxn modelId="{F26F7C9B-B3C7-4F99-96D0-5B85A7368805}" type="presOf" srcId="{3C5B1005-CF77-4F39-B8A3-4F79F6D7470B}" destId="{0E8377B0-BD4D-40BF-947F-CAAC596D8AFC}" srcOrd="0" destOrd="0" presId="urn:microsoft.com/office/officeart/2005/8/layout/radial1"/>
    <dgm:cxn modelId="{49D7D99F-02F2-4E06-868E-797796F23AE3}" srcId="{6839459A-5B51-4B43-8F5D-A0C1EF2E1E1E}" destId="{E27F645C-C589-4EAA-B370-266EC0F8BB9E}" srcOrd="0" destOrd="0" parTransId="{7A6AFB18-D8E7-4AE8-99B6-5F9F07387BFC}" sibTransId="{1B3713DA-ACDB-4D82-B878-09B7DCF61F9C}"/>
    <dgm:cxn modelId="{541C29AE-2580-4B5A-A3A2-4A83AF4F7F6F}" type="presOf" srcId="{DD6AEE9A-4B81-4667-ABEE-676FB8A6C62E}" destId="{ED0E9D70-613C-4337-B5C7-1BC31D338A46}" srcOrd="0" destOrd="0" presId="urn:microsoft.com/office/officeart/2005/8/layout/radial1"/>
    <dgm:cxn modelId="{C17D32AE-7BBC-450A-B206-8812F8A6BA9D}" type="presOf" srcId="{341ACD1D-7ECD-4B1E-A8EA-286A6757EEDF}" destId="{AAAF1DD9-134F-4F7D-A22E-4C2D8C56B928}" srcOrd="0" destOrd="0" presId="urn:microsoft.com/office/officeart/2005/8/layout/radial1"/>
    <dgm:cxn modelId="{8436DEB6-231A-4BBA-AC00-DBE2E0059798}" type="presOf" srcId="{5E6B50F6-5225-49B8-B9E0-41CFEE5751DF}" destId="{1AFB0E8D-06F9-4D4A-A328-B6FD27D79E8D}" srcOrd="1" destOrd="0" presId="urn:microsoft.com/office/officeart/2005/8/layout/radial1"/>
    <dgm:cxn modelId="{12EC8CBD-27D5-480C-9B57-5D454F36EF68}" srcId="{6839459A-5B51-4B43-8F5D-A0C1EF2E1E1E}" destId="{2811AA73-AE49-4BEE-B70F-39375E10C09B}" srcOrd="6" destOrd="0" parTransId="{4F339B54-61A9-4C12-BA27-5A00DE2D7CB9}" sibTransId="{E48C31DA-F238-4134-AE55-0B205C188464}"/>
    <dgm:cxn modelId="{E487D9C0-9154-4984-A59C-3E5E8D8BA07D}" type="presOf" srcId="{E27F645C-C589-4EAA-B370-266EC0F8BB9E}" destId="{5B1A087C-574C-485E-A1B9-001224A73C6E}" srcOrd="0" destOrd="0" presId="urn:microsoft.com/office/officeart/2005/8/layout/radial1"/>
    <dgm:cxn modelId="{00F6E3D1-755B-4AE4-88EB-32767FB49EBC}" type="presOf" srcId="{6C4ABAB4-0313-408B-96D2-3475CD0B38C3}" destId="{280E1788-B11D-44F4-8582-A5E5B5960520}" srcOrd="1" destOrd="0" presId="urn:microsoft.com/office/officeart/2005/8/layout/radial1"/>
    <dgm:cxn modelId="{CF3757EA-AC6F-4385-9198-D47673EA930C}" type="presOf" srcId="{4F339B54-61A9-4C12-BA27-5A00DE2D7CB9}" destId="{5C5A5261-8630-4EBD-90B5-AAD0D388E680}" srcOrd="1" destOrd="0" presId="urn:microsoft.com/office/officeart/2005/8/layout/radial1"/>
    <dgm:cxn modelId="{4149C9FE-C958-483C-86C8-985317AC8800}" type="presOf" srcId="{7EC878B6-45A4-4B49-9D70-7D491C4BA849}" destId="{A4495F6F-A1D7-4AC2-A171-CBE961997258}" srcOrd="0" destOrd="0" presId="urn:microsoft.com/office/officeart/2005/8/layout/radial1"/>
    <dgm:cxn modelId="{A6FB4B37-2C20-4B54-95D3-4EF2BC9A0859}" type="presParOf" srcId="{E3549523-8258-4EE8-B062-6C7B1937A618}" destId="{F109F9B5-D8A8-41C8-B774-04899DBC1B40}" srcOrd="0" destOrd="0" presId="urn:microsoft.com/office/officeart/2005/8/layout/radial1"/>
    <dgm:cxn modelId="{3AFC9B31-F9B9-4BE0-A39B-E76AB115C864}" type="presParOf" srcId="{E3549523-8258-4EE8-B062-6C7B1937A618}" destId="{3D24C992-CC58-4A2B-A284-9E0FF79DFF73}" srcOrd="1" destOrd="0" presId="urn:microsoft.com/office/officeart/2005/8/layout/radial1"/>
    <dgm:cxn modelId="{C4958916-022A-46DD-A054-C1E192597ACB}" type="presParOf" srcId="{3D24C992-CC58-4A2B-A284-9E0FF79DFF73}" destId="{500ECE64-3C29-44A5-AB81-A017EC66A500}" srcOrd="0" destOrd="0" presId="urn:microsoft.com/office/officeart/2005/8/layout/radial1"/>
    <dgm:cxn modelId="{9C616F13-2CE7-4C4A-A50B-B4C88E2EC3D9}" type="presParOf" srcId="{E3549523-8258-4EE8-B062-6C7B1937A618}" destId="{5B1A087C-574C-485E-A1B9-001224A73C6E}" srcOrd="2" destOrd="0" presId="urn:microsoft.com/office/officeart/2005/8/layout/radial1"/>
    <dgm:cxn modelId="{00F880A8-766B-4F5B-89C4-01EE83B92BE4}" type="presParOf" srcId="{E3549523-8258-4EE8-B062-6C7B1937A618}" destId="{F4D53758-DDFE-47E6-97BB-2DC7980E2C94}" srcOrd="3" destOrd="0" presId="urn:microsoft.com/office/officeart/2005/8/layout/radial1"/>
    <dgm:cxn modelId="{2A3645B7-DD3A-4E96-B8CA-C59AE8289CCC}" type="presParOf" srcId="{F4D53758-DDFE-47E6-97BB-2DC7980E2C94}" destId="{280E1788-B11D-44F4-8582-A5E5B5960520}" srcOrd="0" destOrd="0" presId="urn:microsoft.com/office/officeart/2005/8/layout/radial1"/>
    <dgm:cxn modelId="{D1FD16BB-1FE3-4B86-B732-B488CCA0B3B5}" type="presParOf" srcId="{E3549523-8258-4EE8-B062-6C7B1937A618}" destId="{E9F9EF9A-7702-4EE3-85C8-6FD0D1CF3A51}" srcOrd="4" destOrd="0" presId="urn:microsoft.com/office/officeart/2005/8/layout/radial1"/>
    <dgm:cxn modelId="{C8205409-1B1E-4699-AFD9-09683E93F063}" type="presParOf" srcId="{E3549523-8258-4EE8-B062-6C7B1937A618}" destId="{8525F9B2-0C58-41E1-AC79-873D7962E6A6}" srcOrd="5" destOrd="0" presId="urn:microsoft.com/office/officeart/2005/8/layout/radial1"/>
    <dgm:cxn modelId="{FCD66C10-FBE0-4709-8E95-365B8CE6C8E9}" type="presParOf" srcId="{8525F9B2-0C58-41E1-AC79-873D7962E6A6}" destId="{1AFB0E8D-06F9-4D4A-A328-B6FD27D79E8D}" srcOrd="0" destOrd="0" presId="urn:microsoft.com/office/officeart/2005/8/layout/radial1"/>
    <dgm:cxn modelId="{6DCBD0F9-12D3-466B-8274-01F215A12C65}" type="presParOf" srcId="{E3549523-8258-4EE8-B062-6C7B1937A618}" destId="{A4495F6F-A1D7-4AC2-A171-CBE961997258}" srcOrd="6" destOrd="0" presId="urn:microsoft.com/office/officeart/2005/8/layout/radial1"/>
    <dgm:cxn modelId="{538DA007-35FC-45A9-B317-7D7FE29C5CD1}" type="presParOf" srcId="{E3549523-8258-4EE8-B062-6C7B1937A618}" destId="{1C311211-2C96-4C63-94B2-D5F693F162A5}" srcOrd="7" destOrd="0" presId="urn:microsoft.com/office/officeart/2005/8/layout/radial1"/>
    <dgm:cxn modelId="{D2074F45-5E6D-46C0-B2E1-5BB24EFB408F}" type="presParOf" srcId="{1C311211-2C96-4C63-94B2-D5F693F162A5}" destId="{E654D34E-4CEE-4B5C-B579-FBE3084CEE20}" srcOrd="0" destOrd="0" presId="urn:microsoft.com/office/officeart/2005/8/layout/radial1"/>
    <dgm:cxn modelId="{48007549-0717-45BE-839C-7FA3F66E4231}" type="presParOf" srcId="{E3549523-8258-4EE8-B062-6C7B1937A618}" destId="{7C2D30BD-AE87-462C-A7B8-1F7551616EF6}" srcOrd="8" destOrd="0" presId="urn:microsoft.com/office/officeart/2005/8/layout/radial1"/>
    <dgm:cxn modelId="{94BA3DF9-29D6-40D2-AEB5-6A66A5FF6AD6}" type="presParOf" srcId="{E3549523-8258-4EE8-B062-6C7B1937A618}" destId="{0E8377B0-BD4D-40BF-947F-CAAC596D8AFC}" srcOrd="9" destOrd="0" presId="urn:microsoft.com/office/officeart/2005/8/layout/radial1"/>
    <dgm:cxn modelId="{E7FBAFE1-3B2E-4200-ADC2-F5F7A9783CEC}" type="presParOf" srcId="{0E8377B0-BD4D-40BF-947F-CAAC596D8AFC}" destId="{E5D231CD-C65F-4FD7-8259-9AAFA8ABB95D}" srcOrd="0" destOrd="0" presId="urn:microsoft.com/office/officeart/2005/8/layout/radial1"/>
    <dgm:cxn modelId="{90F0149B-7EE7-4C17-8C58-C5C0E7442272}" type="presParOf" srcId="{E3549523-8258-4EE8-B062-6C7B1937A618}" destId="{ED0E9D70-613C-4337-B5C7-1BC31D338A46}" srcOrd="10" destOrd="0" presId="urn:microsoft.com/office/officeart/2005/8/layout/radial1"/>
    <dgm:cxn modelId="{7B4F10C4-C594-4C5D-830A-FD8DE13A2E93}" type="presParOf" srcId="{E3549523-8258-4EE8-B062-6C7B1937A618}" destId="{AAAF1DD9-134F-4F7D-A22E-4C2D8C56B928}" srcOrd="11" destOrd="0" presId="urn:microsoft.com/office/officeart/2005/8/layout/radial1"/>
    <dgm:cxn modelId="{A111FD8B-BC34-4B40-B0A7-3FFFD9BE3E35}" type="presParOf" srcId="{AAAF1DD9-134F-4F7D-A22E-4C2D8C56B928}" destId="{9E79129C-2BBA-4B09-ADE1-8AFC55A32505}" srcOrd="0" destOrd="0" presId="urn:microsoft.com/office/officeart/2005/8/layout/radial1"/>
    <dgm:cxn modelId="{5A652596-C158-47F1-8670-0B44FDA24D97}" type="presParOf" srcId="{E3549523-8258-4EE8-B062-6C7B1937A618}" destId="{8E62AF21-50C8-48A9-BE7C-3E25464887B8}" srcOrd="12" destOrd="0" presId="urn:microsoft.com/office/officeart/2005/8/layout/radial1"/>
    <dgm:cxn modelId="{793A0061-5125-4971-9AE1-C4447521D6B0}" type="presParOf" srcId="{E3549523-8258-4EE8-B062-6C7B1937A618}" destId="{51AB79C5-E47E-4CA1-84A9-F47647484DD8}" srcOrd="13" destOrd="0" presId="urn:microsoft.com/office/officeart/2005/8/layout/radial1"/>
    <dgm:cxn modelId="{EB25433B-B291-4972-BC1B-2E55684B5842}" type="presParOf" srcId="{51AB79C5-E47E-4CA1-84A9-F47647484DD8}" destId="{5C5A5261-8630-4EBD-90B5-AAD0D388E680}" srcOrd="0" destOrd="0" presId="urn:microsoft.com/office/officeart/2005/8/layout/radial1"/>
    <dgm:cxn modelId="{B461145E-2E93-4E6E-BC05-6F61B62974BB}" type="presParOf" srcId="{E3549523-8258-4EE8-B062-6C7B1937A618}" destId="{D56C71EE-F401-472C-B761-3EC74838ACC0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7ED19C-3840-46FD-B782-19671D8F103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D390AAE2-86BA-4905-998A-5C55CC4E4E2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89B8A120-2761-4A1F-AE8B-2EFFD3ABB8D1}" type="parTrans" cxnId="{523CBD02-82DE-4E08-9212-9E9EB9EB9600}">
      <dgm:prSet/>
      <dgm:spPr/>
      <dgm:t>
        <a:bodyPr/>
        <a:lstStyle/>
        <a:p>
          <a:endParaRPr lang="en-US"/>
        </a:p>
      </dgm:t>
    </dgm:pt>
    <dgm:pt modelId="{59CAACE6-3DD2-430F-B435-5BA5D16D1C42}" type="sibTrans" cxnId="{523CBD02-82DE-4E08-9212-9E9EB9EB9600}">
      <dgm:prSet/>
      <dgm:spPr/>
      <dgm:t>
        <a:bodyPr/>
        <a:lstStyle/>
        <a:p>
          <a:endParaRPr lang="en-US"/>
        </a:p>
      </dgm:t>
    </dgm:pt>
    <dgm:pt modelId="{293DC2A5-6984-4AF4-A0F6-E9D6B7FD097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44E99302-C220-4AAB-97E1-2A459F2A5BF1}" type="parTrans" cxnId="{C3EB2FAB-7AEC-471D-8149-42036B9F8922}">
      <dgm:prSet/>
      <dgm:spPr/>
      <dgm:t>
        <a:bodyPr/>
        <a:lstStyle/>
        <a:p>
          <a:endParaRPr lang="en-ZA"/>
        </a:p>
      </dgm:t>
    </dgm:pt>
    <dgm:pt modelId="{C198CF81-29D5-4CFA-B75A-26445B7C1510}" type="sibTrans" cxnId="{C3EB2FAB-7AEC-471D-8149-42036B9F8922}">
      <dgm:prSet/>
      <dgm:spPr/>
      <dgm:t>
        <a:bodyPr/>
        <a:lstStyle/>
        <a:p>
          <a:endParaRPr lang="en-US"/>
        </a:p>
      </dgm:t>
    </dgm:pt>
    <dgm:pt modelId="{976F74EF-C5C9-436B-AD16-5A8566CBB14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C073CA71-9F54-494B-84CD-E1A3BEE078EF}" type="parTrans" cxnId="{723750C2-BC1D-40AE-A4BB-CEB1EB48F36D}">
      <dgm:prSet/>
      <dgm:spPr/>
      <dgm:t>
        <a:bodyPr/>
        <a:lstStyle/>
        <a:p>
          <a:endParaRPr lang="en-ZA"/>
        </a:p>
      </dgm:t>
    </dgm:pt>
    <dgm:pt modelId="{0043664A-3A6E-4D69-A72B-8591B7089905}" type="sibTrans" cxnId="{723750C2-BC1D-40AE-A4BB-CEB1EB48F36D}">
      <dgm:prSet/>
      <dgm:spPr/>
      <dgm:t>
        <a:bodyPr/>
        <a:lstStyle/>
        <a:p>
          <a:endParaRPr lang="en-US"/>
        </a:p>
      </dgm:t>
    </dgm:pt>
    <dgm:pt modelId="{6F0CA85D-2F79-4213-A038-9F9DC41B820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gm:t>
    </dgm:pt>
    <dgm:pt modelId="{11482D02-6BD0-42F7-88E1-7FE5DB0C13CB}" type="parTrans" cxnId="{434202E6-7C30-4E9A-BEBD-61041D5E558C}">
      <dgm:prSet/>
      <dgm:spPr/>
      <dgm:t>
        <a:bodyPr/>
        <a:lstStyle/>
        <a:p>
          <a:endParaRPr lang="en-ZA"/>
        </a:p>
      </dgm:t>
    </dgm:pt>
    <dgm:pt modelId="{A2A4B700-8FF1-490D-AFA7-0AF77E1D6854}" type="sibTrans" cxnId="{434202E6-7C30-4E9A-BEBD-61041D5E558C}">
      <dgm:prSet/>
      <dgm:spPr/>
      <dgm:t>
        <a:bodyPr/>
        <a:lstStyle/>
        <a:p>
          <a:endParaRPr lang="en-US"/>
        </a:p>
      </dgm:t>
    </dgm:pt>
    <dgm:pt modelId="{15FC853B-9958-4C79-BD8E-FBAFE32B7117}" type="pres">
      <dgm:prSet presAssocID="{197ED19C-3840-46FD-B782-19671D8F103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260E06E-E21E-40A5-A80C-D04B47FCE1C3}" type="pres">
      <dgm:prSet presAssocID="{D390AAE2-86BA-4905-998A-5C55CC4E4E20}" presName="centerShape" presStyleLbl="node0" presStyleIdx="0" presStyleCnt="1"/>
      <dgm:spPr/>
    </dgm:pt>
    <dgm:pt modelId="{C8AC702F-ACFD-49E4-92C1-E460B041AE09}" type="pres">
      <dgm:prSet presAssocID="{44E99302-C220-4AAB-97E1-2A459F2A5BF1}" presName="Name9" presStyleLbl="parChTrans1D2" presStyleIdx="0" presStyleCnt="3"/>
      <dgm:spPr/>
    </dgm:pt>
    <dgm:pt modelId="{E8F5B3E9-4764-411C-82E3-8DD68A131BE5}" type="pres">
      <dgm:prSet presAssocID="{44E99302-C220-4AAB-97E1-2A459F2A5BF1}" presName="connTx" presStyleLbl="parChTrans1D2" presStyleIdx="0" presStyleCnt="3"/>
      <dgm:spPr/>
    </dgm:pt>
    <dgm:pt modelId="{8326CA85-3862-47CF-B342-E3EA51EF74F6}" type="pres">
      <dgm:prSet presAssocID="{293DC2A5-6984-4AF4-A0F6-E9D6B7FD097C}" presName="node" presStyleLbl="node1" presStyleIdx="0" presStyleCnt="3">
        <dgm:presLayoutVars>
          <dgm:bulletEnabled val="1"/>
        </dgm:presLayoutVars>
      </dgm:prSet>
      <dgm:spPr/>
    </dgm:pt>
    <dgm:pt modelId="{F3B3E324-6023-464C-BE9E-6F6377623F00}" type="pres">
      <dgm:prSet presAssocID="{C073CA71-9F54-494B-84CD-E1A3BEE078EF}" presName="Name9" presStyleLbl="parChTrans1D2" presStyleIdx="1" presStyleCnt="3"/>
      <dgm:spPr/>
    </dgm:pt>
    <dgm:pt modelId="{BD303CF1-EBD9-4821-84A1-0D27E627961F}" type="pres">
      <dgm:prSet presAssocID="{C073CA71-9F54-494B-84CD-E1A3BEE078EF}" presName="connTx" presStyleLbl="parChTrans1D2" presStyleIdx="1" presStyleCnt="3"/>
      <dgm:spPr/>
    </dgm:pt>
    <dgm:pt modelId="{D456224F-E57E-4F71-896A-FDB145526A08}" type="pres">
      <dgm:prSet presAssocID="{976F74EF-C5C9-436B-AD16-5A8566CBB148}" presName="node" presStyleLbl="node1" presStyleIdx="1" presStyleCnt="3">
        <dgm:presLayoutVars>
          <dgm:bulletEnabled val="1"/>
        </dgm:presLayoutVars>
      </dgm:prSet>
      <dgm:spPr/>
    </dgm:pt>
    <dgm:pt modelId="{E146ADAC-A262-4926-804E-074666F60C02}" type="pres">
      <dgm:prSet presAssocID="{11482D02-6BD0-42F7-88E1-7FE5DB0C13CB}" presName="Name9" presStyleLbl="parChTrans1D2" presStyleIdx="2" presStyleCnt="3"/>
      <dgm:spPr/>
    </dgm:pt>
    <dgm:pt modelId="{F93C7374-5CEC-4517-A078-67DDEB34984E}" type="pres">
      <dgm:prSet presAssocID="{11482D02-6BD0-42F7-88E1-7FE5DB0C13CB}" presName="connTx" presStyleLbl="parChTrans1D2" presStyleIdx="2" presStyleCnt="3"/>
      <dgm:spPr/>
    </dgm:pt>
    <dgm:pt modelId="{FA6B4735-424B-4018-89AB-FD39ED44B9A9}" type="pres">
      <dgm:prSet presAssocID="{6F0CA85D-2F79-4213-A038-9F9DC41B8205}" presName="node" presStyleLbl="node1" presStyleIdx="2" presStyleCnt="3">
        <dgm:presLayoutVars>
          <dgm:bulletEnabled val="1"/>
        </dgm:presLayoutVars>
      </dgm:prSet>
      <dgm:spPr/>
    </dgm:pt>
  </dgm:ptLst>
  <dgm:cxnLst>
    <dgm:cxn modelId="{523CBD02-82DE-4E08-9212-9E9EB9EB9600}" srcId="{197ED19C-3840-46FD-B782-19671D8F1036}" destId="{D390AAE2-86BA-4905-998A-5C55CC4E4E20}" srcOrd="0" destOrd="0" parTransId="{89B8A120-2761-4A1F-AE8B-2EFFD3ABB8D1}" sibTransId="{59CAACE6-3DD2-430F-B435-5BA5D16D1C42}"/>
    <dgm:cxn modelId="{12DD9910-C5F4-4329-9797-F66DC4E400DF}" type="presOf" srcId="{11482D02-6BD0-42F7-88E1-7FE5DB0C13CB}" destId="{F93C7374-5CEC-4517-A078-67DDEB34984E}" srcOrd="1" destOrd="0" presId="urn:microsoft.com/office/officeart/2005/8/layout/radial1"/>
    <dgm:cxn modelId="{41511C3C-44D9-4445-8622-674C60EFB2EC}" type="presOf" srcId="{C073CA71-9F54-494B-84CD-E1A3BEE078EF}" destId="{F3B3E324-6023-464C-BE9E-6F6377623F00}" srcOrd="0" destOrd="0" presId="urn:microsoft.com/office/officeart/2005/8/layout/radial1"/>
    <dgm:cxn modelId="{43570E44-244B-4327-B15E-AEE539A030C4}" type="presOf" srcId="{293DC2A5-6984-4AF4-A0F6-E9D6B7FD097C}" destId="{8326CA85-3862-47CF-B342-E3EA51EF74F6}" srcOrd="0" destOrd="0" presId="urn:microsoft.com/office/officeart/2005/8/layout/radial1"/>
    <dgm:cxn modelId="{A013794D-AF04-420C-A989-E4C86177B13F}" type="presOf" srcId="{D390AAE2-86BA-4905-998A-5C55CC4E4E20}" destId="{5260E06E-E21E-40A5-A80C-D04B47FCE1C3}" srcOrd="0" destOrd="0" presId="urn:microsoft.com/office/officeart/2005/8/layout/radial1"/>
    <dgm:cxn modelId="{792C236F-030C-416A-B05A-69A39DD21EE2}" type="presOf" srcId="{197ED19C-3840-46FD-B782-19671D8F1036}" destId="{15FC853B-9958-4C79-BD8E-FBAFE32B7117}" srcOrd="0" destOrd="0" presId="urn:microsoft.com/office/officeart/2005/8/layout/radial1"/>
    <dgm:cxn modelId="{9A775C4F-8931-44D5-9E6E-403A1EA477B1}" type="presOf" srcId="{C073CA71-9F54-494B-84CD-E1A3BEE078EF}" destId="{BD303CF1-EBD9-4821-84A1-0D27E627961F}" srcOrd="1" destOrd="0" presId="urn:microsoft.com/office/officeart/2005/8/layout/radial1"/>
    <dgm:cxn modelId="{697DE14F-0FC8-40E2-8C3F-30F6374B112F}" type="presOf" srcId="{44E99302-C220-4AAB-97E1-2A459F2A5BF1}" destId="{E8F5B3E9-4764-411C-82E3-8DD68A131BE5}" srcOrd="1" destOrd="0" presId="urn:microsoft.com/office/officeart/2005/8/layout/radial1"/>
    <dgm:cxn modelId="{EA2BAC57-C44F-49BF-9516-A657B6AC6116}" type="presOf" srcId="{976F74EF-C5C9-436B-AD16-5A8566CBB148}" destId="{D456224F-E57E-4F71-896A-FDB145526A08}" srcOrd="0" destOrd="0" presId="urn:microsoft.com/office/officeart/2005/8/layout/radial1"/>
    <dgm:cxn modelId="{C3EB2FAB-7AEC-471D-8149-42036B9F8922}" srcId="{D390AAE2-86BA-4905-998A-5C55CC4E4E20}" destId="{293DC2A5-6984-4AF4-A0F6-E9D6B7FD097C}" srcOrd="0" destOrd="0" parTransId="{44E99302-C220-4AAB-97E1-2A459F2A5BF1}" sibTransId="{C198CF81-29D5-4CFA-B75A-26445B7C1510}"/>
    <dgm:cxn modelId="{F2B2E3BE-FF54-484B-8CB3-F3E0E43CE3E9}" type="presOf" srcId="{11482D02-6BD0-42F7-88E1-7FE5DB0C13CB}" destId="{E146ADAC-A262-4926-804E-074666F60C02}" srcOrd="0" destOrd="0" presId="urn:microsoft.com/office/officeart/2005/8/layout/radial1"/>
    <dgm:cxn modelId="{723750C2-BC1D-40AE-A4BB-CEB1EB48F36D}" srcId="{D390AAE2-86BA-4905-998A-5C55CC4E4E20}" destId="{976F74EF-C5C9-436B-AD16-5A8566CBB148}" srcOrd="1" destOrd="0" parTransId="{C073CA71-9F54-494B-84CD-E1A3BEE078EF}" sibTransId="{0043664A-3A6E-4D69-A72B-8591B7089905}"/>
    <dgm:cxn modelId="{CF07DED9-6B98-4D1C-9103-FF29B5D85FF4}" type="presOf" srcId="{6F0CA85D-2F79-4213-A038-9F9DC41B8205}" destId="{FA6B4735-424B-4018-89AB-FD39ED44B9A9}" srcOrd="0" destOrd="0" presId="urn:microsoft.com/office/officeart/2005/8/layout/radial1"/>
    <dgm:cxn modelId="{434202E6-7C30-4E9A-BEBD-61041D5E558C}" srcId="{D390AAE2-86BA-4905-998A-5C55CC4E4E20}" destId="{6F0CA85D-2F79-4213-A038-9F9DC41B8205}" srcOrd="2" destOrd="0" parTransId="{11482D02-6BD0-42F7-88E1-7FE5DB0C13CB}" sibTransId="{A2A4B700-8FF1-490D-AFA7-0AF77E1D6854}"/>
    <dgm:cxn modelId="{D9D904F4-0288-4D2C-9E90-93F3C658E023}" type="presOf" srcId="{44E99302-C220-4AAB-97E1-2A459F2A5BF1}" destId="{C8AC702F-ACFD-49E4-92C1-E460B041AE09}" srcOrd="0" destOrd="0" presId="urn:microsoft.com/office/officeart/2005/8/layout/radial1"/>
    <dgm:cxn modelId="{4D2A6200-2424-488C-9A22-50E81C57A4C1}" type="presParOf" srcId="{15FC853B-9958-4C79-BD8E-FBAFE32B7117}" destId="{5260E06E-E21E-40A5-A80C-D04B47FCE1C3}" srcOrd="0" destOrd="0" presId="urn:microsoft.com/office/officeart/2005/8/layout/radial1"/>
    <dgm:cxn modelId="{B8FC684E-AD89-435C-90D0-4E81B4FE6957}" type="presParOf" srcId="{15FC853B-9958-4C79-BD8E-FBAFE32B7117}" destId="{C8AC702F-ACFD-49E4-92C1-E460B041AE09}" srcOrd="1" destOrd="0" presId="urn:microsoft.com/office/officeart/2005/8/layout/radial1"/>
    <dgm:cxn modelId="{F5C04863-E338-45E1-8B0E-C1C692C53E65}" type="presParOf" srcId="{C8AC702F-ACFD-49E4-92C1-E460B041AE09}" destId="{E8F5B3E9-4764-411C-82E3-8DD68A131BE5}" srcOrd="0" destOrd="0" presId="urn:microsoft.com/office/officeart/2005/8/layout/radial1"/>
    <dgm:cxn modelId="{E431ACB5-6CAD-4F03-9680-66847D764C46}" type="presParOf" srcId="{15FC853B-9958-4C79-BD8E-FBAFE32B7117}" destId="{8326CA85-3862-47CF-B342-E3EA51EF74F6}" srcOrd="2" destOrd="0" presId="urn:microsoft.com/office/officeart/2005/8/layout/radial1"/>
    <dgm:cxn modelId="{03284FF1-3479-49F2-AF52-1659B4BB22B0}" type="presParOf" srcId="{15FC853B-9958-4C79-BD8E-FBAFE32B7117}" destId="{F3B3E324-6023-464C-BE9E-6F6377623F00}" srcOrd="3" destOrd="0" presId="urn:microsoft.com/office/officeart/2005/8/layout/radial1"/>
    <dgm:cxn modelId="{505CB506-654A-41DA-8775-A713FE7204F7}" type="presParOf" srcId="{F3B3E324-6023-464C-BE9E-6F6377623F00}" destId="{BD303CF1-EBD9-4821-84A1-0D27E627961F}" srcOrd="0" destOrd="0" presId="urn:microsoft.com/office/officeart/2005/8/layout/radial1"/>
    <dgm:cxn modelId="{3A6BB200-96FF-44A6-845C-A08212D2044B}" type="presParOf" srcId="{15FC853B-9958-4C79-BD8E-FBAFE32B7117}" destId="{D456224F-E57E-4F71-896A-FDB145526A08}" srcOrd="4" destOrd="0" presId="urn:microsoft.com/office/officeart/2005/8/layout/radial1"/>
    <dgm:cxn modelId="{A36A0D41-4ACB-4640-873A-1BFC1F9A0B57}" type="presParOf" srcId="{15FC853B-9958-4C79-BD8E-FBAFE32B7117}" destId="{E146ADAC-A262-4926-804E-074666F60C02}" srcOrd="5" destOrd="0" presId="urn:microsoft.com/office/officeart/2005/8/layout/radial1"/>
    <dgm:cxn modelId="{F602E49E-A27B-4D9B-9D2F-2421D99B0336}" type="presParOf" srcId="{E146ADAC-A262-4926-804E-074666F60C02}" destId="{F93C7374-5CEC-4517-A078-67DDEB34984E}" srcOrd="0" destOrd="0" presId="urn:microsoft.com/office/officeart/2005/8/layout/radial1"/>
    <dgm:cxn modelId="{0F7E1913-32E9-4750-814E-35E74B3AF6A1}" type="presParOf" srcId="{15FC853B-9958-4C79-BD8E-FBAFE32B7117}" destId="{FA6B4735-424B-4018-89AB-FD39ED44B9A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FCFE9-23F7-4B9D-BA3C-A18FBB420279}">
      <dsp:nvSpPr>
        <dsp:cNvPr id="0" name=""/>
        <dsp:cNvSpPr/>
      </dsp:nvSpPr>
      <dsp:spPr>
        <a:xfrm>
          <a:off x="7889700" y="1334953"/>
          <a:ext cx="115663" cy="506717"/>
        </a:xfrm>
        <a:custGeom>
          <a:avLst/>
          <a:gdLst/>
          <a:ahLst/>
          <a:cxnLst/>
          <a:rect l="0" t="0" r="0" b="0"/>
          <a:pathLst>
            <a:path>
              <a:moveTo>
                <a:pt x="115663" y="0"/>
              </a:moveTo>
              <a:lnTo>
                <a:pt x="115663" y="506717"/>
              </a:lnTo>
              <a:lnTo>
                <a:pt x="0" y="5067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3517B-19A9-474E-BB79-2F1E1BF67A24}">
      <dsp:nvSpPr>
        <dsp:cNvPr id="0" name=""/>
        <dsp:cNvSpPr/>
      </dsp:nvSpPr>
      <dsp:spPr>
        <a:xfrm>
          <a:off x="5006367" y="552846"/>
          <a:ext cx="2998996" cy="231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63"/>
              </a:lnTo>
              <a:lnTo>
                <a:pt x="2998996" y="115663"/>
              </a:lnTo>
              <a:lnTo>
                <a:pt x="2998996" y="2313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78D69F-6939-45FE-9A3A-311D8D3523DA}">
      <dsp:nvSpPr>
        <dsp:cNvPr id="0" name=""/>
        <dsp:cNvSpPr/>
      </dsp:nvSpPr>
      <dsp:spPr>
        <a:xfrm>
          <a:off x="5006367" y="552846"/>
          <a:ext cx="1666109" cy="231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63"/>
              </a:lnTo>
              <a:lnTo>
                <a:pt x="1666109" y="115663"/>
              </a:lnTo>
              <a:lnTo>
                <a:pt x="1666109" y="2313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8910E-6EA3-451A-B3CF-1DE590803305}">
      <dsp:nvSpPr>
        <dsp:cNvPr id="0" name=""/>
        <dsp:cNvSpPr/>
      </dsp:nvSpPr>
      <dsp:spPr>
        <a:xfrm>
          <a:off x="5565409" y="2117061"/>
          <a:ext cx="165233" cy="2070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932"/>
              </a:lnTo>
              <a:lnTo>
                <a:pt x="165233" y="2070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1EC0A-B4B9-4E4B-A8D1-EC9DA087C453}">
      <dsp:nvSpPr>
        <dsp:cNvPr id="0" name=""/>
        <dsp:cNvSpPr/>
      </dsp:nvSpPr>
      <dsp:spPr>
        <a:xfrm>
          <a:off x="5565409" y="2117061"/>
          <a:ext cx="165233" cy="1288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825"/>
              </a:lnTo>
              <a:lnTo>
                <a:pt x="165233" y="12888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3A7D9-51A5-4031-B2ED-B976B7A517BE}">
      <dsp:nvSpPr>
        <dsp:cNvPr id="0" name=""/>
        <dsp:cNvSpPr/>
      </dsp:nvSpPr>
      <dsp:spPr>
        <a:xfrm>
          <a:off x="5565409" y="2117061"/>
          <a:ext cx="165233" cy="506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717"/>
              </a:lnTo>
              <a:lnTo>
                <a:pt x="165233" y="5067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1718A-5502-472E-8F1F-6EC3D6C94323}">
      <dsp:nvSpPr>
        <dsp:cNvPr id="0" name=""/>
        <dsp:cNvSpPr/>
      </dsp:nvSpPr>
      <dsp:spPr>
        <a:xfrm>
          <a:off x="5339589" y="1334953"/>
          <a:ext cx="666443" cy="231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63"/>
              </a:lnTo>
              <a:lnTo>
                <a:pt x="666443" y="115663"/>
              </a:lnTo>
              <a:lnTo>
                <a:pt x="666443" y="2313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DE33AE-8B16-4171-BDFC-C2D574B40503}">
      <dsp:nvSpPr>
        <dsp:cNvPr id="0" name=""/>
        <dsp:cNvSpPr/>
      </dsp:nvSpPr>
      <dsp:spPr>
        <a:xfrm>
          <a:off x="4673146" y="1334953"/>
          <a:ext cx="666443" cy="231327"/>
        </a:xfrm>
        <a:custGeom>
          <a:avLst/>
          <a:gdLst/>
          <a:ahLst/>
          <a:cxnLst/>
          <a:rect l="0" t="0" r="0" b="0"/>
          <a:pathLst>
            <a:path>
              <a:moveTo>
                <a:pt x="666443" y="0"/>
              </a:moveTo>
              <a:lnTo>
                <a:pt x="666443" y="115663"/>
              </a:lnTo>
              <a:lnTo>
                <a:pt x="0" y="115663"/>
              </a:lnTo>
              <a:lnTo>
                <a:pt x="0" y="2313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AF46A-1CCA-419E-B85D-32A399623727}">
      <dsp:nvSpPr>
        <dsp:cNvPr id="0" name=""/>
        <dsp:cNvSpPr/>
      </dsp:nvSpPr>
      <dsp:spPr>
        <a:xfrm>
          <a:off x="5006367" y="552846"/>
          <a:ext cx="333221" cy="231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63"/>
              </a:lnTo>
              <a:lnTo>
                <a:pt x="333221" y="115663"/>
              </a:lnTo>
              <a:lnTo>
                <a:pt x="333221" y="2313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92284-E00F-4285-A0AC-526758B7B1B4}">
      <dsp:nvSpPr>
        <dsp:cNvPr id="0" name=""/>
        <dsp:cNvSpPr/>
      </dsp:nvSpPr>
      <dsp:spPr>
        <a:xfrm>
          <a:off x="2899634" y="2117061"/>
          <a:ext cx="165233" cy="1288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825"/>
              </a:lnTo>
              <a:lnTo>
                <a:pt x="165233" y="12888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DB36E-4E4B-4530-AB88-8DB9A126FB77}">
      <dsp:nvSpPr>
        <dsp:cNvPr id="0" name=""/>
        <dsp:cNvSpPr/>
      </dsp:nvSpPr>
      <dsp:spPr>
        <a:xfrm>
          <a:off x="2899634" y="2117061"/>
          <a:ext cx="165233" cy="506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717"/>
              </a:lnTo>
              <a:lnTo>
                <a:pt x="165233" y="5067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1A77FB-86E4-4C56-9EAB-D953C731AC54}">
      <dsp:nvSpPr>
        <dsp:cNvPr id="0" name=""/>
        <dsp:cNvSpPr/>
      </dsp:nvSpPr>
      <dsp:spPr>
        <a:xfrm>
          <a:off x="3294538" y="1334953"/>
          <a:ext cx="91440" cy="2313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3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9CC1E-5356-4AB8-ABFE-B137C8AAD9AE}">
      <dsp:nvSpPr>
        <dsp:cNvPr id="0" name=""/>
        <dsp:cNvSpPr/>
      </dsp:nvSpPr>
      <dsp:spPr>
        <a:xfrm>
          <a:off x="3340258" y="552846"/>
          <a:ext cx="1666109" cy="231327"/>
        </a:xfrm>
        <a:custGeom>
          <a:avLst/>
          <a:gdLst/>
          <a:ahLst/>
          <a:cxnLst/>
          <a:rect l="0" t="0" r="0" b="0"/>
          <a:pathLst>
            <a:path>
              <a:moveTo>
                <a:pt x="1666109" y="0"/>
              </a:moveTo>
              <a:lnTo>
                <a:pt x="1666109" y="115663"/>
              </a:lnTo>
              <a:lnTo>
                <a:pt x="0" y="115663"/>
              </a:lnTo>
              <a:lnTo>
                <a:pt x="0" y="2313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B3BF2-3E25-40D5-B325-DCD36B3A0316}">
      <dsp:nvSpPr>
        <dsp:cNvPr id="0" name=""/>
        <dsp:cNvSpPr/>
      </dsp:nvSpPr>
      <dsp:spPr>
        <a:xfrm>
          <a:off x="2007371" y="552846"/>
          <a:ext cx="2998996" cy="231327"/>
        </a:xfrm>
        <a:custGeom>
          <a:avLst/>
          <a:gdLst/>
          <a:ahLst/>
          <a:cxnLst/>
          <a:rect l="0" t="0" r="0" b="0"/>
          <a:pathLst>
            <a:path>
              <a:moveTo>
                <a:pt x="2998996" y="0"/>
              </a:moveTo>
              <a:lnTo>
                <a:pt x="2998996" y="115663"/>
              </a:lnTo>
              <a:lnTo>
                <a:pt x="0" y="115663"/>
              </a:lnTo>
              <a:lnTo>
                <a:pt x="0" y="2313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A46FE-38EE-436E-B4A8-65F270A1BCCD}">
      <dsp:nvSpPr>
        <dsp:cNvPr id="0" name=""/>
        <dsp:cNvSpPr/>
      </dsp:nvSpPr>
      <dsp:spPr>
        <a:xfrm>
          <a:off x="4455588" y="2066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455588" y="2066"/>
        <a:ext cx="1101559" cy="550779"/>
      </dsp:txXfrm>
    </dsp:sp>
    <dsp:sp modelId="{F1785D61-E06D-493C-BBF7-B1496ABC58AE}">
      <dsp:nvSpPr>
        <dsp:cNvPr id="0" name=""/>
        <dsp:cNvSpPr/>
      </dsp:nvSpPr>
      <dsp:spPr>
        <a:xfrm>
          <a:off x="1456591" y="78417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1456591" y="784173"/>
        <a:ext cx="1101559" cy="550779"/>
      </dsp:txXfrm>
    </dsp:sp>
    <dsp:sp modelId="{F3F59D5A-DE6B-4327-B132-4A46A4039DD0}">
      <dsp:nvSpPr>
        <dsp:cNvPr id="0" name=""/>
        <dsp:cNvSpPr/>
      </dsp:nvSpPr>
      <dsp:spPr>
        <a:xfrm>
          <a:off x="2789478" y="78417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789478" y="784173"/>
        <a:ext cx="1101559" cy="550779"/>
      </dsp:txXfrm>
    </dsp:sp>
    <dsp:sp modelId="{EA5A67A0-2890-44EE-8C3D-1FF906C95D34}">
      <dsp:nvSpPr>
        <dsp:cNvPr id="0" name=""/>
        <dsp:cNvSpPr/>
      </dsp:nvSpPr>
      <dsp:spPr>
        <a:xfrm>
          <a:off x="2789478" y="1566281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789478" y="1566281"/>
        <a:ext cx="1101559" cy="550779"/>
      </dsp:txXfrm>
    </dsp:sp>
    <dsp:sp modelId="{F1035DED-2744-4196-A326-BECA3A182F4A}">
      <dsp:nvSpPr>
        <dsp:cNvPr id="0" name=""/>
        <dsp:cNvSpPr/>
      </dsp:nvSpPr>
      <dsp:spPr>
        <a:xfrm>
          <a:off x="3064868" y="2348388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064868" y="2348388"/>
        <a:ext cx="1101559" cy="550779"/>
      </dsp:txXfrm>
    </dsp:sp>
    <dsp:sp modelId="{3107B74B-A558-4726-BE8D-2655B0EC62D6}">
      <dsp:nvSpPr>
        <dsp:cNvPr id="0" name=""/>
        <dsp:cNvSpPr/>
      </dsp:nvSpPr>
      <dsp:spPr>
        <a:xfrm>
          <a:off x="3064868" y="3130496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064868" y="3130496"/>
        <a:ext cx="1101559" cy="550779"/>
      </dsp:txXfrm>
    </dsp:sp>
    <dsp:sp modelId="{82DA6B29-94EF-4ACC-9397-3D390BA47EF1}">
      <dsp:nvSpPr>
        <dsp:cNvPr id="0" name=""/>
        <dsp:cNvSpPr/>
      </dsp:nvSpPr>
      <dsp:spPr>
        <a:xfrm>
          <a:off x="4788809" y="78417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788809" y="784173"/>
        <a:ext cx="1101559" cy="550779"/>
      </dsp:txXfrm>
    </dsp:sp>
    <dsp:sp modelId="{45EFA644-9F48-4D4B-98D2-3D6BADE5129B}">
      <dsp:nvSpPr>
        <dsp:cNvPr id="0" name=""/>
        <dsp:cNvSpPr/>
      </dsp:nvSpPr>
      <dsp:spPr>
        <a:xfrm>
          <a:off x="4122366" y="1566281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122366" y="1566281"/>
        <a:ext cx="1101559" cy="550779"/>
      </dsp:txXfrm>
    </dsp:sp>
    <dsp:sp modelId="{A2DC80E9-2AF1-4584-B4A9-A01224BFF894}">
      <dsp:nvSpPr>
        <dsp:cNvPr id="0" name=""/>
        <dsp:cNvSpPr/>
      </dsp:nvSpPr>
      <dsp:spPr>
        <a:xfrm>
          <a:off x="5455253" y="1566281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455253" y="1566281"/>
        <a:ext cx="1101559" cy="550779"/>
      </dsp:txXfrm>
    </dsp:sp>
    <dsp:sp modelId="{C41C8AF4-4422-42D3-94C1-6455B5CAE784}">
      <dsp:nvSpPr>
        <dsp:cNvPr id="0" name=""/>
        <dsp:cNvSpPr/>
      </dsp:nvSpPr>
      <dsp:spPr>
        <a:xfrm>
          <a:off x="5730643" y="2348388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730643" y="2348388"/>
        <a:ext cx="1101559" cy="550779"/>
      </dsp:txXfrm>
    </dsp:sp>
    <dsp:sp modelId="{09EC572C-36FE-4C2F-9E3A-494AAD8D9F74}">
      <dsp:nvSpPr>
        <dsp:cNvPr id="0" name=""/>
        <dsp:cNvSpPr/>
      </dsp:nvSpPr>
      <dsp:spPr>
        <a:xfrm>
          <a:off x="5730643" y="3130496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730643" y="3130496"/>
        <a:ext cx="1101559" cy="550779"/>
      </dsp:txXfrm>
    </dsp:sp>
    <dsp:sp modelId="{378AF0FD-5977-415F-92AC-EE40B9C45B61}">
      <dsp:nvSpPr>
        <dsp:cNvPr id="0" name=""/>
        <dsp:cNvSpPr/>
      </dsp:nvSpPr>
      <dsp:spPr>
        <a:xfrm>
          <a:off x="5730643" y="391260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730643" y="3912603"/>
        <a:ext cx="1101559" cy="550779"/>
      </dsp:txXfrm>
    </dsp:sp>
    <dsp:sp modelId="{FA631C3D-3D3E-4883-84BC-87EA8C7B0991}">
      <dsp:nvSpPr>
        <dsp:cNvPr id="0" name=""/>
        <dsp:cNvSpPr/>
      </dsp:nvSpPr>
      <dsp:spPr>
        <a:xfrm>
          <a:off x="6121697" y="78417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6121697" y="784173"/>
        <a:ext cx="1101559" cy="550779"/>
      </dsp:txXfrm>
    </dsp:sp>
    <dsp:sp modelId="{51A9AC37-5353-46CB-9D1B-8F78C310CF31}">
      <dsp:nvSpPr>
        <dsp:cNvPr id="0" name=""/>
        <dsp:cNvSpPr/>
      </dsp:nvSpPr>
      <dsp:spPr>
        <a:xfrm>
          <a:off x="7454584" y="784173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7454584" y="784173"/>
        <a:ext cx="1101559" cy="550779"/>
      </dsp:txXfrm>
    </dsp:sp>
    <dsp:sp modelId="{C9B04653-88CC-4172-BE05-B53E65D771FF}">
      <dsp:nvSpPr>
        <dsp:cNvPr id="0" name=""/>
        <dsp:cNvSpPr/>
      </dsp:nvSpPr>
      <dsp:spPr>
        <a:xfrm>
          <a:off x="6788141" y="1566281"/>
          <a:ext cx="1101559" cy="550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400" b="0" i="0" u="none" strike="noStrike" kern="1200" cap="none" normalizeH="0" baseline="0">
              <a:ln>
                <a:noFill/>
              </a:ln>
              <a:solidFill>
                <a:srgbClr val="1E3E89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6788141" y="1566281"/>
        <a:ext cx="1101559" cy="550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72232-6FC9-4B9E-9711-D97028737DB9}">
      <dsp:nvSpPr>
        <dsp:cNvPr id="0" name=""/>
        <dsp:cNvSpPr/>
      </dsp:nvSpPr>
      <dsp:spPr>
        <a:xfrm>
          <a:off x="3613414" y="0"/>
          <a:ext cx="1806707" cy="793204"/>
        </a:xfrm>
        <a:prstGeom prst="trapezoid">
          <a:avLst>
            <a:gd name="adj" fmla="val 11388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6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613414" y="0"/>
        <a:ext cx="1806707" cy="793204"/>
      </dsp:txXfrm>
    </dsp:sp>
    <dsp:sp modelId="{CCD8B407-502E-49D2-9D39-3B26C30DCC61}">
      <dsp:nvSpPr>
        <dsp:cNvPr id="0" name=""/>
        <dsp:cNvSpPr/>
      </dsp:nvSpPr>
      <dsp:spPr>
        <a:xfrm>
          <a:off x="2710061" y="793204"/>
          <a:ext cx="3613414" cy="793204"/>
        </a:xfrm>
        <a:prstGeom prst="trapezoid">
          <a:avLst>
            <a:gd name="adj" fmla="val 11388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6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342408" y="793204"/>
        <a:ext cx="2348719" cy="793204"/>
      </dsp:txXfrm>
    </dsp:sp>
    <dsp:sp modelId="{D5D796EF-1D1A-4953-8AC2-63D2CE50A360}">
      <dsp:nvSpPr>
        <dsp:cNvPr id="0" name=""/>
        <dsp:cNvSpPr/>
      </dsp:nvSpPr>
      <dsp:spPr>
        <a:xfrm>
          <a:off x="1806707" y="1586409"/>
          <a:ext cx="5420122" cy="793204"/>
        </a:xfrm>
        <a:prstGeom prst="trapezoid">
          <a:avLst>
            <a:gd name="adj" fmla="val 11388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6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755228" y="1586409"/>
        <a:ext cx="3523079" cy="793204"/>
      </dsp:txXfrm>
    </dsp:sp>
    <dsp:sp modelId="{66C18BA8-65EC-47F8-AB6D-FC3ACFCA2F31}">
      <dsp:nvSpPr>
        <dsp:cNvPr id="0" name=""/>
        <dsp:cNvSpPr/>
      </dsp:nvSpPr>
      <dsp:spPr>
        <a:xfrm>
          <a:off x="903353" y="2379614"/>
          <a:ext cx="7226829" cy="793204"/>
        </a:xfrm>
        <a:prstGeom prst="trapezoid">
          <a:avLst>
            <a:gd name="adj" fmla="val 11388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6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168048" y="2379614"/>
        <a:ext cx="4697439" cy="793204"/>
      </dsp:txXfrm>
    </dsp:sp>
    <dsp:sp modelId="{C6FCED43-6625-421F-83F1-71AB99CDF6A9}">
      <dsp:nvSpPr>
        <dsp:cNvPr id="0" name=""/>
        <dsp:cNvSpPr/>
      </dsp:nvSpPr>
      <dsp:spPr>
        <a:xfrm>
          <a:off x="0" y="3172819"/>
          <a:ext cx="9033537" cy="793204"/>
        </a:xfrm>
        <a:prstGeom prst="trapezoid">
          <a:avLst>
            <a:gd name="adj" fmla="val 11388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1580868" y="3172819"/>
        <a:ext cx="5871799" cy="793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9F9B5-D8A8-41C8-B774-04899DBC1B40}">
      <dsp:nvSpPr>
        <dsp:cNvPr id="0" name=""/>
        <dsp:cNvSpPr/>
      </dsp:nvSpPr>
      <dsp:spPr>
        <a:xfrm>
          <a:off x="4446296" y="1708847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611404" y="1873955"/>
        <a:ext cx="797210" cy="797210"/>
      </dsp:txXfrm>
    </dsp:sp>
    <dsp:sp modelId="{3D24C992-CC58-4A2B-A284-9E0FF79DFF73}">
      <dsp:nvSpPr>
        <dsp:cNvPr id="0" name=""/>
        <dsp:cNvSpPr/>
      </dsp:nvSpPr>
      <dsp:spPr>
        <a:xfrm rot="16200000">
          <a:off x="4728282" y="1416992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4995923" y="1413033"/>
        <a:ext cx="28172" cy="28172"/>
      </dsp:txXfrm>
    </dsp:sp>
    <dsp:sp modelId="{5B1A087C-574C-485E-A1B9-001224A73C6E}">
      <dsp:nvSpPr>
        <dsp:cNvPr id="0" name=""/>
        <dsp:cNvSpPr/>
      </dsp:nvSpPr>
      <dsp:spPr>
        <a:xfrm>
          <a:off x="4446296" y="17965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611404" y="183073"/>
        <a:ext cx="797210" cy="797210"/>
      </dsp:txXfrm>
    </dsp:sp>
    <dsp:sp modelId="{F4D53758-DDFE-47E6-97BB-2DC7980E2C94}">
      <dsp:nvSpPr>
        <dsp:cNvPr id="0" name=""/>
        <dsp:cNvSpPr/>
      </dsp:nvSpPr>
      <dsp:spPr>
        <a:xfrm rot="19285714">
          <a:off x="5389274" y="1735310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656915" y="1731350"/>
        <a:ext cx="28172" cy="28172"/>
      </dsp:txXfrm>
    </dsp:sp>
    <dsp:sp modelId="{E9F9EF9A-7702-4EE3-85C8-6FD0D1CF3A51}">
      <dsp:nvSpPr>
        <dsp:cNvPr id="0" name=""/>
        <dsp:cNvSpPr/>
      </dsp:nvSpPr>
      <dsp:spPr>
        <a:xfrm>
          <a:off x="5768281" y="654599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933389" y="819707"/>
        <a:ext cx="797210" cy="797210"/>
      </dsp:txXfrm>
    </dsp:sp>
    <dsp:sp modelId="{8525F9B2-0C58-41E1-AC79-873D7962E6A6}">
      <dsp:nvSpPr>
        <dsp:cNvPr id="0" name=""/>
        <dsp:cNvSpPr/>
      </dsp:nvSpPr>
      <dsp:spPr>
        <a:xfrm rot="771429">
          <a:off x="5552526" y="2450562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820167" y="2446602"/>
        <a:ext cx="28172" cy="28172"/>
      </dsp:txXfrm>
    </dsp:sp>
    <dsp:sp modelId="{A4495F6F-A1D7-4AC2-A171-CBE961997258}">
      <dsp:nvSpPr>
        <dsp:cNvPr id="0" name=""/>
        <dsp:cNvSpPr/>
      </dsp:nvSpPr>
      <dsp:spPr>
        <a:xfrm>
          <a:off x="6094784" y="2085103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6259892" y="2250211"/>
        <a:ext cx="797210" cy="797210"/>
      </dsp:txXfrm>
    </dsp:sp>
    <dsp:sp modelId="{1C311211-2C96-4C63-94B2-D5F693F162A5}">
      <dsp:nvSpPr>
        <dsp:cNvPr id="0" name=""/>
        <dsp:cNvSpPr/>
      </dsp:nvSpPr>
      <dsp:spPr>
        <a:xfrm rot="3857143">
          <a:off x="5095105" y="3024149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362746" y="3020190"/>
        <a:ext cx="28172" cy="28172"/>
      </dsp:txXfrm>
    </dsp:sp>
    <dsp:sp modelId="{7C2D30BD-AE87-462C-A7B8-1F7551616EF6}">
      <dsp:nvSpPr>
        <dsp:cNvPr id="0" name=""/>
        <dsp:cNvSpPr/>
      </dsp:nvSpPr>
      <dsp:spPr>
        <a:xfrm>
          <a:off x="5179943" y="3232279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5345051" y="3397387"/>
        <a:ext cx="797210" cy="797210"/>
      </dsp:txXfrm>
    </dsp:sp>
    <dsp:sp modelId="{0E8377B0-BD4D-40BF-947F-CAAC596D8AFC}">
      <dsp:nvSpPr>
        <dsp:cNvPr id="0" name=""/>
        <dsp:cNvSpPr/>
      </dsp:nvSpPr>
      <dsp:spPr>
        <a:xfrm rot="6942857">
          <a:off x="4361459" y="3024149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 rot="10800000">
        <a:off x="4629100" y="3020190"/>
        <a:ext cx="28172" cy="28172"/>
      </dsp:txXfrm>
    </dsp:sp>
    <dsp:sp modelId="{ED0E9D70-613C-4337-B5C7-1BC31D338A46}">
      <dsp:nvSpPr>
        <dsp:cNvPr id="0" name=""/>
        <dsp:cNvSpPr/>
      </dsp:nvSpPr>
      <dsp:spPr>
        <a:xfrm>
          <a:off x="3712650" y="3232279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877758" y="3397387"/>
        <a:ext cx="797210" cy="797210"/>
      </dsp:txXfrm>
    </dsp:sp>
    <dsp:sp modelId="{AAAF1DD9-134F-4F7D-A22E-4C2D8C56B928}">
      <dsp:nvSpPr>
        <dsp:cNvPr id="0" name=""/>
        <dsp:cNvSpPr/>
      </dsp:nvSpPr>
      <dsp:spPr>
        <a:xfrm rot="10028571">
          <a:off x="3904038" y="2450562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 rot="10800000">
        <a:off x="4171679" y="2446602"/>
        <a:ext cx="28172" cy="28172"/>
      </dsp:txXfrm>
    </dsp:sp>
    <dsp:sp modelId="{8E62AF21-50C8-48A9-BE7C-3E25464887B8}">
      <dsp:nvSpPr>
        <dsp:cNvPr id="0" name=""/>
        <dsp:cNvSpPr/>
      </dsp:nvSpPr>
      <dsp:spPr>
        <a:xfrm>
          <a:off x="2797809" y="2085103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962917" y="2250211"/>
        <a:ext cx="797210" cy="797210"/>
      </dsp:txXfrm>
    </dsp:sp>
    <dsp:sp modelId="{51AB79C5-E47E-4CA1-84A9-F47647484DD8}">
      <dsp:nvSpPr>
        <dsp:cNvPr id="0" name=""/>
        <dsp:cNvSpPr/>
      </dsp:nvSpPr>
      <dsp:spPr>
        <a:xfrm rot="13114286">
          <a:off x="4067289" y="1735310"/>
          <a:ext cx="563455" cy="20253"/>
        </a:xfrm>
        <a:custGeom>
          <a:avLst/>
          <a:gdLst/>
          <a:ahLst/>
          <a:cxnLst/>
          <a:rect l="0" t="0" r="0" b="0"/>
          <a:pathLst>
            <a:path>
              <a:moveTo>
                <a:pt x="0" y="10126"/>
              </a:moveTo>
              <a:lnTo>
                <a:pt x="563455" y="10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 rot="10800000">
        <a:off x="4334931" y="1731350"/>
        <a:ext cx="28172" cy="28172"/>
      </dsp:txXfrm>
    </dsp:sp>
    <dsp:sp modelId="{D56C71EE-F401-472C-B761-3EC74838ACC0}">
      <dsp:nvSpPr>
        <dsp:cNvPr id="0" name=""/>
        <dsp:cNvSpPr/>
      </dsp:nvSpPr>
      <dsp:spPr>
        <a:xfrm>
          <a:off x="3124312" y="654599"/>
          <a:ext cx="1127426" cy="1127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33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3289420" y="819707"/>
        <a:ext cx="797210" cy="7972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0E06E-E21E-40A5-A80C-D04B47FCE1C3}">
      <dsp:nvSpPr>
        <dsp:cNvPr id="0" name=""/>
        <dsp:cNvSpPr/>
      </dsp:nvSpPr>
      <dsp:spPr>
        <a:xfrm>
          <a:off x="4317729" y="2012086"/>
          <a:ext cx="1531907" cy="15319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542072" y="2236429"/>
        <a:ext cx="1083221" cy="1083221"/>
      </dsp:txXfrm>
    </dsp:sp>
    <dsp:sp modelId="{C8AC702F-ACFD-49E4-92C1-E460B041AE09}">
      <dsp:nvSpPr>
        <dsp:cNvPr id="0" name=""/>
        <dsp:cNvSpPr/>
      </dsp:nvSpPr>
      <dsp:spPr>
        <a:xfrm rot="16200000">
          <a:off x="4852109" y="1766952"/>
          <a:ext cx="463147" cy="27120"/>
        </a:xfrm>
        <a:custGeom>
          <a:avLst/>
          <a:gdLst/>
          <a:ahLst/>
          <a:cxnLst/>
          <a:rect l="0" t="0" r="0" b="0"/>
          <a:pathLst>
            <a:path>
              <a:moveTo>
                <a:pt x="0" y="13560"/>
              </a:moveTo>
              <a:lnTo>
                <a:pt x="463147" y="135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072104" y="1768934"/>
        <a:ext cx="23157" cy="23157"/>
      </dsp:txXfrm>
    </dsp:sp>
    <dsp:sp modelId="{8326CA85-3862-47CF-B342-E3EA51EF74F6}">
      <dsp:nvSpPr>
        <dsp:cNvPr id="0" name=""/>
        <dsp:cNvSpPr/>
      </dsp:nvSpPr>
      <dsp:spPr>
        <a:xfrm>
          <a:off x="4317729" y="17031"/>
          <a:ext cx="1531907" cy="15319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4542072" y="241374"/>
        <a:ext cx="1083221" cy="1083221"/>
      </dsp:txXfrm>
    </dsp:sp>
    <dsp:sp modelId="{F3B3E324-6023-464C-BE9E-6F6377623F00}">
      <dsp:nvSpPr>
        <dsp:cNvPr id="0" name=""/>
        <dsp:cNvSpPr/>
      </dsp:nvSpPr>
      <dsp:spPr>
        <a:xfrm rot="1800000">
          <a:off x="5715993" y="3263243"/>
          <a:ext cx="463147" cy="27120"/>
        </a:xfrm>
        <a:custGeom>
          <a:avLst/>
          <a:gdLst/>
          <a:ahLst/>
          <a:cxnLst/>
          <a:rect l="0" t="0" r="0" b="0"/>
          <a:pathLst>
            <a:path>
              <a:moveTo>
                <a:pt x="0" y="13560"/>
              </a:moveTo>
              <a:lnTo>
                <a:pt x="463147" y="135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935988" y="3265225"/>
        <a:ext cx="23157" cy="23157"/>
      </dsp:txXfrm>
    </dsp:sp>
    <dsp:sp modelId="{D456224F-E57E-4F71-896A-FDB145526A08}">
      <dsp:nvSpPr>
        <dsp:cNvPr id="0" name=""/>
        <dsp:cNvSpPr/>
      </dsp:nvSpPr>
      <dsp:spPr>
        <a:xfrm>
          <a:off x="6045497" y="3009613"/>
          <a:ext cx="1531907" cy="15319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6269840" y="3233956"/>
        <a:ext cx="1083221" cy="1083221"/>
      </dsp:txXfrm>
    </dsp:sp>
    <dsp:sp modelId="{E146ADAC-A262-4926-804E-074666F60C02}">
      <dsp:nvSpPr>
        <dsp:cNvPr id="0" name=""/>
        <dsp:cNvSpPr/>
      </dsp:nvSpPr>
      <dsp:spPr>
        <a:xfrm rot="9000000">
          <a:off x="3988225" y="3263243"/>
          <a:ext cx="463147" cy="27120"/>
        </a:xfrm>
        <a:custGeom>
          <a:avLst/>
          <a:gdLst/>
          <a:ahLst/>
          <a:cxnLst/>
          <a:rect l="0" t="0" r="0" b="0"/>
          <a:pathLst>
            <a:path>
              <a:moveTo>
                <a:pt x="0" y="13560"/>
              </a:moveTo>
              <a:lnTo>
                <a:pt x="463147" y="135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 rot="10800000">
        <a:off x="4208220" y="3265225"/>
        <a:ext cx="23157" cy="23157"/>
      </dsp:txXfrm>
    </dsp:sp>
    <dsp:sp modelId="{FA6B4735-424B-4018-89AB-FD39ED44B9A9}">
      <dsp:nvSpPr>
        <dsp:cNvPr id="0" name=""/>
        <dsp:cNvSpPr/>
      </dsp:nvSpPr>
      <dsp:spPr>
        <a:xfrm>
          <a:off x="2589960" y="3009613"/>
          <a:ext cx="1531907" cy="15319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ZA" altLang="en-US" sz="4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Add</a:t>
          </a:r>
        </a:p>
      </dsp:txBody>
      <dsp:txXfrm>
        <a:off x="2814303" y="3233956"/>
        <a:ext cx="1083221" cy="1083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2025/06/27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FF4CC-8DC4-7B7A-39C5-262F5C87F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44544"/>
            <a:ext cx="12191995" cy="2464129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18049" y="1404737"/>
            <a:ext cx="711769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18050" y="2924226"/>
            <a:ext cx="7117689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8049" y="3527025"/>
            <a:ext cx="711769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25F6DC-490B-FE96-3826-453FA05719BC}"/>
              </a:ext>
            </a:extLst>
          </p:cNvPr>
          <p:cNvSpPr/>
          <p:nvPr userDrawn="1"/>
        </p:nvSpPr>
        <p:spPr>
          <a:xfrm>
            <a:off x="504232" y="3817647"/>
            <a:ext cx="1533524" cy="1516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ADFDE-56B9-04C2-BCE2-05120032D0A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4232" y="1784299"/>
            <a:ext cx="3937000" cy="3568700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6C2D1BC-19FC-6DDD-3EE5-86D738105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139" y="19212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6E0838-0F9B-EF5D-E73C-CAF299B03244}"/>
              </a:ext>
            </a:extLst>
          </p:cNvPr>
          <p:cNvSpPr/>
          <p:nvPr userDrawn="1"/>
        </p:nvSpPr>
        <p:spPr>
          <a:xfrm>
            <a:off x="329249" y="3610137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1">
            <a:extLst>
              <a:ext uri="{FF2B5EF4-FFF2-40B4-BE49-F238E27FC236}">
                <a16:creationId xmlns:a16="http://schemas.microsoft.com/office/drawing/2014/main" id="{71ABA184-90EF-886D-01F7-8ED79E7BB0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17B6E-DCAF-E329-82FA-A9666987E5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202" y="3610137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DBF5CF-E6CC-1A85-FDB1-B49B23179B88}"/>
              </a:ext>
            </a:extLst>
          </p:cNvPr>
          <p:cNvSpPr/>
          <p:nvPr userDrawn="1"/>
        </p:nvSpPr>
        <p:spPr>
          <a:xfrm>
            <a:off x="672308" y="3289585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38781-E333-E871-DE61-8750EF6EEC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89585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png"/><Relationship Id="rId5" Type="http://schemas.openxmlformats.org/officeDocument/2006/relationships/theme" Target="../theme/theme1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11" Type="http://schemas.openxmlformats.org/officeDocument/2006/relationships/image" Target="../media/image8.emf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394285-7F8F-217D-C4F3-CDA987C0E7A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815492" y="531812"/>
            <a:ext cx="18415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E6BEC-D482-0901-2316-95D508893F8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5" y="441730"/>
            <a:ext cx="1749543" cy="49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B619409D-E657-F8EF-6768-89EA45985221}"/>
              </a:ext>
            </a:extLst>
          </p:cNvPr>
          <p:cNvSpPr txBox="1"/>
          <p:nvPr userDrawn="1"/>
        </p:nvSpPr>
        <p:spPr>
          <a:xfrm>
            <a:off x="228815" y="152171"/>
            <a:ext cx="1911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partnership with</a:t>
            </a:r>
            <a:endParaRPr lang="en-Z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2C42-D751-76B7-5228-EB4345B99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57AF0-8E60-43A3-37C7-FCF9E6246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6FE1E-3360-456F-C936-DDBD9BABBE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7" descr="A person using a payphone&#10;&#10;Description automatically generated">
            <a:extLst>
              <a:ext uri="{FF2B5EF4-FFF2-40B4-BE49-F238E27FC236}">
                <a16:creationId xmlns:a16="http://schemas.microsoft.com/office/drawing/2014/main" id="{AC639709-3731-8EE4-63E2-CBD135E0B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9" r="16619"/>
          <a:stretch>
            <a:fillRect/>
          </a:stretch>
        </p:blipFill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pic>
        <p:nvPicPr>
          <p:cNvPr id="8" name="Picture Placeholder 24" descr="Several wind turbines in a field&#10;&#10;Description automatically generated">
            <a:extLst>
              <a:ext uri="{FF2B5EF4-FFF2-40B4-BE49-F238E27FC236}">
                <a16:creationId xmlns:a16="http://schemas.microsoft.com/office/drawing/2014/main" id="{1C939AD9-918F-D5C9-5E60-49AD08C492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010376" y="1911285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90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68F32-5D9A-7E62-7332-83C1BAB851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0741-F225-079A-D845-22A0857EAB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8377-626F-54F0-86C4-B596E7A8A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6BB690D-7741-FEEC-4DD2-8488D35AD7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36B180B-6B31-2911-4A83-471C2204FA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effective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Limit the number of slides – no more than 12 slides for a 10-minute presentation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Avoid long sentences – provide only key points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Provide handouts for more detailed information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Use special effects and animation sparingly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Spell-check and proofread your work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Use no more than eight words in a line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Have no more than eight lines on a page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1400" kern="0" dirty="0"/>
              <a:t>Use graphs where applicable to explain comparisons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sz="1400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pic>
        <p:nvPicPr>
          <p:cNvPr id="4" name="Picture 3" descr="A solar panels in front of a nuclear power plant&#10;&#10;Description automatically generated">
            <a:extLst>
              <a:ext uri="{FF2B5EF4-FFF2-40B4-BE49-F238E27FC236}">
                <a16:creationId xmlns:a16="http://schemas.microsoft.com/office/drawing/2014/main" id="{F0EF22CC-D72B-AA92-A74E-244C360573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26544"/>
            <a:ext cx="6096000" cy="2451601"/>
          </a:xfrm>
          <a:prstGeom prst="rect">
            <a:avLst/>
          </a:prstGeom>
        </p:spPr>
      </p:pic>
      <p:pic>
        <p:nvPicPr>
          <p:cNvPr id="13" name="Picture 12" descr="A white truck parked on a dirt road&#10;&#10;Description automatically generated">
            <a:extLst>
              <a:ext uri="{FF2B5EF4-FFF2-40B4-BE49-F238E27FC236}">
                <a16:creationId xmlns:a16="http://schemas.microsoft.com/office/drawing/2014/main" id="{1DCFD839-8D6D-041E-851A-26B9BEBD1E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4126543"/>
            <a:ext cx="6096000" cy="245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84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BACC89A-39E7-7445-6CA6-1BCBEC9681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0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A1AF3-327D-D16A-5D3F-16E548896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Allow sufficient isolation space to surround the Eskom logo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Only apply an Eskom font – Gill Sans or Arial font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Always apply sentence case (i.e., only the first letter of a sentence has a capital letter)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Apply Eskom’s primary and secondary colours or tints thereof in your presentation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Keep the style consistent throughout your presentation, i.e., numbering, borders, type of graphs, etc.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sz="1400" kern="0" dirty="0"/>
              <a:t>Only include visuals that will enhance Eskom’s image and not damage Eskom’s reputation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 for creating Eskom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7989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F5BA1A-3800-7439-CF89-B62DDE9B0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</a:t>
            </a:r>
            <a:r>
              <a:rPr lang="en-US" b="1" dirty="0"/>
              <a:t>Slide</a:t>
            </a:r>
          </a:p>
        </p:txBody>
      </p:sp>
      <p:pic>
        <p:nvPicPr>
          <p:cNvPr id="15" name="Picture Placeholder 14" descr="A person on a ladder&#10;&#10;Description automatically generated">
            <a:extLst>
              <a:ext uri="{FF2B5EF4-FFF2-40B4-BE49-F238E27FC236}">
                <a16:creationId xmlns:a16="http://schemas.microsoft.com/office/drawing/2014/main" id="{E7B1F08B-9E08-69D9-51EE-2747A10AC5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power lines and wires on a fence&#10;&#10;Description automatically generated">
            <a:extLst>
              <a:ext uri="{FF2B5EF4-FFF2-40B4-BE49-F238E27FC236}">
                <a16:creationId xmlns:a16="http://schemas.microsoft.com/office/drawing/2014/main" id="{F631ABC5-3DF0-8826-ED50-29853694D3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Several wind turbines in a field with Albany Wind Farm in the background&#10;&#10;Description automatically generated">
            <a:extLst>
              <a:ext uri="{FF2B5EF4-FFF2-40B4-BE49-F238E27FC236}">
                <a16:creationId xmlns:a16="http://schemas.microsoft.com/office/drawing/2014/main" id="{509BC8C2-CBEC-B5C5-184D-DF1F93CF9E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960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F5BA1A-3800-7439-CF89-B62DDE9B0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</a:t>
            </a:r>
            <a:r>
              <a:rPr lang="en-US" b="1" dirty="0"/>
              <a:t>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1832DE-4677-3D2D-B8C8-446F054714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97A98A3-B0C7-7ADA-157E-A3AC191C2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717A1C-9433-4FD5-0C64-25926F4171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4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64AD2-4D13-4572-C6DC-2FF4A6D4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Colours</a:t>
            </a:r>
            <a:r>
              <a:rPr lang="en-US" dirty="0"/>
              <a:t> to be used on presentations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E7303B-3103-12A7-B24A-9E550B508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9</a:t>
            </a:fld>
            <a:endParaRPr lang="en-ZA" dirty="0"/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F79B5C93-3D0B-A252-FE85-26B50E99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6093" y="2638588"/>
            <a:ext cx="3074525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ZA" altLang="en-US" sz="1400" dirty="0"/>
              <a:t>The stronger the colour and the greater the contrast, the better your presentation will project.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altLang="en-US" sz="1400" dirty="0"/>
              <a:t>Apply Eskom’s accent colours </a:t>
            </a:r>
            <a:br>
              <a:rPr lang="en-ZA" altLang="en-US" sz="1400" dirty="0"/>
            </a:br>
            <a:r>
              <a:rPr lang="en-ZA" altLang="en-US" sz="1400" dirty="0"/>
              <a:t>on slides rather than any other colours like red, yellow, etc.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F1C8A4-A391-0A57-4D2B-435CAC06930F}"/>
              </a:ext>
            </a:extLst>
          </p:cNvPr>
          <p:cNvSpPr txBox="1"/>
          <p:nvPr/>
        </p:nvSpPr>
        <p:spPr>
          <a:xfrm>
            <a:off x="494544" y="1916855"/>
            <a:ext cx="382209" cy="3822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776591-B21D-A474-F1F0-75BE2A2745CC}"/>
              </a:ext>
            </a:extLst>
          </p:cNvPr>
          <p:cNvSpPr txBox="1"/>
          <p:nvPr/>
        </p:nvSpPr>
        <p:spPr>
          <a:xfrm>
            <a:off x="494544" y="2447484"/>
            <a:ext cx="382209" cy="38220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7F6A486-22D3-F2B4-0E76-13B5A33B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1699418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A1392ED-CB8F-8D96-3B5A-FF7CAF593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2274844"/>
            <a:ext cx="815919" cy="17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287 C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EDAC618E-D94A-962D-0775-115DA301C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2075029"/>
            <a:ext cx="1277892" cy="23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0      56    150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6FCF0141-9AEB-ED86-A9AF-077041E12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40" y="1510485"/>
            <a:ext cx="604841" cy="23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100%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962F0BBE-6725-E57F-7300-9FC450A09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2805472"/>
            <a:ext cx="930433" cy="19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8004 C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C214DECE-FBE6-B9CB-F7B5-9CCEC8D1D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2605658"/>
            <a:ext cx="1277892" cy="23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113  114   91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C2738C5F-229C-C974-8C9A-4E91A38A901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431534" y="2102211"/>
            <a:ext cx="1506328" cy="29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chemeClr val="tx1"/>
                </a:solidFill>
              </a:rPr>
              <a:t>Primary Colours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D032E9-231F-AD8A-5CC3-9B99E0749D85}"/>
              </a:ext>
            </a:extLst>
          </p:cNvPr>
          <p:cNvSpPr txBox="1"/>
          <p:nvPr/>
        </p:nvSpPr>
        <p:spPr>
          <a:xfrm>
            <a:off x="494544" y="3412640"/>
            <a:ext cx="382209" cy="38220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3375-961A-CD68-DF8A-91A4B05FA8EE}"/>
              </a:ext>
            </a:extLst>
          </p:cNvPr>
          <p:cNvSpPr txBox="1"/>
          <p:nvPr/>
        </p:nvSpPr>
        <p:spPr>
          <a:xfrm>
            <a:off x="494544" y="3943269"/>
            <a:ext cx="382209" cy="38220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60D1E6F5-0E1D-11D5-583A-616F682AC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3195203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7532128C-D036-5954-499B-D41ECA9E2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3770629"/>
            <a:ext cx="815919" cy="17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174 C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33E555BB-1E7E-4E94-2E9C-0FC97DE4D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3570814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150   51   15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98FBB552-7D36-7BC5-5E49-2E3D879CE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4301258"/>
            <a:ext cx="815919" cy="17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361 C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D8C8BA77-A489-BC8D-63B4-E3D1E964C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4101443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13   176   43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4EE45F-AC9A-08A5-ABFE-D68201A7A00E}"/>
              </a:ext>
            </a:extLst>
          </p:cNvPr>
          <p:cNvSpPr txBox="1"/>
          <p:nvPr/>
        </p:nvSpPr>
        <p:spPr>
          <a:xfrm>
            <a:off x="494544" y="4499527"/>
            <a:ext cx="382209" cy="38220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AFBC59-430B-A130-342D-9CF8BE49720B}"/>
              </a:ext>
            </a:extLst>
          </p:cNvPr>
          <p:cNvSpPr txBox="1"/>
          <p:nvPr/>
        </p:nvSpPr>
        <p:spPr>
          <a:xfrm>
            <a:off x="494544" y="5030156"/>
            <a:ext cx="382209" cy="38220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1B0AC02D-3F86-99B4-05EF-DF8C29F0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4860895"/>
            <a:ext cx="930433" cy="14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1385 C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02032A3F-0E9E-B9AE-FC21-2A1867ADE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4657701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201  122   0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AB2ADA0E-BF48-9568-2BBC-E2CCFE2D4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73" y="5398330"/>
            <a:ext cx="930433" cy="18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750" dirty="0">
                <a:solidFill>
                  <a:schemeClr val="bg1">
                    <a:lumMod val="50000"/>
                  </a:schemeClr>
                </a:solidFill>
              </a:rPr>
              <a:t>Pantone 7475 C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E7DF2C4C-B186-C0B9-7715-C68F822E9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82" y="5188330"/>
            <a:ext cx="1141531" cy="1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89  135  135</a:t>
            </a: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31478464-C7F8-5825-D83B-672A03C21B9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490188" y="4238846"/>
            <a:ext cx="1620618" cy="30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chemeClr val="tx1"/>
                </a:solidFill>
              </a:rPr>
              <a:t>Secondary Colours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F22AE6-A0B9-6FA7-6835-DD747DF1E073}"/>
              </a:ext>
            </a:extLst>
          </p:cNvPr>
          <p:cNvSpPr txBox="1"/>
          <p:nvPr/>
        </p:nvSpPr>
        <p:spPr>
          <a:xfrm>
            <a:off x="2268297" y="1916855"/>
            <a:ext cx="382209" cy="382209"/>
          </a:xfrm>
          <a:prstGeom prst="rect">
            <a:avLst/>
          </a:prstGeom>
          <a:solidFill>
            <a:srgbClr val="406AB0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2C393B-392E-1282-C4F6-F0551563B63D}"/>
              </a:ext>
            </a:extLst>
          </p:cNvPr>
          <p:cNvSpPr txBox="1"/>
          <p:nvPr/>
        </p:nvSpPr>
        <p:spPr>
          <a:xfrm>
            <a:off x="2268297" y="2447484"/>
            <a:ext cx="382209" cy="382209"/>
          </a:xfrm>
          <a:prstGeom prst="rect">
            <a:avLst/>
          </a:prstGeom>
          <a:solidFill>
            <a:srgbClr val="A29584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14F07D65-CDD3-BD83-A347-446997139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5" y="1699418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8D2E1FFD-A967-480C-817A-8F6495553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4" y="2075029"/>
            <a:ext cx="1260661" cy="25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64    106  176</a:t>
            </a: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76263691-4A9C-C300-6912-D6DE3B6F9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293" y="1510485"/>
            <a:ext cx="779677" cy="23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75% tint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0C42D000-CE87-5A38-B5EB-35F14445F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4" y="2605658"/>
            <a:ext cx="1277893" cy="248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162  149  132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CE0C7B-12EF-F824-EBC3-7810A4056F8F}"/>
              </a:ext>
            </a:extLst>
          </p:cNvPr>
          <p:cNvSpPr txBox="1"/>
          <p:nvPr/>
        </p:nvSpPr>
        <p:spPr>
          <a:xfrm>
            <a:off x="2268297" y="3412640"/>
            <a:ext cx="382209" cy="382209"/>
          </a:xfrm>
          <a:prstGeom prst="rect">
            <a:avLst/>
          </a:prstGeom>
          <a:solidFill>
            <a:srgbClr val="B0664B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FB5C55-95DD-5CCC-082A-DC8044F8DF00}"/>
              </a:ext>
            </a:extLst>
          </p:cNvPr>
          <p:cNvSpPr txBox="1"/>
          <p:nvPr/>
        </p:nvSpPr>
        <p:spPr>
          <a:xfrm>
            <a:off x="2268297" y="3943269"/>
            <a:ext cx="382209" cy="3822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42" name="Rectangle 4">
            <a:extLst>
              <a:ext uri="{FF2B5EF4-FFF2-40B4-BE49-F238E27FC236}">
                <a16:creationId xmlns:a16="http://schemas.microsoft.com/office/drawing/2014/main" id="{53974F49-C7B6-E286-A8F9-ABA875A7B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5" y="3195203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27C215B7-CD06-9D81-69D8-CDCEAE376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4" y="3623164"/>
            <a:ext cx="1219889" cy="17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176  102   75</a:t>
            </a:r>
          </a:p>
        </p:txBody>
      </p:sp>
      <p:sp>
        <p:nvSpPr>
          <p:cNvPr id="44" name="Rectangle 4">
            <a:extLst>
              <a:ext uri="{FF2B5EF4-FFF2-40B4-BE49-F238E27FC236}">
                <a16:creationId xmlns:a16="http://schemas.microsoft.com/office/drawing/2014/main" id="{7B105EF9-AC6B-A4D2-B979-2A51BD1A3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4" y="4093614"/>
            <a:ext cx="1219889" cy="17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sz="1200" dirty="0"/>
              <a:t>128  239  123 </a:t>
            </a:r>
            <a:endParaRPr lang="en-ZA" altLang="en-US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413CA1-8B25-3CAD-385B-90E2431C2F28}"/>
              </a:ext>
            </a:extLst>
          </p:cNvPr>
          <p:cNvSpPr txBox="1"/>
          <p:nvPr/>
        </p:nvSpPr>
        <p:spPr>
          <a:xfrm>
            <a:off x="2268297" y="4499527"/>
            <a:ext cx="382209" cy="382209"/>
          </a:xfrm>
          <a:prstGeom prst="rect">
            <a:avLst/>
          </a:prstGeom>
          <a:solidFill>
            <a:srgbClr val="D69B40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B20B69-CE00-8411-2A53-545578DE5F3C}"/>
              </a:ext>
            </a:extLst>
          </p:cNvPr>
          <p:cNvSpPr txBox="1"/>
          <p:nvPr/>
        </p:nvSpPr>
        <p:spPr>
          <a:xfrm>
            <a:off x="2268297" y="5030156"/>
            <a:ext cx="382209" cy="382209"/>
          </a:xfrm>
          <a:prstGeom prst="rect">
            <a:avLst/>
          </a:prstGeom>
          <a:solidFill>
            <a:srgbClr val="82A5A5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F73D9BF3-DA4B-246A-B2EA-AD0D31B56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4" y="4630495"/>
            <a:ext cx="1219889" cy="17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214  155   64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1FF5FFEA-028E-65EB-E72E-CEDF02C4F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35" y="5188330"/>
            <a:ext cx="1141531" cy="1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130  165  165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47F1E6-CB16-79C7-5839-67FEE15F8BB0}"/>
              </a:ext>
            </a:extLst>
          </p:cNvPr>
          <p:cNvSpPr txBox="1"/>
          <p:nvPr/>
        </p:nvSpPr>
        <p:spPr>
          <a:xfrm>
            <a:off x="4093028" y="1916855"/>
            <a:ext cx="382209" cy="382209"/>
          </a:xfrm>
          <a:prstGeom prst="rect">
            <a:avLst/>
          </a:prstGeom>
          <a:solidFill>
            <a:srgbClr val="7F9BCA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1FDB61-3DF7-01B3-CBEF-20CF605348C0}"/>
              </a:ext>
            </a:extLst>
          </p:cNvPr>
          <p:cNvSpPr txBox="1"/>
          <p:nvPr/>
        </p:nvSpPr>
        <p:spPr>
          <a:xfrm>
            <a:off x="4093028" y="2447484"/>
            <a:ext cx="382209" cy="382209"/>
          </a:xfrm>
          <a:prstGeom prst="rect">
            <a:avLst/>
          </a:prstGeom>
          <a:solidFill>
            <a:srgbClr val="C1B8AD"/>
          </a:solidFill>
        </p:spPr>
        <p:txBody>
          <a:bodyPr wrap="square" rtlCol="0"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ZA" sz="1400" dirty="0" err="1"/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CB4EE3F9-BB6A-5CD4-A00D-CBB44A5F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1699418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54" name="Rectangle 4">
            <a:extLst>
              <a:ext uri="{FF2B5EF4-FFF2-40B4-BE49-F238E27FC236}">
                <a16:creationId xmlns:a16="http://schemas.microsoft.com/office/drawing/2014/main" id="{910FD14F-915E-15AD-39A0-00683A993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2075028"/>
            <a:ext cx="1407490" cy="28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127  155  202</a:t>
            </a: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B54FEA54-DAEB-6D6D-B1F6-4F093B6C4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024" y="1510485"/>
            <a:ext cx="793652" cy="23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50% tint</a:t>
            </a:r>
          </a:p>
        </p:txBody>
      </p:sp>
      <p:sp>
        <p:nvSpPr>
          <p:cNvPr id="56" name="Rectangle 4">
            <a:extLst>
              <a:ext uri="{FF2B5EF4-FFF2-40B4-BE49-F238E27FC236}">
                <a16:creationId xmlns:a16="http://schemas.microsoft.com/office/drawing/2014/main" id="{BD8367BB-18E7-9648-C60C-0DB007206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2605657"/>
            <a:ext cx="1407490" cy="28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193  184  173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D8FD09-2B59-B979-6643-C795623EEE64}"/>
              </a:ext>
            </a:extLst>
          </p:cNvPr>
          <p:cNvSpPr txBox="1"/>
          <p:nvPr/>
        </p:nvSpPr>
        <p:spPr>
          <a:xfrm>
            <a:off x="4093028" y="3412640"/>
            <a:ext cx="382209" cy="382209"/>
          </a:xfrm>
          <a:prstGeom prst="rect">
            <a:avLst/>
          </a:prstGeom>
          <a:solidFill>
            <a:srgbClr val="CA9987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49D796-5FCA-52DE-9DDA-B3FEB4B5A3E1}"/>
              </a:ext>
            </a:extLst>
          </p:cNvPr>
          <p:cNvSpPr txBox="1"/>
          <p:nvPr/>
        </p:nvSpPr>
        <p:spPr>
          <a:xfrm>
            <a:off x="4093028" y="3943269"/>
            <a:ext cx="382209" cy="3822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EDCF433C-4D83-3575-C325-E8CA3C150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3195203"/>
            <a:ext cx="1045054" cy="2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b="1" dirty="0">
                <a:solidFill>
                  <a:srgbClr val="FF0000"/>
                </a:solidFill>
              </a:rPr>
              <a:t>R</a:t>
            </a:r>
            <a:r>
              <a:rPr lang="en-ZA" altLang="en-US" sz="1200" b="1" dirty="0"/>
              <a:t>     </a:t>
            </a:r>
            <a:r>
              <a:rPr lang="en-ZA" altLang="en-US" sz="1200" b="1" dirty="0">
                <a:solidFill>
                  <a:srgbClr val="00B050"/>
                </a:solidFill>
              </a:rPr>
              <a:t>G</a:t>
            </a:r>
            <a:r>
              <a:rPr lang="en-ZA" altLang="en-US" sz="1200" b="1" dirty="0"/>
              <a:t>      B</a:t>
            </a:r>
          </a:p>
        </p:txBody>
      </p:sp>
      <p:sp>
        <p:nvSpPr>
          <p:cNvPr id="60" name="Rectangle 4">
            <a:extLst>
              <a:ext uri="{FF2B5EF4-FFF2-40B4-BE49-F238E27FC236}">
                <a16:creationId xmlns:a16="http://schemas.microsoft.com/office/drawing/2014/main" id="{8A46BDA9-0FEA-2F1F-E6F1-92BA90830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3570813"/>
            <a:ext cx="1407490" cy="28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202  153  135</a:t>
            </a:r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DD579C18-A893-8A74-F632-84DF18628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4101442"/>
            <a:ext cx="1407490" cy="28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sz="1200" dirty="0"/>
              <a:t>207  250 208 </a:t>
            </a:r>
            <a:endParaRPr lang="en-ZA" altLang="en-US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0C9DF97-E63E-1A1F-56FE-D3B223DCE603}"/>
              </a:ext>
            </a:extLst>
          </p:cNvPr>
          <p:cNvSpPr txBox="1"/>
          <p:nvPr/>
        </p:nvSpPr>
        <p:spPr>
          <a:xfrm>
            <a:off x="4093028" y="4499527"/>
            <a:ext cx="382209" cy="382209"/>
          </a:xfrm>
          <a:prstGeom prst="rect">
            <a:avLst/>
          </a:prstGeom>
          <a:solidFill>
            <a:srgbClr val="E4BC7F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39399B-5FFD-DA87-74CA-FCCCDFD3BFE4}"/>
              </a:ext>
            </a:extLst>
          </p:cNvPr>
          <p:cNvSpPr txBox="1"/>
          <p:nvPr/>
        </p:nvSpPr>
        <p:spPr>
          <a:xfrm>
            <a:off x="4093028" y="5030156"/>
            <a:ext cx="382209" cy="382209"/>
          </a:xfrm>
          <a:prstGeom prst="rect">
            <a:avLst/>
          </a:prstGeom>
          <a:solidFill>
            <a:srgbClr val="ACC3C3"/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buClr>
                <a:schemeClr val="bg1">
                  <a:lumMod val="50000"/>
                </a:schemeClr>
              </a:buClr>
              <a:defRPr sz="1400"/>
            </a:lvl1pPr>
          </a:lstStyle>
          <a:p>
            <a:endParaRPr lang="en-ZA" dirty="0" err="1"/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id="{0C32AA49-CCBA-CB0B-C37F-733FED212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4623839"/>
            <a:ext cx="1407490" cy="28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228  188  127</a:t>
            </a: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B2CBDF4D-1EBD-D5CB-A6EB-92B91FBF9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866" y="5188330"/>
            <a:ext cx="1141531" cy="1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en-ZA" altLang="en-US" sz="1200" dirty="0"/>
              <a:t>172  195  195</a:t>
            </a:r>
          </a:p>
        </p:txBody>
      </p:sp>
      <p:sp>
        <p:nvSpPr>
          <p:cNvPr id="69" name="Rectangle 9">
            <a:extLst>
              <a:ext uri="{FF2B5EF4-FFF2-40B4-BE49-F238E27FC236}">
                <a16:creationId xmlns:a16="http://schemas.microsoft.com/office/drawing/2014/main" id="{046A1A4E-370A-AE4A-6F5B-A6C7C636B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371" y="1110943"/>
            <a:ext cx="5739277" cy="31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ZA" altLang="en-US" sz="1800" b="1" dirty="0"/>
              <a:t>RGB values of Eskom’s primary and secondary colours</a:t>
            </a:r>
          </a:p>
        </p:txBody>
      </p:sp>
    </p:spTree>
    <p:extLst>
      <p:ext uri="{BB962C8B-B14F-4D97-AF65-F5344CB8AC3E}">
        <p14:creationId xmlns:p14="http://schemas.microsoft.com/office/powerpoint/2010/main" val="163744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Graph guidelines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ACEEC2-25BA-C241-B4B0-8DE807F366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49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EF5996C-8BA2-D7C2-92DB-A3D5B32ECF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21124"/>
              </p:ext>
            </p:extLst>
          </p:nvPr>
        </p:nvGraphicFramePr>
        <p:xfrm>
          <a:off x="395288" y="1319213"/>
          <a:ext cx="10707016" cy="4782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9646-50F8-F933-7772-A1AC9AFCE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83244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7098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EF5996C-8BA2-D7C2-92DB-A3D5B32ECF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1319213"/>
          <a:ext cx="10707016" cy="4782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2EEA103C-84A2-18C3-4312-71DA614420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306986"/>
              </p:ext>
            </p:extLst>
          </p:nvPr>
        </p:nvGraphicFramePr>
        <p:xfrm>
          <a:off x="395288" y="1319213"/>
          <a:ext cx="10757816" cy="483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2C5A5-BC31-FC05-1E0A-76459C19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4934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C7D67905-BD1C-F451-C353-5C3036923F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296273"/>
              </p:ext>
            </p:extLst>
          </p:nvPr>
        </p:nvGraphicFramePr>
        <p:xfrm>
          <a:off x="395288" y="1319213"/>
          <a:ext cx="10757816" cy="4924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B81AEB-55E7-26C0-EE1D-18AD6E6A4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30586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B527846-8704-39F3-2C20-F468B371FF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573690"/>
              </p:ext>
            </p:extLst>
          </p:nvPr>
        </p:nvGraphicFramePr>
        <p:xfrm>
          <a:off x="365124" y="1060449"/>
          <a:ext cx="10787979" cy="518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746DA-66A4-63BC-B310-08079FA70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7181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6CD84E7-193B-749E-5EA8-0621359BDA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351677"/>
              </p:ext>
            </p:extLst>
          </p:nvPr>
        </p:nvGraphicFramePr>
        <p:xfrm>
          <a:off x="168275" y="1319213"/>
          <a:ext cx="10984829" cy="493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50A19-6627-EA83-42B5-6A90E576E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3993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D13C0549-D1D9-8FF2-8653-1602E3219B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952948"/>
              </p:ext>
            </p:extLst>
          </p:nvPr>
        </p:nvGraphicFramePr>
        <p:xfrm>
          <a:off x="-243438" y="1058092"/>
          <a:ext cx="11516132" cy="43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3C708-9A4A-71EA-4006-1DA126356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69141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382C-296A-F9AB-2494-32A3350F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8C332D-1A4C-8C05-2D73-FD8B16D76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E6960D8B-1DAE-5D63-2A89-36B208FEB1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48857"/>
              </p:ext>
            </p:extLst>
          </p:nvPr>
        </p:nvGraphicFramePr>
        <p:xfrm>
          <a:off x="412480" y="1135017"/>
          <a:ext cx="10740624" cy="410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D0B430-38BD-E9AC-6414-6AAF42AFC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6968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574E-8743-D411-1AC9-37E10D4B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E3A6AA8-FC31-CE61-F675-0D9699B6CC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469898"/>
              </p:ext>
            </p:extLst>
          </p:nvPr>
        </p:nvGraphicFramePr>
        <p:xfrm>
          <a:off x="771805" y="1303339"/>
          <a:ext cx="10012736" cy="446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0A352-FC8A-B14C-AEE0-E326B11BA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09788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810A24-7CA4-D620-ABAC-1D784972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E2D60F-31F8-9CEA-25F6-6D4A69FED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243" y="2062264"/>
            <a:ext cx="9625861" cy="365236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54246D-0675-0FA8-33FF-1219FB34BD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933218"/>
              </p:ext>
            </p:extLst>
          </p:nvPr>
        </p:nvGraphicFramePr>
        <p:xfrm>
          <a:off x="1452880" y="1513495"/>
          <a:ext cx="9033537" cy="3966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406D849-EAFC-217F-4C0C-2464C692B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2264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8EED0A4-2A10-4BD9-04AC-3E558784FF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6748994"/>
              </p:ext>
            </p:extLst>
          </p:nvPr>
        </p:nvGraphicFramePr>
        <p:xfrm>
          <a:off x="1084506" y="1364223"/>
          <a:ext cx="10020020" cy="4377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0428AE14-2F0A-1D9C-AC32-5E3AA0EF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5FDC59-6B5E-224C-27E3-D44868999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13971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B0A1C-B8D0-61F9-651B-39F1E2CC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guideline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47624F8-5C91-09DD-3394-BD563ACDFF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792897"/>
              </p:ext>
            </p:extLst>
          </p:nvPr>
        </p:nvGraphicFramePr>
        <p:xfrm>
          <a:off x="1012317" y="1317812"/>
          <a:ext cx="10167366" cy="4558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61603-C6F1-ABC6-B2CA-B7F83F5B1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00590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8" name="Picture Placeholder 7" descr="A close-up of a solar panel&#10;&#10;Description automatically generated">
            <a:extLst>
              <a:ext uri="{FF2B5EF4-FFF2-40B4-BE49-F238E27FC236}">
                <a16:creationId xmlns:a16="http://schemas.microsoft.com/office/drawing/2014/main" id="{879D8634-3BC8-6BB7-58D0-B2F0F53D38A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300" y="3363913"/>
            <a:ext cx="1895475" cy="1895475"/>
          </a:xfrm>
          <a:prstGeom prst="ellipse">
            <a:avLst/>
          </a:prstGeom>
        </p:spPr>
      </p:pic>
      <p:pic>
        <p:nvPicPr>
          <p:cNvPr id="6" name="Picture Placeholder 5" descr="A rainbow over a dam&#10;&#10;Description automatically generated with low confidence">
            <a:extLst>
              <a:ext uri="{FF2B5EF4-FFF2-40B4-BE49-F238E27FC236}">
                <a16:creationId xmlns:a16="http://schemas.microsoft.com/office/drawing/2014/main" id="{C62848E5-EDA5-8EAD-F4FE-7C7F882943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198" y="1600672"/>
            <a:ext cx="3294850" cy="329485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3160EC-2CDA-75B4-BE13-5B59BC52D3D3}"/>
              </a:ext>
            </a:extLst>
          </p:cNvPr>
          <p:cNvSpPr txBox="1"/>
          <p:nvPr/>
        </p:nvSpPr>
        <p:spPr>
          <a:xfrm>
            <a:off x="-278296" y="126227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881B47-D35E-6C66-B1D6-8EDD82E85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5034C03-C9FC-C2B9-B039-E3FAE3D75B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Lebogang Manakana</DisplayName>
        <AccountId>11117</AccountId>
        <AccountType/>
      </UserInfo>
    </Own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32AB3-C3A8-4024-868A-7B93B85F18C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B33A1265-97A7-4CBC-A6B2-2EEAB6A71AD7}">
  <ds:schemaRefs>
    <ds:schemaRef ds:uri="2c7ddca0-f18f-4514-89ec-cfc256175ba5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75ADF6-FF55-4FFC-BA53-8A77FEA8928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34207DC-B30F-4A0C-B5DE-EF409CBB8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5618</TotalTime>
  <Words>393</Words>
  <Application>Microsoft Office PowerPoint</Application>
  <PresentationFormat>Widescreen</PresentationFormat>
  <Paragraphs>120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PowerPoint Presentation</vt:lpstr>
      <vt:lpstr>PowerPoint Presentation</vt:lpstr>
      <vt:lpstr>Creating effective presentations</vt:lpstr>
      <vt:lpstr>Divider Slide</vt:lpstr>
      <vt:lpstr>Divider Slide</vt:lpstr>
      <vt:lpstr>Recommendations for creating Eskom presentations</vt:lpstr>
      <vt:lpstr>Divider Slide</vt:lpstr>
      <vt:lpstr>Divider Slide</vt:lpstr>
      <vt:lpstr>Colours to be used on presentations</vt:lpstr>
      <vt:lpstr>Graph guidelines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Graph guideline</vt:lpstr>
      <vt:lpstr>Conclusion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White 16x9</dc:title>
  <dc:creator>Hanlie Smit</dc:creator>
  <cp:lastModifiedBy>Collen Chauke</cp:lastModifiedBy>
  <cp:revision>46</cp:revision>
  <dcterms:created xsi:type="dcterms:W3CDTF">2020-01-06T09:48:40Z</dcterms:created>
  <dcterms:modified xsi:type="dcterms:W3CDTF">2025-06-27T15:37:11Z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