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1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4"/>
    <p:sldMasterId id="2147483780" r:id="rId5"/>
  </p:sldMasterIdLst>
  <p:notesMasterIdLst>
    <p:notesMasterId r:id="rId9"/>
  </p:notesMasterIdLst>
  <p:handoutMasterIdLst>
    <p:handoutMasterId r:id="rId10"/>
  </p:handoutMasterIdLst>
  <p:sldIdLst>
    <p:sldId id="2049" r:id="rId6"/>
    <p:sldId id="1753" r:id="rId7"/>
    <p:sldId id="2055" r:id="rId8"/>
  </p:sldIdLst>
  <p:sldSz cx="12192000" cy="6858000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66779D-11D2-2BBA-A170-B30E37D46B9D}" name="Thami Sithole   TNPA   HQ" initials="TSTH" userId="S::Thami.Sithole@transnet.net::042db9fc-8b52-4720-b879-5321e555428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594D"/>
    <a:srgbClr val="7DBA00"/>
    <a:srgbClr val="C49500"/>
    <a:srgbClr val="00467A"/>
    <a:srgbClr val="D32E11"/>
    <a:srgbClr val="E42313"/>
    <a:srgbClr val="E63C2B"/>
    <a:srgbClr val="8CBE3A"/>
    <a:srgbClr val="7DBA02"/>
    <a:srgbClr val="FDC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08" autoAdjust="0"/>
    <p:restoredTop sz="96247" autoAdjust="0"/>
  </p:normalViewPr>
  <p:slideViewPr>
    <p:cSldViewPr snapToGrid="0">
      <p:cViewPr varScale="1">
        <p:scale>
          <a:sx n="107" d="100"/>
          <a:sy n="107" d="100"/>
        </p:scale>
        <p:origin x="1188" y="102"/>
      </p:cViewPr>
      <p:guideLst>
        <p:guide orient="horz" pos="436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8/10/relationships/authors" Target="author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D26062-7206-42FE-A191-BB5A3F24A2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10131-BC1B-4C83-BAA0-CD13BC2812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9E0EE-1DCB-4F30-B077-464F007E46A9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B17F80-520F-4F97-9BFD-F218B23CB8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9C2C7-6FAF-40EA-AAF4-3EFD6C389A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BB4C9-A071-41E4-892E-F03D70EA8B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125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E7D0A-618D-469D-A0F6-7E10C3D47CE6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43C31-A911-4174-806B-8AA6C10B71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64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b="0" i="0" u="none" strike="noStrike">
                <a:solidFill>
                  <a:srgbClr val="2C363A"/>
                </a:solidFill>
                <a:effectLst/>
                <a:latin typeface="Calibri" panose="020F0502020204030204" pitchFamily="34" charset="0"/>
              </a:rPr>
              <a:t>Growth and Reinvent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843C31-A911-4174-806B-8AA6C10B71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99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F589F-2371-83D8-F684-3450621F48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0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0BD579-4CC2-EDC1-6F2E-4E4E27118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4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5924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22222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4845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39079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77D36-9B62-FD3B-4F96-ED9C71D7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429000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23907A-9933-E4B0-2CF7-72CC8288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4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506" y="3308789"/>
            <a:ext cx="5099774" cy="484025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194933-7819-E06D-72CA-3D249A06F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5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492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8410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81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10" name="Picture 9" descr="A green train on a track&#10;&#10;Description automatically generated">
            <a:extLst>
              <a:ext uri="{FF2B5EF4-FFF2-40B4-BE49-F238E27FC236}">
                <a16:creationId xmlns:a16="http://schemas.microsoft.com/office/drawing/2014/main" id="{632EF9B6-B7F2-5B68-A22D-54C283B3F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1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551" y="1078100"/>
            <a:ext cx="5071263" cy="2585323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4970" y="395211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44054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7024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ain tracks with train cars on each side&#10;&#10;Description automatically generated">
            <a:extLst>
              <a:ext uri="{FF2B5EF4-FFF2-40B4-BE49-F238E27FC236}">
                <a16:creationId xmlns:a16="http://schemas.microsoft.com/office/drawing/2014/main" id="{2ED9AAEA-3731-AD3D-0F78-72016945F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71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614" y="1239087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85615" y="3772254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827067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pipes on a building&#10;&#10;Description automatically generated with medium confidence">
            <a:extLst>
              <a:ext uri="{FF2B5EF4-FFF2-40B4-BE49-F238E27FC236}">
                <a16:creationId xmlns:a16="http://schemas.microsoft.com/office/drawing/2014/main" id="{9EB74ED6-8907-4B51-479C-FDD3F66E7F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48326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6192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83677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95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52394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7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775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3052392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197104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386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817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48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F99CAC-C0C8-2644-91FF-26FA30833B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602" y="1720557"/>
            <a:ext cx="5534399" cy="4256497"/>
          </a:xfrm>
          <a:prstGeom prst="rect">
            <a:avLst/>
          </a:prstGeom>
        </p:spPr>
        <p:txBody>
          <a:bodyPr/>
          <a:lstStyle>
            <a:lvl1pPr marL="7521" marR="3008" indent="0" algn="l">
              <a:lnSpc>
                <a:spcPct val="144400"/>
              </a:lnSpc>
              <a:spcBef>
                <a:spcPts val="56"/>
              </a:spcBef>
              <a:buFont typeface="Arial" panose="020B0604020202020204" pitchFamily="34" charset="0"/>
              <a:buNone/>
              <a:defRPr sz="17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1508" indent="-270754" algn="l">
              <a:spcBef>
                <a:spcPts val="0"/>
              </a:spcBef>
              <a:buFont typeface="Arial" panose="020B0604020202020204" pitchFamily="34" charset="0"/>
              <a:buChar char="•"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7521" marR="3008">
              <a:lnSpc>
                <a:spcPct val="144400"/>
              </a:lnSpc>
              <a:spcBef>
                <a:spcPts val="56"/>
              </a:spcBef>
            </a:pP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dolor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diam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GB" sz="1717" spc="6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dolore </a:t>
            </a:r>
            <a:r>
              <a:rPr lang="en-GB" sz="1717" spc="6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magna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6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GB" sz="1717" spc="-6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GB" sz="1717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  minim </a:t>
            </a:r>
            <a:r>
              <a:rPr lang="en-GB" sz="1717" spc="-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GB" sz="1717" spc="-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2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GB" sz="1717" spc="-12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-15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6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GB" sz="1717" spc="6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717" spc="3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GB" sz="1717" spc="3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1717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A892B8-0B4A-6249-9EFA-E629D6091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03292" y="1720850"/>
            <a:ext cx="5357066" cy="4256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Insert picture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SLIDE TITLE GOES HERE</a:t>
            </a:r>
            <a:br>
              <a:rPr lang="en-US"/>
            </a:br>
            <a:r>
              <a:rPr lang="en-US"/>
              <a:t>ON TWO LINES IF NECESSARY</a:t>
            </a:r>
          </a:p>
        </p:txBody>
      </p:sp>
    </p:spTree>
    <p:extLst>
      <p:ext uri="{BB962C8B-B14F-4D97-AF65-F5344CB8AC3E}">
        <p14:creationId xmlns:p14="http://schemas.microsoft.com/office/powerpoint/2010/main" val="24476740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B1EBB989-00E3-D6D3-BA22-415DE9325BC0}"/>
              </a:ext>
            </a:extLst>
          </p:cNvPr>
          <p:cNvSpPr/>
          <p:nvPr userDrawn="1"/>
        </p:nvSpPr>
        <p:spPr>
          <a:xfrm>
            <a:off x="10366157" y="638781"/>
            <a:ext cx="370938" cy="214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"/>
                </a:lnTo>
                <a:lnTo>
                  <a:pt x="7201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5BD3E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65" name="object 29">
            <a:extLst>
              <a:ext uri="{FF2B5EF4-FFF2-40B4-BE49-F238E27FC236}">
                <a16:creationId xmlns:a16="http://schemas.microsoft.com/office/drawing/2014/main" id="{98EDCB58-2F4E-3B5A-F44A-1C6DA9DAE850}"/>
              </a:ext>
            </a:extLst>
          </p:cNvPr>
          <p:cNvSpPr/>
          <p:nvPr userDrawn="1"/>
        </p:nvSpPr>
        <p:spPr>
          <a:xfrm>
            <a:off x="10595698" y="638779"/>
            <a:ext cx="706747" cy="611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8" y="0"/>
                </a:moveTo>
                <a:lnTo>
                  <a:pt x="7021" y="1"/>
                </a:lnTo>
                <a:lnTo>
                  <a:pt x="0" y="14036"/>
                </a:lnTo>
                <a:lnTo>
                  <a:pt x="3782" y="21600"/>
                </a:lnTo>
                <a:lnTo>
                  <a:pt x="10800" y="7560"/>
                </a:lnTo>
                <a:lnTo>
                  <a:pt x="21600" y="7560"/>
                </a:lnTo>
                <a:lnTo>
                  <a:pt x="17818" y="0"/>
                </a:lnTo>
                <a:close/>
              </a:path>
            </a:pathLst>
          </a:custGeom>
          <a:solidFill>
            <a:srgbClr val="E63023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grpSp>
        <p:nvGrpSpPr>
          <p:cNvPr id="66" name="object 30">
            <a:extLst>
              <a:ext uri="{FF2B5EF4-FFF2-40B4-BE49-F238E27FC236}">
                <a16:creationId xmlns:a16="http://schemas.microsoft.com/office/drawing/2014/main" id="{A926D28C-6151-8A1C-771F-5FB40DA522E1}"/>
              </a:ext>
            </a:extLst>
          </p:cNvPr>
          <p:cNvGrpSpPr/>
          <p:nvPr userDrawn="1"/>
        </p:nvGrpSpPr>
        <p:grpSpPr>
          <a:xfrm>
            <a:off x="10674915" y="302263"/>
            <a:ext cx="1085947" cy="122368"/>
            <a:chOff x="-1" y="-1"/>
            <a:chExt cx="1085945" cy="12236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44896C9-285D-6014-B1BE-7DF9F12928BB}"/>
                </a:ext>
              </a:extLst>
            </p:cNvPr>
            <p:cNvSpPr/>
            <p:nvPr/>
          </p:nvSpPr>
          <p:spPr>
            <a:xfrm>
              <a:off x="126364" y="0"/>
              <a:ext cx="106113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5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29" y="21600"/>
                  </a:lnTo>
                  <a:lnTo>
                    <a:pt x="6229" y="13166"/>
                  </a:lnTo>
                  <a:lnTo>
                    <a:pt x="19299" y="13166"/>
                  </a:lnTo>
                  <a:lnTo>
                    <a:pt x="18631" y="12161"/>
                  </a:lnTo>
                  <a:lnTo>
                    <a:pt x="19931" y="11209"/>
                  </a:lnTo>
                  <a:lnTo>
                    <a:pt x="20931" y="10011"/>
                  </a:lnTo>
                  <a:lnTo>
                    <a:pt x="21573" y="8618"/>
                  </a:lnTo>
                  <a:lnTo>
                    <a:pt x="21600" y="8438"/>
                  </a:lnTo>
                  <a:lnTo>
                    <a:pt x="6229" y="8438"/>
                  </a:lnTo>
                  <a:lnTo>
                    <a:pt x="6229" y="4726"/>
                  </a:lnTo>
                  <a:lnTo>
                    <a:pt x="21473" y="4726"/>
                  </a:lnTo>
                  <a:lnTo>
                    <a:pt x="21240" y="3716"/>
                  </a:lnTo>
                  <a:lnTo>
                    <a:pt x="19741" y="1782"/>
                  </a:lnTo>
                  <a:lnTo>
                    <a:pt x="17515" y="478"/>
                  </a:lnTo>
                  <a:lnTo>
                    <a:pt x="14785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8302F9B-EB15-48F7-EEEB-59A1F87F6CF0}"/>
                </a:ext>
              </a:extLst>
            </p:cNvPr>
            <p:cNvSpPr/>
            <p:nvPr/>
          </p:nvSpPr>
          <p:spPr>
            <a:xfrm>
              <a:off x="190118" y="74581"/>
              <a:ext cx="58626" cy="4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1" y="0"/>
                  </a:moveTo>
                  <a:lnTo>
                    <a:pt x="0" y="0"/>
                  </a:lnTo>
                  <a:lnTo>
                    <a:pt x="10166" y="21600"/>
                  </a:lnTo>
                  <a:lnTo>
                    <a:pt x="21600" y="21600"/>
                  </a:lnTo>
                  <a:lnTo>
                    <a:pt x="1144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7505F4A-52A4-A731-2579-D481529E950E}"/>
                </a:ext>
              </a:extLst>
            </p:cNvPr>
            <p:cNvSpPr/>
            <p:nvPr/>
          </p:nvSpPr>
          <p:spPr>
            <a:xfrm>
              <a:off x="248741" y="0"/>
              <a:ext cx="1411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8" y="0"/>
                  </a:moveTo>
                  <a:lnTo>
                    <a:pt x="9494" y="0"/>
                  </a:lnTo>
                  <a:lnTo>
                    <a:pt x="0" y="21600"/>
                  </a:lnTo>
                  <a:lnTo>
                    <a:pt x="4983" y="21600"/>
                  </a:lnTo>
                  <a:lnTo>
                    <a:pt x="7355" y="16201"/>
                  </a:lnTo>
                  <a:lnTo>
                    <a:pt x="21600" y="16201"/>
                  </a:lnTo>
                  <a:lnTo>
                    <a:pt x="19522" y="11473"/>
                  </a:lnTo>
                  <a:lnTo>
                    <a:pt x="9433" y="11473"/>
                  </a:lnTo>
                  <a:lnTo>
                    <a:pt x="11985" y="5662"/>
                  </a:lnTo>
                  <a:lnTo>
                    <a:pt x="16967" y="5662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724BFE6-8E91-2C9F-65FD-21D7C62327AB}"/>
                </a:ext>
              </a:extLst>
            </p:cNvPr>
            <p:cNvSpPr/>
            <p:nvPr/>
          </p:nvSpPr>
          <p:spPr>
            <a:xfrm>
              <a:off x="357308" y="91776"/>
              <a:ext cx="48059" cy="30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31" y="0"/>
                  </a:moveTo>
                  <a:lnTo>
                    <a:pt x="0" y="0"/>
                  </a:lnTo>
                  <a:lnTo>
                    <a:pt x="6970" y="21600"/>
                  </a:lnTo>
                  <a:lnTo>
                    <a:pt x="21600" y="21600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32021AA-A157-65E2-8856-507ECCA20002}"/>
                </a:ext>
              </a:extLst>
            </p:cNvPr>
            <p:cNvSpPr/>
            <p:nvPr/>
          </p:nvSpPr>
          <p:spPr>
            <a:xfrm>
              <a:off x="199408" y="26769"/>
              <a:ext cx="34052" cy="2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2" y="0"/>
                  </a:moveTo>
                  <a:lnTo>
                    <a:pt x="0" y="0"/>
                  </a:lnTo>
                  <a:lnTo>
                    <a:pt x="2183" y="3554"/>
                  </a:lnTo>
                  <a:lnTo>
                    <a:pt x="2232" y="18065"/>
                  </a:lnTo>
                  <a:lnTo>
                    <a:pt x="36" y="21600"/>
                  </a:lnTo>
                  <a:lnTo>
                    <a:pt x="20976" y="21600"/>
                  </a:lnTo>
                  <a:lnTo>
                    <a:pt x="21600" y="13689"/>
                  </a:lnTo>
                  <a:lnTo>
                    <a:pt x="21563" y="7911"/>
                  </a:lnTo>
                  <a:lnTo>
                    <a:pt x="20582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24C6A28-92A7-3887-0C6D-CCEEEE7787B1}"/>
                </a:ext>
              </a:extLst>
            </p:cNvPr>
            <p:cNvSpPr/>
            <p:nvPr/>
          </p:nvSpPr>
          <p:spPr>
            <a:xfrm>
              <a:off x="860477" y="0"/>
              <a:ext cx="994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872"/>
                  </a:lnTo>
                  <a:lnTo>
                    <a:pt x="6642" y="16872"/>
                  </a:lnTo>
                  <a:lnTo>
                    <a:pt x="6642" y="13163"/>
                  </a:lnTo>
                  <a:lnTo>
                    <a:pt x="20774" y="13163"/>
                  </a:lnTo>
                  <a:lnTo>
                    <a:pt x="20774" y="8435"/>
                  </a:lnTo>
                  <a:lnTo>
                    <a:pt x="6642" y="8435"/>
                  </a:lnTo>
                  <a:lnTo>
                    <a:pt x="6642" y="4724"/>
                  </a:lnTo>
                  <a:lnTo>
                    <a:pt x="21600" y="47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640FF7-233E-D92A-232E-3A552A56ADF8}"/>
                </a:ext>
              </a:extLst>
            </p:cNvPr>
            <p:cNvSpPr/>
            <p:nvPr/>
          </p:nvSpPr>
          <p:spPr>
            <a:xfrm>
              <a:off x="565996" y="91280"/>
              <a:ext cx="112964" cy="3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7" y="0"/>
                  </a:moveTo>
                  <a:lnTo>
                    <a:pt x="0" y="16251"/>
                  </a:lnTo>
                  <a:lnTo>
                    <a:pt x="1542" y="18512"/>
                  </a:lnTo>
                  <a:lnTo>
                    <a:pt x="3155" y="20188"/>
                  </a:lnTo>
                  <a:lnTo>
                    <a:pt x="4833" y="21232"/>
                  </a:lnTo>
                  <a:lnTo>
                    <a:pt x="6569" y="21600"/>
                  </a:lnTo>
                  <a:lnTo>
                    <a:pt x="15330" y="21591"/>
                  </a:lnTo>
                  <a:lnTo>
                    <a:pt x="17889" y="19698"/>
                  </a:lnTo>
                  <a:lnTo>
                    <a:pt x="19976" y="14534"/>
                  </a:lnTo>
                  <a:lnTo>
                    <a:pt x="21381" y="6876"/>
                  </a:lnTo>
                  <a:lnTo>
                    <a:pt x="21600" y="2890"/>
                  </a:lnTo>
                  <a:lnTo>
                    <a:pt x="6569" y="2890"/>
                  </a:lnTo>
                  <a:lnTo>
                    <a:pt x="5519" y="2695"/>
                  </a:lnTo>
                  <a:lnTo>
                    <a:pt x="4498" y="2135"/>
                  </a:lnTo>
                  <a:lnTo>
                    <a:pt x="3512" y="123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31820EBD-881A-577A-538C-9CFFBC6E2BEF}"/>
                </a:ext>
              </a:extLst>
            </p:cNvPr>
            <p:cNvSpPr/>
            <p:nvPr/>
          </p:nvSpPr>
          <p:spPr>
            <a:xfrm>
              <a:off x="565996" y="-2"/>
              <a:ext cx="114512" cy="95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9" y="0"/>
                  </a:moveTo>
                  <a:lnTo>
                    <a:pt x="6480" y="0"/>
                  </a:lnTo>
                  <a:lnTo>
                    <a:pt x="3954" y="612"/>
                  </a:lnTo>
                  <a:lnTo>
                    <a:pt x="1895" y="2280"/>
                  </a:lnTo>
                  <a:lnTo>
                    <a:pt x="508" y="4756"/>
                  </a:lnTo>
                  <a:lnTo>
                    <a:pt x="0" y="7790"/>
                  </a:lnTo>
                  <a:lnTo>
                    <a:pt x="0" y="9056"/>
                  </a:lnTo>
                  <a:lnTo>
                    <a:pt x="508" y="12090"/>
                  </a:lnTo>
                  <a:lnTo>
                    <a:pt x="1895" y="14567"/>
                  </a:lnTo>
                  <a:lnTo>
                    <a:pt x="3954" y="16237"/>
                  </a:lnTo>
                  <a:lnTo>
                    <a:pt x="6480" y="16849"/>
                  </a:lnTo>
                  <a:lnTo>
                    <a:pt x="15200" y="16849"/>
                  </a:lnTo>
                  <a:lnTo>
                    <a:pt x="15849" y="17627"/>
                  </a:lnTo>
                  <a:lnTo>
                    <a:pt x="15849" y="20817"/>
                  </a:lnTo>
                  <a:lnTo>
                    <a:pt x="15200" y="21597"/>
                  </a:lnTo>
                  <a:lnTo>
                    <a:pt x="6480" y="21600"/>
                  </a:lnTo>
                  <a:lnTo>
                    <a:pt x="21308" y="21600"/>
                  </a:lnTo>
                  <a:lnTo>
                    <a:pt x="21600" y="19856"/>
                  </a:lnTo>
                  <a:lnTo>
                    <a:pt x="21600" y="18587"/>
                  </a:lnTo>
                  <a:lnTo>
                    <a:pt x="21092" y="15556"/>
                  </a:lnTo>
                  <a:lnTo>
                    <a:pt x="19706" y="13081"/>
                  </a:lnTo>
                  <a:lnTo>
                    <a:pt x="17647" y="11412"/>
                  </a:lnTo>
                  <a:lnTo>
                    <a:pt x="15122" y="10800"/>
                  </a:lnTo>
                  <a:lnTo>
                    <a:pt x="6400" y="10800"/>
                  </a:lnTo>
                  <a:lnTo>
                    <a:pt x="5748" y="10021"/>
                  </a:lnTo>
                  <a:lnTo>
                    <a:pt x="5748" y="6828"/>
                  </a:lnTo>
                  <a:lnTo>
                    <a:pt x="6400" y="6049"/>
                  </a:lnTo>
                  <a:lnTo>
                    <a:pt x="18717" y="6049"/>
                  </a:lnTo>
                  <a:lnTo>
                    <a:pt x="18717" y="428"/>
                  </a:lnTo>
                  <a:lnTo>
                    <a:pt x="17876" y="239"/>
                  </a:lnTo>
                  <a:lnTo>
                    <a:pt x="16980" y="106"/>
                  </a:lnTo>
                  <a:lnTo>
                    <a:pt x="16053" y="26"/>
                  </a:lnTo>
                  <a:lnTo>
                    <a:pt x="15119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39D6678-0F30-64A0-A81E-3E78472998D1}"/>
                </a:ext>
              </a:extLst>
            </p:cNvPr>
            <p:cNvSpPr/>
            <p:nvPr/>
          </p:nvSpPr>
          <p:spPr>
            <a:xfrm>
              <a:off x="994337" y="0"/>
              <a:ext cx="9160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7216" y="21600"/>
                  </a:lnTo>
                  <a:lnTo>
                    <a:pt x="7216" y="4726"/>
                  </a:lnTo>
                  <a:lnTo>
                    <a:pt x="17951" y="4726"/>
                  </a:lnTo>
                  <a:lnTo>
                    <a:pt x="2160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F57D43-1274-D2C0-24FB-5DEFE496F341}"/>
                </a:ext>
              </a:extLst>
            </p:cNvPr>
            <p:cNvSpPr/>
            <p:nvPr/>
          </p:nvSpPr>
          <p:spPr>
            <a:xfrm>
              <a:off x="703683" y="0"/>
              <a:ext cx="64625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0" y="21600"/>
                  </a:lnTo>
                  <a:lnTo>
                    <a:pt x="10220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6F81D7AA-17FB-529B-7A0D-4526786DD50C}"/>
                </a:ext>
              </a:extLst>
            </p:cNvPr>
            <p:cNvSpPr/>
            <p:nvPr/>
          </p:nvSpPr>
          <p:spPr>
            <a:xfrm>
              <a:off x="734258" y="42198"/>
              <a:ext cx="91805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11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4" y="10229"/>
                  </a:lnTo>
                  <a:lnTo>
                    <a:pt x="801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04E90E31-0D44-6060-18C4-04EDB2173C6A}"/>
                </a:ext>
              </a:extLst>
            </p:cNvPr>
            <p:cNvSpPr/>
            <p:nvPr/>
          </p:nvSpPr>
          <p:spPr>
            <a:xfrm>
              <a:off x="795478" y="113"/>
              <a:ext cx="30585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5D89FADF-1523-B1B4-0455-FB22C3351AD6}"/>
                </a:ext>
              </a:extLst>
            </p:cNvPr>
            <p:cNvSpPr/>
            <p:nvPr/>
          </p:nvSpPr>
          <p:spPr>
            <a:xfrm>
              <a:off x="61334" y="26769"/>
              <a:ext cx="30610" cy="95595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506568C-06B3-AC1A-BA33-32969259AE1A}"/>
                </a:ext>
              </a:extLst>
            </p:cNvPr>
            <p:cNvSpPr/>
            <p:nvPr/>
          </p:nvSpPr>
          <p:spPr>
            <a:xfrm>
              <a:off x="-2" y="-2"/>
              <a:ext cx="91946" cy="2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5"/>
                  </a:lnTo>
                  <a:lnTo>
                    <a:pt x="3633" y="21600"/>
                  </a:lnTo>
                  <a:lnTo>
                    <a:pt x="21600" y="21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A0F79C9-CBA1-A18E-DCC7-95CB7571CCA2}"/>
                </a:ext>
              </a:extLst>
            </p:cNvPr>
            <p:cNvSpPr/>
            <p:nvPr/>
          </p:nvSpPr>
          <p:spPr>
            <a:xfrm>
              <a:off x="416838" y="0"/>
              <a:ext cx="6461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1" y="21600"/>
                  </a:lnTo>
                  <a:lnTo>
                    <a:pt x="10221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BEA2834-1BDD-72F8-16D6-01C8FCEAC800}"/>
                </a:ext>
              </a:extLst>
            </p:cNvPr>
            <p:cNvSpPr/>
            <p:nvPr/>
          </p:nvSpPr>
          <p:spPr>
            <a:xfrm>
              <a:off x="447414" y="42198"/>
              <a:ext cx="91807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8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1" y="10229"/>
                  </a:lnTo>
                  <a:lnTo>
                    <a:pt x="800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98A435C-4928-5DBD-8DD2-98FE25DC2D87}"/>
                </a:ext>
              </a:extLst>
            </p:cNvPr>
            <p:cNvSpPr/>
            <p:nvPr/>
          </p:nvSpPr>
          <p:spPr>
            <a:xfrm>
              <a:off x="508623" y="113"/>
              <a:ext cx="30598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</p:grp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83083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B1EBB989-00E3-D6D3-BA22-415DE9325BC0}"/>
              </a:ext>
            </a:extLst>
          </p:cNvPr>
          <p:cNvSpPr/>
          <p:nvPr userDrawn="1"/>
        </p:nvSpPr>
        <p:spPr>
          <a:xfrm>
            <a:off x="10366157" y="638781"/>
            <a:ext cx="370938" cy="214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"/>
                </a:lnTo>
                <a:lnTo>
                  <a:pt x="7201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5BD3E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65" name="object 29">
            <a:extLst>
              <a:ext uri="{FF2B5EF4-FFF2-40B4-BE49-F238E27FC236}">
                <a16:creationId xmlns:a16="http://schemas.microsoft.com/office/drawing/2014/main" id="{98EDCB58-2F4E-3B5A-F44A-1C6DA9DAE850}"/>
              </a:ext>
            </a:extLst>
          </p:cNvPr>
          <p:cNvSpPr/>
          <p:nvPr userDrawn="1"/>
        </p:nvSpPr>
        <p:spPr>
          <a:xfrm>
            <a:off x="10595698" y="638779"/>
            <a:ext cx="706747" cy="611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8" y="0"/>
                </a:moveTo>
                <a:lnTo>
                  <a:pt x="7021" y="1"/>
                </a:lnTo>
                <a:lnTo>
                  <a:pt x="0" y="14036"/>
                </a:lnTo>
                <a:lnTo>
                  <a:pt x="3782" y="21600"/>
                </a:lnTo>
                <a:lnTo>
                  <a:pt x="10800" y="7560"/>
                </a:lnTo>
                <a:lnTo>
                  <a:pt x="21600" y="7560"/>
                </a:lnTo>
                <a:lnTo>
                  <a:pt x="17818" y="0"/>
                </a:lnTo>
                <a:close/>
              </a:path>
            </a:pathLst>
          </a:custGeom>
          <a:solidFill>
            <a:srgbClr val="E63023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grpSp>
        <p:nvGrpSpPr>
          <p:cNvPr id="66" name="object 30">
            <a:extLst>
              <a:ext uri="{FF2B5EF4-FFF2-40B4-BE49-F238E27FC236}">
                <a16:creationId xmlns:a16="http://schemas.microsoft.com/office/drawing/2014/main" id="{A926D28C-6151-8A1C-771F-5FB40DA522E1}"/>
              </a:ext>
            </a:extLst>
          </p:cNvPr>
          <p:cNvGrpSpPr/>
          <p:nvPr userDrawn="1"/>
        </p:nvGrpSpPr>
        <p:grpSpPr>
          <a:xfrm>
            <a:off x="10674915" y="302263"/>
            <a:ext cx="1085947" cy="122368"/>
            <a:chOff x="-1" y="-1"/>
            <a:chExt cx="1085945" cy="12236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44896C9-285D-6014-B1BE-7DF9F12928BB}"/>
                </a:ext>
              </a:extLst>
            </p:cNvPr>
            <p:cNvSpPr/>
            <p:nvPr/>
          </p:nvSpPr>
          <p:spPr>
            <a:xfrm>
              <a:off x="126364" y="0"/>
              <a:ext cx="106113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5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29" y="21600"/>
                  </a:lnTo>
                  <a:lnTo>
                    <a:pt x="6229" y="13166"/>
                  </a:lnTo>
                  <a:lnTo>
                    <a:pt x="19299" y="13166"/>
                  </a:lnTo>
                  <a:lnTo>
                    <a:pt x="18631" y="12161"/>
                  </a:lnTo>
                  <a:lnTo>
                    <a:pt x="19931" y="11209"/>
                  </a:lnTo>
                  <a:lnTo>
                    <a:pt x="20931" y="10011"/>
                  </a:lnTo>
                  <a:lnTo>
                    <a:pt x="21573" y="8618"/>
                  </a:lnTo>
                  <a:lnTo>
                    <a:pt x="21600" y="8438"/>
                  </a:lnTo>
                  <a:lnTo>
                    <a:pt x="6229" y="8438"/>
                  </a:lnTo>
                  <a:lnTo>
                    <a:pt x="6229" y="4726"/>
                  </a:lnTo>
                  <a:lnTo>
                    <a:pt x="21473" y="4726"/>
                  </a:lnTo>
                  <a:lnTo>
                    <a:pt x="21240" y="3716"/>
                  </a:lnTo>
                  <a:lnTo>
                    <a:pt x="19741" y="1782"/>
                  </a:lnTo>
                  <a:lnTo>
                    <a:pt x="17515" y="478"/>
                  </a:lnTo>
                  <a:lnTo>
                    <a:pt x="14785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8302F9B-EB15-48F7-EEEB-59A1F87F6CF0}"/>
                </a:ext>
              </a:extLst>
            </p:cNvPr>
            <p:cNvSpPr/>
            <p:nvPr/>
          </p:nvSpPr>
          <p:spPr>
            <a:xfrm>
              <a:off x="190118" y="74581"/>
              <a:ext cx="58626" cy="4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1" y="0"/>
                  </a:moveTo>
                  <a:lnTo>
                    <a:pt x="0" y="0"/>
                  </a:lnTo>
                  <a:lnTo>
                    <a:pt x="10166" y="21600"/>
                  </a:lnTo>
                  <a:lnTo>
                    <a:pt x="21600" y="21600"/>
                  </a:lnTo>
                  <a:lnTo>
                    <a:pt x="1144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7505F4A-52A4-A731-2579-D481529E950E}"/>
                </a:ext>
              </a:extLst>
            </p:cNvPr>
            <p:cNvSpPr/>
            <p:nvPr/>
          </p:nvSpPr>
          <p:spPr>
            <a:xfrm>
              <a:off x="248741" y="0"/>
              <a:ext cx="1411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8" y="0"/>
                  </a:moveTo>
                  <a:lnTo>
                    <a:pt x="9494" y="0"/>
                  </a:lnTo>
                  <a:lnTo>
                    <a:pt x="0" y="21600"/>
                  </a:lnTo>
                  <a:lnTo>
                    <a:pt x="4983" y="21600"/>
                  </a:lnTo>
                  <a:lnTo>
                    <a:pt x="7355" y="16201"/>
                  </a:lnTo>
                  <a:lnTo>
                    <a:pt x="21600" y="16201"/>
                  </a:lnTo>
                  <a:lnTo>
                    <a:pt x="19522" y="11473"/>
                  </a:lnTo>
                  <a:lnTo>
                    <a:pt x="9433" y="11473"/>
                  </a:lnTo>
                  <a:lnTo>
                    <a:pt x="11985" y="5662"/>
                  </a:lnTo>
                  <a:lnTo>
                    <a:pt x="16967" y="5662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724BFE6-8E91-2C9F-65FD-21D7C62327AB}"/>
                </a:ext>
              </a:extLst>
            </p:cNvPr>
            <p:cNvSpPr/>
            <p:nvPr/>
          </p:nvSpPr>
          <p:spPr>
            <a:xfrm>
              <a:off x="357308" y="91776"/>
              <a:ext cx="48059" cy="30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31" y="0"/>
                  </a:moveTo>
                  <a:lnTo>
                    <a:pt x="0" y="0"/>
                  </a:lnTo>
                  <a:lnTo>
                    <a:pt x="6970" y="21600"/>
                  </a:lnTo>
                  <a:lnTo>
                    <a:pt x="21600" y="21600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32021AA-A157-65E2-8856-507ECCA20002}"/>
                </a:ext>
              </a:extLst>
            </p:cNvPr>
            <p:cNvSpPr/>
            <p:nvPr/>
          </p:nvSpPr>
          <p:spPr>
            <a:xfrm>
              <a:off x="199408" y="26769"/>
              <a:ext cx="34052" cy="2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2" y="0"/>
                  </a:moveTo>
                  <a:lnTo>
                    <a:pt x="0" y="0"/>
                  </a:lnTo>
                  <a:lnTo>
                    <a:pt x="2183" y="3554"/>
                  </a:lnTo>
                  <a:lnTo>
                    <a:pt x="2232" y="18065"/>
                  </a:lnTo>
                  <a:lnTo>
                    <a:pt x="36" y="21600"/>
                  </a:lnTo>
                  <a:lnTo>
                    <a:pt x="20976" y="21600"/>
                  </a:lnTo>
                  <a:lnTo>
                    <a:pt x="21600" y="13689"/>
                  </a:lnTo>
                  <a:lnTo>
                    <a:pt x="21563" y="7911"/>
                  </a:lnTo>
                  <a:lnTo>
                    <a:pt x="20582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24C6A28-92A7-3887-0C6D-CCEEEE7787B1}"/>
                </a:ext>
              </a:extLst>
            </p:cNvPr>
            <p:cNvSpPr/>
            <p:nvPr/>
          </p:nvSpPr>
          <p:spPr>
            <a:xfrm>
              <a:off x="860477" y="0"/>
              <a:ext cx="994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872"/>
                  </a:lnTo>
                  <a:lnTo>
                    <a:pt x="6642" y="16872"/>
                  </a:lnTo>
                  <a:lnTo>
                    <a:pt x="6642" y="13163"/>
                  </a:lnTo>
                  <a:lnTo>
                    <a:pt x="20774" y="13163"/>
                  </a:lnTo>
                  <a:lnTo>
                    <a:pt x="20774" y="8435"/>
                  </a:lnTo>
                  <a:lnTo>
                    <a:pt x="6642" y="8435"/>
                  </a:lnTo>
                  <a:lnTo>
                    <a:pt x="6642" y="4724"/>
                  </a:lnTo>
                  <a:lnTo>
                    <a:pt x="21600" y="47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640FF7-233E-D92A-232E-3A552A56ADF8}"/>
                </a:ext>
              </a:extLst>
            </p:cNvPr>
            <p:cNvSpPr/>
            <p:nvPr/>
          </p:nvSpPr>
          <p:spPr>
            <a:xfrm>
              <a:off x="565996" y="91280"/>
              <a:ext cx="112964" cy="3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7" y="0"/>
                  </a:moveTo>
                  <a:lnTo>
                    <a:pt x="0" y="16251"/>
                  </a:lnTo>
                  <a:lnTo>
                    <a:pt x="1542" y="18512"/>
                  </a:lnTo>
                  <a:lnTo>
                    <a:pt x="3155" y="20188"/>
                  </a:lnTo>
                  <a:lnTo>
                    <a:pt x="4833" y="21232"/>
                  </a:lnTo>
                  <a:lnTo>
                    <a:pt x="6569" y="21600"/>
                  </a:lnTo>
                  <a:lnTo>
                    <a:pt x="15330" y="21591"/>
                  </a:lnTo>
                  <a:lnTo>
                    <a:pt x="17889" y="19698"/>
                  </a:lnTo>
                  <a:lnTo>
                    <a:pt x="19976" y="14534"/>
                  </a:lnTo>
                  <a:lnTo>
                    <a:pt x="21381" y="6876"/>
                  </a:lnTo>
                  <a:lnTo>
                    <a:pt x="21600" y="2890"/>
                  </a:lnTo>
                  <a:lnTo>
                    <a:pt x="6569" y="2890"/>
                  </a:lnTo>
                  <a:lnTo>
                    <a:pt x="5519" y="2695"/>
                  </a:lnTo>
                  <a:lnTo>
                    <a:pt x="4498" y="2135"/>
                  </a:lnTo>
                  <a:lnTo>
                    <a:pt x="3512" y="123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31820EBD-881A-577A-538C-9CFFBC6E2BEF}"/>
                </a:ext>
              </a:extLst>
            </p:cNvPr>
            <p:cNvSpPr/>
            <p:nvPr/>
          </p:nvSpPr>
          <p:spPr>
            <a:xfrm>
              <a:off x="565996" y="-2"/>
              <a:ext cx="114512" cy="95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9" y="0"/>
                  </a:moveTo>
                  <a:lnTo>
                    <a:pt x="6480" y="0"/>
                  </a:lnTo>
                  <a:lnTo>
                    <a:pt x="3954" y="612"/>
                  </a:lnTo>
                  <a:lnTo>
                    <a:pt x="1895" y="2280"/>
                  </a:lnTo>
                  <a:lnTo>
                    <a:pt x="508" y="4756"/>
                  </a:lnTo>
                  <a:lnTo>
                    <a:pt x="0" y="7790"/>
                  </a:lnTo>
                  <a:lnTo>
                    <a:pt x="0" y="9056"/>
                  </a:lnTo>
                  <a:lnTo>
                    <a:pt x="508" y="12090"/>
                  </a:lnTo>
                  <a:lnTo>
                    <a:pt x="1895" y="14567"/>
                  </a:lnTo>
                  <a:lnTo>
                    <a:pt x="3954" y="16237"/>
                  </a:lnTo>
                  <a:lnTo>
                    <a:pt x="6480" y="16849"/>
                  </a:lnTo>
                  <a:lnTo>
                    <a:pt x="15200" y="16849"/>
                  </a:lnTo>
                  <a:lnTo>
                    <a:pt x="15849" y="17627"/>
                  </a:lnTo>
                  <a:lnTo>
                    <a:pt x="15849" y="20817"/>
                  </a:lnTo>
                  <a:lnTo>
                    <a:pt x="15200" y="21597"/>
                  </a:lnTo>
                  <a:lnTo>
                    <a:pt x="6480" y="21600"/>
                  </a:lnTo>
                  <a:lnTo>
                    <a:pt x="21308" y="21600"/>
                  </a:lnTo>
                  <a:lnTo>
                    <a:pt x="21600" y="19856"/>
                  </a:lnTo>
                  <a:lnTo>
                    <a:pt x="21600" y="18587"/>
                  </a:lnTo>
                  <a:lnTo>
                    <a:pt x="21092" y="15556"/>
                  </a:lnTo>
                  <a:lnTo>
                    <a:pt x="19706" y="13081"/>
                  </a:lnTo>
                  <a:lnTo>
                    <a:pt x="17647" y="11412"/>
                  </a:lnTo>
                  <a:lnTo>
                    <a:pt x="15122" y="10800"/>
                  </a:lnTo>
                  <a:lnTo>
                    <a:pt x="6400" y="10800"/>
                  </a:lnTo>
                  <a:lnTo>
                    <a:pt x="5748" y="10021"/>
                  </a:lnTo>
                  <a:lnTo>
                    <a:pt x="5748" y="6828"/>
                  </a:lnTo>
                  <a:lnTo>
                    <a:pt x="6400" y="6049"/>
                  </a:lnTo>
                  <a:lnTo>
                    <a:pt x="18717" y="6049"/>
                  </a:lnTo>
                  <a:lnTo>
                    <a:pt x="18717" y="428"/>
                  </a:lnTo>
                  <a:lnTo>
                    <a:pt x="17876" y="239"/>
                  </a:lnTo>
                  <a:lnTo>
                    <a:pt x="16980" y="106"/>
                  </a:lnTo>
                  <a:lnTo>
                    <a:pt x="16053" y="26"/>
                  </a:lnTo>
                  <a:lnTo>
                    <a:pt x="15119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39D6678-0F30-64A0-A81E-3E78472998D1}"/>
                </a:ext>
              </a:extLst>
            </p:cNvPr>
            <p:cNvSpPr/>
            <p:nvPr/>
          </p:nvSpPr>
          <p:spPr>
            <a:xfrm>
              <a:off x="994337" y="0"/>
              <a:ext cx="9160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7216" y="21600"/>
                  </a:lnTo>
                  <a:lnTo>
                    <a:pt x="7216" y="4726"/>
                  </a:lnTo>
                  <a:lnTo>
                    <a:pt x="17951" y="4726"/>
                  </a:lnTo>
                  <a:lnTo>
                    <a:pt x="2160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F57D43-1274-D2C0-24FB-5DEFE496F341}"/>
                </a:ext>
              </a:extLst>
            </p:cNvPr>
            <p:cNvSpPr/>
            <p:nvPr/>
          </p:nvSpPr>
          <p:spPr>
            <a:xfrm>
              <a:off x="703683" y="0"/>
              <a:ext cx="64625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0" y="21600"/>
                  </a:lnTo>
                  <a:lnTo>
                    <a:pt x="10220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6F81D7AA-17FB-529B-7A0D-4526786DD50C}"/>
                </a:ext>
              </a:extLst>
            </p:cNvPr>
            <p:cNvSpPr/>
            <p:nvPr/>
          </p:nvSpPr>
          <p:spPr>
            <a:xfrm>
              <a:off x="734258" y="42198"/>
              <a:ext cx="91805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11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4" y="10229"/>
                  </a:lnTo>
                  <a:lnTo>
                    <a:pt x="801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04E90E31-0D44-6060-18C4-04EDB2173C6A}"/>
                </a:ext>
              </a:extLst>
            </p:cNvPr>
            <p:cNvSpPr/>
            <p:nvPr/>
          </p:nvSpPr>
          <p:spPr>
            <a:xfrm>
              <a:off x="795478" y="113"/>
              <a:ext cx="30585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5D89FADF-1523-B1B4-0455-FB22C3351AD6}"/>
                </a:ext>
              </a:extLst>
            </p:cNvPr>
            <p:cNvSpPr/>
            <p:nvPr/>
          </p:nvSpPr>
          <p:spPr>
            <a:xfrm>
              <a:off x="61334" y="26769"/>
              <a:ext cx="30610" cy="95595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506568C-06B3-AC1A-BA33-32969259AE1A}"/>
                </a:ext>
              </a:extLst>
            </p:cNvPr>
            <p:cNvSpPr/>
            <p:nvPr/>
          </p:nvSpPr>
          <p:spPr>
            <a:xfrm>
              <a:off x="-2" y="-2"/>
              <a:ext cx="91946" cy="2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5"/>
                  </a:lnTo>
                  <a:lnTo>
                    <a:pt x="3633" y="21600"/>
                  </a:lnTo>
                  <a:lnTo>
                    <a:pt x="21600" y="21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A0F79C9-CBA1-A18E-DCC7-95CB7571CCA2}"/>
                </a:ext>
              </a:extLst>
            </p:cNvPr>
            <p:cNvSpPr/>
            <p:nvPr/>
          </p:nvSpPr>
          <p:spPr>
            <a:xfrm>
              <a:off x="416838" y="0"/>
              <a:ext cx="6461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1" y="21600"/>
                  </a:lnTo>
                  <a:lnTo>
                    <a:pt x="10221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BEA2834-1BDD-72F8-16D6-01C8FCEAC800}"/>
                </a:ext>
              </a:extLst>
            </p:cNvPr>
            <p:cNvSpPr/>
            <p:nvPr/>
          </p:nvSpPr>
          <p:spPr>
            <a:xfrm>
              <a:off x="447414" y="42198"/>
              <a:ext cx="91807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8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1" y="10229"/>
                  </a:lnTo>
                  <a:lnTo>
                    <a:pt x="800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98A435C-4928-5DBD-8DD2-98FE25DC2D87}"/>
                </a:ext>
              </a:extLst>
            </p:cNvPr>
            <p:cNvSpPr/>
            <p:nvPr/>
          </p:nvSpPr>
          <p:spPr>
            <a:xfrm>
              <a:off x="508623" y="113"/>
              <a:ext cx="30598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</p:grp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5051478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592434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22222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484549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49273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841017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813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458258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4058515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440541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44608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70249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827067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483263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61925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8367795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954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523945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71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775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1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3052392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1971042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3867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8172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4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2" imgW="421" imgH="420" progId="TCLayout.ActiveDocument.1">
                  <p:embed/>
                </p:oleObj>
              </mc:Choice>
              <mc:Fallback>
                <p:oleObj name="think-cell Slide" r:id="rId32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42909-EEA3-22BC-20EC-DD8352F176C2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8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44" r:id="rId2"/>
    <p:sldLayoutId id="2147483747" r:id="rId3"/>
    <p:sldLayoutId id="2147483753" r:id="rId4"/>
    <p:sldLayoutId id="2147483757" r:id="rId5"/>
    <p:sldLayoutId id="2147483808" r:id="rId6"/>
    <p:sldLayoutId id="2147483806" r:id="rId7"/>
    <p:sldLayoutId id="2147483807" r:id="rId8"/>
    <p:sldLayoutId id="2147483750" r:id="rId9"/>
    <p:sldLayoutId id="2147483756" r:id="rId10"/>
    <p:sldLayoutId id="2147483749" r:id="rId11"/>
    <p:sldLayoutId id="2147483752" r:id="rId12"/>
    <p:sldLayoutId id="2147483779" r:id="rId13"/>
    <p:sldLayoutId id="2147483755" r:id="rId14"/>
    <p:sldLayoutId id="2147483776" r:id="rId15"/>
    <p:sldLayoutId id="2147483778" r:id="rId16"/>
    <p:sldLayoutId id="2147483751" r:id="rId17"/>
    <p:sldLayoutId id="2147483739" r:id="rId18"/>
    <p:sldLayoutId id="2147483734" r:id="rId19"/>
    <p:sldLayoutId id="2147483745" r:id="rId20"/>
    <p:sldLayoutId id="2147483728" r:id="rId21"/>
    <p:sldLayoutId id="2147483746" r:id="rId22"/>
    <p:sldLayoutId id="2147483736" r:id="rId23"/>
    <p:sldLayoutId id="2147483738" r:id="rId24"/>
    <p:sldLayoutId id="2147483740" r:id="rId25"/>
    <p:sldLayoutId id="2147483732" r:id="rId26"/>
    <p:sldLayoutId id="2147483733" r:id="rId27"/>
    <p:sldLayoutId id="2147483743" r:id="rId28"/>
    <p:sldLayoutId id="2147483809" r:id="rId29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21" imgH="420" progId="TCLayout.ActiveDocument.1">
                  <p:embed/>
                </p:oleObj>
              </mc:Choice>
              <mc:Fallback>
                <p:oleObj name="think-cell Slide" r:id="rId30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8" name="Group 207">
            <a:extLst>
              <a:ext uri="{FF2B5EF4-FFF2-40B4-BE49-F238E27FC236}">
                <a16:creationId xmlns:a16="http://schemas.microsoft.com/office/drawing/2014/main" id="{FC8C16CD-EABE-B174-F203-60F2C5DDB2BD}"/>
              </a:ext>
            </a:extLst>
          </p:cNvPr>
          <p:cNvGrpSpPr/>
          <p:nvPr userDrawn="1"/>
        </p:nvGrpSpPr>
        <p:grpSpPr>
          <a:xfrm>
            <a:off x="10522168" y="260005"/>
            <a:ext cx="1431967" cy="973734"/>
            <a:chOff x="10366157" y="302263"/>
            <a:chExt cx="1394705" cy="948396"/>
          </a:xfrm>
        </p:grpSpPr>
        <p:sp>
          <p:nvSpPr>
            <p:cNvPr id="209" name="object 28">
              <a:extLst>
                <a:ext uri="{FF2B5EF4-FFF2-40B4-BE49-F238E27FC236}">
                  <a16:creationId xmlns:a16="http://schemas.microsoft.com/office/drawing/2014/main" id="{6E773E17-8EE7-2EBB-C07D-470AB8BA4F8C}"/>
                </a:ext>
              </a:extLst>
            </p:cNvPr>
            <p:cNvSpPr/>
            <p:nvPr/>
          </p:nvSpPr>
          <p:spPr>
            <a:xfrm>
              <a:off x="10366157" y="638781"/>
              <a:ext cx="370938" cy="21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"/>
                  </a:lnTo>
                  <a:lnTo>
                    <a:pt x="7201" y="21600"/>
                  </a:lnTo>
                  <a:lnTo>
                    <a:pt x="144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5BD3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210" name="object 29">
              <a:extLst>
                <a:ext uri="{FF2B5EF4-FFF2-40B4-BE49-F238E27FC236}">
                  <a16:creationId xmlns:a16="http://schemas.microsoft.com/office/drawing/2014/main" id="{A9BBCCA1-D2C9-0073-8150-EF7EC50A2649}"/>
                </a:ext>
              </a:extLst>
            </p:cNvPr>
            <p:cNvSpPr/>
            <p:nvPr/>
          </p:nvSpPr>
          <p:spPr>
            <a:xfrm>
              <a:off x="10595698" y="638779"/>
              <a:ext cx="706747" cy="611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18" y="0"/>
                  </a:moveTo>
                  <a:lnTo>
                    <a:pt x="7021" y="1"/>
                  </a:lnTo>
                  <a:lnTo>
                    <a:pt x="0" y="14036"/>
                  </a:lnTo>
                  <a:lnTo>
                    <a:pt x="3782" y="21600"/>
                  </a:lnTo>
                  <a:lnTo>
                    <a:pt x="10800" y="7560"/>
                  </a:lnTo>
                  <a:lnTo>
                    <a:pt x="21600" y="7560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grpSp>
          <p:nvGrpSpPr>
            <p:cNvPr id="211" name="object 30">
              <a:extLst>
                <a:ext uri="{FF2B5EF4-FFF2-40B4-BE49-F238E27FC236}">
                  <a16:creationId xmlns:a16="http://schemas.microsoft.com/office/drawing/2014/main" id="{C63CE11A-7B41-ADC7-F175-47E897852661}"/>
                </a:ext>
              </a:extLst>
            </p:cNvPr>
            <p:cNvGrpSpPr/>
            <p:nvPr/>
          </p:nvGrpSpPr>
          <p:grpSpPr>
            <a:xfrm>
              <a:off x="10674915" y="302263"/>
              <a:ext cx="1085947" cy="122368"/>
              <a:chOff x="-1" y="-1"/>
              <a:chExt cx="1085945" cy="122366"/>
            </a:xfrm>
          </p:grpSpPr>
          <p:sp>
            <p:nvSpPr>
              <p:cNvPr id="212" name="Shape">
                <a:extLst>
                  <a:ext uri="{FF2B5EF4-FFF2-40B4-BE49-F238E27FC236}">
                    <a16:creationId xmlns:a16="http://schemas.microsoft.com/office/drawing/2014/main" id="{F612E393-F414-DC88-2045-14DA35B327CA}"/>
                  </a:ext>
                </a:extLst>
              </p:cNvPr>
              <p:cNvSpPr/>
              <p:nvPr/>
            </p:nvSpPr>
            <p:spPr>
              <a:xfrm>
                <a:off x="126364" y="0"/>
                <a:ext cx="106113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29" y="21600"/>
                    </a:lnTo>
                    <a:lnTo>
                      <a:pt x="6229" y="13166"/>
                    </a:lnTo>
                    <a:lnTo>
                      <a:pt x="19299" y="13166"/>
                    </a:lnTo>
                    <a:lnTo>
                      <a:pt x="18631" y="12161"/>
                    </a:lnTo>
                    <a:lnTo>
                      <a:pt x="19931" y="11209"/>
                    </a:lnTo>
                    <a:lnTo>
                      <a:pt x="20931" y="10011"/>
                    </a:lnTo>
                    <a:lnTo>
                      <a:pt x="21573" y="8618"/>
                    </a:lnTo>
                    <a:lnTo>
                      <a:pt x="21600" y="8438"/>
                    </a:lnTo>
                    <a:lnTo>
                      <a:pt x="6229" y="8438"/>
                    </a:lnTo>
                    <a:lnTo>
                      <a:pt x="6229" y="4726"/>
                    </a:lnTo>
                    <a:lnTo>
                      <a:pt x="21473" y="4726"/>
                    </a:lnTo>
                    <a:lnTo>
                      <a:pt x="21240" y="3716"/>
                    </a:lnTo>
                    <a:lnTo>
                      <a:pt x="19741" y="1782"/>
                    </a:lnTo>
                    <a:lnTo>
                      <a:pt x="17515" y="478"/>
                    </a:lnTo>
                    <a:lnTo>
                      <a:pt x="14785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3" name="Shape">
                <a:extLst>
                  <a:ext uri="{FF2B5EF4-FFF2-40B4-BE49-F238E27FC236}">
                    <a16:creationId xmlns:a16="http://schemas.microsoft.com/office/drawing/2014/main" id="{33452A30-51AA-04F4-E737-CBFE876C36F5}"/>
                  </a:ext>
                </a:extLst>
              </p:cNvPr>
              <p:cNvSpPr/>
              <p:nvPr/>
            </p:nvSpPr>
            <p:spPr>
              <a:xfrm>
                <a:off x="190118" y="74581"/>
                <a:ext cx="58626" cy="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41" y="0"/>
                    </a:moveTo>
                    <a:lnTo>
                      <a:pt x="0" y="0"/>
                    </a:lnTo>
                    <a:lnTo>
                      <a:pt x="10166" y="21600"/>
                    </a:lnTo>
                    <a:lnTo>
                      <a:pt x="21600" y="21600"/>
                    </a:lnTo>
                    <a:lnTo>
                      <a:pt x="1144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4" name="Shape">
                <a:extLst>
                  <a:ext uri="{FF2B5EF4-FFF2-40B4-BE49-F238E27FC236}">
                    <a16:creationId xmlns:a16="http://schemas.microsoft.com/office/drawing/2014/main" id="{1903EED1-483F-48A2-F8AC-55205B55EA5B}"/>
                  </a:ext>
                </a:extLst>
              </p:cNvPr>
              <p:cNvSpPr/>
              <p:nvPr/>
            </p:nvSpPr>
            <p:spPr>
              <a:xfrm>
                <a:off x="248741" y="0"/>
                <a:ext cx="1411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78" y="0"/>
                    </a:moveTo>
                    <a:lnTo>
                      <a:pt x="9494" y="0"/>
                    </a:lnTo>
                    <a:lnTo>
                      <a:pt x="0" y="21600"/>
                    </a:lnTo>
                    <a:lnTo>
                      <a:pt x="4983" y="21600"/>
                    </a:lnTo>
                    <a:lnTo>
                      <a:pt x="7355" y="16201"/>
                    </a:lnTo>
                    <a:lnTo>
                      <a:pt x="21600" y="16201"/>
                    </a:lnTo>
                    <a:lnTo>
                      <a:pt x="19522" y="11473"/>
                    </a:lnTo>
                    <a:lnTo>
                      <a:pt x="9433" y="11473"/>
                    </a:lnTo>
                    <a:lnTo>
                      <a:pt x="11985" y="5662"/>
                    </a:lnTo>
                    <a:lnTo>
                      <a:pt x="16967" y="5662"/>
                    </a:lnTo>
                    <a:lnTo>
                      <a:pt x="1447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5" name="Shape">
                <a:extLst>
                  <a:ext uri="{FF2B5EF4-FFF2-40B4-BE49-F238E27FC236}">
                    <a16:creationId xmlns:a16="http://schemas.microsoft.com/office/drawing/2014/main" id="{084D58E9-ED01-715E-498F-CDCF8F0D5A8F}"/>
                  </a:ext>
                </a:extLst>
              </p:cNvPr>
              <p:cNvSpPr/>
              <p:nvPr/>
            </p:nvSpPr>
            <p:spPr>
              <a:xfrm>
                <a:off x="357308" y="91776"/>
                <a:ext cx="48059" cy="30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31" y="0"/>
                    </a:moveTo>
                    <a:lnTo>
                      <a:pt x="0" y="0"/>
                    </a:lnTo>
                    <a:lnTo>
                      <a:pt x="6970" y="21600"/>
                    </a:lnTo>
                    <a:lnTo>
                      <a:pt x="21600" y="21600"/>
                    </a:lnTo>
                    <a:lnTo>
                      <a:pt x="1463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6" name="Shape">
                <a:extLst>
                  <a:ext uri="{FF2B5EF4-FFF2-40B4-BE49-F238E27FC236}">
                    <a16:creationId xmlns:a16="http://schemas.microsoft.com/office/drawing/2014/main" id="{09378A92-2FFF-09CE-49F7-A623DAF4FDE1}"/>
                  </a:ext>
                </a:extLst>
              </p:cNvPr>
              <p:cNvSpPr/>
              <p:nvPr/>
            </p:nvSpPr>
            <p:spPr>
              <a:xfrm>
                <a:off x="199408" y="26769"/>
                <a:ext cx="34052" cy="21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82" y="0"/>
                    </a:moveTo>
                    <a:lnTo>
                      <a:pt x="0" y="0"/>
                    </a:lnTo>
                    <a:lnTo>
                      <a:pt x="2183" y="3554"/>
                    </a:lnTo>
                    <a:lnTo>
                      <a:pt x="2232" y="18065"/>
                    </a:lnTo>
                    <a:lnTo>
                      <a:pt x="36" y="21600"/>
                    </a:lnTo>
                    <a:lnTo>
                      <a:pt x="20976" y="21600"/>
                    </a:lnTo>
                    <a:lnTo>
                      <a:pt x="21600" y="13689"/>
                    </a:lnTo>
                    <a:lnTo>
                      <a:pt x="21563" y="7911"/>
                    </a:lnTo>
                    <a:lnTo>
                      <a:pt x="20582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7" name="Shape">
                <a:extLst>
                  <a:ext uri="{FF2B5EF4-FFF2-40B4-BE49-F238E27FC236}">
                    <a16:creationId xmlns:a16="http://schemas.microsoft.com/office/drawing/2014/main" id="{BAA34797-BD1C-C171-ADCA-381BF5A29547}"/>
                  </a:ext>
                </a:extLst>
              </p:cNvPr>
              <p:cNvSpPr/>
              <p:nvPr/>
            </p:nvSpPr>
            <p:spPr>
              <a:xfrm>
                <a:off x="860477" y="0"/>
                <a:ext cx="994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6872"/>
                    </a:lnTo>
                    <a:lnTo>
                      <a:pt x="6642" y="16872"/>
                    </a:lnTo>
                    <a:lnTo>
                      <a:pt x="6642" y="13163"/>
                    </a:lnTo>
                    <a:lnTo>
                      <a:pt x="20774" y="13163"/>
                    </a:lnTo>
                    <a:lnTo>
                      <a:pt x="20774" y="8435"/>
                    </a:lnTo>
                    <a:lnTo>
                      <a:pt x="6642" y="8435"/>
                    </a:lnTo>
                    <a:lnTo>
                      <a:pt x="6642" y="4724"/>
                    </a:lnTo>
                    <a:lnTo>
                      <a:pt x="21600" y="47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8" name="Shape">
                <a:extLst>
                  <a:ext uri="{FF2B5EF4-FFF2-40B4-BE49-F238E27FC236}">
                    <a16:creationId xmlns:a16="http://schemas.microsoft.com/office/drawing/2014/main" id="{9E174C78-C63D-3316-D131-0DDB182589E4}"/>
                  </a:ext>
                </a:extLst>
              </p:cNvPr>
              <p:cNvSpPr/>
              <p:nvPr/>
            </p:nvSpPr>
            <p:spPr>
              <a:xfrm>
                <a:off x="565996" y="91280"/>
                <a:ext cx="112964" cy="30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67" y="0"/>
                    </a:moveTo>
                    <a:lnTo>
                      <a:pt x="0" y="16251"/>
                    </a:lnTo>
                    <a:lnTo>
                      <a:pt x="1542" y="18512"/>
                    </a:lnTo>
                    <a:lnTo>
                      <a:pt x="3155" y="20188"/>
                    </a:lnTo>
                    <a:lnTo>
                      <a:pt x="4833" y="21232"/>
                    </a:lnTo>
                    <a:lnTo>
                      <a:pt x="6569" y="21600"/>
                    </a:lnTo>
                    <a:lnTo>
                      <a:pt x="15330" y="21591"/>
                    </a:lnTo>
                    <a:lnTo>
                      <a:pt x="17889" y="19698"/>
                    </a:lnTo>
                    <a:lnTo>
                      <a:pt x="19976" y="14534"/>
                    </a:lnTo>
                    <a:lnTo>
                      <a:pt x="21381" y="6876"/>
                    </a:lnTo>
                    <a:lnTo>
                      <a:pt x="21600" y="2890"/>
                    </a:lnTo>
                    <a:lnTo>
                      <a:pt x="6569" y="2890"/>
                    </a:lnTo>
                    <a:lnTo>
                      <a:pt x="5519" y="2695"/>
                    </a:lnTo>
                    <a:lnTo>
                      <a:pt x="4498" y="2135"/>
                    </a:lnTo>
                    <a:lnTo>
                      <a:pt x="3512" y="1231"/>
                    </a:ln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9" name="Shape">
                <a:extLst>
                  <a:ext uri="{FF2B5EF4-FFF2-40B4-BE49-F238E27FC236}">
                    <a16:creationId xmlns:a16="http://schemas.microsoft.com/office/drawing/2014/main" id="{B3D6561B-58C0-B00B-9114-57EBC4F1BE75}"/>
                  </a:ext>
                </a:extLst>
              </p:cNvPr>
              <p:cNvSpPr/>
              <p:nvPr/>
            </p:nvSpPr>
            <p:spPr>
              <a:xfrm>
                <a:off x="565996" y="-2"/>
                <a:ext cx="114512" cy="95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9" y="0"/>
                    </a:moveTo>
                    <a:lnTo>
                      <a:pt x="6480" y="0"/>
                    </a:lnTo>
                    <a:lnTo>
                      <a:pt x="3954" y="612"/>
                    </a:lnTo>
                    <a:lnTo>
                      <a:pt x="1895" y="2280"/>
                    </a:lnTo>
                    <a:lnTo>
                      <a:pt x="508" y="4756"/>
                    </a:lnTo>
                    <a:lnTo>
                      <a:pt x="0" y="7790"/>
                    </a:lnTo>
                    <a:lnTo>
                      <a:pt x="0" y="9056"/>
                    </a:lnTo>
                    <a:lnTo>
                      <a:pt x="508" y="12090"/>
                    </a:lnTo>
                    <a:lnTo>
                      <a:pt x="1895" y="14567"/>
                    </a:lnTo>
                    <a:lnTo>
                      <a:pt x="3954" y="16237"/>
                    </a:lnTo>
                    <a:lnTo>
                      <a:pt x="6480" y="16849"/>
                    </a:lnTo>
                    <a:lnTo>
                      <a:pt x="15200" y="16849"/>
                    </a:lnTo>
                    <a:lnTo>
                      <a:pt x="15849" y="17627"/>
                    </a:lnTo>
                    <a:lnTo>
                      <a:pt x="15849" y="20817"/>
                    </a:lnTo>
                    <a:lnTo>
                      <a:pt x="15200" y="21597"/>
                    </a:lnTo>
                    <a:lnTo>
                      <a:pt x="6480" y="21600"/>
                    </a:lnTo>
                    <a:lnTo>
                      <a:pt x="21308" y="21600"/>
                    </a:lnTo>
                    <a:lnTo>
                      <a:pt x="21600" y="19856"/>
                    </a:lnTo>
                    <a:lnTo>
                      <a:pt x="21600" y="18587"/>
                    </a:lnTo>
                    <a:lnTo>
                      <a:pt x="21092" y="15556"/>
                    </a:lnTo>
                    <a:lnTo>
                      <a:pt x="19706" y="13081"/>
                    </a:lnTo>
                    <a:lnTo>
                      <a:pt x="17647" y="11412"/>
                    </a:lnTo>
                    <a:lnTo>
                      <a:pt x="15122" y="10800"/>
                    </a:lnTo>
                    <a:lnTo>
                      <a:pt x="6400" y="10800"/>
                    </a:lnTo>
                    <a:lnTo>
                      <a:pt x="5748" y="10021"/>
                    </a:lnTo>
                    <a:lnTo>
                      <a:pt x="5748" y="6828"/>
                    </a:lnTo>
                    <a:lnTo>
                      <a:pt x="6400" y="6049"/>
                    </a:lnTo>
                    <a:lnTo>
                      <a:pt x="18717" y="6049"/>
                    </a:lnTo>
                    <a:lnTo>
                      <a:pt x="18717" y="428"/>
                    </a:lnTo>
                    <a:lnTo>
                      <a:pt x="17876" y="239"/>
                    </a:lnTo>
                    <a:lnTo>
                      <a:pt x="16980" y="106"/>
                    </a:lnTo>
                    <a:lnTo>
                      <a:pt x="16053" y="26"/>
                    </a:lnTo>
                    <a:lnTo>
                      <a:pt x="15119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0" name="Shape">
                <a:extLst>
                  <a:ext uri="{FF2B5EF4-FFF2-40B4-BE49-F238E27FC236}">
                    <a16:creationId xmlns:a16="http://schemas.microsoft.com/office/drawing/2014/main" id="{C91EBE74-344D-8CE0-517C-416261A7E4BB}"/>
                  </a:ext>
                </a:extLst>
              </p:cNvPr>
              <p:cNvSpPr/>
              <p:nvPr/>
            </p:nvSpPr>
            <p:spPr>
              <a:xfrm>
                <a:off x="994337" y="0"/>
                <a:ext cx="9160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7216" y="21600"/>
                    </a:lnTo>
                    <a:lnTo>
                      <a:pt x="7216" y="4726"/>
                    </a:lnTo>
                    <a:lnTo>
                      <a:pt x="17951" y="4726"/>
                    </a:lnTo>
                    <a:lnTo>
                      <a:pt x="2160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1" name="Shape">
                <a:extLst>
                  <a:ext uri="{FF2B5EF4-FFF2-40B4-BE49-F238E27FC236}">
                    <a16:creationId xmlns:a16="http://schemas.microsoft.com/office/drawing/2014/main" id="{3CF5A47B-B13B-2A01-E655-77C052F5ED5B}"/>
                  </a:ext>
                </a:extLst>
              </p:cNvPr>
              <p:cNvSpPr/>
              <p:nvPr/>
            </p:nvSpPr>
            <p:spPr>
              <a:xfrm>
                <a:off x="703683" y="0"/>
                <a:ext cx="64625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0" y="21600"/>
                    </a:lnTo>
                    <a:lnTo>
                      <a:pt x="10220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2" name="Shape">
                <a:extLst>
                  <a:ext uri="{FF2B5EF4-FFF2-40B4-BE49-F238E27FC236}">
                    <a16:creationId xmlns:a16="http://schemas.microsoft.com/office/drawing/2014/main" id="{CCD62E07-89B6-8D14-845F-6FAE05758330}"/>
                  </a:ext>
                </a:extLst>
              </p:cNvPr>
              <p:cNvSpPr/>
              <p:nvPr/>
            </p:nvSpPr>
            <p:spPr>
              <a:xfrm>
                <a:off x="734258" y="42198"/>
                <a:ext cx="91805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11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4" y="10229"/>
                    </a:lnTo>
                    <a:lnTo>
                      <a:pt x="801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3" name="Rectangle">
                <a:extLst>
                  <a:ext uri="{FF2B5EF4-FFF2-40B4-BE49-F238E27FC236}">
                    <a16:creationId xmlns:a16="http://schemas.microsoft.com/office/drawing/2014/main" id="{7D8D2A43-5404-B777-2E6D-EE66FC00E4A3}"/>
                  </a:ext>
                </a:extLst>
              </p:cNvPr>
              <p:cNvSpPr/>
              <p:nvPr/>
            </p:nvSpPr>
            <p:spPr>
              <a:xfrm>
                <a:off x="795478" y="113"/>
                <a:ext cx="30585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4" name="Rectangle">
                <a:extLst>
                  <a:ext uri="{FF2B5EF4-FFF2-40B4-BE49-F238E27FC236}">
                    <a16:creationId xmlns:a16="http://schemas.microsoft.com/office/drawing/2014/main" id="{1E236254-F0B3-D421-6557-050DC6D8C8C4}"/>
                  </a:ext>
                </a:extLst>
              </p:cNvPr>
              <p:cNvSpPr/>
              <p:nvPr/>
            </p:nvSpPr>
            <p:spPr>
              <a:xfrm>
                <a:off x="61334" y="26769"/>
                <a:ext cx="30610" cy="95595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5" name="Shape">
                <a:extLst>
                  <a:ext uri="{FF2B5EF4-FFF2-40B4-BE49-F238E27FC236}">
                    <a16:creationId xmlns:a16="http://schemas.microsoft.com/office/drawing/2014/main" id="{2A7C2351-8844-3A3A-B755-905CDFF2264B}"/>
                  </a:ext>
                </a:extLst>
              </p:cNvPr>
              <p:cNvSpPr/>
              <p:nvPr/>
            </p:nvSpPr>
            <p:spPr>
              <a:xfrm>
                <a:off x="-2" y="-2"/>
                <a:ext cx="91946" cy="26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5"/>
                    </a:lnTo>
                    <a:lnTo>
                      <a:pt x="3633" y="21600"/>
                    </a:lnTo>
                    <a:lnTo>
                      <a:pt x="21600" y="2159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6" name="Shape">
                <a:extLst>
                  <a:ext uri="{FF2B5EF4-FFF2-40B4-BE49-F238E27FC236}">
                    <a16:creationId xmlns:a16="http://schemas.microsoft.com/office/drawing/2014/main" id="{BAB90295-C7AF-C9FB-D56A-059CDDB4832E}"/>
                  </a:ext>
                </a:extLst>
              </p:cNvPr>
              <p:cNvSpPr/>
              <p:nvPr/>
            </p:nvSpPr>
            <p:spPr>
              <a:xfrm>
                <a:off x="416838" y="0"/>
                <a:ext cx="6461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1" y="21600"/>
                    </a:lnTo>
                    <a:lnTo>
                      <a:pt x="10221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7" name="Shape">
                <a:extLst>
                  <a:ext uri="{FF2B5EF4-FFF2-40B4-BE49-F238E27FC236}">
                    <a16:creationId xmlns:a16="http://schemas.microsoft.com/office/drawing/2014/main" id="{103EF502-B5E0-E8B0-A065-87DA09C585B4}"/>
                  </a:ext>
                </a:extLst>
              </p:cNvPr>
              <p:cNvSpPr/>
              <p:nvPr/>
            </p:nvSpPr>
            <p:spPr>
              <a:xfrm>
                <a:off x="447414" y="42198"/>
                <a:ext cx="91807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08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1" y="10229"/>
                    </a:lnTo>
                    <a:lnTo>
                      <a:pt x="800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8" name="Rectangle">
                <a:extLst>
                  <a:ext uri="{FF2B5EF4-FFF2-40B4-BE49-F238E27FC236}">
                    <a16:creationId xmlns:a16="http://schemas.microsoft.com/office/drawing/2014/main" id="{65BFCBCD-8725-AE81-A662-BB13870064AD}"/>
                  </a:ext>
                </a:extLst>
              </p:cNvPr>
              <p:cNvSpPr/>
              <p:nvPr/>
            </p:nvSpPr>
            <p:spPr>
              <a:xfrm>
                <a:off x="508623" y="113"/>
                <a:ext cx="30598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</p:grpSp>
      </p:grpSp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88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48" r:id="rId9"/>
    <p:sldLayoutId id="2147483789" r:id="rId10"/>
    <p:sldLayoutId id="2147483790" r:id="rId11"/>
    <p:sldLayoutId id="2147483754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Freeform 540">
            <a:extLst>
              <a:ext uri="{FF2B5EF4-FFF2-40B4-BE49-F238E27FC236}">
                <a16:creationId xmlns:a16="http://schemas.microsoft.com/office/drawing/2014/main" id="{79A2E5CA-46F8-7CDC-E057-63E41A8AD015}"/>
              </a:ext>
            </a:extLst>
          </p:cNvPr>
          <p:cNvSpPr/>
          <p:nvPr/>
        </p:nvSpPr>
        <p:spPr>
          <a:xfrm>
            <a:off x="-4438" y="680"/>
            <a:ext cx="12196437" cy="6880475"/>
          </a:xfrm>
          <a:custGeom>
            <a:avLst/>
            <a:gdLst>
              <a:gd name="connsiteX0" fmla="*/ 1322551 w 12196437"/>
              <a:gd name="connsiteY0" fmla="*/ 917119 h 6880475"/>
              <a:gd name="connsiteX1" fmla="*/ 642578 w 12196437"/>
              <a:gd name="connsiteY1" fmla="*/ 2059126 h 6880475"/>
              <a:gd name="connsiteX2" fmla="*/ 642578 w 12196437"/>
              <a:gd name="connsiteY2" fmla="*/ 2878457 h 6880475"/>
              <a:gd name="connsiteX3" fmla="*/ 1108528 w 12196437"/>
              <a:gd name="connsiteY3" fmla="*/ 3602271 h 6880475"/>
              <a:gd name="connsiteX4" fmla="*/ 1899683 w 12196437"/>
              <a:gd name="connsiteY4" fmla="*/ 3602271 h 6880475"/>
              <a:gd name="connsiteX5" fmla="*/ 1982058 w 12196437"/>
              <a:gd name="connsiteY5" fmla="*/ 3459631 h 6880475"/>
              <a:gd name="connsiteX6" fmla="*/ 2716485 w 12196437"/>
              <a:gd name="connsiteY6" fmla="*/ 3459631 h 6880475"/>
              <a:gd name="connsiteX7" fmla="*/ 2769423 w 12196437"/>
              <a:gd name="connsiteY7" fmla="*/ 3554387 h 6880475"/>
              <a:gd name="connsiteX8" fmla="*/ 2769423 w 12196437"/>
              <a:gd name="connsiteY8" fmla="*/ 4078708 h 6880475"/>
              <a:gd name="connsiteX9" fmla="*/ 2955399 w 12196437"/>
              <a:gd name="connsiteY9" fmla="*/ 4402397 h 6880475"/>
              <a:gd name="connsiteX10" fmla="*/ 2954388 w 12196437"/>
              <a:gd name="connsiteY10" fmla="*/ 4744531 h 6880475"/>
              <a:gd name="connsiteX11" fmla="*/ 3267086 w 12196437"/>
              <a:gd name="connsiteY11" fmla="*/ 5313072 h 6880475"/>
              <a:gd name="connsiteX12" fmla="*/ 3267086 w 12196437"/>
              <a:gd name="connsiteY12" fmla="*/ 5777000 h 6880475"/>
              <a:gd name="connsiteX13" fmla="*/ 3677951 w 12196437"/>
              <a:gd name="connsiteY13" fmla="*/ 6260639 h 6880475"/>
              <a:gd name="connsiteX14" fmla="*/ 4248259 w 12196437"/>
              <a:gd name="connsiteY14" fmla="*/ 6264176 h 6880475"/>
              <a:gd name="connsiteX15" fmla="*/ 4523812 w 12196437"/>
              <a:gd name="connsiteY15" fmla="*/ 5805807 h 6880475"/>
              <a:gd name="connsiteX16" fmla="*/ 4523812 w 12196437"/>
              <a:gd name="connsiteY16" fmla="*/ 5519010 h 6880475"/>
              <a:gd name="connsiteX17" fmla="*/ 5035877 w 12196437"/>
              <a:gd name="connsiteY17" fmla="*/ 4716736 h 6880475"/>
              <a:gd name="connsiteX18" fmla="*/ 5035877 w 12196437"/>
              <a:gd name="connsiteY18" fmla="*/ 4178518 h 6880475"/>
              <a:gd name="connsiteX19" fmla="*/ 5235624 w 12196437"/>
              <a:gd name="connsiteY19" fmla="*/ 3862662 h 6880475"/>
              <a:gd name="connsiteX20" fmla="*/ 5536950 w 12196437"/>
              <a:gd name="connsiteY20" fmla="*/ 3866200 h 6880475"/>
              <a:gd name="connsiteX21" fmla="*/ 6150722 w 12196437"/>
              <a:gd name="connsiteY21" fmla="*/ 2792291 h 6880475"/>
              <a:gd name="connsiteX22" fmla="*/ 5124064 w 12196437"/>
              <a:gd name="connsiteY22" fmla="*/ 2792291 h 6880475"/>
              <a:gd name="connsiteX23" fmla="*/ 4913199 w 12196437"/>
              <a:gd name="connsiteY23" fmla="*/ 2429941 h 6880475"/>
              <a:gd name="connsiteX24" fmla="*/ 4913199 w 12196437"/>
              <a:gd name="connsiteY24" fmla="*/ 1998230 h 6880475"/>
              <a:gd name="connsiteX25" fmla="*/ 4398481 w 12196437"/>
              <a:gd name="connsiteY25" fmla="*/ 1286670 h 6880475"/>
              <a:gd name="connsiteX26" fmla="*/ 3246239 w 12196437"/>
              <a:gd name="connsiteY26" fmla="*/ 1286670 h 6880475"/>
              <a:gd name="connsiteX27" fmla="*/ 3001135 w 12196437"/>
              <a:gd name="connsiteY27" fmla="*/ 1734048 h 6880475"/>
              <a:gd name="connsiteX28" fmla="*/ 2497029 w 12196437"/>
              <a:gd name="connsiteY28" fmla="*/ 1734048 h 6880475"/>
              <a:gd name="connsiteX29" fmla="*/ 2227921 w 12196437"/>
              <a:gd name="connsiteY29" fmla="*/ 1274036 h 6880475"/>
              <a:gd name="connsiteX30" fmla="*/ 1498168 w 12196437"/>
              <a:gd name="connsiteY30" fmla="*/ 1274036 h 6880475"/>
              <a:gd name="connsiteX31" fmla="*/ 985470 w 12196437"/>
              <a:gd name="connsiteY31" fmla="*/ 2182310 h 6880475"/>
              <a:gd name="connsiteX32" fmla="*/ 998104 w 12196437"/>
              <a:gd name="connsiteY32" fmla="*/ 2763485 h 6880475"/>
              <a:gd name="connsiteX33" fmla="*/ 1323436 w 12196437"/>
              <a:gd name="connsiteY33" fmla="*/ 3233478 h 6880475"/>
              <a:gd name="connsiteX34" fmla="*/ 1704231 w 12196437"/>
              <a:gd name="connsiteY34" fmla="*/ 3233478 h 6880475"/>
              <a:gd name="connsiteX35" fmla="*/ 1841439 w 12196437"/>
              <a:gd name="connsiteY35" fmla="*/ 3054072 h 6880475"/>
              <a:gd name="connsiteX36" fmla="*/ 2888059 w 12196437"/>
              <a:gd name="connsiteY36" fmla="*/ 3054072 h 6880475"/>
              <a:gd name="connsiteX37" fmla="*/ 3121791 w 12196437"/>
              <a:gd name="connsiteY37" fmla="*/ 3479213 h 6880475"/>
              <a:gd name="connsiteX38" fmla="*/ 3121791 w 12196437"/>
              <a:gd name="connsiteY38" fmla="*/ 4018947 h 6880475"/>
              <a:gd name="connsiteX39" fmla="*/ 3308400 w 12196437"/>
              <a:gd name="connsiteY39" fmla="*/ 4339225 h 6880475"/>
              <a:gd name="connsiteX40" fmla="*/ 3308400 w 12196437"/>
              <a:gd name="connsiteY40" fmla="*/ 4666958 h 6880475"/>
              <a:gd name="connsiteX41" fmla="*/ 3643332 w 12196437"/>
              <a:gd name="connsiteY41" fmla="*/ 5227159 h 6880475"/>
              <a:gd name="connsiteX42" fmla="*/ 3643332 w 12196437"/>
              <a:gd name="connsiteY42" fmla="*/ 5573716 h 6880475"/>
              <a:gd name="connsiteX43" fmla="*/ 3866074 w 12196437"/>
              <a:gd name="connsiteY43" fmla="*/ 5864303 h 6880475"/>
              <a:gd name="connsiteX44" fmla="*/ 4054577 w 12196437"/>
              <a:gd name="connsiteY44" fmla="*/ 5864303 h 6880475"/>
              <a:gd name="connsiteX45" fmla="*/ 4204672 w 12196437"/>
              <a:gd name="connsiteY45" fmla="*/ 5616293 h 6880475"/>
              <a:gd name="connsiteX46" fmla="*/ 4204672 w 12196437"/>
              <a:gd name="connsiteY46" fmla="*/ 5371063 h 6880475"/>
              <a:gd name="connsiteX47" fmla="*/ 4680603 w 12196437"/>
              <a:gd name="connsiteY47" fmla="*/ 4609724 h 6880475"/>
              <a:gd name="connsiteX48" fmla="*/ 4684646 w 12196437"/>
              <a:gd name="connsiteY48" fmla="*/ 4017179 h 6880475"/>
              <a:gd name="connsiteX49" fmla="*/ 4956281 w 12196437"/>
              <a:gd name="connsiteY49" fmla="*/ 3560957 h 6880475"/>
              <a:gd name="connsiteX50" fmla="*/ 5339856 w 12196437"/>
              <a:gd name="connsiteY50" fmla="*/ 3559441 h 6880475"/>
              <a:gd name="connsiteX51" fmla="*/ 5613009 w 12196437"/>
              <a:gd name="connsiteY51" fmla="*/ 3098544 h 6880475"/>
              <a:gd name="connsiteX52" fmla="*/ 4927349 w 12196437"/>
              <a:gd name="connsiteY52" fmla="*/ 3096017 h 6880475"/>
              <a:gd name="connsiteX53" fmla="*/ 4568411 w 12196437"/>
              <a:gd name="connsiteY53" fmla="*/ 2507768 h 6880475"/>
              <a:gd name="connsiteX54" fmla="*/ 4582687 w 12196437"/>
              <a:gd name="connsiteY54" fmla="*/ 2127225 h 6880475"/>
              <a:gd name="connsiteX55" fmla="*/ 4252934 w 12196437"/>
              <a:gd name="connsiteY55" fmla="*/ 1643207 h 6880475"/>
              <a:gd name="connsiteX56" fmla="*/ 3444344 w 12196437"/>
              <a:gd name="connsiteY56" fmla="*/ 1638786 h 6880475"/>
              <a:gd name="connsiteX57" fmla="*/ 3194438 w 12196437"/>
              <a:gd name="connsiteY57" fmla="*/ 2076941 h 6880475"/>
              <a:gd name="connsiteX58" fmla="*/ 2278710 w 12196437"/>
              <a:gd name="connsiteY58" fmla="*/ 2076941 h 6880475"/>
              <a:gd name="connsiteX59" fmla="*/ 2053568 w 12196437"/>
              <a:gd name="connsiteY59" fmla="*/ 1657105 h 6880475"/>
              <a:gd name="connsiteX60" fmla="*/ 1715602 w 12196437"/>
              <a:gd name="connsiteY60" fmla="*/ 1657105 h 6880475"/>
              <a:gd name="connsiteX61" fmla="*/ 1365381 w 12196437"/>
              <a:gd name="connsiteY61" fmla="*/ 2321286 h 6880475"/>
              <a:gd name="connsiteX62" fmla="*/ 1372331 w 12196437"/>
              <a:gd name="connsiteY62" fmla="*/ 2653694 h 6880475"/>
              <a:gd name="connsiteX63" fmla="*/ 1441818 w 12196437"/>
              <a:gd name="connsiteY63" fmla="*/ 2745670 h 6880475"/>
              <a:gd name="connsiteX64" fmla="*/ 1553125 w 12196437"/>
              <a:gd name="connsiteY64" fmla="*/ 2743775 h 6880475"/>
              <a:gd name="connsiteX65" fmla="*/ 1649399 w 12196437"/>
              <a:gd name="connsiteY65" fmla="*/ 2662411 h 6880475"/>
              <a:gd name="connsiteX66" fmla="*/ 3697281 w 12196437"/>
              <a:gd name="connsiteY66" fmla="*/ 2663801 h 6880475"/>
              <a:gd name="connsiteX67" fmla="*/ 3898038 w 12196437"/>
              <a:gd name="connsiteY67" fmla="*/ 2270370 h 6880475"/>
              <a:gd name="connsiteX68" fmla="*/ 3931141 w 12196437"/>
              <a:gd name="connsiteY68" fmla="*/ 2270370 h 6880475"/>
              <a:gd name="connsiteX69" fmla="*/ 3994312 w 12196437"/>
              <a:gd name="connsiteY69" fmla="*/ 2353504 h 6880475"/>
              <a:gd name="connsiteX70" fmla="*/ 3994312 w 12196437"/>
              <a:gd name="connsiteY70" fmla="*/ 2771317 h 6880475"/>
              <a:gd name="connsiteX71" fmla="*/ 4377887 w 12196437"/>
              <a:gd name="connsiteY71" fmla="*/ 3414653 h 6880475"/>
              <a:gd name="connsiteX72" fmla="*/ 4099303 w 12196437"/>
              <a:gd name="connsiteY72" fmla="*/ 3832466 h 6880475"/>
              <a:gd name="connsiteX73" fmla="*/ 4091595 w 12196437"/>
              <a:gd name="connsiteY73" fmla="*/ 4456471 h 6880475"/>
              <a:gd name="connsiteX74" fmla="*/ 3969297 w 12196437"/>
              <a:gd name="connsiteY74" fmla="*/ 4641815 h 6880475"/>
              <a:gd name="connsiteX75" fmla="*/ 3858620 w 12196437"/>
              <a:gd name="connsiteY75" fmla="*/ 4455966 h 6880475"/>
              <a:gd name="connsiteX76" fmla="*/ 3858620 w 12196437"/>
              <a:gd name="connsiteY76" fmla="*/ 4076939 h 6880475"/>
              <a:gd name="connsiteX77" fmla="*/ 3720781 w 12196437"/>
              <a:gd name="connsiteY77" fmla="*/ 3851165 h 6880475"/>
              <a:gd name="connsiteX78" fmla="*/ 3720781 w 12196437"/>
              <a:gd name="connsiteY78" fmla="*/ 3321665 h 6880475"/>
              <a:gd name="connsiteX79" fmla="*/ 3556536 w 12196437"/>
              <a:gd name="connsiteY79" fmla="*/ 3043712 h 6880475"/>
              <a:gd name="connsiteX80" fmla="*/ 3728487 w 12196437"/>
              <a:gd name="connsiteY80" fmla="*/ 3043712 h 6880475"/>
              <a:gd name="connsiteX81" fmla="*/ 3946176 w 12196437"/>
              <a:gd name="connsiteY81" fmla="*/ 3385973 h 6880475"/>
              <a:gd name="connsiteX82" fmla="*/ 3779276 w 12196437"/>
              <a:gd name="connsiteY82" fmla="*/ 3638658 h 6880475"/>
              <a:gd name="connsiteX83" fmla="*/ 3779276 w 12196437"/>
              <a:gd name="connsiteY83" fmla="*/ 3763104 h 6880475"/>
              <a:gd name="connsiteX84" fmla="*/ 3994058 w 12196437"/>
              <a:gd name="connsiteY84" fmla="*/ 3763104 h 6880475"/>
              <a:gd name="connsiteX85" fmla="*/ 3994058 w 12196437"/>
              <a:gd name="connsiteY85" fmla="*/ 3703345 h 6880475"/>
              <a:gd name="connsiteX86" fmla="*/ 4202144 w 12196437"/>
              <a:gd name="connsiteY86" fmla="*/ 3389005 h 6880475"/>
              <a:gd name="connsiteX87" fmla="*/ 3846365 w 12196437"/>
              <a:gd name="connsiteY87" fmla="*/ 2829562 h 6880475"/>
              <a:gd name="connsiteX88" fmla="*/ 3180036 w 12196437"/>
              <a:gd name="connsiteY88" fmla="*/ 2829562 h 6880475"/>
              <a:gd name="connsiteX89" fmla="*/ 3505368 w 12196437"/>
              <a:gd name="connsiteY89" fmla="*/ 3380540 h 6880475"/>
              <a:gd name="connsiteX90" fmla="*/ 3505368 w 12196437"/>
              <a:gd name="connsiteY90" fmla="*/ 3911178 h 6880475"/>
              <a:gd name="connsiteX91" fmla="*/ 3643206 w 12196437"/>
              <a:gd name="connsiteY91" fmla="*/ 4136952 h 6880475"/>
              <a:gd name="connsiteX92" fmla="*/ 3643206 w 12196437"/>
              <a:gd name="connsiteY92" fmla="*/ 4514083 h 6880475"/>
              <a:gd name="connsiteX93" fmla="*/ 3959062 w 12196437"/>
              <a:gd name="connsiteY93" fmla="*/ 5043836 h 6880475"/>
              <a:gd name="connsiteX94" fmla="*/ 4305619 w 12196437"/>
              <a:gd name="connsiteY94" fmla="*/ 4522043 h 6880475"/>
              <a:gd name="connsiteX95" fmla="*/ 4313199 w 12196437"/>
              <a:gd name="connsiteY95" fmla="*/ 3898291 h 6880475"/>
              <a:gd name="connsiteX96" fmla="*/ 4631708 w 12196437"/>
              <a:gd name="connsiteY96" fmla="*/ 3420464 h 6880475"/>
              <a:gd name="connsiteX97" fmla="*/ 4209093 w 12196437"/>
              <a:gd name="connsiteY97" fmla="*/ 2712442 h 6880475"/>
              <a:gd name="connsiteX98" fmla="*/ 4209093 w 12196437"/>
              <a:gd name="connsiteY98" fmla="*/ 2281616 h 6880475"/>
              <a:gd name="connsiteX99" fmla="*/ 4037899 w 12196437"/>
              <a:gd name="connsiteY99" fmla="*/ 2055968 h 6880475"/>
              <a:gd name="connsiteX100" fmla="*/ 3766642 w 12196437"/>
              <a:gd name="connsiteY100" fmla="*/ 2055968 h 6880475"/>
              <a:gd name="connsiteX101" fmla="*/ 3566390 w 12196437"/>
              <a:gd name="connsiteY101" fmla="*/ 2448766 h 6880475"/>
              <a:gd name="connsiteX102" fmla="*/ 1582816 w 12196437"/>
              <a:gd name="connsiteY102" fmla="*/ 2447629 h 6880475"/>
              <a:gd name="connsiteX103" fmla="*/ 1581300 w 12196437"/>
              <a:gd name="connsiteY103" fmla="*/ 2371823 h 6880475"/>
              <a:gd name="connsiteX104" fmla="*/ 1844598 w 12196437"/>
              <a:gd name="connsiteY104" fmla="*/ 1871382 h 6880475"/>
              <a:gd name="connsiteX105" fmla="*/ 1924951 w 12196437"/>
              <a:gd name="connsiteY105" fmla="*/ 1871382 h 6880475"/>
              <a:gd name="connsiteX106" fmla="*/ 2150220 w 12196437"/>
              <a:gd name="connsiteY106" fmla="*/ 2291216 h 6880475"/>
              <a:gd name="connsiteX107" fmla="*/ 3319265 w 12196437"/>
              <a:gd name="connsiteY107" fmla="*/ 2291216 h 6880475"/>
              <a:gd name="connsiteX108" fmla="*/ 3568665 w 12196437"/>
              <a:gd name="connsiteY108" fmla="*/ 1853820 h 6880475"/>
              <a:gd name="connsiteX109" fmla="*/ 4139353 w 12196437"/>
              <a:gd name="connsiteY109" fmla="*/ 1856852 h 6880475"/>
              <a:gd name="connsiteX110" fmla="*/ 4365758 w 12196437"/>
              <a:gd name="connsiteY110" fmla="*/ 2189259 h 6880475"/>
              <a:gd name="connsiteX111" fmla="*/ 4351733 w 12196437"/>
              <a:gd name="connsiteY111" fmla="*/ 2563864 h 6880475"/>
              <a:gd name="connsiteX112" fmla="*/ 4806566 w 12196437"/>
              <a:gd name="connsiteY112" fmla="*/ 3310294 h 6880475"/>
              <a:gd name="connsiteX113" fmla="*/ 5236761 w 12196437"/>
              <a:gd name="connsiteY113" fmla="*/ 3311936 h 6880475"/>
              <a:gd name="connsiteX114" fmla="*/ 5217179 w 12196437"/>
              <a:gd name="connsiteY114" fmla="*/ 3344912 h 6880475"/>
              <a:gd name="connsiteX115" fmla="*/ 4833982 w 12196437"/>
              <a:gd name="connsiteY115" fmla="*/ 3346301 h 6880475"/>
              <a:gd name="connsiteX116" fmla="*/ 4470243 w 12196437"/>
              <a:gd name="connsiteY116" fmla="*/ 3957166 h 6880475"/>
              <a:gd name="connsiteX117" fmla="*/ 4466200 w 12196437"/>
              <a:gd name="connsiteY117" fmla="*/ 4547185 h 6880475"/>
              <a:gd name="connsiteX118" fmla="*/ 3989889 w 12196437"/>
              <a:gd name="connsiteY118" fmla="*/ 5309408 h 6880475"/>
              <a:gd name="connsiteX119" fmla="*/ 3989889 w 12196437"/>
              <a:gd name="connsiteY119" fmla="*/ 5556786 h 6880475"/>
              <a:gd name="connsiteX120" fmla="*/ 3950345 w 12196437"/>
              <a:gd name="connsiteY120" fmla="*/ 5622106 h 6880475"/>
              <a:gd name="connsiteX121" fmla="*/ 3857736 w 12196437"/>
              <a:gd name="connsiteY121" fmla="*/ 5501448 h 6880475"/>
              <a:gd name="connsiteX122" fmla="*/ 3857736 w 12196437"/>
              <a:gd name="connsiteY122" fmla="*/ 5168410 h 6880475"/>
              <a:gd name="connsiteX123" fmla="*/ 3522802 w 12196437"/>
              <a:gd name="connsiteY123" fmla="*/ 4608082 h 6880475"/>
              <a:gd name="connsiteX124" fmla="*/ 3522802 w 12196437"/>
              <a:gd name="connsiteY124" fmla="*/ 4281108 h 6880475"/>
              <a:gd name="connsiteX125" fmla="*/ 3336195 w 12196437"/>
              <a:gd name="connsiteY125" fmla="*/ 3960830 h 6880475"/>
              <a:gd name="connsiteX126" fmla="*/ 3336195 w 12196437"/>
              <a:gd name="connsiteY126" fmla="*/ 3424002 h 6880475"/>
              <a:gd name="connsiteX127" fmla="*/ 3015158 w 12196437"/>
              <a:gd name="connsiteY127" fmla="*/ 2839290 h 6880475"/>
              <a:gd name="connsiteX128" fmla="*/ 1735312 w 12196437"/>
              <a:gd name="connsiteY128" fmla="*/ 2839290 h 6880475"/>
              <a:gd name="connsiteX129" fmla="*/ 1598231 w 12196437"/>
              <a:gd name="connsiteY129" fmla="*/ 3018316 h 6880475"/>
              <a:gd name="connsiteX130" fmla="*/ 1435880 w 12196437"/>
              <a:gd name="connsiteY130" fmla="*/ 3018316 h 6880475"/>
              <a:gd name="connsiteX131" fmla="*/ 1210865 w 12196437"/>
              <a:gd name="connsiteY131" fmla="*/ 2693869 h 6880475"/>
              <a:gd name="connsiteX132" fmla="*/ 1201263 w 12196437"/>
              <a:gd name="connsiteY132" fmla="*/ 2236638 h 6880475"/>
              <a:gd name="connsiteX133" fmla="*/ 1623246 w 12196437"/>
              <a:gd name="connsiteY133" fmla="*/ 1488944 h 6880475"/>
              <a:gd name="connsiteX134" fmla="*/ 2104483 w 12196437"/>
              <a:gd name="connsiteY134" fmla="*/ 1488944 h 6880475"/>
              <a:gd name="connsiteX135" fmla="*/ 2373593 w 12196437"/>
              <a:gd name="connsiteY135" fmla="*/ 1948955 h 6880475"/>
              <a:gd name="connsiteX136" fmla="*/ 3128235 w 12196437"/>
              <a:gd name="connsiteY136" fmla="*/ 1948955 h 6880475"/>
              <a:gd name="connsiteX137" fmla="*/ 3373339 w 12196437"/>
              <a:gd name="connsiteY137" fmla="*/ 1501578 h 6880475"/>
              <a:gd name="connsiteX138" fmla="*/ 4288437 w 12196437"/>
              <a:gd name="connsiteY138" fmla="*/ 1501578 h 6880475"/>
              <a:gd name="connsiteX139" fmla="*/ 4698165 w 12196437"/>
              <a:gd name="connsiteY139" fmla="*/ 2067717 h 6880475"/>
              <a:gd name="connsiteX140" fmla="*/ 4697532 w 12196437"/>
              <a:gd name="connsiteY140" fmla="*/ 2487932 h 6880475"/>
              <a:gd name="connsiteX141" fmla="*/ 4999743 w 12196437"/>
              <a:gd name="connsiteY141" fmla="*/ 3007199 h 6880475"/>
              <a:gd name="connsiteX142" fmla="*/ 5779529 w 12196437"/>
              <a:gd name="connsiteY142" fmla="*/ 3007199 h 6880475"/>
              <a:gd name="connsiteX143" fmla="*/ 5412124 w 12196437"/>
              <a:gd name="connsiteY143" fmla="*/ 3649776 h 6880475"/>
              <a:gd name="connsiteX144" fmla="*/ 5117999 w 12196437"/>
              <a:gd name="connsiteY144" fmla="*/ 3646618 h 6880475"/>
              <a:gd name="connsiteX145" fmla="*/ 4820842 w 12196437"/>
              <a:gd name="connsiteY145" fmla="*/ 4115347 h 6880475"/>
              <a:gd name="connsiteX146" fmla="*/ 4820842 w 12196437"/>
              <a:gd name="connsiteY146" fmla="*/ 4653691 h 6880475"/>
              <a:gd name="connsiteX147" fmla="*/ 4308777 w 12196437"/>
              <a:gd name="connsiteY147" fmla="*/ 5456344 h 6880475"/>
              <a:gd name="connsiteX148" fmla="*/ 4308777 w 12196437"/>
              <a:gd name="connsiteY148" fmla="*/ 5746173 h 6880475"/>
              <a:gd name="connsiteX149" fmla="*/ 4126971 w 12196437"/>
              <a:gd name="connsiteY149" fmla="*/ 6048637 h 6880475"/>
              <a:gd name="connsiteX150" fmla="*/ 3777634 w 12196437"/>
              <a:gd name="connsiteY150" fmla="*/ 6046490 h 6880475"/>
              <a:gd name="connsiteX151" fmla="*/ 3482119 w 12196437"/>
              <a:gd name="connsiteY151" fmla="*/ 5698668 h 6880475"/>
              <a:gd name="connsiteX152" fmla="*/ 3482119 w 12196437"/>
              <a:gd name="connsiteY152" fmla="*/ 5258366 h 6880475"/>
              <a:gd name="connsiteX153" fmla="*/ 3169549 w 12196437"/>
              <a:gd name="connsiteY153" fmla="*/ 4689826 h 6880475"/>
              <a:gd name="connsiteX154" fmla="*/ 3170560 w 12196437"/>
              <a:gd name="connsiteY154" fmla="*/ 4345543 h 6880475"/>
              <a:gd name="connsiteX155" fmla="*/ 2984458 w 12196437"/>
              <a:gd name="connsiteY155" fmla="*/ 4021474 h 6880475"/>
              <a:gd name="connsiteX156" fmla="*/ 2984458 w 12196437"/>
              <a:gd name="connsiteY156" fmla="*/ 3498544 h 6880475"/>
              <a:gd name="connsiteX157" fmla="*/ 2842701 w 12196437"/>
              <a:gd name="connsiteY157" fmla="*/ 3244975 h 6880475"/>
              <a:gd name="connsiteX158" fmla="*/ 1857863 w 12196437"/>
              <a:gd name="connsiteY158" fmla="*/ 3244975 h 6880475"/>
              <a:gd name="connsiteX159" fmla="*/ 1775615 w 12196437"/>
              <a:gd name="connsiteY159" fmla="*/ 3387615 h 6880475"/>
              <a:gd name="connsiteX160" fmla="*/ 1225520 w 12196437"/>
              <a:gd name="connsiteY160" fmla="*/ 3387615 h 6880475"/>
              <a:gd name="connsiteX161" fmla="*/ 857360 w 12196437"/>
              <a:gd name="connsiteY161" fmla="*/ 2815285 h 6880475"/>
              <a:gd name="connsiteX162" fmla="*/ 857360 w 12196437"/>
              <a:gd name="connsiteY162" fmla="*/ 2118254 h 6880475"/>
              <a:gd name="connsiteX163" fmla="*/ 1444599 w 12196437"/>
              <a:gd name="connsiteY163" fmla="*/ 1131901 h 6880475"/>
              <a:gd name="connsiteX164" fmla="*/ 2327351 w 12196437"/>
              <a:gd name="connsiteY164" fmla="*/ 1131901 h 6880475"/>
              <a:gd name="connsiteX165" fmla="*/ 2561211 w 12196437"/>
              <a:gd name="connsiteY165" fmla="*/ 1518003 h 6880475"/>
              <a:gd name="connsiteX166" fmla="*/ 2943775 w 12196437"/>
              <a:gd name="connsiteY166" fmla="*/ 1515476 h 6880475"/>
              <a:gd name="connsiteX167" fmla="*/ 3154640 w 12196437"/>
              <a:gd name="connsiteY167" fmla="*/ 1131901 h 6880475"/>
              <a:gd name="connsiteX168" fmla="*/ 9701445 w 12196437"/>
              <a:gd name="connsiteY168" fmla="*/ 1131901 h 6880475"/>
              <a:gd name="connsiteX169" fmla="*/ 9701445 w 12196437"/>
              <a:gd name="connsiteY169" fmla="*/ 917119 h 6880475"/>
              <a:gd name="connsiteX170" fmla="*/ 3027541 w 12196437"/>
              <a:gd name="connsiteY170" fmla="*/ 917119 h 6880475"/>
              <a:gd name="connsiteX171" fmla="*/ 2816548 w 12196437"/>
              <a:gd name="connsiteY171" fmla="*/ 1301452 h 6880475"/>
              <a:gd name="connsiteX172" fmla="*/ 2681994 w 12196437"/>
              <a:gd name="connsiteY172" fmla="*/ 1302336 h 6880475"/>
              <a:gd name="connsiteX173" fmla="*/ 2448388 w 12196437"/>
              <a:gd name="connsiteY173" fmla="*/ 917119 h 6880475"/>
              <a:gd name="connsiteX174" fmla="*/ 0 w 12196437"/>
              <a:gd name="connsiteY174" fmla="*/ 0 h 6880475"/>
              <a:gd name="connsiteX175" fmla="*/ 11413612 w 12196437"/>
              <a:gd name="connsiteY175" fmla="*/ 0 h 6880475"/>
              <a:gd name="connsiteX176" fmla="*/ 12183186 w 12196437"/>
              <a:gd name="connsiteY176" fmla="*/ 0 h 6880475"/>
              <a:gd name="connsiteX177" fmla="*/ 12196437 w 12196437"/>
              <a:gd name="connsiteY177" fmla="*/ 0 h 6880475"/>
              <a:gd name="connsiteX178" fmla="*/ 12196437 w 12196437"/>
              <a:gd name="connsiteY178" fmla="*/ 6880472 h 6880475"/>
              <a:gd name="connsiteX179" fmla="*/ 12183186 w 12196437"/>
              <a:gd name="connsiteY179" fmla="*/ 6880472 h 6880475"/>
              <a:gd name="connsiteX180" fmla="*/ 12183186 w 12196437"/>
              <a:gd name="connsiteY180" fmla="*/ 6880475 h 6880475"/>
              <a:gd name="connsiteX181" fmla="*/ 0 w 12196437"/>
              <a:gd name="connsiteY181" fmla="*/ 6880475 h 688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12196437" h="6880475">
                <a:moveTo>
                  <a:pt x="1322551" y="917119"/>
                </a:moveTo>
                <a:lnTo>
                  <a:pt x="642578" y="2059126"/>
                </a:lnTo>
                <a:lnTo>
                  <a:pt x="642578" y="2878457"/>
                </a:lnTo>
                <a:lnTo>
                  <a:pt x="1108528" y="3602271"/>
                </a:lnTo>
                <a:lnTo>
                  <a:pt x="1899683" y="3602271"/>
                </a:lnTo>
                <a:lnTo>
                  <a:pt x="1982058" y="3459631"/>
                </a:lnTo>
                <a:lnTo>
                  <a:pt x="2716485" y="3459631"/>
                </a:lnTo>
                <a:lnTo>
                  <a:pt x="2769423" y="3554387"/>
                </a:lnTo>
                <a:lnTo>
                  <a:pt x="2769423" y="4078708"/>
                </a:lnTo>
                <a:lnTo>
                  <a:pt x="2955399" y="4402397"/>
                </a:lnTo>
                <a:lnTo>
                  <a:pt x="2954388" y="4744531"/>
                </a:lnTo>
                <a:lnTo>
                  <a:pt x="3267086" y="5313072"/>
                </a:lnTo>
                <a:lnTo>
                  <a:pt x="3267086" y="5777000"/>
                </a:lnTo>
                <a:lnTo>
                  <a:pt x="3677951" y="6260639"/>
                </a:lnTo>
                <a:lnTo>
                  <a:pt x="4248259" y="6264176"/>
                </a:lnTo>
                <a:lnTo>
                  <a:pt x="4523812" y="5805807"/>
                </a:lnTo>
                <a:lnTo>
                  <a:pt x="4523812" y="5519010"/>
                </a:lnTo>
                <a:lnTo>
                  <a:pt x="5035877" y="4716736"/>
                </a:lnTo>
                <a:lnTo>
                  <a:pt x="5035877" y="4178518"/>
                </a:lnTo>
                <a:lnTo>
                  <a:pt x="5235624" y="3862662"/>
                </a:lnTo>
                <a:lnTo>
                  <a:pt x="5536950" y="3866200"/>
                </a:lnTo>
                <a:lnTo>
                  <a:pt x="6150722" y="2792291"/>
                </a:lnTo>
                <a:lnTo>
                  <a:pt x="5124064" y="2792291"/>
                </a:lnTo>
                <a:lnTo>
                  <a:pt x="4913199" y="2429941"/>
                </a:lnTo>
                <a:lnTo>
                  <a:pt x="4913199" y="1998230"/>
                </a:lnTo>
                <a:lnTo>
                  <a:pt x="4398481" y="1286670"/>
                </a:lnTo>
                <a:lnTo>
                  <a:pt x="3246239" y="1286670"/>
                </a:lnTo>
                <a:lnTo>
                  <a:pt x="3001135" y="1734048"/>
                </a:lnTo>
                <a:lnTo>
                  <a:pt x="2497029" y="1734048"/>
                </a:lnTo>
                <a:lnTo>
                  <a:pt x="2227921" y="1274036"/>
                </a:lnTo>
                <a:lnTo>
                  <a:pt x="1498168" y="1274036"/>
                </a:lnTo>
                <a:lnTo>
                  <a:pt x="985470" y="2182310"/>
                </a:lnTo>
                <a:lnTo>
                  <a:pt x="998104" y="2763485"/>
                </a:lnTo>
                <a:lnTo>
                  <a:pt x="1323436" y="3233478"/>
                </a:lnTo>
                <a:lnTo>
                  <a:pt x="1704231" y="3233478"/>
                </a:lnTo>
                <a:lnTo>
                  <a:pt x="1841439" y="3054072"/>
                </a:lnTo>
                <a:lnTo>
                  <a:pt x="2888059" y="3054072"/>
                </a:lnTo>
                <a:lnTo>
                  <a:pt x="3121791" y="3479213"/>
                </a:lnTo>
                <a:lnTo>
                  <a:pt x="3121791" y="4018947"/>
                </a:lnTo>
                <a:lnTo>
                  <a:pt x="3308400" y="4339225"/>
                </a:lnTo>
                <a:lnTo>
                  <a:pt x="3308400" y="4666958"/>
                </a:lnTo>
                <a:lnTo>
                  <a:pt x="3643332" y="5227159"/>
                </a:lnTo>
                <a:lnTo>
                  <a:pt x="3643332" y="5573716"/>
                </a:lnTo>
                <a:lnTo>
                  <a:pt x="3866074" y="5864303"/>
                </a:lnTo>
                <a:lnTo>
                  <a:pt x="4054577" y="5864303"/>
                </a:lnTo>
                <a:lnTo>
                  <a:pt x="4204672" y="5616293"/>
                </a:lnTo>
                <a:lnTo>
                  <a:pt x="4204672" y="5371063"/>
                </a:lnTo>
                <a:lnTo>
                  <a:pt x="4680603" y="4609724"/>
                </a:lnTo>
                <a:lnTo>
                  <a:pt x="4684646" y="4017179"/>
                </a:lnTo>
                <a:lnTo>
                  <a:pt x="4956281" y="3560957"/>
                </a:lnTo>
                <a:lnTo>
                  <a:pt x="5339856" y="3559441"/>
                </a:lnTo>
                <a:lnTo>
                  <a:pt x="5613009" y="3098544"/>
                </a:lnTo>
                <a:lnTo>
                  <a:pt x="4927349" y="3096017"/>
                </a:lnTo>
                <a:lnTo>
                  <a:pt x="4568411" y="2507768"/>
                </a:lnTo>
                <a:lnTo>
                  <a:pt x="4582687" y="2127225"/>
                </a:lnTo>
                <a:lnTo>
                  <a:pt x="4252934" y="1643207"/>
                </a:lnTo>
                <a:lnTo>
                  <a:pt x="3444344" y="1638786"/>
                </a:lnTo>
                <a:lnTo>
                  <a:pt x="3194438" y="2076941"/>
                </a:lnTo>
                <a:lnTo>
                  <a:pt x="2278710" y="2076941"/>
                </a:lnTo>
                <a:lnTo>
                  <a:pt x="2053568" y="1657105"/>
                </a:lnTo>
                <a:lnTo>
                  <a:pt x="1715602" y="1657105"/>
                </a:lnTo>
                <a:lnTo>
                  <a:pt x="1365381" y="2321286"/>
                </a:lnTo>
                <a:lnTo>
                  <a:pt x="1372331" y="2653694"/>
                </a:lnTo>
                <a:lnTo>
                  <a:pt x="1441818" y="2745670"/>
                </a:lnTo>
                <a:lnTo>
                  <a:pt x="1553125" y="2743775"/>
                </a:lnTo>
                <a:lnTo>
                  <a:pt x="1649399" y="2662411"/>
                </a:lnTo>
                <a:lnTo>
                  <a:pt x="3697281" y="2663801"/>
                </a:lnTo>
                <a:lnTo>
                  <a:pt x="3898038" y="2270370"/>
                </a:lnTo>
                <a:lnTo>
                  <a:pt x="3931141" y="2270370"/>
                </a:lnTo>
                <a:lnTo>
                  <a:pt x="3994312" y="2353504"/>
                </a:lnTo>
                <a:lnTo>
                  <a:pt x="3994312" y="2771317"/>
                </a:lnTo>
                <a:lnTo>
                  <a:pt x="4377887" y="3414653"/>
                </a:lnTo>
                <a:lnTo>
                  <a:pt x="4099303" y="3832466"/>
                </a:lnTo>
                <a:lnTo>
                  <a:pt x="4091595" y="4456471"/>
                </a:lnTo>
                <a:lnTo>
                  <a:pt x="3969297" y="4641815"/>
                </a:lnTo>
                <a:lnTo>
                  <a:pt x="3858620" y="4455966"/>
                </a:lnTo>
                <a:lnTo>
                  <a:pt x="3858620" y="4076939"/>
                </a:lnTo>
                <a:lnTo>
                  <a:pt x="3720781" y="3851165"/>
                </a:lnTo>
                <a:lnTo>
                  <a:pt x="3720781" y="3321665"/>
                </a:lnTo>
                <a:lnTo>
                  <a:pt x="3556536" y="3043712"/>
                </a:lnTo>
                <a:lnTo>
                  <a:pt x="3728487" y="3043712"/>
                </a:lnTo>
                <a:lnTo>
                  <a:pt x="3946176" y="3385973"/>
                </a:lnTo>
                <a:lnTo>
                  <a:pt x="3779276" y="3638658"/>
                </a:lnTo>
                <a:lnTo>
                  <a:pt x="3779276" y="3763104"/>
                </a:lnTo>
                <a:lnTo>
                  <a:pt x="3994058" y="3763104"/>
                </a:lnTo>
                <a:lnTo>
                  <a:pt x="3994058" y="3703345"/>
                </a:lnTo>
                <a:lnTo>
                  <a:pt x="4202144" y="3389005"/>
                </a:lnTo>
                <a:lnTo>
                  <a:pt x="3846365" y="2829562"/>
                </a:lnTo>
                <a:lnTo>
                  <a:pt x="3180036" y="2829562"/>
                </a:lnTo>
                <a:lnTo>
                  <a:pt x="3505368" y="3380540"/>
                </a:lnTo>
                <a:lnTo>
                  <a:pt x="3505368" y="3911178"/>
                </a:lnTo>
                <a:lnTo>
                  <a:pt x="3643206" y="4136952"/>
                </a:lnTo>
                <a:lnTo>
                  <a:pt x="3643206" y="4514083"/>
                </a:lnTo>
                <a:lnTo>
                  <a:pt x="3959062" y="5043836"/>
                </a:lnTo>
                <a:lnTo>
                  <a:pt x="4305619" y="4522043"/>
                </a:lnTo>
                <a:lnTo>
                  <a:pt x="4313199" y="3898291"/>
                </a:lnTo>
                <a:lnTo>
                  <a:pt x="4631708" y="3420464"/>
                </a:lnTo>
                <a:lnTo>
                  <a:pt x="4209093" y="2712442"/>
                </a:lnTo>
                <a:lnTo>
                  <a:pt x="4209093" y="2281616"/>
                </a:lnTo>
                <a:lnTo>
                  <a:pt x="4037899" y="2055968"/>
                </a:lnTo>
                <a:lnTo>
                  <a:pt x="3766642" y="2055968"/>
                </a:lnTo>
                <a:lnTo>
                  <a:pt x="3566390" y="2448766"/>
                </a:lnTo>
                <a:lnTo>
                  <a:pt x="1582816" y="2447629"/>
                </a:lnTo>
                <a:lnTo>
                  <a:pt x="1581300" y="2371823"/>
                </a:lnTo>
                <a:lnTo>
                  <a:pt x="1844598" y="1871382"/>
                </a:lnTo>
                <a:lnTo>
                  <a:pt x="1924951" y="1871382"/>
                </a:lnTo>
                <a:lnTo>
                  <a:pt x="2150220" y="2291216"/>
                </a:lnTo>
                <a:lnTo>
                  <a:pt x="3319265" y="2291216"/>
                </a:lnTo>
                <a:lnTo>
                  <a:pt x="3568665" y="1853820"/>
                </a:lnTo>
                <a:lnTo>
                  <a:pt x="4139353" y="1856852"/>
                </a:lnTo>
                <a:lnTo>
                  <a:pt x="4365758" y="2189259"/>
                </a:lnTo>
                <a:lnTo>
                  <a:pt x="4351733" y="2563864"/>
                </a:lnTo>
                <a:lnTo>
                  <a:pt x="4806566" y="3310294"/>
                </a:lnTo>
                <a:lnTo>
                  <a:pt x="5236761" y="3311936"/>
                </a:lnTo>
                <a:lnTo>
                  <a:pt x="5217179" y="3344912"/>
                </a:lnTo>
                <a:lnTo>
                  <a:pt x="4833982" y="3346301"/>
                </a:lnTo>
                <a:lnTo>
                  <a:pt x="4470243" y="3957166"/>
                </a:lnTo>
                <a:lnTo>
                  <a:pt x="4466200" y="4547185"/>
                </a:lnTo>
                <a:lnTo>
                  <a:pt x="3989889" y="5309408"/>
                </a:lnTo>
                <a:lnTo>
                  <a:pt x="3989889" y="5556786"/>
                </a:lnTo>
                <a:lnTo>
                  <a:pt x="3950345" y="5622106"/>
                </a:lnTo>
                <a:lnTo>
                  <a:pt x="3857736" y="5501448"/>
                </a:lnTo>
                <a:lnTo>
                  <a:pt x="3857736" y="5168410"/>
                </a:lnTo>
                <a:lnTo>
                  <a:pt x="3522802" y="4608082"/>
                </a:lnTo>
                <a:lnTo>
                  <a:pt x="3522802" y="4281108"/>
                </a:lnTo>
                <a:lnTo>
                  <a:pt x="3336195" y="3960830"/>
                </a:lnTo>
                <a:lnTo>
                  <a:pt x="3336195" y="3424002"/>
                </a:lnTo>
                <a:lnTo>
                  <a:pt x="3015158" y="2839290"/>
                </a:lnTo>
                <a:lnTo>
                  <a:pt x="1735312" y="2839290"/>
                </a:lnTo>
                <a:lnTo>
                  <a:pt x="1598231" y="3018316"/>
                </a:lnTo>
                <a:lnTo>
                  <a:pt x="1435880" y="3018316"/>
                </a:lnTo>
                <a:lnTo>
                  <a:pt x="1210865" y="2693869"/>
                </a:lnTo>
                <a:lnTo>
                  <a:pt x="1201263" y="2236638"/>
                </a:lnTo>
                <a:lnTo>
                  <a:pt x="1623246" y="1488944"/>
                </a:lnTo>
                <a:lnTo>
                  <a:pt x="2104483" y="1488944"/>
                </a:lnTo>
                <a:lnTo>
                  <a:pt x="2373593" y="1948955"/>
                </a:lnTo>
                <a:lnTo>
                  <a:pt x="3128235" y="1948955"/>
                </a:lnTo>
                <a:lnTo>
                  <a:pt x="3373339" y="1501578"/>
                </a:lnTo>
                <a:lnTo>
                  <a:pt x="4288437" y="1501578"/>
                </a:lnTo>
                <a:lnTo>
                  <a:pt x="4698165" y="2067717"/>
                </a:lnTo>
                <a:lnTo>
                  <a:pt x="4697532" y="2487932"/>
                </a:lnTo>
                <a:lnTo>
                  <a:pt x="4999743" y="3007199"/>
                </a:lnTo>
                <a:lnTo>
                  <a:pt x="5779529" y="3007199"/>
                </a:lnTo>
                <a:lnTo>
                  <a:pt x="5412124" y="3649776"/>
                </a:lnTo>
                <a:lnTo>
                  <a:pt x="5117999" y="3646618"/>
                </a:lnTo>
                <a:lnTo>
                  <a:pt x="4820842" y="4115347"/>
                </a:lnTo>
                <a:lnTo>
                  <a:pt x="4820842" y="4653691"/>
                </a:lnTo>
                <a:lnTo>
                  <a:pt x="4308777" y="5456344"/>
                </a:lnTo>
                <a:lnTo>
                  <a:pt x="4308777" y="5746173"/>
                </a:lnTo>
                <a:lnTo>
                  <a:pt x="4126971" y="6048637"/>
                </a:lnTo>
                <a:lnTo>
                  <a:pt x="3777634" y="6046490"/>
                </a:lnTo>
                <a:lnTo>
                  <a:pt x="3482119" y="5698668"/>
                </a:lnTo>
                <a:lnTo>
                  <a:pt x="3482119" y="5258366"/>
                </a:lnTo>
                <a:lnTo>
                  <a:pt x="3169549" y="4689826"/>
                </a:lnTo>
                <a:lnTo>
                  <a:pt x="3170560" y="4345543"/>
                </a:lnTo>
                <a:lnTo>
                  <a:pt x="2984458" y="4021474"/>
                </a:lnTo>
                <a:lnTo>
                  <a:pt x="2984458" y="3498544"/>
                </a:lnTo>
                <a:lnTo>
                  <a:pt x="2842701" y="3244975"/>
                </a:lnTo>
                <a:lnTo>
                  <a:pt x="1857863" y="3244975"/>
                </a:lnTo>
                <a:lnTo>
                  <a:pt x="1775615" y="3387615"/>
                </a:lnTo>
                <a:lnTo>
                  <a:pt x="1225520" y="3387615"/>
                </a:lnTo>
                <a:lnTo>
                  <a:pt x="857360" y="2815285"/>
                </a:lnTo>
                <a:lnTo>
                  <a:pt x="857360" y="2118254"/>
                </a:lnTo>
                <a:lnTo>
                  <a:pt x="1444599" y="1131901"/>
                </a:lnTo>
                <a:lnTo>
                  <a:pt x="2327351" y="1131901"/>
                </a:lnTo>
                <a:lnTo>
                  <a:pt x="2561211" y="1518003"/>
                </a:lnTo>
                <a:lnTo>
                  <a:pt x="2943775" y="1515476"/>
                </a:lnTo>
                <a:lnTo>
                  <a:pt x="3154640" y="1131901"/>
                </a:lnTo>
                <a:lnTo>
                  <a:pt x="9701445" y="1131901"/>
                </a:lnTo>
                <a:lnTo>
                  <a:pt x="9701445" y="917119"/>
                </a:lnTo>
                <a:lnTo>
                  <a:pt x="3027541" y="917119"/>
                </a:lnTo>
                <a:lnTo>
                  <a:pt x="2816548" y="1301452"/>
                </a:lnTo>
                <a:lnTo>
                  <a:pt x="2681994" y="1302336"/>
                </a:lnTo>
                <a:lnTo>
                  <a:pt x="2448388" y="917119"/>
                </a:lnTo>
                <a:close/>
                <a:moveTo>
                  <a:pt x="0" y="0"/>
                </a:moveTo>
                <a:lnTo>
                  <a:pt x="11413612" y="0"/>
                </a:lnTo>
                <a:lnTo>
                  <a:pt x="12183186" y="0"/>
                </a:lnTo>
                <a:lnTo>
                  <a:pt x="12196437" y="0"/>
                </a:lnTo>
                <a:lnTo>
                  <a:pt x="12196437" y="6880472"/>
                </a:lnTo>
                <a:lnTo>
                  <a:pt x="12183186" y="6880472"/>
                </a:lnTo>
                <a:lnTo>
                  <a:pt x="12183186" y="6880475"/>
                </a:lnTo>
                <a:lnTo>
                  <a:pt x="0" y="6880475"/>
                </a:lnTo>
                <a:close/>
              </a:path>
            </a:pathLst>
          </a:custGeom>
          <a:solidFill>
            <a:schemeClr val="tx1">
              <a:alpha val="47014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21" name="Title 520">
            <a:extLst>
              <a:ext uri="{FF2B5EF4-FFF2-40B4-BE49-F238E27FC236}">
                <a16:creationId xmlns:a16="http://schemas.microsoft.com/office/drawing/2014/main" id="{DD3D5241-53C0-7612-D85F-F4D957CE0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6058" y="1520018"/>
            <a:ext cx="6188341" cy="461665"/>
          </a:xfrm>
        </p:spPr>
        <p:txBody>
          <a:bodyPr/>
          <a:lstStyle/>
          <a:p>
            <a:pPr algn="l">
              <a:tabLst>
                <a:tab pos="4787900" algn="l"/>
              </a:tabLst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PORT OF RICHARDS BAY MASTERPLAN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2" name="Text Placeholder 521">
            <a:extLst>
              <a:ext uri="{FF2B5EF4-FFF2-40B4-BE49-F238E27FC236}">
                <a16:creationId xmlns:a16="http://schemas.microsoft.com/office/drawing/2014/main" id="{6864D623-7115-AB1B-0C2E-4786ED3223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246489" y="4353265"/>
            <a:ext cx="256802" cy="468572"/>
          </a:xfr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B23AF7-3458-051D-CD8B-A53B0977D5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2596" y="571621"/>
            <a:ext cx="1391803" cy="948397"/>
          </a:xfrm>
          <a:prstGeom prst="rect">
            <a:avLst/>
          </a:prstGeom>
        </p:spPr>
      </p:pic>
      <p:sp>
        <p:nvSpPr>
          <p:cNvPr id="2" name="Text Placeholder 521">
            <a:extLst>
              <a:ext uri="{FF2B5EF4-FFF2-40B4-BE49-F238E27FC236}">
                <a16:creationId xmlns:a16="http://schemas.microsoft.com/office/drawing/2014/main" id="{D076A1B6-8E96-FA57-3B34-6E491F3BF15C}"/>
              </a:ext>
            </a:extLst>
          </p:cNvPr>
          <p:cNvSpPr txBox="1">
            <a:spLocks/>
          </p:cNvSpPr>
          <p:nvPr/>
        </p:nvSpPr>
        <p:spPr>
          <a:xfrm>
            <a:off x="8987858" y="4750209"/>
            <a:ext cx="2515433" cy="468572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marL="0" indent="0" algn="r" defTabSz="779173" rtl="0" eaLnBrk="1" latinLnBrk="0" hangingPunct="1">
              <a:lnSpc>
                <a:spcPct val="110000"/>
              </a:lnSpc>
              <a:spcBef>
                <a:spcPts val="1023"/>
              </a:spcBef>
              <a:spcAft>
                <a:spcPts val="341"/>
              </a:spcAft>
              <a:buFont typeface="Arial" pitchFamily="34" charset="0"/>
              <a:buNone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  <a:cs typeface="+mn-cs"/>
              </a:defRPr>
            </a:lvl1pPr>
            <a:lvl2pPr marL="228612" indent="-142037" algn="l" defTabSz="779173" rtl="0" eaLnBrk="1" latinLnBrk="0" hangingPunct="1">
              <a:lnSpc>
                <a:spcPct val="110000"/>
              </a:lnSpc>
              <a:spcBef>
                <a:spcPts val="171"/>
              </a:spcBef>
              <a:spcAft>
                <a:spcPts val="171"/>
              </a:spcAft>
              <a:buFont typeface="Arial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1623" indent="-160976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›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64293" indent="-155565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–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8126" indent="-156917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»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2725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312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898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484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rgbClr val="FFFFFF"/>
                </a:solidFill>
                <a:latin typeface="+mn-lt"/>
              </a:rPr>
              <a:t>Date: 31 January 2024</a:t>
            </a:r>
          </a:p>
        </p:txBody>
      </p:sp>
    </p:spTree>
    <p:extLst>
      <p:ext uri="{BB962C8B-B14F-4D97-AF65-F5344CB8AC3E}">
        <p14:creationId xmlns:p14="http://schemas.microsoft.com/office/powerpoint/2010/main" val="3079665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A6B17C-3930-4C5D-8A89-F3CFD27A7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351" y="87892"/>
            <a:ext cx="9808563" cy="672691"/>
          </a:xfrm>
        </p:spPr>
        <p:txBody>
          <a:bodyPr/>
          <a:lstStyle/>
          <a:p>
            <a:r>
              <a:rPr lang="en-US" sz="170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Port of Richards Bay Masterplan </a:t>
            </a:r>
            <a:br>
              <a:rPr lang="en-US" sz="240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400" b="0">
                <a:solidFill>
                  <a:srgbClr val="FF0000"/>
                </a:solidFill>
                <a:latin typeface="+mj-lt"/>
              </a:rPr>
              <a:t>Overview:  </a:t>
            </a:r>
            <a:endParaRPr lang="en-GB" sz="2400" b="0">
              <a:solidFill>
                <a:srgbClr val="FF0000"/>
              </a:solidFill>
            </a:endParaRPr>
          </a:p>
        </p:txBody>
      </p:sp>
      <p:pic>
        <p:nvPicPr>
          <p:cNvPr id="6" name="Picture 5" descr="A map of a port of Richards bay master plan">
            <a:extLst>
              <a:ext uri="{FF2B5EF4-FFF2-40B4-BE49-F238E27FC236}">
                <a16:creationId xmlns:a16="http://schemas.microsoft.com/office/drawing/2014/main" id="{39264975-CE7F-4059-7F14-70182F9671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4" r="1768"/>
          <a:stretch/>
        </p:blipFill>
        <p:spPr>
          <a:xfrm>
            <a:off x="190500" y="904875"/>
            <a:ext cx="10582275" cy="5865233"/>
          </a:xfrm>
          <a:prstGeom prst="rect">
            <a:avLst/>
          </a:prstGeom>
        </p:spPr>
      </p:pic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AF59D984-49D9-D860-30F5-4A7D69B8C2B2}"/>
              </a:ext>
            </a:extLst>
          </p:cNvPr>
          <p:cNvSpPr/>
          <p:nvPr/>
        </p:nvSpPr>
        <p:spPr>
          <a:xfrm>
            <a:off x="5614949" y="3091816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43CD43FE-AC26-E33B-0523-C4069A79FB69}"/>
              </a:ext>
            </a:extLst>
          </p:cNvPr>
          <p:cNvSpPr/>
          <p:nvPr/>
        </p:nvSpPr>
        <p:spPr>
          <a:xfrm>
            <a:off x="7138949" y="2857201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2a</a:t>
            </a: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4384370F-0DB8-6EC8-6919-7C9F37B60053}"/>
              </a:ext>
            </a:extLst>
          </p:cNvPr>
          <p:cNvSpPr/>
          <p:nvPr/>
        </p:nvSpPr>
        <p:spPr>
          <a:xfrm>
            <a:off x="7421550" y="2512340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2b</a:t>
            </a: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B197094A-7DA1-888C-B1A9-9C0CB061571D}"/>
              </a:ext>
            </a:extLst>
          </p:cNvPr>
          <p:cNvSpPr/>
          <p:nvPr/>
        </p:nvSpPr>
        <p:spPr>
          <a:xfrm>
            <a:off x="4461834" y="918367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ACA6D734-597D-3DE7-A9B0-2041A857B412}"/>
              </a:ext>
            </a:extLst>
          </p:cNvPr>
          <p:cNvSpPr/>
          <p:nvPr/>
        </p:nvSpPr>
        <p:spPr>
          <a:xfrm>
            <a:off x="5994374" y="1249781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C420974F-82C5-49B7-AEE5-2A5AEA22C419}"/>
              </a:ext>
            </a:extLst>
          </p:cNvPr>
          <p:cNvSpPr/>
          <p:nvPr/>
        </p:nvSpPr>
        <p:spPr>
          <a:xfrm>
            <a:off x="6183300" y="4119714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BF3C876B-8925-41E5-C2C6-2C2FF96D4FAF}"/>
              </a:ext>
            </a:extLst>
          </p:cNvPr>
          <p:cNvSpPr/>
          <p:nvPr/>
        </p:nvSpPr>
        <p:spPr>
          <a:xfrm>
            <a:off x="4083983" y="1587667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8D78EBA5-BE16-384C-268D-827C922043C8}"/>
              </a:ext>
            </a:extLst>
          </p:cNvPr>
          <p:cNvSpPr/>
          <p:nvPr/>
        </p:nvSpPr>
        <p:spPr>
          <a:xfrm>
            <a:off x="2813941" y="1597541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7171C910-B6A2-0418-D879-FB98A05D7D64}"/>
              </a:ext>
            </a:extLst>
          </p:cNvPr>
          <p:cNvSpPr/>
          <p:nvPr/>
        </p:nvSpPr>
        <p:spPr>
          <a:xfrm>
            <a:off x="3009900" y="1928473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E62E3E66-475F-FDA5-5D92-79A3E4395BBA}"/>
              </a:ext>
            </a:extLst>
          </p:cNvPr>
          <p:cNvSpPr/>
          <p:nvPr/>
        </p:nvSpPr>
        <p:spPr>
          <a:xfrm>
            <a:off x="3263926" y="2455856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CC6A2986-30B6-3349-867B-4C71EF38CCC3}"/>
              </a:ext>
            </a:extLst>
          </p:cNvPr>
          <p:cNvSpPr/>
          <p:nvPr/>
        </p:nvSpPr>
        <p:spPr>
          <a:xfrm>
            <a:off x="2239950" y="1856327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FD1703B2-D802-D193-65F1-ED4C58827081}"/>
              </a:ext>
            </a:extLst>
          </p:cNvPr>
          <p:cNvSpPr/>
          <p:nvPr/>
        </p:nvSpPr>
        <p:spPr>
          <a:xfrm>
            <a:off x="4344385" y="2573163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11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49D10FA-0FEC-4A40-FAC6-2DC18D6ACC4F}"/>
              </a:ext>
            </a:extLst>
          </p:cNvPr>
          <p:cNvCxnSpPr>
            <a:cxnSpLocks/>
          </p:cNvCxnSpPr>
          <p:nvPr/>
        </p:nvCxnSpPr>
        <p:spPr>
          <a:xfrm flipH="1">
            <a:off x="4127629" y="993580"/>
            <a:ext cx="330148" cy="261600"/>
          </a:xfrm>
          <a:prstGeom prst="straightConnector1">
            <a:avLst/>
          </a:prstGeom>
          <a:ln w="38100" cap="rnd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8BACFE6-337F-1CD5-F2BB-D9FFB777CEE5}"/>
              </a:ext>
            </a:extLst>
          </p:cNvPr>
          <p:cNvCxnSpPr>
            <a:cxnSpLocks/>
          </p:cNvCxnSpPr>
          <p:nvPr/>
        </p:nvCxnSpPr>
        <p:spPr>
          <a:xfrm>
            <a:off x="4845686" y="1015710"/>
            <a:ext cx="371475" cy="261600"/>
          </a:xfrm>
          <a:prstGeom prst="straightConnector1">
            <a:avLst/>
          </a:prstGeom>
          <a:ln w="38100" cap="rnd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9593824-3F1E-60E7-12FF-ABF771DE0869}"/>
              </a:ext>
            </a:extLst>
          </p:cNvPr>
          <p:cNvCxnSpPr>
            <a:cxnSpLocks/>
          </p:cNvCxnSpPr>
          <p:nvPr/>
        </p:nvCxnSpPr>
        <p:spPr>
          <a:xfrm>
            <a:off x="4657135" y="1193127"/>
            <a:ext cx="0" cy="104147"/>
          </a:xfrm>
          <a:prstGeom prst="straightConnector1">
            <a:avLst/>
          </a:prstGeom>
          <a:ln w="38100" cap="rnd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lowchart: Connector 37">
            <a:extLst>
              <a:ext uri="{FF2B5EF4-FFF2-40B4-BE49-F238E27FC236}">
                <a16:creationId xmlns:a16="http://schemas.microsoft.com/office/drawing/2014/main" id="{BF2159A9-9816-0E48-43A3-6A3D703F869E}"/>
              </a:ext>
            </a:extLst>
          </p:cNvPr>
          <p:cNvSpPr/>
          <p:nvPr/>
        </p:nvSpPr>
        <p:spPr>
          <a:xfrm>
            <a:off x="5770575" y="1511380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39" name="Flowchart: Connector 38">
            <a:extLst>
              <a:ext uri="{FF2B5EF4-FFF2-40B4-BE49-F238E27FC236}">
                <a16:creationId xmlns:a16="http://schemas.microsoft.com/office/drawing/2014/main" id="{E380F196-3131-53A7-BAF8-37F58679A54F}"/>
              </a:ext>
            </a:extLst>
          </p:cNvPr>
          <p:cNvSpPr/>
          <p:nvPr/>
        </p:nvSpPr>
        <p:spPr>
          <a:xfrm>
            <a:off x="5189512" y="1928472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13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70BD619-09CD-3D58-8203-4254A15CCE84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5770575" y="1367089"/>
            <a:ext cx="223799" cy="0"/>
          </a:xfrm>
          <a:prstGeom prst="straightConnector1">
            <a:avLst/>
          </a:prstGeom>
          <a:ln w="38100" cap="rnd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9659543-F77D-AF03-838A-103D944F0A05}"/>
              </a:ext>
            </a:extLst>
          </p:cNvPr>
          <p:cNvCxnSpPr>
            <a:cxnSpLocks/>
            <a:stCxn id="38" idx="2"/>
          </p:cNvCxnSpPr>
          <p:nvPr/>
        </p:nvCxnSpPr>
        <p:spPr>
          <a:xfrm flipH="1" flipV="1">
            <a:off x="5614949" y="1587667"/>
            <a:ext cx="155626" cy="41021"/>
          </a:xfrm>
          <a:prstGeom prst="straightConnector1">
            <a:avLst/>
          </a:prstGeom>
          <a:ln w="38100" cap="rnd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lowchart: Connector 45">
            <a:extLst>
              <a:ext uri="{FF2B5EF4-FFF2-40B4-BE49-F238E27FC236}">
                <a16:creationId xmlns:a16="http://schemas.microsoft.com/office/drawing/2014/main" id="{62951C88-0E4E-F4D2-9852-706099C5D4BB}"/>
              </a:ext>
            </a:extLst>
          </p:cNvPr>
          <p:cNvSpPr/>
          <p:nvPr/>
        </p:nvSpPr>
        <p:spPr>
          <a:xfrm>
            <a:off x="6469050" y="3611317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47" name="Flowchart: Connector 46">
            <a:extLst>
              <a:ext uri="{FF2B5EF4-FFF2-40B4-BE49-F238E27FC236}">
                <a16:creationId xmlns:a16="http://schemas.microsoft.com/office/drawing/2014/main" id="{69FE7C65-3794-E64E-EA8D-C56773A4CDA6}"/>
              </a:ext>
            </a:extLst>
          </p:cNvPr>
          <p:cNvSpPr/>
          <p:nvPr/>
        </p:nvSpPr>
        <p:spPr>
          <a:xfrm>
            <a:off x="3914935" y="4854238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48" name="Flowchart: Connector 47">
            <a:extLst>
              <a:ext uri="{FF2B5EF4-FFF2-40B4-BE49-F238E27FC236}">
                <a16:creationId xmlns:a16="http://schemas.microsoft.com/office/drawing/2014/main" id="{47C21C5F-0A58-5CE7-36EC-F005D90AC0D0}"/>
              </a:ext>
            </a:extLst>
          </p:cNvPr>
          <p:cNvSpPr/>
          <p:nvPr/>
        </p:nvSpPr>
        <p:spPr>
          <a:xfrm rot="18940993">
            <a:off x="5583739" y="4552370"/>
            <a:ext cx="502920" cy="28388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100" b="1">
                <a:solidFill>
                  <a:schemeClr val="bg1"/>
                </a:solidFill>
              </a:rPr>
              <a:t>16a</a:t>
            </a:r>
          </a:p>
        </p:txBody>
      </p:sp>
      <p:sp>
        <p:nvSpPr>
          <p:cNvPr id="49" name="Flowchart: Connector 48">
            <a:extLst>
              <a:ext uri="{FF2B5EF4-FFF2-40B4-BE49-F238E27FC236}">
                <a16:creationId xmlns:a16="http://schemas.microsoft.com/office/drawing/2014/main" id="{E2816CB9-7607-98BE-46EA-406F252175B4}"/>
              </a:ext>
            </a:extLst>
          </p:cNvPr>
          <p:cNvSpPr/>
          <p:nvPr/>
        </p:nvSpPr>
        <p:spPr>
          <a:xfrm rot="19029287">
            <a:off x="5829823" y="4890249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52" name="Flowchart: Connector 51">
            <a:extLst>
              <a:ext uri="{FF2B5EF4-FFF2-40B4-BE49-F238E27FC236}">
                <a16:creationId xmlns:a16="http://schemas.microsoft.com/office/drawing/2014/main" id="{7D46A5B7-9B98-DA8A-B260-82DFC96B4A9F}"/>
              </a:ext>
            </a:extLst>
          </p:cNvPr>
          <p:cNvSpPr/>
          <p:nvPr/>
        </p:nvSpPr>
        <p:spPr>
          <a:xfrm rot="18732143">
            <a:off x="4679742" y="4993922"/>
            <a:ext cx="502920" cy="28388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100" b="1">
                <a:solidFill>
                  <a:schemeClr val="bg1"/>
                </a:solidFill>
              </a:rPr>
              <a:t>16b</a:t>
            </a:r>
          </a:p>
        </p:txBody>
      </p:sp>
      <p:sp>
        <p:nvSpPr>
          <p:cNvPr id="53" name="Flowchart: Connector 52">
            <a:extLst>
              <a:ext uri="{FF2B5EF4-FFF2-40B4-BE49-F238E27FC236}">
                <a16:creationId xmlns:a16="http://schemas.microsoft.com/office/drawing/2014/main" id="{84AF8F97-3CCC-2EE2-B070-72E4E0F0CD06}"/>
              </a:ext>
            </a:extLst>
          </p:cNvPr>
          <p:cNvSpPr/>
          <p:nvPr/>
        </p:nvSpPr>
        <p:spPr>
          <a:xfrm rot="19029287">
            <a:off x="4686820" y="5547527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17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CE01245-9DDA-7133-BCA7-F2F6AFB2E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586290"/>
              </p:ext>
            </p:extLst>
          </p:nvPr>
        </p:nvGraphicFramePr>
        <p:xfrm>
          <a:off x="7656878" y="3399546"/>
          <a:ext cx="3057525" cy="3291840"/>
        </p:xfrm>
        <a:graphic>
          <a:graphicData uri="http://schemas.openxmlformats.org/drawingml/2006/table">
            <a:tbl>
              <a:tblPr/>
              <a:tblGrid>
                <a:gridCol w="3057525">
                  <a:extLst>
                    <a:ext uri="{9D8B030D-6E8A-4147-A177-3AD203B41FA5}">
                      <a16:colId xmlns:a16="http://schemas.microsoft.com/office/drawing/2014/main" val="1237617744"/>
                    </a:ext>
                  </a:extLst>
                </a:gridCol>
              </a:tblGrid>
              <a:tr h="2781300"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000" b="1" i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      Initiatives Overview​</a:t>
                      </a:r>
                    </a:p>
                    <a:p>
                      <a:pPr algn="just" fontAlgn="base"/>
                      <a:endParaRPr lang="en-US" sz="900" b="1" i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0" marR="0" lvl="0" indent="176213" algn="just" defTabSz="77917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UcPeriod"/>
                        <a:tabLst/>
                        <a:defRPr/>
                      </a:pPr>
                      <a:r>
                        <a:rPr lang="en-US" sz="9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Edible Oil Pipeline </a:t>
                      </a:r>
                    </a:p>
                    <a:p>
                      <a:pPr marL="0" marR="0" lvl="0" indent="176213" algn="just" defTabSz="77917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UcPeriod"/>
                        <a:tabLst/>
                        <a:defRPr/>
                      </a:pPr>
                      <a:r>
                        <a:rPr lang="en-US" sz="9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Cruise Terminal</a:t>
                      </a:r>
                    </a:p>
                    <a:p>
                      <a:pPr algn="just" fontAlgn="base"/>
                      <a:endParaRPr lang="en-US" sz="1100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   New LNG Berth 207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marL="269875" indent="-269875" algn="just" fontAlgn="base">
                        <a:tabLst/>
                      </a:pPr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   Relocation of SA Navy to Naval Island (2a) &amp; </a:t>
                      </a:r>
                    </a:p>
                    <a:p>
                      <a:pPr marL="182563" indent="0" algn="just" fontAlgn="base">
                        <a:tabLst/>
                      </a:pPr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Pelican Island (2b)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   Provision for Relocated Bulk Commodities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   Reconfiguration of Bayvue Railyard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   Two allocated liquid bulk sites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   Additional Chrome Storage Area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   Relocation of South32 Bulk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   Provision for Container Handling Facility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   Powership Area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 New Berth 605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 New Berths 802 &amp; 803 for Mega Terminal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marL="269875" indent="-269875"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 Extension of Ferro slab to cater for future growth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 New Berths 709 &amp; 710 for Neo bulk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 Future LNG Storage Sites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 New Berth 210 – Liquid Bulk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 Future Liquid Bulk lease sites (16a &amp; 16b)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  <a:p>
                      <a:pPr algn="just" fontAlgn="base"/>
                      <a:r>
                        <a:rPr lang="en-US" sz="9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 Environmental offsets Land</a:t>
                      </a:r>
                      <a:r>
                        <a:rPr lang="en-US" sz="9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  <a:endParaRPr lang="en-US" sz="900" b="1" i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1222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2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2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2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76723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752BD736-0D86-96DD-2B91-47EE6E63F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7238" y="26066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F9C6956-D3E7-FFA7-1F5F-8E59BEF5D6E8}"/>
              </a:ext>
            </a:extLst>
          </p:cNvPr>
          <p:cNvGrpSpPr/>
          <p:nvPr/>
        </p:nvGrpSpPr>
        <p:grpSpPr>
          <a:xfrm>
            <a:off x="4561922" y="1152982"/>
            <a:ext cx="1053027" cy="905826"/>
            <a:chOff x="4561922" y="1152982"/>
            <a:chExt cx="1053027" cy="905826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C1C746-5738-3FC7-3F9E-E1368298F924}"/>
                </a:ext>
              </a:extLst>
            </p:cNvPr>
            <p:cNvCxnSpPr>
              <a:cxnSpLocks/>
            </p:cNvCxnSpPr>
            <p:nvPr/>
          </p:nvCxnSpPr>
          <p:spPr>
            <a:xfrm>
              <a:off x="4839685" y="1484396"/>
              <a:ext cx="0" cy="255127"/>
            </a:xfrm>
            <a:prstGeom prst="line">
              <a:avLst/>
            </a:prstGeom>
            <a:ln w="57150" cap="sq">
              <a:solidFill>
                <a:schemeClr val="bg1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8853E14-94B7-2489-0679-8D073DFB4935}"/>
                </a:ext>
              </a:extLst>
            </p:cNvPr>
            <p:cNvGrpSpPr/>
            <p:nvPr/>
          </p:nvGrpSpPr>
          <p:grpSpPr>
            <a:xfrm>
              <a:off x="4561922" y="1152982"/>
              <a:ext cx="1053027" cy="905826"/>
              <a:chOff x="4561922" y="1152982"/>
              <a:chExt cx="1053027" cy="905826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AD66D32-3514-EF61-0627-7DC9135A7D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14949" y="1152982"/>
                <a:ext cx="0" cy="331414"/>
              </a:xfrm>
              <a:prstGeom prst="line">
                <a:avLst/>
              </a:prstGeom>
              <a:ln w="57150" cap="sq">
                <a:solidFill>
                  <a:schemeClr val="bg1">
                    <a:lumMod val="75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7D129FE-6F92-2726-BB38-F422EFF4EE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39685" y="1484396"/>
                <a:ext cx="775264" cy="0"/>
              </a:xfrm>
              <a:prstGeom prst="line">
                <a:avLst/>
              </a:prstGeom>
              <a:ln w="57150" cap="sq">
                <a:solidFill>
                  <a:schemeClr val="bg1">
                    <a:lumMod val="75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4641576A-3FE1-E9F8-2EEB-73C1B88158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61922" y="1750748"/>
                <a:ext cx="272447" cy="308060"/>
              </a:xfrm>
              <a:prstGeom prst="line">
                <a:avLst/>
              </a:prstGeom>
              <a:ln w="57150" cap="sq">
                <a:solidFill>
                  <a:schemeClr val="bg1">
                    <a:lumMod val="75000"/>
                  </a:scheme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Flowchart: Connector 40">
            <a:extLst>
              <a:ext uri="{FF2B5EF4-FFF2-40B4-BE49-F238E27FC236}">
                <a16:creationId xmlns:a16="http://schemas.microsoft.com/office/drawing/2014/main" id="{2266476D-1402-5DC5-9A75-F2755C1EE756}"/>
              </a:ext>
            </a:extLst>
          </p:cNvPr>
          <p:cNvSpPr/>
          <p:nvPr/>
        </p:nvSpPr>
        <p:spPr>
          <a:xfrm>
            <a:off x="6649796" y="976329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A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9BA1901-E6D9-A8BF-3959-9E25D0B3F89E}"/>
              </a:ext>
            </a:extLst>
          </p:cNvPr>
          <p:cNvCxnSpPr>
            <a:cxnSpLocks/>
            <a:stCxn id="41" idx="2"/>
          </p:cNvCxnSpPr>
          <p:nvPr/>
        </p:nvCxnSpPr>
        <p:spPr>
          <a:xfrm flipH="1">
            <a:off x="5614948" y="1093637"/>
            <a:ext cx="1034848" cy="133173"/>
          </a:xfrm>
          <a:prstGeom prst="straightConnector1">
            <a:avLst/>
          </a:prstGeom>
          <a:ln w="38100" cap="rnd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A0791D4-3B9D-F4C9-0C32-F84BEB113C53}"/>
              </a:ext>
            </a:extLst>
          </p:cNvPr>
          <p:cNvCxnSpPr>
            <a:cxnSpLocks/>
          </p:cNvCxnSpPr>
          <p:nvPr/>
        </p:nvCxnSpPr>
        <p:spPr>
          <a:xfrm>
            <a:off x="6657975" y="2356150"/>
            <a:ext cx="246154" cy="99706"/>
          </a:xfrm>
          <a:prstGeom prst="line">
            <a:avLst/>
          </a:prstGeom>
          <a:ln w="69850" cap="sq">
            <a:solidFill>
              <a:srgbClr val="C49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lowchart: Connector 56">
            <a:extLst>
              <a:ext uri="{FF2B5EF4-FFF2-40B4-BE49-F238E27FC236}">
                <a16:creationId xmlns:a16="http://schemas.microsoft.com/office/drawing/2014/main" id="{261872D5-42A5-B6C7-B19B-6121D5B1635C}"/>
              </a:ext>
            </a:extLst>
          </p:cNvPr>
          <p:cNvSpPr/>
          <p:nvPr/>
        </p:nvSpPr>
        <p:spPr>
          <a:xfrm>
            <a:off x="6226891" y="2536224"/>
            <a:ext cx="377851" cy="234615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r>
              <a:rPr lang="en-US" sz="1200" b="1">
                <a:solidFill>
                  <a:schemeClr val="bg1"/>
                </a:solidFill>
              </a:rPr>
              <a:t>B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7237200-BFAF-D7D9-45D4-FFEEBCD71C89}"/>
              </a:ext>
            </a:extLst>
          </p:cNvPr>
          <p:cNvCxnSpPr>
            <a:cxnSpLocks/>
          </p:cNvCxnSpPr>
          <p:nvPr/>
        </p:nvCxnSpPr>
        <p:spPr>
          <a:xfrm flipV="1">
            <a:off x="6578841" y="2407903"/>
            <a:ext cx="182990" cy="165432"/>
          </a:xfrm>
          <a:prstGeom prst="straightConnector1">
            <a:avLst/>
          </a:prstGeom>
          <a:ln w="38100" cap="rnd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425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raphic 2">
            <a:extLst>
              <a:ext uri="{FF2B5EF4-FFF2-40B4-BE49-F238E27FC236}">
                <a16:creationId xmlns:a16="http://schemas.microsoft.com/office/drawing/2014/main" id="{1AAE0263-097E-BD53-FF21-7D7BAD027D0D}"/>
              </a:ext>
            </a:extLst>
          </p:cNvPr>
          <p:cNvSpPr/>
          <p:nvPr/>
        </p:nvSpPr>
        <p:spPr>
          <a:xfrm>
            <a:off x="-4438" y="680"/>
            <a:ext cx="12183186" cy="6880473"/>
          </a:xfrm>
          <a:custGeom>
            <a:avLst/>
            <a:gdLst>
              <a:gd name="connsiteX0" fmla="*/ 0 w 9184957"/>
              <a:gd name="connsiteY0" fmla="*/ 0 h 5187219"/>
              <a:gd name="connsiteX1" fmla="*/ 0 w 9184957"/>
              <a:gd name="connsiteY1" fmla="*/ 5187220 h 5187219"/>
              <a:gd name="connsiteX2" fmla="*/ 9184957 w 9184957"/>
              <a:gd name="connsiteY2" fmla="*/ 5187220 h 5187219"/>
              <a:gd name="connsiteX3" fmla="*/ 9184957 w 9184957"/>
              <a:gd name="connsiteY3" fmla="*/ 0 h 5187219"/>
              <a:gd name="connsiteX4" fmla="*/ 7313962 w 9184957"/>
              <a:gd name="connsiteY4" fmla="*/ 853345 h 5187219"/>
              <a:gd name="connsiteX5" fmla="*/ 2378297 w 9184957"/>
              <a:gd name="connsiteY5" fmla="*/ 853345 h 5187219"/>
              <a:gd name="connsiteX6" fmla="*/ 2219325 w 9184957"/>
              <a:gd name="connsiteY6" fmla="*/ 1142524 h 5187219"/>
              <a:gd name="connsiteX7" fmla="*/ 1930908 w 9184957"/>
              <a:gd name="connsiteY7" fmla="*/ 1144429 h 5187219"/>
              <a:gd name="connsiteX8" fmla="*/ 1754600 w 9184957"/>
              <a:gd name="connsiteY8" fmla="*/ 853345 h 5187219"/>
              <a:gd name="connsiteX9" fmla="*/ 1089089 w 9184957"/>
              <a:gd name="connsiteY9" fmla="*/ 853345 h 5187219"/>
              <a:gd name="connsiteX10" fmla="*/ 646367 w 9184957"/>
              <a:gd name="connsiteY10" fmla="*/ 1596961 h 5187219"/>
              <a:gd name="connsiteX11" fmla="*/ 646367 w 9184957"/>
              <a:gd name="connsiteY11" fmla="*/ 2122456 h 5187219"/>
              <a:gd name="connsiteX12" fmla="*/ 923925 w 9184957"/>
              <a:gd name="connsiteY12" fmla="*/ 2553938 h 5187219"/>
              <a:gd name="connsiteX13" fmla="*/ 1338644 w 9184957"/>
              <a:gd name="connsiteY13" fmla="*/ 2553938 h 5187219"/>
              <a:gd name="connsiteX14" fmla="*/ 1400651 w 9184957"/>
              <a:gd name="connsiteY14" fmla="*/ 2446401 h 5187219"/>
              <a:gd name="connsiteX15" fmla="*/ 2143125 w 9184957"/>
              <a:gd name="connsiteY15" fmla="*/ 2446401 h 5187219"/>
              <a:gd name="connsiteX16" fmla="*/ 2249996 w 9184957"/>
              <a:gd name="connsiteY16" fmla="*/ 2637568 h 5187219"/>
              <a:gd name="connsiteX17" fmla="*/ 2249996 w 9184957"/>
              <a:gd name="connsiteY17" fmla="*/ 3031807 h 5187219"/>
              <a:gd name="connsiteX18" fmla="*/ 2390299 w 9184957"/>
              <a:gd name="connsiteY18" fmla="*/ 3276124 h 5187219"/>
              <a:gd name="connsiteX19" fmla="*/ 2389537 w 9184957"/>
              <a:gd name="connsiteY19" fmla="*/ 3535680 h 5187219"/>
              <a:gd name="connsiteX20" fmla="*/ 2625185 w 9184957"/>
              <a:gd name="connsiteY20" fmla="*/ 3964305 h 5187219"/>
              <a:gd name="connsiteX21" fmla="*/ 2625185 w 9184957"/>
              <a:gd name="connsiteY21" fmla="*/ 4296251 h 5187219"/>
              <a:gd name="connsiteX22" fmla="*/ 2847975 w 9184957"/>
              <a:gd name="connsiteY22" fmla="*/ 4558475 h 5187219"/>
              <a:gd name="connsiteX23" fmla="*/ 3111341 w 9184957"/>
              <a:gd name="connsiteY23" fmla="*/ 4560094 h 5187219"/>
              <a:gd name="connsiteX24" fmla="*/ 3248406 w 9184957"/>
              <a:gd name="connsiteY24" fmla="*/ 4332065 h 5187219"/>
              <a:gd name="connsiteX25" fmla="*/ 3248406 w 9184957"/>
              <a:gd name="connsiteY25" fmla="*/ 4113562 h 5187219"/>
              <a:gd name="connsiteX26" fmla="*/ 3634454 w 9184957"/>
              <a:gd name="connsiteY26" fmla="*/ 3508438 h 5187219"/>
              <a:gd name="connsiteX27" fmla="*/ 3634454 w 9184957"/>
              <a:gd name="connsiteY27" fmla="*/ 3102578 h 5187219"/>
              <a:gd name="connsiteX28" fmla="*/ 3858482 w 9184957"/>
              <a:gd name="connsiteY28" fmla="*/ 2749201 h 5187219"/>
              <a:gd name="connsiteX29" fmla="*/ 4080224 w 9184957"/>
              <a:gd name="connsiteY29" fmla="*/ 2751582 h 5187219"/>
              <a:gd name="connsiteX30" fmla="*/ 4357212 w 9184957"/>
              <a:gd name="connsiteY30" fmla="*/ 2267140 h 5187219"/>
              <a:gd name="connsiteX31" fmla="*/ 3769328 w 9184957"/>
              <a:gd name="connsiteY31" fmla="*/ 2267140 h 5187219"/>
              <a:gd name="connsiteX32" fmla="*/ 3541490 w 9184957"/>
              <a:gd name="connsiteY32" fmla="*/ 1875663 h 5187219"/>
              <a:gd name="connsiteX33" fmla="*/ 3541967 w 9184957"/>
              <a:gd name="connsiteY33" fmla="*/ 1558861 h 5187219"/>
              <a:gd name="connsiteX34" fmla="*/ 3233071 w 9184957"/>
              <a:gd name="connsiteY34" fmla="*/ 1132046 h 5187219"/>
              <a:gd name="connsiteX35" fmla="*/ 2543175 w 9184957"/>
              <a:gd name="connsiteY35" fmla="*/ 1132046 h 5187219"/>
              <a:gd name="connsiteX36" fmla="*/ 2358390 w 9184957"/>
              <a:gd name="connsiteY36" fmla="*/ 1469326 h 5187219"/>
              <a:gd name="connsiteX37" fmla="*/ 1789462 w 9184957"/>
              <a:gd name="connsiteY37" fmla="*/ 1469326 h 5187219"/>
              <a:gd name="connsiteX38" fmla="*/ 1586579 w 9184957"/>
              <a:gd name="connsiteY38" fmla="*/ 1122521 h 5187219"/>
              <a:gd name="connsiteX39" fmla="*/ 1223772 w 9184957"/>
              <a:gd name="connsiteY39" fmla="*/ 1122521 h 5187219"/>
              <a:gd name="connsiteX40" fmla="*/ 905637 w 9184957"/>
              <a:gd name="connsiteY40" fmla="*/ 1686211 h 5187219"/>
              <a:gd name="connsiteX41" fmla="*/ 912876 w 9184957"/>
              <a:gd name="connsiteY41" fmla="*/ 2030920 h 5187219"/>
              <a:gd name="connsiteX42" fmla="*/ 1082516 w 9184957"/>
              <a:gd name="connsiteY42" fmla="*/ 2275522 h 5187219"/>
              <a:gd name="connsiteX43" fmla="*/ 1204913 w 9184957"/>
              <a:gd name="connsiteY43" fmla="*/ 2275522 h 5187219"/>
              <a:gd name="connsiteX44" fmla="*/ 1308259 w 9184957"/>
              <a:gd name="connsiteY44" fmla="*/ 2140553 h 5187219"/>
              <a:gd name="connsiteX45" fmla="*/ 2273141 w 9184957"/>
              <a:gd name="connsiteY45" fmla="*/ 2140553 h 5187219"/>
              <a:gd name="connsiteX46" fmla="*/ 2515172 w 9184957"/>
              <a:gd name="connsiteY46" fmla="*/ 2581370 h 5187219"/>
              <a:gd name="connsiteX47" fmla="*/ 2515172 w 9184957"/>
              <a:gd name="connsiteY47" fmla="*/ 2986087 h 5187219"/>
              <a:gd name="connsiteX48" fmla="*/ 2655856 w 9184957"/>
              <a:gd name="connsiteY48" fmla="*/ 3227546 h 5187219"/>
              <a:gd name="connsiteX49" fmla="*/ 2655856 w 9184957"/>
              <a:gd name="connsiteY49" fmla="*/ 3474053 h 5187219"/>
              <a:gd name="connsiteX50" fmla="*/ 2908364 w 9184957"/>
              <a:gd name="connsiteY50" fmla="*/ 3896487 h 5187219"/>
              <a:gd name="connsiteX51" fmla="*/ 2908364 w 9184957"/>
              <a:gd name="connsiteY51" fmla="*/ 4147566 h 5187219"/>
              <a:gd name="connsiteX52" fmla="*/ 2978182 w 9184957"/>
              <a:gd name="connsiteY52" fmla="*/ 4238530 h 5187219"/>
              <a:gd name="connsiteX53" fmla="*/ 3007995 w 9184957"/>
              <a:gd name="connsiteY53" fmla="*/ 4189285 h 5187219"/>
              <a:gd name="connsiteX54" fmla="*/ 3007995 w 9184957"/>
              <a:gd name="connsiteY54" fmla="*/ 4002786 h 5187219"/>
              <a:gd name="connsiteX55" fmla="*/ 3367088 w 9184957"/>
              <a:gd name="connsiteY55" fmla="*/ 3428143 h 5187219"/>
              <a:gd name="connsiteX56" fmla="*/ 3370136 w 9184957"/>
              <a:gd name="connsiteY56" fmla="*/ 2983325 h 5187219"/>
              <a:gd name="connsiteX57" fmla="*/ 3644360 w 9184957"/>
              <a:gd name="connsiteY57" fmla="*/ 2522791 h 5187219"/>
              <a:gd name="connsiteX58" fmla="*/ 3933254 w 9184957"/>
              <a:gd name="connsiteY58" fmla="*/ 2521744 h 5187219"/>
              <a:gd name="connsiteX59" fmla="*/ 3948017 w 9184957"/>
              <a:gd name="connsiteY59" fmla="*/ 2496883 h 5187219"/>
              <a:gd name="connsiteX60" fmla="*/ 3623691 w 9184957"/>
              <a:gd name="connsiteY60" fmla="*/ 2495645 h 5187219"/>
              <a:gd name="connsiteX61" fmla="*/ 3280791 w 9184957"/>
              <a:gd name="connsiteY61" fmla="*/ 1932908 h 5187219"/>
              <a:gd name="connsiteX62" fmla="*/ 3291364 w 9184957"/>
              <a:gd name="connsiteY62" fmla="*/ 1650492 h 5187219"/>
              <a:gd name="connsiteX63" fmla="*/ 3120676 w 9184957"/>
              <a:gd name="connsiteY63" fmla="*/ 1399889 h 5187219"/>
              <a:gd name="connsiteX64" fmla="*/ 2690432 w 9184957"/>
              <a:gd name="connsiteY64" fmla="*/ 1397603 h 5187219"/>
              <a:gd name="connsiteX65" fmla="*/ 2502408 w 9184957"/>
              <a:gd name="connsiteY65" fmla="*/ 1727358 h 5187219"/>
              <a:gd name="connsiteX66" fmla="*/ 1621060 w 9184957"/>
              <a:gd name="connsiteY66" fmla="*/ 1727358 h 5187219"/>
              <a:gd name="connsiteX67" fmla="*/ 1451229 w 9184957"/>
              <a:gd name="connsiteY67" fmla="*/ 1410843 h 5187219"/>
              <a:gd name="connsiteX68" fmla="*/ 1390650 w 9184957"/>
              <a:gd name="connsiteY68" fmla="*/ 1410843 h 5187219"/>
              <a:gd name="connsiteX69" fmla="*/ 1192149 w 9184957"/>
              <a:gd name="connsiteY69" fmla="*/ 1788128 h 5187219"/>
              <a:gd name="connsiteX70" fmla="*/ 1193292 w 9184957"/>
              <a:gd name="connsiteY70" fmla="*/ 1845278 h 5187219"/>
              <a:gd name="connsiteX71" fmla="*/ 2688717 w 9184957"/>
              <a:gd name="connsiteY71" fmla="*/ 1846135 h 5187219"/>
              <a:gd name="connsiteX72" fmla="*/ 2839688 w 9184957"/>
              <a:gd name="connsiteY72" fmla="*/ 1550003 h 5187219"/>
              <a:gd name="connsiteX73" fmla="*/ 3044190 w 9184957"/>
              <a:gd name="connsiteY73" fmla="*/ 1550003 h 5187219"/>
              <a:gd name="connsiteX74" fmla="*/ 3173254 w 9184957"/>
              <a:gd name="connsiteY74" fmla="*/ 1720120 h 5187219"/>
              <a:gd name="connsiteX75" fmla="*/ 3173254 w 9184957"/>
              <a:gd name="connsiteY75" fmla="*/ 2044922 h 5187219"/>
              <a:gd name="connsiteX76" fmla="*/ 3491865 w 9184957"/>
              <a:gd name="connsiteY76" fmla="*/ 2578703 h 5187219"/>
              <a:gd name="connsiteX77" fmla="*/ 3251740 w 9184957"/>
              <a:gd name="connsiteY77" fmla="*/ 2938939 h 5187219"/>
              <a:gd name="connsiteX78" fmla="*/ 3246025 w 9184957"/>
              <a:gd name="connsiteY78" fmla="*/ 3409188 h 5187219"/>
              <a:gd name="connsiteX79" fmla="*/ 2984754 w 9184957"/>
              <a:gd name="connsiteY79" fmla="*/ 3802570 h 5187219"/>
              <a:gd name="connsiteX80" fmla="*/ 2746629 w 9184957"/>
              <a:gd name="connsiteY80" fmla="*/ 3403187 h 5187219"/>
              <a:gd name="connsiteX81" fmla="*/ 2746629 w 9184957"/>
              <a:gd name="connsiteY81" fmla="*/ 3118866 h 5187219"/>
              <a:gd name="connsiteX82" fmla="*/ 2642712 w 9184957"/>
              <a:gd name="connsiteY82" fmla="*/ 2948654 h 5187219"/>
              <a:gd name="connsiteX83" fmla="*/ 2642712 w 9184957"/>
              <a:gd name="connsiteY83" fmla="*/ 2548604 h 5187219"/>
              <a:gd name="connsiteX84" fmla="*/ 2397443 w 9184957"/>
              <a:gd name="connsiteY84" fmla="*/ 2133219 h 5187219"/>
              <a:gd name="connsiteX85" fmla="*/ 2899791 w 9184957"/>
              <a:gd name="connsiteY85" fmla="*/ 2133219 h 5187219"/>
              <a:gd name="connsiteX86" fmla="*/ 3168015 w 9184957"/>
              <a:gd name="connsiteY86" fmla="*/ 2554986 h 5187219"/>
              <a:gd name="connsiteX87" fmla="*/ 3011138 w 9184957"/>
              <a:gd name="connsiteY87" fmla="*/ 2791968 h 5187219"/>
              <a:gd name="connsiteX88" fmla="*/ 3011138 w 9184957"/>
              <a:gd name="connsiteY88" fmla="*/ 2837021 h 5187219"/>
              <a:gd name="connsiteX89" fmla="*/ 2849213 w 9184957"/>
              <a:gd name="connsiteY89" fmla="*/ 2837021 h 5187219"/>
              <a:gd name="connsiteX90" fmla="*/ 2849213 w 9184957"/>
              <a:gd name="connsiteY90" fmla="*/ 2743200 h 5187219"/>
              <a:gd name="connsiteX91" fmla="*/ 2975039 w 9184957"/>
              <a:gd name="connsiteY91" fmla="*/ 2552700 h 5187219"/>
              <a:gd name="connsiteX92" fmla="*/ 2810923 w 9184957"/>
              <a:gd name="connsiteY92" fmla="*/ 2294668 h 5187219"/>
              <a:gd name="connsiteX93" fmla="*/ 2681288 w 9184957"/>
              <a:gd name="connsiteY93" fmla="*/ 2294668 h 5187219"/>
              <a:gd name="connsiteX94" fmla="*/ 2805113 w 9184957"/>
              <a:gd name="connsiteY94" fmla="*/ 2504218 h 5187219"/>
              <a:gd name="connsiteX95" fmla="*/ 2805113 w 9184957"/>
              <a:gd name="connsiteY95" fmla="*/ 2903410 h 5187219"/>
              <a:gd name="connsiteX96" fmla="*/ 2909030 w 9184957"/>
              <a:gd name="connsiteY96" fmla="*/ 3073622 h 5187219"/>
              <a:gd name="connsiteX97" fmla="*/ 2909030 w 9184957"/>
              <a:gd name="connsiteY97" fmla="*/ 3359372 h 5187219"/>
              <a:gd name="connsiteX98" fmla="*/ 2992470 w 9184957"/>
              <a:gd name="connsiteY98" fmla="*/ 3499485 h 5187219"/>
              <a:gd name="connsiteX99" fmla="*/ 3084671 w 9184957"/>
              <a:gd name="connsiteY99" fmla="*/ 3359753 h 5187219"/>
              <a:gd name="connsiteX100" fmla="*/ 3090482 w 9184957"/>
              <a:gd name="connsiteY100" fmla="*/ 2889313 h 5187219"/>
              <a:gd name="connsiteX101" fmla="*/ 3300508 w 9184957"/>
              <a:gd name="connsiteY101" fmla="*/ 2574322 h 5187219"/>
              <a:gd name="connsiteX102" fmla="*/ 3011329 w 9184957"/>
              <a:gd name="connsiteY102" fmla="*/ 2089308 h 5187219"/>
              <a:gd name="connsiteX103" fmla="*/ 3011329 w 9184957"/>
              <a:gd name="connsiteY103" fmla="*/ 1774317 h 5187219"/>
              <a:gd name="connsiteX104" fmla="*/ 2963704 w 9184957"/>
              <a:gd name="connsiteY104" fmla="*/ 1711642 h 5187219"/>
              <a:gd name="connsiteX105" fmla="*/ 2938748 w 9184957"/>
              <a:gd name="connsiteY105" fmla="*/ 1711642 h 5187219"/>
              <a:gd name="connsiteX106" fmla="*/ 2787396 w 9184957"/>
              <a:gd name="connsiteY106" fmla="*/ 2008251 h 5187219"/>
              <a:gd name="connsiteX107" fmla="*/ 1243489 w 9184957"/>
              <a:gd name="connsiteY107" fmla="*/ 2007203 h 5187219"/>
              <a:gd name="connsiteX108" fmla="*/ 1170908 w 9184957"/>
              <a:gd name="connsiteY108" fmla="*/ 2068544 h 5187219"/>
              <a:gd name="connsiteX109" fmla="*/ 1086993 w 9184957"/>
              <a:gd name="connsiteY109" fmla="*/ 2069973 h 5187219"/>
              <a:gd name="connsiteX110" fmla="*/ 1034606 w 9184957"/>
              <a:gd name="connsiteY110" fmla="*/ 2000631 h 5187219"/>
              <a:gd name="connsiteX111" fmla="*/ 1029367 w 9184957"/>
              <a:gd name="connsiteY111" fmla="*/ 1750028 h 5187219"/>
              <a:gd name="connsiteX112" fmla="*/ 1293400 w 9184957"/>
              <a:gd name="connsiteY112" fmla="*/ 1249299 h 5187219"/>
              <a:gd name="connsiteX113" fmla="*/ 1548194 w 9184957"/>
              <a:gd name="connsiteY113" fmla="*/ 1249299 h 5187219"/>
              <a:gd name="connsiteX114" fmla="*/ 1717929 w 9184957"/>
              <a:gd name="connsiteY114" fmla="*/ 1565815 h 5187219"/>
              <a:gd name="connsiteX115" fmla="*/ 2408301 w 9184957"/>
              <a:gd name="connsiteY115" fmla="*/ 1565815 h 5187219"/>
              <a:gd name="connsiteX116" fmla="*/ 2596706 w 9184957"/>
              <a:gd name="connsiteY116" fmla="*/ 1235488 h 5187219"/>
              <a:gd name="connsiteX117" fmla="*/ 3206306 w 9184957"/>
              <a:gd name="connsiteY117" fmla="*/ 1238821 h 5187219"/>
              <a:gd name="connsiteX118" fmla="*/ 3454908 w 9184957"/>
              <a:gd name="connsiteY118" fmla="*/ 1603724 h 5187219"/>
              <a:gd name="connsiteX119" fmla="*/ 3444145 w 9184957"/>
              <a:gd name="connsiteY119" fmla="*/ 1890617 h 5187219"/>
              <a:gd name="connsiteX120" fmla="*/ 3714750 w 9184957"/>
              <a:gd name="connsiteY120" fmla="*/ 2334101 h 5187219"/>
              <a:gd name="connsiteX121" fmla="*/ 4231672 w 9184957"/>
              <a:gd name="connsiteY121" fmla="*/ 2336006 h 5187219"/>
              <a:gd name="connsiteX122" fmla="*/ 4025741 w 9184957"/>
              <a:gd name="connsiteY122" fmla="*/ 2683478 h 5187219"/>
              <a:gd name="connsiteX123" fmla="*/ 3736562 w 9184957"/>
              <a:gd name="connsiteY123" fmla="*/ 2684621 h 5187219"/>
              <a:gd name="connsiteX124" fmla="*/ 3531775 w 9184957"/>
              <a:gd name="connsiteY124" fmla="*/ 3028569 h 5187219"/>
              <a:gd name="connsiteX125" fmla="*/ 3528727 w 9184957"/>
              <a:gd name="connsiteY125" fmla="*/ 3475291 h 5187219"/>
              <a:gd name="connsiteX126" fmla="*/ 3169920 w 9184957"/>
              <a:gd name="connsiteY126" fmla="*/ 4049268 h 5187219"/>
              <a:gd name="connsiteX127" fmla="*/ 3169920 w 9184957"/>
              <a:gd name="connsiteY127" fmla="*/ 4234148 h 5187219"/>
              <a:gd name="connsiteX128" fmla="*/ 3056763 w 9184957"/>
              <a:gd name="connsiteY128" fmla="*/ 4421124 h 5187219"/>
              <a:gd name="connsiteX129" fmla="*/ 2914650 w 9184957"/>
              <a:gd name="connsiteY129" fmla="*/ 4421124 h 5187219"/>
              <a:gd name="connsiteX130" fmla="*/ 2746724 w 9184957"/>
              <a:gd name="connsiteY130" fmla="*/ 4202049 h 5187219"/>
              <a:gd name="connsiteX131" fmla="*/ 2746724 w 9184957"/>
              <a:gd name="connsiteY131" fmla="*/ 3940778 h 5187219"/>
              <a:gd name="connsiteX132" fmla="*/ 2494217 w 9184957"/>
              <a:gd name="connsiteY132" fmla="*/ 3518440 h 5187219"/>
              <a:gd name="connsiteX133" fmla="*/ 2494217 w 9184957"/>
              <a:gd name="connsiteY133" fmla="*/ 3271361 h 5187219"/>
              <a:gd name="connsiteX134" fmla="*/ 2353532 w 9184957"/>
              <a:gd name="connsiteY134" fmla="*/ 3029902 h 5187219"/>
              <a:gd name="connsiteX135" fmla="*/ 2353532 w 9184957"/>
              <a:gd name="connsiteY135" fmla="*/ 2622994 h 5187219"/>
              <a:gd name="connsiteX136" fmla="*/ 2177320 w 9184957"/>
              <a:gd name="connsiteY136" fmla="*/ 2302478 h 5187219"/>
              <a:gd name="connsiteX137" fmla="*/ 1388269 w 9184957"/>
              <a:gd name="connsiteY137" fmla="*/ 2302478 h 5187219"/>
              <a:gd name="connsiteX138" fmla="*/ 1284827 w 9184957"/>
              <a:gd name="connsiteY138" fmla="*/ 2437733 h 5187219"/>
              <a:gd name="connsiteX139" fmla="*/ 997744 w 9184957"/>
              <a:gd name="connsiteY139" fmla="*/ 2437733 h 5187219"/>
              <a:gd name="connsiteX140" fmla="*/ 752475 w 9184957"/>
              <a:gd name="connsiteY140" fmla="*/ 2083403 h 5187219"/>
              <a:gd name="connsiteX141" fmla="*/ 742950 w 9184957"/>
              <a:gd name="connsiteY141" fmla="*/ 1645253 h 5187219"/>
              <a:gd name="connsiteX142" fmla="*/ 1129475 w 9184957"/>
              <a:gd name="connsiteY142" fmla="*/ 960501 h 5187219"/>
              <a:gd name="connsiteX143" fmla="*/ 1679639 w 9184957"/>
              <a:gd name="connsiteY143" fmla="*/ 960501 h 5187219"/>
              <a:gd name="connsiteX144" fmla="*/ 1882521 w 9184957"/>
              <a:gd name="connsiteY144" fmla="*/ 1307306 h 5187219"/>
              <a:gd name="connsiteX145" fmla="*/ 2262569 w 9184957"/>
              <a:gd name="connsiteY145" fmla="*/ 1307306 h 5187219"/>
              <a:gd name="connsiteX146" fmla="*/ 2447354 w 9184957"/>
              <a:gd name="connsiteY146" fmla="*/ 970026 h 5187219"/>
              <a:gd name="connsiteX147" fmla="*/ 3316034 w 9184957"/>
              <a:gd name="connsiteY147" fmla="*/ 970026 h 5187219"/>
              <a:gd name="connsiteX148" fmla="*/ 3704082 w 9184957"/>
              <a:gd name="connsiteY148" fmla="*/ 1506474 h 5187219"/>
              <a:gd name="connsiteX149" fmla="*/ 3704082 w 9184957"/>
              <a:gd name="connsiteY149" fmla="*/ 1831943 h 5187219"/>
              <a:gd name="connsiteX150" fmla="*/ 3863054 w 9184957"/>
              <a:gd name="connsiteY150" fmla="*/ 2105120 h 5187219"/>
              <a:gd name="connsiteX151" fmla="*/ 4637056 w 9184957"/>
              <a:gd name="connsiteY151" fmla="*/ 2105120 h 5187219"/>
              <a:gd name="connsiteX152" fmla="*/ 4174331 w 9184957"/>
              <a:gd name="connsiteY152" fmla="*/ 2914745 h 5187219"/>
              <a:gd name="connsiteX153" fmla="*/ 3947160 w 9184957"/>
              <a:gd name="connsiteY153" fmla="*/ 2912078 h 5187219"/>
              <a:gd name="connsiteX154" fmla="*/ 3796570 w 9184957"/>
              <a:gd name="connsiteY154" fmla="*/ 3150203 h 5187219"/>
              <a:gd name="connsiteX155" fmla="*/ 3796570 w 9184957"/>
              <a:gd name="connsiteY155" fmla="*/ 3555968 h 5187219"/>
              <a:gd name="connsiteX156" fmla="*/ 3410522 w 9184957"/>
              <a:gd name="connsiteY156" fmla="*/ 4160806 h 5187219"/>
              <a:gd name="connsiteX157" fmla="*/ 3410522 w 9184957"/>
              <a:gd name="connsiteY157" fmla="*/ 4377023 h 5187219"/>
              <a:gd name="connsiteX158" fmla="*/ 3202781 w 9184957"/>
              <a:gd name="connsiteY158" fmla="*/ 4722590 h 5187219"/>
              <a:gd name="connsiteX159" fmla="*/ 2772823 w 9184957"/>
              <a:gd name="connsiteY159" fmla="*/ 4719923 h 5187219"/>
              <a:gd name="connsiteX160" fmla="*/ 2463070 w 9184957"/>
              <a:gd name="connsiteY160" fmla="*/ 4355306 h 5187219"/>
              <a:gd name="connsiteX161" fmla="*/ 2463070 w 9184957"/>
              <a:gd name="connsiteY161" fmla="*/ 4005548 h 5187219"/>
              <a:gd name="connsiteX162" fmla="*/ 2227326 w 9184957"/>
              <a:gd name="connsiteY162" fmla="*/ 3576923 h 5187219"/>
              <a:gd name="connsiteX163" fmla="*/ 2228088 w 9184957"/>
              <a:gd name="connsiteY163" fmla="*/ 3318986 h 5187219"/>
              <a:gd name="connsiteX164" fmla="*/ 2087880 w 9184957"/>
              <a:gd name="connsiteY164" fmla="*/ 3074956 h 5187219"/>
              <a:gd name="connsiteX165" fmla="*/ 2087880 w 9184957"/>
              <a:gd name="connsiteY165" fmla="*/ 2679668 h 5187219"/>
              <a:gd name="connsiteX166" fmla="*/ 2047970 w 9184957"/>
              <a:gd name="connsiteY166" fmla="*/ 2608231 h 5187219"/>
              <a:gd name="connsiteX167" fmla="*/ 1494282 w 9184957"/>
              <a:gd name="connsiteY167" fmla="*/ 2608231 h 5187219"/>
              <a:gd name="connsiteX168" fmla="*/ 1432179 w 9184957"/>
              <a:gd name="connsiteY168" fmla="*/ 2715768 h 5187219"/>
              <a:gd name="connsiteX169" fmla="*/ 835724 w 9184957"/>
              <a:gd name="connsiteY169" fmla="*/ 2715768 h 5187219"/>
              <a:gd name="connsiteX170" fmla="*/ 484442 w 9184957"/>
              <a:gd name="connsiteY170" fmla="*/ 2170081 h 5187219"/>
              <a:gd name="connsiteX171" fmla="*/ 484442 w 9184957"/>
              <a:gd name="connsiteY171" fmla="*/ 1552384 h 5187219"/>
              <a:gd name="connsiteX172" fmla="*/ 997077 w 9184957"/>
              <a:gd name="connsiteY172" fmla="*/ 691420 h 5187219"/>
              <a:gd name="connsiteX173" fmla="*/ 1845850 w 9184957"/>
              <a:gd name="connsiteY173" fmla="*/ 691420 h 5187219"/>
              <a:gd name="connsiteX174" fmla="*/ 2021967 w 9184957"/>
              <a:gd name="connsiteY174" fmla="*/ 981837 h 5187219"/>
              <a:gd name="connsiteX175" fmla="*/ 2123408 w 9184957"/>
              <a:gd name="connsiteY175" fmla="*/ 981170 h 5187219"/>
              <a:gd name="connsiteX176" fmla="*/ 2282476 w 9184957"/>
              <a:gd name="connsiteY176" fmla="*/ 691420 h 5187219"/>
              <a:gd name="connsiteX177" fmla="*/ 7313962 w 9184957"/>
              <a:gd name="connsiteY177" fmla="*/ 691420 h 518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9184957" h="5187219">
                <a:moveTo>
                  <a:pt x="0" y="0"/>
                </a:moveTo>
                <a:lnTo>
                  <a:pt x="0" y="5187220"/>
                </a:lnTo>
                <a:lnTo>
                  <a:pt x="9184957" y="5187220"/>
                </a:lnTo>
                <a:lnTo>
                  <a:pt x="9184957" y="0"/>
                </a:lnTo>
                <a:close/>
                <a:moveTo>
                  <a:pt x="7313962" y="853345"/>
                </a:moveTo>
                <a:lnTo>
                  <a:pt x="2378297" y="853345"/>
                </a:lnTo>
                <a:lnTo>
                  <a:pt x="2219325" y="1142524"/>
                </a:lnTo>
                <a:lnTo>
                  <a:pt x="1930908" y="1144429"/>
                </a:lnTo>
                <a:lnTo>
                  <a:pt x="1754600" y="853345"/>
                </a:lnTo>
                <a:lnTo>
                  <a:pt x="1089089" y="853345"/>
                </a:lnTo>
                <a:lnTo>
                  <a:pt x="646367" y="1596961"/>
                </a:lnTo>
                <a:lnTo>
                  <a:pt x="646367" y="2122456"/>
                </a:lnTo>
                <a:lnTo>
                  <a:pt x="923925" y="2553938"/>
                </a:lnTo>
                <a:lnTo>
                  <a:pt x="1338644" y="2553938"/>
                </a:lnTo>
                <a:lnTo>
                  <a:pt x="1400651" y="2446401"/>
                </a:lnTo>
                <a:lnTo>
                  <a:pt x="2143125" y="2446401"/>
                </a:lnTo>
                <a:lnTo>
                  <a:pt x="2249996" y="2637568"/>
                </a:lnTo>
                <a:lnTo>
                  <a:pt x="2249996" y="3031807"/>
                </a:lnTo>
                <a:lnTo>
                  <a:pt x="2390299" y="3276124"/>
                </a:lnTo>
                <a:lnTo>
                  <a:pt x="2389537" y="3535680"/>
                </a:lnTo>
                <a:lnTo>
                  <a:pt x="2625185" y="3964305"/>
                </a:lnTo>
                <a:lnTo>
                  <a:pt x="2625185" y="4296251"/>
                </a:lnTo>
                <a:lnTo>
                  <a:pt x="2847975" y="4558475"/>
                </a:lnTo>
                <a:lnTo>
                  <a:pt x="3111341" y="4560094"/>
                </a:lnTo>
                <a:lnTo>
                  <a:pt x="3248406" y="4332065"/>
                </a:lnTo>
                <a:lnTo>
                  <a:pt x="3248406" y="4113562"/>
                </a:lnTo>
                <a:lnTo>
                  <a:pt x="3634454" y="3508438"/>
                </a:lnTo>
                <a:lnTo>
                  <a:pt x="3634454" y="3102578"/>
                </a:lnTo>
                <a:lnTo>
                  <a:pt x="3858482" y="2749201"/>
                </a:lnTo>
                <a:lnTo>
                  <a:pt x="4080224" y="2751582"/>
                </a:lnTo>
                <a:lnTo>
                  <a:pt x="4357212" y="2267140"/>
                </a:lnTo>
                <a:lnTo>
                  <a:pt x="3769328" y="2267140"/>
                </a:lnTo>
                <a:lnTo>
                  <a:pt x="3541490" y="1875663"/>
                </a:lnTo>
                <a:lnTo>
                  <a:pt x="3541967" y="1558861"/>
                </a:lnTo>
                <a:lnTo>
                  <a:pt x="3233071" y="1132046"/>
                </a:lnTo>
                <a:lnTo>
                  <a:pt x="2543175" y="1132046"/>
                </a:lnTo>
                <a:lnTo>
                  <a:pt x="2358390" y="1469326"/>
                </a:lnTo>
                <a:lnTo>
                  <a:pt x="1789462" y="1469326"/>
                </a:lnTo>
                <a:lnTo>
                  <a:pt x="1586579" y="1122521"/>
                </a:lnTo>
                <a:lnTo>
                  <a:pt x="1223772" y="1122521"/>
                </a:lnTo>
                <a:lnTo>
                  <a:pt x="905637" y="1686211"/>
                </a:lnTo>
                <a:lnTo>
                  <a:pt x="912876" y="2030920"/>
                </a:lnTo>
                <a:lnTo>
                  <a:pt x="1082516" y="2275522"/>
                </a:lnTo>
                <a:lnTo>
                  <a:pt x="1204913" y="2275522"/>
                </a:lnTo>
                <a:lnTo>
                  <a:pt x="1308259" y="2140553"/>
                </a:lnTo>
                <a:lnTo>
                  <a:pt x="2273141" y="2140553"/>
                </a:lnTo>
                <a:lnTo>
                  <a:pt x="2515172" y="2581370"/>
                </a:lnTo>
                <a:lnTo>
                  <a:pt x="2515172" y="2986087"/>
                </a:lnTo>
                <a:lnTo>
                  <a:pt x="2655856" y="3227546"/>
                </a:lnTo>
                <a:lnTo>
                  <a:pt x="2655856" y="3474053"/>
                </a:lnTo>
                <a:lnTo>
                  <a:pt x="2908364" y="3896487"/>
                </a:lnTo>
                <a:lnTo>
                  <a:pt x="2908364" y="4147566"/>
                </a:lnTo>
                <a:lnTo>
                  <a:pt x="2978182" y="4238530"/>
                </a:lnTo>
                <a:lnTo>
                  <a:pt x="3007995" y="4189285"/>
                </a:lnTo>
                <a:lnTo>
                  <a:pt x="3007995" y="4002786"/>
                </a:lnTo>
                <a:lnTo>
                  <a:pt x="3367088" y="3428143"/>
                </a:lnTo>
                <a:lnTo>
                  <a:pt x="3370136" y="2983325"/>
                </a:lnTo>
                <a:lnTo>
                  <a:pt x="3644360" y="2522791"/>
                </a:lnTo>
                <a:lnTo>
                  <a:pt x="3933254" y="2521744"/>
                </a:lnTo>
                <a:lnTo>
                  <a:pt x="3948017" y="2496883"/>
                </a:lnTo>
                <a:lnTo>
                  <a:pt x="3623691" y="2495645"/>
                </a:lnTo>
                <a:lnTo>
                  <a:pt x="3280791" y="1932908"/>
                </a:lnTo>
                <a:lnTo>
                  <a:pt x="3291364" y="1650492"/>
                </a:lnTo>
                <a:lnTo>
                  <a:pt x="3120676" y="1399889"/>
                </a:lnTo>
                <a:lnTo>
                  <a:pt x="2690432" y="1397603"/>
                </a:lnTo>
                <a:lnTo>
                  <a:pt x="2502408" y="1727358"/>
                </a:lnTo>
                <a:lnTo>
                  <a:pt x="1621060" y="1727358"/>
                </a:lnTo>
                <a:lnTo>
                  <a:pt x="1451229" y="1410843"/>
                </a:lnTo>
                <a:lnTo>
                  <a:pt x="1390650" y="1410843"/>
                </a:lnTo>
                <a:lnTo>
                  <a:pt x="1192149" y="1788128"/>
                </a:lnTo>
                <a:lnTo>
                  <a:pt x="1193292" y="1845278"/>
                </a:lnTo>
                <a:lnTo>
                  <a:pt x="2688717" y="1846135"/>
                </a:lnTo>
                <a:lnTo>
                  <a:pt x="2839688" y="1550003"/>
                </a:lnTo>
                <a:lnTo>
                  <a:pt x="3044190" y="1550003"/>
                </a:lnTo>
                <a:lnTo>
                  <a:pt x="3173254" y="1720120"/>
                </a:lnTo>
                <a:lnTo>
                  <a:pt x="3173254" y="2044922"/>
                </a:lnTo>
                <a:lnTo>
                  <a:pt x="3491865" y="2578703"/>
                </a:lnTo>
                <a:lnTo>
                  <a:pt x="3251740" y="2938939"/>
                </a:lnTo>
                <a:lnTo>
                  <a:pt x="3246025" y="3409188"/>
                </a:lnTo>
                <a:lnTo>
                  <a:pt x="2984754" y="3802570"/>
                </a:lnTo>
                <a:lnTo>
                  <a:pt x="2746629" y="3403187"/>
                </a:lnTo>
                <a:lnTo>
                  <a:pt x="2746629" y="3118866"/>
                </a:lnTo>
                <a:lnTo>
                  <a:pt x="2642712" y="2948654"/>
                </a:lnTo>
                <a:lnTo>
                  <a:pt x="2642712" y="2548604"/>
                </a:lnTo>
                <a:lnTo>
                  <a:pt x="2397443" y="2133219"/>
                </a:lnTo>
                <a:lnTo>
                  <a:pt x="2899791" y="2133219"/>
                </a:lnTo>
                <a:lnTo>
                  <a:pt x="3168015" y="2554986"/>
                </a:lnTo>
                <a:lnTo>
                  <a:pt x="3011138" y="2791968"/>
                </a:lnTo>
                <a:lnTo>
                  <a:pt x="3011138" y="2837021"/>
                </a:lnTo>
                <a:lnTo>
                  <a:pt x="2849213" y="2837021"/>
                </a:lnTo>
                <a:lnTo>
                  <a:pt x="2849213" y="2743200"/>
                </a:lnTo>
                <a:lnTo>
                  <a:pt x="2975039" y="2552700"/>
                </a:lnTo>
                <a:lnTo>
                  <a:pt x="2810923" y="2294668"/>
                </a:lnTo>
                <a:lnTo>
                  <a:pt x="2681288" y="2294668"/>
                </a:lnTo>
                <a:lnTo>
                  <a:pt x="2805113" y="2504218"/>
                </a:lnTo>
                <a:lnTo>
                  <a:pt x="2805113" y="2903410"/>
                </a:lnTo>
                <a:lnTo>
                  <a:pt x="2909030" y="3073622"/>
                </a:lnTo>
                <a:lnTo>
                  <a:pt x="2909030" y="3359372"/>
                </a:lnTo>
                <a:lnTo>
                  <a:pt x="2992470" y="3499485"/>
                </a:lnTo>
                <a:lnTo>
                  <a:pt x="3084671" y="3359753"/>
                </a:lnTo>
                <a:lnTo>
                  <a:pt x="3090482" y="2889313"/>
                </a:lnTo>
                <a:lnTo>
                  <a:pt x="3300508" y="2574322"/>
                </a:lnTo>
                <a:lnTo>
                  <a:pt x="3011329" y="2089308"/>
                </a:lnTo>
                <a:lnTo>
                  <a:pt x="3011329" y="1774317"/>
                </a:lnTo>
                <a:lnTo>
                  <a:pt x="2963704" y="1711642"/>
                </a:lnTo>
                <a:lnTo>
                  <a:pt x="2938748" y="1711642"/>
                </a:lnTo>
                <a:lnTo>
                  <a:pt x="2787396" y="2008251"/>
                </a:lnTo>
                <a:lnTo>
                  <a:pt x="1243489" y="2007203"/>
                </a:lnTo>
                <a:lnTo>
                  <a:pt x="1170908" y="2068544"/>
                </a:lnTo>
                <a:lnTo>
                  <a:pt x="1086993" y="2069973"/>
                </a:lnTo>
                <a:lnTo>
                  <a:pt x="1034606" y="2000631"/>
                </a:lnTo>
                <a:lnTo>
                  <a:pt x="1029367" y="1750028"/>
                </a:lnTo>
                <a:lnTo>
                  <a:pt x="1293400" y="1249299"/>
                </a:lnTo>
                <a:lnTo>
                  <a:pt x="1548194" y="1249299"/>
                </a:lnTo>
                <a:lnTo>
                  <a:pt x="1717929" y="1565815"/>
                </a:lnTo>
                <a:lnTo>
                  <a:pt x="2408301" y="1565815"/>
                </a:lnTo>
                <a:lnTo>
                  <a:pt x="2596706" y="1235488"/>
                </a:lnTo>
                <a:lnTo>
                  <a:pt x="3206306" y="1238821"/>
                </a:lnTo>
                <a:lnTo>
                  <a:pt x="3454908" y="1603724"/>
                </a:lnTo>
                <a:lnTo>
                  <a:pt x="3444145" y="1890617"/>
                </a:lnTo>
                <a:lnTo>
                  <a:pt x="3714750" y="2334101"/>
                </a:lnTo>
                <a:lnTo>
                  <a:pt x="4231672" y="2336006"/>
                </a:lnTo>
                <a:lnTo>
                  <a:pt x="4025741" y="2683478"/>
                </a:lnTo>
                <a:lnTo>
                  <a:pt x="3736562" y="2684621"/>
                </a:lnTo>
                <a:lnTo>
                  <a:pt x="3531775" y="3028569"/>
                </a:lnTo>
                <a:lnTo>
                  <a:pt x="3528727" y="3475291"/>
                </a:lnTo>
                <a:lnTo>
                  <a:pt x="3169920" y="4049268"/>
                </a:lnTo>
                <a:lnTo>
                  <a:pt x="3169920" y="4234148"/>
                </a:lnTo>
                <a:lnTo>
                  <a:pt x="3056763" y="4421124"/>
                </a:lnTo>
                <a:lnTo>
                  <a:pt x="2914650" y="4421124"/>
                </a:lnTo>
                <a:lnTo>
                  <a:pt x="2746724" y="4202049"/>
                </a:lnTo>
                <a:lnTo>
                  <a:pt x="2746724" y="3940778"/>
                </a:lnTo>
                <a:lnTo>
                  <a:pt x="2494217" y="3518440"/>
                </a:lnTo>
                <a:lnTo>
                  <a:pt x="2494217" y="3271361"/>
                </a:lnTo>
                <a:lnTo>
                  <a:pt x="2353532" y="3029902"/>
                </a:lnTo>
                <a:lnTo>
                  <a:pt x="2353532" y="2622994"/>
                </a:lnTo>
                <a:lnTo>
                  <a:pt x="2177320" y="2302478"/>
                </a:lnTo>
                <a:lnTo>
                  <a:pt x="1388269" y="2302478"/>
                </a:lnTo>
                <a:lnTo>
                  <a:pt x="1284827" y="2437733"/>
                </a:lnTo>
                <a:lnTo>
                  <a:pt x="997744" y="2437733"/>
                </a:lnTo>
                <a:lnTo>
                  <a:pt x="752475" y="2083403"/>
                </a:lnTo>
                <a:lnTo>
                  <a:pt x="742950" y="1645253"/>
                </a:lnTo>
                <a:lnTo>
                  <a:pt x="1129475" y="960501"/>
                </a:lnTo>
                <a:lnTo>
                  <a:pt x="1679639" y="960501"/>
                </a:lnTo>
                <a:lnTo>
                  <a:pt x="1882521" y="1307306"/>
                </a:lnTo>
                <a:lnTo>
                  <a:pt x="2262569" y="1307306"/>
                </a:lnTo>
                <a:lnTo>
                  <a:pt x="2447354" y="970026"/>
                </a:lnTo>
                <a:lnTo>
                  <a:pt x="3316034" y="970026"/>
                </a:lnTo>
                <a:lnTo>
                  <a:pt x="3704082" y="1506474"/>
                </a:lnTo>
                <a:lnTo>
                  <a:pt x="3704082" y="1831943"/>
                </a:lnTo>
                <a:lnTo>
                  <a:pt x="3863054" y="2105120"/>
                </a:lnTo>
                <a:lnTo>
                  <a:pt x="4637056" y="2105120"/>
                </a:lnTo>
                <a:lnTo>
                  <a:pt x="4174331" y="2914745"/>
                </a:lnTo>
                <a:lnTo>
                  <a:pt x="3947160" y="2912078"/>
                </a:lnTo>
                <a:lnTo>
                  <a:pt x="3796570" y="3150203"/>
                </a:lnTo>
                <a:lnTo>
                  <a:pt x="3796570" y="3555968"/>
                </a:lnTo>
                <a:lnTo>
                  <a:pt x="3410522" y="4160806"/>
                </a:lnTo>
                <a:lnTo>
                  <a:pt x="3410522" y="4377023"/>
                </a:lnTo>
                <a:lnTo>
                  <a:pt x="3202781" y="4722590"/>
                </a:lnTo>
                <a:lnTo>
                  <a:pt x="2772823" y="4719923"/>
                </a:lnTo>
                <a:lnTo>
                  <a:pt x="2463070" y="4355306"/>
                </a:lnTo>
                <a:lnTo>
                  <a:pt x="2463070" y="4005548"/>
                </a:lnTo>
                <a:lnTo>
                  <a:pt x="2227326" y="3576923"/>
                </a:lnTo>
                <a:lnTo>
                  <a:pt x="2228088" y="3318986"/>
                </a:lnTo>
                <a:lnTo>
                  <a:pt x="2087880" y="3074956"/>
                </a:lnTo>
                <a:lnTo>
                  <a:pt x="2087880" y="2679668"/>
                </a:lnTo>
                <a:lnTo>
                  <a:pt x="2047970" y="2608231"/>
                </a:lnTo>
                <a:lnTo>
                  <a:pt x="1494282" y="2608231"/>
                </a:lnTo>
                <a:lnTo>
                  <a:pt x="1432179" y="2715768"/>
                </a:lnTo>
                <a:lnTo>
                  <a:pt x="835724" y="2715768"/>
                </a:lnTo>
                <a:lnTo>
                  <a:pt x="484442" y="2170081"/>
                </a:lnTo>
                <a:lnTo>
                  <a:pt x="484442" y="1552384"/>
                </a:lnTo>
                <a:lnTo>
                  <a:pt x="997077" y="691420"/>
                </a:lnTo>
                <a:lnTo>
                  <a:pt x="1845850" y="691420"/>
                </a:lnTo>
                <a:lnTo>
                  <a:pt x="2021967" y="981837"/>
                </a:lnTo>
                <a:lnTo>
                  <a:pt x="2123408" y="981170"/>
                </a:lnTo>
                <a:lnTo>
                  <a:pt x="2282476" y="691420"/>
                </a:lnTo>
                <a:lnTo>
                  <a:pt x="7313962" y="691420"/>
                </a:lnTo>
                <a:close/>
              </a:path>
            </a:pathLst>
          </a:custGeom>
          <a:solidFill>
            <a:schemeClr val="tx1">
              <a:alpha val="59499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9" name="Title 520">
            <a:extLst>
              <a:ext uri="{FF2B5EF4-FFF2-40B4-BE49-F238E27FC236}">
                <a16:creationId xmlns:a16="http://schemas.microsoft.com/office/drawing/2014/main" id="{5B4F7F9B-D2FA-5CC1-9CAE-52E03FB09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771" y="1155310"/>
            <a:ext cx="4363624" cy="707886"/>
          </a:xfrm>
        </p:spPr>
        <p:txBody>
          <a:bodyPr/>
          <a:lstStyle/>
          <a:p>
            <a:pPr algn="r"/>
            <a:r>
              <a:rPr lang="en-US" sz="4000">
                <a:solidFill>
                  <a:schemeClr val="bg1"/>
                </a:solidFill>
                <a:latin typeface="+mn-lt"/>
              </a:rPr>
              <a:t>Thank you</a:t>
            </a:r>
            <a:endParaRPr lang="en-US" sz="4000">
              <a:latin typeface="+mn-lt"/>
            </a:endParaRP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186CB910-7EB6-DA28-6C7E-C2A393051A75}"/>
              </a:ext>
            </a:extLst>
          </p:cNvPr>
          <p:cNvGrpSpPr/>
          <p:nvPr/>
        </p:nvGrpSpPr>
        <p:grpSpPr>
          <a:xfrm>
            <a:off x="10366157" y="571622"/>
            <a:ext cx="1394705" cy="948396"/>
            <a:chOff x="10366157" y="302263"/>
            <a:chExt cx="1394705" cy="948396"/>
          </a:xfrm>
        </p:grpSpPr>
        <p:sp>
          <p:nvSpPr>
            <p:cNvPr id="171" name="object 28">
              <a:extLst>
                <a:ext uri="{FF2B5EF4-FFF2-40B4-BE49-F238E27FC236}">
                  <a16:creationId xmlns:a16="http://schemas.microsoft.com/office/drawing/2014/main" id="{C4275BAE-D3F8-2B1B-5B74-B57C95E8A424}"/>
                </a:ext>
              </a:extLst>
            </p:cNvPr>
            <p:cNvSpPr/>
            <p:nvPr/>
          </p:nvSpPr>
          <p:spPr>
            <a:xfrm>
              <a:off x="10366157" y="638781"/>
              <a:ext cx="370938" cy="21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"/>
                  </a:lnTo>
                  <a:lnTo>
                    <a:pt x="7201" y="21600"/>
                  </a:lnTo>
                  <a:lnTo>
                    <a:pt x="144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5BD3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72" name="object 29">
              <a:extLst>
                <a:ext uri="{FF2B5EF4-FFF2-40B4-BE49-F238E27FC236}">
                  <a16:creationId xmlns:a16="http://schemas.microsoft.com/office/drawing/2014/main" id="{89ABC2F3-BE30-EAB2-AC94-08EC471D47ED}"/>
                </a:ext>
              </a:extLst>
            </p:cNvPr>
            <p:cNvSpPr/>
            <p:nvPr/>
          </p:nvSpPr>
          <p:spPr>
            <a:xfrm>
              <a:off x="10595698" y="638779"/>
              <a:ext cx="706747" cy="611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18" y="0"/>
                  </a:moveTo>
                  <a:lnTo>
                    <a:pt x="7021" y="1"/>
                  </a:lnTo>
                  <a:lnTo>
                    <a:pt x="0" y="14036"/>
                  </a:lnTo>
                  <a:lnTo>
                    <a:pt x="3782" y="21600"/>
                  </a:lnTo>
                  <a:lnTo>
                    <a:pt x="10800" y="7560"/>
                  </a:lnTo>
                  <a:lnTo>
                    <a:pt x="21600" y="7560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grpSp>
          <p:nvGrpSpPr>
            <p:cNvPr id="173" name="object 30">
              <a:extLst>
                <a:ext uri="{FF2B5EF4-FFF2-40B4-BE49-F238E27FC236}">
                  <a16:creationId xmlns:a16="http://schemas.microsoft.com/office/drawing/2014/main" id="{47796B55-483E-551F-F4E8-62C119887CCA}"/>
                </a:ext>
              </a:extLst>
            </p:cNvPr>
            <p:cNvGrpSpPr/>
            <p:nvPr/>
          </p:nvGrpSpPr>
          <p:grpSpPr>
            <a:xfrm>
              <a:off x="10674915" y="302263"/>
              <a:ext cx="1085947" cy="122368"/>
              <a:chOff x="-1" y="-1"/>
              <a:chExt cx="1085945" cy="122366"/>
            </a:xfrm>
          </p:grpSpPr>
          <p:sp>
            <p:nvSpPr>
              <p:cNvPr id="174" name="Shape">
                <a:extLst>
                  <a:ext uri="{FF2B5EF4-FFF2-40B4-BE49-F238E27FC236}">
                    <a16:creationId xmlns:a16="http://schemas.microsoft.com/office/drawing/2014/main" id="{366D1129-9C0A-EEDF-B00E-73BF8B73B2CC}"/>
                  </a:ext>
                </a:extLst>
              </p:cNvPr>
              <p:cNvSpPr/>
              <p:nvPr/>
            </p:nvSpPr>
            <p:spPr>
              <a:xfrm>
                <a:off x="126364" y="0"/>
                <a:ext cx="106113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29" y="21600"/>
                    </a:lnTo>
                    <a:lnTo>
                      <a:pt x="6229" y="13166"/>
                    </a:lnTo>
                    <a:lnTo>
                      <a:pt x="19299" y="13166"/>
                    </a:lnTo>
                    <a:lnTo>
                      <a:pt x="18631" y="12161"/>
                    </a:lnTo>
                    <a:lnTo>
                      <a:pt x="19931" y="11209"/>
                    </a:lnTo>
                    <a:lnTo>
                      <a:pt x="20931" y="10011"/>
                    </a:lnTo>
                    <a:lnTo>
                      <a:pt x="21573" y="8618"/>
                    </a:lnTo>
                    <a:lnTo>
                      <a:pt x="21600" y="8438"/>
                    </a:lnTo>
                    <a:lnTo>
                      <a:pt x="6229" y="8438"/>
                    </a:lnTo>
                    <a:lnTo>
                      <a:pt x="6229" y="4726"/>
                    </a:lnTo>
                    <a:lnTo>
                      <a:pt x="21473" y="4726"/>
                    </a:lnTo>
                    <a:lnTo>
                      <a:pt x="21240" y="3716"/>
                    </a:lnTo>
                    <a:lnTo>
                      <a:pt x="19741" y="1782"/>
                    </a:lnTo>
                    <a:lnTo>
                      <a:pt x="17515" y="478"/>
                    </a:lnTo>
                    <a:lnTo>
                      <a:pt x="14785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5" name="Shape">
                <a:extLst>
                  <a:ext uri="{FF2B5EF4-FFF2-40B4-BE49-F238E27FC236}">
                    <a16:creationId xmlns:a16="http://schemas.microsoft.com/office/drawing/2014/main" id="{AEBD4148-9FFD-8C63-B6B7-40C63E6382A2}"/>
                  </a:ext>
                </a:extLst>
              </p:cNvPr>
              <p:cNvSpPr/>
              <p:nvPr/>
            </p:nvSpPr>
            <p:spPr>
              <a:xfrm>
                <a:off x="190118" y="74581"/>
                <a:ext cx="58626" cy="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41" y="0"/>
                    </a:moveTo>
                    <a:lnTo>
                      <a:pt x="0" y="0"/>
                    </a:lnTo>
                    <a:lnTo>
                      <a:pt x="10166" y="21600"/>
                    </a:lnTo>
                    <a:lnTo>
                      <a:pt x="21600" y="21600"/>
                    </a:lnTo>
                    <a:lnTo>
                      <a:pt x="1144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6" name="Shape">
                <a:extLst>
                  <a:ext uri="{FF2B5EF4-FFF2-40B4-BE49-F238E27FC236}">
                    <a16:creationId xmlns:a16="http://schemas.microsoft.com/office/drawing/2014/main" id="{5D340E34-4B98-B39A-0427-7DAF81556734}"/>
                  </a:ext>
                </a:extLst>
              </p:cNvPr>
              <p:cNvSpPr/>
              <p:nvPr/>
            </p:nvSpPr>
            <p:spPr>
              <a:xfrm>
                <a:off x="248741" y="0"/>
                <a:ext cx="1411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78" y="0"/>
                    </a:moveTo>
                    <a:lnTo>
                      <a:pt x="9494" y="0"/>
                    </a:lnTo>
                    <a:lnTo>
                      <a:pt x="0" y="21600"/>
                    </a:lnTo>
                    <a:lnTo>
                      <a:pt x="4983" y="21600"/>
                    </a:lnTo>
                    <a:lnTo>
                      <a:pt x="7355" y="16201"/>
                    </a:lnTo>
                    <a:lnTo>
                      <a:pt x="21600" y="16201"/>
                    </a:lnTo>
                    <a:lnTo>
                      <a:pt x="19522" y="11473"/>
                    </a:lnTo>
                    <a:lnTo>
                      <a:pt x="9433" y="11473"/>
                    </a:lnTo>
                    <a:lnTo>
                      <a:pt x="11985" y="5662"/>
                    </a:lnTo>
                    <a:lnTo>
                      <a:pt x="16967" y="5662"/>
                    </a:lnTo>
                    <a:lnTo>
                      <a:pt x="1447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7" name="Shape">
                <a:extLst>
                  <a:ext uri="{FF2B5EF4-FFF2-40B4-BE49-F238E27FC236}">
                    <a16:creationId xmlns:a16="http://schemas.microsoft.com/office/drawing/2014/main" id="{D49EFE32-4989-6E0F-077E-1621CC1CF63E}"/>
                  </a:ext>
                </a:extLst>
              </p:cNvPr>
              <p:cNvSpPr/>
              <p:nvPr/>
            </p:nvSpPr>
            <p:spPr>
              <a:xfrm>
                <a:off x="357308" y="91776"/>
                <a:ext cx="48059" cy="30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31" y="0"/>
                    </a:moveTo>
                    <a:lnTo>
                      <a:pt x="0" y="0"/>
                    </a:lnTo>
                    <a:lnTo>
                      <a:pt x="6970" y="21600"/>
                    </a:lnTo>
                    <a:lnTo>
                      <a:pt x="21600" y="21600"/>
                    </a:lnTo>
                    <a:lnTo>
                      <a:pt x="1463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8" name="Shape">
                <a:extLst>
                  <a:ext uri="{FF2B5EF4-FFF2-40B4-BE49-F238E27FC236}">
                    <a16:creationId xmlns:a16="http://schemas.microsoft.com/office/drawing/2014/main" id="{6650A60D-6476-C84B-08D3-B37EDB2F6952}"/>
                  </a:ext>
                </a:extLst>
              </p:cNvPr>
              <p:cNvSpPr/>
              <p:nvPr/>
            </p:nvSpPr>
            <p:spPr>
              <a:xfrm>
                <a:off x="199408" y="26769"/>
                <a:ext cx="34052" cy="21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82" y="0"/>
                    </a:moveTo>
                    <a:lnTo>
                      <a:pt x="0" y="0"/>
                    </a:lnTo>
                    <a:lnTo>
                      <a:pt x="2183" y="3554"/>
                    </a:lnTo>
                    <a:lnTo>
                      <a:pt x="2232" y="18065"/>
                    </a:lnTo>
                    <a:lnTo>
                      <a:pt x="36" y="21600"/>
                    </a:lnTo>
                    <a:lnTo>
                      <a:pt x="20976" y="21600"/>
                    </a:lnTo>
                    <a:lnTo>
                      <a:pt x="21600" y="13689"/>
                    </a:lnTo>
                    <a:lnTo>
                      <a:pt x="21563" y="7911"/>
                    </a:lnTo>
                    <a:lnTo>
                      <a:pt x="20582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9" name="Shape">
                <a:extLst>
                  <a:ext uri="{FF2B5EF4-FFF2-40B4-BE49-F238E27FC236}">
                    <a16:creationId xmlns:a16="http://schemas.microsoft.com/office/drawing/2014/main" id="{1E154D22-53C0-EA63-1655-A1FF7D6544BE}"/>
                  </a:ext>
                </a:extLst>
              </p:cNvPr>
              <p:cNvSpPr/>
              <p:nvPr/>
            </p:nvSpPr>
            <p:spPr>
              <a:xfrm>
                <a:off x="860477" y="0"/>
                <a:ext cx="994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6872"/>
                    </a:lnTo>
                    <a:lnTo>
                      <a:pt x="6642" y="16872"/>
                    </a:lnTo>
                    <a:lnTo>
                      <a:pt x="6642" y="13163"/>
                    </a:lnTo>
                    <a:lnTo>
                      <a:pt x="20774" y="13163"/>
                    </a:lnTo>
                    <a:lnTo>
                      <a:pt x="20774" y="8435"/>
                    </a:lnTo>
                    <a:lnTo>
                      <a:pt x="6642" y="8435"/>
                    </a:lnTo>
                    <a:lnTo>
                      <a:pt x="6642" y="4724"/>
                    </a:lnTo>
                    <a:lnTo>
                      <a:pt x="21600" y="47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0" name="Shape">
                <a:extLst>
                  <a:ext uri="{FF2B5EF4-FFF2-40B4-BE49-F238E27FC236}">
                    <a16:creationId xmlns:a16="http://schemas.microsoft.com/office/drawing/2014/main" id="{3453F9CF-22AD-6A75-55D2-CB224D3F4757}"/>
                  </a:ext>
                </a:extLst>
              </p:cNvPr>
              <p:cNvSpPr/>
              <p:nvPr/>
            </p:nvSpPr>
            <p:spPr>
              <a:xfrm>
                <a:off x="565996" y="91280"/>
                <a:ext cx="112964" cy="30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67" y="0"/>
                    </a:moveTo>
                    <a:lnTo>
                      <a:pt x="0" y="16251"/>
                    </a:lnTo>
                    <a:lnTo>
                      <a:pt x="1542" y="18512"/>
                    </a:lnTo>
                    <a:lnTo>
                      <a:pt x="3155" y="20188"/>
                    </a:lnTo>
                    <a:lnTo>
                      <a:pt x="4833" y="21232"/>
                    </a:lnTo>
                    <a:lnTo>
                      <a:pt x="6569" y="21600"/>
                    </a:lnTo>
                    <a:lnTo>
                      <a:pt x="15330" y="21591"/>
                    </a:lnTo>
                    <a:lnTo>
                      <a:pt x="17889" y="19698"/>
                    </a:lnTo>
                    <a:lnTo>
                      <a:pt x="19976" y="14534"/>
                    </a:lnTo>
                    <a:lnTo>
                      <a:pt x="21381" y="6876"/>
                    </a:lnTo>
                    <a:lnTo>
                      <a:pt x="21600" y="2890"/>
                    </a:lnTo>
                    <a:lnTo>
                      <a:pt x="6569" y="2890"/>
                    </a:lnTo>
                    <a:lnTo>
                      <a:pt x="5519" y="2695"/>
                    </a:lnTo>
                    <a:lnTo>
                      <a:pt x="4498" y="2135"/>
                    </a:lnTo>
                    <a:lnTo>
                      <a:pt x="3512" y="1231"/>
                    </a:ln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1" name="Shape">
                <a:extLst>
                  <a:ext uri="{FF2B5EF4-FFF2-40B4-BE49-F238E27FC236}">
                    <a16:creationId xmlns:a16="http://schemas.microsoft.com/office/drawing/2014/main" id="{01473887-0E14-7E3E-8D9C-4DFBE4DF213C}"/>
                  </a:ext>
                </a:extLst>
              </p:cNvPr>
              <p:cNvSpPr/>
              <p:nvPr/>
            </p:nvSpPr>
            <p:spPr>
              <a:xfrm>
                <a:off x="565996" y="-2"/>
                <a:ext cx="114512" cy="95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9" y="0"/>
                    </a:moveTo>
                    <a:lnTo>
                      <a:pt x="6480" y="0"/>
                    </a:lnTo>
                    <a:lnTo>
                      <a:pt x="3954" y="612"/>
                    </a:lnTo>
                    <a:lnTo>
                      <a:pt x="1895" y="2280"/>
                    </a:lnTo>
                    <a:lnTo>
                      <a:pt x="508" y="4756"/>
                    </a:lnTo>
                    <a:lnTo>
                      <a:pt x="0" y="7790"/>
                    </a:lnTo>
                    <a:lnTo>
                      <a:pt x="0" y="9056"/>
                    </a:lnTo>
                    <a:lnTo>
                      <a:pt x="508" y="12090"/>
                    </a:lnTo>
                    <a:lnTo>
                      <a:pt x="1895" y="14567"/>
                    </a:lnTo>
                    <a:lnTo>
                      <a:pt x="3954" y="16237"/>
                    </a:lnTo>
                    <a:lnTo>
                      <a:pt x="6480" y="16849"/>
                    </a:lnTo>
                    <a:lnTo>
                      <a:pt x="15200" y="16849"/>
                    </a:lnTo>
                    <a:lnTo>
                      <a:pt x="15849" y="17627"/>
                    </a:lnTo>
                    <a:lnTo>
                      <a:pt x="15849" y="20817"/>
                    </a:lnTo>
                    <a:lnTo>
                      <a:pt x="15200" y="21597"/>
                    </a:lnTo>
                    <a:lnTo>
                      <a:pt x="6480" y="21600"/>
                    </a:lnTo>
                    <a:lnTo>
                      <a:pt x="21308" y="21600"/>
                    </a:lnTo>
                    <a:lnTo>
                      <a:pt x="21600" y="19856"/>
                    </a:lnTo>
                    <a:lnTo>
                      <a:pt x="21600" y="18587"/>
                    </a:lnTo>
                    <a:lnTo>
                      <a:pt x="21092" y="15556"/>
                    </a:lnTo>
                    <a:lnTo>
                      <a:pt x="19706" y="13081"/>
                    </a:lnTo>
                    <a:lnTo>
                      <a:pt x="17647" y="11412"/>
                    </a:lnTo>
                    <a:lnTo>
                      <a:pt x="15122" y="10800"/>
                    </a:lnTo>
                    <a:lnTo>
                      <a:pt x="6400" y="10800"/>
                    </a:lnTo>
                    <a:lnTo>
                      <a:pt x="5748" y="10021"/>
                    </a:lnTo>
                    <a:lnTo>
                      <a:pt x="5748" y="6828"/>
                    </a:lnTo>
                    <a:lnTo>
                      <a:pt x="6400" y="6049"/>
                    </a:lnTo>
                    <a:lnTo>
                      <a:pt x="18717" y="6049"/>
                    </a:lnTo>
                    <a:lnTo>
                      <a:pt x="18717" y="428"/>
                    </a:lnTo>
                    <a:lnTo>
                      <a:pt x="17876" y="239"/>
                    </a:lnTo>
                    <a:lnTo>
                      <a:pt x="16980" y="106"/>
                    </a:lnTo>
                    <a:lnTo>
                      <a:pt x="16053" y="26"/>
                    </a:lnTo>
                    <a:lnTo>
                      <a:pt x="15119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2" name="Shape">
                <a:extLst>
                  <a:ext uri="{FF2B5EF4-FFF2-40B4-BE49-F238E27FC236}">
                    <a16:creationId xmlns:a16="http://schemas.microsoft.com/office/drawing/2014/main" id="{674A7423-39E8-4EF4-A9FB-75AF935F1C4F}"/>
                  </a:ext>
                </a:extLst>
              </p:cNvPr>
              <p:cNvSpPr/>
              <p:nvPr/>
            </p:nvSpPr>
            <p:spPr>
              <a:xfrm>
                <a:off x="994337" y="0"/>
                <a:ext cx="9160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7216" y="21600"/>
                    </a:lnTo>
                    <a:lnTo>
                      <a:pt x="7216" y="4726"/>
                    </a:lnTo>
                    <a:lnTo>
                      <a:pt x="17951" y="4726"/>
                    </a:lnTo>
                    <a:lnTo>
                      <a:pt x="2160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3" name="Shape">
                <a:extLst>
                  <a:ext uri="{FF2B5EF4-FFF2-40B4-BE49-F238E27FC236}">
                    <a16:creationId xmlns:a16="http://schemas.microsoft.com/office/drawing/2014/main" id="{71AB49AC-44E5-185C-A43E-EE1E78ECD536}"/>
                  </a:ext>
                </a:extLst>
              </p:cNvPr>
              <p:cNvSpPr/>
              <p:nvPr/>
            </p:nvSpPr>
            <p:spPr>
              <a:xfrm>
                <a:off x="703683" y="0"/>
                <a:ext cx="64625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0" y="21600"/>
                    </a:lnTo>
                    <a:lnTo>
                      <a:pt x="10220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4" name="Shape">
                <a:extLst>
                  <a:ext uri="{FF2B5EF4-FFF2-40B4-BE49-F238E27FC236}">
                    <a16:creationId xmlns:a16="http://schemas.microsoft.com/office/drawing/2014/main" id="{3708BE2F-C28B-351D-65E9-E4754DEB6D19}"/>
                  </a:ext>
                </a:extLst>
              </p:cNvPr>
              <p:cNvSpPr/>
              <p:nvPr/>
            </p:nvSpPr>
            <p:spPr>
              <a:xfrm>
                <a:off x="734258" y="42198"/>
                <a:ext cx="91805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11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4" y="10229"/>
                    </a:lnTo>
                    <a:lnTo>
                      <a:pt x="801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5" name="Rectangle">
                <a:extLst>
                  <a:ext uri="{FF2B5EF4-FFF2-40B4-BE49-F238E27FC236}">
                    <a16:creationId xmlns:a16="http://schemas.microsoft.com/office/drawing/2014/main" id="{27F7D522-F49A-5DB4-C86B-3BF660B21E82}"/>
                  </a:ext>
                </a:extLst>
              </p:cNvPr>
              <p:cNvSpPr/>
              <p:nvPr/>
            </p:nvSpPr>
            <p:spPr>
              <a:xfrm>
                <a:off x="795478" y="113"/>
                <a:ext cx="30585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6" name="Rectangle">
                <a:extLst>
                  <a:ext uri="{FF2B5EF4-FFF2-40B4-BE49-F238E27FC236}">
                    <a16:creationId xmlns:a16="http://schemas.microsoft.com/office/drawing/2014/main" id="{10679318-F1CF-7ED8-8124-084F830834E3}"/>
                  </a:ext>
                </a:extLst>
              </p:cNvPr>
              <p:cNvSpPr/>
              <p:nvPr/>
            </p:nvSpPr>
            <p:spPr>
              <a:xfrm>
                <a:off x="61334" y="26769"/>
                <a:ext cx="30610" cy="95595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7" name="Shape">
                <a:extLst>
                  <a:ext uri="{FF2B5EF4-FFF2-40B4-BE49-F238E27FC236}">
                    <a16:creationId xmlns:a16="http://schemas.microsoft.com/office/drawing/2014/main" id="{963FF9CE-FC4B-D96E-5C71-988F250D7AB4}"/>
                  </a:ext>
                </a:extLst>
              </p:cNvPr>
              <p:cNvSpPr/>
              <p:nvPr/>
            </p:nvSpPr>
            <p:spPr>
              <a:xfrm>
                <a:off x="-2" y="-2"/>
                <a:ext cx="91946" cy="26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5"/>
                    </a:lnTo>
                    <a:lnTo>
                      <a:pt x="3633" y="21600"/>
                    </a:lnTo>
                    <a:lnTo>
                      <a:pt x="21600" y="2159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8" name="Shape">
                <a:extLst>
                  <a:ext uri="{FF2B5EF4-FFF2-40B4-BE49-F238E27FC236}">
                    <a16:creationId xmlns:a16="http://schemas.microsoft.com/office/drawing/2014/main" id="{C2C5E71D-B444-4595-8E80-CE9619264562}"/>
                  </a:ext>
                </a:extLst>
              </p:cNvPr>
              <p:cNvSpPr/>
              <p:nvPr/>
            </p:nvSpPr>
            <p:spPr>
              <a:xfrm>
                <a:off x="416838" y="0"/>
                <a:ext cx="6461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1" y="21600"/>
                    </a:lnTo>
                    <a:lnTo>
                      <a:pt x="10221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9" name="Shape">
                <a:extLst>
                  <a:ext uri="{FF2B5EF4-FFF2-40B4-BE49-F238E27FC236}">
                    <a16:creationId xmlns:a16="http://schemas.microsoft.com/office/drawing/2014/main" id="{F7F75ED6-885C-5C05-E5A9-029BEF963CA1}"/>
                  </a:ext>
                </a:extLst>
              </p:cNvPr>
              <p:cNvSpPr/>
              <p:nvPr/>
            </p:nvSpPr>
            <p:spPr>
              <a:xfrm>
                <a:off x="447414" y="42198"/>
                <a:ext cx="91807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08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1" y="10229"/>
                    </a:lnTo>
                    <a:lnTo>
                      <a:pt x="800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90" name="Rectangle">
                <a:extLst>
                  <a:ext uri="{FF2B5EF4-FFF2-40B4-BE49-F238E27FC236}">
                    <a16:creationId xmlns:a16="http://schemas.microsoft.com/office/drawing/2014/main" id="{E740D3ED-185F-386B-76BA-255A047797F7}"/>
                  </a:ext>
                </a:extLst>
              </p:cNvPr>
              <p:cNvSpPr/>
              <p:nvPr/>
            </p:nvSpPr>
            <p:spPr>
              <a:xfrm>
                <a:off x="508623" y="113"/>
                <a:ext cx="30598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05485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cbe607-9ae0-4d12-8a29-cada72e15ef4">
      <Terms xmlns="http://schemas.microsoft.com/office/infopath/2007/PartnerControls"/>
    </lcf76f155ced4ddcb4097134ff3c332f>
    <TaxCatchAll xmlns="44c25235-c876-4f6b-bb72-6c23548345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345FC18277864DB7E837C4B6B456E0" ma:contentTypeVersion="16" ma:contentTypeDescription="Create a new document." ma:contentTypeScope="" ma:versionID="41679f5958159f3a445e0b06b66b61e3">
  <xsd:schema xmlns:xsd="http://www.w3.org/2001/XMLSchema" xmlns:xs="http://www.w3.org/2001/XMLSchema" xmlns:p="http://schemas.microsoft.com/office/2006/metadata/properties" xmlns:ns2="85cbe607-9ae0-4d12-8a29-cada72e15ef4" xmlns:ns3="44c25235-c876-4f6b-bb72-6c2354834594" targetNamespace="http://schemas.microsoft.com/office/2006/metadata/properties" ma:root="true" ma:fieldsID="be4bede1b225dbf47367a767b26db2b4" ns2:_="" ns3:_="">
    <xsd:import namespace="85cbe607-9ae0-4d12-8a29-cada72e15ef4"/>
    <xsd:import namespace="44c25235-c876-4f6b-bb72-6c23548345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cbe607-9ae0-4d12-8a29-cada72e15e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0d3a02f-48ce-4ca0-977e-7dcfa0419a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c25235-c876-4f6b-bb72-6c235483459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049bf15-8a12-4b94-8127-fe530b2a3145}" ma:internalName="TaxCatchAll" ma:showField="CatchAllData" ma:web="44c25235-c876-4f6b-bb72-6c23548345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4AA3A9-A820-4959-AB84-868C8A0F9BD7}">
  <ds:schemaRefs>
    <ds:schemaRef ds:uri="44c25235-c876-4f6b-bb72-6c2354834594"/>
    <ds:schemaRef ds:uri="http://schemas.microsoft.com/office/2006/documentManagement/types"/>
    <ds:schemaRef ds:uri="http://purl.org/dc/dcmitype/"/>
    <ds:schemaRef ds:uri="http://www.w3.org/XML/1998/namespace"/>
    <ds:schemaRef ds:uri="85cbe607-9ae0-4d12-8a29-cada72e15ef4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C8E53A0D-FF07-4C70-A30E-133F516FC6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35679D-D21C-4EF2-8D32-B20B42996AFF}">
  <ds:schemaRefs>
    <ds:schemaRef ds:uri="44c25235-c876-4f6b-bb72-6c2354834594"/>
    <ds:schemaRef ds:uri="85cbe607-9ae0-4d12-8a29-cada72e15ef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4482</TotalTime>
  <Words>209</Words>
  <Application>Microsoft Office PowerPoint</Application>
  <PresentationFormat>Widescreen</PresentationFormat>
  <Paragraphs>53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Apex New Bold</vt:lpstr>
      <vt:lpstr>Apex New Book</vt:lpstr>
      <vt:lpstr>Apex New Medium</vt:lpstr>
      <vt:lpstr>Apex New Medium Italic</vt:lpstr>
      <vt:lpstr>Arial</vt:lpstr>
      <vt:lpstr>Calibri</vt:lpstr>
      <vt:lpstr>Tahoma</vt:lpstr>
      <vt:lpstr>Times New Roman</vt:lpstr>
      <vt:lpstr>1_TEMPLATE MASTER</vt:lpstr>
      <vt:lpstr>1_TEMPLATE MASTER</vt:lpstr>
      <vt:lpstr>think-cell Slide</vt:lpstr>
      <vt:lpstr>PORT OF RICHARDS BAY MASTERPLAN</vt:lpstr>
      <vt:lpstr>Port of Richards Bay Masterplan  Overview: 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Strauss</dc:creator>
  <cp:lastModifiedBy>Mbongeni Sangweni   [Transnet NPA DBN]</cp:lastModifiedBy>
  <cp:revision>6</cp:revision>
  <cp:lastPrinted>2020-07-17T12:09:20Z</cp:lastPrinted>
  <dcterms:created xsi:type="dcterms:W3CDTF">2020-05-19T16:46:16Z</dcterms:created>
  <dcterms:modified xsi:type="dcterms:W3CDTF">2024-02-02T07:37:25Z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0x01010005B3FA49BB89C04CB5943FD913F3E997</vt:lpwstr>
  </property>
  <property fmtid="{D5CDD505-2E9C-101B-9397-08002B2CF9AE}" pid="3" name="MediaServiceImageTags">
    <vt:lpwstr/>
  </property>
</Properties>
</file>