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 id="2147483676" r:id="rId3"/>
  </p:sldMasterIdLst>
  <p:notesMasterIdLst>
    <p:notesMasterId r:id="rId5"/>
  </p:notesMasterIdLst>
  <p:sldIdLst>
    <p:sldId id="4102" r:id="rId4"/>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3"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3"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3"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3"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3"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3"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3"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3"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3"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151"/>
    <a:srgbClr val="9818D6"/>
    <a:srgbClr val="FFA31B"/>
    <a:srgbClr val="11D8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1918" autoAdjust="0"/>
  </p:normalViewPr>
  <p:slideViewPr>
    <p:cSldViewPr snapToGrid="0">
      <p:cViewPr varScale="1">
        <p:scale>
          <a:sx n="116" d="100"/>
          <a:sy n="116" d="100"/>
        </p:scale>
        <p:origin x="1952" y="192"/>
      </p:cViewPr>
      <p:guideLst/>
    </p:cSldViewPr>
  </p:slideViewPr>
  <p:notesTextViewPr>
    <p:cViewPr>
      <p:scale>
        <a:sx n="1" d="1"/>
        <a:sy n="1" d="1"/>
      </p:scale>
      <p:origin x="0" y="0"/>
    </p:cViewPr>
  </p:notesTextViewPr>
  <p:sorterViewPr>
    <p:cViewPr>
      <p:scale>
        <a:sx n="100" d="100"/>
        <a:sy n="100" d="100"/>
      </p:scale>
      <p:origin x="0" y="-8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7D41F-9DF7-4594-8852-4E35CE8B10F5}" type="datetimeFigureOut">
              <a:rPr lang="en-ZA" smtClean="0"/>
              <a:t>2025/10/16</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673AAE-74B6-4057-8547-1AF1F1FB70E6}" type="slidenum">
              <a:rPr lang="en-ZA" smtClean="0"/>
              <a:t>‹#›</a:t>
            </a:fld>
            <a:endParaRPr lang="en-ZA"/>
          </a:p>
        </p:txBody>
      </p:sp>
    </p:spTree>
    <p:extLst>
      <p:ext uri="{BB962C8B-B14F-4D97-AF65-F5344CB8AC3E}">
        <p14:creationId xmlns:p14="http://schemas.microsoft.com/office/powerpoint/2010/main" val="3996145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9342E65D-2C41-96A3-4EC9-8102BEABC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6300" y="5229226"/>
            <a:ext cx="3073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 name="Rectangle 10"/>
          <p:cNvSpPr>
            <a:spLocks noGrp="1" noChangeArrowheads="1"/>
          </p:cNvSpPr>
          <p:nvPr>
            <p:ph type="ctrTitle"/>
          </p:nvPr>
        </p:nvSpPr>
        <p:spPr>
          <a:xfrm>
            <a:off x="476211" y="1571612"/>
            <a:ext cx="11176000" cy="990600"/>
          </a:xfrm>
        </p:spPr>
        <p:txBody>
          <a:bodyPr/>
          <a:lstStyle>
            <a:lvl1pPr algn="r">
              <a:defRPr sz="3600"/>
            </a:lvl1pPr>
          </a:lstStyle>
          <a:p>
            <a:r>
              <a:rPr lang="en-US"/>
              <a:t>Click to edit Master title style</a:t>
            </a:r>
            <a:endParaRPr lang="en-US" dirty="0"/>
          </a:p>
        </p:txBody>
      </p:sp>
      <p:sp>
        <p:nvSpPr>
          <p:cNvPr id="4107" name="Rectangle 11"/>
          <p:cNvSpPr>
            <a:spLocks noGrp="1" noChangeArrowheads="1"/>
          </p:cNvSpPr>
          <p:nvPr>
            <p:ph type="subTitle" idx="1"/>
          </p:nvPr>
        </p:nvSpPr>
        <p:spPr>
          <a:xfrm>
            <a:off x="476211" y="2714620"/>
            <a:ext cx="11176000" cy="838200"/>
          </a:xfrm>
        </p:spPr>
        <p:txBody>
          <a:bodyPr lIns="0" tIns="0" rIns="0" bIns="0"/>
          <a:lstStyle>
            <a:lvl1pPr marL="0" indent="0" algn="r">
              <a:buFont typeface="Times" pitchFamily="-112" charset="0"/>
              <a:buNone/>
              <a:defRPr sz="2400"/>
            </a:lvl1pPr>
          </a:lstStyle>
          <a:p>
            <a:r>
              <a:rPr lang="en-US"/>
              <a:t>Click to edit Master subtitle style</a:t>
            </a:r>
            <a:endParaRPr lang="en-US" dirty="0"/>
          </a:p>
        </p:txBody>
      </p:sp>
    </p:spTree>
    <p:extLst>
      <p:ext uri="{BB962C8B-B14F-4D97-AF65-F5344CB8AC3E}">
        <p14:creationId xmlns:p14="http://schemas.microsoft.com/office/powerpoint/2010/main" val="943700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333E2F88-C7B7-8809-F47F-6DE97B4BE48C}"/>
              </a:ext>
            </a:extLst>
          </p:cNvPr>
          <p:cNvSpPr/>
          <p:nvPr userDrawn="1"/>
        </p:nvSpPr>
        <p:spPr bwMode="auto">
          <a:xfrm>
            <a:off x="0" y="0"/>
            <a:ext cx="12192000" cy="6858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spTree>
    <p:extLst>
      <p:ext uri="{BB962C8B-B14F-4D97-AF65-F5344CB8AC3E}">
        <p14:creationId xmlns:p14="http://schemas.microsoft.com/office/powerpoint/2010/main" val="1634194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41D74620-DCDB-2048-4208-2B30877900FB}"/>
              </a:ext>
            </a:extLst>
          </p:cNvPr>
          <p:cNvSpPr/>
          <p:nvPr userDrawn="1"/>
        </p:nvSpPr>
        <p:spPr bwMode="auto">
          <a:xfrm>
            <a:off x="0" y="0"/>
            <a:ext cx="12192000" cy="6858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endParaRPr>
          </a:p>
        </p:txBody>
      </p:sp>
    </p:spTree>
    <p:extLst>
      <p:ext uri="{BB962C8B-B14F-4D97-AF65-F5344CB8AC3E}">
        <p14:creationId xmlns:p14="http://schemas.microsoft.com/office/powerpoint/2010/main" val="2782440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804C9B71-0661-2912-DFC1-49F00FD5F81F}"/>
              </a:ext>
            </a:extLst>
          </p:cNvPr>
          <p:cNvSpPr>
            <a:spLocks noGrp="1"/>
          </p:cNvSpPr>
          <p:nvPr>
            <p:ph type="dt" sz="half" idx="10"/>
          </p:nvPr>
        </p:nvSpPr>
        <p:spPr/>
        <p:txBody>
          <a:bodyPr/>
          <a:lstStyle>
            <a:lvl1pPr>
              <a:defRPr/>
            </a:lvl1pPr>
          </a:lstStyle>
          <a:p>
            <a:pPr>
              <a:defRPr/>
            </a:pPr>
            <a:fld id="{AD065D77-134C-40D6-AB32-F46AC18A0E36}" type="datetimeFigureOut">
              <a:rPr lang="en-US" altLang="en-US"/>
              <a:pPr>
                <a:defRPr/>
              </a:pPr>
              <a:t>10/16/25</a:t>
            </a:fld>
            <a:endParaRPr lang="en-US" altLang="en-US"/>
          </a:p>
        </p:txBody>
      </p:sp>
      <p:sp>
        <p:nvSpPr>
          <p:cNvPr id="5" name="Footer Placeholder 4">
            <a:extLst>
              <a:ext uri="{FF2B5EF4-FFF2-40B4-BE49-F238E27FC236}">
                <a16:creationId xmlns:a16="http://schemas.microsoft.com/office/drawing/2014/main" id="{3AA6A39D-15E9-2313-0B66-BE08602966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35EA479-2F6B-0787-6EB1-0EB35B91A1CF}"/>
              </a:ext>
            </a:extLst>
          </p:cNvPr>
          <p:cNvSpPr>
            <a:spLocks noGrp="1"/>
          </p:cNvSpPr>
          <p:nvPr>
            <p:ph type="sldNum" sz="quarter" idx="12"/>
          </p:nvPr>
        </p:nvSpPr>
        <p:spPr/>
        <p:txBody>
          <a:bodyPr/>
          <a:lstStyle>
            <a:lvl1pPr>
              <a:defRPr/>
            </a:lvl1pPr>
          </a:lstStyle>
          <a:p>
            <a:fld id="{D5B85C5D-EA8A-44E9-8207-9D441FB2CABD}" type="slidenum">
              <a:rPr lang="en-US" altLang="en-US"/>
              <a:pPr/>
              <a:t>‹#›</a:t>
            </a:fld>
            <a:endParaRPr lang="en-US" altLang="en-US"/>
          </a:p>
        </p:txBody>
      </p:sp>
    </p:spTree>
    <p:extLst>
      <p:ext uri="{BB962C8B-B14F-4D97-AF65-F5344CB8AC3E}">
        <p14:creationId xmlns:p14="http://schemas.microsoft.com/office/powerpoint/2010/main" val="168842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2F731-D494-F54D-54E3-A4BB91B5BEBF}"/>
              </a:ext>
            </a:extLst>
          </p:cNvPr>
          <p:cNvSpPr>
            <a:spLocks noGrp="1"/>
          </p:cNvSpPr>
          <p:nvPr>
            <p:ph type="dt" sz="half" idx="10"/>
          </p:nvPr>
        </p:nvSpPr>
        <p:spPr/>
        <p:txBody>
          <a:bodyPr/>
          <a:lstStyle>
            <a:lvl1pPr>
              <a:defRPr/>
            </a:lvl1pPr>
          </a:lstStyle>
          <a:p>
            <a:pPr>
              <a:defRPr/>
            </a:pPr>
            <a:fld id="{7DB6BCB6-D41E-4208-84A9-49A78CCAB21D}" type="datetimeFigureOut">
              <a:rPr lang="en-US" altLang="en-US"/>
              <a:pPr>
                <a:defRPr/>
              </a:pPr>
              <a:t>10/16/25</a:t>
            </a:fld>
            <a:endParaRPr lang="en-US" altLang="en-US"/>
          </a:p>
        </p:txBody>
      </p:sp>
      <p:sp>
        <p:nvSpPr>
          <p:cNvPr id="5" name="Footer Placeholder 4">
            <a:extLst>
              <a:ext uri="{FF2B5EF4-FFF2-40B4-BE49-F238E27FC236}">
                <a16:creationId xmlns:a16="http://schemas.microsoft.com/office/drawing/2014/main" id="{2B589F20-91C5-077E-6B14-443787C533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7502D7A-525C-D2F4-F2A4-ABE163BC95E9}"/>
              </a:ext>
            </a:extLst>
          </p:cNvPr>
          <p:cNvSpPr>
            <a:spLocks noGrp="1"/>
          </p:cNvSpPr>
          <p:nvPr>
            <p:ph type="sldNum" sz="quarter" idx="12"/>
          </p:nvPr>
        </p:nvSpPr>
        <p:spPr/>
        <p:txBody>
          <a:bodyPr/>
          <a:lstStyle>
            <a:lvl1pPr>
              <a:defRPr/>
            </a:lvl1pPr>
          </a:lstStyle>
          <a:p>
            <a:fld id="{9461F602-59EE-44D0-AE55-3F3970BED014}" type="slidenum">
              <a:rPr lang="en-US" altLang="en-US"/>
              <a:pPr/>
              <a:t>‹#›</a:t>
            </a:fld>
            <a:endParaRPr lang="en-US" altLang="en-US"/>
          </a:p>
        </p:txBody>
      </p:sp>
    </p:spTree>
    <p:extLst>
      <p:ext uri="{BB962C8B-B14F-4D97-AF65-F5344CB8AC3E}">
        <p14:creationId xmlns:p14="http://schemas.microsoft.com/office/powerpoint/2010/main" val="2854106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BCA27A-F9D2-8AE7-5B5B-E0D5FA13BABD}"/>
              </a:ext>
            </a:extLst>
          </p:cNvPr>
          <p:cNvSpPr>
            <a:spLocks noGrp="1"/>
          </p:cNvSpPr>
          <p:nvPr>
            <p:ph type="dt" sz="half" idx="10"/>
          </p:nvPr>
        </p:nvSpPr>
        <p:spPr/>
        <p:txBody>
          <a:bodyPr/>
          <a:lstStyle>
            <a:lvl1pPr>
              <a:defRPr/>
            </a:lvl1pPr>
          </a:lstStyle>
          <a:p>
            <a:pPr>
              <a:defRPr/>
            </a:pPr>
            <a:fld id="{CD4EBA74-1FBA-4FE5-9716-7545E4C254E8}" type="datetimeFigureOut">
              <a:rPr lang="en-US" altLang="en-US"/>
              <a:pPr>
                <a:defRPr/>
              </a:pPr>
              <a:t>10/16/25</a:t>
            </a:fld>
            <a:endParaRPr lang="en-US" altLang="en-US"/>
          </a:p>
        </p:txBody>
      </p:sp>
      <p:sp>
        <p:nvSpPr>
          <p:cNvPr id="5" name="Footer Placeholder 4">
            <a:extLst>
              <a:ext uri="{FF2B5EF4-FFF2-40B4-BE49-F238E27FC236}">
                <a16:creationId xmlns:a16="http://schemas.microsoft.com/office/drawing/2014/main" id="{9BE45346-EF35-1F08-0D23-9F6DC504401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6E31D0B-DEE4-8B84-9D0D-F631A0CDE648}"/>
              </a:ext>
            </a:extLst>
          </p:cNvPr>
          <p:cNvSpPr>
            <a:spLocks noGrp="1"/>
          </p:cNvSpPr>
          <p:nvPr>
            <p:ph type="sldNum" sz="quarter" idx="12"/>
          </p:nvPr>
        </p:nvSpPr>
        <p:spPr/>
        <p:txBody>
          <a:bodyPr/>
          <a:lstStyle>
            <a:lvl1pPr>
              <a:defRPr/>
            </a:lvl1pPr>
          </a:lstStyle>
          <a:p>
            <a:fld id="{6B3297E1-E868-45A4-AA3A-FF790ADD6122}" type="slidenum">
              <a:rPr lang="en-US" altLang="en-US"/>
              <a:pPr/>
              <a:t>‹#›</a:t>
            </a:fld>
            <a:endParaRPr lang="en-US" altLang="en-US"/>
          </a:p>
        </p:txBody>
      </p:sp>
    </p:spTree>
    <p:extLst>
      <p:ext uri="{BB962C8B-B14F-4D97-AF65-F5344CB8AC3E}">
        <p14:creationId xmlns:p14="http://schemas.microsoft.com/office/powerpoint/2010/main" val="144204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10C0495-AFE7-97ED-7364-313AC554E426}"/>
              </a:ext>
            </a:extLst>
          </p:cNvPr>
          <p:cNvSpPr>
            <a:spLocks noGrp="1"/>
          </p:cNvSpPr>
          <p:nvPr>
            <p:ph type="dt" sz="half" idx="10"/>
          </p:nvPr>
        </p:nvSpPr>
        <p:spPr/>
        <p:txBody>
          <a:bodyPr/>
          <a:lstStyle>
            <a:lvl1pPr>
              <a:defRPr/>
            </a:lvl1pPr>
          </a:lstStyle>
          <a:p>
            <a:pPr>
              <a:defRPr/>
            </a:pPr>
            <a:fld id="{34CA6917-6A31-4728-A6F2-AC7DF277D8C4}" type="datetimeFigureOut">
              <a:rPr lang="en-US" altLang="en-US"/>
              <a:pPr>
                <a:defRPr/>
              </a:pPr>
              <a:t>10/16/25</a:t>
            </a:fld>
            <a:endParaRPr lang="en-US" altLang="en-US"/>
          </a:p>
        </p:txBody>
      </p:sp>
      <p:sp>
        <p:nvSpPr>
          <p:cNvPr id="6" name="Footer Placeholder 4">
            <a:extLst>
              <a:ext uri="{FF2B5EF4-FFF2-40B4-BE49-F238E27FC236}">
                <a16:creationId xmlns:a16="http://schemas.microsoft.com/office/drawing/2014/main" id="{FFA4D479-4363-A0B9-7CAC-9AA8595315B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F537098-1607-CE13-B906-2C8DC2B80DB5}"/>
              </a:ext>
            </a:extLst>
          </p:cNvPr>
          <p:cNvSpPr>
            <a:spLocks noGrp="1"/>
          </p:cNvSpPr>
          <p:nvPr>
            <p:ph type="sldNum" sz="quarter" idx="12"/>
          </p:nvPr>
        </p:nvSpPr>
        <p:spPr/>
        <p:txBody>
          <a:bodyPr/>
          <a:lstStyle>
            <a:lvl1pPr>
              <a:defRPr/>
            </a:lvl1pPr>
          </a:lstStyle>
          <a:p>
            <a:fld id="{AECD79D3-5F1F-4795-9863-C9EA6AFA6786}" type="slidenum">
              <a:rPr lang="en-US" altLang="en-US"/>
              <a:pPr/>
              <a:t>‹#›</a:t>
            </a:fld>
            <a:endParaRPr lang="en-US" altLang="en-US"/>
          </a:p>
        </p:txBody>
      </p:sp>
    </p:spTree>
    <p:extLst>
      <p:ext uri="{BB962C8B-B14F-4D97-AF65-F5344CB8AC3E}">
        <p14:creationId xmlns:p14="http://schemas.microsoft.com/office/powerpoint/2010/main" val="910545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9CF35C9-3148-52DA-8A8F-38FF87F627B4}"/>
              </a:ext>
            </a:extLst>
          </p:cNvPr>
          <p:cNvSpPr>
            <a:spLocks noGrp="1"/>
          </p:cNvSpPr>
          <p:nvPr>
            <p:ph type="dt" sz="half" idx="10"/>
          </p:nvPr>
        </p:nvSpPr>
        <p:spPr/>
        <p:txBody>
          <a:bodyPr/>
          <a:lstStyle>
            <a:lvl1pPr>
              <a:defRPr/>
            </a:lvl1pPr>
          </a:lstStyle>
          <a:p>
            <a:pPr>
              <a:defRPr/>
            </a:pPr>
            <a:fld id="{F11E8D3B-AD2E-4810-AE6C-E5F55E46FA7D}" type="datetimeFigureOut">
              <a:rPr lang="en-US" altLang="en-US"/>
              <a:pPr>
                <a:defRPr/>
              </a:pPr>
              <a:t>10/16/25</a:t>
            </a:fld>
            <a:endParaRPr lang="en-US" altLang="en-US"/>
          </a:p>
        </p:txBody>
      </p:sp>
      <p:sp>
        <p:nvSpPr>
          <p:cNvPr id="8" name="Footer Placeholder 4">
            <a:extLst>
              <a:ext uri="{FF2B5EF4-FFF2-40B4-BE49-F238E27FC236}">
                <a16:creationId xmlns:a16="http://schemas.microsoft.com/office/drawing/2014/main" id="{5BB9250B-9173-A3D4-94E2-EDFC357660A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E0AFBD0-6B73-3C75-621D-ED07E21D9402}"/>
              </a:ext>
            </a:extLst>
          </p:cNvPr>
          <p:cNvSpPr>
            <a:spLocks noGrp="1"/>
          </p:cNvSpPr>
          <p:nvPr>
            <p:ph type="sldNum" sz="quarter" idx="12"/>
          </p:nvPr>
        </p:nvSpPr>
        <p:spPr/>
        <p:txBody>
          <a:bodyPr/>
          <a:lstStyle>
            <a:lvl1pPr>
              <a:defRPr/>
            </a:lvl1pPr>
          </a:lstStyle>
          <a:p>
            <a:fld id="{70AA1FCF-ABE9-45B1-8058-A16296FF30F2}" type="slidenum">
              <a:rPr lang="en-US" altLang="en-US"/>
              <a:pPr/>
              <a:t>‹#›</a:t>
            </a:fld>
            <a:endParaRPr lang="en-US" altLang="en-US"/>
          </a:p>
        </p:txBody>
      </p:sp>
    </p:spTree>
    <p:extLst>
      <p:ext uri="{BB962C8B-B14F-4D97-AF65-F5344CB8AC3E}">
        <p14:creationId xmlns:p14="http://schemas.microsoft.com/office/powerpoint/2010/main" val="3442969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13EB8C2-E574-E954-9462-90A80138A9DF}"/>
              </a:ext>
            </a:extLst>
          </p:cNvPr>
          <p:cNvSpPr>
            <a:spLocks noGrp="1"/>
          </p:cNvSpPr>
          <p:nvPr>
            <p:ph type="dt" sz="half" idx="10"/>
          </p:nvPr>
        </p:nvSpPr>
        <p:spPr/>
        <p:txBody>
          <a:bodyPr/>
          <a:lstStyle>
            <a:lvl1pPr>
              <a:defRPr/>
            </a:lvl1pPr>
          </a:lstStyle>
          <a:p>
            <a:pPr>
              <a:defRPr/>
            </a:pPr>
            <a:fld id="{C81E2E70-D924-445C-9769-4D8AE5F047E6}" type="datetimeFigureOut">
              <a:rPr lang="en-US" altLang="en-US"/>
              <a:pPr>
                <a:defRPr/>
              </a:pPr>
              <a:t>10/16/25</a:t>
            </a:fld>
            <a:endParaRPr lang="en-US" altLang="en-US"/>
          </a:p>
        </p:txBody>
      </p:sp>
      <p:sp>
        <p:nvSpPr>
          <p:cNvPr id="4" name="Footer Placeholder 4">
            <a:extLst>
              <a:ext uri="{FF2B5EF4-FFF2-40B4-BE49-F238E27FC236}">
                <a16:creationId xmlns:a16="http://schemas.microsoft.com/office/drawing/2014/main" id="{AD655481-7E85-3EEA-751F-79CFAA60E13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C061C6A-3C35-D2C4-28A9-152178B2575A}"/>
              </a:ext>
            </a:extLst>
          </p:cNvPr>
          <p:cNvSpPr>
            <a:spLocks noGrp="1"/>
          </p:cNvSpPr>
          <p:nvPr>
            <p:ph type="sldNum" sz="quarter" idx="12"/>
          </p:nvPr>
        </p:nvSpPr>
        <p:spPr/>
        <p:txBody>
          <a:bodyPr/>
          <a:lstStyle>
            <a:lvl1pPr>
              <a:defRPr/>
            </a:lvl1pPr>
          </a:lstStyle>
          <a:p>
            <a:fld id="{7E9F2A3D-0E2A-4869-871A-D7264E1513C3}" type="slidenum">
              <a:rPr lang="en-US" altLang="en-US"/>
              <a:pPr/>
              <a:t>‹#›</a:t>
            </a:fld>
            <a:endParaRPr lang="en-US" altLang="en-US"/>
          </a:p>
        </p:txBody>
      </p:sp>
    </p:spTree>
    <p:extLst>
      <p:ext uri="{BB962C8B-B14F-4D97-AF65-F5344CB8AC3E}">
        <p14:creationId xmlns:p14="http://schemas.microsoft.com/office/powerpoint/2010/main" val="3850582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FE8B537-CA0E-7E4F-C811-BB51F3308A8E}"/>
              </a:ext>
            </a:extLst>
          </p:cNvPr>
          <p:cNvSpPr>
            <a:spLocks noGrp="1"/>
          </p:cNvSpPr>
          <p:nvPr>
            <p:ph type="dt" sz="half" idx="10"/>
          </p:nvPr>
        </p:nvSpPr>
        <p:spPr/>
        <p:txBody>
          <a:bodyPr/>
          <a:lstStyle>
            <a:lvl1pPr>
              <a:defRPr/>
            </a:lvl1pPr>
          </a:lstStyle>
          <a:p>
            <a:pPr>
              <a:defRPr/>
            </a:pPr>
            <a:fld id="{C58056EB-EEC2-46A1-BA24-F723DBA2A6DF}" type="datetimeFigureOut">
              <a:rPr lang="en-US" altLang="en-US"/>
              <a:pPr>
                <a:defRPr/>
              </a:pPr>
              <a:t>10/16/25</a:t>
            </a:fld>
            <a:endParaRPr lang="en-US" altLang="en-US"/>
          </a:p>
        </p:txBody>
      </p:sp>
      <p:sp>
        <p:nvSpPr>
          <p:cNvPr id="3" name="Footer Placeholder 4">
            <a:extLst>
              <a:ext uri="{FF2B5EF4-FFF2-40B4-BE49-F238E27FC236}">
                <a16:creationId xmlns:a16="http://schemas.microsoft.com/office/drawing/2014/main" id="{74FDE5F4-D1C6-D826-B971-D5ADA0B9766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7246C12-B4C6-1576-D15D-6B559B6FBAC7}"/>
              </a:ext>
            </a:extLst>
          </p:cNvPr>
          <p:cNvSpPr>
            <a:spLocks noGrp="1"/>
          </p:cNvSpPr>
          <p:nvPr>
            <p:ph type="sldNum" sz="quarter" idx="12"/>
          </p:nvPr>
        </p:nvSpPr>
        <p:spPr/>
        <p:txBody>
          <a:bodyPr/>
          <a:lstStyle>
            <a:lvl1pPr>
              <a:defRPr/>
            </a:lvl1pPr>
          </a:lstStyle>
          <a:p>
            <a:fld id="{3F48CD09-76EE-415D-82A7-D5CA2F7EE657}" type="slidenum">
              <a:rPr lang="en-US" altLang="en-US"/>
              <a:pPr/>
              <a:t>‹#›</a:t>
            </a:fld>
            <a:endParaRPr lang="en-US" altLang="en-US"/>
          </a:p>
        </p:txBody>
      </p:sp>
    </p:spTree>
    <p:extLst>
      <p:ext uri="{BB962C8B-B14F-4D97-AF65-F5344CB8AC3E}">
        <p14:creationId xmlns:p14="http://schemas.microsoft.com/office/powerpoint/2010/main" val="2381818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A1ADBCE-A28F-77AA-3E71-BC64AC6B8246}"/>
              </a:ext>
            </a:extLst>
          </p:cNvPr>
          <p:cNvSpPr>
            <a:spLocks noGrp="1"/>
          </p:cNvSpPr>
          <p:nvPr>
            <p:ph type="dt" sz="half" idx="10"/>
          </p:nvPr>
        </p:nvSpPr>
        <p:spPr/>
        <p:txBody>
          <a:bodyPr/>
          <a:lstStyle>
            <a:lvl1pPr>
              <a:defRPr/>
            </a:lvl1pPr>
          </a:lstStyle>
          <a:p>
            <a:pPr>
              <a:defRPr/>
            </a:pPr>
            <a:fld id="{6A9A6783-4291-4261-89BA-2D7013BA54D0}" type="datetimeFigureOut">
              <a:rPr lang="en-US" altLang="en-US"/>
              <a:pPr>
                <a:defRPr/>
              </a:pPr>
              <a:t>10/16/25</a:t>
            </a:fld>
            <a:endParaRPr lang="en-US" altLang="en-US"/>
          </a:p>
        </p:txBody>
      </p:sp>
      <p:sp>
        <p:nvSpPr>
          <p:cNvPr id="6" name="Footer Placeholder 4">
            <a:extLst>
              <a:ext uri="{FF2B5EF4-FFF2-40B4-BE49-F238E27FC236}">
                <a16:creationId xmlns:a16="http://schemas.microsoft.com/office/drawing/2014/main" id="{E41C6E02-A059-4077-226B-7679E07592F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E5F11C-327F-BBDF-E7C9-878C7228A41F}"/>
              </a:ext>
            </a:extLst>
          </p:cNvPr>
          <p:cNvSpPr>
            <a:spLocks noGrp="1"/>
          </p:cNvSpPr>
          <p:nvPr>
            <p:ph type="sldNum" sz="quarter" idx="12"/>
          </p:nvPr>
        </p:nvSpPr>
        <p:spPr/>
        <p:txBody>
          <a:bodyPr/>
          <a:lstStyle>
            <a:lvl1pPr>
              <a:defRPr/>
            </a:lvl1pPr>
          </a:lstStyle>
          <a:p>
            <a:fld id="{801D18CB-44AE-4DF1-BCB4-CE36730C605A}" type="slidenum">
              <a:rPr lang="en-US" altLang="en-US"/>
              <a:pPr/>
              <a:t>‹#›</a:t>
            </a:fld>
            <a:endParaRPr lang="en-US" altLang="en-US"/>
          </a:p>
        </p:txBody>
      </p:sp>
    </p:spTree>
    <p:extLst>
      <p:ext uri="{BB962C8B-B14F-4D97-AF65-F5344CB8AC3E}">
        <p14:creationId xmlns:p14="http://schemas.microsoft.com/office/powerpoint/2010/main" val="1043380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24E6DB9-CB19-FAB6-DC42-D40C1ECD723C}"/>
              </a:ext>
            </a:extLst>
          </p:cNvPr>
          <p:cNvSpPr>
            <a:spLocks noGrp="1"/>
          </p:cNvSpPr>
          <p:nvPr>
            <p:ph type="dt" sz="half" idx="10"/>
          </p:nvPr>
        </p:nvSpPr>
        <p:spPr/>
        <p:txBody>
          <a:bodyPr/>
          <a:lstStyle>
            <a:lvl1pPr>
              <a:defRPr/>
            </a:lvl1pPr>
          </a:lstStyle>
          <a:p>
            <a:pPr>
              <a:defRPr/>
            </a:pPr>
            <a:fld id="{C69277D8-0216-471E-93B3-BB6EE4BD0344}" type="datetimeFigureOut">
              <a:rPr lang="en-US" altLang="en-US"/>
              <a:pPr>
                <a:defRPr/>
              </a:pPr>
              <a:t>10/16/25</a:t>
            </a:fld>
            <a:endParaRPr lang="en-US" altLang="en-US"/>
          </a:p>
        </p:txBody>
      </p:sp>
      <p:sp>
        <p:nvSpPr>
          <p:cNvPr id="6" name="Footer Placeholder 4">
            <a:extLst>
              <a:ext uri="{FF2B5EF4-FFF2-40B4-BE49-F238E27FC236}">
                <a16:creationId xmlns:a16="http://schemas.microsoft.com/office/drawing/2014/main" id="{F82AB8F2-B580-5D7B-3F6D-78104A7CE47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47506C2-952F-1BAF-5303-7DD61B42BD57}"/>
              </a:ext>
            </a:extLst>
          </p:cNvPr>
          <p:cNvSpPr>
            <a:spLocks noGrp="1"/>
          </p:cNvSpPr>
          <p:nvPr>
            <p:ph type="sldNum" sz="quarter" idx="12"/>
          </p:nvPr>
        </p:nvSpPr>
        <p:spPr/>
        <p:txBody>
          <a:bodyPr/>
          <a:lstStyle>
            <a:lvl1pPr>
              <a:defRPr/>
            </a:lvl1pPr>
          </a:lstStyle>
          <a:p>
            <a:fld id="{B8C5C0F4-3BA9-4FCF-9EBA-0F4C9CD90703}" type="slidenum">
              <a:rPr lang="en-US" altLang="en-US"/>
              <a:pPr/>
              <a:t>‹#›</a:t>
            </a:fld>
            <a:endParaRPr lang="en-US" altLang="en-US"/>
          </a:p>
        </p:txBody>
      </p:sp>
    </p:spTree>
    <p:extLst>
      <p:ext uri="{BB962C8B-B14F-4D97-AF65-F5344CB8AC3E}">
        <p14:creationId xmlns:p14="http://schemas.microsoft.com/office/powerpoint/2010/main" val="3619564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EEFCF9-61E5-8696-3714-0DDA7B612E85}"/>
              </a:ext>
            </a:extLst>
          </p:cNvPr>
          <p:cNvSpPr>
            <a:spLocks noGrp="1"/>
          </p:cNvSpPr>
          <p:nvPr>
            <p:ph type="dt" sz="half" idx="10"/>
          </p:nvPr>
        </p:nvSpPr>
        <p:spPr/>
        <p:txBody>
          <a:bodyPr/>
          <a:lstStyle>
            <a:lvl1pPr>
              <a:defRPr/>
            </a:lvl1pPr>
          </a:lstStyle>
          <a:p>
            <a:pPr>
              <a:defRPr/>
            </a:pPr>
            <a:fld id="{CC61838E-446E-45A2-9495-162CDACB8AD2}" type="datetimeFigureOut">
              <a:rPr lang="en-US" altLang="en-US"/>
              <a:pPr>
                <a:defRPr/>
              </a:pPr>
              <a:t>10/16/25</a:t>
            </a:fld>
            <a:endParaRPr lang="en-US" altLang="en-US"/>
          </a:p>
        </p:txBody>
      </p:sp>
      <p:sp>
        <p:nvSpPr>
          <p:cNvPr id="5" name="Footer Placeholder 4">
            <a:extLst>
              <a:ext uri="{FF2B5EF4-FFF2-40B4-BE49-F238E27FC236}">
                <a16:creationId xmlns:a16="http://schemas.microsoft.com/office/drawing/2014/main" id="{6D60776A-C0A4-3551-539F-A3626D2520F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ED898AD-D9D4-EB55-0155-DBE42F280B4B}"/>
              </a:ext>
            </a:extLst>
          </p:cNvPr>
          <p:cNvSpPr>
            <a:spLocks noGrp="1"/>
          </p:cNvSpPr>
          <p:nvPr>
            <p:ph type="sldNum" sz="quarter" idx="12"/>
          </p:nvPr>
        </p:nvSpPr>
        <p:spPr/>
        <p:txBody>
          <a:bodyPr/>
          <a:lstStyle>
            <a:lvl1pPr>
              <a:defRPr/>
            </a:lvl1pPr>
          </a:lstStyle>
          <a:p>
            <a:fld id="{059B070A-78C5-46E3-BB18-8F7DA824AB90}" type="slidenum">
              <a:rPr lang="en-US" altLang="en-US"/>
              <a:pPr/>
              <a:t>‹#›</a:t>
            </a:fld>
            <a:endParaRPr lang="en-US" altLang="en-US"/>
          </a:p>
        </p:txBody>
      </p:sp>
    </p:spTree>
    <p:extLst>
      <p:ext uri="{BB962C8B-B14F-4D97-AF65-F5344CB8AC3E}">
        <p14:creationId xmlns:p14="http://schemas.microsoft.com/office/powerpoint/2010/main" val="4107796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36C68-684B-A12C-537C-DC4B39999CA0}"/>
              </a:ext>
            </a:extLst>
          </p:cNvPr>
          <p:cNvSpPr>
            <a:spLocks noGrp="1"/>
          </p:cNvSpPr>
          <p:nvPr>
            <p:ph type="dt" sz="half" idx="10"/>
          </p:nvPr>
        </p:nvSpPr>
        <p:spPr/>
        <p:txBody>
          <a:bodyPr/>
          <a:lstStyle>
            <a:lvl1pPr>
              <a:defRPr/>
            </a:lvl1pPr>
          </a:lstStyle>
          <a:p>
            <a:pPr>
              <a:defRPr/>
            </a:pPr>
            <a:fld id="{ECA45567-D722-4932-B1E2-EE07CE33AA11}" type="datetimeFigureOut">
              <a:rPr lang="en-US" altLang="en-US"/>
              <a:pPr>
                <a:defRPr/>
              </a:pPr>
              <a:t>10/16/25</a:t>
            </a:fld>
            <a:endParaRPr lang="en-US" altLang="en-US"/>
          </a:p>
        </p:txBody>
      </p:sp>
      <p:sp>
        <p:nvSpPr>
          <p:cNvPr id="5" name="Footer Placeholder 4">
            <a:extLst>
              <a:ext uri="{FF2B5EF4-FFF2-40B4-BE49-F238E27FC236}">
                <a16:creationId xmlns:a16="http://schemas.microsoft.com/office/drawing/2014/main" id="{96886A1D-1E4F-D456-0C33-9F8A6A1858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8192CF-13A1-C213-B049-EDB4F886E505}"/>
              </a:ext>
            </a:extLst>
          </p:cNvPr>
          <p:cNvSpPr>
            <a:spLocks noGrp="1"/>
          </p:cNvSpPr>
          <p:nvPr>
            <p:ph type="sldNum" sz="quarter" idx="12"/>
          </p:nvPr>
        </p:nvSpPr>
        <p:spPr/>
        <p:txBody>
          <a:bodyPr/>
          <a:lstStyle>
            <a:lvl1pPr>
              <a:defRPr/>
            </a:lvl1pPr>
          </a:lstStyle>
          <a:p>
            <a:fld id="{294CD593-556B-4313-A054-C668DDF8A9A8}" type="slidenum">
              <a:rPr lang="en-US" altLang="en-US"/>
              <a:pPr/>
              <a:t>‹#›</a:t>
            </a:fld>
            <a:endParaRPr lang="en-US" altLang="en-US"/>
          </a:p>
        </p:txBody>
      </p:sp>
    </p:spTree>
    <p:extLst>
      <p:ext uri="{BB962C8B-B14F-4D97-AF65-F5344CB8AC3E}">
        <p14:creationId xmlns:p14="http://schemas.microsoft.com/office/powerpoint/2010/main" val="3713694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67008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a:extLst>
              <a:ext uri="{FF2B5EF4-FFF2-40B4-BE49-F238E27FC236}">
                <a16:creationId xmlns:a16="http://schemas.microsoft.com/office/drawing/2014/main" id="{E94EA0D3-D408-DBD0-5E8D-EDB891BD5E8A}"/>
              </a:ext>
            </a:extLst>
          </p:cNvPr>
          <p:cNvSpPr>
            <a:spLocks noGrp="1" noChangeArrowheads="1"/>
          </p:cNvSpPr>
          <p:nvPr>
            <p:ph type="title"/>
          </p:nvPr>
        </p:nvSpPr>
        <p:spPr bwMode="auto">
          <a:xfrm>
            <a:off x="508000" y="304800"/>
            <a:ext cx="111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10">
            <a:extLst>
              <a:ext uri="{FF2B5EF4-FFF2-40B4-BE49-F238E27FC236}">
                <a16:creationId xmlns:a16="http://schemas.microsoft.com/office/drawing/2014/main" id="{5745B371-06C4-D365-E04A-80136FB870BC}"/>
              </a:ext>
            </a:extLst>
          </p:cNvPr>
          <p:cNvSpPr>
            <a:spLocks noGrp="1" noChangeArrowheads="1"/>
          </p:cNvSpPr>
          <p:nvPr>
            <p:ph type="body" idx="1"/>
          </p:nvPr>
        </p:nvSpPr>
        <p:spPr bwMode="auto">
          <a:xfrm>
            <a:off x="508000" y="9906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15">
            <a:extLst>
              <a:ext uri="{FF2B5EF4-FFF2-40B4-BE49-F238E27FC236}">
                <a16:creationId xmlns:a16="http://schemas.microsoft.com/office/drawing/2014/main" id="{C4A15078-7846-69FE-ABB1-E65125238D92}"/>
              </a:ext>
            </a:extLst>
          </p:cNvPr>
          <p:cNvSpPr>
            <a:spLocks noChangeShapeType="1"/>
          </p:cNvSpPr>
          <p:nvPr/>
        </p:nvSpPr>
        <p:spPr bwMode="auto">
          <a:xfrm>
            <a:off x="508000" y="762000"/>
            <a:ext cx="11176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ZA" sz="1800"/>
          </a:p>
        </p:txBody>
      </p:sp>
      <p:sp>
        <p:nvSpPr>
          <p:cNvPr id="1029" name="Line 16">
            <a:extLst>
              <a:ext uri="{FF2B5EF4-FFF2-40B4-BE49-F238E27FC236}">
                <a16:creationId xmlns:a16="http://schemas.microsoft.com/office/drawing/2014/main" id="{82E84C5F-F967-3654-02B3-36302860BFB6}"/>
              </a:ext>
            </a:extLst>
          </p:cNvPr>
          <p:cNvSpPr>
            <a:spLocks noChangeShapeType="1"/>
          </p:cNvSpPr>
          <p:nvPr/>
        </p:nvSpPr>
        <p:spPr bwMode="auto">
          <a:xfrm>
            <a:off x="508000" y="6248400"/>
            <a:ext cx="11176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ZA" sz="1800"/>
          </a:p>
        </p:txBody>
      </p:sp>
      <p:sp>
        <p:nvSpPr>
          <p:cNvPr id="1030" name="TextBox 7">
            <a:extLst>
              <a:ext uri="{FF2B5EF4-FFF2-40B4-BE49-F238E27FC236}">
                <a16:creationId xmlns:a16="http://schemas.microsoft.com/office/drawing/2014/main" id="{8DF8C06F-A3AB-D272-69D7-FDABF5233C47}"/>
              </a:ext>
            </a:extLst>
          </p:cNvPr>
          <p:cNvSpPr txBox="1">
            <a:spLocks noChangeArrowheads="1"/>
          </p:cNvSpPr>
          <p:nvPr/>
        </p:nvSpPr>
        <p:spPr bwMode="auto">
          <a:xfrm>
            <a:off x="476252" y="6215064"/>
            <a:ext cx="2381249" cy="200025"/>
          </a:xfrm>
          <a:prstGeom prst="rect">
            <a:avLst/>
          </a:prstGeom>
          <a:noFill/>
          <a:ln>
            <a:noFill/>
          </a:ln>
        </p:spPr>
        <p:txBody>
          <a:bodyPr>
            <a:spAutoFit/>
          </a:bodyPr>
          <a:lstStyle>
            <a:lvl1pPr>
              <a:defRPr sz="2400">
                <a:solidFill>
                  <a:schemeClr val="tx1"/>
                </a:solidFill>
                <a:latin typeface="Arial" panose="020B0604020202020204" pitchFamily="34" charset="0"/>
                <a:ea typeface="ヒラギノ角ゴ Pro W3" pitchFamily="3" charset="-128"/>
              </a:defRPr>
            </a:lvl1pPr>
            <a:lvl2pPr marL="742950" indent="-285750">
              <a:defRPr sz="2400">
                <a:solidFill>
                  <a:schemeClr val="tx1"/>
                </a:solidFill>
                <a:latin typeface="Arial" panose="020B0604020202020204" pitchFamily="34" charset="0"/>
                <a:ea typeface="ヒラギノ角ゴ Pro W3" pitchFamily="3" charset="-128"/>
              </a:defRPr>
            </a:lvl2pPr>
            <a:lvl3pPr marL="1143000" indent="-228600">
              <a:defRPr sz="2400">
                <a:solidFill>
                  <a:schemeClr val="tx1"/>
                </a:solidFill>
                <a:latin typeface="Arial" panose="020B0604020202020204" pitchFamily="34" charset="0"/>
                <a:ea typeface="ヒラギノ角ゴ Pro W3" pitchFamily="3" charset="-128"/>
              </a:defRPr>
            </a:lvl3pPr>
            <a:lvl4pPr marL="1600200" indent="-228600">
              <a:defRPr sz="2400">
                <a:solidFill>
                  <a:schemeClr val="tx1"/>
                </a:solidFill>
                <a:latin typeface="Arial" panose="020B0604020202020204" pitchFamily="34" charset="0"/>
                <a:ea typeface="ヒラギノ角ゴ Pro W3" pitchFamily="3" charset="-128"/>
              </a:defRPr>
            </a:lvl4pPr>
            <a:lvl5pPr marL="2057400" indent="-228600">
              <a:defRPr sz="2400">
                <a:solidFill>
                  <a:schemeClr val="tx1"/>
                </a:solidFill>
                <a:latin typeface="Arial" panose="020B0604020202020204" pitchFamily="34" charset="0"/>
                <a:ea typeface="ヒラギノ角ゴ Pro W3" pitchFamily="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9pPr>
          </a:lstStyle>
          <a:p>
            <a:r>
              <a:rPr lang="en-US" altLang="en-US" sz="700">
                <a:latin typeface="Trebuchet MS" panose="020B0603020202020204" pitchFamily="34" charset="0"/>
              </a:rPr>
              <a:t>Slide no. </a:t>
            </a:r>
            <a:fld id="{0EC29F79-10A0-40A4-A749-938573327695}" type="slidenum">
              <a:rPr lang="en-US" altLang="en-US" sz="700">
                <a:latin typeface="Trebuchet MS" panose="020B0603020202020204" pitchFamily="34" charset="0"/>
              </a:rPr>
              <a:pPr/>
              <a:t>‹#›</a:t>
            </a:fld>
            <a:endParaRPr lang="en-US" altLang="en-US" sz="700">
              <a:latin typeface="Trebuchet MS" panose="020B0603020202020204" pitchFamily="34" charset="0"/>
            </a:endParaRPr>
          </a:p>
        </p:txBody>
      </p:sp>
      <p:sp>
        <p:nvSpPr>
          <p:cNvPr id="1031" name="TextBox 8">
            <a:extLst>
              <a:ext uri="{FF2B5EF4-FFF2-40B4-BE49-F238E27FC236}">
                <a16:creationId xmlns:a16="http://schemas.microsoft.com/office/drawing/2014/main" id="{83A1E502-12BD-A0DB-4480-8B77AAF5CE92}"/>
              </a:ext>
            </a:extLst>
          </p:cNvPr>
          <p:cNvSpPr txBox="1">
            <a:spLocks noChangeArrowheads="1"/>
          </p:cNvSpPr>
          <p:nvPr/>
        </p:nvSpPr>
        <p:spPr bwMode="auto">
          <a:xfrm>
            <a:off x="8477251" y="6215063"/>
            <a:ext cx="3333749" cy="584200"/>
          </a:xfrm>
          <a:prstGeom prst="rect">
            <a:avLst/>
          </a:prstGeom>
          <a:noFill/>
          <a:ln>
            <a:noFill/>
          </a:ln>
        </p:spPr>
        <p:txBody>
          <a:bodyPr>
            <a:spAutoFit/>
          </a:bodyPr>
          <a:lstStyle>
            <a:lvl1pPr>
              <a:defRPr sz="2400">
                <a:solidFill>
                  <a:schemeClr val="tx1"/>
                </a:solidFill>
                <a:latin typeface="Arial" panose="020B0604020202020204" pitchFamily="34" charset="0"/>
                <a:ea typeface="ヒラギノ角ゴ Pro W3" pitchFamily="3" charset="-128"/>
              </a:defRPr>
            </a:lvl1pPr>
            <a:lvl2pPr marL="742950" indent="-285750">
              <a:defRPr sz="2400">
                <a:solidFill>
                  <a:schemeClr val="tx1"/>
                </a:solidFill>
                <a:latin typeface="Arial" panose="020B0604020202020204" pitchFamily="34" charset="0"/>
                <a:ea typeface="ヒラギノ角ゴ Pro W3" pitchFamily="3" charset="-128"/>
              </a:defRPr>
            </a:lvl2pPr>
            <a:lvl3pPr marL="1143000" indent="-228600">
              <a:defRPr sz="2400">
                <a:solidFill>
                  <a:schemeClr val="tx1"/>
                </a:solidFill>
                <a:latin typeface="Arial" panose="020B0604020202020204" pitchFamily="34" charset="0"/>
                <a:ea typeface="ヒラギノ角ゴ Pro W3" pitchFamily="3" charset="-128"/>
              </a:defRPr>
            </a:lvl3pPr>
            <a:lvl4pPr marL="1600200" indent="-228600">
              <a:defRPr sz="2400">
                <a:solidFill>
                  <a:schemeClr val="tx1"/>
                </a:solidFill>
                <a:latin typeface="Arial" panose="020B0604020202020204" pitchFamily="34" charset="0"/>
                <a:ea typeface="ヒラギノ角ゴ Pro W3" pitchFamily="3" charset="-128"/>
              </a:defRPr>
            </a:lvl4pPr>
            <a:lvl5pPr marL="2057400" indent="-228600">
              <a:defRPr sz="2400">
                <a:solidFill>
                  <a:schemeClr val="tx1"/>
                </a:solidFill>
                <a:latin typeface="Arial" panose="020B0604020202020204" pitchFamily="34" charset="0"/>
                <a:ea typeface="ヒラギノ角ゴ Pro W3" pitchFamily="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3" charset="-128"/>
              </a:defRPr>
            </a:lvl9pPr>
          </a:lstStyle>
          <a:p>
            <a:pPr algn="r">
              <a:defRPr/>
            </a:pPr>
            <a:r>
              <a:rPr lang="en-US" altLang="en-US" sz="800">
                <a:latin typeface="Trebuchet MS" panose="020B0603020202020204" pitchFamily="34" charset="0"/>
              </a:rPr>
              <a:t>© South African Tourism 2017</a:t>
            </a:r>
          </a:p>
          <a:p>
            <a:pPr>
              <a:defRPr/>
            </a:pPr>
            <a:endParaRPr lang="en-US" altLang="en-US" sz="2400"/>
          </a:p>
        </p:txBody>
      </p:sp>
    </p:spTree>
    <p:extLst>
      <p:ext uri="{BB962C8B-B14F-4D97-AF65-F5344CB8AC3E}">
        <p14:creationId xmlns:p14="http://schemas.microsoft.com/office/powerpoint/2010/main" val="1140169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rtl="0" eaLnBrk="1" fontAlgn="base" hangingPunct="1">
        <a:spcBef>
          <a:spcPct val="0"/>
        </a:spcBef>
        <a:spcAft>
          <a:spcPct val="0"/>
        </a:spcAft>
        <a:defRPr sz="2400">
          <a:solidFill>
            <a:schemeClr val="tx1"/>
          </a:solidFill>
          <a:latin typeface="+mj-lt"/>
          <a:ea typeface="MS PGothic" pitchFamily="34" charset="-128"/>
          <a:cs typeface="MS PGothic" charset="0"/>
        </a:defRPr>
      </a:lvl1pPr>
      <a:lvl2pPr algn="l" rtl="0" eaLnBrk="1" fontAlgn="base" hangingPunct="1">
        <a:spcBef>
          <a:spcPct val="0"/>
        </a:spcBef>
        <a:spcAft>
          <a:spcPct val="0"/>
        </a:spcAft>
        <a:defRPr sz="2400">
          <a:solidFill>
            <a:schemeClr val="tx1"/>
          </a:solidFill>
          <a:latin typeface="Trebuchet MS" pitchFamily="-112" charset="0"/>
          <a:ea typeface="MS PGothic" pitchFamily="34" charset="-128"/>
          <a:cs typeface="MS PGothic" charset="0"/>
        </a:defRPr>
      </a:lvl2pPr>
      <a:lvl3pPr algn="l" rtl="0" eaLnBrk="1" fontAlgn="base" hangingPunct="1">
        <a:spcBef>
          <a:spcPct val="0"/>
        </a:spcBef>
        <a:spcAft>
          <a:spcPct val="0"/>
        </a:spcAft>
        <a:defRPr sz="2400">
          <a:solidFill>
            <a:schemeClr val="tx1"/>
          </a:solidFill>
          <a:latin typeface="Trebuchet MS" pitchFamily="-112" charset="0"/>
          <a:ea typeface="MS PGothic" pitchFamily="34" charset="-128"/>
          <a:cs typeface="MS PGothic" charset="0"/>
        </a:defRPr>
      </a:lvl3pPr>
      <a:lvl4pPr algn="l" rtl="0" eaLnBrk="1" fontAlgn="base" hangingPunct="1">
        <a:spcBef>
          <a:spcPct val="0"/>
        </a:spcBef>
        <a:spcAft>
          <a:spcPct val="0"/>
        </a:spcAft>
        <a:defRPr sz="2400">
          <a:solidFill>
            <a:schemeClr val="tx1"/>
          </a:solidFill>
          <a:latin typeface="Trebuchet MS" pitchFamily="-112" charset="0"/>
          <a:ea typeface="MS PGothic" pitchFamily="34" charset="-128"/>
          <a:cs typeface="MS PGothic" charset="0"/>
        </a:defRPr>
      </a:lvl4pPr>
      <a:lvl5pPr algn="l" rtl="0" eaLnBrk="1" fontAlgn="base" hangingPunct="1">
        <a:spcBef>
          <a:spcPct val="0"/>
        </a:spcBef>
        <a:spcAft>
          <a:spcPct val="0"/>
        </a:spcAft>
        <a:defRPr sz="2400">
          <a:solidFill>
            <a:schemeClr val="tx1"/>
          </a:solidFill>
          <a:latin typeface="Trebuchet MS" pitchFamily="-112" charset="0"/>
          <a:ea typeface="MS PGothic" pitchFamily="34" charset="-128"/>
          <a:cs typeface="MS PGothic" charset="0"/>
        </a:defRPr>
      </a:lvl5pPr>
      <a:lvl6pPr marL="457200" algn="l" rtl="0" eaLnBrk="1" fontAlgn="base" hangingPunct="1">
        <a:spcBef>
          <a:spcPct val="0"/>
        </a:spcBef>
        <a:spcAft>
          <a:spcPct val="0"/>
        </a:spcAft>
        <a:defRPr sz="2400">
          <a:solidFill>
            <a:schemeClr val="tx1"/>
          </a:solidFill>
          <a:latin typeface="Trebuchet MS" pitchFamily="-112" charset="0"/>
        </a:defRPr>
      </a:lvl6pPr>
      <a:lvl7pPr marL="914400" algn="l" rtl="0" eaLnBrk="1" fontAlgn="base" hangingPunct="1">
        <a:spcBef>
          <a:spcPct val="0"/>
        </a:spcBef>
        <a:spcAft>
          <a:spcPct val="0"/>
        </a:spcAft>
        <a:defRPr sz="2400">
          <a:solidFill>
            <a:schemeClr val="tx1"/>
          </a:solidFill>
          <a:latin typeface="Trebuchet MS" pitchFamily="-112" charset="0"/>
        </a:defRPr>
      </a:lvl7pPr>
      <a:lvl8pPr marL="1371600" algn="l" rtl="0" eaLnBrk="1" fontAlgn="base" hangingPunct="1">
        <a:spcBef>
          <a:spcPct val="0"/>
        </a:spcBef>
        <a:spcAft>
          <a:spcPct val="0"/>
        </a:spcAft>
        <a:defRPr sz="2400">
          <a:solidFill>
            <a:schemeClr val="tx1"/>
          </a:solidFill>
          <a:latin typeface="Trebuchet MS" pitchFamily="-112" charset="0"/>
        </a:defRPr>
      </a:lvl8pPr>
      <a:lvl9pPr marL="1828800" algn="l" rtl="0" eaLnBrk="1" fontAlgn="base" hangingPunct="1">
        <a:spcBef>
          <a:spcPct val="0"/>
        </a:spcBef>
        <a:spcAft>
          <a:spcPct val="0"/>
        </a:spcAft>
        <a:defRPr sz="2400">
          <a:solidFill>
            <a:schemeClr val="tx1"/>
          </a:solidFill>
          <a:latin typeface="Trebuchet MS" pitchFamily="-112" charset="0"/>
        </a:defRPr>
      </a:lvl9pPr>
    </p:titleStyle>
    <p:bodyStyle>
      <a:lvl1pPr marL="342900" indent="-342900" algn="l" rtl="0" eaLnBrk="1" fontAlgn="base" hangingPunct="1">
        <a:spcBef>
          <a:spcPct val="20000"/>
        </a:spcBef>
        <a:spcAft>
          <a:spcPct val="0"/>
        </a:spcAft>
        <a:buClr>
          <a:schemeClr val="tx1"/>
        </a:buClr>
        <a:buSzPct val="60000"/>
        <a:buFont typeface="Times" panose="02020603050405020304" pitchFamily="18" charset="0"/>
        <a:buChar char="•"/>
        <a:defRPr>
          <a:solidFill>
            <a:schemeClr val="tx1"/>
          </a:solidFill>
          <a:latin typeface="+mn-lt"/>
          <a:ea typeface="MS PGothic" pitchFamily="34" charset="-128"/>
          <a:cs typeface="MS PGothic" charset="0"/>
        </a:defRPr>
      </a:lvl1pPr>
      <a:lvl2pPr marL="742950" indent="-285750" algn="l" rtl="0" eaLnBrk="1" fontAlgn="base" hangingPunct="1">
        <a:spcBef>
          <a:spcPct val="20000"/>
        </a:spcBef>
        <a:spcAft>
          <a:spcPct val="0"/>
        </a:spcAft>
        <a:buClr>
          <a:schemeClr val="tx1"/>
        </a:buClr>
        <a:buSzPct val="55000"/>
        <a:buFont typeface="Times" panose="02020603050405020304" pitchFamily="18" charset="0"/>
        <a:buChar char="•"/>
        <a:defRPr>
          <a:solidFill>
            <a:schemeClr val="tx1"/>
          </a:solidFill>
          <a:latin typeface="+mn-lt"/>
          <a:ea typeface="MS PGothic" pitchFamily="34" charset="-128"/>
          <a:cs typeface="MS PGothic" charset="0"/>
        </a:defRPr>
      </a:lvl2pPr>
      <a:lvl3pPr marL="1143000" indent="-228600" algn="l" rtl="0" eaLnBrk="1" fontAlgn="base" hangingPunct="1">
        <a:spcBef>
          <a:spcPct val="20000"/>
        </a:spcBef>
        <a:spcAft>
          <a:spcPct val="0"/>
        </a:spcAft>
        <a:buClr>
          <a:schemeClr val="tx1"/>
        </a:buClr>
        <a:buSzPct val="50000"/>
        <a:buFont typeface="Times" panose="02020603050405020304" pitchFamily="18" charset="0"/>
        <a:buChar char="•"/>
        <a:defRPr>
          <a:solidFill>
            <a:schemeClr val="tx1"/>
          </a:solidFill>
          <a:latin typeface="+mn-lt"/>
          <a:ea typeface="MS PGothic" pitchFamily="34" charset="-128"/>
          <a:cs typeface="MS PGothic" charset="0"/>
        </a:defRPr>
      </a:lvl3pPr>
      <a:lvl4pPr marL="1600200" indent="-228600" algn="l" rtl="0" eaLnBrk="1" fontAlgn="base" hangingPunct="1">
        <a:spcBef>
          <a:spcPct val="20000"/>
        </a:spcBef>
        <a:spcAft>
          <a:spcPct val="0"/>
        </a:spcAft>
        <a:buClr>
          <a:schemeClr val="tx1"/>
        </a:buClr>
        <a:buSzPct val="55000"/>
        <a:buFont typeface="Times" panose="02020603050405020304" pitchFamily="18" charset="0"/>
        <a:buChar char="•"/>
        <a:defRPr>
          <a:solidFill>
            <a:schemeClr val="tx1"/>
          </a:solidFill>
          <a:latin typeface="+mn-lt"/>
          <a:ea typeface="MS PGothic" pitchFamily="34" charset="-128"/>
          <a:cs typeface="MS PGothic" charset="0"/>
        </a:defRPr>
      </a:lvl4pPr>
      <a:lvl5pPr marL="2057400" indent="-228600" algn="l" rtl="0" eaLnBrk="1" fontAlgn="base" hangingPunct="1">
        <a:spcBef>
          <a:spcPct val="20000"/>
        </a:spcBef>
        <a:spcAft>
          <a:spcPct val="0"/>
        </a:spcAft>
        <a:buClr>
          <a:schemeClr val="tx1"/>
        </a:buClr>
        <a:buSzPct val="50000"/>
        <a:buFont typeface="Times" panose="02020603050405020304" pitchFamily="18"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chemeClr val="tx1"/>
        </a:buClr>
        <a:buSzPct val="50000"/>
        <a:buFont typeface="Times" pitchFamily="-112" charset="0"/>
        <a:buChar char="•"/>
        <a:defRPr>
          <a:solidFill>
            <a:schemeClr val="tx1"/>
          </a:solidFill>
          <a:latin typeface="+mn-lt"/>
          <a:ea typeface="ＭＳ Ｐゴシック" pitchFamily="-112" charset="-128"/>
        </a:defRPr>
      </a:lvl6pPr>
      <a:lvl7pPr marL="2971800" indent="-228600" algn="l" rtl="0" eaLnBrk="1" fontAlgn="base" hangingPunct="1">
        <a:spcBef>
          <a:spcPct val="20000"/>
        </a:spcBef>
        <a:spcAft>
          <a:spcPct val="0"/>
        </a:spcAft>
        <a:buClr>
          <a:schemeClr val="tx1"/>
        </a:buClr>
        <a:buSzPct val="50000"/>
        <a:buFont typeface="Times" pitchFamily="-112" charset="0"/>
        <a:buChar char="•"/>
        <a:defRPr>
          <a:solidFill>
            <a:schemeClr val="tx1"/>
          </a:solidFill>
          <a:latin typeface="+mn-lt"/>
          <a:ea typeface="ＭＳ Ｐゴシック" pitchFamily="-112" charset="-128"/>
        </a:defRPr>
      </a:lvl7pPr>
      <a:lvl8pPr marL="3429000" indent="-228600" algn="l" rtl="0" eaLnBrk="1" fontAlgn="base" hangingPunct="1">
        <a:spcBef>
          <a:spcPct val="20000"/>
        </a:spcBef>
        <a:spcAft>
          <a:spcPct val="0"/>
        </a:spcAft>
        <a:buClr>
          <a:schemeClr val="tx1"/>
        </a:buClr>
        <a:buSzPct val="50000"/>
        <a:buFont typeface="Times" pitchFamily="-112" charset="0"/>
        <a:buChar char="•"/>
        <a:defRPr>
          <a:solidFill>
            <a:schemeClr val="tx1"/>
          </a:solidFill>
          <a:latin typeface="+mn-lt"/>
          <a:ea typeface="ＭＳ Ｐゴシック" pitchFamily="-112" charset="-128"/>
        </a:defRPr>
      </a:lvl8pPr>
      <a:lvl9pPr marL="3886200" indent="-228600" algn="l" rtl="0" eaLnBrk="1" fontAlgn="base" hangingPunct="1">
        <a:spcBef>
          <a:spcPct val="20000"/>
        </a:spcBef>
        <a:spcAft>
          <a:spcPct val="0"/>
        </a:spcAft>
        <a:buClr>
          <a:schemeClr val="tx1"/>
        </a:buClr>
        <a:buSzPct val="50000"/>
        <a:buFont typeface="Times" pitchFamily="-112" charset="0"/>
        <a:buChar char="•"/>
        <a:defRPr>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73DD5FF6-2CF4-8923-1435-EED372C1CDB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943FC3C5-267E-9843-5829-248294CAEC86}"/>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5BE6E76-EE59-B53B-DD90-6EC46F701FE0}"/>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FC6660EF-2B15-41E8-8F7C-785FCADF1CD9}" type="datetimeFigureOut">
              <a:rPr lang="en-US" altLang="en-US"/>
              <a:pPr>
                <a:defRPr/>
              </a:pPr>
              <a:t>10/16/25</a:t>
            </a:fld>
            <a:endParaRPr lang="en-US" altLang="en-US"/>
          </a:p>
        </p:txBody>
      </p:sp>
      <p:sp>
        <p:nvSpPr>
          <p:cNvPr id="5" name="Footer Placeholder 4">
            <a:extLst>
              <a:ext uri="{FF2B5EF4-FFF2-40B4-BE49-F238E27FC236}">
                <a16:creationId xmlns:a16="http://schemas.microsoft.com/office/drawing/2014/main" id="{40D048D9-8E8C-D706-4C01-0493C81ED4F9}"/>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0" hangingPunct="0">
              <a:defRPr sz="1200">
                <a:solidFill>
                  <a:schemeClr val="tx1">
                    <a:tint val="75000"/>
                  </a:schemeClr>
                </a:solidFill>
                <a:latin typeface="Arial" charset="0"/>
                <a:ea typeface="ヒラギノ角ゴ Pro W3" pitchFamily="-112" charset="-128"/>
                <a:cs typeface="+mn-cs"/>
              </a:defRPr>
            </a:lvl1pPr>
          </a:lstStyle>
          <a:p>
            <a:pPr>
              <a:defRPr/>
            </a:pPr>
            <a:endParaRPr lang="en-US"/>
          </a:p>
        </p:txBody>
      </p:sp>
      <p:sp>
        <p:nvSpPr>
          <p:cNvPr id="6" name="Slide Number Placeholder 5">
            <a:extLst>
              <a:ext uri="{FF2B5EF4-FFF2-40B4-BE49-F238E27FC236}">
                <a16:creationId xmlns:a16="http://schemas.microsoft.com/office/drawing/2014/main" id="{3FBA72C3-A2DF-56C3-F936-36A5F70409C0}"/>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312D8ED-9C8C-4D4F-BE43-C605C97823D7}" type="slidenum">
              <a:rPr lang="en-US" altLang="en-US"/>
              <a:pPr/>
              <a:t>‹#›</a:t>
            </a:fld>
            <a:endParaRPr lang="en-US" altLang="en-US"/>
          </a:p>
        </p:txBody>
      </p:sp>
    </p:spTree>
    <p:extLst>
      <p:ext uri="{BB962C8B-B14F-4D97-AF65-F5344CB8AC3E}">
        <p14:creationId xmlns:p14="http://schemas.microsoft.com/office/powerpoint/2010/main" val="368168579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1" fontAlgn="base" hangingPunct="1">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1" fontAlgn="base" hangingPunct="1">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1" fontAlgn="base" hangingPunct="1">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1" fontAlgn="base" hangingPunct="1">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7015724"/>
      </p:ext>
    </p:extLst>
  </p:cSld>
  <p:clrMap bg1="lt1" tx1="dk1" bg2="lt2" tx2="dk2" accent1="accent1" accent2="accent2" accent3="accent3" accent4="accent4" accent5="accent5" accent6="accent6" hlink="hlink" folHlink="folHlink"/>
  <p:sldLayoutIdLst>
    <p:sldLayoutId id="2147483677" r:id="rId1"/>
  </p:sldLayoutIdLst>
  <p:hf hdr="0" ftr="0" dt="0"/>
  <p:txStyles>
    <p:titleStyle>
      <a:lvl1pPr algn="ctr" defTabSz="914217" rtl="0" eaLnBrk="1" latinLnBrk="0" hangingPunct="1">
        <a:lnSpc>
          <a:spcPct val="90000"/>
        </a:lnSpc>
        <a:spcBef>
          <a:spcPct val="0"/>
        </a:spcBef>
        <a:buNone/>
        <a:defRPr lang="en-US" sz="3700" b="0" i="0" kern="1200" spc="-145" baseline="0">
          <a:solidFill>
            <a:schemeClr val="tx2"/>
          </a:solidFill>
          <a:latin typeface="DM Sans" pitchFamily="2" charset="77"/>
          <a:ea typeface="Open Sans Light" panose="020B0306030504020204" pitchFamily="34" charset="0"/>
          <a:cs typeface="Poppins Light" pitchFamily="2" charset="77"/>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2000" b="0" i="0" kern="1200" spc="-15" baseline="0" dirty="0" smtClean="0">
          <a:solidFill>
            <a:schemeClr val="tx1"/>
          </a:solidFill>
          <a:effectLst/>
          <a:latin typeface="DM Sans" pitchFamily="2" charset="77"/>
          <a:ea typeface="Open Sans Light" panose="020B0306030504020204" pitchFamily="34" charset="0"/>
          <a:cs typeface="Open Sans" charset="0"/>
        </a:defRPr>
      </a:lvl1pPr>
      <a:lvl2pPr marL="685663" indent="-228555" algn="l" defTabSz="914217" rtl="0" eaLnBrk="1" latinLnBrk="0" hangingPunct="1">
        <a:lnSpc>
          <a:spcPct val="90000"/>
        </a:lnSpc>
        <a:spcBef>
          <a:spcPts val="500"/>
        </a:spcBef>
        <a:buFont typeface="Arial" panose="020B0604020202020204" pitchFamily="34" charset="0"/>
        <a:buChar char="•"/>
        <a:defRPr lang="en-US" sz="1600" b="0" i="0" kern="1200" spc="-15" baseline="0" dirty="0" smtClean="0">
          <a:solidFill>
            <a:schemeClr val="tx1"/>
          </a:solidFill>
          <a:effectLst/>
          <a:latin typeface="DM Sans" pitchFamily="2" charset="77"/>
          <a:ea typeface="Open Sans Light" panose="020B0306030504020204" pitchFamily="34" charset="0"/>
          <a:cs typeface="Open Sans" charset="0"/>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400" b="0" i="0" kern="1200" spc="-15" baseline="0" dirty="0" smtClean="0">
          <a:solidFill>
            <a:schemeClr val="tx1"/>
          </a:solidFill>
          <a:effectLst/>
          <a:latin typeface="DM Sans" pitchFamily="2" charset="77"/>
          <a:ea typeface="Open Sans Light" panose="020B0306030504020204" pitchFamily="34" charset="0"/>
          <a:cs typeface="Open Sans" charset="0"/>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smtClean="0">
          <a:solidFill>
            <a:schemeClr val="tx1"/>
          </a:solidFill>
          <a:effectLst/>
          <a:latin typeface="DM Sans" pitchFamily="2" charset="77"/>
          <a:ea typeface="Open Sans Light" panose="020B0306030504020204" pitchFamily="34" charset="0"/>
          <a:cs typeface="Open Sans" charset="0"/>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a:solidFill>
            <a:schemeClr val="tx1"/>
          </a:solidFill>
          <a:effectLst/>
          <a:latin typeface="DM Sans" pitchFamily="2" charset="77"/>
          <a:ea typeface="Open Sans Light" panose="020B0306030504020204" pitchFamily="34" charset="0"/>
          <a:cs typeface="Open Sans" charset="0"/>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B4A3172-F10B-DB7A-BEEF-E3EE165125E0}"/>
              </a:ext>
            </a:extLst>
          </p:cNvPr>
          <p:cNvSpPr txBox="1"/>
          <p:nvPr/>
        </p:nvSpPr>
        <p:spPr>
          <a:xfrm>
            <a:off x="630936" y="639520"/>
            <a:ext cx="3429000" cy="1719072"/>
          </a:xfrm>
          <a:prstGeom prst="rect">
            <a:avLst/>
          </a:prstGeom>
        </p:spPr>
        <p:txBody>
          <a:bodyPr vert="horz" lIns="91440" tIns="45720" rIns="91440" bIns="45720" rtlCol="0" anchor="b">
            <a:normAutofit fontScale="92500" lnSpcReduction="20000"/>
          </a:bodyPr>
          <a:lstStyle>
            <a:defPPr>
              <a:defRPr lang="en-US"/>
            </a:defPPr>
            <a:lvl1pPr algn="ctr" defTabSz="914217" eaLnBrk="1" fontAlgn="auto" hangingPunct="1">
              <a:lnSpc>
                <a:spcPts val="4440"/>
              </a:lnSpc>
              <a:spcBef>
                <a:spcPts val="0"/>
              </a:spcBef>
              <a:spcAft>
                <a:spcPts val="0"/>
              </a:spcAft>
              <a:defRPr sz="3200" b="1" spc="-145">
                <a:solidFill>
                  <a:srgbClr val="111340"/>
                </a:solidFill>
                <a:latin typeface="DM Sans" pitchFamily="2" charset="77"/>
                <a:ea typeface="+mn-ea"/>
              </a:defRPr>
            </a:lvl1pPr>
          </a:lstStyle>
          <a:p>
            <a:pPr algn="l" defTabSz="914400">
              <a:lnSpc>
                <a:spcPct val="90000"/>
              </a:lnSpc>
              <a:spcBef>
                <a:spcPct val="0"/>
              </a:spcBef>
              <a:spcAft>
                <a:spcPts val="600"/>
              </a:spcAft>
            </a:pPr>
            <a:r>
              <a:rPr lang="en-US" sz="5000" kern="1200" dirty="0">
                <a:solidFill>
                  <a:schemeClr val="tx1"/>
                </a:solidFill>
                <a:latin typeface="+mj-lt"/>
                <a:ea typeface="+mj-ea"/>
                <a:cs typeface="+mj-cs"/>
              </a:rPr>
              <a:t>Overview of Key  Data Sources</a:t>
            </a:r>
          </a:p>
        </p:txBody>
      </p:sp>
      <p:sp>
        <p:nvSpPr>
          <p:cNvPr id="3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C64E839-5B52-BCF8-A881-C433D9E2081A}"/>
              </a:ext>
            </a:extLst>
          </p:cNvPr>
          <p:cNvSpPr txBox="1"/>
          <p:nvPr/>
        </p:nvSpPr>
        <p:spPr>
          <a:xfrm>
            <a:off x="630936" y="2807208"/>
            <a:ext cx="3429000" cy="3410712"/>
          </a:xfrm>
          <a:prstGeom prst="rect">
            <a:avLst/>
          </a:prstGeom>
        </p:spPr>
        <p:txBody>
          <a:bodyPr vert="horz" lIns="91440" tIns="45720" rIns="91440" bIns="45720" rtlCol="0" anchor="t">
            <a:normAutofit/>
          </a:bodyPr>
          <a:lstStyle/>
          <a:p>
            <a:pPr eaLnBrk="1" hangingPunct="1">
              <a:lnSpc>
                <a:spcPct val="90000"/>
              </a:lnSpc>
              <a:spcAft>
                <a:spcPts val="600"/>
              </a:spcAft>
            </a:pPr>
            <a:r>
              <a:rPr lang="en-US" sz="2200" dirty="0">
                <a:latin typeface="+mn-lt"/>
                <a:ea typeface="+mn-ea"/>
              </a:rPr>
              <a:t>Our data collection strategy incorporates a range of sources, each providing unique insights crucial for fulfilling South African Tourism's (SAT) vision and mission. Below is an overview of these sources and their alignment with our strategic goals.</a:t>
            </a:r>
          </a:p>
        </p:txBody>
      </p:sp>
      <p:graphicFrame>
        <p:nvGraphicFramePr>
          <p:cNvPr id="24" name="Table 23">
            <a:extLst>
              <a:ext uri="{FF2B5EF4-FFF2-40B4-BE49-F238E27FC236}">
                <a16:creationId xmlns:a16="http://schemas.microsoft.com/office/drawing/2014/main" id="{70A0910C-41DB-7D58-8086-D9878AEFBF94}"/>
              </a:ext>
            </a:extLst>
          </p:cNvPr>
          <p:cNvGraphicFramePr>
            <a:graphicFrameLocks noGrp="1"/>
          </p:cNvGraphicFramePr>
          <p:nvPr>
            <p:extLst>
              <p:ext uri="{D42A27DB-BD31-4B8C-83A1-F6EECF244321}">
                <p14:modId xmlns:p14="http://schemas.microsoft.com/office/powerpoint/2010/main" val="4066434362"/>
              </p:ext>
            </p:extLst>
          </p:nvPr>
        </p:nvGraphicFramePr>
        <p:xfrm>
          <a:off x="4325257" y="832530"/>
          <a:ext cx="7547430" cy="5589751"/>
        </p:xfrm>
        <a:graphic>
          <a:graphicData uri="http://schemas.openxmlformats.org/drawingml/2006/table">
            <a:tbl>
              <a:tblPr firstRow="1" bandRow="1">
                <a:noFill/>
              </a:tblPr>
              <a:tblGrid>
                <a:gridCol w="2114786">
                  <a:extLst>
                    <a:ext uri="{9D8B030D-6E8A-4147-A177-3AD203B41FA5}">
                      <a16:colId xmlns:a16="http://schemas.microsoft.com/office/drawing/2014/main" val="1760405499"/>
                    </a:ext>
                  </a:extLst>
                </a:gridCol>
                <a:gridCol w="2751379">
                  <a:extLst>
                    <a:ext uri="{9D8B030D-6E8A-4147-A177-3AD203B41FA5}">
                      <a16:colId xmlns:a16="http://schemas.microsoft.com/office/drawing/2014/main" val="1146728635"/>
                    </a:ext>
                  </a:extLst>
                </a:gridCol>
                <a:gridCol w="2681265">
                  <a:extLst>
                    <a:ext uri="{9D8B030D-6E8A-4147-A177-3AD203B41FA5}">
                      <a16:colId xmlns:a16="http://schemas.microsoft.com/office/drawing/2014/main" val="990002469"/>
                    </a:ext>
                  </a:extLst>
                </a:gridCol>
              </a:tblGrid>
              <a:tr h="430747">
                <a:tc>
                  <a:txBody>
                    <a:bodyPr/>
                    <a:lstStyle/>
                    <a:p>
                      <a:pPr fontAlgn="b"/>
                      <a:r>
                        <a:rPr lang="en-ZA" sz="1000" b="0" cap="none" spc="60" dirty="0">
                          <a:solidFill>
                            <a:schemeClr val="bg1"/>
                          </a:solidFill>
                          <a:effectLst/>
                        </a:rPr>
                        <a:t>Data Source</a:t>
                      </a:r>
                    </a:p>
                  </a:txBody>
                  <a:tcPr marL="10691" marR="10691" marT="58637" marB="5346" anchor="ctr">
                    <a:lnL w="12700" cmpd="sng">
                      <a:noFill/>
                    </a:lnL>
                    <a:lnR w="12700" cmpd="sng">
                      <a:noFill/>
                    </a:lnR>
                    <a:lnT w="19050" cap="flat" cmpd="sng" algn="ctr">
                      <a:noFill/>
                      <a:prstDash val="solid"/>
                    </a:lnT>
                    <a:lnB w="38100" cmpd="sng">
                      <a:noFill/>
                    </a:lnB>
                    <a:solidFill>
                      <a:schemeClr val="accent1"/>
                    </a:solidFill>
                  </a:tcPr>
                </a:tc>
                <a:tc>
                  <a:txBody>
                    <a:bodyPr/>
                    <a:lstStyle/>
                    <a:p>
                      <a:pPr fontAlgn="b"/>
                      <a:r>
                        <a:rPr lang="en-ZA" sz="1000" b="0" cap="none" spc="60" dirty="0">
                          <a:solidFill>
                            <a:schemeClr val="bg1"/>
                          </a:solidFill>
                          <a:effectLst/>
                        </a:rPr>
                        <a:t>Description</a:t>
                      </a:r>
                    </a:p>
                  </a:txBody>
                  <a:tcPr marL="10691" marR="10691" marT="58637" marB="5346" anchor="ctr">
                    <a:lnL w="12700" cmpd="sng">
                      <a:noFill/>
                    </a:lnL>
                    <a:lnR w="12700" cmpd="sng">
                      <a:noFill/>
                    </a:lnR>
                    <a:lnT w="19050" cap="flat" cmpd="sng" algn="ctr">
                      <a:noFill/>
                      <a:prstDash val="solid"/>
                    </a:lnT>
                    <a:lnB w="38100" cmpd="sng">
                      <a:noFill/>
                    </a:lnB>
                    <a:solidFill>
                      <a:schemeClr val="accent1"/>
                    </a:solidFill>
                  </a:tcPr>
                </a:tc>
                <a:tc>
                  <a:txBody>
                    <a:bodyPr/>
                    <a:lstStyle/>
                    <a:p>
                      <a:pPr fontAlgn="b"/>
                      <a:r>
                        <a:rPr lang="en-US" sz="1000" b="0" cap="none" spc="60" dirty="0">
                          <a:solidFill>
                            <a:schemeClr val="bg1"/>
                          </a:solidFill>
                          <a:effectLst/>
                        </a:rPr>
                        <a:t>Alignment with SAT's Vision and Mission</a:t>
                      </a:r>
                    </a:p>
                  </a:txBody>
                  <a:tcPr marL="10691" marR="10691" marT="58637" marB="5346"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4060307204"/>
                  </a:ext>
                </a:extLst>
              </a:tr>
              <a:tr h="535944">
                <a:tc>
                  <a:txBody>
                    <a:bodyPr/>
                    <a:lstStyle/>
                    <a:p>
                      <a:pPr fontAlgn="base"/>
                      <a:r>
                        <a:rPr lang="en-ZA" sz="900" b="1" cap="none" spc="0" dirty="0">
                          <a:solidFill>
                            <a:schemeClr val="tx2"/>
                          </a:solidFill>
                          <a:effectLst/>
                        </a:rPr>
                        <a:t>SAT Departure Survey</a:t>
                      </a:r>
                    </a:p>
                  </a:txBody>
                  <a:tcPr marL="10691" marR="10691" marT="58637" marB="5346" anchor="ctr">
                    <a:lnL w="12700" cmpd="sng">
                      <a:noFill/>
                      <a:prstDash val="solid"/>
                    </a:lnL>
                    <a:lnR w="12700" cmpd="sng">
                      <a:noFill/>
                      <a:prstDash val="solid"/>
                    </a:lnR>
                    <a:lnT w="38100" cmpd="sng">
                      <a:noFill/>
                    </a:lnT>
                    <a:lnB w="12700" cap="flat" cmpd="sng" algn="ctr">
                      <a:noFill/>
                      <a:prstDash val="solid"/>
                    </a:lnB>
                    <a:noFill/>
                  </a:tcPr>
                </a:tc>
                <a:tc>
                  <a:txBody>
                    <a:bodyPr/>
                    <a:lstStyle/>
                    <a:p>
                      <a:pPr fontAlgn="base"/>
                      <a:r>
                        <a:rPr lang="en-US" sz="900" cap="none" spc="0" dirty="0">
                          <a:solidFill>
                            <a:schemeClr val="tx2"/>
                          </a:solidFill>
                          <a:effectLst/>
                        </a:rPr>
                        <a:t>A survey conducted with tourists at the point of departure, gathering data on their experiences, spending patterns, and overall satisfaction.</a:t>
                      </a:r>
                    </a:p>
                  </a:txBody>
                  <a:tcPr marL="10691" marR="10691" marT="58637" marB="5346" anchor="ctr">
                    <a:lnL w="12700" cmpd="sng">
                      <a:noFill/>
                      <a:prstDash val="solid"/>
                    </a:lnL>
                    <a:lnR w="12700" cmpd="sng">
                      <a:noFill/>
                      <a:prstDash val="solid"/>
                    </a:lnR>
                    <a:lnT w="38100" cmpd="sng">
                      <a:noFill/>
                    </a:lnT>
                    <a:lnB w="12700" cap="flat" cmpd="sng" algn="ctr">
                      <a:noFill/>
                      <a:prstDash val="solid"/>
                    </a:lnB>
                    <a:noFill/>
                  </a:tcPr>
                </a:tc>
                <a:tc>
                  <a:txBody>
                    <a:bodyPr/>
                    <a:lstStyle/>
                    <a:p>
                      <a:pPr fontAlgn="base"/>
                      <a:r>
                        <a:rPr lang="en-US" sz="900" cap="none" spc="0" dirty="0">
                          <a:solidFill>
                            <a:schemeClr val="tx2"/>
                          </a:solidFill>
                          <a:effectLst/>
                        </a:rPr>
                        <a:t>Informs understanding of tourist satisfaction and economic impact; aids in quality assurance and market-specific strategies.</a:t>
                      </a:r>
                    </a:p>
                  </a:txBody>
                  <a:tcPr marL="10691" marR="10691" marT="58637" marB="5346" anchor="ctr">
                    <a:lnL w="12700" cmpd="sng">
                      <a:noFill/>
                      <a:prstDash val="solid"/>
                    </a:lnL>
                    <a:lnR w="12700" cmpd="sng">
                      <a:noFill/>
                      <a:prstDash val="solid"/>
                    </a:lnR>
                    <a:lnT w="38100" cmpd="sng">
                      <a:noFill/>
                    </a:lnT>
                    <a:lnB w="12700" cap="flat" cmpd="sng" algn="ctr">
                      <a:noFill/>
                      <a:prstDash val="solid"/>
                    </a:lnB>
                    <a:noFill/>
                  </a:tcPr>
                </a:tc>
                <a:extLst>
                  <a:ext uri="{0D108BD9-81ED-4DB2-BD59-A6C34878D82A}">
                    <a16:rowId xmlns:a16="http://schemas.microsoft.com/office/drawing/2014/main" val="3887094312"/>
                  </a:ext>
                </a:extLst>
              </a:tr>
              <a:tr h="535944">
                <a:tc>
                  <a:txBody>
                    <a:bodyPr/>
                    <a:lstStyle/>
                    <a:p>
                      <a:pPr fontAlgn="base"/>
                      <a:r>
                        <a:rPr lang="en-ZA" sz="900" b="1" cap="none" spc="0" dirty="0">
                          <a:solidFill>
                            <a:schemeClr val="tx2"/>
                          </a:solidFill>
                          <a:effectLst/>
                        </a:rPr>
                        <a:t>SAT Domestic Survey</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Focuses on domestic tourists, collecting data on travel patterns, preferences, and barriers within South Africa.</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Essential for tailoring domestic marketing efforts and understanding local tourism dynamics.</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514255374"/>
                  </a:ext>
                </a:extLst>
              </a:tr>
              <a:tr h="388668">
                <a:tc>
                  <a:txBody>
                    <a:bodyPr/>
                    <a:lstStyle/>
                    <a:p>
                      <a:pPr fontAlgn="base"/>
                      <a:r>
                        <a:rPr lang="en-US" sz="900" b="1" cap="none" spc="0" dirty="0">
                          <a:solidFill>
                            <a:schemeClr val="tx2"/>
                          </a:solidFill>
                          <a:effectLst/>
                        </a:rPr>
                        <a:t>Statistics South Africa Tourism &amp; Migration Report</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ZA" sz="900" cap="none" spc="0" dirty="0">
                          <a:solidFill>
                            <a:schemeClr val="tx2"/>
                          </a:solidFill>
                          <a:effectLst/>
                        </a:rPr>
                        <a:t>Comprehensive data on tourist arrivals, demographics, and migration patterns.</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US" sz="900" cap="none" spc="0" dirty="0">
                          <a:solidFill>
                            <a:schemeClr val="tx2"/>
                          </a:solidFill>
                          <a:effectLst/>
                        </a:rPr>
                        <a:t>Crucial for identifying trends in international tourism and guiding global marketing strategies.</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2083662040"/>
                  </a:ext>
                </a:extLst>
              </a:tr>
              <a:tr h="388668">
                <a:tc>
                  <a:txBody>
                    <a:bodyPr/>
                    <a:lstStyle/>
                    <a:p>
                      <a:pPr fontAlgn="base"/>
                      <a:r>
                        <a:rPr lang="en-ZA" sz="900" b="1" cap="none" spc="0" dirty="0">
                          <a:solidFill>
                            <a:schemeClr val="tx2"/>
                          </a:solidFill>
                          <a:effectLst/>
                        </a:rPr>
                        <a:t>Oxford Economics Research</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Global economic forecasts and analysis, including tourism sector trends.</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Supports strategic planning and thought leadership with macroeconomic insights.</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680473853"/>
                  </a:ext>
                </a:extLst>
              </a:tr>
              <a:tr h="535944">
                <a:tc>
                  <a:txBody>
                    <a:bodyPr/>
                    <a:lstStyle/>
                    <a:p>
                      <a:pPr fontAlgn="base"/>
                      <a:r>
                        <a:rPr lang="en-ZA" sz="900" b="1" cap="none" spc="0" dirty="0">
                          <a:solidFill>
                            <a:schemeClr val="tx2"/>
                          </a:solidFill>
                          <a:effectLst/>
                        </a:rPr>
                        <a:t>Euromonitor</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US" sz="900" cap="none" spc="0" dirty="0">
                          <a:solidFill>
                            <a:schemeClr val="tx2"/>
                          </a:solidFill>
                          <a:effectLst/>
                        </a:rPr>
                        <a:t>Market research on consumer trends, industry insights, and global perspectives.</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US" sz="900" cap="none" spc="0" dirty="0">
                          <a:solidFill>
                            <a:schemeClr val="tx2"/>
                          </a:solidFill>
                          <a:effectLst/>
                        </a:rPr>
                        <a:t>Assists in understanding global consumer behavior and benchmarking South Africa against international standards.</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026171458"/>
                  </a:ext>
                </a:extLst>
              </a:tr>
              <a:tr h="535944">
                <a:tc>
                  <a:txBody>
                    <a:bodyPr/>
                    <a:lstStyle/>
                    <a:p>
                      <a:pPr fontAlgn="base"/>
                      <a:r>
                        <a:rPr lang="en-US" sz="900" b="1" cap="none" spc="0" dirty="0">
                          <a:solidFill>
                            <a:schemeClr val="tx2"/>
                          </a:solidFill>
                          <a:effectLst/>
                        </a:rPr>
                        <a:t>World Travel &amp; Tourism Council Research</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Research on the economic impact of travel and tourism worldwide.</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Informs policy-making and investment decisions by highlighting tourism’s economic contributions.</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671612254"/>
                  </a:ext>
                </a:extLst>
              </a:tr>
              <a:tr h="388668">
                <a:tc>
                  <a:txBody>
                    <a:bodyPr/>
                    <a:lstStyle/>
                    <a:p>
                      <a:pPr fontAlgn="base"/>
                      <a:r>
                        <a:rPr lang="en-ZA" sz="900" b="1" cap="none" spc="0" dirty="0">
                          <a:solidFill>
                            <a:schemeClr val="tx2"/>
                          </a:solidFill>
                          <a:effectLst/>
                        </a:rPr>
                        <a:t>UNWTO Statistics Of Tourism</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US" sz="900" cap="none" spc="0" dirty="0">
                          <a:solidFill>
                            <a:schemeClr val="tx2"/>
                          </a:solidFill>
                          <a:effectLst/>
                        </a:rPr>
                        <a:t>Authoritative data on international tourism and forecasts.</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US" sz="900" cap="none" spc="0" dirty="0">
                          <a:solidFill>
                            <a:schemeClr val="tx2"/>
                          </a:solidFill>
                          <a:effectLst/>
                        </a:rPr>
                        <a:t>Vital for benchmarking South Africa's performance against global tourism metrics.</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3884845782"/>
                  </a:ext>
                </a:extLst>
              </a:tr>
              <a:tr h="388668">
                <a:tc>
                  <a:txBody>
                    <a:bodyPr/>
                    <a:lstStyle/>
                    <a:p>
                      <a:pPr fontAlgn="base"/>
                      <a:r>
                        <a:rPr lang="en-ZA" sz="900" b="1" cap="none" spc="0">
                          <a:solidFill>
                            <a:schemeClr val="tx2"/>
                          </a:solidFill>
                          <a:effectLst/>
                        </a:rPr>
                        <a:t>Air  </a:t>
                      </a:r>
                      <a:r>
                        <a:rPr lang="en-ZA" sz="900" b="1" cap="none" spc="0" dirty="0">
                          <a:solidFill>
                            <a:schemeClr val="tx2"/>
                          </a:solidFill>
                          <a:effectLst/>
                        </a:rPr>
                        <a:t>Travel Industry Trends</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Analyzes travel booking data to predict future travel patterns and trends.</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Enables proactive marketing and operational planning based on forecasted travel behaviors.</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901633370"/>
                  </a:ext>
                </a:extLst>
              </a:tr>
              <a:tr h="388668">
                <a:tc>
                  <a:txBody>
                    <a:bodyPr/>
                    <a:lstStyle/>
                    <a:p>
                      <a:pPr fontAlgn="base"/>
                      <a:r>
                        <a:rPr lang="en-ZA" sz="900" b="1" cap="none" spc="0" dirty="0">
                          <a:solidFill>
                            <a:schemeClr val="tx2"/>
                          </a:solidFill>
                          <a:effectLst/>
                        </a:rPr>
                        <a:t>Brand Tracker Survey</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US" sz="900" cap="none" spc="0" dirty="0">
                          <a:solidFill>
                            <a:schemeClr val="tx2"/>
                          </a:solidFill>
                          <a:effectLst/>
                        </a:rPr>
                        <a:t>Measures the effectiveness of SAT’s branding and marketing campaigns.</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fontAlgn="base"/>
                      <a:r>
                        <a:rPr lang="en-US" sz="900" cap="none" spc="0" dirty="0">
                          <a:solidFill>
                            <a:schemeClr val="tx2"/>
                          </a:solidFill>
                          <a:effectLst/>
                        </a:rPr>
                        <a:t>Essential for evaluating and refining marketing strategies and understanding brand perception.</a:t>
                      </a:r>
                    </a:p>
                  </a:txBody>
                  <a:tcPr marL="10691" marR="10691" marT="58637" marB="5346" anchor="ctr">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3413376794"/>
                  </a:ext>
                </a:extLst>
              </a:tr>
              <a:tr h="535944">
                <a:tc>
                  <a:txBody>
                    <a:bodyPr/>
                    <a:lstStyle/>
                    <a:p>
                      <a:pPr fontAlgn="base"/>
                      <a:r>
                        <a:rPr lang="en-ZA" sz="900" b="1" cap="none" spc="0" dirty="0">
                          <a:solidFill>
                            <a:schemeClr val="tx2"/>
                          </a:solidFill>
                          <a:effectLst/>
                        </a:rPr>
                        <a:t>Corporate Reputation Index Survey</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Assesses public perception of SAT as an organization.</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fontAlgn="base"/>
                      <a:r>
                        <a:rPr lang="en-US" sz="900" cap="none" spc="0" dirty="0">
                          <a:solidFill>
                            <a:schemeClr val="tx2"/>
                          </a:solidFill>
                          <a:effectLst/>
                        </a:rPr>
                        <a:t>Aids in understanding and enhancing SAT's corporate reputation, impacting stakeholder engagement.</a:t>
                      </a:r>
                    </a:p>
                  </a:txBody>
                  <a:tcPr marL="10691" marR="10691" marT="58637" marB="5346"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149645691"/>
                  </a:ext>
                </a:extLst>
              </a:tr>
              <a:tr h="535944">
                <a:tc>
                  <a:txBody>
                    <a:bodyPr/>
                    <a:lstStyle/>
                    <a:p>
                      <a:pPr fontAlgn="base"/>
                      <a:r>
                        <a:rPr lang="en-ZA" sz="900" b="1" cap="none" spc="0" dirty="0">
                          <a:solidFill>
                            <a:schemeClr val="tx2"/>
                          </a:solidFill>
                          <a:effectLst/>
                        </a:rPr>
                        <a:t>Business Events Brand Tracker</a:t>
                      </a:r>
                    </a:p>
                  </a:txBody>
                  <a:tcPr marL="10691" marR="10691" marT="58637" marB="5346" anchor="ctr">
                    <a:lnL w="12700" cmpd="sng">
                      <a:noFill/>
                      <a:prstDash val="solid"/>
                    </a:lnL>
                    <a:lnR w="12700" cmpd="sng">
                      <a:noFill/>
                      <a:prstDash val="solid"/>
                    </a:lnR>
                    <a:lnT w="12700" cmpd="sng">
                      <a:noFill/>
                      <a:prstDash val="solid"/>
                    </a:lnT>
                    <a:lnB w="12700" cmpd="sng">
                      <a:noFill/>
                      <a:prstDash val="solid"/>
                    </a:lnB>
                    <a:noFill/>
                  </a:tcPr>
                </a:tc>
                <a:tc>
                  <a:txBody>
                    <a:bodyPr/>
                    <a:lstStyle/>
                    <a:p>
                      <a:pPr fontAlgn="base"/>
                      <a:r>
                        <a:rPr lang="en-US" sz="900" cap="none" spc="0" dirty="0">
                          <a:solidFill>
                            <a:schemeClr val="tx2"/>
                          </a:solidFill>
                          <a:effectLst/>
                        </a:rPr>
                        <a:t>Gauges the impact of marketing efforts on the perception of South Africa as a business events destination.</a:t>
                      </a:r>
                    </a:p>
                  </a:txBody>
                  <a:tcPr marL="10691" marR="10691" marT="58637" marB="5346" anchor="ctr">
                    <a:lnL w="12700" cmpd="sng">
                      <a:noFill/>
                      <a:prstDash val="solid"/>
                    </a:lnL>
                    <a:lnR w="12700" cmpd="sng">
                      <a:noFill/>
                      <a:prstDash val="solid"/>
                    </a:lnR>
                    <a:lnT w="12700" cmpd="sng">
                      <a:noFill/>
                      <a:prstDash val="solid"/>
                    </a:lnT>
                    <a:lnB w="12700" cmpd="sng">
                      <a:noFill/>
                      <a:prstDash val="solid"/>
                    </a:lnB>
                    <a:noFill/>
                  </a:tcPr>
                </a:tc>
                <a:tc>
                  <a:txBody>
                    <a:bodyPr/>
                    <a:lstStyle/>
                    <a:p>
                      <a:pPr fontAlgn="base"/>
                      <a:r>
                        <a:rPr lang="en-US" sz="900" cap="none" spc="0" dirty="0">
                          <a:solidFill>
                            <a:schemeClr val="tx2"/>
                          </a:solidFill>
                          <a:effectLst/>
                        </a:rPr>
                        <a:t>Critical for enhancing marketing strategies to attract business tourists and event organizers.</a:t>
                      </a:r>
                    </a:p>
                  </a:txBody>
                  <a:tcPr marL="10691" marR="10691" marT="58637" marB="5346"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4235699829"/>
                  </a:ext>
                </a:extLst>
              </a:tr>
            </a:tbl>
          </a:graphicData>
        </a:graphic>
      </p:graphicFrame>
    </p:spTree>
    <p:extLst>
      <p:ext uri="{BB962C8B-B14F-4D97-AF65-F5344CB8AC3E}">
        <p14:creationId xmlns:p14="http://schemas.microsoft.com/office/powerpoint/2010/main" val="3855273614"/>
      </p:ext>
    </p:extLst>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ヒラギノ角ゴ Pro W3" pitchFamily="-112" charset="-128"/>
            <a:cs typeface="ヒラギノ角ゴ Pro W3" pitchFamily="-112"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AI - Marketing">
      <a:dk1>
        <a:srgbClr val="747993"/>
      </a:dk1>
      <a:lt1>
        <a:srgbClr val="FFFFFF"/>
      </a:lt1>
      <a:dk2>
        <a:srgbClr val="111340"/>
      </a:dk2>
      <a:lt2>
        <a:srgbClr val="FFFFFF"/>
      </a:lt2>
      <a:accent1>
        <a:srgbClr val="FFA31B"/>
      </a:accent1>
      <a:accent2>
        <a:srgbClr val="FF5151"/>
      </a:accent2>
      <a:accent3>
        <a:srgbClr val="9818D6"/>
      </a:accent3>
      <a:accent4>
        <a:srgbClr val="11D8FD"/>
      </a:accent4>
      <a:accent5>
        <a:srgbClr val="0CE881"/>
      </a:accent5>
      <a:accent6>
        <a:srgbClr val="E2ECF1"/>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template HQ</Template>
  <TotalTime>3</TotalTime>
  <Words>383</Words>
  <Application>Microsoft Macintosh PowerPoint</Application>
  <PresentationFormat>Widescreen</PresentationFormat>
  <Paragraphs>38</Paragraphs>
  <Slides>1</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vt:i4>
      </vt:variant>
    </vt:vector>
  </HeadingPairs>
  <TitlesOfParts>
    <vt:vector size="9" baseType="lpstr">
      <vt:lpstr>Arial</vt:lpstr>
      <vt:lpstr>Calibri</vt:lpstr>
      <vt:lpstr>DM Sans</vt:lpstr>
      <vt:lpstr>Times</vt:lpstr>
      <vt:lpstr>Trebuchet MS</vt:lpstr>
      <vt:lpstr>Blends</vt:lpstr>
      <vt:lpstr>Custom Design</vt:lpstr>
      <vt:lpstr>Default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Dissemination Plan</dc:title>
  <dc:creator>Neesha Pillay</dc:creator>
  <cp:lastModifiedBy>Melusi Mngomezulu</cp:lastModifiedBy>
  <cp:revision>36</cp:revision>
  <dcterms:created xsi:type="dcterms:W3CDTF">2023-06-21T08:29:43Z</dcterms:created>
  <dcterms:modified xsi:type="dcterms:W3CDTF">2025-10-16T16:16:18Z</dcterms:modified>
</cp:coreProperties>
</file>