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58" r:id="rId6"/>
    <p:sldMasterId id="2147483684" r:id="rId7"/>
    <p:sldMasterId id="2147483710" r:id="rId8"/>
  </p:sldMasterIdLst>
  <p:notesMasterIdLst>
    <p:notesMasterId r:id="rId18"/>
  </p:notesMasterIdLst>
  <p:sldIdLst>
    <p:sldId id="305" r:id="rId9"/>
    <p:sldId id="1027" r:id="rId10"/>
    <p:sldId id="1112" r:id="rId11"/>
    <p:sldId id="1129" r:id="rId12"/>
    <p:sldId id="1130" r:id="rId13"/>
    <p:sldId id="1128" r:id="rId14"/>
    <p:sldId id="1081" r:id="rId15"/>
    <p:sldId id="979" r:id="rId16"/>
    <p:sldId id="298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6D56"/>
    <a:srgbClr val="CDB6AA"/>
    <a:srgbClr val="ACC3C3"/>
    <a:srgbClr val="E4BC7F"/>
    <a:srgbClr val="C2C382"/>
    <a:srgbClr val="CA9987"/>
    <a:srgbClr val="B49180"/>
    <a:srgbClr val="82A5A5"/>
    <a:srgbClr val="D69B40"/>
    <a:srgbClr val="A3A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2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2025/05/27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QMS</a:t>
            </a:r>
          </a:p>
          <a:p>
            <a:endParaRPr lang="en-ZA" altLang="en-US" dirty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9A132D-726C-4E3F-BB5D-7A5A453FA320}" type="slidenum">
              <a:rPr lang="en-ZA" altLang="en-US" sz="13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en-ZA" altLang="en-US" sz="13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0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13.jpeg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0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8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0"/>
            <a:ext cx="12194544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9616" y="3501009"/>
            <a:ext cx="9132288" cy="705237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901901"/>
                </a:solidFill>
                <a:latin typeface="Gill Sans MT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5254" y="4213276"/>
            <a:ext cx="9121013" cy="655885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83725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094492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Modu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5" name="Picture 3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4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ZA" sz="1800"/>
            </a:p>
          </p:txBody>
        </p:sp>
        <p:pic>
          <p:nvPicPr>
            <p:cNvPr id="7" name="Picture 5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6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9" name="Oval 7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0" name="Oval 8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1" name="Oval 9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2" name="Oval 10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3" name="Oval 11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4" name="Oval 12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5" name="Oval 13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6" name="Oval 14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7" name="Oval 15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8" name="Oval 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9" name="Oval 17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0" name="Oval 18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1" name="Oval 19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2" name="Oval 20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3" name="Oval 2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4" name="Oval 22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5" name="Oval 23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6" name="Oval 24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7" name="Oval 25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8" name="Oval 26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9" name="Oval 27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0" name="Oval 28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1" name="Oval 29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2" name="Oval 30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3" name="Oval 31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4" name="Oval 32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5" name="Oval 33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6" name="Oval 34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7" name="Oval 35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8" name="Oval 36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9" name="Oval 37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0" name="Oval 38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1" name="Oval 39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2" name="Oval 40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3" name="Oval 41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4" name="Oval 42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5" name="Oval 43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6" name="Oval 44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7" name="Oval 45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8" name="Oval 46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</p:grpSp>
      <p:sp>
        <p:nvSpPr>
          <p:cNvPr id="5167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4078818" y="2924945"/>
            <a:ext cx="7393516" cy="1023169"/>
          </a:xfrm>
        </p:spPr>
        <p:txBody>
          <a:bodyPr anchor="b"/>
          <a:lstStyle>
            <a:lvl1pPr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noProof="0" dirty="0"/>
              <a:t>Click to edit Master title style</a:t>
            </a:r>
          </a:p>
        </p:txBody>
      </p:sp>
      <p:sp>
        <p:nvSpPr>
          <p:cNvPr id="5168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1593102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382" y="143297"/>
            <a:ext cx="9121013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A1C12C76-4BAA-4917-AD05-FD95602D2B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575BB689-6B63-D07A-1AFA-68B2D02603E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58619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" y="79144"/>
            <a:ext cx="1064363" cy="8295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1847410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73"/>
          <a:stretch/>
        </p:blipFill>
        <p:spPr>
          <a:xfrm>
            <a:off x="106717" y="79143"/>
            <a:ext cx="1064363" cy="8166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0294803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" y="96396"/>
            <a:ext cx="1064363" cy="7978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3614703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1" y="87770"/>
            <a:ext cx="1030539" cy="81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5394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" y="79144"/>
            <a:ext cx="1064364" cy="8295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6137082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wn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" y="79144"/>
            <a:ext cx="1064363" cy="8295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2663134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4" y="77088"/>
            <a:ext cx="1054247" cy="847843"/>
          </a:xfrm>
          <a:prstGeom prst="rect">
            <a:avLst/>
          </a:prstGeom>
        </p:spPr>
      </p:pic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829148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ssess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5" y="79143"/>
            <a:ext cx="1078991" cy="84578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2107632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0103208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382" y="143297"/>
            <a:ext cx="9121012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5989614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5866545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9410824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1999370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4268489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1834736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3279375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3005123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3121195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82085" y="166689"/>
            <a:ext cx="11171767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3939001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82085" y="1436689"/>
            <a:ext cx="11171767" cy="5045075"/>
          </a:xfrm>
        </p:spPr>
        <p:txBody>
          <a:bodyPr/>
          <a:lstStyle/>
          <a:p>
            <a:pPr lvl="0"/>
            <a:endParaRPr lang="en-ZA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1543921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82084" y="1436689"/>
            <a:ext cx="5484283" cy="2446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69567" y="1436689"/>
            <a:ext cx="5484284" cy="2446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82084" y="4035425"/>
            <a:ext cx="5484283" cy="244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567" y="4035425"/>
            <a:ext cx="5484284" cy="244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81843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69567" y="1436689"/>
            <a:ext cx="5484284" cy="2446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69567" y="4035425"/>
            <a:ext cx="5484284" cy="244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9981641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0"/>
            <a:ext cx="12194544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9616" y="3501009"/>
            <a:ext cx="9132288" cy="705237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901901"/>
                </a:solidFill>
                <a:latin typeface="Gill Sans MT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5254" y="4213276"/>
            <a:ext cx="9121013" cy="655885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83725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37265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Modu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5" name="Picture 3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4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ZA" sz="1800"/>
            </a:p>
          </p:txBody>
        </p:sp>
        <p:pic>
          <p:nvPicPr>
            <p:cNvPr id="7" name="Picture 5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6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9" name="Oval 7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0" name="Oval 8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1" name="Oval 9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2" name="Oval 10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3" name="Oval 11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4" name="Oval 12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5" name="Oval 13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6" name="Oval 14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7" name="Oval 15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8" name="Oval 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9" name="Oval 17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0" name="Oval 18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1" name="Oval 19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2" name="Oval 20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3" name="Oval 2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4" name="Oval 22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5" name="Oval 23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6" name="Oval 24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7" name="Oval 25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8" name="Oval 26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29" name="Oval 27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0" name="Oval 28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1" name="Oval 29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2" name="Oval 30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3" name="Oval 31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4" name="Oval 32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5" name="Oval 33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6" name="Oval 34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7" name="Oval 35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8" name="Oval 36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39" name="Oval 37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0" name="Oval 38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1" name="Oval 39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2" name="Oval 40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3" name="Oval 41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4" name="Oval 42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5" name="Oval 43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6" name="Oval 44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7" name="Oval 45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48" name="Oval 46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</p:grpSp>
      <p:sp>
        <p:nvSpPr>
          <p:cNvPr id="5167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4078818" y="2924945"/>
            <a:ext cx="7393516" cy="1023169"/>
          </a:xfrm>
        </p:spPr>
        <p:txBody>
          <a:bodyPr anchor="b"/>
          <a:lstStyle>
            <a:lvl1pPr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noProof="0" dirty="0"/>
              <a:t>Click to edit Master title style</a:t>
            </a:r>
          </a:p>
        </p:txBody>
      </p:sp>
      <p:sp>
        <p:nvSpPr>
          <p:cNvPr id="5168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7706595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382" y="143297"/>
            <a:ext cx="9121013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FB07026E-902B-5EFC-5C57-6A29DED648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A1C12C76-4BAA-4917-AD05-FD95602D2B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B5D960-BBCA-7159-2098-B7A3EC975CA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5894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" y="79144"/>
            <a:ext cx="1064363" cy="8295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9708546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73"/>
          <a:stretch/>
        </p:blipFill>
        <p:spPr>
          <a:xfrm>
            <a:off x="106717" y="79143"/>
            <a:ext cx="1064363" cy="8166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7983970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" y="96396"/>
            <a:ext cx="1064363" cy="7978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0708020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1" y="87770"/>
            <a:ext cx="1030539" cy="81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210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" y="79144"/>
            <a:ext cx="1064364" cy="8295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2940427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wn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" y="79144"/>
            <a:ext cx="1064363" cy="8295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5427576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4" y="77088"/>
            <a:ext cx="1054247" cy="847843"/>
          </a:xfrm>
          <a:prstGeom prst="rect">
            <a:avLst/>
          </a:prstGeom>
        </p:spPr>
      </p:pic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7319802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ssess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5" y="79143"/>
            <a:ext cx="1078991" cy="84578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7" y="160556"/>
            <a:ext cx="8448937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0035136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4999718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382" y="143297"/>
            <a:ext cx="9121012" cy="666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7153693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7333691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2885541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3171178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5373334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173422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9907357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8584351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48776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82085" y="166689"/>
            <a:ext cx="11171767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3473184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82085" y="1436689"/>
            <a:ext cx="11171767" cy="5045075"/>
          </a:xfrm>
        </p:spPr>
        <p:txBody>
          <a:bodyPr/>
          <a:lstStyle/>
          <a:p>
            <a:pPr lvl="0"/>
            <a:endParaRPr lang="en-ZA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6002930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82084" y="1436689"/>
            <a:ext cx="5484283" cy="2446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69567" y="1436689"/>
            <a:ext cx="5484284" cy="2446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82084" y="4035425"/>
            <a:ext cx="5484283" cy="244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567" y="4035425"/>
            <a:ext cx="5484284" cy="244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1493514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69567" y="1436689"/>
            <a:ext cx="5484284" cy="2446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69567" y="4035425"/>
            <a:ext cx="5484284" cy="244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7470419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1">
            <a:extLst>
              <a:ext uri="{FF2B5EF4-FFF2-40B4-BE49-F238E27FC236}">
                <a16:creationId xmlns:a16="http://schemas.microsoft.com/office/drawing/2014/main" id="{80479B2A-BA10-3701-CF83-BD8671C3D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350" y="0"/>
            <a:ext cx="12198351" cy="685800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pic>
        <p:nvPicPr>
          <p:cNvPr id="3" name="Picture 23" descr="dd">
            <a:extLst>
              <a:ext uri="{FF2B5EF4-FFF2-40B4-BE49-F238E27FC236}">
                <a16:creationId xmlns:a16="http://schemas.microsoft.com/office/drawing/2014/main" id="{B3E05E3A-B846-60BA-B170-B8FA77793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1" y="0"/>
            <a:ext cx="243416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101">
            <a:extLst>
              <a:ext uri="{FF2B5EF4-FFF2-40B4-BE49-F238E27FC236}">
                <a16:creationId xmlns:a16="http://schemas.microsoft.com/office/drawing/2014/main" id="{89C18F5D-63FC-E993-934B-FA303E366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67" y="1300163"/>
            <a:ext cx="3064933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5" name="Oval 102" descr="coolers">
            <a:extLst>
              <a:ext uri="{FF2B5EF4-FFF2-40B4-BE49-F238E27FC236}">
                <a16:creationId xmlns:a16="http://schemas.microsoft.com/office/drawing/2014/main" id="{9DCB13B4-C08A-F3FE-866A-0790D1D98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85" y="1362075"/>
            <a:ext cx="2882900" cy="217328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6" name="Oval 103">
            <a:extLst>
              <a:ext uri="{FF2B5EF4-FFF2-40B4-BE49-F238E27FC236}">
                <a16:creationId xmlns:a16="http://schemas.microsoft.com/office/drawing/2014/main" id="{2E00727C-E9D2-F6F5-73B9-FA01B4AF7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318" y="1225551"/>
            <a:ext cx="3145367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7" name="Oval 104">
            <a:extLst>
              <a:ext uri="{FF2B5EF4-FFF2-40B4-BE49-F238E27FC236}">
                <a16:creationId xmlns:a16="http://schemas.microsoft.com/office/drawing/2014/main" id="{064A9346-3FBB-E0FF-58A5-195906D3A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1" y="1225551"/>
            <a:ext cx="3147484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8" name="Oval 105">
            <a:extLst>
              <a:ext uri="{FF2B5EF4-FFF2-40B4-BE49-F238E27FC236}">
                <a16:creationId xmlns:a16="http://schemas.microsoft.com/office/drawing/2014/main" id="{87008BDB-9C11-C146-5F74-4EFF2ECDB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1" y="1274764"/>
            <a:ext cx="3145367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9" name="Oval 106">
            <a:extLst>
              <a:ext uri="{FF2B5EF4-FFF2-40B4-BE49-F238E27FC236}">
                <a16:creationId xmlns:a16="http://schemas.microsoft.com/office/drawing/2014/main" id="{2FE8DFD4-59BA-02DB-FB4C-C6F92685D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634" y="1201739"/>
            <a:ext cx="3145367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0" name="Oval 107">
            <a:extLst>
              <a:ext uri="{FF2B5EF4-FFF2-40B4-BE49-F238E27FC236}">
                <a16:creationId xmlns:a16="http://schemas.microsoft.com/office/drawing/2014/main" id="{F9344EBB-7BF9-5AA6-8BBE-98E4BFFAA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1" y="1323976"/>
            <a:ext cx="3145367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1" name="Oval 108">
            <a:extLst>
              <a:ext uri="{FF2B5EF4-FFF2-40B4-BE49-F238E27FC236}">
                <a16:creationId xmlns:a16="http://schemas.microsoft.com/office/drawing/2014/main" id="{0646DFB5-8A43-7E17-A180-9C88CD8CD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1" y="1323976"/>
            <a:ext cx="3145367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2" name="Oval 109">
            <a:extLst>
              <a:ext uri="{FF2B5EF4-FFF2-40B4-BE49-F238E27FC236}">
                <a16:creationId xmlns:a16="http://schemas.microsoft.com/office/drawing/2014/main" id="{2001C906-25FE-6B74-87AF-A313C68BB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485" y="1201739"/>
            <a:ext cx="3145367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3" name="Oval 110">
            <a:extLst>
              <a:ext uri="{FF2B5EF4-FFF2-40B4-BE49-F238E27FC236}">
                <a16:creationId xmlns:a16="http://schemas.microsoft.com/office/drawing/2014/main" id="{7B635F73-FD27-03AC-6377-FBC85446C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634" y="669926"/>
            <a:ext cx="1564217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4" name="Oval 111">
            <a:extLst>
              <a:ext uri="{FF2B5EF4-FFF2-40B4-BE49-F238E27FC236}">
                <a16:creationId xmlns:a16="http://schemas.microsoft.com/office/drawing/2014/main" id="{4541FCE2-1B7D-A6E4-9489-A2AA3CA67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384" y="706438"/>
            <a:ext cx="149860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5" name="Oval 112">
            <a:extLst>
              <a:ext uri="{FF2B5EF4-FFF2-40B4-BE49-F238E27FC236}">
                <a16:creationId xmlns:a16="http://schemas.microsoft.com/office/drawing/2014/main" id="{4CE3BFA1-EFC9-5825-D37E-92B29A615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768" y="633414"/>
            <a:ext cx="162983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6" name="Oval 113">
            <a:extLst>
              <a:ext uri="{FF2B5EF4-FFF2-40B4-BE49-F238E27FC236}">
                <a16:creationId xmlns:a16="http://schemas.microsoft.com/office/drawing/2014/main" id="{E6B71AA0-C1E9-A2E2-D97C-6A410F693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085" y="633414"/>
            <a:ext cx="1612900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7" name="Oval 114">
            <a:extLst>
              <a:ext uri="{FF2B5EF4-FFF2-40B4-BE49-F238E27FC236}">
                <a16:creationId xmlns:a16="http://schemas.microsoft.com/office/drawing/2014/main" id="{8D31A703-7015-0FBE-6717-AE9E3EBF2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634" y="657226"/>
            <a:ext cx="1629833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8" name="Oval 115">
            <a:extLst>
              <a:ext uri="{FF2B5EF4-FFF2-40B4-BE49-F238E27FC236}">
                <a16:creationId xmlns:a16="http://schemas.microsoft.com/office/drawing/2014/main" id="{9C61AFFA-D4F0-DCAA-914A-89F75F89A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834" y="620714"/>
            <a:ext cx="1615017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19" name="Oval 116">
            <a:extLst>
              <a:ext uri="{FF2B5EF4-FFF2-40B4-BE49-F238E27FC236}">
                <a16:creationId xmlns:a16="http://schemas.microsoft.com/office/drawing/2014/main" id="{25B7777C-78C3-8531-A3F8-14F4A5ABE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384" y="706438"/>
            <a:ext cx="149860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0" name="Oval 117">
            <a:extLst>
              <a:ext uri="{FF2B5EF4-FFF2-40B4-BE49-F238E27FC236}">
                <a16:creationId xmlns:a16="http://schemas.microsoft.com/office/drawing/2014/main" id="{59C90954-F26B-B73F-9990-5D09BF917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318" y="706439"/>
            <a:ext cx="1466849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1" name="Oval 118" descr="face">
            <a:extLst>
              <a:ext uri="{FF2B5EF4-FFF2-40B4-BE49-F238E27FC236}">
                <a16:creationId xmlns:a16="http://schemas.microsoft.com/office/drawing/2014/main" id="{2D976E0D-BB8A-FEA3-F7BC-C107C911C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9851" y="706439"/>
            <a:ext cx="1481667" cy="11128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2" name="Oval 119">
            <a:extLst>
              <a:ext uri="{FF2B5EF4-FFF2-40B4-BE49-F238E27FC236}">
                <a16:creationId xmlns:a16="http://schemas.microsoft.com/office/drawing/2014/main" id="{22BFA107-B29A-779C-F6B9-FDC539294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318" y="620714"/>
            <a:ext cx="162983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3" name="Oval 120">
            <a:extLst>
              <a:ext uri="{FF2B5EF4-FFF2-40B4-BE49-F238E27FC236}">
                <a16:creationId xmlns:a16="http://schemas.microsoft.com/office/drawing/2014/main" id="{6F07B84D-360D-3624-FE6F-24C57D9E3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468" y="695326"/>
            <a:ext cx="1629833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4" name="Oval 121">
            <a:extLst>
              <a:ext uri="{FF2B5EF4-FFF2-40B4-BE49-F238E27FC236}">
                <a16:creationId xmlns:a16="http://schemas.microsoft.com/office/drawing/2014/main" id="{3982B904-4A5A-3309-72C0-1E4DF3E59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317" y="695326"/>
            <a:ext cx="1615016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5" name="Oval 122">
            <a:extLst>
              <a:ext uri="{FF2B5EF4-FFF2-40B4-BE49-F238E27FC236}">
                <a16:creationId xmlns:a16="http://schemas.microsoft.com/office/drawing/2014/main" id="{910768C5-5F81-1DBF-203F-276870E2D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" y="3178175"/>
            <a:ext cx="2567517" cy="1912938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6" name="Oval 123">
            <a:extLst>
              <a:ext uri="{FF2B5EF4-FFF2-40B4-BE49-F238E27FC236}">
                <a16:creationId xmlns:a16="http://schemas.microsoft.com/office/drawing/2014/main" id="{E7F3F4A8-1F2E-486C-476B-ABFB90A38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1" y="3227388"/>
            <a:ext cx="2402416" cy="18145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7" name="Oval 124">
            <a:extLst>
              <a:ext uri="{FF2B5EF4-FFF2-40B4-BE49-F238E27FC236}">
                <a16:creationId xmlns:a16="http://schemas.microsoft.com/office/drawing/2014/main" id="{F0241701-2AFA-6AA1-A22D-CAFFCE6CA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933" y="3116263"/>
            <a:ext cx="2635251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8" name="Oval 125">
            <a:extLst>
              <a:ext uri="{FF2B5EF4-FFF2-40B4-BE49-F238E27FC236}">
                <a16:creationId xmlns:a16="http://schemas.microsoft.com/office/drawing/2014/main" id="{6D8B79C5-16AE-239E-D045-D4569335C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385" y="3116263"/>
            <a:ext cx="2618316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29" name="Oval 126">
            <a:extLst>
              <a:ext uri="{FF2B5EF4-FFF2-40B4-BE49-F238E27FC236}">
                <a16:creationId xmlns:a16="http://schemas.microsoft.com/office/drawing/2014/main" id="{3B8A8748-2A99-DDB2-5760-98886582A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618" y="3152775"/>
            <a:ext cx="2635249" cy="1976438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0" name="Oval 127">
            <a:extLst>
              <a:ext uri="{FF2B5EF4-FFF2-40B4-BE49-F238E27FC236}">
                <a16:creationId xmlns:a16="http://schemas.microsoft.com/office/drawing/2014/main" id="{A6C939C8-416D-BAC9-1EB1-34918ACC3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67" y="3090864"/>
            <a:ext cx="2635251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1" name="Oval 128" descr="new smal workers">
            <a:extLst>
              <a:ext uri="{FF2B5EF4-FFF2-40B4-BE49-F238E27FC236}">
                <a16:creationId xmlns:a16="http://schemas.microsoft.com/office/drawing/2014/main" id="{A393DF2D-F0EE-9190-C66D-40CA24294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468" y="3227388"/>
            <a:ext cx="2402417" cy="1814512"/>
          </a:xfrm>
          <a:prstGeom prst="ellipse">
            <a:avLst/>
          </a:prstGeom>
          <a:blipFill dpi="0" rotWithShape="1">
            <a:blip r:embed="rId5">
              <a:lum contrast="12000"/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2" name="Oval 129">
            <a:extLst>
              <a:ext uri="{FF2B5EF4-FFF2-40B4-BE49-F238E27FC236}">
                <a16:creationId xmlns:a16="http://schemas.microsoft.com/office/drawing/2014/main" id="{A018E7E6-5955-7704-15AF-D60027489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1" y="3201989"/>
            <a:ext cx="2620433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3" name="Oval 130">
            <a:extLst>
              <a:ext uri="{FF2B5EF4-FFF2-40B4-BE49-F238E27FC236}">
                <a16:creationId xmlns:a16="http://schemas.microsoft.com/office/drawing/2014/main" id="{D05A9B41-5E07-1B8A-585E-366C1A93A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167" y="3090864"/>
            <a:ext cx="2635251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4" name="Oval 131">
            <a:extLst>
              <a:ext uri="{FF2B5EF4-FFF2-40B4-BE49-F238E27FC236}">
                <a16:creationId xmlns:a16="http://schemas.microsoft.com/office/drawing/2014/main" id="{E4B4834F-7FC0-8F69-6519-2E192D009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1" y="3201989"/>
            <a:ext cx="2633133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5" name="Oval 132">
            <a:extLst>
              <a:ext uri="{FF2B5EF4-FFF2-40B4-BE49-F238E27FC236}">
                <a16:creationId xmlns:a16="http://schemas.microsoft.com/office/drawing/2014/main" id="{6A7E6F94-FD63-20D7-32B5-DAAF3C559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634" y="4746626"/>
            <a:ext cx="2123017" cy="16049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6" name="Oval 133">
            <a:extLst>
              <a:ext uri="{FF2B5EF4-FFF2-40B4-BE49-F238E27FC236}">
                <a16:creationId xmlns:a16="http://schemas.microsoft.com/office/drawing/2014/main" id="{A86D3682-7DB4-001A-8143-F7078BAC2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1" y="4795839"/>
            <a:ext cx="1991783" cy="1506537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7" name="Oval 134">
            <a:extLst>
              <a:ext uri="{FF2B5EF4-FFF2-40B4-BE49-F238E27FC236}">
                <a16:creationId xmlns:a16="http://schemas.microsoft.com/office/drawing/2014/main" id="{69B32693-92B8-A805-CF2E-62F222ED4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767" y="4697414"/>
            <a:ext cx="2190751" cy="16414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8" name="Oval 135">
            <a:extLst>
              <a:ext uri="{FF2B5EF4-FFF2-40B4-BE49-F238E27FC236}">
                <a16:creationId xmlns:a16="http://schemas.microsoft.com/office/drawing/2014/main" id="{80203757-F987-ED70-16DF-14616FCA3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1" y="4697414"/>
            <a:ext cx="2173816" cy="16414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39" name="Oval 136">
            <a:extLst>
              <a:ext uri="{FF2B5EF4-FFF2-40B4-BE49-F238E27FC236}">
                <a16:creationId xmlns:a16="http://schemas.microsoft.com/office/drawing/2014/main" id="{73D516B7-DAFD-EFAE-A6CB-68AB3AC68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568" y="4733926"/>
            <a:ext cx="2173817" cy="16430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40" name="Oval 137">
            <a:extLst>
              <a:ext uri="{FF2B5EF4-FFF2-40B4-BE49-F238E27FC236}">
                <a16:creationId xmlns:a16="http://schemas.microsoft.com/office/drawing/2014/main" id="{1FFC5BA7-A75B-D98C-C83B-62A9AE9AE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4018" y="4684713"/>
            <a:ext cx="218863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41" name="Oval 138" descr="boom">
            <a:extLst>
              <a:ext uri="{FF2B5EF4-FFF2-40B4-BE49-F238E27FC236}">
                <a16:creationId xmlns:a16="http://schemas.microsoft.com/office/drawing/2014/main" id="{83B8E8B5-28A0-5D03-6C16-77D03B8DE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434" y="4791075"/>
            <a:ext cx="2008717" cy="1519238"/>
          </a:xfrm>
          <a:prstGeom prst="ellipse">
            <a:avLst/>
          </a:prstGeom>
          <a:blipFill dpi="0" rotWithShape="1">
            <a:blip r:embed="rId6">
              <a:lum contrast="6000"/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42" name="Oval 139">
            <a:extLst>
              <a:ext uri="{FF2B5EF4-FFF2-40B4-BE49-F238E27FC236}">
                <a16:creationId xmlns:a16="http://schemas.microsoft.com/office/drawing/2014/main" id="{5586F803-F3F6-CFFF-B0F0-F373CFA59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1" y="4770438"/>
            <a:ext cx="2173817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43" name="Oval 140">
            <a:extLst>
              <a:ext uri="{FF2B5EF4-FFF2-40B4-BE49-F238E27FC236}">
                <a16:creationId xmlns:a16="http://schemas.microsoft.com/office/drawing/2014/main" id="{220432BD-5FFF-6E1D-693B-D7EE96BEA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1" y="4770438"/>
            <a:ext cx="2190749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44" name="Oval 141">
            <a:extLst>
              <a:ext uri="{FF2B5EF4-FFF2-40B4-BE49-F238E27FC236}">
                <a16:creationId xmlns:a16="http://schemas.microsoft.com/office/drawing/2014/main" id="{9C5BF9F9-CD37-83CB-E93E-983685FDD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2184" y="4684713"/>
            <a:ext cx="2173816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00"/>
          </a:p>
        </p:txBody>
      </p:sp>
      <p:sp>
        <p:nvSpPr>
          <p:cNvPr id="45" name="Working Draft Text" hidden="1">
            <a:extLst>
              <a:ext uri="{FF2B5EF4-FFF2-40B4-BE49-F238E27FC236}">
                <a16:creationId xmlns:a16="http://schemas.microsoft.com/office/drawing/2014/main" id="{EDB8F889-CCBC-F63C-F9F9-7E1DD9460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818" y="1160464"/>
            <a:ext cx="99386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b="1" dirty="0">
                <a:solidFill>
                  <a:schemeClr val="tx1"/>
                </a:solidFill>
              </a:rPr>
              <a:t>WORKING DRAFT</a:t>
            </a:r>
          </a:p>
        </p:txBody>
      </p:sp>
      <p:sp>
        <p:nvSpPr>
          <p:cNvPr id="46" name="Working Draft" hidden="1">
            <a:extLst>
              <a:ext uri="{FF2B5EF4-FFF2-40B4-BE49-F238E27FC236}">
                <a16:creationId xmlns:a16="http://schemas.microsoft.com/office/drawing/2014/main" id="{1CBB7C55-9C70-0291-19C8-496D918E9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817" y="1316039"/>
            <a:ext cx="322524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dirty="0">
                <a:solidFill>
                  <a:schemeClr val="tx1"/>
                </a:solidFill>
              </a:rPr>
              <a:t>Last Modified 03.11.2010 16:36:12 South Africa Standard Time</a:t>
            </a:r>
          </a:p>
        </p:txBody>
      </p:sp>
      <p:sp>
        <p:nvSpPr>
          <p:cNvPr id="47" name="Printed" hidden="1">
            <a:extLst>
              <a:ext uri="{FF2B5EF4-FFF2-40B4-BE49-F238E27FC236}">
                <a16:creationId xmlns:a16="http://schemas.microsoft.com/office/drawing/2014/main" id="{C56A57B4-3272-73D9-C61F-163485785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818" y="1473201"/>
            <a:ext cx="2603277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dirty="0">
                <a:solidFill>
                  <a:schemeClr val="tx1"/>
                </a:solidFill>
              </a:rPr>
              <a:t>Printed 11/3/2010 6:29:46 AM India Standard Time</a:t>
            </a:r>
          </a:p>
        </p:txBody>
      </p:sp>
      <p:grpSp>
        <p:nvGrpSpPr>
          <p:cNvPr id="48" name="McK Title Elements">
            <a:extLst>
              <a:ext uri="{FF2B5EF4-FFF2-40B4-BE49-F238E27FC236}">
                <a16:creationId xmlns:a16="http://schemas.microsoft.com/office/drawing/2014/main" id="{1340B0DE-9267-81CE-3447-4044BDFCDF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78818" y="4930775"/>
            <a:ext cx="6580716" cy="484188"/>
            <a:chOff x="1927" y="3106"/>
            <a:chExt cx="3109" cy="305"/>
          </a:xfrm>
        </p:grpSpPr>
        <p:sp>
          <p:nvSpPr>
            <p:cNvPr id="49" name="McK Document type" hidden="1">
              <a:extLst>
                <a:ext uri="{FF2B5EF4-FFF2-40B4-BE49-F238E27FC236}">
                  <a16:creationId xmlns:a16="http://schemas.microsoft.com/office/drawing/2014/main" id="{C673DE39-93DF-9B24-9868-1C6D931D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3106"/>
              <a:ext cx="3109" cy="13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Document type</a:t>
              </a:r>
            </a:p>
          </p:txBody>
        </p:sp>
        <p:sp>
          <p:nvSpPr>
            <p:cNvPr id="50" name="McK Date" hidden="1">
              <a:extLst>
                <a:ext uri="{FF2B5EF4-FFF2-40B4-BE49-F238E27FC236}">
                  <a16:creationId xmlns:a16="http://schemas.microsoft.com/office/drawing/2014/main" id="{3783EFCB-A120-DE54-6DDD-D514BC169F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3275"/>
              <a:ext cx="3109" cy="13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Date</a:t>
              </a:r>
            </a:p>
          </p:txBody>
        </p:sp>
      </p:grpSp>
      <p:sp>
        <p:nvSpPr>
          <p:cNvPr id="51" name="doc id" hidden="1">
            <a:extLst>
              <a:ext uri="{FF2B5EF4-FFF2-40B4-BE49-F238E27FC236}">
                <a16:creationId xmlns:a16="http://schemas.microsoft.com/office/drawing/2014/main" id="{76680A8A-9EC7-6ACE-0A04-4B7E2FD46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0701" y="47625"/>
            <a:ext cx="1327151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cs-CZ" altLang="en-US" sz="700">
                <a:solidFill>
                  <a:srgbClr val="000000"/>
                </a:solidFill>
              </a:rPr>
              <a:t>TVM-AAA123-20091218-</a:t>
            </a:r>
          </a:p>
        </p:txBody>
      </p:sp>
      <p:pic>
        <p:nvPicPr>
          <p:cNvPr id="52" name="Picture 172">
            <a:extLst>
              <a:ext uri="{FF2B5EF4-FFF2-40B4-BE49-F238E27FC236}">
                <a16:creationId xmlns:a16="http://schemas.microsoft.com/office/drawing/2014/main" id="{8F1D09E4-FFD5-B8F2-BB80-0268B9B3574C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319088"/>
            <a:ext cx="2861733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636963"/>
            <a:ext cx="7393516" cy="311150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44475"/>
          </a:xfrm>
        </p:spPr>
        <p:txBody>
          <a:bodyPr/>
          <a:lstStyle>
            <a:lvl1pPr>
              <a:defRPr>
                <a:solidFill>
                  <a:srgbClr val="83725B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186252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7269229E-F8F3-3568-8725-1024256A91E6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7763A-3C1C-422F-A8DA-73EC6ADD6F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886352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52322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99123"/>
            <a:ext cx="103632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F1E1F23A-0344-DBF6-109B-DBAF28FDBA5E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A32D7-AD05-41F4-A3DF-7B1AADD13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1418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5" y="1890714"/>
            <a:ext cx="4421716" cy="2092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890714"/>
            <a:ext cx="4421717" cy="2092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84BA008A-D0BC-B250-9EFE-90EDA41A7974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AD1EE-2777-4DD7-82C7-B3DA2AEB94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04078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9172"/>
            <a:ext cx="10972800" cy="31393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05543"/>
            <a:ext cx="5386917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805543"/>
            <a:ext cx="5389033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0813F217-7F47-A671-CE90-6D113115C0CD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C9B6B-4611-42BD-9607-E9956D74F3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2550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9">
            <a:extLst>
              <a:ext uri="{FF2B5EF4-FFF2-40B4-BE49-F238E27FC236}">
                <a16:creationId xmlns:a16="http://schemas.microsoft.com/office/drawing/2014/main" id="{E9D7613A-FDA7-CF3C-3303-65DBBA6AB9D8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BC6DF-719D-429F-9372-226F601460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92200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>
            <a:extLst>
              <a:ext uri="{FF2B5EF4-FFF2-40B4-BE49-F238E27FC236}">
                <a16:creationId xmlns:a16="http://schemas.microsoft.com/office/drawing/2014/main" id="{087DF6A7-A64B-B458-965D-5C168410F2A8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CFB70-7D84-44CA-93AF-B5AED879C9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89597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173490"/>
            <a:ext cx="4011084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19082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751F17DD-122A-DF20-62BC-439CC5C3680C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50366-D6E5-40A5-B2E9-FA1391223F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38854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5105728"/>
            <a:ext cx="7315200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CC8E6B4C-EA32-E119-BA88-C2B62DF89E6F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DC00B-6271-4F64-854D-8CED4EEA4C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1278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7842" y="1890714"/>
            <a:ext cx="3200876" cy="1222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A9496D7A-7128-CBAD-7335-30D80F14872B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82265-655D-4D17-A439-04C01D9148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895429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45326" y="328614"/>
            <a:ext cx="627864" cy="2784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09274" y="328614"/>
            <a:ext cx="1477328" cy="2784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BD0D364A-9483-071C-3A87-869A120D3359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F870C-7348-45A8-819E-19AE3EC4D7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04727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34" Type="http://schemas.openxmlformats.org/officeDocument/2006/relationships/image" Target="../media/image3.emf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32.xml"/><Relationship Id="rId33" Type="http://schemas.openxmlformats.org/officeDocument/2006/relationships/image" Target="../media/image2.emf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29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31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28" Type="http://schemas.openxmlformats.org/officeDocument/2006/relationships/tags" Target="../tags/tag21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31" Type="http://schemas.openxmlformats.org/officeDocument/2006/relationships/oleObject" Target="../embeddings/oleObject4.bin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Relationship Id="rId27" Type="http://schemas.openxmlformats.org/officeDocument/2006/relationships/tags" Target="../tags/tag20.xml"/><Relationship Id="rId30" Type="http://schemas.openxmlformats.org/officeDocument/2006/relationships/image" Target="../media/image8.jpeg"/><Relationship Id="rId8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34" Type="http://schemas.openxmlformats.org/officeDocument/2006/relationships/image" Target="../media/image3.emf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image" Target="../media/image2.emf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image" Target="../media/image7.jpe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tags" Target="../tags/tag25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oleObject" Target="../embeddings/oleObject4.bin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tags" Target="../tags/tag24.xml"/><Relationship Id="rId30" Type="http://schemas.openxmlformats.org/officeDocument/2006/relationships/image" Target="../media/image8.jpeg"/><Relationship Id="rId8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tags" Target="../tags/tag28.xml"/><Relationship Id="rId18" Type="http://schemas.openxmlformats.org/officeDocument/2006/relationships/tags" Target="../tags/tag33.xml"/><Relationship Id="rId26" Type="http://schemas.openxmlformats.org/officeDocument/2006/relationships/tags" Target="../tags/tag41.xml"/><Relationship Id="rId39" Type="http://schemas.openxmlformats.org/officeDocument/2006/relationships/tags" Target="../tags/tag54.xml"/><Relationship Id="rId21" Type="http://schemas.openxmlformats.org/officeDocument/2006/relationships/tags" Target="../tags/tag36.xml"/><Relationship Id="rId34" Type="http://schemas.openxmlformats.org/officeDocument/2006/relationships/tags" Target="../tags/tag49.xml"/><Relationship Id="rId42" Type="http://schemas.openxmlformats.org/officeDocument/2006/relationships/tags" Target="../tags/tag57.xml"/><Relationship Id="rId47" Type="http://schemas.openxmlformats.org/officeDocument/2006/relationships/image" Target="../media/image25.png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6" Type="http://schemas.openxmlformats.org/officeDocument/2006/relationships/tags" Target="../tags/tag31.xml"/><Relationship Id="rId29" Type="http://schemas.openxmlformats.org/officeDocument/2006/relationships/tags" Target="../tags/tag44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ags" Target="../tags/tag39.xml"/><Relationship Id="rId32" Type="http://schemas.openxmlformats.org/officeDocument/2006/relationships/tags" Target="../tags/tag47.xml"/><Relationship Id="rId37" Type="http://schemas.openxmlformats.org/officeDocument/2006/relationships/tags" Target="../tags/tag52.xml"/><Relationship Id="rId40" Type="http://schemas.openxmlformats.org/officeDocument/2006/relationships/tags" Target="../tags/tag55.xml"/><Relationship Id="rId45" Type="http://schemas.openxmlformats.org/officeDocument/2006/relationships/oleObject" Target="../embeddings/oleObject7.bin"/><Relationship Id="rId5" Type="http://schemas.openxmlformats.org/officeDocument/2006/relationships/slideLayout" Target="../slideLayouts/slideLayout62.xml"/><Relationship Id="rId15" Type="http://schemas.openxmlformats.org/officeDocument/2006/relationships/tags" Target="../tags/tag30.xml"/><Relationship Id="rId23" Type="http://schemas.openxmlformats.org/officeDocument/2006/relationships/tags" Target="../tags/tag38.xml"/><Relationship Id="rId28" Type="http://schemas.openxmlformats.org/officeDocument/2006/relationships/tags" Target="../tags/tag43.xml"/><Relationship Id="rId36" Type="http://schemas.openxmlformats.org/officeDocument/2006/relationships/tags" Target="../tags/tag51.xml"/><Relationship Id="rId10" Type="http://schemas.openxmlformats.org/officeDocument/2006/relationships/slideLayout" Target="../slideLayouts/slideLayout67.xml"/><Relationship Id="rId19" Type="http://schemas.openxmlformats.org/officeDocument/2006/relationships/tags" Target="../tags/tag34.xml"/><Relationship Id="rId31" Type="http://schemas.openxmlformats.org/officeDocument/2006/relationships/tags" Target="../tags/tag46.xml"/><Relationship Id="rId44" Type="http://schemas.openxmlformats.org/officeDocument/2006/relationships/tags" Target="../tags/tag59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ags" Target="../tags/tag29.xml"/><Relationship Id="rId22" Type="http://schemas.openxmlformats.org/officeDocument/2006/relationships/tags" Target="../tags/tag37.xml"/><Relationship Id="rId27" Type="http://schemas.openxmlformats.org/officeDocument/2006/relationships/tags" Target="../tags/tag42.xml"/><Relationship Id="rId30" Type="http://schemas.openxmlformats.org/officeDocument/2006/relationships/tags" Target="../tags/tag45.xml"/><Relationship Id="rId35" Type="http://schemas.openxmlformats.org/officeDocument/2006/relationships/tags" Target="../tags/tag50.xml"/><Relationship Id="rId43" Type="http://schemas.openxmlformats.org/officeDocument/2006/relationships/tags" Target="../tags/tag58.xml"/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12" Type="http://schemas.openxmlformats.org/officeDocument/2006/relationships/theme" Target="../theme/theme5.xml"/><Relationship Id="rId17" Type="http://schemas.openxmlformats.org/officeDocument/2006/relationships/tags" Target="../tags/tag32.xml"/><Relationship Id="rId25" Type="http://schemas.openxmlformats.org/officeDocument/2006/relationships/tags" Target="../tags/tag40.xml"/><Relationship Id="rId33" Type="http://schemas.openxmlformats.org/officeDocument/2006/relationships/tags" Target="../tags/tag48.xml"/><Relationship Id="rId38" Type="http://schemas.openxmlformats.org/officeDocument/2006/relationships/tags" Target="../tags/tag53.xml"/><Relationship Id="rId46" Type="http://schemas.openxmlformats.org/officeDocument/2006/relationships/image" Target="../media/image24.png"/><Relationship Id="rId20" Type="http://schemas.openxmlformats.org/officeDocument/2006/relationships/tags" Target="../tags/tag35.xml"/><Relationship Id="rId41" Type="http://schemas.openxmlformats.org/officeDocument/2006/relationships/tags" Target="../tags/tag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 small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topsolid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dirty="0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dirty="0"/>
              <a:t>Click to 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8" y="6453189"/>
            <a:ext cx="220133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CA220F83-D976-421D-8692-4B519C2C146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C37697-7BAA-CDE4-330D-2ABCECC662AC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750A36F-2B72-73CA-B906-0D812770D7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270" imgH="270" progId="TCLayout.ActiveDocument.1">
                  <p:embed/>
                </p:oleObj>
              </mc:Choice>
              <mc:Fallback>
                <p:oleObj name="think-cell Slide" r:id="rId31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1AB9ED9-F0B8-AA68-24C7-672E78F7387D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A84CE-9B9A-F112-EA68-678A20990B29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10D310-510A-19CB-AE58-96B01A91617D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5FD035-837C-07AA-9204-2853A3D3A15E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31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transition spd="slow">
    <p:fade/>
  </p:transition>
  <p:hf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0000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800">
          <a:solidFill>
            <a:srgbClr val="000000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0000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0000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 small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topsolid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dirty="0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dirty="0"/>
              <a:t>Click to 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8" y="6453189"/>
            <a:ext cx="220133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CA220F83-D976-421D-8692-4B519C2C146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B24C82-2D14-0398-E711-FBFE3A65F07C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41B567B-C2D3-58D2-0F37-1100A828DDB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270" imgH="270" progId="TCLayout.ActiveDocument.1">
                  <p:embed/>
                </p:oleObj>
              </mc:Choice>
              <mc:Fallback>
                <p:oleObj name="think-cell Slide" r:id="rId31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750A36F-2B72-73CA-B906-0D812770D7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8B812097-17B3-2C8A-608F-40F54F492B9C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5A78BF-DC01-5634-7547-915B368F3CE9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758B1C-37CF-8A2F-49E4-9B10DC41B79F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43D371-F1DF-727E-6E6B-94D7924AA7D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80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</p:sldLayoutIdLst>
  <p:transition spd="slow">
    <p:fade/>
  </p:transition>
  <p:hf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0000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800">
          <a:solidFill>
            <a:srgbClr val="000000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0000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0000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AutoShape 24" hidden="1">
            <a:extLst>
              <a:ext uri="{FF2B5EF4-FFF2-40B4-BE49-F238E27FC236}">
                <a16:creationId xmlns:a16="http://schemas.microsoft.com/office/drawing/2014/main" id="{F737453F-66F4-286C-8FCA-DBBF5A5EBE46}"/>
              </a:ext>
            </a:extLst>
          </p:cNvPr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5" imgW="0" imgH="0" progId="TCLayout.ActiveDocument.1">
                  <p:embed/>
                </p:oleObj>
              </mc:Choice>
              <mc:Fallback>
                <p:oleObj name="think-cell Slide" r:id="rId45" imgW="0" imgH="0" progId="TCLayout.ActiveDocument.1">
                  <p:embed/>
                  <p:pic>
                    <p:nvPicPr>
                      <p:cNvPr id="1026" name="AutoShape 24" hidden="1">
                        <a:extLst>
                          <a:ext uri="{FF2B5EF4-FFF2-40B4-BE49-F238E27FC236}">
                            <a16:creationId xmlns:a16="http://schemas.microsoft.com/office/drawing/2014/main" id="{F737453F-66F4-286C-8FCA-DBBF5A5EBE4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42">
            <a:extLst>
              <a:ext uri="{FF2B5EF4-FFF2-40B4-BE49-F238E27FC236}">
                <a16:creationId xmlns:a16="http://schemas.microsoft.com/office/drawing/2014/main" id="{2EF9B57F-A456-F194-89B2-B74230158380}"/>
              </a:ext>
            </a:extLst>
          </p:cNvPr>
          <p:cNvPicPr>
            <a:picLocks noChangeArrowheads="1"/>
          </p:cNvPicPr>
          <p:nvPr>
            <p:custDataLst>
              <p:tags r:id="rId13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McK 1. Slide Placeholder">
            <a:extLst>
              <a:ext uri="{FF2B5EF4-FFF2-40B4-BE49-F238E27FC236}">
                <a16:creationId xmlns:a16="http://schemas.microsoft.com/office/drawing/2014/main" id="{6C27ADE6-8CD8-7478-72A1-F0B12FEEF395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66700" y="328613"/>
            <a:ext cx="9313333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73FEA0FB-F24A-A1CF-8AB8-8C7E59FFAAD8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582085" y="1890714"/>
            <a:ext cx="904663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63" name="Rectangle 39">
            <a:extLst>
              <a:ext uri="{FF2B5EF4-FFF2-40B4-BE49-F238E27FC236}">
                <a16:creationId xmlns:a16="http://schemas.microsoft.com/office/drawing/2014/main" id="{570D6BE9-644D-6808-A43A-9FCE62F3B4BD}"/>
              </a:ext>
            </a:extLst>
          </p:cNvPr>
          <p:cNvSpPr>
            <a:spLocks noGrp="1" noChangeArrowheads="1"/>
          </p:cNvSpPr>
          <p:nvPr>
            <p:ph type="sldNum" sz="quarter" idx="4"/>
            <p:custDataLst>
              <p:tags r:id="rId16"/>
            </p:custDataLst>
          </p:nvPr>
        </p:nvSpPr>
        <p:spPr bwMode="auto">
          <a:xfrm>
            <a:off x="9580034" y="6626225"/>
            <a:ext cx="2201333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6BF94201-6713-487D-9373-86B43F9EE8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McK 2. Unit of measure" hidden="1">
            <a:extLst>
              <a:ext uri="{FF2B5EF4-FFF2-40B4-BE49-F238E27FC236}">
                <a16:creationId xmlns:a16="http://schemas.microsoft.com/office/drawing/2014/main" id="{6946913A-8433-4D1C-9C2C-E86F96A6BD0C}"/>
              </a:ext>
            </a:extLst>
          </p:cNvPr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66700" y="1014414"/>
            <a:ext cx="9313333" cy="244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b="1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32" name="McK Slide Elements">
            <a:extLst>
              <a:ext uri="{FF2B5EF4-FFF2-40B4-BE49-F238E27FC236}">
                <a16:creationId xmlns:a16="http://schemas.microsoft.com/office/drawing/2014/main" id="{63C3C088-01EB-9A01-CDFB-4F6BF62EC0C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66700" y="6223000"/>
            <a:ext cx="9313333" cy="349250"/>
            <a:chOff x="126" y="3920"/>
            <a:chExt cx="4400" cy="220"/>
          </a:xfrm>
        </p:grpSpPr>
        <p:sp>
          <p:nvSpPr>
            <p:cNvPr id="2" name="McK 3. Footnote" hidden="1">
              <a:extLst>
                <a:ext uri="{FF2B5EF4-FFF2-40B4-BE49-F238E27FC236}">
                  <a16:creationId xmlns:a16="http://schemas.microsoft.com/office/drawing/2014/main" id="{CBB07CA0-25B0-8923-BF81-33426AAF09CC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/>
            <a:lstStyle>
              <a:lvl1pPr marL="104775" indent="-104775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000" dirty="0">
                  <a:solidFill>
                    <a:schemeClr val="tx1"/>
                  </a:solidFill>
                </a:rPr>
                <a:t>1 Footnote</a:t>
              </a:r>
            </a:p>
          </p:txBody>
        </p:sp>
        <p:sp>
          <p:nvSpPr>
            <p:cNvPr id="1085" name="McK 4. Source" hidden="1">
              <a:extLst>
                <a:ext uri="{FF2B5EF4-FFF2-40B4-BE49-F238E27FC236}">
                  <a16:creationId xmlns:a16="http://schemas.microsoft.com/office/drawing/2014/main" id="{677B56F3-C71C-4816-1985-17E1CDB1F2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marL="609600" indent="-609600" defTabSz="895350" eaLnBrk="0" hangingPunct="0"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12775" algn="l"/>
                </a:tabLs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00">
                  <a:solidFill>
                    <a:schemeClr val="tx1"/>
                  </a:solidFill>
                </a:rPr>
                <a:t>SOURCE: Source</a:t>
              </a:r>
            </a:p>
          </p:txBody>
        </p:sp>
      </p:grpSp>
      <p:grpSp>
        <p:nvGrpSpPr>
          <p:cNvPr id="1033" name="LegendBoxes" hidden="1">
            <a:extLst>
              <a:ext uri="{FF2B5EF4-FFF2-40B4-BE49-F238E27FC236}">
                <a16:creationId xmlns:a16="http://schemas.microsoft.com/office/drawing/2014/main" id="{DDFF9536-91FB-C742-467D-585F3E78D20F}"/>
              </a:ext>
            </a:extLst>
          </p:cNvPr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10657414" y="1012826"/>
            <a:ext cx="933449" cy="977899"/>
            <a:chOff x="3394" y="518"/>
            <a:chExt cx="441" cy="616"/>
          </a:xfrm>
        </p:grpSpPr>
        <p:sp>
          <p:nvSpPr>
            <p:cNvPr id="1076" name="LegendRectangle1" hidden="1">
              <a:extLst>
                <a:ext uri="{FF2B5EF4-FFF2-40B4-BE49-F238E27FC236}">
                  <a16:creationId xmlns:a16="http://schemas.microsoft.com/office/drawing/2014/main" id="{A4F541B5-2928-CB9F-5F2B-89662A4625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300"/>
            </a:p>
          </p:txBody>
        </p:sp>
        <p:sp>
          <p:nvSpPr>
            <p:cNvPr id="1077" name="LegendRectangle2" hidden="1">
              <a:extLst>
                <a:ext uri="{FF2B5EF4-FFF2-40B4-BE49-F238E27FC236}">
                  <a16:creationId xmlns:a16="http://schemas.microsoft.com/office/drawing/2014/main" id="{0780FD05-7575-9D18-353C-890FF512E8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300"/>
            </a:p>
          </p:txBody>
        </p:sp>
        <p:sp>
          <p:nvSpPr>
            <p:cNvPr id="1078" name="LegendRectangle3" hidden="1">
              <a:extLst>
                <a:ext uri="{FF2B5EF4-FFF2-40B4-BE49-F238E27FC236}">
                  <a16:creationId xmlns:a16="http://schemas.microsoft.com/office/drawing/2014/main" id="{9AA662B1-6843-2A57-B528-4737F5F244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300"/>
            </a:p>
          </p:txBody>
        </p:sp>
        <p:sp>
          <p:nvSpPr>
            <p:cNvPr id="1079" name="LegendRectangle4" hidden="1">
              <a:extLst>
                <a:ext uri="{FF2B5EF4-FFF2-40B4-BE49-F238E27FC236}">
                  <a16:creationId xmlns:a16="http://schemas.microsoft.com/office/drawing/2014/main" id="{6EB7C5EB-D85C-0590-2758-CBAFC1B556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300"/>
            </a:p>
          </p:txBody>
        </p:sp>
        <p:sp>
          <p:nvSpPr>
            <p:cNvPr id="1080" name="Legend1" hidden="1">
              <a:extLst>
                <a:ext uri="{FF2B5EF4-FFF2-40B4-BE49-F238E27FC236}">
                  <a16:creationId xmlns:a16="http://schemas.microsoft.com/office/drawing/2014/main" id="{4A0D1EFB-A21A-F3D5-859C-1EFB372ACF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54" y="518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Legend1</a:t>
              </a:r>
            </a:p>
          </p:txBody>
        </p:sp>
        <p:sp>
          <p:nvSpPr>
            <p:cNvPr id="1081" name="Legend2" hidden="1">
              <a:extLst>
                <a:ext uri="{FF2B5EF4-FFF2-40B4-BE49-F238E27FC236}">
                  <a16:creationId xmlns:a16="http://schemas.microsoft.com/office/drawing/2014/main" id="{4EA730DB-F415-BCDD-77CB-545A477FA1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54" y="683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Legend2</a:t>
              </a:r>
            </a:p>
          </p:txBody>
        </p:sp>
        <p:sp>
          <p:nvSpPr>
            <p:cNvPr id="1082" name="Legend3" hidden="1">
              <a:extLst>
                <a:ext uri="{FF2B5EF4-FFF2-40B4-BE49-F238E27FC236}">
                  <a16:creationId xmlns:a16="http://schemas.microsoft.com/office/drawing/2014/main" id="{395E9847-6094-E945-4DA5-6DA7259CDB5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54" y="848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Legend3</a:t>
              </a:r>
            </a:p>
          </p:txBody>
        </p:sp>
        <p:sp>
          <p:nvSpPr>
            <p:cNvPr id="1083" name="Legend4" hidden="1">
              <a:extLst>
                <a:ext uri="{FF2B5EF4-FFF2-40B4-BE49-F238E27FC236}">
                  <a16:creationId xmlns:a16="http://schemas.microsoft.com/office/drawing/2014/main" id="{0C9CD429-8D6F-0DAC-0695-950936899C4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54" y="1018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Legend4</a:t>
              </a:r>
            </a:p>
          </p:txBody>
        </p:sp>
      </p:grpSp>
      <p:grpSp>
        <p:nvGrpSpPr>
          <p:cNvPr id="1034" name="LegendLines" hidden="1">
            <a:extLst>
              <a:ext uri="{FF2B5EF4-FFF2-40B4-BE49-F238E27FC236}">
                <a16:creationId xmlns:a16="http://schemas.microsoft.com/office/drawing/2014/main" id="{4C9B9C0E-DB60-9B1A-787B-46D0A5DCAEFA}"/>
              </a:ext>
            </a:extLst>
          </p:cNvPr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10234082" y="1012822"/>
            <a:ext cx="1356782" cy="708024"/>
            <a:chOff x="2411" y="2749"/>
            <a:chExt cx="641" cy="446"/>
          </a:xfrm>
        </p:grpSpPr>
        <p:sp>
          <p:nvSpPr>
            <p:cNvPr id="1070" name="LineLegend1" hidden="1">
              <a:extLst>
                <a:ext uri="{FF2B5EF4-FFF2-40B4-BE49-F238E27FC236}">
                  <a16:creationId xmlns:a16="http://schemas.microsoft.com/office/drawing/2014/main" id="{8C605A9C-0AB6-5E7D-6ECB-97100CF79E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071" name="LineLegend2" hidden="1">
              <a:extLst>
                <a:ext uri="{FF2B5EF4-FFF2-40B4-BE49-F238E27FC236}">
                  <a16:creationId xmlns:a16="http://schemas.microsoft.com/office/drawing/2014/main" id="{AE6ACC0C-2C81-C39E-6024-1579F3E6EE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072" name="LineLegend3" hidden="1">
              <a:extLst>
                <a:ext uri="{FF2B5EF4-FFF2-40B4-BE49-F238E27FC236}">
                  <a16:creationId xmlns:a16="http://schemas.microsoft.com/office/drawing/2014/main" id="{5CB23035-222F-5B3E-D3A7-1E74991F3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800"/>
            </a:p>
          </p:txBody>
        </p:sp>
        <p:sp>
          <p:nvSpPr>
            <p:cNvPr id="1073" name="Legend1" hidden="1">
              <a:extLst>
                <a:ext uri="{FF2B5EF4-FFF2-40B4-BE49-F238E27FC236}">
                  <a16:creationId xmlns:a16="http://schemas.microsoft.com/office/drawing/2014/main" id="{DE05BD74-8040-D117-A5BE-AB8484D528C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71" y="2749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Legend1</a:t>
              </a:r>
            </a:p>
          </p:txBody>
        </p:sp>
        <p:sp>
          <p:nvSpPr>
            <p:cNvPr id="1074" name="Legend2" hidden="1">
              <a:extLst>
                <a:ext uri="{FF2B5EF4-FFF2-40B4-BE49-F238E27FC236}">
                  <a16:creationId xmlns:a16="http://schemas.microsoft.com/office/drawing/2014/main" id="{D39240BE-A43B-9BCC-A299-42736261E05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71" y="2914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Legend2</a:t>
              </a:r>
            </a:p>
          </p:txBody>
        </p:sp>
        <p:sp>
          <p:nvSpPr>
            <p:cNvPr id="1075" name="Legend3" hidden="1">
              <a:extLst>
                <a:ext uri="{FF2B5EF4-FFF2-40B4-BE49-F238E27FC236}">
                  <a16:creationId xmlns:a16="http://schemas.microsoft.com/office/drawing/2014/main" id="{21C7C6FA-38AA-0E11-D272-BE8DE91026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71" y="3079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Legend3</a:t>
              </a:r>
            </a:p>
          </p:txBody>
        </p:sp>
      </p:grpSp>
      <p:grpSp>
        <p:nvGrpSpPr>
          <p:cNvPr id="1035" name="LegendMoons" hidden="1">
            <a:extLst>
              <a:ext uri="{FF2B5EF4-FFF2-40B4-BE49-F238E27FC236}">
                <a16:creationId xmlns:a16="http://schemas.microsoft.com/office/drawing/2014/main" id="{CB9BBFBF-9B07-4A4E-B00D-A4195A2B1E59}"/>
              </a:ext>
            </a:extLst>
          </p:cNvPr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10551584" y="1014413"/>
            <a:ext cx="1039282" cy="1306512"/>
            <a:chOff x="1104" y="2704"/>
            <a:chExt cx="491" cy="823"/>
          </a:xfrm>
        </p:grpSpPr>
        <p:grpSp>
          <p:nvGrpSpPr>
            <p:cNvPr id="1050" name="MoonLegend1" hidden="1">
              <a:extLst>
                <a:ext uri="{FF2B5EF4-FFF2-40B4-BE49-F238E27FC236}">
                  <a16:creationId xmlns:a16="http://schemas.microsoft.com/office/drawing/2014/main" id="{926053B9-D9A3-BF3B-1B98-F9A9850D51BD}"/>
                </a:ext>
              </a:extLst>
            </p:cNvPr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1068" name="Oval 74" hidden="1">
                <a:extLst>
                  <a:ext uri="{FF2B5EF4-FFF2-40B4-BE49-F238E27FC236}">
                    <a16:creationId xmlns:a16="http://schemas.microsoft.com/office/drawing/2014/main" id="{9DD958C3-6CCD-6F1F-A7C2-E8D0A7471662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43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300"/>
              </a:p>
            </p:txBody>
          </p:sp>
          <p:sp>
            <p:nvSpPr>
              <p:cNvPr id="1069" name="Arc 75" hidden="1">
                <a:extLst>
                  <a:ext uri="{FF2B5EF4-FFF2-40B4-BE49-F238E27FC236}">
                    <a16:creationId xmlns:a16="http://schemas.microsoft.com/office/drawing/2014/main" id="{D4F81758-9352-0578-7CD8-586E4DEDBC4D}"/>
                  </a:ext>
                </a:extLst>
              </p:cNvPr>
              <p:cNvSpPr>
                <a:spLocks noChangeAspect="1"/>
              </p:cNvSpPr>
              <p:nvPr>
                <p:custDataLst>
                  <p:tags r:id="rId44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/>
              </a:p>
            </p:txBody>
          </p:sp>
        </p:grpSp>
        <p:grpSp>
          <p:nvGrpSpPr>
            <p:cNvPr id="1051" name="MoonLegend2" hidden="1">
              <a:extLst>
                <a:ext uri="{FF2B5EF4-FFF2-40B4-BE49-F238E27FC236}">
                  <a16:creationId xmlns:a16="http://schemas.microsoft.com/office/drawing/2014/main" id="{80FA6D15-A094-C008-ABED-C990CE2B0274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1066" name="Oval 77" hidden="1">
                <a:extLst>
                  <a:ext uri="{FF2B5EF4-FFF2-40B4-BE49-F238E27FC236}">
                    <a16:creationId xmlns:a16="http://schemas.microsoft.com/office/drawing/2014/main" id="{A6ED5BEB-B6A7-A904-A3E2-3306E2491132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41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300"/>
              </a:p>
            </p:txBody>
          </p:sp>
          <p:sp>
            <p:nvSpPr>
              <p:cNvPr id="1067" name="Arc 78" hidden="1">
                <a:extLst>
                  <a:ext uri="{FF2B5EF4-FFF2-40B4-BE49-F238E27FC236}">
                    <a16:creationId xmlns:a16="http://schemas.microsoft.com/office/drawing/2014/main" id="{811FBB7C-A4F2-CFA3-3CF9-17E6D691FDAA}"/>
                  </a:ext>
                </a:extLst>
              </p:cNvPr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/>
              </a:p>
            </p:txBody>
          </p:sp>
        </p:grpSp>
        <p:grpSp>
          <p:nvGrpSpPr>
            <p:cNvPr id="1052" name="MoonLegend3" hidden="1">
              <a:extLst>
                <a:ext uri="{FF2B5EF4-FFF2-40B4-BE49-F238E27FC236}">
                  <a16:creationId xmlns:a16="http://schemas.microsoft.com/office/drawing/2014/main" id="{06795ECD-EAC1-295B-EF6E-3CBB3759B197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1064" name="Oval 80" hidden="1">
                <a:extLst>
                  <a:ext uri="{FF2B5EF4-FFF2-40B4-BE49-F238E27FC236}">
                    <a16:creationId xmlns:a16="http://schemas.microsoft.com/office/drawing/2014/main" id="{5A8B5B8C-AD7D-91AD-AD96-3276135943F4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39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300"/>
              </a:p>
            </p:txBody>
          </p:sp>
          <p:sp>
            <p:nvSpPr>
              <p:cNvPr id="1065" name="Arc 81" hidden="1">
                <a:extLst>
                  <a:ext uri="{FF2B5EF4-FFF2-40B4-BE49-F238E27FC236}">
                    <a16:creationId xmlns:a16="http://schemas.microsoft.com/office/drawing/2014/main" id="{0833C739-B2BD-5901-8B51-EE0A234135EC}"/>
                  </a:ext>
                </a:extLst>
              </p:cNvPr>
              <p:cNvSpPr>
                <a:spLocks noChangeAspect="1"/>
              </p:cNvSpPr>
              <p:nvPr>
                <p:custDataLst>
                  <p:tags r:id="rId40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/>
              </a:p>
            </p:txBody>
          </p:sp>
        </p:grpSp>
        <p:grpSp>
          <p:nvGrpSpPr>
            <p:cNvPr id="1053" name="MoonLegend4" hidden="1">
              <a:extLst>
                <a:ext uri="{FF2B5EF4-FFF2-40B4-BE49-F238E27FC236}">
                  <a16:creationId xmlns:a16="http://schemas.microsoft.com/office/drawing/2014/main" id="{2613FE63-74C2-64D2-AA85-955D4F30B617}"/>
                </a:ext>
              </a:extLst>
            </p:cNvPr>
            <p:cNvGrpSpPr>
              <a:grpSpLocks noChangeAspect="1"/>
            </p:cNvGrpSpPr>
            <p:nvPr>
              <p:custDataLst>
                <p:tags r:id="rId33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1062" name="Oval 83" hidden="1">
                <a:extLst>
                  <a:ext uri="{FF2B5EF4-FFF2-40B4-BE49-F238E27FC236}">
                    <a16:creationId xmlns:a16="http://schemas.microsoft.com/office/drawing/2014/main" id="{78B234D1-BF6E-2EAD-0FDD-4AC2488A59EA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37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300"/>
              </a:p>
            </p:txBody>
          </p:sp>
          <p:sp>
            <p:nvSpPr>
              <p:cNvPr id="3" name="Arc 84" hidden="1">
                <a:extLst>
                  <a:ext uri="{FF2B5EF4-FFF2-40B4-BE49-F238E27FC236}">
                    <a16:creationId xmlns:a16="http://schemas.microsoft.com/office/drawing/2014/main" id="{D93E434B-33BE-5B70-F4FC-3580847EF0BE}"/>
                  </a:ext>
                </a:extLst>
              </p:cNvPr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800"/>
              </a:p>
            </p:txBody>
          </p:sp>
        </p:grpSp>
        <p:grpSp>
          <p:nvGrpSpPr>
            <p:cNvPr id="1054" name="MoonLegend5" hidden="1">
              <a:extLst>
                <a:ext uri="{FF2B5EF4-FFF2-40B4-BE49-F238E27FC236}">
                  <a16:creationId xmlns:a16="http://schemas.microsoft.com/office/drawing/2014/main" id="{19DC9B6C-E2CE-0081-D94D-4CE0CB82AB62}"/>
                </a:ext>
              </a:extLst>
            </p:cNvPr>
            <p:cNvGrpSpPr>
              <a:grpSpLocks noChangeAspect="1"/>
            </p:cNvGrpSpPr>
            <p:nvPr>
              <p:custDataLst>
                <p:tags r:id="rId34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1060" name="Oval 86" hidden="1">
                <a:extLst>
                  <a:ext uri="{FF2B5EF4-FFF2-40B4-BE49-F238E27FC236}">
                    <a16:creationId xmlns:a16="http://schemas.microsoft.com/office/drawing/2014/main" id="{4E481EFC-64FE-D17E-E474-B37F386B0369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300"/>
              </a:p>
            </p:txBody>
          </p:sp>
          <p:sp>
            <p:nvSpPr>
              <p:cNvPr id="1061" name="Oval 87" hidden="1">
                <a:extLst>
                  <a:ext uri="{FF2B5EF4-FFF2-40B4-BE49-F238E27FC236}">
                    <a16:creationId xmlns:a16="http://schemas.microsoft.com/office/drawing/2014/main" id="{CEA6A4EA-A8E1-CC7D-8BC6-33F664CB1D91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389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300"/>
              </a:p>
            </p:txBody>
          </p:sp>
        </p:grpSp>
        <p:sp>
          <p:nvSpPr>
            <p:cNvPr id="1055" name="Legend1" hidden="1">
              <a:extLst>
                <a:ext uri="{FF2B5EF4-FFF2-40B4-BE49-F238E27FC236}">
                  <a16:creationId xmlns:a16="http://schemas.microsoft.com/office/drawing/2014/main" id="{871D172F-816A-52A9-9A71-C94311FFFE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4" y="2711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Legend1</a:t>
              </a:r>
            </a:p>
          </p:txBody>
        </p:sp>
        <p:sp>
          <p:nvSpPr>
            <p:cNvPr id="1056" name="Legend2" hidden="1">
              <a:extLst>
                <a:ext uri="{FF2B5EF4-FFF2-40B4-BE49-F238E27FC236}">
                  <a16:creationId xmlns:a16="http://schemas.microsoft.com/office/drawing/2014/main" id="{5844233D-3382-E1D6-56A4-E778871852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4" y="2884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Legend2</a:t>
              </a:r>
            </a:p>
          </p:txBody>
        </p:sp>
        <p:sp>
          <p:nvSpPr>
            <p:cNvPr id="1057" name="Legend3" hidden="1">
              <a:extLst>
                <a:ext uri="{FF2B5EF4-FFF2-40B4-BE49-F238E27FC236}">
                  <a16:creationId xmlns:a16="http://schemas.microsoft.com/office/drawing/2014/main" id="{EF5340DB-0D16-CBC1-5FEF-248FD42BD5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4" y="3057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Legend3</a:t>
              </a:r>
            </a:p>
          </p:txBody>
        </p:sp>
        <p:sp>
          <p:nvSpPr>
            <p:cNvPr id="1058" name="Legend4" hidden="1">
              <a:extLst>
                <a:ext uri="{FF2B5EF4-FFF2-40B4-BE49-F238E27FC236}">
                  <a16:creationId xmlns:a16="http://schemas.microsoft.com/office/drawing/2014/main" id="{82155048-8D0B-551D-DF1C-F3C464DFCE4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4" y="3230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Legend4</a:t>
              </a:r>
            </a:p>
          </p:txBody>
        </p:sp>
        <p:sp>
          <p:nvSpPr>
            <p:cNvPr id="1059" name="Legend5" hidden="1">
              <a:extLst>
                <a:ext uri="{FF2B5EF4-FFF2-40B4-BE49-F238E27FC236}">
                  <a16:creationId xmlns:a16="http://schemas.microsoft.com/office/drawing/2014/main" id="{E7C3F4BD-5036-509F-C9AC-40CE0F8948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4" y="3403"/>
              <a:ext cx="281" cy="1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200">
                  <a:solidFill>
                    <a:schemeClr val="tx1"/>
                  </a:solidFill>
                </a:rPr>
                <a:t>Legend5</a:t>
              </a:r>
            </a:p>
          </p:txBody>
        </p:sp>
      </p:grpSp>
      <p:grpSp>
        <p:nvGrpSpPr>
          <p:cNvPr id="1036" name="Sticker" hidden="1">
            <a:extLst>
              <a:ext uri="{FF2B5EF4-FFF2-40B4-BE49-F238E27FC236}">
                <a16:creationId xmlns:a16="http://schemas.microsoft.com/office/drawing/2014/main" id="{403DCEC4-A4E5-67DC-E2A1-C49F1BBBE733}"/>
              </a:ext>
            </a:extLst>
          </p:cNvPr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10687048" y="1014414"/>
            <a:ext cx="1094316" cy="212725"/>
            <a:chOff x="5049" y="639"/>
            <a:chExt cx="517" cy="134"/>
          </a:xfrm>
        </p:grpSpPr>
        <p:cxnSp>
          <p:nvCxnSpPr>
            <p:cNvPr id="1047" name="AutoShape 94" hidden="1">
              <a:extLst>
                <a:ext uri="{FF2B5EF4-FFF2-40B4-BE49-F238E27FC236}">
                  <a16:creationId xmlns:a16="http://schemas.microsoft.com/office/drawing/2014/main" id="{BA54B708-F966-1A50-D2A1-05F9C8FD0CE6}"/>
                </a:ext>
              </a:extLst>
            </p:cNvPr>
            <p:cNvCxnSpPr>
              <a:cxnSpLocks noChangeShapeType="1"/>
              <a:stCxn id="1048" idx="4"/>
              <a:endCxn id="1048" idx="6"/>
            </p:cNvCxnSpPr>
            <p:nvPr/>
          </p:nvCxnSpPr>
          <p:spPr bwMode="auto">
            <a:xfrm>
              <a:off x="5049" y="773"/>
              <a:ext cx="517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8" name="AutoShape 95" hidden="1">
              <a:extLst>
                <a:ext uri="{FF2B5EF4-FFF2-40B4-BE49-F238E27FC236}">
                  <a16:creationId xmlns:a16="http://schemas.microsoft.com/office/drawing/2014/main" id="{70723E81-6E7F-704A-04FC-104DDC39A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" y="639"/>
              <a:ext cx="517" cy="1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</p:spPr>
          <p:txBody>
            <a:bodyPr wrap="none" lIns="27432" tIns="0" rIns="0" bIns="27432">
              <a:spAutoFit/>
            </a:bodyPr>
            <a:lstStyle>
              <a:lvl1pPr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>
                <a:buClr>
                  <a:schemeClr val="tx2"/>
                </a:buClr>
                <a:defRPr/>
              </a:pPr>
              <a:r>
                <a:rPr lang="en-US" altLang="en-US" sz="120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1049" name="AutoShape 96" hidden="1">
              <a:extLst>
                <a:ext uri="{FF2B5EF4-FFF2-40B4-BE49-F238E27FC236}">
                  <a16:creationId xmlns:a16="http://schemas.microsoft.com/office/drawing/2014/main" id="{91394AC9-BAED-BB79-ED28-9E4735DF3D6E}"/>
                </a:ext>
              </a:extLst>
            </p:cNvPr>
            <p:cNvCxnSpPr>
              <a:cxnSpLocks noChangeShapeType="1"/>
              <a:stCxn id="1048" idx="2"/>
              <a:endCxn id="1048" idx="4"/>
            </p:cNvCxnSpPr>
            <p:nvPr/>
          </p:nvCxnSpPr>
          <p:spPr bwMode="auto">
            <a:xfrm>
              <a:off x="5049" y="639"/>
              <a:ext cx="0" cy="134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37" name="doc id" hidden="1">
            <a:extLst>
              <a:ext uri="{FF2B5EF4-FFF2-40B4-BE49-F238E27FC236}">
                <a16:creationId xmlns:a16="http://schemas.microsoft.com/office/drawing/2014/main" id="{0FFC76DE-4B93-571D-1387-71E87D2D9E9D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0680701" y="47625"/>
            <a:ext cx="1327151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cs-CZ" altLang="en-US" sz="700">
                <a:solidFill>
                  <a:srgbClr val="000000"/>
                </a:solidFill>
              </a:rPr>
              <a:t>TVM-AAA123-20091218-</a:t>
            </a:r>
          </a:p>
        </p:txBody>
      </p:sp>
      <p:grpSp>
        <p:nvGrpSpPr>
          <p:cNvPr id="1038" name="ACET" hidden="1">
            <a:extLst>
              <a:ext uri="{FF2B5EF4-FFF2-40B4-BE49-F238E27FC236}">
                <a16:creationId xmlns:a16="http://schemas.microsoft.com/office/drawing/2014/main" id="{C7EA6A65-875E-3E1F-B0BB-21D5391A4D66}"/>
              </a:ext>
            </a:extLst>
          </p:cNvPr>
          <p:cNvGrpSpPr>
            <a:grpSpLocks/>
          </p:cNvGrpSpPr>
          <p:nvPr>
            <p:custDataLst>
              <p:tags r:id="rId23"/>
            </p:custDataLst>
          </p:nvPr>
        </p:nvGrpSpPr>
        <p:grpSpPr bwMode="auto">
          <a:xfrm>
            <a:off x="1936751" y="1333500"/>
            <a:ext cx="5685367" cy="508000"/>
            <a:chOff x="915" y="710"/>
            <a:chExt cx="2686" cy="320"/>
          </a:xfrm>
        </p:grpSpPr>
        <p:cxnSp>
          <p:nvCxnSpPr>
            <p:cNvPr id="1045" name="AutoShape 103" hidden="1">
              <a:extLst>
                <a:ext uri="{FF2B5EF4-FFF2-40B4-BE49-F238E27FC236}">
                  <a16:creationId xmlns:a16="http://schemas.microsoft.com/office/drawing/2014/main" id="{2EE1B745-F7BF-8435-EF72-25844AA5E159}"/>
                </a:ext>
              </a:extLst>
            </p:cNvPr>
            <p:cNvCxnSpPr>
              <a:cxnSpLocks noChangeShapeType="1"/>
              <a:stCxn id="1046" idx="4"/>
              <a:endCxn id="1046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6" name="AutoShape 104" hidden="1">
              <a:extLst>
                <a:ext uri="{FF2B5EF4-FFF2-40B4-BE49-F238E27FC236}">
                  <a16:creationId xmlns:a16="http://schemas.microsoft.com/office/drawing/2014/main" id="{481B0DB9-3421-D895-2C8E-B4AC7B106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</p:spPr>
          <p:txBody>
            <a:bodyPr lIns="0" tIns="0" rIns="0" bIns="18288" anchor="b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600" b="1">
                  <a:solidFill>
                    <a:schemeClr val="tx1"/>
                  </a:solidFill>
                </a:rPr>
                <a:t>Title</a:t>
              </a:r>
            </a:p>
            <a:p>
              <a:pPr eaLnBrk="1" hangingPunct="1">
                <a:defRPr/>
              </a:pPr>
              <a:r>
                <a:rPr lang="en-US" altLang="en-US" sz="160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1039" name="Working Draft" hidden="1">
            <a:extLst>
              <a:ext uri="{FF2B5EF4-FFF2-40B4-BE49-F238E27FC236}">
                <a16:creationId xmlns:a16="http://schemas.microsoft.com/office/drawing/2014/main" id="{8DCC621A-39F0-A99F-A482-5B91E0FF2A56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10957467" y="3211384"/>
            <a:ext cx="2295500" cy="923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600" dirty="0">
                <a:solidFill>
                  <a:schemeClr val="tx1"/>
                </a:solidFill>
              </a:rPr>
              <a:t>Last Modified 09/06/2011 11:05:23 AM South Africa Standard Time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40" name="Printed" hidden="1">
            <a:extLst>
              <a:ext uri="{FF2B5EF4-FFF2-40B4-BE49-F238E27FC236}">
                <a16:creationId xmlns:a16="http://schemas.microsoft.com/office/drawing/2014/main" id="{3AC9D719-B34F-C285-1DFB-2CDB9D3F7BFC}"/>
              </a:ext>
            </a:extLst>
          </p:cNvPr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5400000">
            <a:off x="11570617" y="4463128"/>
            <a:ext cx="1069203" cy="923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600" dirty="0">
                <a:solidFill>
                  <a:schemeClr val="tx1"/>
                </a:solidFill>
              </a:rPr>
              <a:t>Printed 3/28/2011 11:06:35 AM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041" name="Picture 140">
            <a:extLst>
              <a:ext uri="{FF2B5EF4-FFF2-40B4-BE49-F238E27FC236}">
                <a16:creationId xmlns:a16="http://schemas.microsoft.com/office/drawing/2014/main" id="{42E881E8-F490-8B9E-2694-070E04C1F477}"/>
              </a:ext>
            </a:extLst>
          </p:cNvPr>
          <p:cNvPicPr>
            <a:picLocks noChangeArrowheads="1"/>
          </p:cNvPicPr>
          <p:nvPr>
            <p:custDataLst>
              <p:tags r:id="rId26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4" name="AcnStamp_ID_1084" hidden="1">
            <a:extLst>
              <a:ext uri="{FF2B5EF4-FFF2-40B4-BE49-F238E27FC236}">
                <a16:creationId xmlns:a16="http://schemas.microsoft.com/office/drawing/2014/main" id="{3EFA01F8-CB58-3DDC-12EB-A636EB6C04F2}"/>
              </a:ext>
            </a:extLst>
          </p:cNvPr>
          <p:cNvSpPr>
            <a:spLocks noChangeArrowheads="1"/>
          </p:cNvSpPr>
          <p:nvPr userDrawn="1">
            <p:custDataLst>
              <p:tags r:id="rId27"/>
            </p:custDataLst>
          </p:nvPr>
        </p:nvSpPr>
        <p:spPr bwMode="gray">
          <a:xfrm>
            <a:off x="7750495" y="1387476"/>
            <a:ext cx="1829539" cy="328295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0" tIns="25400" rIns="0" bIns="25400">
            <a:spAutoFit/>
          </a:bodyPr>
          <a:lstStyle/>
          <a:p>
            <a:pPr algn="r" eaLnBrk="1" hangingPunct="1">
              <a:defRPr/>
            </a:pPr>
            <a:r>
              <a:rPr lang="en-US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MASTER STAMP</a:t>
            </a:r>
          </a:p>
        </p:txBody>
      </p:sp>
      <p:cxnSp>
        <p:nvCxnSpPr>
          <p:cNvPr id="1043" name="AcnStpConnector_ID_1085" hidden="1">
            <a:extLst>
              <a:ext uri="{FF2B5EF4-FFF2-40B4-BE49-F238E27FC236}">
                <a16:creationId xmlns:a16="http://schemas.microsoft.com/office/drawing/2014/main" id="{95BDC93A-F5EC-0830-A39E-7F513E6E0BAE}"/>
              </a:ext>
            </a:extLst>
          </p:cNvPr>
          <p:cNvCxnSpPr>
            <a:cxnSpLocks noChangeShapeType="1"/>
            <a:stCxn id="1084" idx="2"/>
            <a:endCxn id="1084" idx="0"/>
          </p:cNvCxnSpPr>
          <p:nvPr userDrawn="1">
            <p:custDataLst>
              <p:tags r:id="rId28"/>
            </p:custDataLst>
          </p:nvPr>
        </p:nvCxnSpPr>
        <p:spPr bwMode="gray">
          <a:xfrm>
            <a:off x="7750495" y="1387476"/>
            <a:ext cx="1829539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4" name="AcnStpConnector_ID_1086" hidden="1">
            <a:extLst>
              <a:ext uri="{FF2B5EF4-FFF2-40B4-BE49-F238E27FC236}">
                <a16:creationId xmlns:a16="http://schemas.microsoft.com/office/drawing/2014/main" id="{AC09EAB5-5095-79EF-E143-F0F2FF5A32E0}"/>
              </a:ext>
            </a:extLst>
          </p:cNvPr>
          <p:cNvCxnSpPr>
            <a:cxnSpLocks noChangeShapeType="1"/>
            <a:stCxn id="1084" idx="4"/>
            <a:endCxn id="1084" idx="6"/>
          </p:cNvCxnSpPr>
          <p:nvPr userDrawn="1">
            <p:custDataLst>
              <p:tags r:id="rId29"/>
            </p:custDataLst>
          </p:nvPr>
        </p:nvCxnSpPr>
        <p:spPr bwMode="gray">
          <a:xfrm>
            <a:off x="7750495" y="1715771"/>
            <a:ext cx="1829539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2485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spd="slow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ea typeface="+mn-ea"/>
          <a:cs typeface="+mn-cs"/>
        </a:defRPr>
      </a:lvl1pPr>
      <a:lvl2pPr marL="147638" indent="-146050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Char char="•"/>
        <a:defRPr sz="1600">
          <a:solidFill>
            <a:srgbClr val="003896"/>
          </a:solidFill>
          <a:latin typeface="+mn-lt"/>
          <a:cs typeface="+mn-cs"/>
        </a:defRPr>
      </a:lvl2pPr>
      <a:lvl3pPr marL="357188" indent="-207963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Font typeface="Arial" panose="020B0604020202020204" pitchFamily="34" charset="0"/>
        <a:buChar char="–"/>
        <a:defRPr sz="1600">
          <a:solidFill>
            <a:srgbClr val="003896"/>
          </a:solidFill>
          <a:latin typeface="+mn-lt"/>
          <a:cs typeface="+mn-cs"/>
        </a:defRPr>
      </a:lvl3pPr>
      <a:lvl4pPr marL="481013" indent="-122238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4pPr>
      <a:lvl5pPr marL="657225" indent="-174625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Font typeface="Arial" panose="020B0604020202020204" pitchFamily="34" charset="0"/>
        <a:buChar char="–"/>
        <a:defRPr sz="1600">
          <a:solidFill>
            <a:srgbClr val="003896"/>
          </a:solidFill>
          <a:latin typeface="+mn-lt"/>
          <a:cs typeface="+mn-cs"/>
        </a:defRPr>
      </a:lvl5pPr>
      <a:lvl6pPr marL="1114425" indent="-174625" algn="l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6pPr>
      <a:lvl7pPr marL="1571625" indent="-174625" algn="l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7pPr>
      <a:lvl8pPr marL="2028825" indent="-174625" algn="l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8pPr>
      <a:lvl9pPr marL="2486025" indent="-174625" algn="l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tendering.eskom.co.za/" TargetMode="External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makumej@eskom.co.za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3391" y="1016000"/>
            <a:ext cx="9416921" cy="17748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Commercial  Clarification:</a:t>
            </a:r>
            <a:br>
              <a:rPr lang="en-US" dirty="0"/>
            </a:br>
            <a:r>
              <a:rPr lang="en-US" sz="2400" dirty="0"/>
              <a:t>TO ENGINEER, PROCURE AND CONSTRUCT A WATER ELECTROLYSIS HYDROGEN GENERATION PLANT, WHICH MUST BE INTEGRATED WITH THE EXISTING RENEWABLE POWER PLANT FOR “GREEN H2 PRODUCTION” AT ERIC ROSHERVILLE FOR A PERIOD OF THREE (3) YEARS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Jeanette Makume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Date:2025/05/28</a:t>
            </a:r>
          </a:p>
        </p:txBody>
      </p:sp>
      <p:pic>
        <p:nvPicPr>
          <p:cNvPr id="23" name="Picture Placeholder 22" descr="Logo&#10;&#10;Description automatically generated">
            <a:extLst>
              <a:ext uri="{FF2B5EF4-FFF2-40B4-BE49-F238E27FC236}">
                <a16:creationId xmlns:a16="http://schemas.microsoft.com/office/drawing/2014/main" id="{4AB3A876-6454-40E5-BFEE-ACF4A944B06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6" r="6786"/>
          <a:stretch>
            <a:fillRect/>
          </a:stretch>
        </p:blipFill>
        <p:spPr/>
      </p:pic>
      <p:pic>
        <p:nvPicPr>
          <p:cNvPr id="66" name="Picture Placeholder 65" descr="Diagram&#10;&#10;Description automatically generated">
            <a:extLst>
              <a:ext uri="{FF2B5EF4-FFF2-40B4-BE49-F238E27FC236}">
                <a16:creationId xmlns:a16="http://schemas.microsoft.com/office/drawing/2014/main" id="{0C9C17E4-5C4F-46C1-A5AF-156BE835C9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" r="13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876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3">
            <a:extLst>
              <a:ext uri="{FF2B5EF4-FFF2-40B4-BE49-F238E27FC236}">
                <a16:creationId xmlns:a16="http://schemas.microsoft.com/office/drawing/2014/main" id="{EE30CC54-250E-86BE-86B3-CFB946D24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8C7F6D"/>
              </a:buClr>
              <a:buSzPct val="125000"/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8C7F6D"/>
              </a:buClr>
              <a:buSzPct val="125000"/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fld id="{975E213E-5133-4006-BD13-6FA0385E9732}" type="slidenum">
              <a:rPr lang="en-US" altLang="en-US" sz="1000">
                <a:solidFill>
                  <a:srgbClr val="83725B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t>2</a:t>
            </a:fld>
            <a:endParaRPr lang="en-US" altLang="en-US" sz="1000">
              <a:solidFill>
                <a:srgbClr val="83725B"/>
              </a:solidFill>
            </a:endParaRPr>
          </a:p>
        </p:txBody>
      </p:sp>
      <p:sp>
        <p:nvSpPr>
          <p:cNvPr id="63491" name="Title 1">
            <a:extLst>
              <a:ext uri="{FF2B5EF4-FFF2-40B4-BE49-F238E27FC236}">
                <a16:creationId xmlns:a16="http://schemas.microsoft.com/office/drawing/2014/main" id="{79090FE3-001A-34ED-DD7F-7197605221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301626"/>
            <a:ext cx="6985000" cy="365125"/>
          </a:xfrm>
        </p:spPr>
        <p:txBody>
          <a:bodyPr/>
          <a:lstStyle/>
          <a:p>
            <a:r>
              <a:rPr lang="en-ZA" altLang="en-US" sz="2800"/>
              <a:t>Objective of Session</a:t>
            </a:r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CC72F09-7F26-31A6-4A55-2F9954E76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789" y="1203325"/>
            <a:ext cx="8391525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8C7F6D"/>
              </a:buClr>
              <a:buSzPct val="125000"/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8C7F6D"/>
              </a:buClr>
              <a:buSzPct val="125000"/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panose="020B0604020202020204" pitchFamily="34" charset="0"/>
              <a:buChar char="–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/>
              <a:t>				</a:t>
            </a:r>
            <a:r>
              <a:rPr lang="en-ZA" altLang="en-US" sz="1800" dirty="0">
                <a:solidFill>
                  <a:srgbClr val="003399"/>
                </a:solidFill>
              </a:rPr>
              <a:t> </a:t>
            </a:r>
            <a:r>
              <a:rPr lang="en-ZA" altLang="en-US" sz="1800" b="1" dirty="0"/>
              <a:t>		</a:t>
            </a:r>
            <a:r>
              <a:rPr lang="en-GB" altLang="en-US" sz="700" dirty="0"/>
              <a:t>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E8C83A-9297-F9DD-9360-9FB0A99BDD4B}"/>
              </a:ext>
            </a:extLst>
          </p:cNvPr>
          <p:cNvSpPr/>
          <p:nvPr/>
        </p:nvSpPr>
        <p:spPr>
          <a:xfrm>
            <a:off x="4505325" y="1601788"/>
            <a:ext cx="5486400" cy="3421062"/>
          </a:xfrm>
          <a:prstGeom prst="rect">
            <a:avLst/>
          </a:prstGeom>
          <a:solidFill>
            <a:srgbClr val="766752">
              <a:lumMod val="60000"/>
              <a:lumOff val="40000"/>
            </a:srgbClr>
          </a:solidFill>
          <a:ln w="25400" cap="flat" cmpd="sng" algn="ctr">
            <a:solidFill>
              <a:srgbClr val="766752"/>
            </a:solidFill>
            <a:prstDash val="solid"/>
          </a:ln>
          <a:effectLst/>
        </p:spPr>
        <p:txBody>
          <a:bodyPr anchor="ctr"/>
          <a:lstStyle/>
          <a:p>
            <a:pPr marL="177800" indent="-1778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ZA" sz="2000" kern="0" dirty="0">
                <a:solidFill>
                  <a:srgbClr val="FFFFFF"/>
                </a:solidFill>
                <a:latin typeface="Arial"/>
                <a:cs typeface="Arial"/>
              </a:rPr>
              <a:t>Addressing the content of the invitation to tender – </a:t>
            </a:r>
            <a:r>
              <a:rPr lang="en-US" sz="2000" kern="0" dirty="0">
                <a:solidFill>
                  <a:srgbClr val="FFFFFF"/>
                </a:solidFill>
                <a:latin typeface="Arial"/>
                <a:cs typeface="Arial"/>
              </a:rPr>
              <a:t>E1256CXMWP</a:t>
            </a:r>
            <a:r>
              <a:rPr lang="en-ZA" sz="2000" kern="0" dirty="0">
                <a:solidFill>
                  <a:srgbClr val="FFFFFF"/>
                </a:solidFill>
                <a:latin typeface="Arial"/>
                <a:cs typeface="Arial"/>
              </a:rPr>
              <a:t>; </a:t>
            </a: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ZA" sz="2000" kern="0" dirty="0">
                <a:solidFill>
                  <a:srgbClr val="FFFFFF"/>
                </a:solidFill>
                <a:latin typeface="Arial"/>
                <a:cs typeface="Arial"/>
              </a:rPr>
              <a:t>Providing forum for Q &amp; A  to clarifications required;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BE0A94EC-F439-DC7A-2DF5-A441CE64359B}"/>
              </a:ext>
            </a:extLst>
          </p:cNvPr>
          <p:cNvSpPr/>
          <p:nvPr/>
        </p:nvSpPr>
        <p:spPr>
          <a:xfrm>
            <a:off x="2097089" y="1625601"/>
            <a:ext cx="1951037" cy="574675"/>
          </a:xfrm>
          <a:prstGeom prst="homePlate">
            <a:avLst/>
          </a:prstGeom>
          <a:solidFill>
            <a:srgbClr val="003896"/>
          </a:solidFill>
          <a:ln w="25400" cap="flat" cmpd="sng" algn="ctr">
            <a:solidFill>
              <a:srgbClr val="00389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>
              <a:defRPr/>
            </a:pPr>
            <a:r>
              <a:rPr lang="en-ZA" sz="2000" b="1" kern="0" dirty="0">
                <a:solidFill>
                  <a:srgbClr val="FFFFFF"/>
                </a:solidFill>
                <a:latin typeface="Arial"/>
                <a:cs typeface="Arial"/>
              </a:rPr>
              <a:t>Session Objectives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/>
              <a:t>Commercial Requirements</a:t>
            </a:r>
          </a:p>
        </p:txBody>
      </p:sp>
      <p:sp>
        <p:nvSpPr>
          <p:cNvPr id="38916" name="Date Placeholder 3"/>
          <p:cNvSpPr>
            <a:spLocks noGrp="1"/>
          </p:cNvSpPr>
          <p:nvPr>
            <p:ph type="dt" sz="half" idx="10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ZA" altLang="en-US" sz="1000">
              <a:solidFill>
                <a:srgbClr val="83725B"/>
              </a:solidFill>
            </a:endParaRPr>
          </a:p>
        </p:txBody>
      </p:sp>
      <p:sp>
        <p:nvSpPr>
          <p:cNvPr id="3891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D2D72D9A-8C35-4D33-8B29-2AB654A1D2C5}" type="slidenum">
              <a:rPr lang="en-ZA" altLang="en-US" sz="1000">
                <a:solidFill>
                  <a:srgbClr val="83725B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C472C-47A1-8547-84E0-F2B634F84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805" y="1109080"/>
            <a:ext cx="11171767" cy="5045075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Tender Number</a:t>
            </a: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E1256CXMWP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800" b="1" u="sng" kern="1200" dirty="0">
              <a:solidFill>
                <a:srgbClr val="003896"/>
              </a:solidFill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800" b="1" u="sng" kern="1200" dirty="0">
              <a:solidFill>
                <a:srgbClr val="003896"/>
              </a:solidFill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Tender Closing date: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kern="1200" dirty="0">
                <a:solidFill>
                  <a:srgbClr val="003896"/>
                </a:solidFill>
                <a:latin typeface="Arial"/>
                <a:ea typeface="Calibri"/>
                <a:cs typeface="Arial" charset="0"/>
              </a:rPr>
              <a:t>Tenders to be  Addressed to:  Jeanette Makume – E1256CXMWP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kern="1200" dirty="0">
                <a:solidFill>
                  <a:srgbClr val="003896"/>
                </a:solidFill>
                <a:latin typeface="Arial"/>
                <a:ea typeface="Calibri"/>
                <a:cs typeface="Arial" charset="0"/>
              </a:rPr>
              <a:t>Date: 27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Calibri"/>
                <a:cs typeface="Arial" charset="0"/>
              </a:rPr>
              <a:t> May 2025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kern="1200" dirty="0">
                <a:solidFill>
                  <a:srgbClr val="003896"/>
                </a:solidFill>
                <a:latin typeface="Arial"/>
                <a:cs typeface="Arial" charset="0"/>
              </a:rPr>
              <a:t>Time: 10h00 South African Standard Time (SAST)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1800" b="1" kern="1200" dirty="0">
              <a:solidFill>
                <a:srgbClr val="003896"/>
              </a:solidFill>
              <a:latin typeface="Arial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US" sz="1800" b="1" kern="1200" dirty="0">
                <a:solidFill>
                  <a:srgbClr val="003896"/>
                </a:solidFill>
                <a:latin typeface="Arial"/>
                <a:cs typeface="Arial" charset="0"/>
              </a:rPr>
              <a:t>Late Tenders will not be accepted.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1800" b="1" kern="1200" dirty="0">
              <a:solidFill>
                <a:srgbClr val="003896"/>
              </a:solidFill>
              <a:latin typeface="Arial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US" sz="1800" b="1" kern="1200" dirty="0">
                <a:solidFill>
                  <a:srgbClr val="003896"/>
                </a:solidFill>
                <a:latin typeface="Arial"/>
                <a:cs typeface="Arial" charset="0"/>
              </a:rPr>
              <a:t>Tenders should be uploaded/submitted via Eskom Tender bulletin site on the Eskom E- tendering page </a:t>
            </a:r>
            <a:r>
              <a:rPr lang="en-US" sz="1800" b="1" kern="1200" dirty="0">
                <a:solidFill>
                  <a:srgbClr val="003896"/>
                </a:solidFill>
                <a:latin typeface="Arial"/>
                <a:cs typeface="Arial" charset="0"/>
                <a:hlinkClick r:id="rId3"/>
              </a:rPr>
              <a:t>https://etendering.eskom.co.za</a:t>
            </a:r>
            <a:r>
              <a:rPr lang="en-US" sz="1800" b="1" kern="1200" dirty="0">
                <a:solidFill>
                  <a:srgbClr val="003896"/>
                </a:solidFill>
                <a:latin typeface="Arial"/>
                <a:cs typeface="Arial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1800" b="1" kern="1200" dirty="0">
              <a:solidFill>
                <a:srgbClr val="003896"/>
              </a:solidFill>
              <a:latin typeface="Arial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US" sz="1800" b="1" kern="1200" dirty="0">
                <a:solidFill>
                  <a:srgbClr val="003896"/>
                </a:solidFill>
                <a:latin typeface="Arial"/>
                <a:cs typeface="Arial" charset="0"/>
              </a:rPr>
              <a:t>Please note it is the responsibility of the supplier to ensure that the tender submission is submitted before the closing time.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                  				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 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6007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9DF8C-1057-463E-132F-3F8EAF9D7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Commercial Requirements - continues</a:t>
            </a: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6373-7C72-260B-DF1C-C78328319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0000"/>
              <a:buFontTx/>
              <a:buNone/>
              <a:tabLst/>
              <a:defRPr/>
            </a:pPr>
            <a:r>
              <a:rPr kumimoji="0" lang="en-ZA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Enquiry Submission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tenderer must upload the tender via Eskom Tender bulletin site on the Eskom E- tendering page. The documents need to be upload under the folder Technical, Commercial, Financial, and SHEQ.</a:t>
            </a:r>
            <a:endParaRPr lang="en-US" sz="1800" b="1" kern="120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0000"/>
              <a:buFontTx/>
              <a:buNone/>
              <a:tabLst/>
              <a:defRPr/>
            </a:pPr>
            <a:endParaRPr lang="en-US" sz="1800" b="1" kern="120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documents need to be submitted in a PDF and Excel format (The limit is 50MB per file and total submission of 900MB per submissions). The price list needs to be submitted in PDF and a copy in excel format.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0000"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Zip/condense files can be uploaded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hard copy will be accepted.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for some reason you resubmit your tender, then the latest version of the tender submitted will only be accepted and all previous submission/s will be null and void.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DF41D-46AD-EF8C-6AAB-EC6F8F729E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pPr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6661680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45089-6B6D-0E1C-BFA2-F397FEF56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Commercial Requirements - continues</a:t>
            </a: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71101-BE9A-5328-6AC0-916143196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dirty="0">
                <a:solidFill>
                  <a:srgbClr val="00389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tenderer’s failure to have submitted/uploaded tender documents will render the tender non-responsive.</a:t>
            </a:r>
          </a:p>
          <a:p>
            <a:r>
              <a:rPr lang="en-US" sz="18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Please ensure that the submission status is indicated as complete. </a:t>
            </a:r>
          </a:p>
          <a:p>
            <a:r>
              <a:rPr lang="en-US" sz="18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Supplier Help Manual guide and video can be found on Eskom E-Tendering </a:t>
            </a:r>
            <a:r>
              <a:rPr lang="en-US" sz="1800" b="1" i="0" u="none" strike="noStrike" baseline="0" dirty="0" err="1">
                <a:solidFill>
                  <a:schemeClr val="tx1"/>
                </a:solidFill>
                <a:latin typeface="Arial" panose="020B0604020202020204" pitchFamily="34" charset="0"/>
              </a:rPr>
              <a:t>pag</a:t>
            </a:r>
            <a:endParaRPr lang="en-US" sz="1800" b="1" i="0" u="none" strike="noStrike" baseline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u="sng" dirty="0">
                <a:solidFill>
                  <a:schemeClr val="tx1"/>
                </a:solidFill>
                <a:latin typeface="Arial" panose="020B0604020202020204" pitchFamily="34" charset="0"/>
              </a:rPr>
              <a:t>Mandatory Requirements:</a:t>
            </a:r>
          </a:p>
          <a:p>
            <a:pPr marL="0" indent="0">
              <a:buNone/>
            </a:pPr>
            <a:endParaRPr lang="en-US" sz="20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Refer to page 17 to 21 of the Invitation to tender to ensure understanding of the mandatory required documents at closing date and documents required at contract stage.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ZA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Annexures to be completed and submitted: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None/>
              <a:tabLst/>
              <a:defRPr/>
            </a:pPr>
            <a:endParaRPr kumimoji="0" lang="en-US" sz="1800" b="1" i="0" u="sng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Annexure A to J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Char char="•"/>
              <a:tabLst/>
              <a:defRPr/>
            </a:pPr>
            <a:r>
              <a:rPr lang="en-US" sz="1800" b="1" dirty="0">
                <a:solidFill>
                  <a:srgbClr val="003896"/>
                </a:solidFill>
                <a:latin typeface="Arial"/>
                <a:cs typeface="Arial"/>
              </a:rPr>
              <a:t>Technical; SHEQ and SDL&amp;I requirements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indent="0">
              <a:buNone/>
            </a:pPr>
            <a:endParaRPr lang="en-US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096B7-5B79-6A42-F090-88C8501EDE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pPr/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3387021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656139" y="6453189"/>
            <a:ext cx="2879725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501F7056-E47F-4123-A11C-996E2B3035E8}" type="slidenum">
              <a:rPr lang="en-ZA" altLang="en-US" smtClean="0">
                <a:solidFill>
                  <a:srgbClr val="83725B"/>
                </a:solidFill>
              </a:rPr>
              <a:pPr algn="ctr"/>
              <a:t>6</a:t>
            </a:fld>
            <a:endParaRPr lang="en-ZA" altLang="en-US" dirty="0">
              <a:solidFill>
                <a:srgbClr val="83725B"/>
              </a:solidFill>
            </a:endParaRP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143745" y="176281"/>
            <a:ext cx="78674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b="1" dirty="0">
                <a:solidFill>
                  <a:schemeClr val="bg1"/>
                </a:solidFill>
              </a:rPr>
              <a:t>Commercial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en-US" altLang="en-US" sz="3200" b="1" dirty="0">
                <a:solidFill>
                  <a:schemeClr val="bg1"/>
                </a:solidFill>
              </a:rPr>
              <a:t>Requirements - continues</a:t>
            </a:r>
            <a:endParaRPr lang="en-ZA" alt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D08A185-E8B6-879F-FA8D-90C07492D2E8}"/>
              </a:ext>
            </a:extLst>
          </p:cNvPr>
          <p:cNvSpPr txBox="1">
            <a:spLocks/>
          </p:cNvSpPr>
          <p:nvPr/>
        </p:nvSpPr>
        <p:spPr bwMode="auto">
          <a:xfrm>
            <a:off x="400049" y="993913"/>
            <a:ext cx="11301621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147638" indent="-1460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5000"/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2pPr>
            <a:lvl3pPr marL="357188" indent="-20796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5000"/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481013" indent="-122238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4pPr>
            <a:lvl5pPr marL="657225" indent="-174625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5pPr>
            <a:lvl6pPr marL="1114425" indent="-174625" algn="l" rtl="0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6pPr>
            <a:lvl7pPr marL="1571625" indent="-174625" algn="l" rtl="0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7pPr>
            <a:lvl8pPr marL="2028825" indent="-174625" algn="l" rtl="0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8pPr>
            <a:lvl9pPr marL="2486025" indent="-174625" algn="l" rtl="0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Evaluation process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Stage 1: Basic Compliance. Compliance check against the basic requirements.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Tenderers who do not meet the basic compliance will be disqualified.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Stage 2: Mandatory Requirements- by the required deadlines as stipulated in the Tender Returnable section. Compliance check against the Mandatory requirements.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Tenderers who do not meet the mandatory submission will be disqualified.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Stage 3: Functionality/ Technical - 80% threshold.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Tenderers who do not meet the threshold for functionality scoring will be disqualified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Stage 4: Price and Specific goals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Suppliers will be ranked by applying the preferential point scoring based on the:</a:t>
            </a:r>
            <a:endParaRPr kumimoji="0" lang="en-ZA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</a:t>
            </a:r>
            <a:endParaRPr kumimoji="0" lang="en-ZA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4381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80/20 or 90/10 </a:t>
            </a:r>
          </a:p>
          <a:p>
            <a:pPr marL="15240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Calibri"/>
              <a:cs typeface="Arial"/>
            </a:endParaRPr>
          </a:p>
          <a:p>
            <a:pPr marL="4381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Eskom will then add the score from Pricing and the B-BBEE level together and rank the suppliers from the highest to the lowest.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492628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197391" y="148884"/>
            <a:ext cx="7895731" cy="666750"/>
          </a:xfrm>
        </p:spPr>
        <p:txBody>
          <a:bodyPr/>
          <a:lstStyle/>
          <a:p>
            <a:pPr eaLnBrk="1" hangingPunct="1"/>
            <a:r>
              <a:rPr lang="en-US" altLang="en-US" sz="3200" b="1" dirty="0"/>
              <a:t>Commercial Requirements - continues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98C4DFD-1AB3-2FBC-B3CA-7DAAA21B9EB0}"/>
              </a:ext>
            </a:extLst>
          </p:cNvPr>
          <p:cNvSpPr txBox="1">
            <a:spLocks/>
          </p:cNvSpPr>
          <p:nvPr/>
        </p:nvSpPr>
        <p:spPr bwMode="auto">
          <a:xfrm>
            <a:off x="197392" y="1271588"/>
            <a:ext cx="11358286" cy="5945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147638" indent="-1460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5000"/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2pPr>
            <a:lvl3pPr marL="357188" indent="-20796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Pct val="125000"/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481013" indent="-122238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4pPr>
            <a:lvl5pPr marL="657225" indent="-174625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5pPr>
            <a:lvl6pPr marL="1114425" indent="-174625" algn="l" rtl="0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6pPr>
            <a:lvl7pPr marL="1571625" indent="-174625" algn="l" rtl="0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7pPr>
            <a:lvl8pPr marL="2028825" indent="-174625" algn="l" rtl="0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8pPr>
            <a:lvl9pPr marL="2486025" indent="-174625" algn="l" rtl="0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Stage 5: Contractual Requirements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following contractual requirements apply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this enquiry: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 Analysis;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Quality requirements;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Safety, Health and Environmental (SHE);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Supplier Development Localization and Industrialization (SDL&amp;I) .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ZA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 </a:t>
            </a:r>
            <a:endParaRPr lang="en-ZA" sz="1800" b="1" kern="0" dirty="0">
              <a:latin typeface="Calibri"/>
              <a:cs typeface="Times New Roman"/>
            </a:endParaRP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Conditions of Contract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NEC 3 </a:t>
            </a:r>
            <a:r>
              <a:rPr lang="en-US" sz="1800" b="1" kern="0" dirty="0">
                <a:latin typeface="Arial"/>
                <a:cs typeface="Arial"/>
              </a:rPr>
              <a:t>Engineering Construction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Contract (pricing data/schedule)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None/>
              <a:tabLst/>
              <a:defRPr/>
            </a:pPr>
            <a:endParaRPr lang="en-US" sz="1800" b="1" kern="0" dirty="0">
              <a:latin typeface="Arial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Notes:</a:t>
            </a:r>
          </a:p>
          <a:p>
            <a:pPr marL="15240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None/>
              <a:tabLst/>
              <a:defRPr/>
            </a:pPr>
            <a:endParaRPr lang="en-US" sz="1800" b="1" kern="0" dirty="0">
              <a:latin typeface="Arial"/>
              <a:cs typeface="Arial"/>
            </a:endParaRPr>
          </a:p>
          <a:p>
            <a:pPr marL="438150" indent="-285750" algn="just"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Documents should be downloaded from the National Treasury e-portal and/or Eskom website</a:t>
            </a:r>
          </a:p>
          <a:p>
            <a:pPr marL="152400" indent="0" algn="just">
              <a:buNone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38150" indent="-285750" algn="just">
              <a:defRPr/>
            </a:pPr>
            <a:r>
              <a:rPr lang="en-US" sz="1800" b="1" kern="0" dirty="0">
                <a:latin typeface="Arial"/>
                <a:cs typeface="Arial"/>
              </a:rPr>
              <a:t>Central Supplier Database (CSD) number [MAAA………]/ CSD Report – is not mandatory but a contractual requirement.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Char char="•"/>
              <a:tabLst/>
              <a:defRPr/>
            </a:pPr>
            <a:endParaRPr kumimoji="0" lang="en-ZA" sz="18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ZA" sz="18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534483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13521" y="182893"/>
            <a:ext cx="7715828" cy="666750"/>
          </a:xfrm>
        </p:spPr>
        <p:txBody>
          <a:bodyPr/>
          <a:lstStyle/>
          <a:p>
            <a:r>
              <a:rPr lang="en-US" altLang="en-US" sz="3200" b="1" dirty="0"/>
              <a:t>Commercial Requirements - continues</a:t>
            </a:r>
            <a:endParaRPr lang="en-ZA" altLang="en-US" sz="32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C15EEE-259C-2C92-93BA-051F7FC27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800" b="1" dirty="0">
                <a:solidFill>
                  <a:srgbClr val="003896"/>
                </a:solidFill>
                <a:latin typeface="Arial" panose="020B0604020202020204" pitchFamily="34" charset="0"/>
                <a:cs typeface="Arial"/>
              </a:rPr>
              <a:t>The tender shall be for the whole of the contract only.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sz="1800" b="1" dirty="0">
              <a:solidFill>
                <a:srgbClr val="003896"/>
              </a:solidFill>
              <a:latin typeface="Arial" panose="020B0604020202020204" pitchFamily="34" charset="0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The tender validity period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i</a:t>
            </a:r>
            <a:r>
              <a:rPr lang="en-US" sz="1800" b="1" dirty="0">
                <a:solidFill>
                  <a:srgbClr val="003896"/>
                </a:solidFill>
                <a:latin typeface="Arial" panose="020B0604020202020204" pitchFamily="34" charset="0"/>
                <a:cs typeface="Arial"/>
              </a:rPr>
              <a:t>s 12 weeks after tender closing date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sz="1800" b="1" dirty="0">
              <a:solidFill>
                <a:srgbClr val="003896"/>
              </a:solidFill>
              <a:latin typeface="Arial" panose="020B0604020202020204" pitchFamily="34" charset="0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800" b="1" dirty="0">
                <a:solidFill>
                  <a:srgbClr val="003896"/>
                </a:solidFill>
                <a:latin typeface="Arial" panose="020B0604020202020204" pitchFamily="34" charset="0"/>
                <a:cs typeface="Arial"/>
              </a:rPr>
              <a:t>All questions and clarifications pertaining to this enquiry will be in writing only and addressed via email to the Eskom Representative namely, </a:t>
            </a:r>
            <a:r>
              <a:rPr lang="en-US" sz="1800" b="1" dirty="0">
                <a:solidFill>
                  <a:srgbClr val="003896"/>
                </a:solidFill>
                <a:latin typeface="Arial" panose="020B0604020202020204" pitchFamily="34" charset="0"/>
                <a:cs typeface="Arial"/>
                <a:hlinkClick r:id="rId2"/>
              </a:rPr>
              <a:t>makumej@eskom.co.za</a:t>
            </a:r>
            <a:r>
              <a:rPr lang="en-US" sz="1800" b="1" dirty="0">
                <a:solidFill>
                  <a:srgbClr val="003896"/>
                </a:solidFill>
                <a:latin typeface="Arial" panose="020B0604020202020204" pitchFamily="34" charset="0"/>
                <a:cs typeface="Arial"/>
              </a:rPr>
              <a:t>. 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sz="1800" b="1" dirty="0">
              <a:solidFill>
                <a:srgbClr val="003896"/>
              </a:solidFill>
              <a:latin typeface="Arial" panose="020B0604020202020204" pitchFamily="34" charset="0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Responses will be uploaded on the National Treasury e-tender portal and Eskom tender bulletin only and there will be no individual responses to tenderers. 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800" b="1" dirty="0">
                <a:solidFill>
                  <a:srgbClr val="003896"/>
                </a:solidFill>
                <a:latin typeface="Arial"/>
                <a:cs typeface="Arial"/>
              </a:rPr>
              <a:t>A tenderer that does not submit mandatory documents or complete information required in mandatory documents by the deadline stipulated in the Tender Returnable section will be deemed non-responsive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sz="1800" b="1" dirty="0">
              <a:solidFill>
                <a:srgbClr val="003896"/>
              </a:solidFill>
              <a:latin typeface="Arial"/>
              <a:cs typeface="Arial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5252763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D8095006-E676-476F-985B-8FCF0282D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371" y="1702465"/>
            <a:ext cx="4425452" cy="3421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R.A3RXO0qOWcr4loXCP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sSnYlr00iOfk5FFF0xw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amp"/>
  <p:tag name="DATE" val="2011/07/04 06:51:05 PM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pConnector"/>
  <p:tag name="DATE" val="2011/07/04 06:51:05 PM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pConnector"/>
  <p:tag name="DATE" val="2011/07/04 06:51:05 PM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title and text">
  <a:themeElements>
    <a:clrScheme name="Custom 1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C97A00"/>
      </a:hlink>
      <a:folHlink>
        <a:srgbClr val="858705"/>
      </a:folHlink>
    </a:clrScheme>
    <a:fontScheme name="template_B-pictures_circ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plate_B-pictures_circ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itle and text">
  <a:themeElements>
    <a:clrScheme name="Custom 1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C97A00"/>
      </a:hlink>
      <a:folHlink>
        <a:srgbClr val="858705"/>
      </a:folHlink>
    </a:clrScheme>
    <a:fontScheme name="template_B-pictures_circ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plate_B-pictures_circ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B-pictures_circl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B-pictures_circl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New Eskom template">
  <a:themeElements>
    <a:clrScheme name="">
      <a:dk1>
        <a:srgbClr val="003896"/>
      </a:dk1>
      <a:lt1>
        <a:srgbClr val="FFFFFF"/>
      </a:lt1>
      <a:dk2>
        <a:srgbClr val="83725B"/>
      </a:dk2>
      <a:lt2>
        <a:srgbClr val="A29584"/>
      </a:lt2>
      <a:accent1>
        <a:srgbClr val="C1B8AD"/>
      </a:accent1>
      <a:accent2>
        <a:srgbClr val="7F9BCA"/>
      </a:accent2>
      <a:accent3>
        <a:srgbClr val="FFFFFF"/>
      </a:accent3>
      <a:accent4>
        <a:srgbClr val="002E7F"/>
      </a:accent4>
      <a:accent5>
        <a:srgbClr val="DDD8D3"/>
      </a:accent5>
      <a:accent6>
        <a:srgbClr val="728CB7"/>
      </a:accent6>
      <a:hlink>
        <a:srgbClr val="C97A00"/>
      </a:hlink>
      <a:folHlink>
        <a:srgbClr val="003896"/>
      </a:folHlink>
    </a:clrScheme>
    <a:fontScheme name="New Esko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0000"/>
            </a:gs>
            <a:gs pos="100000">
              <a:srgbClr val="008080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rgbClr val="00389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0000"/>
            </a:gs>
            <a:gs pos="100000">
              <a:srgbClr val="008080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rgbClr val="00389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New Esko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03896"/>
    </a:dk1>
    <a:lt1>
      <a:srgbClr val="FFFFFF"/>
    </a:lt1>
    <a:dk2>
      <a:srgbClr val="FFFFFF"/>
    </a:dk2>
    <a:lt2>
      <a:srgbClr val="DDDDDD"/>
    </a:lt2>
    <a:accent1>
      <a:srgbClr val="003896"/>
    </a:accent1>
    <a:accent2>
      <a:srgbClr val="83725B"/>
    </a:accent2>
    <a:accent3>
      <a:srgbClr val="FFFFFF"/>
    </a:accent3>
    <a:accent4>
      <a:srgbClr val="002E7F"/>
    </a:accent4>
    <a:accent5>
      <a:srgbClr val="AAAEC9"/>
    </a:accent5>
    <a:accent6>
      <a:srgbClr val="766752"/>
    </a:accent6>
    <a:hlink>
      <a:srgbClr val="C97A00"/>
    </a:hlink>
    <a:folHlink>
      <a:srgbClr val="85870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allery_x0020_Keywords xmlns="b066638b-8533-4687-a48b-8877f492106b" xsi:nil="true"/>
    <ImageCreateDate xmlns="9AA987DC-C9A7-4495-B0EB-A7EB0F9343F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B0A6D8BFE48B5B4C98C9B506E18E4C4F" ma:contentTypeVersion="2" ma:contentTypeDescription="Upload an image." ma:contentTypeScope="" ma:versionID="faf5921d99471c51c746d233a2595df0">
  <xsd:schema xmlns:xsd="http://www.w3.org/2001/XMLSchema" xmlns:xs="http://www.w3.org/2001/XMLSchema" xmlns:p="http://schemas.microsoft.com/office/2006/metadata/properties" xmlns:ns1="http://schemas.microsoft.com/sharepoint/v3" xmlns:ns2="9AA987DC-C9A7-4495-B0EB-A7EB0F9343F3" xmlns:ns3="http://schemas.microsoft.com/sharepoint/v3/fields" xmlns:ns4="b066638b-8533-4687-a48b-8877f492106b" targetNamespace="http://schemas.microsoft.com/office/2006/metadata/properties" ma:root="true" ma:fieldsID="83d4262b44be4079de954f019704b229" ns1:_="" ns2:_="" ns3:_="" ns4:_="">
    <xsd:import namespace="http://schemas.microsoft.com/sharepoint/v3"/>
    <xsd:import namespace="9AA987DC-C9A7-4495-B0EB-A7EB0F9343F3"/>
    <xsd:import namespace="http://schemas.microsoft.com/sharepoint/v3/fields"/>
    <xsd:import namespace="b066638b-8533-4687-a48b-8877f492106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Gallery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987DC-C9A7-4495-B0EB-A7EB0F9343F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6638b-8533-4687-a48b-8877f492106b" elementFormDefault="qualified">
    <xsd:import namespace="http://schemas.microsoft.com/office/2006/documentManagement/types"/>
    <xsd:import namespace="http://schemas.microsoft.com/office/infopath/2007/PartnerControls"/>
    <xsd:element name="Gallery_x0020_Keywords" ma:index="29" nillable="true" ma:displayName="Gallery Keywords" ma:internalName="Gallery_x0020_Keyword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0325F2-1199-4A7E-B87D-734C0A3EB286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9AA987DC-C9A7-4495-B0EB-A7EB0F9343F3"/>
    <ds:schemaRef ds:uri="http://purl.org/dc/dcmitype/"/>
    <ds:schemaRef ds:uri="http://purl.org/dc/terms/"/>
    <ds:schemaRef ds:uri="http://schemas.openxmlformats.org/package/2006/metadata/core-properties"/>
    <ds:schemaRef ds:uri="b066638b-8533-4687-a48b-8877f492106b"/>
    <ds:schemaRef ds:uri="http://schemas.microsoft.com/office/2006/metadata/properties"/>
    <ds:schemaRef ds:uri="http://schemas.microsoft.com/sharepoint/v3/field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4C14A18-89E5-4E51-A111-2EDA3AAE8F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A987DC-C9A7-4495-B0EB-A7EB0F9343F3"/>
    <ds:schemaRef ds:uri="http://schemas.microsoft.com/sharepoint/v3/fields"/>
    <ds:schemaRef ds:uri="b066638b-8533-4687-a48b-8877f4921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4070</TotalTime>
  <Words>772</Words>
  <Application>Microsoft Office PowerPoint</Application>
  <PresentationFormat>Widescreen</PresentationFormat>
  <Paragraphs>126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Courier New</vt:lpstr>
      <vt:lpstr>Gill Sans MT</vt:lpstr>
      <vt:lpstr>Wingdings</vt:lpstr>
      <vt:lpstr>Office Theme</vt:lpstr>
      <vt:lpstr>Content Slide Master</vt:lpstr>
      <vt:lpstr>title and text</vt:lpstr>
      <vt:lpstr>1_title and text</vt:lpstr>
      <vt:lpstr>New Eskom template</vt:lpstr>
      <vt:lpstr>think-cell Slide</vt:lpstr>
      <vt:lpstr>Commercial  Clarification: TO ENGINEER, PROCURE AND CONSTRUCT A WATER ELECTROLYSIS HYDROGEN GENERATION PLANT, WHICH MUST BE INTEGRATED WITH THE EXISTING RENEWABLE POWER PLANT FOR “GREEN H2 PRODUCTION” AT ERIC ROSHERVILLE FOR A PERIOD OF THREE (3) YEARS</vt:lpstr>
      <vt:lpstr>Objective of Session</vt:lpstr>
      <vt:lpstr>Commercial Requirements</vt:lpstr>
      <vt:lpstr>Commercial Requirements - continues</vt:lpstr>
      <vt:lpstr>Commercial Requirements - continues</vt:lpstr>
      <vt:lpstr>PowerPoint Presentation</vt:lpstr>
      <vt:lpstr>Commercial Requirements - continues</vt:lpstr>
      <vt:lpstr>Commercial Requirements - continues</vt:lpstr>
      <vt:lpstr>PowerPoint Presentation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Jeanette Makume</cp:lastModifiedBy>
  <cp:revision>42</cp:revision>
  <dcterms:created xsi:type="dcterms:W3CDTF">2020-01-06T09:48:40Z</dcterms:created>
  <dcterms:modified xsi:type="dcterms:W3CDTF">2025-05-27T12:48:50Z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0x0101009148F5A04DDD49CBA7127AADA5FB792B00AADE34325A8B49CDA8BB4DB53328F21400B0A6D8BFE48B5B4C98C9B506E18E4C4F</vt:lpwstr>
  </property>
</Properties>
</file>