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3.xml" ContentType="application/vnd.openxmlformats-officedocument.theme+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theme/theme4.xml" ContentType="application/vnd.openxmlformats-officedocument.theme+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5.xml" ContentType="application/vnd.openxmlformats-officedocument.theme+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heme/theme6.xml" ContentType="application/vnd.openxmlformats-officedocument.theme+xml"/>
  <Override PartName="/ppt/theme/theme7.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77" r:id="rId2"/>
    <p:sldMasterId id="2147483685" r:id="rId3"/>
    <p:sldMasterId id="2147484006" r:id="rId4"/>
    <p:sldMasterId id="2147484011" r:id="rId5"/>
  </p:sldMasterIdLst>
  <p:notesMasterIdLst>
    <p:notesMasterId r:id="rId16"/>
  </p:notesMasterIdLst>
  <p:handoutMasterIdLst>
    <p:handoutMasterId r:id="rId17"/>
  </p:handoutMasterIdLst>
  <p:sldIdLst>
    <p:sldId id="266" r:id="rId6"/>
    <p:sldId id="268" r:id="rId7"/>
    <p:sldId id="2147481976" r:id="rId8"/>
    <p:sldId id="2147481977" r:id="rId9"/>
    <p:sldId id="2147481978" r:id="rId10"/>
    <p:sldId id="2147481979" r:id="rId11"/>
    <p:sldId id="2147481980" r:id="rId12"/>
    <p:sldId id="2147481981" r:id="rId13"/>
    <p:sldId id="2147481974" r:id="rId14"/>
    <p:sldId id="267" r:id="rId15"/>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1ECAF1D-4888-7AF9-99EC-E694532B3A9D}" name="Camille Shah" initials="CS" userId="S::ShahC@eskom.co.za::b49c16eb-9c2f-4076-ae16-294c29ffbf0a" providerId="AD"/>
  <p188:author id="{07F7452E-74A8-7274-8674-5813CDFA02DF}" name="Chuene Mavimbela" initials="CM" userId="S::MavimbCH@ntcsa.co.za::14a90c01-3b09-481e-aef3-51d8e288617b" providerId="AD"/>
  <p188:author id="{1BB4004C-EA86-176F-B3D2-BEBA069F5769}" name="Stefanie Mpiyakhe" initials="SM" userId="S::stef@bravegroup.co.za::5232a352-55aa-490d-a92f-c050863fe620" providerId="AD"/>
  <p188:author id="{2DAB9B73-F67F-624D-23DC-66C68E888480}" name="Zanele Bobotyana" initials="ZB" userId="S::VanqaZ@ntcsa.co.za::1d051284-b8a2-4511-96de-a8981e4e70d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Zizo Mkhize" initials="ZM" lastIdx="4" clrIdx="0">
    <p:extLst>
      <p:ext uri="{19B8F6BF-5375-455C-9EA6-DF929625EA0E}">
        <p15:presenceInfo xmlns:p15="http://schemas.microsoft.com/office/powerpoint/2012/main" userId="S::MkhizeZZ@ntcsa.co.za::4532450d-7245-4a3a-b945-6175e615634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a:srgbClr val="003896"/>
    <a:srgbClr val="71725B"/>
    <a:srgbClr val="9B6D56"/>
    <a:srgbClr val="E4BC7F"/>
    <a:srgbClr val="3B86FF"/>
    <a:srgbClr val="E7E8EF"/>
    <a:srgbClr val="F8CBAD"/>
    <a:srgbClr val="EAEAEA"/>
    <a:srgbClr val="E4E4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39ED8B-1616-4A18-A5A2-02DDEC016357}" v="22" dt="2026-04-09T13:51:36.100"/>
  </p1510:revLst>
</p1510:revInfo>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851" autoAdjust="0"/>
    <p:restoredTop sz="93969" autoAdjust="0"/>
  </p:normalViewPr>
  <p:slideViewPr>
    <p:cSldViewPr snapToGrid="0">
      <p:cViewPr varScale="1">
        <p:scale>
          <a:sx n="56" d="100"/>
          <a:sy n="56" d="100"/>
        </p:scale>
        <p:origin x="1428" y="276"/>
      </p:cViewPr>
      <p:guideLst/>
    </p:cSldViewPr>
  </p:slideViewPr>
  <p:notesTextViewPr>
    <p:cViewPr>
      <p:scale>
        <a:sx n="1" d="1"/>
        <a:sy n="1" d="1"/>
      </p:scale>
      <p:origin x="0" y="0"/>
    </p:cViewPr>
  </p:notesTextViewPr>
  <p:notesViewPr>
    <p:cSldViewPr snapToGrid="0">
      <p:cViewPr varScale="1">
        <p:scale>
          <a:sx n="97" d="100"/>
          <a:sy n="97" d="100"/>
        </p:scale>
        <p:origin x="4328"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gs" Target="tags/tag1.xml"/><Relationship Id="rId26" Type="http://schemas.microsoft.com/office/2018/10/relationships/authors" Target="authors.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handoutMaster" Target="handoutMasters/handoutMaster1.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6/11/relationships/changesInfo" Target="changesInfos/changesInfo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avyman Kobani" userId="d2ea5f49-75fa-4243-9d19-419293b16096" providerId="ADAL" clId="{821EC9F8-6520-474F-B2AD-6A75D77CFA7B}"/>
    <pc:docChg chg="undo redo custSel addSld delSld modSld delMainMaster modMainMaster">
      <pc:chgData name="Heavyman Kobani" userId="d2ea5f49-75fa-4243-9d19-419293b16096" providerId="ADAL" clId="{821EC9F8-6520-474F-B2AD-6A75D77CFA7B}" dt="2026-04-10T11:25:01.774" v="1177"/>
      <pc:docMkLst>
        <pc:docMk/>
      </pc:docMkLst>
      <pc:sldChg chg="del">
        <pc:chgData name="Heavyman Kobani" userId="d2ea5f49-75fa-4243-9d19-419293b16096" providerId="ADAL" clId="{821EC9F8-6520-474F-B2AD-6A75D77CFA7B}" dt="2026-04-09T11:11:11.791" v="189" actId="47"/>
        <pc:sldMkLst>
          <pc:docMk/>
          <pc:sldMk cId="323258117" sldId="256"/>
        </pc:sldMkLst>
      </pc:sldChg>
      <pc:sldChg chg="del">
        <pc:chgData name="Heavyman Kobani" userId="d2ea5f49-75fa-4243-9d19-419293b16096" providerId="ADAL" clId="{821EC9F8-6520-474F-B2AD-6A75D77CFA7B}" dt="2026-04-09T11:11:13.741" v="190" actId="47"/>
        <pc:sldMkLst>
          <pc:docMk/>
          <pc:sldMk cId="1028915270" sldId="257"/>
        </pc:sldMkLst>
      </pc:sldChg>
      <pc:sldChg chg="modSp del mod modClrScheme chgLayout">
        <pc:chgData name="Heavyman Kobani" userId="d2ea5f49-75fa-4243-9d19-419293b16096" providerId="ADAL" clId="{821EC9F8-6520-474F-B2AD-6A75D77CFA7B}" dt="2026-04-09T11:11:11.207" v="188" actId="47"/>
        <pc:sldMkLst>
          <pc:docMk/>
          <pc:sldMk cId="1084112814" sldId="258"/>
        </pc:sldMkLst>
        <pc:spChg chg="mod ord">
          <ac:chgData name="Heavyman Kobani" userId="d2ea5f49-75fa-4243-9d19-419293b16096" providerId="ADAL" clId="{821EC9F8-6520-474F-B2AD-6A75D77CFA7B}" dt="2026-04-09T11:06:26.533" v="37"/>
          <ac:spMkLst>
            <pc:docMk/>
            <pc:sldMk cId="1084112814" sldId="258"/>
            <ac:spMk id="2" creationId="{F2CD279D-394F-9B1C-ACA4-B2AE9794B295}"/>
          </ac:spMkLst>
        </pc:spChg>
      </pc:sldChg>
      <pc:sldChg chg="modSp del mod modClrScheme chgLayout">
        <pc:chgData name="Heavyman Kobani" userId="d2ea5f49-75fa-4243-9d19-419293b16096" providerId="ADAL" clId="{821EC9F8-6520-474F-B2AD-6A75D77CFA7B}" dt="2026-04-09T11:11:20.174" v="194" actId="47"/>
        <pc:sldMkLst>
          <pc:docMk/>
          <pc:sldMk cId="1708691594" sldId="259"/>
        </pc:sldMkLst>
        <pc:spChg chg="mod ord">
          <ac:chgData name="Heavyman Kobani" userId="d2ea5f49-75fa-4243-9d19-419293b16096" providerId="ADAL" clId="{821EC9F8-6520-474F-B2AD-6A75D77CFA7B}" dt="2026-04-09T11:06:26.533" v="37"/>
          <ac:spMkLst>
            <pc:docMk/>
            <pc:sldMk cId="1708691594" sldId="259"/>
            <ac:spMk id="2" creationId="{B7FA4DBE-C3ED-AD9A-0614-52B53149276C}"/>
          </ac:spMkLst>
        </pc:spChg>
      </pc:sldChg>
      <pc:sldChg chg="del">
        <pc:chgData name="Heavyman Kobani" userId="d2ea5f49-75fa-4243-9d19-419293b16096" providerId="ADAL" clId="{821EC9F8-6520-474F-B2AD-6A75D77CFA7B}" dt="2026-04-09T11:10:31.738" v="176" actId="47"/>
        <pc:sldMkLst>
          <pc:docMk/>
          <pc:sldMk cId="827797041" sldId="260"/>
        </pc:sldMkLst>
      </pc:sldChg>
      <pc:sldChg chg="del">
        <pc:chgData name="Heavyman Kobani" userId="d2ea5f49-75fa-4243-9d19-419293b16096" providerId="ADAL" clId="{821EC9F8-6520-474F-B2AD-6A75D77CFA7B}" dt="2026-04-09T11:11:17.966" v="193" actId="47"/>
        <pc:sldMkLst>
          <pc:docMk/>
          <pc:sldMk cId="132856627" sldId="261"/>
        </pc:sldMkLst>
      </pc:sldChg>
      <pc:sldChg chg="modSp del mod modClrScheme chgLayout">
        <pc:chgData name="Heavyman Kobani" userId="d2ea5f49-75fa-4243-9d19-419293b16096" providerId="ADAL" clId="{821EC9F8-6520-474F-B2AD-6A75D77CFA7B}" dt="2026-04-09T11:10:40.923" v="180" actId="47"/>
        <pc:sldMkLst>
          <pc:docMk/>
          <pc:sldMk cId="2338101420" sldId="262"/>
        </pc:sldMkLst>
        <pc:spChg chg="mod ord">
          <ac:chgData name="Heavyman Kobani" userId="d2ea5f49-75fa-4243-9d19-419293b16096" providerId="ADAL" clId="{821EC9F8-6520-474F-B2AD-6A75D77CFA7B}" dt="2026-04-09T11:06:26.533" v="37"/>
          <ac:spMkLst>
            <pc:docMk/>
            <pc:sldMk cId="2338101420" sldId="262"/>
            <ac:spMk id="2" creationId="{6D758433-1039-2A63-18B4-D6199CEFC74C}"/>
          </ac:spMkLst>
        </pc:spChg>
        <pc:spChg chg="mod ord">
          <ac:chgData name="Heavyman Kobani" userId="d2ea5f49-75fa-4243-9d19-419293b16096" providerId="ADAL" clId="{821EC9F8-6520-474F-B2AD-6A75D77CFA7B}" dt="2026-04-09T11:06:26.533" v="37"/>
          <ac:spMkLst>
            <pc:docMk/>
            <pc:sldMk cId="2338101420" sldId="262"/>
            <ac:spMk id="4" creationId="{125D4990-7173-F9D8-C923-AB629417EB70}"/>
          </ac:spMkLst>
        </pc:spChg>
      </pc:sldChg>
      <pc:sldChg chg="del">
        <pc:chgData name="Heavyman Kobani" userId="d2ea5f49-75fa-4243-9d19-419293b16096" providerId="ADAL" clId="{821EC9F8-6520-474F-B2AD-6A75D77CFA7B}" dt="2026-04-09T11:10:36.545" v="178" actId="47"/>
        <pc:sldMkLst>
          <pc:docMk/>
          <pc:sldMk cId="719765303" sldId="263"/>
        </pc:sldMkLst>
      </pc:sldChg>
      <pc:sldChg chg="del">
        <pc:chgData name="Heavyman Kobani" userId="d2ea5f49-75fa-4243-9d19-419293b16096" providerId="ADAL" clId="{821EC9F8-6520-474F-B2AD-6A75D77CFA7B}" dt="2026-04-09T11:10:34.772" v="177" actId="47"/>
        <pc:sldMkLst>
          <pc:docMk/>
          <pc:sldMk cId="2203581274" sldId="264"/>
        </pc:sldMkLst>
      </pc:sldChg>
      <pc:sldChg chg="del">
        <pc:chgData name="Heavyman Kobani" userId="d2ea5f49-75fa-4243-9d19-419293b16096" providerId="ADAL" clId="{821EC9F8-6520-474F-B2AD-6A75D77CFA7B}" dt="2026-04-09T11:10:43.940" v="181" actId="47"/>
        <pc:sldMkLst>
          <pc:docMk/>
          <pc:sldMk cId="1206837882" sldId="265"/>
        </pc:sldMkLst>
      </pc:sldChg>
      <pc:sldChg chg="modSp mod">
        <pc:chgData name="Heavyman Kobani" userId="d2ea5f49-75fa-4243-9d19-419293b16096" providerId="ADAL" clId="{821EC9F8-6520-474F-B2AD-6A75D77CFA7B}" dt="2026-04-09T11:08:22.346" v="143" actId="20577"/>
        <pc:sldMkLst>
          <pc:docMk/>
          <pc:sldMk cId="1258479327" sldId="266"/>
        </pc:sldMkLst>
        <pc:spChg chg="mod">
          <ac:chgData name="Heavyman Kobani" userId="d2ea5f49-75fa-4243-9d19-419293b16096" providerId="ADAL" clId="{821EC9F8-6520-474F-B2AD-6A75D77CFA7B}" dt="2026-04-09T11:07:57.770" v="113" actId="14100"/>
          <ac:spMkLst>
            <pc:docMk/>
            <pc:sldMk cId="1258479327" sldId="266"/>
            <ac:spMk id="2" creationId="{5D783981-0676-B4BE-E2C1-016DCD399BF1}"/>
          </ac:spMkLst>
        </pc:spChg>
        <pc:spChg chg="mod">
          <ac:chgData name="Heavyman Kobani" userId="d2ea5f49-75fa-4243-9d19-419293b16096" providerId="ADAL" clId="{821EC9F8-6520-474F-B2AD-6A75D77CFA7B}" dt="2026-04-09T11:08:06.866" v="128" actId="20577"/>
          <ac:spMkLst>
            <pc:docMk/>
            <pc:sldMk cId="1258479327" sldId="266"/>
            <ac:spMk id="5" creationId="{57AAABF2-7F51-A87F-86DF-FB4FEACBA0AC}"/>
          </ac:spMkLst>
        </pc:spChg>
        <pc:spChg chg="mod">
          <ac:chgData name="Heavyman Kobani" userId="d2ea5f49-75fa-4243-9d19-419293b16096" providerId="ADAL" clId="{821EC9F8-6520-474F-B2AD-6A75D77CFA7B}" dt="2026-04-09T11:08:22.346" v="143" actId="20577"/>
          <ac:spMkLst>
            <pc:docMk/>
            <pc:sldMk cId="1258479327" sldId="266"/>
            <ac:spMk id="6" creationId="{8A176F94-392A-C106-7233-A6877F656B52}"/>
          </ac:spMkLst>
        </pc:spChg>
      </pc:sldChg>
      <pc:sldChg chg="add">
        <pc:chgData name="Heavyman Kobani" userId="d2ea5f49-75fa-4243-9d19-419293b16096" providerId="ADAL" clId="{821EC9F8-6520-474F-B2AD-6A75D77CFA7B}" dt="2026-04-09T11:10:11.467" v="166"/>
        <pc:sldMkLst>
          <pc:docMk/>
          <pc:sldMk cId="3118234243" sldId="267"/>
        </pc:sldMkLst>
      </pc:sldChg>
      <pc:sldChg chg="addSp delSp modSp mod">
        <pc:chgData name="Heavyman Kobani" userId="d2ea5f49-75fa-4243-9d19-419293b16096" providerId="ADAL" clId="{821EC9F8-6520-474F-B2AD-6A75D77CFA7B}" dt="2026-04-09T11:46:53.585" v="290" actId="5793"/>
        <pc:sldMkLst>
          <pc:docMk/>
          <pc:sldMk cId="2570022304" sldId="268"/>
        </pc:sldMkLst>
        <pc:spChg chg="mod">
          <ac:chgData name="Heavyman Kobani" userId="d2ea5f49-75fa-4243-9d19-419293b16096" providerId="ADAL" clId="{821EC9F8-6520-474F-B2AD-6A75D77CFA7B}" dt="2026-04-09T11:37:21.553" v="235" actId="20577"/>
          <ac:spMkLst>
            <pc:docMk/>
            <pc:sldMk cId="2570022304" sldId="268"/>
            <ac:spMk id="2" creationId="{11BF01FF-5337-0C9D-1F00-4EC93C3F9165}"/>
          </ac:spMkLst>
        </pc:spChg>
        <pc:spChg chg="del">
          <ac:chgData name="Heavyman Kobani" userId="d2ea5f49-75fa-4243-9d19-419293b16096" providerId="ADAL" clId="{821EC9F8-6520-474F-B2AD-6A75D77CFA7B}" dt="2026-04-09T11:12:59.869" v="195" actId="478"/>
          <ac:spMkLst>
            <pc:docMk/>
            <pc:sldMk cId="2570022304" sldId="268"/>
            <ac:spMk id="3" creationId="{AABF800B-E9B2-77F8-E242-91B3F5A3A154}"/>
          </ac:spMkLst>
        </pc:spChg>
        <pc:spChg chg="add del mod">
          <ac:chgData name="Heavyman Kobani" userId="d2ea5f49-75fa-4243-9d19-419293b16096" providerId="ADAL" clId="{821EC9F8-6520-474F-B2AD-6A75D77CFA7B}" dt="2026-04-09T11:46:53.585" v="290" actId="5793"/>
          <ac:spMkLst>
            <pc:docMk/>
            <pc:sldMk cId="2570022304" sldId="268"/>
            <ac:spMk id="5" creationId="{C15CF7D3-9839-6DD2-8A47-B6B2BA988CEC}"/>
          </ac:spMkLst>
        </pc:spChg>
        <pc:picChg chg="add del mod ord">
          <ac:chgData name="Heavyman Kobani" userId="d2ea5f49-75fa-4243-9d19-419293b16096" providerId="ADAL" clId="{821EC9F8-6520-474F-B2AD-6A75D77CFA7B}" dt="2026-04-09T11:13:05.998" v="197" actId="34307"/>
          <ac:picMkLst>
            <pc:docMk/>
            <pc:sldMk cId="2570022304" sldId="268"/>
            <ac:picMk id="6" creationId="{DCAEAD4E-50E8-0292-C2C8-2A75B81A8051}"/>
          </ac:picMkLst>
        </pc:picChg>
      </pc:sldChg>
      <pc:sldChg chg="del">
        <pc:chgData name="Heavyman Kobani" userId="d2ea5f49-75fa-4243-9d19-419293b16096" providerId="ADAL" clId="{821EC9F8-6520-474F-B2AD-6A75D77CFA7B}" dt="2026-04-09T11:11:10.329" v="187" actId="47"/>
        <pc:sldMkLst>
          <pc:docMk/>
          <pc:sldMk cId="3912710389" sldId="300"/>
        </pc:sldMkLst>
      </pc:sldChg>
      <pc:sldChg chg="delSp modSp del mod">
        <pc:chgData name="Heavyman Kobani" userId="d2ea5f49-75fa-4243-9d19-419293b16096" providerId="ADAL" clId="{821EC9F8-6520-474F-B2AD-6A75D77CFA7B}" dt="2026-04-09T11:11:15.323" v="191" actId="47"/>
        <pc:sldMkLst>
          <pc:docMk/>
          <pc:sldMk cId="4116368086" sldId="2147481836"/>
        </pc:sldMkLst>
        <pc:graphicFrameChg chg="modGraphic">
          <ac:chgData name="Heavyman Kobani" userId="d2ea5f49-75fa-4243-9d19-419293b16096" providerId="ADAL" clId="{821EC9F8-6520-474F-B2AD-6A75D77CFA7B}" dt="2026-04-09T11:10:50.889" v="183" actId="14100"/>
          <ac:graphicFrameMkLst>
            <pc:docMk/>
            <pc:sldMk cId="4116368086" sldId="2147481836"/>
            <ac:graphicFrameMk id="7" creationId="{7E55DEA8-6743-B400-A951-B5B2FBA8182E}"/>
          </ac:graphicFrameMkLst>
        </pc:graphicFrameChg>
        <pc:picChg chg="del">
          <ac:chgData name="Heavyman Kobani" userId="d2ea5f49-75fa-4243-9d19-419293b16096" providerId="ADAL" clId="{821EC9F8-6520-474F-B2AD-6A75D77CFA7B}" dt="2026-04-09T11:09:10.237" v="144" actId="478"/>
          <ac:picMkLst>
            <pc:docMk/>
            <pc:sldMk cId="4116368086" sldId="2147481836"/>
            <ac:picMk id="6" creationId="{97DEE11B-93F3-922E-013A-A247E0E12A87}"/>
          </ac:picMkLst>
        </pc:picChg>
        <pc:picChg chg="del">
          <ac:chgData name="Heavyman Kobani" userId="d2ea5f49-75fa-4243-9d19-419293b16096" providerId="ADAL" clId="{821EC9F8-6520-474F-B2AD-6A75D77CFA7B}" dt="2026-04-09T11:09:11.923" v="145" actId="478"/>
          <ac:picMkLst>
            <pc:docMk/>
            <pc:sldMk cId="4116368086" sldId="2147481836"/>
            <ac:picMk id="8" creationId="{50739893-CD46-CB41-3FA8-04C2CD605CA7}"/>
          </ac:picMkLst>
        </pc:picChg>
      </pc:sldChg>
      <pc:sldChg chg="modSp del mod modClrScheme chgLayout">
        <pc:chgData name="Heavyman Kobani" userId="d2ea5f49-75fa-4243-9d19-419293b16096" providerId="ADAL" clId="{821EC9F8-6520-474F-B2AD-6A75D77CFA7B}" dt="2026-04-09T11:10:45.101" v="182" actId="47"/>
        <pc:sldMkLst>
          <pc:docMk/>
          <pc:sldMk cId="612328704" sldId="2147481838"/>
        </pc:sldMkLst>
        <pc:spChg chg="mod ord">
          <ac:chgData name="Heavyman Kobani" userId="d2ea5f49-75fa-4243-9d19-419293b16096" providerId="ADAL" clId="{821EC9F8-6520-474F-B2AD-6A75D77CFA7B}" dt="2026-04-09T11:06:26.533" v="37"/>
          <ac:spMkLst>
            <pc:docMk/>
            <pc:sldMk cId="612328704" sldId="2147481838"/>
            <ac:spMk id="2" creationId="{4AF2F16E-35B7-656C-A9F5-8CA796BEAC5B}"/>
          </ac:spMkLst>
        </pc:spChg>
        <pc:spChg chg="mod ord">
          <ac:chgData name="Heavyman Kobani" userId="d2ea5f49-75fa-4243-9d19-419293b16096" providerId="ADAL" clId="{821EC9F8-6520-474F-B2AD-6A75D77CFA7B}" dt="2026-04-09T11:06:26.533" v="37"/>
          <ac:spMkLst>
            <pc:docMk/>
            <pc:sldMk cId="612328704" sldId="2147481838"/>
            <ac:spMk id="6" creationId="{9E2DF4CE-FF56-3C5A-7EE6-0AABC386818F}"/>
          </ac:spMkLst>
        </pc:spChg>
      </pc:sldChg>
      <pc:sldChg chg="del">
        <pc:chgData name="Heavyman Kobani" userId="d2ea5f49-75fa-4243-9d19-419293b16096" providerId="ADAL" clId="{821EC9F8-6520-474F-B2AD-6A75D77CFA7B}" dt="2026-04-09T11:11:17.724" v="192" actId="47"/>
        <pc:sldMkLst>
          <pc:docMk/>
          <pc:sldMk cId="1700487163" sldId="2147481839"/>
        </pc:sldMkLst>
      </pc:sldChg>
      <pc:sldChg chg="del">
        <pc:chgData name="Heavyman Kobani" userId="d2ea5f49-75fa-4243-9d19-419293b16096" providerId="ADAL" clId="{821EC9F8-6520-474F-B2AD-6A75D77CFA7B}" dt="2026-04-09T11:10:39.134" v="179" actId="47"/>
        <pc:sldMkLst>
          <pc:docMk/>
          <pc:sldMk cId="1651812170" sldId="2147481848"/>
        </pc:sldMkLst>
      </pc:sldChg>
      <pc:sldChg chg="modSp mod">
        <pc:chgData name="Heavyman Kobani" userId="d2ea5f49-75fa-4243-9d19-419293b16096" providerId="ADAL" clId="{821EC9F8-6520-474F-B2AD-6A75D77CFA7B}" dt="2026-04-09T11:10:21.050" v="175" actId="20577"/>
        <pc:sldMkLst>
          <pc:docMk/>
          <pc:sldMk cId="18115197" sldId="2147481974"/>
        </pc:sldMkLst>
        <pc:spChg chg="mod">
          <ac:chgData name="Heavyman Kobani" userId="d2ea5f49-75fa-4243-9d19-419293b16096" providerId="ADAL" clId="{821EC9F8-6520-474F-B2AD-6A75D77CFA7B}" dt="2026-04-09T11:10:21.050" v="175" actId="20577"/>
          <ac:spMkLst>
            <pc:docMk/>
            <pc:sldMk cId="18115197" sldId="2147481974"/>
            <ac:spMk id="2" creationId="{B1F6C948-2295-1DBD-83CD-09225909196A}"/>
          </ac:spMkLst>
        </pc:spChg>
      </pc:sldChg>
      <pc:sldChg chg="addSp delSp modSp add del mod">
        <pc:chgData name="Heavyman Kobani" userId="d2ea5f49-75fa-4243-9d19-419293b16096" providerId="ADAL" clId="{821EC9F8-6520-474F-B2AD-6A75D77CFA7B}" dt="2026-04-09T13:58:16.125" v="1169" actId="47"/>
        <pc:sldMkLst>
          <pc:docMk/>
          <pc:sldMk cId="1468863527" sldId="2147481975"/>
        </pc:sldMkLst>
        <pc:spChg chg="del">
          <ac:chgData name="Heavyman Kobani" userId="d2ea5f49-75fa-4243-9d19-419293b16096" providerId="ADAL" clId="{821EC9F8-6520-474F-B2AD-6A75D77CFA7B}" dt="2026-04-09T11:37:37.015" v="237"/>
          <ac:spMkLst>
            <pc:docMk/>
            <pc:sldMk cId="1468863527" sldId="2147481975"/>
            <ac:spMk id="5" creationId="{622D33CB-2FB6-CBAA-4067-35EDC4ACDC31}"/>
          </ac:spMkLst>
        </pc:spChg>
        <pc:graphicFrameChg chg="add mod modGraphic">
          <ac:chgData name="Heavyman Kobani" userId="d2ea5f49-75fa-4243-9d19-419293b16096" providerId="ADAL" clId="{821EC9F8-6520-474F-B2AD-6A75D77CFA7B}" dt="2026-04-09T13:26:23.361" v="992" actId="14100"/>
          <ac:graphicFrameMkLst>
            <pc:docMk/>
            <pc:sldMk cId="1468863527" sldId="2147481975"/>
            <ac:graphicFrameMk id="3" creationId="{F4E241F0-F9F6-F0A0-5D5D-BC8728753E36}"/>
          </ac:graphicFrameMkLst>
        </pc:graphicFrameChg>
      </pc:sldChg>
      <pc:sldChg chg="modSp add mod">
        <pc:chgData name="Heavyman Kobani" userId="d2ea5f49-75fa-4243-9d19-419293b16096" providerId="ADAL" clId="{821EC9F8-6520-474F-B2AD-6A75D77CFA7B}" dt="2026-04-09T12:02:58.071" v="512"/>
        <pc:sldMkLst>
          <pc:docMk/>
          <pc:sldMk cId="518847545" sldId="2147481976"/>
        </pc:sldMkLst>
        <pc:spChg chg="mod">
          <ac:chgData name="Heavyman Kobani" userId="d2ea5f49-75fa-4243-9d19-419293b16096" providerId="ADAL" clId="{821EC9F8-6520-474F-B2AD-6A75D77CFA7B}" dt="2026-04-09T11:56:20.354" v="473" actId="20577"/>
          <ac:spMkLst>
            <pc:docMk/>
            <pc:sldMk cId="518847545" sldId="2147481976"/>
            <ac:spMk id="2" creationId="{92DBD59E-7A39-BABE-ED01-210B40D6C8EB}"/>
          </ac:spMkLst>
        </pc:spChg>
        <pc:spChg chg="mod">
          <ac:chgData name="Heavyman Kobani" userId="d2ea5f49-75fa-4243-9d19-419293b16096" providerId="ADAL" clId="{821EC9F8-6520-474F-B2AD-6A75D77CFA7B}" dt="2026-04-09T12:02:58.071" v="512"/>
          <ac:spMkLst>
            <pc:docMk/>
            <pc:sldMk cId="518847545" sldId="2147481976"/>
            <ac:spMk id="5" creationId="{12F08D4D-DB71-8BB2-23ED-6E25866B1DA2}"/>
          </ac:spMkLst>
        </pc:spChg>
      </pc:sldChg>
      <pc:sldChg chg="add del">
        <pc:chgData name="Heavyman Kobani" userId="d2ea5f49-75fa-4243-9d19-419293b16096" providerId="ADAL" clId="{821EC9F8-6520-474F-B2AD-6A75D77CFA7B}" dt="2026-04-09T11:36:05.972" v="228"/>
        <pc:sldMkLst>
          <pc:docMk/>
          <pc:sldMk cId="891489019" sldId="2147481976"/>
        </pc:sldMkLst>
      </pc:sldChg>
      <pc:sldChg chg="add del">
        <pc:chgData name="Heavyman Kobani" userId="d2ea5f49-75fa-4243-9d19-419293b16096" providerId="ADAL" clId="{821EC9F8-6520-474F-B2AD-6A75D77CFA7B}" dt="2026-04-09T11:43:42.358" v="262" actId="47"/>
        <pc:sldMkLst>
          <pc:docMk/>
          <pc:sldMk cId="3173672429" sldId="2147481976"/>
        </pc:sldMkLst>
      </pc:sldChg>
      <pc:sldChg chg="modSp add mod">
        <pc:chgData name="Heavyman Kobani" userId="d2ea5f49-75fa-4243-9d19-419293b16096" providerId="ADAL" clId="{821EC9F8-6520-474F-B2AD-6A75D77CFA7B}" dt="2026-04-09T12:04:07.874" v="534" actId="20577"/>
        <pc:sldMkLst>
          <pc:docMk/>
          <pc:sldMk cId="3010431036" sldId="2147481977"/>
        </pc:sldMkLst>
        <pc:spChg chg="mod">
          <ac:chgData name="Heavyman Kobani" userId="d2ea5f49-75fa-4243-9d19-419293b16096" providerId="ADAL" clId="{821EC9F8-6520-474F-B2AD-6A75D77CFA7B}" dt="2026-04-09T12:04:07.874" v="534" actId="20577"/>
          <ac:spMkLst>
            <pc:docMk/>
            <pc:sldMk cId="3010431036" sldId="2147481977"/>
            <ac:spMk id="2" creationId="{B86216AB-4C21-B26C-4E0A-5698CE16E430}"/>
          </ac:spMkLst>
        </pc:spChg>
        <pc:spChg chg="mod">
          <ac:chgData name="Heavyman Kobani" userId="d2ea5f49-75fa-4243-9d19-419293b16096" providerId="ADAL" clId="{821EC9F8-6520-474F-B2AD-6A75D77CFA7B}" dt="2026-04-09T11:55:31.059" v="423" actId="113"/>
          <ac:spMkLst>
            <pc:docMk/>
            <pc:sldMk cId="3010431036" sldId="2147481977"/>
            <ac:spMk id="5" creationId="{7ED71933-1CDD-F308-C1DF-A43531A7A421}"/>
          </ac:spMkLst>
        </pc:spChg>
      </pc:sldChg>
      <pc:sldChg chg="modSp add mod">
        <pc:chgData name="Heavyman Kobani" userId="d2ea5f49-75fa-4243-9d19-419293b16096" providerId="ADAL" clId="{821EC9F8-6520-474F-B2AD-6A75D77CFA7B}" dt="2026-04-09T12:04:32.840" v="535"/>
        <pc:sldMkLst>
          <pc:docMk/>
          <pc:sldMk cId="840536815" sldId="2147481978"/>
        </pc:sldMkLst>
        <pc:spChg chg="mod">
          <ac:chgData name="Heavyman Kobani" userId="d2ea5f49-75fa-4243-9d19-419293b16096" providerId="ADAL" clId="{821EC9F8-6520-474F-B2AD-6A75D77CFA7B}" dt="2026-04-09T12:04:32.840" v="535"/>
          <ac:spMkLst>
            <pc:docMk/>
            <pc:sldMk cId="840536815" sldId="2147481978"/>
            <ac:spMk id="2" creationId="{5019C493-7499-AEBD-1770-1BC83601F57A}"/>
          </ac:spMkLst>
        </pc:spChg>
        <pc:spChg chg="mod">
          <ac:chgData name="Heavyman Kobani" userId="d2ea5f49-75fa-4243-9d19-419293b16096" providerId="ADAL" clId="{821EC9F8-6520-474F-B2AD-6A75D77CFA7B}" dt="2026-04-09T11:59:10.935" v="507" actId="113"/>
          <ac:spMkLst>
            <pc:docMk/>
            <pc:sldMk cId="840536815" sldId="2147481978"/>
            <ac:spMk id="5" creationId="{08BAEC26-2269-7CDB-F6FC-037CCE76E7DA}"/>
          </ac:spMkLst>
        </pc:spChg>
      </pc:sldChg>
      <pc:sldChg chg="modSp add mod">
        <pc:chgData name="Heavyman Kobani" userId="d2ea5f49-75fa-4243-9d19-419293b16096" providerId="ADAL" clId="{821EC9F8-6520-474F-B2AD-6A75D77CFA7B}" dt="2026-04-10T11:25:01.774" v="1177"/>
        <pc:sldMkLst>
          <pc:docMk/>
          <pc:sldMk cId="1428953367" sldId="2147481979"/>
        </pc:sldMkLst>
        <pc:spChg chg="mod">
          <ac:chgData name="Heavyman Kobani" userId="d2ea5f49-75fa-4243-9d19-419293b16096" providerId="ADAL" clId="{821EC9F8-6520-474F-B2AD-6A75D77CFA7B}" dt="2026-04-09T13:54:14.161" v="1162" actId="108"/>
          <ac:spMkLst>
            <pc:docMk/>
            <pc:sldMk cId="1428953367" sldId="2147481979"/>
            <ac:spMk id="2" creationId="{6BA456DB-8FEB-F0D6-0E02-A2FB81772937}"/>
          </ac:spMkLst>
        </pc:spChg>
        <pc:spChg chg="mod">
          <ac:chgData name="Heavyman Kobani" userId="d2ea5f49-75fa-4243-9d19-419293b16096" providerId="ADAL" clId="{821EC9F8-6520-474F-B2AD-6A75D77CFA7B}" dt="2026-04-10T11:25:01.774" v="1177"/>
          <ac:spMkLst>
            <pc:docMk/>
            <pc:sldMk cId="1428953367" sldId="2147481979"/>
            <ac:spMk id="5" creationId="{85803E41-EB97-B2C6-B947-A0F9634FEF65}"/>
          </ac:spMkLst>
        </pc:spChg>
      </pc:sldChg>
      <pc:sldChg chg="addSp delSp modSp add mod">
        <pc:chgData name="Heavyman Kobani" userId="d2ea5f49-75fa-4243-9d19-419293b16096" providerId="ADAL" clId="{821EC9F8-6520-474F-B2AD-6A75D77CFA7B}" dt="2026-04-09T13:51:10.982" v="1115" actId="22"/>
        <pc:sldMkLst>
          <pc:docMk/>
          <pc:sldMk cId="3856992052" sldId="2147481980"/>
        </pc:sldMkLst>
        <pc:spChg chg="mod">
          <ac:chgData name="Heavyman Kobani" userId="d2ea5f49-75fa-4243-9d19-419293b16096" providerId="ADAL" clId="{821EC9F8-6520-474F-B2AD-6A75D77CFA7B}" dt="2026-04-09T13:28:21.777" v="1019" actId="20577"/>
          <ac:spMkLst>
            <pc:docMk/>
            <pc:sldMk cId="3856992052" sldId="2147481980"/>
            <ac:spMk id="2" creationId="{F008F5C7-7B05-053D-246C-F5928AC80543}"/>
          </ac:spMkLst>
        </pc:spChg>
        <pc:spChg chg="add del">
          <ac:chgData name="Heavyman Kobani" userId="d2ea5f49-75fa-4243-9d19-419293b16096" providerId="ADAL" clId="{821EC9F8-6520-474F-B2AD-6A75D77CFA7B}" dt="2026-04-09T13:51:10.982" v="1115" actId="22"/>
          <ac:spMkLst>
            <pc:docMk/>
            <pc:sldMk cId="3856992052" sldId="2147481980"/>
            <ac:spMk id="4" creationId="{5041902F-4F2B-3DE1-2C72-9A6EE63DE5ED}"/>
          </ac:spMkLst>
        </pc:spChg>
        <pc:spChg chg="mod">
          <ac:chgData name="Heavyman Kobani" userId="d2ea5f49-75fa-4243-9d19-419293b16096" providerId="ADAL" clId="{821EC9F8-6520-474F-B2AD-6A75D77CFA7B}" dt="2026-04-09T13:47:59.886" v="1113" actId="20577"/>
          <ac:spMkLst>
            <pc:docMk/>
            <pc:sldMk cId="3856992052" sldId="2147481980"/>
            <ac:spMk id="5" creationId="{695FCC49-3206-52AC-50DC-CCA537859389}"/>
          </ac:spMkLst>
        </pc:spChg>
      </pc:sldChg>
      <pc:sldChg chg="modSp add mod">
        <pc:chgData name="Heavyman Kobani" userId="d2ea5f49-75fa-4243-9d19-419293b16096" providerId="ADAL" clId="{821EC9F8-6520-474F-B2AD-6A75D77CFA7B}" dt="2026-04-10T11:22:26.246" v="1170" actId="108"/>
        <pc:sldMkLst>
          <pc:docMk/>
          <pc:sldMk cId="1045934740" sldId="2147481981"/>
        </pc:sldMkLst>
        <pc:spChg chg="mod">
          <ac:chgData name="Heavyman Kobani" userId="d2ea5f49-75fa-4243-9d19-419293b16096" providerId="ADAL" clId="{821EC9F8-6520-474F-B2AD-6A75D77CFA7B}" dt="2026-04-09T13:53:41.385" v="1132" actId="20577"/>
          <ac:spMkLst>
            <pc:docMk/>
            <pc:sldMk cId="1045934740" sldId="2147481981"/>
            <ac:spMk id="2" creationId="{28963436-33A2-5F92-B907-6846F349C346}"/>
          </ac:spMkLst>
        </pc:spChg>
        <pc:spChg chg="mod">
          <ac:chgData name="Heavyman Kobani" userId="d2ea5f49-75fa-4243-9d19-419293b16096" providerId="ADAL" clId="{821EC9F8-6520-474F-B2AD-6A75D77CFA7B}" dt="2026-04-10T11:22:26.246" v="1170" actId="108"/>
          <ac:spMkLst>
            <pc:docMk/>
            <pc:sldMk cId="1045934740" sldId="2147481981"/>
            <ac:spMk id="5" creationId="{A151C47A-848C-08BE-EDAA-B57F722B5EF5}"/>
          </ac:spMkLst>
        </pc:spChg>
      </pc:sldChg>
      <pc:sldChg chg="add del">
        <pc:chgData name="Heavyman Kobani" userId="d2ea5f49-75fa-4243-9d19-419293b16096" providerId="ADAL" clId="{821EC9F8-6520-474F-B2AD-6A75D77CFA7B}" dt="2026-04-09T13:51:36.100" v="1118"/>
        <pc:sldMkLst>
          <pc:docMk/>
          <pc:sldMk cId="2967824035" sldId="2147481982"/>
        </pc:sldMkLst>
      </pc:sldChg>
      <pc:sldChg chg="del">
        <pc:chgData name="Heavyman Kobani" userId="d2ea5f49-75fa-4243-9d19-419293b16096" providerId="ADAL" clId="{821EC9F8-6520-474F-B2AD-6A75D77CFA7B}" dt="2026-04-09T11:11:08.519" v="185" actId="47"/>
        <pc:sldMkLst>
          <pc:docMk/>
          <pc:sldMk cId="3371048692" sldId="2147483643"/>
        </pc:sldMkLst>
      </pc:sldChg>
      <pc:sldChg chg="del">
        <pc:chgData name="Heavyman Kobani" userId="d2ea5f49-75fa-4243-9d19-419293b16096" providerId="ADAL" clId="{821EC9F8-6520-474F-B2AD-6A75D77CFA7B}" dt="2026-04-09T11:11:09.250" v="186" actId="47"/>
        <pc:sldMkLst>
          <pc:docMk/>
          <pc:sldMk cId="4116771651" sldId="2147483644"/>
        </pc:sldMkLst>
      </pc:sldChg>
      <pc:sldChg chg="del">
        <pc:chgData name="Heavyman Kobani" userId="d2ea5f49-75fa-4243-9d19-419293b16096" providerId="ADAL" clId="{821EC9F8-6520-474F-B2AD-6A75D77CFA7B}" dt="2026-04-09T11:11:07.367" v="184" actId="47"/>
        <pc:sldMkLst>
          <pc:docMk/>
          <pc:sldMk cId="2398970049" sldId="2147483647"/>
        </pc:sldMkLst>
      </pc:sldChg>
      <pc:sldMasterChg chg="delSldLayout modSldLayout sldLayoutOrd">
        <pc:chgData name="Heavyman Kobani" userId="d2ea5f49-75fa-4243-9d19-419293b16096" providerId="ADAL" clId="{821EC9F8-6520-474F-B2AD-6A75D77CFA7B}" dt="2026-04-09T11:11:09.250" v="186" actId="47"/>
        <pc:sldMasterMkLst>
          <pc:docMk/>
          <pc:sldMasterMk cId="4264861000" sldId="2147483652"/>
        </pc:sldMasterMkLst>
        <pc:sldLayoutChg chg="modSp mod ord">
          <pc:chgData name="Heavyman Kobani" userId="d2ea5f49-75fa-4243-9d19-419293b16096" providerId="ADAL" clId="{821EC9F8-6520-474F-B2AD-6A75D77CFA7B}" dt="2026-04-09T11:06:24.943" v="34"/>
          <pc:sldLayoutMkLst>
            <pc:docMk/>
            <pc:sldMasterMk cId="4264861000" sldId="2147483652"/>
            <pc:sldLayoutMk cId="1102203662" sldId="2147483910"/>
          </pc:sldLayoutMkLst>
          <pc:spChg chg="mod">
            <ac:chgData name="Heavyman Kobani" userId="d2ea5f49-75fa-4243-9d19-419293b16096" providerId="ADAL" clId="{821EC9F8-6520-474F-B2AD-6A75D77CFA7B}" dt="2026-04-09T11:06:24.943" v="34"/>
            <ac:spMkLst>
              <pc:docMk/>
              <pc:sldMasterMk cId="4264861000" sldId="2147483652"/>
              <pc:sldLayoutMk cId="1102203662" sldId="2147483910"/>
              <ac:spMk id="2" creationId="{206292CE-35FA-6E16-4E5E-A68EE9A5D682}"/>
            </ac:spMkLst>
          </pc:spChg>
          <pc:spChg chg="mod">
            <ac:chgData name="Heavyman Kobani" userId="d2ea5f49-75fa-4243-9d19-419293b16096" providerId="ADAL" clId="{821EC9F8-6520-474F-B2AD-6A75D77CFA7B}" dt="2026-04-09T11:06:24.943" v="34"/>
            <ac:spMkLst>
              <pc:docMk/>
              <pc:sldMasterMk cId="4264861000" sldId="2147483652"/>
              <pc:sldLayoutMk cId="1102203662" sldId="2147483910"/>
              <ac:spMk id="3" creationId="{8DDBAB9D-F630-EF72-1E01-F6D8D4E5B081}"/>
            </ac:spMkLst>
          </pc:spChg>
        </pc:sldLayoutChg>
        <pc:sldLayoutChg chg="modSp mod ord">
          <pc:chgData name="Heavyman Kobani" userId="d2ea5f49-75fa-4243-9d19-419293b16096" providerId="ADAL" clId="{821EC9F8-6520-474F-B2AD-6A75D77CFA7B}" dt="2026-04-09T11:06:24.943" v="34"/>
          <pc:sldLayoutMkLst>
            <pc:docMk/>
            <pc:sldMasterMk cId="4264861000" sldId="2147483652"/>
            <pc:sldLayoutMk cId="1870931849" sldId="2147483911"/>
          </pc:sldLayoutMkLst>
          <pc:spChg chg="mod">
            <ac:chgData name="Heavyman Kobani" userId="d2ea5f49-75fa-4243-9d19-419293b16096" providerId="ADAL" clId="{821EC9F8-6520-474F-B2AD-6A75D77CFA7B}" dt="2026-04-09T11:06:24.943" v="34"/>
            <ac:spMkLst>
              <pc:docMk/>
              <pc:sldMasterMk cId="4264861000" sldId="2147483652"/>
              <pc:sldLayoutMk cId="1870931849" sldId="2147483911"/>
              <ac:spMk id="2" creationId="{206292CE-35FA-6E16-4E5E-A68EE9A5D682}"/>
            </ac:spMkLst>
          </pc:spChg>
          <pc:spChg chg="mod">
            <ac:chgData name="Heavyman Kobani" userId="d2ea5f49-75fa-4243-9d19-419293b16096" providerId="ADAL" clId="{821EC9F8-6520-474F-B2AD-6A75D77CFA7B}" dt="2026-04-09T11:06:24.943" v="34"/>
            <ac:spMkLst>
              <pc:docMk/>
              <pc:sldMasterMk cId="4264861000" sldId="2147483652"/>
              <pc:sldLayoutMk cId="1870931849" sldId="2147483911"/>
              <ac:spMk id="3" creationId="{8DDBAB9D-F630-EF72-1E01-F6D8D4E5B081}"/>
            </ac:spMkLst>
          </pc:spChg>
        </pc:sldLayoutChg>
        <pc:sldLayoutChg chg="modSp mod ord">
          <pc:chgData name="Heavyman Kobani" userId="d2ea5f49-75fa-4243-9d19-419293b16096" providerId="ADAL" clId="{821EC9F8-6520-474F-B2AD-6A75D77CFA7B}" dt="2026-04-09T11:06:24.943" v="34"/>
          <pc:sldLayoutMkLst>
            <pc:docMk/>
            <pc:sldMasterMk cId="4264861000" sldId="2147483652"/>
            <pc:sldLayoutMk cId="3379254445" sldId="2147483912"/>
          </pc:sldLayoutMkLst>
          <pc:spChg chg="mod">
            <ac:chgData name="Heavyman Kobani" userId="d2ea5f49-75fa-4243-9d19-419293b16096" providerId="ADAL" clId="{821EC9F8-6520-474F-B2AD-6A75D77CFA7B}" dt="2026-04-09T11:06:24.943" v="34"/>
            <ac:spMkLst>
              <pc:docMk/>
              <pc:sldMasterMk cId="4264861000" sldId="2147483652"/>
              <pc:sldLayoutMk cId="3379254445" sldId="2147483912"/>
              <ac:spMk id="2" creationId="{00000000-0000-0000-0000-000000000000}"/>
            </ac:spMkLst>
          </pc:spChg>
          <pc:spChg chg="mod">
            <ac:chgData name="Heavyman Kobani" userId="d2ea5f49-75fa-4243-9d19-419293b16096" providerId="ADAL" clId="{821EC9F8-6520-474F-B2AD-6A75D77CFA7B}" dt="2026-04-09T11:06:24.943" v="34"/>
            <ac:spMkLst>
              <pc:docMk/>
              <pc:sldMasterMk cId="4264861000" sldId="2147483652"/>
              <pc:sldLayoutMk cId="3379254445" sldId="2147483912"/>
              <ac:spMk id="3" creationId="{00000000-0000-0000-0000-000000000000}"/>
            </ac:spMkLst>
          </pc:spChg>
          <pc:spChg chg="mod">
            <ac:chgData name="Heavyman Kobani" userId="d2ea5f49-75fa-4243-9d19-419293b16096" providerId="ADAL" clId="{821EC9F8-6520-474F-B2AD-6A75D77CFA7B}" dt="2026-04-09T11:06:24.943" v="34"/>
            <ac:spMkLst>
              <pc:docMk/>
              <pc:sldMasterMk cId="4264861000" sldId="2147483652"/>
              <pc:sldLayoutMk cId="3379254445" sldId="2147483912"/>
              <ac:spMk id="4" creationId="{33A6B3C0-BE11-BB1E-37B2-3F2CECBAC164}"/>
            </ac:spMkLst>
          </pc:spChg>
          <pc:spChg chg="mod">
            <ac:chgData name="Heavyman Kobani" userId="d2ea5f49-75fa-4243-9d19-419293b16096" providerId="ADAL" clId="{821EC9F8-6520-474F-B2AD-6A75D77CFA7B}" dt="2026-04-09T11:06:24.943" v="34"/>
            <ac:spMkLst>
              <pc:docMk/>
              <pc:sldMasterMk cId="4264861000" sldId="2147483652"/>
              <pc:sldLayoutMk cId="3379254445" sldId="2147483912"/>
              <ac:spMk id="9" creationId="{9AA2B460-5729-C216-9BDA-BB746E74BCD5}"/>
            </ac:spMkLst>
          </pc:spChg>
        </pc:sldLayoutChg>
        <pc:sldLayoutChg chg="modSp mod ord">
          <pc:chgData name="Heavyman Kobani" userId="d2ea5f49-75fa-4243-9d19-419293b16096" providerId="ADAL" clId="{821EC9F8-6520-474F-B2AD-6A75D77CFA7B}" dt="2026-04-09T11:06:24.943" v="34"/>
          <pc:sldLayoutMkLst>
            <pc:docMk/>
            <pc:sldMasterMk cId="4264861000" sldId="2147483652"/>
            <pc:sldLayoutMk cId="1817179567" sldId="2147483913"/>
          </pc:sldLayoutMkLst>
          <pc:spChg chg="mod">
            <ac:chgData name="Heavyman Kobani" userId="d2ea5f49-75fa-4243-9d19-419293b16096" providerId="ADAL" clId="{821EC9F8-6520-474F-B2AD-6A75D77CFA7B}" dt="2026-04-09T11:06:24.943" v="34"/>
            <ac:spMkLst>
              <pc:docMk/>
              <pc:sldMasterMk cId="4264861000" sldId="2147483652"/>
              <pc:sldLayoutMk cId="1817179567" sldId="2147483913"/>
              <ac:spMk id="2" creationId="{206292CE-35FA-6E16-4E5E-A68EE9A5D682}"/>
            </ac:spMkLst>
          </pc:spChg>
          <pc:spChg chg="mod">
            <ac:chgData name="Heavyman Kobani" userId="d2ea5f49-75fa-4243-9d19-419293b16096" providerId="ADAL" clId="{821EC9F8-6520-474F-B2AD-6A75D77CFA7B}" dt="2026-04-09T11:06:24.943" v="34"/>
            <ac:spMkLst>
              <pc:docMk/>
              <pc:sldMasterMk cId="4264861000" sldId="2147483652"/>
              <pc:sldLayoutMk cId="1817179567" sldId="2147483913"/>
              <ac:spMk id="3" creationId="{8DDBAB9D-F630-EF72-1E01-F6D8D4E5B081}"/>
            </ac:spMkLst>
          </pc:spChg>
        </pc:sldLayoutChg>
        <pc:sldLayoutChg chg="modSp mod ord">
          <pc:chgData name="Heavyman Kobani" userId="d2ea5f49-75fa-4243-9d19-419293b16096" providerId="ADAL" clId="{821EC9F8-6520-474F-B2AD-6A75D77CFA7B}" dt="2026-04-09T11:06:24.943" v="34"/>
          <pc:sldLayoutMkLst>
            <pc:docMk/>
            <pc:sldMasterMk cId="4264861000" sldId="2147483652"/>
            <pc:sldLayoutMk cId="2694133722" sldId="2147483914"/>
          </pc:sldLayoutMkLst>
          <pc:spChg chg="mod">
            <ac:chgData name="Heavyman Kobani" userId="d2ea5f49-75fa-4243-9d19-419293b16096" providerId="ADAL" clId="{821EC9F8-6520-474F-B2AD-6A75D77CFA7B}" dt="2026-04-09T11:06:24.943" v="34"/>
            <ac:spMkLst>
              <pc:docMk/>
              <pc:sldMasterMk cId="4264861000" sldId="2147483652"/>
              <pc:sldLayoutMk cId="2694133722" sldId="2147483914"/>
              <ac:spMk id="4" creationId="{F5F2CF35-ACC4-A108-DD87-92F9426534E9}"/>
            </ac:spMkLst>
          </pc:spChg>
          <pc:spChg chg="mod">
            <ac:chgData name="Heavyman Kobani" userId="d2ea5f49-75fa-4243-9d19-419293b16096" providerId="ADAL" clId="{821EC9F8-6520-474F-B2AD-6A75D77CFA7B}" dt="2026-04-09T11:06:24.943" v="34"/>
            <ac:spMkLst>
              <pc:docMk/>
              <pc:sldMasterMk cId="4264861000" sldId="2147483652"/>
              <pc:sldLayoutMk cId="2694133722" sldId="2147483914"/>
              <ac:spMk id="5" creationId="{F87BD48D-91A6-B706-71D6-9D1F30170652}"/>
            </ac:spMkLst>
          </pc:spChg>
          <pc:spChg chg="mod">
            <ac:chgData name="Heavyman Kobani" userId="d2ea5f49-75fa-4243-9d19-419293b16096" providerId="ADAL" clId="{821EC9F8-6520-474F-B2AD-6A75D77CFA7B}" dt="2026-04-09T11:06:24.943" v="34"/>
            <ac:spMkLst>
              <pc:docMk/>
              <pc:sldMasterMk cId="4264861000" sldId="2147483652"/>
              <pc:sldLayoutMk cId="2694133722" sldId="2147483914"/>
              <ac:spMk id="63" creationId="{00000000-0000-0000-0000-000000000000}"/>
            </ac:spMkLst>
          </pc:spChg>
        </pc:sldLayoutChg>
        <pc:sldLayoutChg chg="modSp mod ord">
          <pc:chgData name="Heavyman Kobani" userId="d2ea5f49-75fa-4243-9d19-419293b16096" providerId="ADAL" clId="{821EC9F8-6520-474F-B2AD-6A75D77CFA7B}" dt="2026-04-09T11:06:24.943" v="34"/>
          <pc:sldLayoutMkLst>
            <pc:docMk/>
            <pc:sldMasterMk cId="4264861000" sldId="2147483652"/>
            <pc:sldLayoutMk cId="2852554060" sldId="2147483966"/>
          </pc:sldLayoutMkLst>
          <pc:spChg chg="mod">
            <ac:chgData name="Heavyman Kobani" userId="d2ea5f49-75fa-4243-9d19-419293b16096" providerId="ADAL" clId="{821EC9F8-6520-474F-B2AD-6A75D77CFA7B}" dt="2026-04-09T11:06:24.943" v="34"/>
            <ac:spMkLst>
              <pc:docMk/>
              <pc:sldMasterMk cId="4264861000" sldId="2147483652"/>
              <pc:sldLayoutMk cId="2852554060" sldId="2147483966"/>
              <ac:spMk id="2" creationId="{206292CE-35FA-6E16-4E5E-A68EE9A5D682}"/>
            </ac:spMkLst>
          </pc:spChg>
          <pc:spChg chg="mod">
            <ac:chgData name="Heavyman Kobani" userId="d2ea5f49-75fa-4243-9d19-419293b16096" providerId="ADAL" clId="{821EC9F8-6520-474F-B2AD-6A75D77CFA7B}" dt="2026-04-09T11:06:24.943" v="34"/>
            <ac:spMkLst>
              <pc:docMk/>
              <pc:sldMasterMk cId="4264861000" sldId="2147483652"/>
              <pc:sldLayoutMk cId="2852554060" sldId="2147483966"/>
              <ac:spMk id="3" creationId="{8DDBAB9D-F630-EF72-1E01-F6D8D4E5B081}"/>
            </ac:spMkLst>
          </pc:spChg>
        </pc:sldLayoutChg>
        <pc:sldLayoutChg chg="modSp mod ord">
          <pc:chgData name="Heavyman Kobani" userId="d2ea5f49-75fa-4243-9d19-419293b16096" providerId="ADAL" clId="{821EC9F8-6520-474F-B2AD-6A75D77CFA7B}" dt="2026-04-09T11:06:24.943" v="34"/>
          <pc:sldLayoutMkLst>
            <pc:docMk/>
            <pc:sldMasterMk cId="4264861000" sldId="2147483652"/>
            <pc:sldLayoutMk cId="1029243218" sldId="2147483967"/>
          </pc:sldLayoutMkLst>
          <pc:spChg chg="mod">
            <ac:chgData name="Heavyman Kobani" userId="d2ea5f49-75fa-4243-9d19-419293b16096" providerId="ADAL" clId="{821EC9F8-6520-474F-B2AD-6A75D77CFA7B}" dt="2026-04-09T11:06:24.943" v="34"/>
            <ac:spMkLst>
              <pc:docMk/>
              <pc:sldMasterMk cId="4264861000" sldId="2147483652"/>
              <pc:sldLayoutMk cId="1029243218" sldId="2147483967"/>
              <ac:spMk id="2" creationId="{206292CE-35FA-6E16-4E5E-A68EE9A5D682}"/>
            </ac:spMkLst>
          </pc:spChg>
          <pc:spChg chg="mod">
            <ac:chgData name="Heavyman Kobani" userId="d2ea5f49-75fa-4243-9d19-419293b16096" providerId="ADAL" clId="{821EC9F8-6520-474F-B2AD-6A75D77CFA7B}" dt="2026-04-09T11:06:24.943" v="34"/>
            <ac:spMkLst>
              <pc:docMk/>
              <pc:sldMasterMk cId="4264861000" sldId="2147483652"/>
              <pc:sldLayoutMk cId="1029243218" sldId="2147483967"/>
              <ac:spMk id="3" creationId="{8DDBAB9D-F630-EF72-1E01-F6D8D4E5B081}"/>
            </ac:spMkLst>
          </pc:spChg>
        </pc:sldLayoutChg>
        <pc:sldLayoutChg chg="modSp mod ord">
          <pc:chgData name="Heavyman Kobani" userId="d2ea5f49-75fa-4243-9d19-419293b16096" providerId="ADAL" clId="{821EC9F8-6520-474F-B2AD-6A75D77CFA7B}" dt="2026-04-09T11:06:24.943" v="34"/>
          <pc:sldLayoutMkLst>
            <pc:docMk/>
            <pc:sldMasterMk cId="4264861000" sldId="2147483652"/>
            <pc:sldLayoutMk cId="3524102916" sldId="2147483968"/>
          </pc:sldLayoutMkLst>
          <pc:spChg chg="mod">
            <ac:chgData name="Heavyman Kobani" userId="d2ea5f49-75fa-4243-9d19-419293b16096" providerId="ADAL" clId="{821EC9F8-6520-474F-B2AD-6A75D77CFA7B}" dt="2026-04-09T11:06:24.943" v="34"/>
            <ac:spMkLst>
              <pc:docMk/>
              <pc:sldMasterMk cId="4264861000" sldId="2147483652"/>
              <pc:sldLayoutMk cId="3524102916" sldId="2147483968"/>
              <ac:spMk id="2" creationId="{00000000-0000-0000-0000-000000000000}"/>
            </ac:spMkLst>
          </pc:spChg>
          <pc:spChg chg="mod">
            <ac:chgData name="Heavyman Kobani" userId="d2ea5f49-75fa-4243-9d19-419293b16096" providerId="ADAL" clId="{821EC9F8-6520-474F-B2AD-6A75D77CFA7B}" dt="2026-04-09T11:06:24.943" v="34"/>
            <ac:spMkLst>
              <pc:docMk/>
              <pc:sldMasterMk cId="4264861000" sldId="2147483652"/>
              <pc:sldLayoutMk cId="3524102916" sldId="2147483968"/>
              <ac:spMk id="3" creationId="{00000000-0000-0000-0000-000000000000}"/>
            </ac:spMkLst>
          </pc:spChg>
          <pc:spChg chg="mod">
            <ac:chgData name="Heavyman Kobani" userId="d2ea5f49-75fa-4243-9d19-419293b16096" providerId="ADAL" clId="{821EC9F8-6520-474F-B2AD-6A75D77CFA7B}" dt="2026-04-09T11:06:24.943" v="34"/>
            <ac:spMkLst>
              <pc:docMk/>
              <pc:sldMasterMk cId="4264861000" sldId="2147483652"/>
              <pc:sldLayoutMk cId="3524102916" sldId="2147483968"/>
              <ac:spMk id="4" creationId="{33A6B3C0-BE11-BB1E-37B2-3F2CECBAC164}"/>
            </ac:spMkLst>
          </pc:spChg>
          <pc:spChg chg="mod">
            <ac:chgData name="Heavyman Kobani" userId="d2ea5f49-75fa-4243-9d19-419293b16096" providerId="ADAL" clId="{821EC9F8-6520-474F-B2AD-6A75D77CFA7B}" dt="2026-04-09T11:06:24.943" v="34"/>
            <ac:spMkLst>
              <pc:docMk/>
              <pc:sldMasterMk cId="4264861000" sldId="2147483652"/>
              <pc:sldLayoutMk cId="3524102916" sldId="2147483968"/>
              <ac:spMk id="9" creationId="{9AA2B460-5729-C216-9BDA-BB746E74BCD5}"/>
            </ac:spMkLst>
          </pc:spChg>
        </pc:sldLayoutChg>
        <pc:sldLayoutChg chg="modSp mod ord">
          <pc:chgData name="Heavyman Kobani" userId="d2ea5f49-75fa-4243-9d19-419293b16096" providerId="ADAL" clId="{821EC9F8-6520-474F-B2AD-6A75D77CFA7B}" dt="2026-04-09T11:06:24.943" v="34"/>
          <pc:sldLayoutMkLst>
            <pc:docMk/>
            <pc:sldMasterMk cId="4264861000" sldId="2147483652"/>
            <pc:sldLayoutMk cId="769061043" sldId="2147483969"/>
          </pc:sldLayoutMkLst>
          <pc:spChg chg="mod">
            <ac:chgData name="Heavyman Kobani" userId="d2ea5f49-75fa-4243-9d19-419293b16096" providerId="ADAL" clId="{821EC9F8-6520-474F-B2AD-6A75D77CFA7B}" dt="2026-04-09T11:06:24.943" v="34"/>
            <ac:spMkLst>
              <pc:docMk/>
              <pc:sldMasterMk cId="4264861000" sldId="2147483652"/>
              <pc:sldLayoutMk cId="769061043" sldId="2147483969"/>
              <ac:spMk id="2" creationId="{206292CE-35FA-6E16-4E5E-A68EE9A5D682}"/>
            </ac:spMkLst>
          </pc:spChg>
          <pc:spChg chg="mod">
            <ac:chgData name="Heavyman Kobani" userId="d2ea5f49-75fa-4243-9d19-419293b16096" providerId="ADAL" clId="{821EC9F8-6520-474F-B2AD-6A75D77CFA7B}" dt="2026-04-09T11:06:24.943" v="34"/>
            <ac:spMkLst>
              <pc:docMk/>
              <pc:sldMasterMk cId="4264861000" sldId="2147483652"/>
              <pc:sldLayoutMk cId="769061043" sldId="2147483969"/>
              <ac:spMk id="3" creationId="{8DDBAB9D-F630-EF72-1E01-F6D8D4E5B081}"/>
            </ac:spMkLst>
          </pc:spChg>
        </pc:sldLayoutChg>
        <pc:sldLayoutChg chg="modSp mod ord">
          <pc:chgData name="Heavyman Kobani" userId="d2ea5f49-75fa-4243-9d19-419293b16096" providerId="ADAL" clId="{821EC9F8-6520-474F-B2AD-6A75D77CFA7B}" dt="2026-04-09T11:06:24.943" v="34"/>
          <pc:sldLayoutMkLst>
            <pc:docMk/>
            <pc:sldMasterMk cId="4264861000" sldId="2147483652"/>
            <pc:sldLayoutMk cId="335912129" sldId="2147483970"/>
          </pc:sldLayoutMkLst>
          <pc:spChg chg="mod">
            <ac:chgData name="Heavyman Kobani" userId="d2ea5f49-75fa-4243-9d19-419293b16096" providerId="ADAL" clId="{821EC9F8-6520-474F-B2AD-6A75D77CFA7B}" dt="2026-04-09T11:06:24.943" v="34"/>
            <ac:spMkLst>
              <pc:docMk/>
              <pc:sldMasterMk cId="4264861000" sldId="2147483652"/>
              <pc:sldLayoutMk cId="335912129" sldId="2147483970"/>
              <ac:spMk id="4" creationId="{F5F2CF35-ACC4-A108-DD87-92F9426534E9}"/>
            </ac:spMkLst>
          </pc:spChg>
          <pc:spChg chg="mod">
            <ac:chgData name="Heavyman Kobani" userId="d2ea5f49-75fa-4243-9d19-419293b16096" providerId="ADAL" clId="{821EC9F8-6520-474F-B2AD-6A75D77CFA7B}" dt="2026-04-09T11:06:24.943" v="34"/>
            <ac:spMkLst>
              <pc:docMk/>
              <pc:sldMasterMk cId="4264861000" sldId="2147483652"/>
              <pc:sldLayoutMk cId="335912129" sldId="2147483970"/>
              <ac:spMk id="5" creationId="{F87BD48D-91A6-B706-71D6-9D1F30170652}"/>
            </ac:spMkLst>
          </pc:spChg>
          <pc:spChg chg="mod">
            <ac:chgData name="Heavyman Kobani" userId="d2ea5f49-75fa-4243-9d19-419293b16096" providerId="ADAL" clId="{821EC9F8-6520-474F-B2AD-6A75D77CFA7B}" dt="2026-04-09T11:06:24.943" v="34"/>
            <ac:spMkLst>
              <pc:docMk/>
              <pc:sldMasterMk cId="4264861000" sldId="2147483652"/>
              <pc:sldLayoutMk cId="335912129" sldId="2147483970"/>
              <ac:spMk id="63" creationId="{00000000-0000-0000-0000-000000000000}"/>
            </ac:spMkLst>
          </pc:spChg>
        </pc:sldLayoutChg>
        <pc:sldLayoutChg chg="modSp del mod ord">
          <pc:chgData name="Heavyman Kobani" userId="d2ea5f49-75fa-4243-9d19-419293b16096" providerId="ADAL" clId="{821EC9F8-6520-474F-B2AD-6A75D77CFA7B}" dt="2026-04-09T11:11:07.367" v="184" actId="47"/>
          <pc:sldLayoutMkLst>
            <pc:docMk/>
            <pc:sldMasterMk cId="4264861000" sldId="2147483652"/>
            <pc:sldLayoutMk cId="1702360731" sldId="2147483971"/>
          </pc:sldLayoutMkLst>
          <pc:spChg chg="mod">
            <ac:chgData name="Heavyman Kobani" userId="d2ea5f49-75fa-4243-9d19-419293b16096" providerId="ADAL" clId="{821EC9F8-6520-474F-B2AD-6A75D77CFA7B}" dt="2026-04-09T11:06:24.943" v="34"/>
            <ac:spMkLst>
              <pc:docMk/>
              <pc:sldMasterMk cId="4264861000" sldId="2147483652"/>
              <pc:sldLayoutMk cId="1702360731" sldId="2147483971"/>
              <ac:spMk id="8" creationId="{00000000-0000-0000-0000-000000000000}"/>
            </ac:spMkLst>
          </pc:spChg>
        </pc:sldLayoutChg>
        <pc:sldLayoutChg chg="modSp del mod ord">
          <pc:chgData name="Heavyman Kobani" userId="d2ea5f49-75fa-4243-9d19-419293b16096" providerId="ADAL" clId="{821EC9F8-6520-474F-B2AD-6A75D77CFA7B}" dt="2026-04-09T11:11:09.250" v="186" actId="47"/>
          <pc:sldLayoutMkLst>
            <pc:docMk/>
            <pc:sldMasterMk cId="4264861000" sldId="2147483652"/>
            <pc:sldLayoutMk cId="1204419648" sldId="2147483972"/>
          </pc:sldLayoutMkLst>
          <pc:spChg chg="mod">
            <ac:chgData name="Heavyman Kobani" userId="d2ea5f49-75fa-4243-9d19-419293b16096" providerId="ADAL" clId="{821EC9F8-6520-474F-B2AD-6A75D77CFA7B}" dt="2026-04-09T11:06:24.943" v="34"/>
            <ac:spMkLst>
              <pc:docMk/>
              <pc:sldMasterMk cId="4264861000" sldId="2147483652"/>
              <pc:sldLayoutMk cId="1204419648" sldId="2147483972"/>
              <ac:spMk id="2" creationId="{AB083126-25E7-42D8-B799-608CFD4DF6C3}"/>
            </ac:spMkLst>
          </pc:spChg>
          <pc:spChg chg="mod">
            <ac:chgData name="Heavyman Kobani" userId="d2ea5f49-75fa-4243-9d19-419293b16096" providerId="ADAL" clId="{821EC9F8-6520-474F-B2AD-6A75D77CFA7B}" dt="2026-04-09T11:06:24.943" v="34"/>
            <ac:spMkLst>
              <pc:docMk/>
              <pc:sldMasterMk cId="4264861000" sldId="2147483652"/>
              <pc:sldLayoutMk cId="1204419648" sldId="2147483972"/>
              <ac:spMk id="6" creationId="{FAD1DA01-0E73-44DE-A132-B4FF1E70A315}"/>
            </ac:spMkLst>
          </pc:spChg>
        </pc:sldLayoutChg>
      </pc:sldMasterChg>
      <pc:sldMasterChg chg="modSldLayout sldLayoutOrd">
        <pc:chgData name="Heavyman Kobani" userId="d2ea5f49-75fa-4243-9d19-419293b16096" providerId="ADAL" clId="{821EC9F8-6520-474F-B2AD-6A75D77CFA7B}" dt="2026-04-09T11:06:24.943" v="34"/>
        <pc:sldMasterMkLst>
          <pc:docMk/>
          <pc:sldMasterMk cId="1338783710" sldId="2147483677"/>
        </pc:sldMasterMkLst>
        <pc:sldLayoutChg chg="modSp mod ord">
          <pc:chgData name="Heavyman Kobani" userId="d2ea5f49-75fa-4243-9d19-419293b16096" providerId="ADAL" clId="{821EC9F8-6520-474F-B2AD-6A75D77CFA7B}" dt="2026-04-09T11:06:24.943" v="34"/>
          <pc:sldLayoutMkLst>
            <pc:docMk/>
            <pc:sldMasterMk cId="1338783710" sldId="2147483677"/>
            <pc:sldLayoutMk cId="1881909463" sldId="2147483766"/>
          </pc:sldLayoutMkLst>
          <pc:spChg chg="mod">
            <ac:chgData name="Heavyman Kobani" userId="d2ea5f49-75fa-4243-9d19-419293b16096" providerId="ADAL" clId="{821EC9F8-6520-474F-B2AD-6A75D77CFA7B}" dt="2026-04-09T11:06:24.943" v="34"/>
            <ac:spMkLst>
              <pc:docMk/>
              <pc:sldMasterMk cId="1338783710" sldId="2147483677"/>
              <pc:sldLayoutMk cId="1881909463" sldId="2147483766"/>
              <ac:spMk id="2" creationId="{206292CE-35FA-6E16-4E5E-A68EE9A5D682}"/>
            </ac:spMkLst>
          </pc:spChg>
          <pc:spChg chg="mod">
            <ac:chgData name="Heavyman Kobani" userId="d2ea5f49-75fa-4243-9d19-419293b16096" providerId="ADAL" clId="{821EC9F8-6520-474F-B2AD-6A75D77CFA7B}" dt="2026-04-09T11:06:24.943" v="34"/>
            <ac:spMkLst>
              <pc:docMk/>
              <pc:sldMasterMk cId="1338783710" sldId="2147483677"/>
              <pc:sldLayoutMk cId="1881909463" sldId="2147483766"/>
              <ac:spMk id="3" creationId="{8DDBAB9D-F630-EF72-1E01-F6D8D4E5B081}"/>
            </ac:spMkLst>
          </pc:spChg>
        </pc:sldLayoutChg>
        <pc:sldLayoutChg chg="modSp mod ord">
          <pc:chgData name="Heavyman Kobani" userId="d2ea5f49-75fa-4243-9d19-419293b16096" providerId="ADAL" clId="{821EC9F8-6520-474F-B2AD-6A75D77CFA7B}" dt="2026-04-09T11:06:24.943" v="34"/>
          <pc:sldLayoutMkLst>
            <pc:docMk/>
            <pc:sldMasterMk cId="1338783710" sldId="2147483677"/>
            <pc:sldLayoutMk cId="3210567878" sldId="2147483767"/>
          </pc:sldLayoutMkLst>
          <pc:spChg chg="mod">
            <ac:chgData name="Heavyman Kobani" userId="d2ea5f49-75fa-4243-9d19-419293b16096" providerId="ADAL" clId="{821EC9F8-6520-474F-B2AD-6A75D77CFA7B}" dt="2026-04-09T11:06:24.943" v="34"/>
            <ac:spMkLst>
              <pc:docMk/>
              <pc:sldMasterMk cId="1338783710" sldId="2147483677"/>
              <pc:sldLayoutMk cId="3210567878" sldId="2147483767"/>
              <ac:spMk id="2" creationId="{206292CE-35FA-6E16-4E5E-A68EE9A5D682}"/>
            </ac:spMkLst>
          </pc:spChg>
          <pc:spChg chg="mod">
            <ac:chgData name="Heavyman Kobani" userId="d2ea5f49-75fa-4243-9d19-419293b16096" providerId="ADAL" clId="{821EC9F8-6520-474F-B2AD-6A75D77CFA7B}" dt="2026-04-09T11:06:24.943" v="34"/>
            <ac:spMkLst>
              <pc:docMk/>
              <pc:sldMasterMk cId="1338783710" sldId="2147483677"/>
              <pc:sldLayoutMk cId="3210567878" sldId="2147483767"/>
              <ac:spMk id="3" creationId="{8DDBAB9D-F630-EF72-1E01-F6D8D4E5B081}"/>
            </ac:spMkLst>
          </pc:spChg>
        </pc:sldLayoutChg>
        <pc:sldLayoutChg chg="modSp mod ord">
          <pc:chgData name="Heavyman Kobani" userId="d2ea5f49-75fa-4243-9d19-419293b16096" providerId="ADAL" clId="{821EC9F8-6520-474F-B2AD-6A75D77CFA7B}" dt="2026-04-09T11:06:24.943" v="34"/>
          <pc:sldLayoutMkLst>
            <pc:docMk/>
            <pc:sldMasterMk cId="1338783710" sldId="2147483677"/>
            <pc:sldLayoutMk cId="3468284143" sldId="2147483768"/>
          </pc:sldLayoutMkLst>
          <pc:spChg chg="mod">
            <ac:chgData name="Heavyman Kobani" userId="d2ea5f49-75fa-4243-9d19-419293b16096" providerId="ADAL" clId="{821EC9F8-6520-474F-B2AD-6A75D77CFA7B}" dt="2026-04-09T11:06:24.943" v="34"/>
            <ac:spMkLst>
              <pc:docMk/>
              <pc:sldMasterMk cId="1338783710" sldId="2147483677"/>
              <pc:sldLayoutMk cId="3468284143" sldId="2147483768"/>
              <ac:spMk id="2" creationId="{00000000-0000-0000-0000-000000000000}"/>
            </ac:spMkLst>
          </pc:spChg>
          <pc:spChg chg="mod">
            <ac:chgData name="Heavyman Kobani" userId="d2ea5f49-75fa-4243-9d19-419293b16096" providerId="ADAL" clId="{821EC9F8-6520-474F-B2AD-6A75D77CFA7B}" dt="2026-04-09T11:06:24.943" v="34"/>
            <ac:spMkLst>
              <pc:docMk/>
              <pc:sldMasterMk cId="1338783710" sldId="2147483677"/>
              <pc:sldLayoutMk cId="3468284143" sldId="2147483768"/>
              <ac:spMk id="3" creationId="{00000000-0000-0000-0000-000000000000}"/>
            </ac:spMkLst>
          </pc:spChg>
          <pc:spChg chg="mod">
            <ac:chgData name="Heavyman Kobani" userId="d2ea5f49-75fa-4243-9d19-419293b16096" providerId="ADAL" clId="{821EC9F8-6520-474F-B2AD-6A75D77CFA7B}" dt="2026-04-09T11:06:24.943" v="34"/>
            <ac:spMkLst>
              <pc:docMk/>
              <pc:sldMasterMk cId="1338783710" sldId="2147483677"/>
              <pc:sldLayoutMk cId="3468284143" sldId="2147483768"/>
              <ac:spMk id="4" creationId="{33A6B3C0-BE11-BB1E-37B2-3F2CECBAC164}"/>
            </ac:spMkLst>
          </pc:spChg>
          <pc:spChg chg="mod">
            <ac:chgData name="Heavyman Kobani" userId="d2ea5f49-75fa-4243-9d19-419293b16096" providerId="ADAL" clId="{821EC9F8-6520-474F-B2AD-6A75D77CFA7B}" dt="2026-04-09T11:06:24.943" v="34"/>
            <ac:spMkLst>
              <pc:docMk/>
              <pc:sldMasterMk cId="1338783710" sldId="2147483677"/>
              <pc:sldLayoutMk cId="3468284143" sldId="2147483768"/>
              <ac:spMk id="9" creationId="{9AA2B460-5729-C216-9BDA-BB746E74BCD5}"/>
            </ac:spMkLst>
          </pc:spChg>
        </pc:sldLayoutChg>
        <pc:sldLayoutChg chg="modSp mod ord">
          <pc:chgData name="Heavyman Kobani" userId="d2ea5f49-75fa-4243-9d19-419293b16096" providerId="ADAL" clId="{821EC9F8-6520-474F-B2AD-6A75D77CFA7B}" dt="2026-04-09T11:06:24.943" v="34"/>
          <pc:sldLayoutMkLst>
            <pc:docMk/>
            <pc:sldMasterMk cId="1338783710" sldId="2147483677"/>
            <pc:sldLayoutMk cId="237515009" sldId="2147483769"/>
          </pc:sldLayoutMkLst>
          <pc:spChg chg="mod">
            <ac:chgData name="Heavyman Kobani" userId="d2ea5f49-75fa-4243-9d19-419293b16096" providerId="ADAL" clId="{821EC9F8-6520-474F-B2AD-6A75D77CFA7B}" dt="2026-04-09T11:06:24.943" v="34"/>
            <ac:spMkLst>
              <pc:docMk/>
              <pc:sldMasterMk cId="1338783710" sldId="2147483677"/>
              <pc:sldLayoutMk cId="237515009" sldId="2147483769"/>
              <ac:spMk id="2" creationId="{206292CE-35FA-6E16-4E5E-A68EE9A5D682}"/>
            </ac:spMkLst>
          </pc:spChg>
          <pc:spChg chg="mod">
            <ac:chgData name="Heavyman Kobani" userId="d2ea5f49-75fa-4243-9d19-419293b16096" providerId="ADAL" clId="{821EC9F8-6520-474F-B2AD-6A75D77CFA7B}" dt="2026-04-09T11:06:24.943" v="34"/>
            <ac:spMkLst>
              <pc:docMk/>
              <pc:sldMasterMk cId="1338783710" sldId="2147483677"/>
              <pc:sldLayoutMk cId="237515009" sldId="2147483769"/>
              <ac:spMk id="3" creationId="{8DDBAB9D-F630-EF72-1E01-F6D8D4E5B081}"/>
            </ac:spMkLst>
          </pc:spChg>
        </pc:sldLayoutChg>
        <pc:sldLayoutChg chg="modSp mod ord">
          <pc:chgData name="Heavyman Kobani" userId="d2ea5f49-75fa-4243-9d19-419293b16096" providerId="ADAL" clId="{821EC9F8-6520-474F-B2AD-6A75D77CFA7B}" dt="2026-04-09T11:06:24.943" v="34"/>
          <pc:sldLayoutMkLst>
            <pc:docMk/>
            <pc:sldMasterMk cId="1338783710" sldId="2147483677"/>
            <pc:sldLayoutMk cId="4263080972" sldId="2147483770"/>
          </pc:sldLayoutMkLst>
          <pc:spChg chg="mod">
            <ac:chgData name="Heavyman Kobani" userId="d2ea5f49-75fa-4243-9d19-419293b16096" providerId="ADAL" clId="{821EC9F8-6520-474F-B2AD-6A75D77CFA7B}" dt="2026-04-09T11:06:24.943" v="34"/>
            <ac:spMkLst>
              <pc:docMk/>
              <pc:sldMasterMk cId="1338783710" sldId="2147483677"/>
              <pc:sldLayoutMk cId="4263080972" sldId="2147483770"/>
              <ac:spMk id="4" creationId="{BA61F4DB-F9E7-C717-1797-CE92AFF6F58C}"/>
            </ac:spMkLst>
          </pc:spChg>
          <pc:spChg chg="mod">
            <ac:chgData name="Heavyman Kobani" userId="d2ea5f49-75fa-4243-9d19-419293b16096" providerId="ADAL" clId="{821EC9F8-6520-474F-B2AD-6A75D77CFA7B}" dt="2026-04-09T11:06:24.943" v="34"/>
            <ac:spMkLst>
              <pc:docMk/>
              <pc:sldMasterMk cId="1338783710" sldId="2147483677"/>
              <pc:sldLayoutMk cId="4263080972" sldId="2147483770"/>
              <ac:spMk id="5" creationId="{3E772CB1-2E91-063A-38F9-D7BCE95D7181}"/>
            </ac:spMkLst>
          </pc:spChg>
          <pc:spChg chg="mod">
            <ac:chgData name="Heavyman Kobani" userId="d2ea5f49-75fa-4243-9d19-419293b16096" providerId="ADAL" clId="{821EC9F8-6520-474F-B2AD-6A75D77CFA7B}" dt="2026-04-09T11:06:24.943" v="34"/>
            <ac:spMkLst>
              <pc:docMk/>
              <pc:sldMasterMk cId="1338783710" sldId="2147483677"/>
              <pc:sldLayoutMk cId="4263080972" sldId="2147483770"/>
              <ac:spMk id="19" creationId="{12C33341-4EC4-CA2A-1DCC-EBC4ADFBDCDB}"/>
            </ac:spMkLst>
          </pc:spChg>
        </pc:sldLayoutChg>
        <pc:sldLayoutChg chg="modSp mod ord">
          <pc:chgData name="Heavyman Kobani" userId="d2ea5f49-75fa-4243-9d19-419293b16096" providerId="ADAL" clId="{821EC9F8-6520-474F-B2AD-6A75D77CFA7B}" dt="2026-04-09T11:06:24.943" v="34"/>
          <pc:sldLayoutMkLst>
            <pc:docMk/>
            <pc:sldMasterMk cId="1338783710" sldId="2147483677"/>
            <pc:sldLayoutMk cId="2399663969" sldId="2147483771"/>
          </pc:sldLayoutMkLst>
          <pc:spChg chg="mod">
            <ac:chgData name="Heavyman Kobani" userId="d2ea5f49-75fa-4243-9d19-419293b16096" providerId="ADAL" clId="{821EC9F8-6520-474F-B2AD-6A75D77CFA7B}" dt="2026-04-09T11:06:24.943" v="34"/>
            <ac:spMkLst>
              <pc:docMk/>
              <pc:sldMasterMk cId="1338783710" sldId="2147483677"/>
              <pc:sldLayoutMk cId="2399663969" sldId="2147483771"/>
              <ac:spMk id="20" creationId="{CB764013-EA21-49E5-AA3A-CB89C05650B8}"/>
            </ac:spMkLst>
          </pc:spChg>
          <pc:spChg chg="mod">
            <ac:chgData name="Heavyman Kobani" userId="d2ea5f49-75fa-4243-9d19-419293b16096" providerId="ADAL" clId="{821EC9F8-6520-474F-B2AD-6A75D77CFA7B}" dt="2026-04-09T11:06:24.943" v="34"/>
            <ac:spMkLst>
              <pc:docMk/>
              <pc:sldMasterMk cId="1338783710" sldId="2147483677"/>
              <pc:sldLayoutMk cId="2399663969" sldId="2147483771"/>
              <ac:spMk id="21" creationId="{B2C17FEC-A57A-4CD9-8498-ADC9DA0EF70E}"/>
            </ac:spMkLst>
          </pc:spChg>
          <pc:spChg chg="mod">
            <ac:chgData name="Heavyman Kobani" userId="d2ea5f49-75fa-4243-9d19-419293b16096" providerId="ADAL" clId="{821EC9F8-6520-474F-B2AD-6A75D77CFA7B}" dt="2026-04-09T11:06:24.943" v="34"/>
            <ac:spMkLst>
              <pc:docMk/>
              <pc:sldMasterMk cId="1338783710" sldId="2147483677"/>
              <pc:sldLayoutMk cId="2399663969" sldId="2147483771"/>
              <ac:spMk id="25" creationId="{C3F1165E-A392-4B69-9CDB-7D0B8D882636}"/>
            </ac:spMkLst>
          </pc:spChg>
        </pc:sldLayoutChg>
        <pc:sldLayoutChg chg="mod ord">
          <pc:chgData name="Heavyman Kobani" userId="d2ea5f49-75fa-4243-9d19-419293b16096" providerId="ADAL" clId="{821EC9F8-6520-474F-B2AD-6A75D77CFA7B}" dt="2026-04-09T11:06:24.943" v="34"/>
          <pc:sldLayoutMkLst>
            <pc:docMk/>
            <pc:sldMasterMk cId="1338783710" sldId="2147483677"/>
            <pc:sldLayoutMk cId="3358301973" sldId="2147483772"/>
          </pc:sldLayoutMkLst>
        </pc:sldLayoutChg>
        <pc:sldLayoutChg chg="modSp mod ord">
          <pc:chgData name="Heavyman Kobani" userId="d2ea5f49-75fa-4243-9d19-419293b16096" providerId="ADAL" clId="{821EC9F8-6520-474F-B2AD-6A75D77CFA7B}" dt="2026-04-09T11:06:24.943" v="34"/>
          <pc:sldLayoutMkLst>
            <pc:docMk/>
            <pc:sldMasterMk cId="1338783710" sldId="2147483677"/>
            <pc:sldLayoutMk cId="3640807483" sldId="2147483815"/>
          </pc:sldLayoutMkLst>
          <pc:spChg chg="mod">
            <ac:chgData name="Heavyman Kobani" userId="d2ea5f49-75fa-4243-9d19-419293b16096" providerId="ADAL" clId="{821EC9F8-6520-474F-B2AD-6A75D77CFA7B}" dt="2026-04-09T11:06:24.943" v="34"/>
            <ac:spMkLst>
              <pc:docMk/>
              <pc:sldMasterMk cId="1338783710" sldId="2147483677"/>
              <pc:sldLayoutMk cId="3640807483" sldId="2147483815"/>
              <ac:spMk id="2" creationId="{206292CE-35FA-6E16-4E5E-A68EE9A5D682}"/>
            </ac:spMkLst>
          </pc:spChg>
          <pc:spChg chg="mod">
            <ac:chgData name="Heavyman Kobani" userId="d2ea5f49-75fa-4243-9d19-419293b16096" providerId="ADAL" clId="{821EC9F8-6520-474F-B2AD-6A75D77CFA7B}" dt="2026-04-09T11:06:24.943" v="34"/>
            <ac:spMkLst>
              <pc:docMk/>
              <pc:sldMasterMk cId="1338783710" sldId="2147483677"/>
              <pc:sldLayoutMk cId="3640807483" sldId="2147483815"/>
              <ac:spMk id="3" creationId="{8DDBAB9D-F630-EF72-1E01-F6D8D4E5B081}"/>
            </ac:spMkLst>
          </pc:spChg>
        </pc:sldLayoutChg>
        <pc:sldLayoutChg chg="modSp mod ord">
          <pc:chgData name="Heavyman Kobani" userId="d2ea5f49-75fa-4243-9d19-419293b16096" providerId="ADAL" clId="{821EC9F8-6520-474F-B2AD-6A75D77CFA7B}" dt="2026-04-09T11:06:24.943" v="34"/>
          <pc:sldLayoutMkLst>
            <pc:docMk/>
            <pc:sldMasterMk cId="1338783710" sldId="2147483677"/>
            <pc:sldLayoutMk cId="2132015765" sldId="2147483816"/>
          </pc:sldLayoutMkLst>
          <pc:spChg chg="mod">
            <ac:chgData name="Heavyman Kobani" userId="d2ea5f49-75fa-4243-9d19-419293b16096" providerId="ADAL" clId="{821EC9F8-6520-474F-B2AD-6A75D77CFA7B}" dt="2026-04-09T11:06:24.943" v="34"/>
            <ac:spMkLst>
              <pc:docMk/>
              <pc:sldMasterMk cId="1338783710" sldId="2147483677"/>
              <pc:sldLayoutMk cId="2132015765" sldId="2147483816"/>
              <ac:spMk id="2" creationId="{206292CE-35FA-6E16-4E5E-A68EE9A5D682}"/>
            </ac:spMkLst>
          </pc:spChg>
          <pc:spChg chg="mod">
            <ac:chgData name="Heavyman Kobani" userId="d2ea5f49-75fa-4243-9d19-419293b16096" providerId="ADAL" clId="{821EC9F8-6520-474F-B2AD-6A75D77CFA7B}" dt="2026-04-09T11:06:24.943" v="34"/>
            <ac:spMkLst>
              <pc:docMk/>
              <pc:sldMasterMk cId="1338783710" sldId="2147483677"/>
              <pc:sldLayoutMk cId="2132015765" sldId="2147483816"/>
              <ac:spMk id="3" creationId="{8DDBAB9D-F630-EF72-1E01-F6D8D4E5B081}"/>
            </ac:spMkLst>
          </pc:spChg>
        </pc:sldLayoutChg>
        <pc:sldLayoutChg chg="modSp mod ord">
          <pc:chgData name="Heavyman Kobani" userId="d2ea5f49-75fa-4243-9d19-419293b16096" providerId="ADAL" clId="{821EC9F8-6520-474F-B2AD-6A75D77CFA7B}" dt="2026-04-09T11:06:24.943" v="34"/>
          <pc:sldLayoutMkLst>
            <pc:docMk/>
            <pc:sldMasterMk cId="1338783710" sldId="2147483677"/>
            <pc:sldLayoutMk cId="1787790941" sldId="2147483817"/>
          </pc:sldLayoutMkLst>
          <pc:spChg chg="mod">
            <ac:chgData name="Heavyman Kobani" userId="d2ea5f49-75fa-4243-9d19-419293b16096" providerId="ADAL" clId="{821EC9F8-6520-474F-B2AD-6A75D77CFA7B}" dt="2026-04-09T11:06:24.943" v="34"/>
            <ac:spMkLst>
              <pc:docMk/>
              <pc:sldMasterMk cId="1338783710" sldId="2147483677"/>
              <pc:sldLayoutMk cId="1787790941" sldId="2147483817"/>
              <ac:spMk id="2" creationId="{00000000-0000-0000-0000-000000000000}"/>
            </ac:spMkLst>
          </pc:spChg>
          <pc:spChg chg="mod">
            <ac:chgData name="Heavyman Kobani" userId="d2ea5f49-75fa-4243-9d19-419293b16096" providerId="ADAL" clId="{821EC9F8-6520-474F-B2AD-6A75D77CFA7B}" dt="2026-04-09T11:06:24.943" v="34"/>
            <ac:spMkLst>
              <pc:docMk/>
              <pc:sldMasterMk cId="1338783710" sldId="2147483677"/>
              <pc:sldLayoutMk cId="1787790941" sldId="2147483817"/>
              <ac:spMk id="3" creationId="{00000000-0000-0000-0000-000000000000}"/>
            </ac:spMkLst>
          </pc:spChg>
          <pc:spChg chg="mod">
            <ac:chgData name="Heavyman Kobani" userId="d2ea5f49-75fa-4243-9d19-419293b16096" providerId="ADAL" clId="{821EC9F8-6520-474F-B2AD-6A75D77CFA7B}" dt="2026-04-09T11:06:24.943" v="34"/>
            <ac:spMkLst>
              <pc:docMk/>
              <pc:sldMasterMk cId="1338783710" sldId="2147483677"/>
              <pc:sldLayoutMk cId="1787790941" sldId="2147483817"/>
              <ac:spMk id="4" creationId="{33A6B3C0-BE11-BB1E-37B2-3F2CECBAC164}"/>
            </ac:spMkLst>
          </pc:spChg>
          <pc:spChg chg="mod">
            <ac:chgData name="Heavyman Kobani" userId="d2ea5f49-75fa-4243-9d19-419293b16096" providerId="ADAL" clId="{821EC9F8-6520-474F-B2AD-6A75D77CFA7B}" dt="2026-04-09T11:06:24.943" v="34"/>
            <ac:spMkLst>
              <pc:docMk/>
              <pc:sldMasterMk cId="1338783710" sldId="2147483677"/>
              <pc:sldLayoutMk cId="1787790941" sldId="2147483817"/>
              <ac:spMk id="9" creationId="{9AA2B460-5729-C216-9BDA-BB746E74BCD5}"/>
            </ac:spMkLst>
          </pc:spChg>
        </pc:sldLayoutChg>
        <pc:sldLayoutChg chg="modSp mod ord">
          <pc:chgData name="Heavyman Kobani" userId="d2ea5f49-75fa-4243-9d19-419293b16096" providerId="ADAL" clId="{821EC9F8-6520-474F-B2AD-6A75D77CFA7B}" dt="2026-04-09T11:06:24.943" v="34"/>
          <pc:sldLayoutMkLst>
            <pc:docMk/>
            <pc:sldMasterMk cId="1338783710" sldId="2147483677"/>
            <pc:sldLayoutMk cId="3713107572" sldId="2147483818"/>
          </pc:sldLayoutMkLst>
          <pc:spChg chg="mod">
            <ac:chgData name="Heavyman Kobani" userId="d2ea5f49-75fa-4243-9d19-419293b16096" providerId="ADAL" clId="{821EC9F8-6520-474F-B2AD-6A75D77CFA7B}" dt="2026-04-09T11:06:24.943" v="34"/>
            <ac:spMkLst>
              <pc:docMk/>
              <pc:sldMasterMk cId="1338783710" sldId="2147483677"/>
              <pc:sldLayoutMk cId="3713107572" sldId="2147483818"/>
              <ac:spMk id="2" creationId="{206292CE-35FA-6E16-4E5E-A68EE9A5D682}"/>
            </ac:spMkLst>
          </pc:spChg>
          <pc:spChg chg="mod">
            <ac:chgData name="Heavyman Kobani" userId="d2ea5f49-75fa-4243-9d19-419293b16096" providerId="ADAL" clId="{821EC9F8-6520-474F-B2AD-6A75D77CFA7B}" dt="2026-04-09T11:06:24.943" v="34"/>
            <ac:spMkLst>
              <pc:docMk/>
              <pc:sldMasterMk cId="1338783710" sldId="2147483677"/>
              <pc:sldLayoutMk cId="3713107572" sldId="2147483818"/>
              <ac:spMk id="3" creationId="{8DDBAB9D-F630-EF72-1E01-F6D8D4E5B081}"/>
            </ac:spMkLst>
          </pc:spChg>
        </pc:sldLayoutChg>
        <pc:sldLayoutChg chg="modSp mod ord">
          <pc:chgData name="Heavyman Kobani" userId="d2ea5f49-75fa-4243-9d19-419293b16096" providerId="ADAL" clId="{821EC9F8-6520-474F-B2AD-6A75D77CFA7B}" dt="2026-04-09T11:06:24.943" v="34"/>
          <pc:sldLayoutMkLst>
            <pc:docMk/>
            <pc:sldMasterMk cId="1338783710" sldId="2147483677"/>
            <pc:sldLayoutMk cId="3891360134" sldId="2147483819"/>
          </pc:sldLayoutMkLst>
          <pc:spChg chg="mod">
            <ac:chgData name="Heavyman Kobani" userId="d2ea5f49-75fa-4243-9d19-419293b16096" providerId="ADAL" clId="{821EC9F8-6520-474F-B2AD-6A75D77CFA7B}" dt="2026-04-09T11:06:24.943" v="34"/>
            <ac:spMkLst>
              <pc:docMk/>
              <pc:sldMasterMk cId="1338783710" sldId="2147483677"/>
              <pc:sldLayoutMk cId="3891360134" sldId="2147483819"/>
              <ac:spMk id="2" creationId="{00000000-0000-0000-0000-000000000000}"/>
            </ac:spMkLst>
          </pc:spChg>
          <pc:spChg chg="mod">
            <ac:chgData name="Heavyman Kobani" userId="d2ea5f49-75fa-4243-9d19-419293b16096" providerId="ADAL" clId="{821EC9F8-6520-474F-B2AD-6A75D77CFA7B}" dt="2026-04-09T11:06:24.943" v="34"/>
            <ac:spMkLst>
              <pc:docMk/>
              <pc:sldMasterMk cId="1338783710" sldId="2147483677"/>
              <pc:sldLayoutMk cId="3891360134" sldId="2147483819"/>
              <ac:spMk id="3" creationId="{00000000-0000-0000-0000-000000000000}"/>
            </ac:spMkLst>
          </pc:spChg>
          <pc:spChg chg="mod">
            <ac:chgData name="Heavyman Kobani" userId="d2ea5f49-75fa-4243-9d19-419293b16096" providerId="ADAL" clId="{821EC9F8-6520-474F-B2AD-6A75D77CFA7B}" dt="2026-04-09T11:06:24.943" v="34"/>
            <ac:spMkLst>
              <pc:docMk/>
              <pc:sldMasterMk cId="1338783710" sldId="2147483677"/>
              <pc:sldLayoutMk cId="3891360134" sldId="2147483819"/>
              <ac:spMk id="4" creationId="{00000000-0000-0000-0000-000000000000}"/>
            </ac:spMkLst>
          </pc:spChg>
          <pc:spChg chg="mod">
            <ac:chgData name="Heavyman Kobani" userId="d2ea5f49-75fa-4243-9d19-419293b16096" providerId="ADAL" clId="{821EC9F8-6520-474F-B2AD-6A75D77CFA7B}" dt="2026-04-09T11:06:24.943" v="34"/>
            <ac:spMkLst>
              <pc:docMk/>
              <pc:sldMasterMk cId="1338783710" sldId="2147483677"/>
              <pc:sldLayoutMk cId="3891360134" sldId="2147483819"/>
              <ac:spMk id="5" creationId="{00000000-0000-0000-0000-000000000000}"/>
            </ac:spMkLst>
          </pc:spChg>
        </pc:sldLayoutChg>
      </pc:sldMasterChg>
      <pc:sldMasterChg chg="delSldLayout modSldLayout sldLayoutOrd">
        <pc:chgData name="Heavyman Kobani" userId="d2ea5f49-75fa-4243-9d19-419293b16096" providerId="ADAL" clId="{821EC9F8-6520-474F-B2AD-6A75D77CFA7B}" dt="2026-04-09T11:06:25.787" v="36"/>
        <pc:sldMasterMkLst>
          <pc:docMk/>
          <pc:sldMasterMk cId="791083345" sldId="2147483685"/>
        </pc:sldMasterMkLst>
        <pc:sldLayoutChg chg="del">
          <pc:chgData name="Heavyman Kobani" userId="d2ea5f49-75fa-4243-9d19-419293b16096" providerId="ADAL" clId="{821EC9F8-6520-474F-B2AD-6A75D77CFA7B}" dt="2026-04-09T11:06:25.787" v="36"/>
          <pc:sldLayoutMkLst>
            <pc:docMk/>
            <pc:sldMasterMk cId="791083345" sldId="2147483685"/>
            <pc:sldLayoutMk cId="87032412" sldId="2147483748"/>
          </pc:sldLayoutMkLst>
        </pc:sldLayoutChg>
        <pc:sldLayoutChg chg="modSp del mod ord">
          <pc:chgData name="Heavyman Kobani" userId="d2ea5f49-75fa-4243-9d19-419293b16096" providerId="ADAL" clId="{821EC9F8-6520-474F-B2AD-6A75D77CFA7B}" dt="2026-04-09T11:06:25.787" v="36"/>
          <pc:sldLayoutMkLst>
            <pc:docMk/>
            <pc:sldMasterMk cId="791083345" sldId="2147483685"/>
            <pc:sldLayoutMk cId="3610089260" sldId="2147483821"/>
          </pc:sldLayoutMkLst>
          <pc:spChg chg="mod">
            <ac:chgData name="Heavyman Kobani" userId="d2ea5f49-75fa-4243-9d19-419293b16096" providerId="ADAL" clId="{821EC9F8-6520-474F-B2AD-6A75D77CFA7B}" dt="2026-04-09T11:06:24.943" v="34"/>
            <ac:spMkLst>
              <pc:docMk/>
              <pc:sldMasterMk cId="791083345" sldId="2147483685"/>
              <pc:sldLayoutMk cId="3610089260" sldId="2147483821"/>
              <ac:spMk id="20" creationId="{CB764013-EA21-49E5-AA3A-CB89C05650B8}"/>
            </ac:spMkLst>
          </pc:spChg>
          <pc:spChg chg="mod">
            <ac:chgData name="Heavyman Kobani" userId="d2ea5f49-75fa-4243-9d19-419293b16096" providerId="ADAL" clId="{821EC9F8-6520-474F-B2AD-6A75D77CFA7B}" dt="2026-04-09T11:06:24.943" v="34"/>
            <ac:spMkLst>
              <pc:docMk/>
              <pc:sldMasterMk cId="791083345" sldId="2147483685"/>
              <pc:sldLayoutMk cId="3610089260" sldId="2147483821"/>
              <ac:spMk id="21" creationId="{B2C17FEC-A57A-4CD9-8498-ADC9DA0EF70E}"/>
            </ac:spMkLst>
          </pc:spChg>
          <pc:spChg chg="mod">
            <ac:chgData name="Heavyman Kobani" userId="d2ea5f49-75fa-4243-9d19-419293b16096" providerId="ADAL" clId="{821EC9F8-6520-474F-B2AD-6A75D77CFA7B}" dt="2026-04-09T11:06:24.943" v="34"/>
            <ac:spMkLst>
              <pc:docMk/>
              <pc:sldMasterMk cId="791083345" sldId="2147483685"/>
              <pc:sldLayoutMk cId="3610089260" sldId="2147483821"/>
              <ac:spMk id="27" creationId="{97B85AD9-9789-4BC1-BDB1-EC39EB5D8699}"/>
            </ac:spMkLst>
          </pc:spChg>
        </pc:sldLayoutChg>
        <pc:sldLayoutChg chg="modSp del mod ord">
          <pc:chgData name="Heavyman Kobani" userId="d2ea5f49-75fa-4243-9d19-419293b16096" providerId="ADAL" clId="{821EC9F8-6520-474F-B2AD-6A75D77CFA7B}" dt="2026-04-09T11:06:25.787" v="36"/>
          <pc:sldLayoutMkLst>
            <pc:docMk/>
            <pc:sldMasterMk cId="791083345" sldId="2147483685"/>
            <pc:sldLayoutMk cId="119401253" sldId="2147483822"/>
          </pc:sldLayoutMkLst>
          <pc:spChg chg="mod">
            <ac:chgData name="Heavyman Kobani" userId="d2ea5f49-75fa-4243-9d19-419293b16096" providerId="ADAL" clId="{821EC9F8-6520-474F-B2AD-6A75D77CFA7B}" dt="2026-04-09T11:06:24.943" v="34"/>
            <ac:spMkLst>
              <pc:docMk/>
              <pc:sldMasterMk cId="791083345" sldId="2147483685"/>
              <pc:sldLayoutMk cId="119401253" sldId="2147483822"/>
              <ac:spMk id="5" creationId="{784CBDF5-CA3D-47C3-BA39-38D7770E5E00}"/>
            </ac:spMkLst>
          </pc:spChg>
          <pc:spChg chg="mod">
            <ac:chgData name="Heavyman Kobani" userId="d2ea5f49-75fa-4243-9d19-419293b16096" providerId="ADAL" clId="{821EC9F8-6520-474F-B2AD-6A75D77CFA7B}" dt="2026-04-09T11:06:24.943" v="34"/>
            <ac:spMkLst>
              <pc:docMk/>
              <pc:sldMasterMk cId="791083345" sldId="2147483685"/>
              <pc:sldLayoutMk cId="119401253" sldId="2147483822"/>
              <ac:spMk id="9" creationId="{A4F04811-9960-43A0-A54D-9B831125E27F}"/>
            </ac:spMkLst>
          </pc:spChg>
          <pc:spChg chg="mod">
            <ac:chgData name="Heavyman Kobani" userId="d2ea5f49-75fa-4243-9d19-419293b16096" providerId="ADAL" clId="{821EC9F8-6520-474F-B2AD-6A75D77CFA7B}" dt="2026-04-09T11:06:24.943" v="34"/>
            <ac:spMkLst>
              <pc:docMk/>
              <pc:sldMasterMk cId="791083345" sldId="2147483685"/>
              <pc:sldLayoutMk cId="119401253" sldId="2147483822"/>
              <ac:spMk id="25" creationId="{C3F1165E-A392-4B69-9CDB-7D0B8D882636}"/>
            </ac:spMkLst>
          </pc:spChg>
          <pc:spChg chg="mod">
            <ac:chgData name="Heavyman Kobani" userId="d2ea5f49-75fa-4243-9d19-419293b16096" providerId="ADAL" clId="{821EC9F8-6520-474F-B2AD-6A75D77CFA7B}" dt="2026-04-09T11:06:24.943" v="34"/>
            <ac:spMkLst>
              <pc:docMk/>
              <pc:sldMasterMk cId="791083345" sldId="2147483685"/>
              <pc:sldLayoutMk cId="119401253" sldId="2147483822"/>
              <ac:spMk id="30" creationId="{337A08F1-4DBE-4D71-826B-2B805C5002DE}"/>
            </ac:spMkLst>
          </pc:spChg>
          <pc:spChg chg="mod">
            <ac:chgData name="Heavyman Kobani" userId="d2ea5f49-75fa-4243-9d19-419293b16096" providerId="ADAL" clId="{821EC9F8-6520-474F-B2AD-6A75D77CFA7B}" dt="2026-04-09T11:06:24.943" v="34"/>
            <ac:spMkLst>
              <pc:docMk/>
              <pc:sldMasterMk cId="791083345" sldId="2147483685"/>
              <pc:sldLayoutMk cId="119401253" sldId="2147483822"/>
              <ac:spMk id="31" creationId="{DF7565DE-E009-4E6F-92F8-B5C2AD12CBDC}"/>
            </ac:spMkLst>
          </pc:spChg>
        </pc:sldLayoutChg>
        <pc:sldLayoutChg chg="modSp del mod ord">
          <pc:chgData name="Heavyman Kobani" userId="d2ea5f49-75fa-4243-9d19-419293b16096" providerId="ADAL" clId="{821EC9F8-6520-474F-B2AD-6A75D77CFA7B}" dt="2026-04-09T11:06:25.787" v="36"/>
          <pc:sldLayoutMkLst>
            <pc:docMk/>
            <pc:sldMasterMk cId="791083345" sldId="2147483685"/>
            <pc:sldLayoutMk cId="3160541768" sldId="2147483823"/>
          </pc:sldLayoutMkLst>
          <pc:spChg chg="mod">
            <ac:chgData name="Heavyman Kobani" userId="d2ea5f49-75fa-4243-9d19-419293b16096" providerId="ADAL" clId="{821EC9F8-6520-474F-B2AD-6A75D77CFA7B}" dt="2026-04-09T11:06:24.943" v="34"/>
            <ac:spMkLst>
              <pc:docMk/>
              <pc:sldMasterMk cId="791083345" sldId="2147483685"/>
              <pc:sldLayoutMk cId="3160541768" sldId="2147483823"/>
              <ac:spMk id="10" creationId="{CDD01BF2-A391-2350-F502-B39704CC06F8}"/>
            </ac:spMkLst>
          </pc:spChg>
          <pc:spChg chg="mod">
            <ac:chgData name="Heavyman Kobani" userId="d2ea5f49-75fa-4243-9d19-419293b16096" providerId="ADAL" clId="{821EC9F8-6520-474F-B2AD-6A75D77CFA7B}" dt="2026-04-09T11:06:24.943" v="34"/>
            <ac:spMkLst>
              <pc:docMk/>
              <pc:sldMasterMk cId="791083345" sldId="2147483685"/>
              <pc:sldLayoutMk cId="3160541768" sldId="2147483823"/>
              <ac:spMk id="11" creationId="{53E77A3B-B320-4C09-0FDF-7F1B0E81B64C}"/>
            </ac:spMkLst>
          </pc:spChg>
        </pc:sldLayoutChg>
        <pc:sldLayoutChg chg="modSp del mod ord">
          <pc:chgData name="Heavyman Kobani" userId="d2ea5f49-75fa-4243-9d19-419293b16096" providerId="ADAL" clId="{821EC9F8-6520-474F-B2AD-6A75D77CFA7B}" dt="2026-04-09T11:06:25.787" v="36"/>
          <pc:sldLayoutMkLst>
            <pc:docMk/>
            <pc:sldMasterMk cId="791083345" sldId="2147483685"/>
            <pc:sldLayoutMk cId="4032220259" sldId="2147483824"/>
          </pc:sldLayoutMkLst>
          <pc:spChg chg="mod">
            <ac:chgData name="Heavyman Kobani" userId="d2ea5f49-75fa-4243-9d19-419293b16096" providerId="ADAL" clId="{821EC9F8-6520-474F-B2AD-6A75D77CFA7B}" dt="2026-04-09T11:06:24.943" v="34"/>
            <ac:spMkLst>
              <pc:docMk/>
              <pc:sldMasterMk cId="791083345" sldId="2147483685"/>
              <pc:sldLayoutMk cId="4032220259" sldId="2147483824"/>
              <ac:spMk id="10" creationId="{CDD01BF2-A391-2350-F502-B39704CC06F8}"/>
            </ac:spMkLst>
          </pc:spChg>
        </pc:sldLayoutChg>
        <pc:sldLayoutChg chg="modSp del mod ord">
          <pc:chgData name="Heavyman Kobani" userId="d2ea5f49-75fa-4243-9d19-419293b16096" providerId="ADAL" clId="{821EC9F8-6520-474F-B2AD-6A75D77CFA7B}" dt="2026-04-09T11:06:25.787" v="36"/>
          <pc:sldLayoutMkLst>
            <pc:docMk/>
            <pc:sldMasterMk cId="791083345" sldId="2147483685"/>
            <pc:sldLayoutMk cId="165620238" sldId="2147483825"/>
          </pc:sldLayoutMkLst>
          <pc:spChg chg="mod">
            <ac:chgData name="Heavyman Kobani" userId="d2ea5f49-75fa-4243-9d19-419293b16096" providerId="ADAL" clId="{821EC9F8-6520-474F-B2AD-6A75D77CFA7B}" dt="2026-04-09T11:06:24.943" v="34"/>
            <ac:spMkLst>
              <pc:docMk/>
              <pc:sldMasterMk cId="791083345" sldId="2147483685"/>
              <pc:sldLayoutMk cId="165620238" sldId="2147483825"/>
              <ac:spMk id="10" creationId="{CDD01BF2-A391-2350-F502-B39704CC06F8}"/>
            </ac:spMkLst>
          </pc:spChg>
        </pc:sldLayoutChg>
        <pc:sldLayoutChg chg="modSp del mod ord">
          <pc:chgData name="Heavyman Kobani" userId="d2ea5f49-75fa-4243-9d19-419293b16096" providerId="ADAL" clId="{821EC9F8-6520-474F-B2AD-6A75D77CFA7B}" dt="2026-04-09T11:06:25.787" v="36"/>
          <pc:sldLayoutMkLst>
            <pc:docMk/>
            <pc:sldMasterMk cId="791083345" sldId="2147483685"/>
            <pc:sldLayoutMk cId="4020772124" sldId="2147483826"/>
          </pc:sldLayoutMkLst>
          <pc:spChg chg="mod">
            <ac:chgData name="Heavyman Kobani" userId="d2ea5f49-75fa-4243-9d19-419293b16096" providerId="ADAL" clId="{821EC9F8-6520-474F-B2AD-6A75D77CFA7B}" dt="2026-04-09T11:06:24.943" v="34"/>
            <ac:spMkLst>
              <pc:docMk/>
              <pc:sldMasterMk cId="791083345" sldId="2147483685"/>
              <pc:sldLayoutMk cId="4020772124" sldId="2147483826"/>
              <ac:spMk id="10" creationId="{CDD01BF2-A391-2350-F502-B39704CC06F8}"/>
            </ac:spMkLst>
          </pc:spChg>
        </pc:sldLayoutChg>
        <pc:sldLayoutChg chg="modSp del mod ord">
          <pc:chgData name="Heavyman Kobani" userId="d2ea5f49-75fa-4243-9d19-419293b16096" providerId="ADAL" clId="{821EC9F8-6520-474F-B2AD-6A75D77CFA7B}" dt="2026-04-09T11:06:25.787" v="36"/>
          <pc:sldLayoutMkLst>
            <pc:docMk/>
            <pc:sldMasterMk cId="791083345" sldId="2147483685"/>
            <pc:sldLayoutMk cId="3137839325" sldId="2147483827"/>
          </pc:sldLayoutMkLst>
          <pc:spChg chg="mod">
            <ac:chgData name="Heavyman Kobani" userId="d2ea5f49-75fa-4243-9d19-419293b16096" providerId="ADAL" clId="{821EC9F8-6520-474F-B2AD-6A75D77CFA7B}" dt="2026-04-09T11:06:24.943" v="34"/>
            <ac:spMkLst>
              <pc:docMk/>
              <pc:sldMasterMk cId="791083345" sldId="2147483685"/>
              <pc:sldLayoutMk cId="3137839325" sldId="2147483827"/>
              <ac:spMk id="5" creationId="{DBBB6FBC-E3C9-3B31-3EF0-38D626E1E1D4}"/>
            </ac:spMkLst>
          </pc:spChg>
          <pc:spChg chg="mod">
            <ac:chgData name="Heavyman Kobani" userId="d2ea5f49-75fa-4243-9d19-419293b16096" providerId="ADAL" clId="{821EC9F8-6520-474F-B2AD-6A75D77CFA7B}" dt="2026-04-09T11:06:24.943" v="34"/>
            <ac:spMkLst>
              <pc:docMk/>
              <pc:sldMasterMk cId="791083345" sldId="2147483685"/>
              <pc:sldLayoutMk cId="3137839325" sldId="2147483827"/>
              <ac:spMk id="6" creationId="{F447FC08-0CA1-C812-957B-303369CEC0B0}"/>
            </ac:spMkLst>
          </pc:spChg>
          <pc:spChg chg="mod">
            <ac:chgData name="Heavyman Kobani" userId="d2ea5f49-75fa-4243-9d19-419293b16096" providerId="ADAL" clId="{821EC9F8-6520-474F-B2AD-6A75D77CFA7B}" dt="2026-04-09T11:06:24.943" v="34"/>
            <ac:spMkLst>
              <pc:docMk/>
              <pc:sldMasterMk cId="791083345" sldId="2147483685"/>
              <pc:sldLayoutMk cId="3137839325" sldId="2147483827"/>
              <ac:spMk id="10" creationId="{CDD01BF2-A391-2350-F502-B39704CC06F8}"/>
            </ac:spMkLst>
          </pc:spChg>
          <pc:spChg chg="mod">
            <ac:chgData name="Heavyman Kobani" userId="d2ea5f49-75fa-4243-9d19-419293b16096" providerId="ADAL" clId="{821EC9F8-6520-474F-B2AD-6A75D77CFA7B}" dt="2026-04-09T11:06:24.943" v="34"/>
            <ac:spMkLst>
              <pc:docMk/>
              <pc:sldMasterMk cId="791083345" sldId="2147483685"/>
              <pc:sldLayoutMk cId="3137839325" sldId="2147483827"/>
              <ac:spMk id="11" creationId="{5AF0A9FC-BFA5-B482-1275-4088CD882898}"/>
            </ac:spMkLst>
          </pc:spChg>
        </pc:sldLayoutChg>
        <pc:sldLayoutChg chg="modSp del mod ord">
          <pc:chgData name="Heavyman Kobani" userId="d2ea5f49-75fa-4243-9d19-419293b16096" providerId="ADAL" clId="{821EC9F8-6520-474F-B2AD-6A75D77CFA7B}" dt="2026-04-09T11:06:25.787" v="36"/>
          <pc:sldLayoutMkLst>
            <pc:docMk/>
            <pc:sldMasterMk cId="791083345" sldId="2147483685"/>
            <pc:sldLayoutMk cId="177021637" sldId="2147483828"/>
          </pc:sldLayoutMkLst>
          <pc:spChg chg="mod">
            <ac:chgData name="Heavyman Kobani" userId="d2ea5f49-75fa-4243-9d19-419293b16096" providerId="ADAL" clId="{821EC9F8-6520-474F-B2AD-6A75D77CFA7B}" dt="2026-04-09T11:06:24.943" v="34"/>
            <ac:spMkLst>
              <pc:docMk/>
              <pc:sldMasterMk cId="791083345" sldId="2147483685"/>
              <pc:sldLayoutMk cId="177021637" sldId="2147483828"/>
              <ac:spMk id="4" creationId="{F5F2CF35-ACC4-A108-DD87-92F9426534E9}"/>
            </ac:spMkLst>
          </pc:spChg>
          <pc:spChg chg="mod">
            <ac:chgData name="Heavyman Kobani" userId="d2ea5f49-75fa-4243-9d19-419293b16096" providerId="ADAL" clId="{821EC9F8-6520-474F-B2AD-6A75D77CFA7B}" dt="2026-04-09T11:06:24.943" v="34"/>
            <ac:spMkLst>
              <pc:docMk/>
              <pc:sldMasterMk cId="791083345" sldId="2147483685"/>
              <pc:sldLayoutMk cId="177021637" sldId="2147483828"/>
              <ac:spMk id="5" creationId="{F87BD48D-91A6-B706-71D6-9D1F30170652}"/>
            </ac:spMkLst>
          </pc:spChg>
          <pc:spChg chg="mod">
            <ac:chgData name="Heavyman Kobani" userId="d2ea5f49-75fa-4243-9d19-419293b16096" providerId="ADAL" clId="{821EC9F8-6520-474F-B2AD-6A75D77CFA7B}" dt="2026-04-09T11:06:24.943" v="34"/>
            <ac:spMkLst>
              <pc:docMk/>
              <pc:sldMasterMk cId="791083345" sldId="2147483685"/>
              <pc:sldLayoutMk cId="177021637" sldId="2147483828"/>
              <ac:spMk id="63" creationId="{00000000-0000-0000-0000-000000000000}"/>
            </ac:spMkLst>
          </pc:spChg>
        </pc:sldLayoutChg>
        <pc:sldLayoutChg chg="modSp del mod ord">
          <pc:chgData name="Heavyman Kobani" userId="d2ea5f49-75fa-4243-9d19-419293b16096" providerId="ADAL" clId="{821EC9F8-6520-474F-B2AD-6A75D77CFA7B}" dt="2026-04-09T11:06:25.787" v="36"/>
          <pc:sldLayoutMkLst>
            <pc:docMk/>
            <pc:sldMasterMk cId="791083345" sldId="2147483685"/>
            <pc:sldLayoutMk cId="222048503" sldId="2147483829"/>
          </pc:sldLayoutMkLst>
          <pc:spChg chg="mod">
            <ac:chgData name="Heavyman Kobani" userId="d2ea5f49-75fa-4243-9d19-419293b16096" providerId="ADAL" clId="{821EC9F8-6520-474F-B2AD-6A75D77CFA7B}" dt="2026-04-09T11:06:24.943" v="34"/>
            <ac:spMkLst>
              <pc:docMk/>
              <pc:sldMasterMk cId="791083345" sldId="2147483685"/>
              <pc:sldLayoutMk cId="222048503" sldId="2147483829"/>
              <ac:spMk id="2" creationId="{206292CE-35FA-6E16-4E5E-A68EE9A5D682}"/>
            </ac:spMkLst>
          </pc:spChg>
        </pc:sldLayoutChg>
        <pc:sldLayoutChg chg="modSp del mod ord">
          <pc:chgData name="Heavyman Kobani" userId="d2ea5f49-75fa-4243-9d19-419293b16096" providerId="ADAL" clId="{821EC9F8-6520-474F-B2AD-6A75D77CFA7B}" dt="2026-04-09T11:06:25.787" v="36"/>
          <pc:sldLayoutMkLst>
            <pc:docMk/>
            <pc:sldMasterMk cId="791083345" sldId="2147483685"/>
            <pc:sldLayoutMk cId="3192690031" sldId="2147483830"/>
          </pc:sldLayoutMkLst>
          <pc:spChg chg="mod">
            <ac:chgData name="Heavyman Kobani" userId="d2ea5f49-75fa-4243-9d19-419293b16096" providerId="ADAL" clId="{821EC9F8-6520-474F-B2AD-6A75D77CFA7B}" dt="2026-04-09T11:06:24.943" v="34"/>
            <ac:spMkLst>
              <pc:docMk/>
              <pc:sldMasterMk cId="791083345" sldId="2147483685"/>
              <pc:sldLayoutMk cId="3192690031" sldId="2147483830"/>
              <ac:spMk id="2" creationId="{206292CE-35FA-6E16-4E5E-A68EE9A5D682}"/>
            </ac:spMkLst>
          </pc:spChg>
        </pc:sldLayoutChg>
        <pc:sldLayoutChg chg="modSp del mod ord">
          <pc:chgData name="Heavyman Kobani" userId="d2ea5f49-75fa-4243-9d19-419293b16096" providerId="ADAL" clId="{821EC9F8-6520-474F-B2AD-6A75D77CFA7B}" dt="2026-04-09T11:06:25.787" v="36"/>
          <pc:sldLayoutMkLst>
            <pc:docMk/>
            <pc:sldMasterMk cId="791083345" sldId="2147483685"/>
            <pc:sldLayoutMk cId="3774424676" sldId="2147483831"/>
          </pc:sldLayoutMkLst>
          <pc:spChg chg="mod">
            <ac:chgData name="Heavyman Kobani" userId="d2ea5f49-75fa-4243-9d19-419293b16096" providerId="ADAL" clId="{821EC9F8-6520-474F-B2AD-6A75D77CFA7B}" dt="2026-04-09T11:06:24.943" v="34"/>
            <ac:spMkLst>
              <pc:docMk/>
              <pc:sldMasterMk cId="791083345" sldId="2147483685"/>
              <pc:sldLayoutMk cId="3774424676" sldId="2147483831"/>
              <ac:spMk id="2" creationId="{00000000-0000-0000-0000-000000000000}"/>
            </ac:spMkLst>
          </pc:spChg>
          <pc:spChg chg="mod">
            <ac:chgData name="Heavyman Kobani" userId="d2ea5f49-75fa-4243-9d19-419293b16096" providerId="ADAL" clId="{821EC9F8-6520-474F-B2AD-6A75D77CFA7B}" dt="2026-04-09T11:06:24.943" v="34"/>
            <ac:spMkLst>
              <pc:docMk/>
              <pc:sldMasterMk cId="791083345" sldId="2147483685"/>
              <pc:sldLayoutMk cId="3774424676" sldId="2147483831"/>
              <ac:spMk id="3" creationId="{00000000-0000-0000-0000-000000000000}"/>
            </ac:spMkLst>
          </pc:spChg>
          <pc:spChg chg="mod">
            <ac:chgData name="Heavyman Kobani" userId="d2ea5f49-75fa-4243-9d19-419293b16096" providerId="ADAL" clId="{821EC9F8-6520-474F-B2AD-6A75D77CFA7B}" dt="2026-04-09T11:06:24.943" v="34"/>
            <ac:spMkLst>
              <pc:docMk/>
              <pc:sldMasterMk cId="791083345" sldId="2147483685"/>
              <pc:sldLayoutMk cId="3774424676" sldId="2147483831"/>
              <ac:spMk id="4" creationId="{33A6B3C0-BE11-BB1E-37B2-3F2CECBAC164}"/>
            </ac:spMkLst>
          </pc:spChg>
        </pc:sldLayoutChg>
        <pc:sldLayoutChg chg="modSp del mod ord">
          <pc:chgData name="Heavyman Kobani" userId="d2ea5f49-75fa-4243-9d19-419293b16096" providerId="ADAL" clId="{821EC9F8-6520-474F-B2AD-6A75D77CFA7B}" dt="2026-04-09T11:06:25.787" v="36"/>
          <pc:sldLayoutMkLst>
            <pc:docMk/>
            <pc:sldMasterMk cId="791083345" sldId="2147483685"/>
            <pc:sldLayoutMk cId="154778669" sldId="2147483832"/>
          </pc:sldLayoutMkLst>
          <pc:spChg chg="mod">
            <ac:chgData name="Heavyman Kobani" userId="d2ea5f49-75fa-4243-9d19-419293b16096" providerId="ADAL" clId="{821EC9F8-6520-474F-B2AD-6A75D77CFA7B}" dt="2026-04-09T11:06:24.943" v="34"/>
            <ac:spMkLst>
              <pc:docMk/>
              <pc:sldMasterMk cId="791083345" sldId="2147483685"/>
              <pc:sldLayoutMk cId="154778669" sldId="2147483832"/>
              <ac:spMk id="2" creationId="{206292CE-35FA-6E16-4E5E-A68EE9A5D682}"/>
            </ac:spMkLst>
          </pc:spChg>
        </pc:sldLayoutChg>
        <pc:sldLayoutChg chg="modSp mod ord">
          <pc:chgData name="Heavyman Kobani" userId="d2ea5f49-75fa-4243-9d19-419293b16096" providerId="ADAL" clId="{821EC9F8-6520-474F-B2AD-6A75D77CFA7B}" dt="2026-04-09T11:06:24.943" v="34"/>
          <pc:sldLayoutMkLst>
            <pc:docMk/>
            <pc:sldMasterMk cId="791083345" sldId="2147483685"/>
            <pc:sldLayoutMk cId="864920818" sldId="2147483833"/>
          </pc:sldLayoutMkLst>
          <pc:spChg chg="mod">
            <ac:chgData name="Heavyman Kobani" userId="d2ea5f49-75fa-4243-9d19-419293b16096" providerId="ADAL" clId="{821EC9F8-6520-474F-B2AD-6A75D77CFA7B}" dt="2026-04-09T11:06:24.943" v="34"/>
            <ac:spMkLst>
              <pc:docMk/>
              <pc:sldMasterMk cId="791083345" sldId="2147483685"/>
              <pc:sldLayoutMk cId="864920818" sldId="2147483833"/>
              <ac:spMk id="5" creationId="{00000000-0000-0000-0000-000000000000}"/>
            </ac:spMkLst>
          </pc:spChg>
        </pc:sldLayoutChg>
        <pc:sldLayoutChg chg="modSp mod ord">
          <pc:chgData name="Heavyman Kobani" userId="d2ea5f49-75fa-4243-9d19-419293b16096" providerId="ADAL" clId="{821EC9F8-6520-474F-B2AD-6A75D77CFA7B}" dt="2026-04-09T11:06:24.943" v="34"/>
          <pc:sldLayoutMkLst>
            <pc:docMk/>
            <pc:sldMasterMk cId="791083345" sldId="2147483685"/>
            <pc:sldLayoutMk cId="2985312297" sldId="2147483834"/>
          </pc:sldLayoutMkLst>
          <pc:spChg chg="mod">
            <ac:chgData name="Heavyman Kobani" userId="d2ea5f49-75fa-4243-9d19-419293b16096" providerId="ADAL" clId="{821EC9F8-6520-474F-B2AD-6A75D77CFA7B}" dt="2026-04-09T11:06:24.943" v="34"/>
            <ac:spMkLst>
              <pc:docMk/>
              <pc:sldMasterMk cId="791083345" sldId="2147483685"/>
              <pc:sldLayoutMk cId="2985312297" sldId="2147483834"/>
              <ac:spMk id="8" creationId="{1F54B2F8-C51F-4566-BAC0-8A0C8E575488}"/>
            </ac:spMkLst>
          </pc:spChg>
          <pc:spChg chg="mod">
            <ac:chgData name="Heavyman Kobani" userId="d2ea5f49-75fa-4243-9d19-419293b16096" providerId="ADAL" clId="{821EC9F8-6520-474F-B2AD-6A75D77CFA7B}" dt="2026-04-09T11:06:24.943" v="34"/>
            <ac:spMkLst>
              <pc:docMk/>
              <pc:sldMasterMk cId="791083345" sldId="2147483685"/>
              <pc:sldLayoutMk cId="2985312297" sldId="2147483834"/>
              <ac:spMk id="12" creationId="{097F153F-8868-4BA8-A4B0-FA718AFD1720}"/>
            </ac:spMkLst>
          </pc:spChg>
        </pc:sldLayoutChg>
        <pc:sldLayoutChg chg="modSp mod ord">
          <pc:chgData name="Heavyman Kobani" userId="d2ea5f49-75fa-4243-9d19-419293b16096" providerId="ADAL" clId="{821EC9F8-6520-474F-B2AD-6A75D77CFA7B}" dt="2026-04-09T11:06:24.943" v="34"/>
          <pc:sldLayoutMkLst>
            <pc:docMk/>
            <pc:sldMasterMk cId="791083345" sldId="2147483685"/>
            <pc:sldLayoutMk cId="3745997203" sldId="2147483835"/>
          </pc:sldLayoutMkLst>
          <pc:spChg chg="mod">
            <ac:chgData name="Heavyman Kobani" userId="d2ea5f49-75fa-4243-9d19-419293b16096" providerId="ADAL" clId="{821EC9F8-6520-474F-B2AD-6A75D77CFA7B}" dt="2026-04-09T11:06:24.943" v="34"/>
            <ac:spMkLst>
              <pc:docMk/>
              <pc:sldMasterMk cId="791083345" sldId="2147483685"/>
              <pc:sldLayoutMk cId="3745997203" sldId="2147483835"/>
              <ac:spMk id="9" creationId="{00000000-0000-0000-0000-000000000000}"/>
            </ac:spMkLst>
          </pc:spChg>
        </pc:sldLayoutChg>
        <pc:sldLayoutChg chg="modSp mod ord">
          <pc:chgData name="Heavyman Kobani" userId="d2ea5f49-75fa-4243-9d19-419293b16096" providerId="ADAL" clId="{821EC9F8-6520-474F-B2AD-6A75D77CFA7B}" dt="2026-04-09T11:06:24.943" v="34"/>
          <pc:sldLayoutMkLst>
            <pc:docMk/>
            <pc:sldMasterMk cId="791083345" sldId="2147483685"/>
            <pc:sldLayoutMk cId="1199342394" sldId="2147483836"/>
          </pc:sldLayoutMkLst>
          <pc:spChg chg="mod">
            <ac:chgData name="Heavyman Kobani" userId="d2ea5f49-75fa-4243-9d19-419293b16096" providerId="ADAL" clId="{821EC9F8-6520-474F-B2AD-6A75D77CFA7B}" dt="2026-04-09T11:06:24.943" v="34"/>
            <ac:spMkLst>
              <pc:docMk/>
              <pc:sldMasterMk cId="791083345" sldId="2147483685"/>
              <pc:sldLayoutMk cId="1199342394" sldId="2147483836"/>
              <ac:spMk id="2" creationId="{00000000-0000-0000-0000-000000000000}"/>
            </ac:spMkLst>
          </pc:spChg>
        </pc:sldLayoutChg>
        <pc:sldLayoutChg chg="modSp del mod ord">
          <pc:chgData name="Heavyman Kobani" userId="d2ea5f49-75fa-4243-9d19-419293b16096" providerId="ADAL" clId="{821EC9F8-6520-474F-B2AD-6A75D77CFA7B}" dt="2026-04-09T11:06:25.787" v="36"/>
          <pc:sldLayoutMkLst>
            <pc:docMk/>
            <pc:sldMasterMk cId="791083345" sldId="2147483685"/>
            <pc:sldLayoutMk cId="2068916943" sldId="2147483837"/>
          </pc:sldLayoutMkLst>
          <pc:spChg chg="mod">
            <ac:chgData name="Heavyman Kobani" userId="d2ea5f49-75fa-4243-9d19-419293b16096" providerId="ADAL" clId="{821EC9F8-6520-474F-B2AD-6A75D77CFA7B}" dt="2026-04-09T11:06:24.943" v="34"/>
            <ac:spMkLst>
              <pc:docMk/>
              <pc:sldMasterMk cId="791083345" sldId="2147483685"/>
              <pc:sldLayoutMk cId="2068916943" sldId="2147483837"/>
              <ac:spMk id="147" creationId="{00000000-0000-0000-0000-000000000000}"/>
            </ac:spMkLst>
          </pc:spChg>
        </pc:sldLayoutChg>
        <pc:sldLayoutChg chg="modSp mod ord">
          <pc:chgData name="Heavyman Kobani" userId="d2ea5f49-75fa-4243-9d19-419293b16096" providerId="ADAL" clId="{821EC9F8-6520-474F-B2AD-6A75D77CFA7B}" dt="2026-04-09T11:06:24.943" v="34"/>
          <pc:sldLayoutMkLst>
            <pc:docMk/>
            <pc:sldMasterMk cId="791083345" sldId="2147483685"/>
            <pc:sldLayoutMk cId="157565963" sldId="2147483838"/>
          </pc:sldLayoutMkLst>
          <pc:spChg chg="mod">
            <ac:chgData name="Heavyman Kobani" userId="d2ea5f49-75fa-4243-9d19-419293b16096" providerId="ADAL" clId="{821EC9F8-6520-474F-B2AD-6A75D77CFA7B}" dt="2026-04-09T11:06:24.943" v="34"/>
            <ac:spMkLst>
              <pc:docMk/>
              <pc:sldMasterMk cId="791083345" sldId="2147483685"/>
              <pc:sldLayoutMk cId="157565963" sldId="2147483838"/>
              <ac:spMk id="27" creationId="{00000000-0000-0000-0000-000000000000}"/>
            </ac:spMkLst>
          </pc:spChg>
        </pc:sldLayoutChg>
        <pc:sldLayoutChg chg="modSp mod ord">
          <pc:chgData name="Heavyman Kobani" userId="d2ea5f49-75fa-4243-9d19-419293b16096" providerId="ADAL" clId="{821EC9F8-6520-474F-B2AD-6A75D77CFA7B}" dt="2026-04-09T11:06:24.943" v="34"/>
          <pc:sldLayoutMkLst>
            <pc:docMk/>
            <pc:sldMasterMk cId="791083345" sldId="2147483685"/>
            <pc:sldLayoutMk cId="3614958977" sldId="2147483839"/>
          </pc:sldLayoutMkLst>
          <pc:spChg chg="mod">
            <ac:chgData name="Heavyman Kobani" userId="d2ea5f49-75fa-4243-9d19-419293b16096" providerId="ADAL" clId="{821EC9F8-6520-474F-B2AD-6A75D77CFA7B}" dt="2026-04-09T11:06:24.943" v="34"/>
            <ac:spMkLst>
              <pc:docMk/>
              <pc:sldMasterMk cId="791083345" sldId="2147483685"/>
              <pc:sldLayoutMk cId="3614958977" sldId="2147483839"/>
              <ac:spMk id="23" creationId="{00000000-0000-0000-0000-000000000000}"/>
            </ac:spMkLst>
          </pc:spChg>
        </pc:sldLayoutChg>
        <pc:sldLayoutChg chg="modSp mod ord">
          <pc:chgData name="Heavyman Kobani" userId="d2ea5f49-75fa-4243-9d19-419293b16096" providerId="ADAL" clId="{821EC9F8-6520-474F-B2AD-6A75D77CFA7B}" dt="2026-04-09T11:06:24.943" v="34"/>
          <pc:sldLayoutMkLst>
            <pc:docMk/>
            <pc:sldMasterMk cId="791083345" sldId="2147483685"/>
            <pc:sldLayoutMk cId="3588797474" sldId="2147483840"/>
          </pc:sldLayoutMkLst>
          <pc:spChg chg="mod">
            <ac:chgData name="Heavyman Kobani" userId="d2ea5f49-75fa-4243-9d19-419293b16096" providerId="ADAL" clId="{821EC9F8-6520-474F-B2AD-6A75D77CFA7B}" dt="2026-04-09T11:06:24.943" v="34"/>
            <ac:spMkLst>
              <pc:docMk/>
              <pc:sldMasterMk cId="791083345" sldId="2147483685"/>
              <pc:sldLayoutMk cId="3588797474" sldId="2147483840"/>
              <ac:spMk id="11" creationId="{00000000-0000-0000-0000-000000000000}"/>
            </ac:spMkLst>
          </pc:spChg>
        </pc:sldLayoutChg>
        <pc:sldLayoutChg chg="modSp mod ord">
          <pc:chgData name="Heavyman Kobani" userId="d2ea5f49-75fa-4243-9d19-419293b16096" providerId="ADAL" clId="{821EC9F8-6520-474F-B2AD-6A75D77CFA7B}" dt="2026-04-09T11:06:24.943" v="34"/>
          <pc:sldLayoutMkLst>
            <pc:docMk/>
            <pc:sldMasterMk cId="791083345" sldId="2147483685"/>
            <pc:sldLayoutMk cId="2177948759" sldId="2147483841"/>
          </pc:sldLayoutMkLst>
          <pc:spChg chg="mod">
            <ac:chgData name="Heavyman Kobani" userId="d2ea5f49-75fa-4243-9d19-419293b16096" providerId="ADAL" clId="{821EC9F8-6520-474F-B2AD-6A75D77CFA7B}" dt="2026-04-09T11:06:24.943" v="34"/>
            <ac:spMkLst>
              <pc:docMk/>
              <pc:sldMasterMk cId="791083345" sldId="2147483685"/>
              <pc:sldLayoutMk cId="2177948759" sldId="2147483841"/>
              <ac:spMk id="13" creationId="{00000000-0000-0000-0000-000000000000}"/>
            </ac:spMkLst>
          </pc:spChg>
          <pc:spChg chg="mod">
            <ac:chgData name="Heavyman Kobani" userId="d2ea5f49-75fa-4243-9d19-419293b16096" providerId="ADAL" clId="{821EC9F8-6520-474F-B2AD-6A75D77CFA7B}" dt="2026-04-09T11:06:24.943" v="34"/>
            <ac:spMkLst>
              <pc:docMk/>
              <pc:sldMasterMk cId="791083345" sldId="2147483685"/>
              <pc:sldLayoutMk cId="2177948759" sldId="2147483841"/>
              <ac:spMk id="14" creationId="{00000000-0000-0000-0000-000000000000}"/>
            </ac:spMkLst>
          </pc:spChg>
        </pc:sldLayoutChg>
        <pc:sldLayoutChg chg="modSp mod ord">
          <pc:chgData name="Heavyman Kobani" userId="d2ea5f49-75fa-4243-9d19-419293b16096" providerId="ADAL" clId="{821EC9F8-6520-474F-B2AD-6A75D77CFA7B}" dt="2026-04-09T11:06:24.943" v="34"/>
          <pc:sldLayoutMkLst>
            <pc:docMk/>
            <pc:sldMasterMk cId="791083345" sldId="2147483685"/>
            <pc:sldLayoutMk cId="3092623164" sldId="2147483842"/>
          </pc:sldLayoutMkLst>
          <pc:spChg chg="mod">
            <ac:chgData name="Heavyman Kobani" userId="d2ea5f49-75fa-4243-9d19-419293b16096" providerId="ADAL" clId="{821EC9F8-6520-474F-B2AD-6A75D77CFA7B}" dt="2026-04-09T11:06:24.943" v="34"/>
            <ac:spMkLst>
              <pc:docMk/>
              <pc:sldMasterMk cId="791083345" sldId="2147483685"/>
              <pc:sldLayoutMk cId="3092623164" sldId="2147483842"/>
              <ac:spMk id="11" creationId="{00000000-0000-0000-0000-000000000000}"/>
            </ac:spMkLst>
          </pc:spChg>
          <pc:spChg chg="mod">
            <ac:chgData name="Heavyman Kobani" userId="d2ea5f49-75fa-4243-9d19-419293b16096" providerId="ADAL" clId="{821EC9F8-6520-474F-B2AD-6A75D77CFA7B}" dt="2026-04-09T11:06:24.943" v="34"/>
            <ac:spMkLst>
              <pc:docMk/>
              <pc:sldMasterMk cId="791083345" sldId="2147483685"/>
              <pc:sldLayoutMk cId="3092623164" sldId="2147483842"/>
              <ac:spMk id="14" creationId="{00000000-0000-0000-0000-000000000000}"/>
            </ac:spMkLst>
          </pc:spChg>
        </pc:sldLayoutChg>
        <pc:sldLayoutChg chg="modSp mod ord">
          <pc:chgData name="Heavyman Kobani" userId="d2ea5f49-75fa-4243-9d19-419293b16096" providerId="ADAL" clId="{821EC9F8-6520-474F-B2AD-6A75D77CFA7B}" dt="2026-04-09T11:06:24.943" v="34"/>
          <pc:sldLayoutMkLst>
            <pc:docMk/>
            <pc:sldMasterMk cId="791083345" sldId="2147483685"/>
            <pc:sldLayoutMk cId="1795212329" sldId="2147483843"/>
          </pc:sldLayoutMkLst>
          <pc:spChg chg="mod">
            <ac:chgData name="Heavyman Kobani" userId="d2ea5f49-75fa-4243-9d19-419293b16096" providerId="ADAL" clId="{821EC9F8-6520-474F-B2AD-6A75D77CFA7B}" dt="2026-04-09T11:06:24.943" v="34"/>
            <ac:spMkLst>
              <pc:docMk/>
              <pc:sldMasterMk cId="791083345" sldId="2147483685"/>
              <pc:sldLayoutMk cId="1795212329" sldId="2147483843"/>
              <ac:spMk id="17" creationId="{00000000-0000-0000-0000-000000000000}"/>
            </ac:spMkLst>
          </pc:spChg>
        </pc:sldLayoutChg>
        <pc:sldLayoutChg chg="modSp mod ord">
          <pc:chgData name="Heavyman Kobani" userId="d2ea5f49-75fa-4243-9d19-419293b16096" providerId="ADAL" clId="{821EC9F8-6520-474F-B2AD-6A75D77CFA7B}" dt="2026-04-09T11:06:24.943" v="34"/>
          <pc:sldLayoutMkLst>
            <pc:docMk/>
            <pc:sldMasterMk cId="791083345" sldId="2147483685"/>
            <pc:sldLayoutMk cId="4097332150" sldId="2147483844"/>
          </pc:sldLayoutMkLst>
          <pc:spChg chg="mod">
            <ac:chgData name="Heavyman Kobani" userId="d2ea5f49-75fa-4243-9d19-419293b16096" providerId="ADAL" clId="{821EC9F8-6520-474F-B2AD-6A75D77CFA7B}" dt="2026-04-09T11:06:24.943" v="34"/>
            <ac:spMkLst>
              <pc:docMk/>
              <pc:sldMasterMk cId="791083345" sldId="2147483685"/>
              <pc:sldLayoutMk cId="4097332150" sldId="2147483844"/>
              <ac:spMk id="3" creationId="{00000000-0000-0000-0000-000000000000}"/>
            </ac:spMkLst>
          </pc:spChg>
        </pc:sldLayoutChg>
        <pc:sldLayoutChg chg="modSp mod ord">
          <pc:chgData name="Heavyman Kobani" userId="d2ea5f49-75fa-4243-9d19-419293b16096" providerId="ADAL" clId="{821EC9F8-6520-474F-B2AD-6A75D77CFA7B}" dt="2026-04-09T11:06:24.943" v="34"/>
          <pc:sldLayoutMkLst>
            <pc:docMk/>
            <pc:sldMasterMk cId="791083345" sldId="2147483685"/>
            <pc:sldLayoutMk cId="2733118873" sldId="2147483845"/>
          </pc:sldLayoutMkLst>
          <pc:spChg chg="mod">
            <ac:chgData name="Heavyman Kobani" userId="d2ea5f49-75fa-4243-9d19-419293b16096" providerId="ADAL" clId="{821EC9F8-6520-474F-B2AD-6A75D77CFA7B}" dt="2026-04-09T11:06:24.943" v="34"/>
            <ac:spMkLst>
              <pc:docMk/>
              <pc:sldMasterMk cId="791083345" sldId="2147483685"/>
              <pc:sldLayoutMk cId="2733118873" sldId="2147483845"/>
              <ac:spMk id="14" creationId="{00000000-0000-0000-0000-000000000000}"/>
            </ac:spMkLst>
          </pc:spChg>
        </pc:sldLayoutChg>
        <pc:sldLayoutChg chg="modSp mod ord">
          <pc:chgData name="Heavyman Kobani" userId="d2ea5f49-75fa-4243-9d19-419293b16096" providerId="ADAL" clId="{821EC9F8-6520-474F-B2AD-6A75D77CFA7B}" dt="2026-04-09T11:06:24.943" v="34"/>
          <pc:sldLayoutMkLst>
            <pc:docMk/>
            <pc:sldMasterMk cId="791083345" sldId="2147483685"/>
            <pc:sldLayoutMk cId="1950369220" sldId="2147483846"/>
          </pc:sldLayoutMkLst>
          <pc:spChg chg="mod">
            <ac:chgData name="Heavyman Kobani" userId="d2ea5f49-75fa-4243-9d19-419293b16096" providerId="ADAL" clId="{821EC9F8-6520-474F-B2AD-6A75D77CFA7B}" dt="2026-04-09T11:06:24.943" v="34"/>
            <ac:spMkLst>
              <pc:docMk/>
              <pc:sldMasterMk cId="791083345" sldId="2147483685"/>
              <pc:sldLayoutMk cId="1950369220" sldId="2147483846"/>
              <ac:spMk id="14" creationId="{00000000-0000-0000-0000-000000000000}"/>
            </ac:spMkLst>
          </pc:spChg>
        </pc:sldLayoutChg>
        <pc:sldLayoutChg chg="modSp mod ord">
          <pc:chgData name="Heavyman Kobani" userId="d2ea5f49-75fa-4243-9d19-419293b16096" providerId="ADAL" clId="{821EC9F8-6520-474F-B2AD-6A75D77CFA7B}" dt="2026-04-09T11:06:24.943" v="34"/>
          <pc:sldLayoutMkLst>
            <pc:docMk/>
            <pc:sldMasterMk cId="791083345" sldId="2147483685"/>
            <pc:sldLayoutMk cId="2495387059" sldId="2147483847"/>
          </pc:sldLayoutMkLst>
          <pc:spChg chg="mod">
            <ac:chgData name="Heavyman Kobani" userId="d2ea5f49-75fa-4243-9d19-419293b16096" providerId="ADAL" clId="{821EC9F8-6520-474F-B2AD-6A75D77CFA7B}" dt="2026-04-09T11:06:24.943" v="34"/>
            <ac:spMkLst>
              <pc:docMk/>
              <pc:sldMasterMk cId="791083345" sldId="2147483685"/>
              <pc:sldLayoutMk cId="2495387059" sldId="2147483847"/>
              <ac:spMk id="16" creationId="{00000000-0000-0000-0000-000000000000}"/>
            </ac:spMkLst>
          </pc:spChg>
        </pc:sldLayoutChg>
        <pc:sldLayoutChg chg="modSp mod ord">
          <pc:chgData name="Heavyman Kobani" userId="d2ea5f49-75fa-4243-9d19-419293b16096" providerId="ADAL" clId="{821EC9F8-6520-474F-B2AD-6A75D77CFA7B}" dt="2026-04-09T11:06:24.943" v="34"/>
          <pc:sldLayoutMkLst>
            <pc:docMk/>
            <pc:sldMasterMk cId="791083345" sldId="2147483685"/>
            <pc:sldLayoutMk cId="790902330" sldId="2147483848"/>
          </pc:sldLayoutMkLst>
          <pc:spChg chg="mod">
            <ac:chgData name="Heavyman Kobani" userId="d2ea5f49-75fa-4243-9d19-419293b16096" providerId="ADAL" clId="{821EC9F8-6520-474F-B2AD-6A75D77CFA7B}" dt="2026-04-09T11:06:24.943" v="34"/>
            <ac:spMkLst>
              <pc:docMk/>
              <pc:sldMasterMk cId="791083345" sldId="2147483685"/>
              <pc:sldLayoutMk cId="790902330" sldId="2147483848"/>
              <ac:spMk id="16" creationId="{00000000-0000-0000-0000-000000000000}"/>
            </ac:spMkLst>
          </pc:spChg>
        </pc:sldLayoutChg>
        <pc:sldLayoutChg chg="modSp mod ord">
          <pc:chgData name="Heavyman Kobani" userId="d2ea5f49-75fa-4243-9d19-419293b16096" providerId="ADAL" clId="{821EC9F8-6520-474F-B2AD-6A75D77CFA7B}" dt="2026-04-09T11:06:24.943" v="34"/>
          <pc:sldLayoutMkLst>
            <pc:docMk/>
            <pc:sldMasterMk cId="791083345" sldId="2147483685"/>
            <pc:sldLayoutMk cId="1566160527" sldId="2147483849"/>
          </pc:sldLayoutMkLst>
          <pc:spChg chg="mod">
            <ac:chgData name="Heavyman Kobani" userId="d2ea5f49-75fa-4243-9d19-419293b16096" providerId="ADAL" clId="{821EC9F8-6520-474F-B2AD-6A75D77CFA7B}" dt="2026-04-09T11:06:24.943" v="34"/>
            <ac:spMkLst>
              <pc:docMk/>
              <pc:sldMasterMk cId="791083345" sldId="2147483685"/>
              <pc:sldLayoutMk cId="1566160527" sldId="2147483849"/>
              <ac:spMk id="11" creationId="{00000000-0000-0000-0000-000000000000}"/>
            </ac:spMkLst>
          </pc:spChg>
        </pc:sldLayoutChg>
        <pc:sldLayoutChg chg="modSp mod ord">
          <pc:chgData name="Heavyman Kobani" userId="d2ea5f49-75fa-4243-9d19-419293b16096" providerId="ADAL" clId="{821EC9F8-6520-474F-B2AD-6A75D77CFA7B}" dt="2026-04-09T11:06:24.943" v="34"/>
          <pc:sldLayoutMkLst>
            <pc:docMk/>
            <pc:sldMasterMk cId="791083345" sldId="2147483685"/>
            <pc:sldLayoutMk cId="1063328333" sldId="2147483850"/>
          </pc:sldLayoutMkLst>
          <pc:spChg chg="mod">
            <ac:chgData name="Heavyman Kobani" userId="d2ea5f49-75fa-4243-9d19-419293b16096" providerId="ADAL" clId="{821EC9F8-6520-474F-B2AD-6A75D77CFA7B}" dt="2026-04-09T11:06:24.943" v="34"/>
            <ac:spMkLst>
              <pc:docMk/>
              <pc:sldMasterMk cId="791083345" sldId="2147483685"/>
              <pc:sldLayoutMk cId="1063328333" sldId="2147483850"/>
              <ac:spMk id="11" creationId="{00000000-0000-0000-0000-000000000000}"/>
            </ac:spMkLst>
          </pc:spChg>
        </pc:sldLayoutChg>
        <pc:sldLayoutChg chg="modSp mod ord">
          <pc:chgData name="Heavyman Kobani" userId="d2ea5f49-75fa-4243-9d19-419293b16096" providerId="ADAL" clId="{821EC9F8-6520-474F-B2AD-6A75D77CFA7B}" dt="2026-04-09T11:06:24.943" v="34"/>
          <pc:sldLayoutMkLst>
            <pc:docMk/>
            <pc:sldMasterMk cId="791083345" sldId="2147483685"/>
            <pc:sldLayoutMk cId="3386176758" sldId="2147483851"/>
          </pc:sldLayoutMkLst>
          <pc:spChg chg="mod">
            <ac:chgData name="Heavyman Kobani" userId="d2ea5f49-75fa-4243-9d19-419293b16096" providerId="ADAL" clId="{821EC9F8-6520-474F-B2AD-6A75D77CFA7B}" dt="2026-04-09T11:06:24.943" v="34"/>
            <ac:spMkLst>
              <pc:docMk/>
              <pc:sldMasterMk cId="791083345" sldId="2147483685"/>
              <pc:sldLayoutMk cId="3386176758" sldId="2147483851"/>
              <ac:spMk id="8" creationId="{00000000-0000-0000-0000-000000000000}"/>
            </ac:spMkLst>
          </pc:spChg>
        </pc:sldLayoutChg>
        <pc:sldLayoutChg chg="modSp mod ord">
          <pc:chgData name="Heavyman Kobani" userId="d2ea5f49-75fa-4243-9d19-419293b16096" providerId="ADAL" clId="{821EC9F8-6520-474F-B2AD-6A75D77CFA7B}" dt="2026-04-09T11:06:24.943" v="34"/>
          <pc:sldLayoutMkLst>
            <pc:docMk/>
            <pc:sldMasterMk cId="791083345" sldId="2147483685"/>
            <pc:sldLayoutMk cId="3893911730" sldId="2147483852"/>
          </pc:sldLayoutMkLst>
          <pc:spChg chg="mod">
            <ac:chgData name="Heavyman Kobani" userId="d2ea5f49-75fa-4243-9d19-419293b16096" providerId="ADAL" clId="{821EC9F8-6520-474F-B2AD-6A75D77CFA7B}" dt="2026-04-09T11:06:24.943" v="34"/>
            <ac:spMkLst>
              <pc:docMk/>
              <pc:sldMasterMk cId="791083345" sldId="2147483685"/>
              <pc:sldLayoutMk cId="3893911730" sldId="2147483852"/>
              <ac:spMk id="7" creationId="{00000000-0000-0000-0000-000000000000}"/>
            </ac:spMkLst>
          </pc:spChg>
        </pc:sldLayoutChg>
        <pc:sldLayoutChg chg="del mod ord">
          <pc:chgData name="Heavyman Kobani" userId="d2ea5f49-75fa-4243-9d19-419293b16096" providerId="ADAL" clId="{821EC9F8-6520-474F-B2AD-6A75D77CFA7B}" dt="2026-04-09T11:06:25.787" v="36"/>
          <pc:sldLayoutMkLst>
            <pc:docMk/>
            <pc:sldMasterMk cId="791083345" sldId="2147483685"/>
            <pc:sldLayoutMk cId="4068043634" sldId="2147483853"/>
          </pc:sldLayoutMkLst>
        </pc:sldLayoutChg>
        <pc:sldLayoutChg chg="modSp mod ord">
          <pc:chgData name="Heavyman Kobani" userId="d2ea5f49-75fa-4243-9d19-419293b16096" providerId="ADAL" clId="{821EC9F8-6520-474F-B2AD-6A75D77CFA7B}" dt="2026-04-09T11:06:24.943" v="34"/>
          <pc:sldLayoutMkLst>
            <pc:docMk/>
            <pc:sldMasterMk cId="791083345" sldId="2147483685"/>
            <pc:sldLayoutMk cId="94053172" sldId="2147483854"/>
          </pc:sldLayoutMkLst>
          <pc:spChg chg="mod">
            <ac:chgData name="Heavyman Kobani" userId="d2ea5f49-75fa-4243-9d19-419293b16096" providerId="ADAL" clId="{821EC9F8-6520-474F-B2AD-6A75D77CFA7B}" dt="2026-04-09T11:06:24.943" v="34"/>
            <ac:spMkLst>
              <pc:docMk/>
              <pc:sldMasterMk cId="791083345" sldId="2147483685"/>
              <pc:sldLayoutMk cId="94053172" sldId="2147483854"/>
              <ac:spMk id="4" creationId="{00000000-0000-0000-0000-000000000000}"/>
            </ac:spMkLst>
          </pc:spChg>
        </pc:sldLayoutChg>
        <pc:sldLayoutChg chg="mod ord">
          <pc:chgData name="Heavyman Kobani" userId="d2ea5f49-75fa-4243-9d19-419293b16096" providerId="ADAL" clId="{821EC9F8-6520-474F-B2AD-6A75D77CFA7B}" dt="2026-04-09T11:06:24.943" v="34"/>
          <pc:sldLayoutMkLst>
            <pc:docMk/>
            <pc:sldMasterMk cId="791083345" sldId="2147483685"/>
            <pc:sldLayoutMk cId="2511026114" sldId="2147483855"/>
          </pc:sldLayoutMkLst>
        </pc:sldLayoutChg>
        <pc:sldLayoutChg chg="mod ord">
          <pc:chgData name="Heavyman Kobani" userId="d2ea5f49-75fa-4243-9d19-419293b16096" providerId="ADAL" clId="{821EC9F8-6520-474F-B2AD-6A75D77CFA7B}" dt="2026-04-09T11:06:24.943" v="34"/>
          <pc:sldLayoutMkLst>
            <pc:docMk/>
            <pc:sldMasterMk cId="791083345" sldId="2147483685"/>
            <pc:sldLayoutMk cId="2828699585" sldId="2147483856"/>
          </pc:sldLayoutMkLst>
        </pc:sldLayoutChg>
        <pc:sldLayoutChg chg="modSp mod ord">
          <pc:chgData name="Heavyman Kobani" userId="d2ea5f49-75fa-4243-9d19-419293b16096" providerId="ADAL" clId="{821EC9F8-6520-474F-B2AD-6A75D77CFA7B}" dt="2026-04-09T11:06:24.943" v="34"/>
          <pc:sldLayoutMkLst>
            <pc:docMk/>
            <pc:sldMasterMk cId="791083345" sldId="2147483685"/>
            <pc:sldLayoutMk cId="1030500659" sldId="2147483857"/>
          </pc:sldLayoutMkLst>
          <pc:spChg chg="mod">
            <ac:chgData name="Heavyman Kobani" userId="d2ea5f49-75fa-4243-9d19-419293b16096" providerId="ADAL" clId="{821EC9F8-6520-474F-B2AD-6A75D77CFA7B}" dt="2026-04-09T11:06:24.943" v="34"/>
            <ac:spMkLst>
              <pc:docMk/>
              <pc:sldMasterMk cId="791083345" sldId="2147483685"/>
              <pc:sldLayoutMk cId="1030500659" sldId="2147483857"/>
              <ac:spMk id="5" creationId="{2E5971E2-1FC2-477B-A74B-B9FC61F332BB}"/>
            </ac:spMkLst>
          </pc:spChg>
        </pc:sldLayoutChg>
        <pc:sldLayoutChg chg="del mod ord">
          <pc:chgData name="Heavyman Kobani" userId="d2ea5f49-75fa-4243-9d19-419293b16096" providerId="ADAL" clId="{821EC9F8-6520-474F-B2AD-6A75D77CFA7B}" dt="2026-04-09T11:06:25.787" v="36"/>
          <pc:sldLayoutMkLst>
            <pc:docMk/>
            <pc:sldMasterMk cId="791083345" sldId="2147483685"/>
            <pc:sldLayoutMk cId="1668539914" sldId="2147483858"/>
          </pc:sldLayoutMkLst>
        </pc:sldLayoutChg>
        <pc:sldLayoutChg chg="modSp del mod ord">
          <pc:chgData name="Heavyman Kobani" userId="d2ea5f49-75fa-4243-9d19-419293b16096" providerId="ADAL" clId="{821EC9F8-6520-474F-B2AD-6A75D77CFA7B}" dt="2026-04-09T11:06:25.787" v="36"/>
          <pc:sldLayoutMkLst>
            <pc:docMk/>
            <pc:sldMasterMk cId="791083345" sldId="2147483685"/>
            <pc:sldLayoutMk cId="3133762985" sldId="2147483859"/>
          </pc:sldLayoutMkLst>
          <pc:spChg chg="mod">
            <ac:chgData name="Heavyman Kobani" userId="d2ea5f49-75fa-4243-9d19-419293b16096" providerId="ADAL" clId="{821EC9F8-6520-474F-B2AD-6A75D77CFA7B}" dt="2026-04-09T11:06:24.943" v="34"/>
            <ac:spMkLst>
              <pc:docMk/>
              <pc:sldMasterMk cId="791083345" sldId="2147483685"/>
              <pc:sldLayoutMk cId="3133762985" sldId="2147483859"/>
              <ac:spMk id="23" creationId="{44A21870-49C8-4095-93B9-C3B25D5E8F72}"/>
            </ac:spMkLst>
          </pc:spChg>
          <pc:spChg chg="mod">
            <ac:chgData name="Heavyman Kobani" userId="d2ea5f49-75fa-4243-9d19-419293b16096" providerId="ADAL" clId="{821EC9F8-6520-474F-B2AD-6A75D77CFA7B}" dt="2026-04-09T11:06:24.943" v="34"/>
            <ac:spMkLst>
              <pc:docMk/>
              <pc:sldMasterMk cId="791083345" sldId="2147483685"/>
              <pc:sldLayoutMk cId="3133762985" sldId="2147483859"/>
              <ac:spMk id="25" creationId="{4B7996A3-9AAC-4CA5-8EE1-A8C7C526A8E1}"/>
            </ac:spMkLst>
          </pc:spChg>
        </pc:sldLayoutChg>
        <pc:sldLayoutChg chg="mod ord">
          <pc:chgData name="Heavyman Kobani" userId="d2ea5f49-75fa-4243-9d19-419293b16096" providerId="ADAL" clId="{821EC9F8-6520-474F-B2AD-6A75D77CFA7B}" dt="2026-04-09T11:06:24.943" v="34"/>
          <pc:sldLayoutMkLst>
            <pc:docMk/>
            <pc:sldMasterMk cId="791083345" sldId="2147483685"/>
            <pc:sldLayoutMk cId="2357185740" sldId="2147483860"/>
          </pc:sldLayoutMkLst>
        </pc:sldLayoutChg>
        <pc:sldLayoutChg chg="modSp del mod ord">
          <pc:chgData name="Heavyman Kobani" userId="d2ea5f49-75fa-4243-9d19-419293b16096" providerId="ADAL" clId="{821EC9F8-6520-474F-B2AD-6A75D77CFA7B}" dt="2026-04-09T11:06:25.787" v="36"/>
          <pc:sldLayoutMkLst>
            <pc:docMk/>
            <pc:sldMasterMk cId="791083345" sldId="2147483685"/>
            <pc:sldLayoutMk cId="4181242707" sldId="2147483861"/>
          </pc:sldLayoutMkLst>
          <pc:spChg chg="mod">
            <ac:chgData name="Heavyman Kobani" userId="d2ea5f49-75fa-4243-9d19-419293b16096" providerId="ADAL" clId="{821EC9F8-6520-474F-B2AD-6A75D77CFA7B}" dt="2026-04-09T11:06:24.943" v="34"/>
            <ac:spMkLst>
              <pc:docMk/>
              <pc:sldMasterMk cId="791083345" sldId="2147483685"/>
              <pc:sldLayoutMk cId="4181242707" sldId="2147483861"/>
              <ac:spMk id="59" creationId="{5C6F1A09-D605-426F-BE63-5C40AB194612}"/>
            </ac:spMkLst>
          </pc:spChg>
          <pc:spChg chg="mod">
            <ac:chgData name="Heavyman Kobani" userId="d2ea5f49-75fa-4243-9d19-419293b16096" providerId="ADAL" clId="{821EC9F8-6520-474F-B2AD-6A75D77CFA7B}" dt="2026-04-09T11:06:24.943" v="34"/>
            <ac:spMkLst>
              <pc:docMk/>
              <pc:sldMasterMk cId="791083345" sldId="2147483685"/>
              <pc:sldLayoutMk cId="4181242707" sldId="2147483861"/>
              <ac:spMk id="60" creationId="{A09209CB-C6F3-44FB-8DAF-5BDD771BDDBC}"/>
            </ac:spMkLst>
          </pc:spChg>
          <pc:spChg chg="mod">
            <ac:chgData name="Heavyman Kobani" userId="d2ea5f49-75fa-4243-9d19-419293b16096" providerId="ADAL" clId="{821EC9F8-6520-474F-B2AD-6A75D77CFA7B}" dt="2026-04-09T11:06:24.943" v="34"/>
            <ac:spMkLst>
              <pc:docMk/>
              <pc:sldMasterMk cId="791083345" sldId="2147483685"/>
              <pc:sldLayoutMk cId="4181242707" sldId="2147483861"/>
              <ac:spMk id="61" creationId="{308855B7-041E-4FC8-BC67-B96823B8A74D}"/>
            </ac:spMkLst>
          </pc:spChg>
        </pc:sldLayoutChg>
        <pc:sldLayoutChg chg="modSp mod ord">
          <pc:chgData name="Heavyman Kobani" userId="d2ea5f49-75fa-4243-9d19-419293b16096" providerId="ADAL" clId="{821EC9F8-6520-474F-B2AD-6A75D77CFA7B}" dt="2026-04-09T11:06:24.943" v="34"/>
          <pc:sldLayoutMkLst>
            <pc:docMk/>
            <pc:sldMasterMk cId="791083345" sldId="2147483685"/>
            <pc:sldLayoutMk cId="3336696360" sldId="2147483862"/>
          </pc:sldLayoutMkLst>
          <pc:spChg chg="mod">
            <ac:chgData name="Heavyman Kobani" userId="d2ea5f49-75fa-4243-9d19-419293b16096" providerId="ADAL" clId="{821EC9F8-6520-474F-B2AD-6A75D77CFA7B}" dt="2026-04-09T11:06:24.943" v="34"/>
            <ac:spMkLst>
              <pc:docMk/>
              <pc:sldMasterMk cId="791083345" sldId="2147483685"/>
              <pc:sldLayoutMk cId="3336696360" sldId="2147483862"/>
              <ac:spMk id="8" creationId="{00000000-0000-0000-0000-000000000000}"/>
            </ac:spMkLst>
          </pc:spChg>
        </pc:sldLayoutChg>
        <pc:sldLayoutChg chg="modSp mod ord">
          <pc:chgData name="Heavyman Kobani" userId="d2ea5f49-75fa-4243-9d19-419293b16096" providerId="ADAL" clId="{821EC9F8-6520-474F-B2AD-6A75D77CFA7B}" dt="2026-04-09T11:06:24.943" v="34"/>
          <pc:sldLayoutMkLst>
            <pc:docMk/>
            <pc:sldMasterMk cId="791083345" sldId="2147483685"/>
            <pc:sldLayoutMk cId="2121437296" sldId="2147483863"/>
          </pc:sldLayoutMkLst>
          <pc:spChg chg="mod">
            <ac:chgData name="Heavyman Kobani" userId="d2ea5f49-75fa-4243-9d19-419293b16096" providerId="ADAL" clId="{821EC9F8-6520-474F-B2AD-6A75D77CFA7B}" dt="2026-04-09T11:06:24.943" v="34"/>
            <ac:spMkLst>
              <pc:docMk/>
              <pc:sldMasterMk cId="791083345" sldId="2147483685"/>
              <pc:sldLayoutMk cId="2121437296" sldId="2147483863"/>
              <ac:spMk id="2" creationId="{AB083126-25E7-42D8-B799-608CFD4DF6C3}"/>
            </ac:spMkLst>
          </pc:spChg>
          <pc:spChg chg="mod">
            <ac:chgData name="Heavyman Kobani" userId="d2ea5f49-75fa-4243-9d19-419293b16096" providerId="ADAL" clId="{821EC9F8-6520-474F-B2AD-6A75D77CFA7B}" dt="2026-04-09T11:06:24.943" v="34"/>
            <ac:spMkLst>
              <pc:docMk/>
              <pc:sldMasterMk cId="791083345" sldId="2147483685"/>
              <pc:sldLayoutMk cId="2121437296" sldId="2147483863"/>
              <ac:spMk id="6" creationId="{FAD1DA01-0E73-44DE-A132-B4FF1E70A315}"/>
            </ac:spMkLst>
          </pc:spChg>
        </pc:sldLayoutChg>
        <pc:sldLayoutChg chg="modSp mod ord">
          <pc:chgData name="Heavyman Kobani" userId="d2ea5f49-75fa-4243-9d19-419293b16096" providerId="ADAL" clId="{821EC9F8-6520-474F-B2AD-6A75D77CFA7B}" dt="2026-04-09T11:06:24.943" v="34"/>
          <pc:sldLayoutMkLst>
            <pc:docMk/>
            <pc:sldMasterMk cId="791083345" sldId="2147483685"/>
            <pc:sldLayoutMk cId="4110535876" sldId="2147483864"/>
          </pc:sldLayoutMkLst>
          <pc:spChg chg="mod">
            <ac:chgData name="Heavyman Kobani" userId="d2ea5f49-75fa-4243-9d19-419293b16096" providerId="ADAL" clId="{821EC9F8-6520-474F-B2AD-6A75D77CFA7B}" dt="2026-04-09T11:06:24.943" v="34"/>
            <ac:spMkLst>
              <pc:docMk/>
              <pc:sldMasterMk cId="791083345" sldId="2147483685"/>
              <pc:sldLayoutMk cId="4110535876" sldId="2147483864"/>
              <ac:spMk id="8" creationId="{00000000-0000-0000-0000-000000000000}"/>
            </ac:spMkLst>
          </pc:spChg>
          <pc:spChg chg="mod">
            <ac:chgData name="Heavyman Kobani" userId="d2ea5f49-75fa-4243-9d19-419293b16096" providerId="ADAL" clId="{821EC9F8-6520-474F-B2AD-6A75D77CFA7B}" dt="2026-04-09T11:06:24.943" v="34"/>
            <ac:spMkLst>
              <pc:docMk/>
              <pc:sldMasterMk cId="791083345" sldId="2147483685"/>
              <pc:sldLayoutMk cId="4110535876" sldId="2147483864"/>
              <ac:spMk id="9" creationId="{00000000-0000-0000-0000-000000000000}"/>
            </ac:spMkLst>
          </pc:spChg>
        </pc:sldLayoutChg>
        <pc:sldLayoutChg chg="modSp mod ord">
          <pc:chgData name="Heavyman Kobani" userId="d2ea5f49-75fa-4243-9d19-419293b16096" providerId="ADAL" clId="{821EC9F8-6520-474F-B2AD-6A75D77CFA7B}" dt="2026-04-09T11:06:24.943" v="34"/>
          <pc:sldLayoutMkLst>
            <pc:docMk/>
            <pc:sldMasterMk cId="791083345" sldId="2147483685"/>
            <pc:sldLayoutMk cId="649296649" sldId="2147483865"/>
          </pc:sldLayoutMkLst>
          <pc:spChg chg="mod">
            <ac:chgData name="Heavyman Kobani" userId="d2ea5f49-75fa-4243-9d19-419293b16096" providerId="ADAL" clId="{821EC9F8-6520-474F-B2AD-6A75D77CFA7B}" dt="2026-04-09T11:06:24.943" v="34"/>
            <ac:spMkLst>
              <pc:docMk/>
              <pc:sldMasterMk cId="791083345" sldId="2147483685"/>
              <pc:sldLayoutMk cId="649296649" sldId="2147483865"/>
              <ac:spMk id="8" creationId="{00000000-0000-0000-0000-000000000000}"/>
            </ac:spMkLst>
          </pc:spChg>
        </pc:sldLayoutChg>
        <pc:sldLayoutChg chg="modSp del mod ord">
          <pc:chgData name="Heavyman Kobani" userId="d2ea5f49-75fa-4243-9d19-419293b16096" providerId="ADAL" clId="{821EC9F8-6520-474F-B2AD-6A75D77CFA7B}" dt="2026-04-09T11:06:25.787" v="36"/>
          <pc:sldLayoutMkLst>
            <pc:docMk/>
            <pc:sldMasterMk cId="791083345" sldId="2147483685"/>
            <pc:sldLayoutMk cId="1697224411" sldId="2147483866"/>
          </pc:sldLayoutMkLst>
          <pc:spChg chg="mod">
            <ac:chgData name="Heavyman Kobani" userId="d2ea5f49-75fa-4243-9d19-419293b16096" providerId="ADAL" clId="{821EC9F8-6520-474F-B2AD-6A75D77CFA7B}" dt="2026-04-09T11:06:24.943" v="34"/>
            <ac:spMkLst>
              <pc:docMk/>
              <pc:sldMasterMk cId="791083345" sldId="2147483685"/>
              <pc:sldLayoutMk cId="1697224411" sldId="2147483866"/>
              <ac:spMk id="7" creationId="{00000000-0000-0000-0000-000000000000}"/>
            </ac:spMkLst>
          </pc:spChg>
        </pc:sldLayoutChg>
        <pc:sldLayoutChg chg="modSp mod ord">
          <pc:chgData name="Heavyman Kobani" userId="d2ea5f49-75fa-4243-9d19-419293b16096" providerId="ADAL" clId="{821EC9F8-6520-474F-B2AD-6A75D77CFA7B}" dt="2026-04-09T11:06:24.943" v="34"/>
          <pc:sldLayoutMkLst>
            <pc:docMk/>
            <pc:sldMasterMk cId="791083345" sldId="2147483685"/>
            <pc:sldLayoutMk cId="3633265470" sldId="2147483867"/>
          </pc:sldLayoutMkLst>
          <pc:spChg chg="mod">
            <ac:chgData name="Heavyman Kobani" userId="d2ea5f49-75fa-4243-9d19-419293b16096" providerId="ADAL" clId="{821EC9F8-6520-474F-B2AD-6A75D77CFA7B}" dt="2026-04-09T11:06:24.943" v="34"/>
            <ac:spMkLst>
              <pc:docMk/>
              <pc:sldMasterMk cId="791083345" sldId="2147483685"/>
              <pc:sldLayoutMk cId="3633265470" sldId="2147483867"/>
              <ac:spMk id="25" creationId="{00000000-0000-0000-0000-000000000000}"/>
            </ac:spMkLst>
          </pc:spChg>
        </pc:sldLayoutChg>
        <pc:sldLayoutChg chg="modSp mod ord">
          <pc:chgData name="Heavyman Kobani" userId="d2ea5f49-75fa-4243-9d19-419293b16096" providerId="ADAL" clId="{821EC9F8-6520-474F-B2AD-6A75D77CFA7B}" dt="2026-04-09T11:06:24.943" v="34"/>
          <pc:sldLayoutMkLst>
            <pc:docMk/>
            <pc:sldMasterMk cId="791083345" sldId="2147483685"/>
            <pc:sldLayoutMk cId="4094736116" sldId="2147483868"/>
          </pc:sldLayoutMkLst>
          <pc:spChg chg="mod">
            <ac:chgData name="Heavyman Kobani" userId="d2ea5f49-75fa-4243-9d19-419293b16096" providerId="ADAL" clId="{821EC9F8-6520-474F-B2AD-6A75D77CFA7B}" dt="2026-04-09T11:06:24.943" v="34"/>
            <ac:spMkLst>
              <pc:docMk/>
              <pc:sldMasterMk cId="791083345" sldId="2147483685"/>
              <pc:sldLayoutMk cId="4094736116" sldId="2147483868"/>
              <ac:spMk id="2" creationId="{00000000-0000-0000-0000-000000000000}"/>
            </ac:spMkLst>
          </pc:spChg>
        </pc:sldLayoutChg>
        <pc:sldLayoutChg chg="modSp mod ord">
          <pc:chgData name="Heavyman Kobani" userId="d2ea5f49-75fa-4243-9d19-419293b16096" providerId="ADAL" clId="{821EC9F8-6520-474F-B2AD-6A75D77CFA7B}" dt="2026-04-09T11:06:24.943" v="34"/>
          <pc:sldLayoutMkLst>
            <pc:docMk/>
            <pc:sldMasterMk cId="791083345" sldId="2147483685"/>
            <pc:sldLayoutMk cId="1530961344" sldId="2147483869"/>
          </pc:sldLayoutMkLst>
          <pc:spChg chg="mod">
            <ac:chgData name="Heavyman Kobani" userId="d2ea5f49-75fa-4243-9d19-419293b16096" providerId="ADAL" clId="{821EC9F8-6520-474F-B2AD-6A75D77CFA7B}" dt="2026-04-09T11:06:24.943" v="34"/>
            <ac:spMkLst>
              <pc:docMk/>
              <pc:sldMasterMk cId="791083345" sldId="2147483685"/>
              <pc:sldLayoutMk cId="1530961344" sldId="2147483869"/>
              <ac:spMk id="2" creationId="{00000000-0000-0000-0000-000000000000}"/>
            </ac:spMkLst>
          </pc:spChg>
        </pc:sldLayoutChg>
        <pc:sldLayoutChg chg="modSp mod ord">
          <pc:chgData name="Heavyman Kobani" userId="d2ea5f49-75fa-4243-9d19-419293b16096" providerId="ADAL" clId="{821EC9F8-6520-474F-B2AD-6A75D77CFA7B}" dt="2026-04-09T11:06:24.943" v="34"/>
          <pc:sldLayoutMkLst>
            <pc:docMk/>
            <pc:sldMasterMk cId="791083345" sldId="2147483685"/>
            <pc:sldLayoutMk cId="639121254" sldId="2147483870"/>
          </pc:sldLayoutMkLst>
          <pc:spChg chg="mod">
            <ac:chgData name="Heavyman Kobani" userId="d2ea5f49-75fa-4243-9d19-419293b16096" providerId="ADAL" clId="{821EC9F8-6520-474F-B2AD-6A75D77CFA7B}" dt="2026-04-09T11:06:24.943" v="34"/>
            <ac:spMkLst>
              <pc:docMk/>
              <pc:sldMasterMk cId="791083345" sldId="2147483685"/>
              <pc:sldLayoutMk cId="639121254" sldId="2147483870"/>
              <ac:spMk id="24" creationId="{00000000-0000-0000-0000-000000000000}"/>
            </ac:spMkLst>
          </pc:spChg>
        </pc:sldLayoutChg>
        <pc:sldLayoutChg chg="modSp mod ord">
          <pc:chgData name="Heavyman Kobani" userId="d2ea5f49-75fa-4243-9d19-419293b16096" providerId="ADAL" clId="{821EC9F8-6520-474F-B2AD-6A75D77CFA7B}" dt="2026-04-09T11:06:24.943" v="34"/>
          <pc:sldLayoutMkLst>
            <pc:docMk/>
            <pc:sldMasterMk cId="791083345" sldId="2147483685"/>
            <pc:sldLayoutMk cId="1540262803" sldId="2147483871"/>
          </pc:sldLayoutMkLst>
          <pc:spChg chg="mod">
            <ac:chgData name="Heavyman Kobani" userId="d2ea5f49-75fa-4243-9d19-419293b16096" providerId="ADAL" clId="{821EC9F8-6520-474F-B2AD-6A75D77CFA7B}" dt="2026-04-09T11:06:24.943" v="34"/>
            <ac:spMkLst>
              <pc:docMk/>
              <pc:sldMasterMk cId="791083345" sldId="2147483685"/>
              <pc:sldLayoutMk cId="1540262803" sldId="2147483871"/>
              <ac:spMk id="12" creationId="{00000000-0000-0000-0000-000000000000}"/>
            </ac:spMkLst>
          </pc:spChg>
          <pc:spChg chg="mod">
            <ac:chgData name="Heavyman Kobani" userId="d2ea5f49-75fa-4243-9d19-419293b16096" providerId="ADAL" clId="{821EC9F8-6520-474F-B2AD-6A75D77CFA7B}" dt="2026-04-09T11:06:24.943" v="34"/>
            <ac:spMkLst>
              <pc:docMk/>
              <pc:sldMasterMk cId="791083345" sldId="2147483685"/>
              <pc:sldLayoutMk cId="1540262803" sldId="2147483871"/>
              <ac:spMk id="13" creationId="{00000000-0000-0000-0000-000000000000}"/>
            </ac:spMkLst>
          </pc:spChg>
        </pc:sldLayoutChg>
        <pc:sldLayoutChg chg="modSp mod ord">
          <pc:chgData name="Heavyman Kobani" userId="d2ea5f49-75fa-4243-9d19-419293b16096" providerId="ADAL" clId="{821EC9F8-6520-474F-B2AD-6A75D77CFA7B}" dt="2026-04-09T11:06:24.943" v="34"/>
          <pc:sldLayoutMkLst>
            <pc:docMk/>
            <pc:sldMasterMk cId="791083345" sldId="2147483685"/>
            <pc:sldLayoutMk cId="2756783430" sldId="2147483872"/>
          </pc:sldLayoutMkLst>
          <pc:spChg chg="mod">
            <ac:chgData name="Heavyman Kobani" userId="d2ea5f49-75fa-4243-9d19-419293b16096" providerId="ADAL" clId="{821EC9F8-6520-474F-B2AD-6A75D77CFA7B}" dt="2026-04-09T11:06:24.943" v="34"/>
            <ac:spMkLst>
              <pc:docMk/>
              <pc:sldMasterMk cId="791083345" sldId="2147483685"/>
              <pc:sldLayoutMk cId="2756783430" sldId="2147483872"/>
              <ac:spMk id="12" creationId="{00000000-0000-0000-0000-000000000000}"/>
            </ac:spMkLst>
          </pc:spChg>
          <pc:spChg chg="mod">
            <ac:chgData name="Heavyman Kobani" userId="d2ea5f49-75fa-4243-9d19-419293b16096" providerId="ADAL" clId="{821EC9F8-6520-474F-B2AD-6A75D77CFA7B}" dt="2026-04-09T11:06:24.943" v="34"/>
            <ac:spMkLst>
              <pc:docMk/>
              <pc:sldMasterMk cId="791083345" sldId="2147483685"/>
              <pc:sldLayoutMk cId="2756783430" sldId="2147483872"/>
              <ac:spMk id="15" creationId="{00000000-0000-0000-0000-000000000000}"/>
            </ac:spMkLst>
          </pc:spChg>
        </pc:sldLayoutChg>
        <pc:sldLayoutChg chg="modSp mod ord">
          <pc:chgData name="Heavyman Kobani" userId="d2ea5f49-75fa-4243-9d19-419293b16096" providerId="ADAL" clId="{821EC9F8-6520-474F-B2AD-6A75D77CFA7B}" dt="2026-04-09T11:06:24.943" v="34"/>
          <pc:sldLayoutMkLst>
            <pc:docMk/>
            <pc:sldMasterMk cId="791083345" sldId="2147483685"/>
            <pc:sldLayoutMk cId="3970963831" sldId="2147483873"/>
          </pc:sldLayoutMkLst>
          <pc:spChg chg="mod">
            <ac:chgData name="Heavyman Kobani" userId="d2ea5f49-75fa-4243-9d19-419293b16096" providerId="ADAL" clId="{821EC9F8-6520-474F-B2AD-6A75D77CFA7B}" dt="2026-04-09T11:06:24.943" v="34"/>
            <ac:spMkLst>
              <pc:docMk/>
              <pc:sldMasterMk cId="791083345" sldId="2147483685"/>
              <pc:sldLayoutMk cId="3970963831" sldId="2147483873"/>
              <ac:spMk id="20" creationId="{00000000-0000-0000-0000-000000000000}"/>
            </ac:spMkLst>
          </pc:spChg>
        </pc:sldLayoutChg>
        <pc:sldLayoutChg chg="modSp mod ord">
          <pc:chgData name="Heavyman Kobani" userId="d2ea5f49-75fa-4243-9d19-419293b16096" providerId="ADAL" clId="{821EC9F8-6520-474F-B2AD-6A75D77CFA7B}" dt="2026-04-09T11:06:24.943" v="34"/>
          <pc:sldLayoutMkLst>
            <pc:docMk/>
            <pc:sldMasterMk cId="791083345" sldId="2147483685"/>
            <pc:sldLayoutMk cId="419975351" sldId="2147483874"/>
          </pc:sldLayoutMkLst>
          <pc:spChg chg="mod">
            <ac:chgData name="Heavyman Kobani" userId="d2ea5f49-75fa-4243-9d19-419293b16096" providerId="ADAL" clId="{821EC9F8-6520-474F-B2AD-6A75D77CFA7B}" dt="2026-04-09T11:06:24.943" v="34"/>
            <ac:spMkLst>
              <pc:docMk/>
              <pc:sldMasterMk cId="791083345" sldId="2147483685"/>
              <pc:sldLayoutMk cId="419975351" sldId="2147483874"/>
              <ac:spMk id="5" creationId="{00000000-0000-0000-0000-000000000000}"/>
            </ac:spMkLst>
          </pc:spChg>
        </pc:sldLayoutChg>
        <pc:sldLayoutChg chg="modSp mod ord">
          <pc:chgData name="Heavyman Kobani" userId="d2ea5f49-75fa-4243-9d19-419293b16096" providerId="ADAL" clId="{821EC9F8-6520-474F-B2AD-6A75D77CFA7B}" dt="2026-04-09T11:06:24.943" v="34"/>
          <pc:sldLayoutMkLst>
            <pc:docMk/>
            <pc:sldMasterMk cId="791083345" sldId="2147483685"/>
            <pc:sldLayoutMk cId="3772234704" sldId="2147483875"/>
          </pc:sldLayoutMkLst>
          <pc:spChg chg="mod">
            <ac:chgData name="Heavyman Kobani" userId="d2ea5f49-75fa-4243-9d19-419293b16096" providerId="ADAL" clId="{821EC9F8-6520-474F-B2AD-6A75D77CFA7B}" dt="2026-04-09T11:06:24.943" v="34"/>
            <ac:spMkLst>
              <pc:docMk/>
              <pc:sldMasterMk cId="791083345" sldId="2147483685"/>
              <pc:sldLayoutMk cId="3772234704" sldId="2147483875"/>
              <ac:spMk id="20" creationId="{00000000-0000-0000-0000-000000000000}"/>
            </ac:spMkLst>
          </pc:spChg>
        </pc:sldLayoutChg>
        <pc:sldLayoutChg chg="modSp mod ord">
          <pc:chgData name="Heavyman Kobani" userId="d2ea5f49-75fa-4243-9d19-419293b16096" providerId="ADAL" clId="{821EC9F8-6520-474F-B2AD-6A75D77CFA7B}" dt="2026-04-09T11:06:24.943" v="34"/>
          <pc:sldLayoutMkLst>
            <pc:docMk/>
            <pc:sldMasterMk cId="791083345" sldId="2147483685"/>
            <pc:sldLayoutMk cId="538233533" sldId="2147483876"/>
          </pc:sldLayoutMkLst>
          <pc:spChg chg="mod">
            <ac:chgData name="Heavyman Kobani" userId="d2ea5f49-75fa-4243-9d19-419293b16096" providerId="ADAL" clId="{821EC9F8-6520-474F-B2AD-6A75D77CFA7B}" dt="2026-04-09T11:06:24.943" v="34"/>
            <ac:spMkLst>
              <pc:docMk/>
              <pc:sldMasterMk cId="791083345" sldId="2147483685"/>
              <pc:sldLayoutMk cId="538233533" sldId="2147483876"/>
              <ac:spMk id="20" creationId="{00000000-0000-0000-0000-000000000000}"/>
            </ac:spMkLst>
          </pc:spChg>
        </pc:sldLayoutChg>
        <pc:sldLayoutChg chg="modSp mod ord">
          <pc:chgData name="Heavyman Kobani" userId="d2ea5f49-75fa-4243-9d19-419293b16096" providerId="ADAL" clId="{821EC9F8-6520-474F-B2AD-6A75D77CFA7B}" dt="2026-04-09T11:06:24.943" v="34"/>
          <pc:sldLayoutMkLst>
            <pc:docMk/>
            <pc:sldMasterMk cId="791083345" sldId="2147483685"/>
            <pc:sldLayoutMk cId="3293097660" sldId="2147483877"/>
          </pc:sldLayoutMkLst>
          <pc:spChg chg="mod">
            <ac:chgData name="Heavyman Kobani" userId="d2ea5f49-75fa-4243-9d19-419293b16096" providerId="ADAL" clId="{821EC9F8-6520-474F-B2AD-6A75D77CFA7B}" dt="2026-04-09T11:06:24.943" v="34"/>
            <ac:spMkLst>
              <pc:docMk/>
              <pc:sldMasterMk cId="791083345" sldId="2147483685"/>
              <pc:sldLayoutMk cId="3293097660" sldId="2147483877"/>
              <ac:spMk id="3" creationId="{00000000-0000-0000-0000-000000000000}"/>
            </ac:spMkLst>
          </pc:spChg>
        </pc:sldLayoutChg>
        <pc:sldLayoutChg chg="modSp mod ord">
          <pc:chgData name="Heavyman Kobani" userId="d2ea5f49-75fa-4243-9d19-419293b16096" providerId="ADAL" clId="{821EC9F8-6520-474F-B2AD-6A75D77CFA7B}" dt="2026-04-09T11:06:24.943" v="34"/>
          <pc:sldLayoutMkLst>
            <pc:docMk/>
            <pc:sldMasterMk cId="791083345" sldId="2147483685"/>
            <pc:sldLayoutMk cId="997192808" sldId="2147483878"/>
          </pc:sldLayoutMkLst>
          <pc:spChg chg="mod">
            <ac:chgData name="Heavyman Kobani" userId="d2ea5f49-75fa-4243-9d19-419293b16096" providerId="ADAL" clId="{821EC9F8-6520-474F-B2AD-6A75D77CFA7B}" dt="2026-04-09T11:06:24.943" v="34"/>
            <ac:spMkLst>
              <pc:docMk/>
              <pc:sldMasterMk cId="791083345" sldId="2147483685"/>
              <pc:sldLayoutMk cId="997192808" sldId="2147483878"/>
              <ac:spMk id="3" creationId="{00000000-0000-0000-0000-000000000000}"/>
            </ac:spMkLst>
          </pc:spChg>
        </pc:sldLayoutChg>
        <pc:sldLayoutChg chg="modSp mod ord">
          <pc:chgData name="Heavyman Kobani" userId="d2ea5f49-75fa-4243-9d19-419293b16096" providerId="ADAL" clId="{821EC9F8-6520-474F-B2AD-6A75D77CFA7B}" dt="2026-04-09T11:06:24.943" v="34"/>
          <pc:sldLayoutMkLst>
            <pc:docMk/>
            <pc:sldMasterMk cId="791083345" sldId="2147483685"/>
            <pc:sldLayoutMk cId="1445316105" sldId="2147483879"/>
          </pc:sldLayoutMkLst>
          <pc:spChg chg="mod">
            <ac:chgData name="Heavyman Kobani" userId="d2ea5f49-75fa-4243-9d19-419293b16096" providerId="ADAL" clId="{821EC9F8-6520-474F-B2AD-6A75D77CFA7B}" dt="2026-04-09T11:06:24.943" v="34"/>
            <ac:spMkLst>
              <pc:docMk/>
              <pc:sldMasterMk cId="791083345" sldId="2147483685"/>
              <pc:sldLayoutMk cId="1445316105" sldId="2147483879"/>
              <ac:spMk id="2" creationId="{00000000-0000-0000-0000-000000000000}"/>
            </ac:spMkLst>
          </pc:spChg>
        </pc:sldLayoutChg>
        <pc:sldLayoutChg chg="modSp mod ord">
          <pc:chgData name="Heavyman Kobani" userId="d2ea5f49-75fa-4243-9d19-419293b16096" providerId="ADAL" clId="{821EC9F8-6520-474F-B2AD-6A75D77CFA7B}" dt="2026-04-09T11:06:24.943" v="34"/>
          <pc:sldLayoutMkLst>
            <pc:docMk/>
            <pc:sldMasterMk cId="791083345" sldId="2147483685"/>
            <pc:sldLayoutMk cId="684442942" sldId="2147483880"/>
          </pc:sldLayoutMkLst>
          <pc:spChg chg="mod">
            <ac:chgData name="Heavyman Kobani" userId="d2ea5f49-75fa-4243-9d19-419293b16096" providerId="ADAL" clId="{821EC9F8-6520-474F-B2AD-6A75D77CFA7B}" dt="2026-04-09T11:06:24.943" v="34"/>
            <ac:spMkLst>
              <pc:docMk/>
              <pc:sldMasterMk cId="791083345" sldId="2147483685"/>
              <pc:sldLayoutMk cId="684442942" sldId="2147483880"/>
              <ac:spMk id="2" creationId="{00000000-0000-0000-0000-000000000000}"/>
            </ac:spMkLst>
          </pc:spChg>
        </pc:sldLayoutChg>
        <pc:sldLayoutChg chg="modSp mod ord">
          <pc:chgData name="Heavyman Kobani" userId="d2ea5f49-75fa-4243-9d19-419293b16096" providerId="ADAL" clId="{821EC9F8-6520-474F-B2AD-6A75D77CFA7B}" dt="2026-04-09T11:06:24.943" v="34"/>
          <pc:sldLayoutMkLst>
            <pc:docMk/>
            <pc:sldMasterMk cId="791083345" sldId="2147483685"/>
            <pc:sldLayoutMk cId="608545439" sldId="2147483881"/>
          </pc:sldLayoutMkLst>
          <pc:spChg chg="mod">
            <ac:chgData name="Heavyman Kobani" userId="d2ea5f49-75fa-4243-9d19-419293b16096" providerId="ADAL" clId="{821EC9F8-6520-474F-B2AD-6A75D77CFA7B}" dt="2026-04-09T11:06:24.943" v="34"/>
            <ac:spMkLst>
              <pc:docMk/>
              <pc:sldMasterMk cId="791083345" sldId="2147483685"/>
              <pc:sldLayoutMk cId="608545439" sldId="2147483881"/>
              <ac:spMk id="11" creationId="{00000000-0000-0000-0000-000000000000}"/>
            </ac:spMkLst>
          </pc:spChg>
        </pc:sldLayoutChg>
        <pc:sldLayoutChg chg="modSp mod ord">
          <pc:chgData name="Heavyman Kobani" userId="d2ea5f49-75fa-4243-9d19-419293b16096" providerId="ADAL" clId="{821EC9F8-6520-474F-B2AD-6A75D77CFA7B}" dt="2026-04-09T11:06:24.943" v="34"/>
          <pc:sldLayoutMkLst>
            <pc:docMk/>
            <pc:sldMasterMk cId="791083345" sldId="2147483685"/>
            <pc:sldLayoutMk cId="1654407837" sldId="2147483882"/>
          </pc:sldLayoutMkLst>
          <pc:spChg chg="mod">
            <ac:chgData name="Heavyman Kobani" userId="d2ea5f49-75fa-4243-9d19-419293b16096" providerId="ADAL" clId="{821EC9F8-6520-474F-B2AD-6A75D77CFA7B}" dt="2026-04-09T11:06:24.943" v="34"/>
            <ac:spMkLst>
              <pc:docMk/>
              <pc:sldMasterMk cId="791083345" sldId="2147483685"/>
              <pc:sldLayoutMk cId="1654407837" sldId="2147483882"/>
              <ac:spMk id="7" creationId="{00000000-0000-0000-0000-000000000000}"/>
            </ac:spMkLst>
          </pc:spChg>
        </pc:sldLayoutChg>
        <pc:sldLayoutChg chg="del mod ord">
          <pc:chgData name="Heavyman Kobani" userId="d2ea5f49-75fa-4243-9d19-419293b16096" providerId="ADAL" clId="{821EC9F8-6520-474F-B2AD-6A75D77CFA7B}" dt="2026-04-09T11:06:25.787" v="36"/>
          <pc:sldLayoutMkLst>
            <pc:docMk/>
            <pc:sldMasterMk cId="791083345" sldId="2147483685"/>
            <pc:sldLayoutMk cId="76342558" sldId="2147483883"/>
          </pc:sldLayoutMkLst>
        </pc:sldLayoutChg>
        <pc:sldLayoutChg chg="modSp mod ord">
          <pc:chgData name="Heavyman Kobani" userId="d2ea5f49-75fa-4243-9d19-419293b16096" providerId="ADAL" clId="{821EC9F8-6520-474F-B2AD-6A75D77CFA7B}" dt="2026-04-09T11:06:24.943" v="34"/>
          <pc:sldLayoutMkLst>
            <pc:docMk/>
            <pc:sldMasterMk cId="791083345" sldId="2147483685"/>
            <pc:sldLayoutMk cId="3138982542" sldId="2147483884"/>
          </pc:sldLayoutMkLst>
          <pc:spChg chg="mod">
            <ac:chgData name="Heavyman Kobani" userId="d2ea5f49-75fa-4243-9d19-419293b16096" providerId="ADAL" clId="{821EC9F8-6520-474F-B2AD-6A75D77CFA7B}" dt="2026-04-09T11:06:24.943" v="34"/>
            <ac:spMkLst>
              <pc:docMk/>
              <pc:sldMasterMk cId="791083345" sldId="2147483685"/>
              <pc:sldLayoutMk cId="3138982542" sldId="2147483884"/>
              <ac:spMk id="2" creationId="{00000000-0000-0000-0000-000000000000}"/>
            </ac:spMkLst>
          </pc:spChg>
        </pc:sldLayoutChg>
        <pc:sldLayoutChg chg="mod ord">
          <pc:chgData name="Heavyman Kobani" userId="d2ea5f49-75fa-4243-9d19-419293b16096" providerId="ADAL" clId="{821EC9F8-6520-474F-B2AD-6A75D77CFA7B}" dt="2026-04-09T11:06:24.943" v="34"/>
          <pc:sldLayoutMkLst>
            <pc:docMk/>
            <pc:sldMasterMk cId="791083345" sldId="2147483685"/>
            <pc:sldLayoutMk cId="3527722560" sldId="2147483885"/>
          </pc:sldLayoutMkLst>
        </pc:sldLayoutChg>
        <pc:sldLayoutChg chg="mod ord">
          <pc:chgData name="Heavyman Kobani" userId="d2ea5f49-75fa-4243-9d19-419293b16096" providerId="ADAL" clId="{821EC9F8-6520-474F-B2AD-6A75D77CFA7B}" dt="2026-04-09T11:06:24.943" v="34"/>
          <pc:sldLayoutMkLst>
            <pc:docMk/>
            <pc:sldMasterMk cId="791083345" sldId="2147483685"/>
            <pc:sldLayoutMk cId="488106054" sldId="2147483886"/>
          </pc:sldLayoutMkLst>
        </pc:sldLayoutChg>
        <pc:sldLayoutChg chg="mod ord">
          <pc:chgData name="Heavyman Kobani" userId="d2ea5f49-75fa-4243-9d19-419293b16096" providerId="ADAL" clId="{821EC9F8-6520-474F-B2AD-6A75D77CFA7B}" dt="2026-04-09T11:06:24.943" v="34"/>
          <pc:sldLayoutMkLst>
            <pc:docMk/>
            <pc:sldMasterMk cId="791083345" sldId="2147483685"/>
            <pc:sldLayoutMk cId="2648329995" sldId="2147483887"/>
          </pc:sldLayoutMkLst>
        </pc:sldLayoutChg>
        <pc:sldLayoutChg chg="modSp mod ord">
          <pc:chgData name="Heavyman Kobani" userId="d2ea5f49-75fa-4243-9d19-419293b16096" providerId="ADAL" clId="{821EC9F8-6520-474F-B2AD-6A75D77CFA7B}" dt="2026-04-09T11:06:24.943" v="34"/>
          <pc:sldLayoutMkLst>
            <pc:docMk/>
            <pc:sldMasterMk cId="791083345" sldId="2147483685"/>
            <pc:sldLayoutMk cId="3649787929" sldId="2147483888"/>
          </pc:sldLayoutMkLst>
          <pc:spChg chg="mod">
            <ac:chgData name="Heavyman Kobani" userId="d2ea5f49-75fa-4243-9d19-419293b16096" providerId="ADAL" clId="{821EC9F8-6520-474F-B2AD-6A75D77CFA7B}" dt="2026-04-09T11:06:24.943" v="34"/>
            <ac:spMkLst>
              <pc:docMk/>
              <pc:sldMasterMk cId="791083345" sldId="2147483685"/>
              <pc:sldLayoutMk cId="3649787929" sldId="2147483888"/>
              <ac:spMk id="13" creationId="{EB30A70E-0522-4FA4-8C79-C607518A7D86}"/>
            </ac:spMkLst>
          </pc:spChg>
        </pc:sldLayoutChg>
        <pc:sldLayoutChg chg="del mod ord">
          <pc:chgData name="Heavyman Kobani" userId="d2ea5f49-75fa-4243-9d19-419293b16096" providerId="ADAL" clId="{821EC9F8-6520-474F-B2AD-6A75D77CFA7B}" dt="2026-04-09T11:06:25.787" v="36"/>
          <pc:sldLayoutMkLst>
            <pc:docMk/>
            <pc:sldMasterMk cId="791083345" sldId="2147483685"/>
            <pc:sldLayoutMk cId="3103530969" sldId="2147483889"/>
          </pc:sldLayoutMkLst>
        </pc:sldLayoutChg>
        <pc:sldLayoutChg chg="mod ord">
          <pc:chgData name="Heavyman Kobani" userId="d2ea5f49-75fa-4243-9d19-419293b16096" providerId="ADAL" clId="{821EC9F8-6520-474F-B2AD-6A75D77CFA7B}" dt="2026-04-09T11:06:24.943" v="34"/>
          <pc:sldLayoutMkLst>
            <pc:docMk/>
            <pc:sldMasterMk cId="791083345" sldId="2147483685"/>
            <pc:sldLayoutMk cId="1623343001" sldId="2147483890"/>
          </pc:sldLayoutMkLst>
        </pc:sldLayoutChg>
        <pc:sldLayoutChg chg="mod ord">
          <pc:chgData name="Heavyman Kobani" userId="d2ea5f49-75fa-4243-9d19-419293b16096" providerId="ADAL" clId="{821EC9F8-6520-474F-B2AD-6A75D77CFA7B}" dt="2026-04-09T11:06:24.943" v="34"/>
          <pc:sldLayoutMkLst>
            <pc:docMk/>
            <pc:sldMasterMk cId="791083345" sldId="2147483685"/>
            <pc:sldLayoutMk cId="532412359" sldId="2147483891"/>
          </pc:sldLayoutMkLst>
        </pc:sldLayoutChg>
        <pc:sldLayoutChg chg="mod ord">
          <pc:chgData name="Heavyman Kobani" userId="d2ea5f49-75fa-4243-9d19-419293b16096" providerId="ADAL" clId="{821EC9F8-6520-474F-B2AD-6A75D77CFA7B}" dt="2026-04-09T11:06:24.943" v="34"/>
          <pc:sldLayoutMkLst>
            <pc:docMk/>
            <pc:sldMasterMk cId="791083345" sldId="2147483685"/>
            <pc:sldLayoutMk cId="351662198" sldId="2147483892"/>
          </pc:sldLayoutMkLst>
        </pc:sldLayoutChg>
        <pc:sldLayoutChg chg="mod ord">
          <pc:chgData name="Heavyman Kobani" userId="d2ea5f49-75fa-4243-9d19-419293b16096" providerId="ADAL" clId="{821EC9F8-6520-474F-B2AD-6A75D77CFA7B}" dt="2026-04-09T11:06:24.943" v="34"/>
          <pc:sldLayoutMkLst>
            <pc:docMk/>
            <pc:sldMasterMk cId="791083345" sldId="2147483685"/>
            <pc:sldLayoutMk cId="63116302" sldId="2147483893"/>
          </pc:sldLayoutMkLst>
        </pc:sldLayoutChg>
        <pc:sldLayoutChg chg="mod ord">
          <pc:chgData name="Heavyman Kobani" userId="d2ea5f49-75fa-4243-9d19-419293b16096" providerId="ADAL" clId="{821EC9F8-6520-474F-B2AD-6A75D77CFA7B}" dt="2026-04-09T11:06:24.943" v="34"/>
          <pc:sldLayoutMkLst>
            <pc:docMk/>
            <pc:sldMasterMk cId="791083345" sldId="2147483685"/>
            <pc:sldLayoutMk cId="1129394650" sldId="2147483894"/>
          </pc:sldLayoutMkLst>
        </pc:sldLayoutChg>
        <pc:sldLayoutChg chg="mod ord">
          <pc:chgData name="Heavyman Kobani" userId="d2ea5f49-75fa-4243-9d19-419293b16096" providerId="ADAL" clId="{821EC9F8-6520-474F-B2AD-6A75D77CFA7B}" dt="2026-04-09T11:06:24.943" v="34"/>
          <pc:sldLayoutMkLst>
            <pc:docMk/>
            <pc:sldMasterMk cId="791083345" sldId="2147483685"/>
            <pc:sldLayoutMk cId="2253305249" sldId="2147483895"/>
          </pc:sldLayoutMkLst>
        </pc:sldLayoutChg>
        <pc:sldLayoutChg chg="mod ord">
          <pc:chgData name="Heavyman Kobani" userId="d2ea5f49-75fa-4243-9d19-419293b16096" providerId="ADAL" clId="{821EC9F8-6520-474F-B2AD-6A75D77CFA7B}" dt="2026-04-09T11:06:24.943" v="34"/>
          <pc:sldLayoutMkLst>
            <pc:docMk/>
            <pc:sldMasterMk cId="791083345" sldId="2147483685"/>
            <pc:sldLayoutMk cId="2422811986" sldId="2147483896"/>
          </pc:sldLayoutMkLst>
        </pc:sldLayoutChg>
        <pc:sldLayoutChg chg="mod ord">
          <pc:chgData name="Heavyman Kobani" userId="d2ea5f49-75fa-4243-9d19-419293b16096" providerId="ADAL" clId="{821EC9F8-6520-474F-B2AD-6A75D77CFA7B}" dt="2026-04-09T11:06:24.943" v="34"/>
          <pc:sldLayoutMkLst>
            <pc:docMk/>
            <pc:sldMasterMk cId="791083345" sldId="2147483685"/>
            <pc:sldLayoutMk cId="45230410" sldId="2147483897"/>
          </pc:sldLayoutMkLst>
        </pc:sldLayoutChg>
        <pc:sldLayoutChg chg="mod ord">
          <pc:chgData name="Heavyman Kobani" userId="d2ea5f49-75fa-4243-9d19-419293b16096" providerId="ADAL" clId="{821EC9F8-6520-474F-B2AD-6A75D77CFA7B}" dt="2026-04-09T11:06:24.943" v="34"/>
          <pc:sldLayoutMkLst>
            <pc:docMk/>
            <pc:sldMasterMk cId="791083345" sldId="2147483685"/>
            <pc:sldLayoutMk cId="803057423" sldId="2147483898"/>
          </pc:sldLayoutMkLst>
        </pc:sldLayoutChg>
        <pc:sldLayoutChg chg="mod ord">
          <pc:chgData name="Heavyman Kobani" userId="d2ea5f49-75fa-4243-9d19-419293b16096" providerId="ADAL" clId="{821EC9F8-6520-474F-B2AD-6A75D77CFA7B}" dt="2026-04-09T11:06:24.943" v="34"/>
          <pc:sldLayoutMkLst>
            <pc:docMk/>
            <pc:sldMasterMk cId="791083345" sldId="2147483685"/>
            <pc:sldLayoutMk cId="2290419362" sldId="2147483899"/>
          </pc:sldLayoutMkLst>
        </pc:sldLayoutChg>
      </pc:sldMasterChg>
      <pc:sldMasterChg chg="del sldLayoutOrd">
        <pc:chgData name="Heavyman Kobani" userId="d2ea5f49-75fa-4243-9d19-419293b16096" providerId="ADAL" clId="{821EC9F8-6520-474F-B2AD-6A75D77CFA7B}" dt="2026-04-09T11:06:25.787" v="36"/>
        <pc:sldMasterMkLst>
          <pc:docMk/>
          <pc:sldMasterMk cId="1298334615" sldId="2147483765"/>
        </pc:sldMasterMkLst>
      </pc:sldMasterChg>
      <pc:sldMasterChg chg="del delSldLayout">
        <pc:chgData name="Heavyman Kobani" userId="d2ea5f49-75fa-4243-9d19-419293b16096" providerId="ADAL" clId="{821EC9F8-6520-474F-B2AD-6A75D77CFA7B}" dt="2026-04-09T11:06:24.558" v="33"/>
        <pc:sldMasterMkLst>
          <pc:docMk/>
          <pc:sldMasterMk cId="4122513170" sldId="2147483774"/>
        </pc:sldMasterMkLst>
        <pc:sldLayoutChg chg="del">
          <pc:chgData name="Heavyman Kobani" userId="d2ea5f49-75fa-4243-9d19-419293b16096" providerId="ADAL" clId="{821EC9F8-6520-474F-B2AD-6A75D77CFA7B}" dt="2026-04-09T11:06:24.558" v="33"/>
          <pc:sldLayoutMkLst>
            <pc:docMk/>
            <pc:sldMasterMk cId="4122513170" sldId="2147483774"/>
            <pc:sldLayoutMk cId="2110689876" sldId="2147483775"/>
          </pc:sldLayoutMkLst>
        </pc:sldLayoutChg>
        <pc:sldLayoutChg chg="del">
          <pc:chgData name="Heavyman Kobani" userId="d2ea5f49-75fa-4243-9d19-419293b16096" providerId="ADAL" clId="{821EC9F8-6520-474F-B2AD-6A75D77CFA7B}" dt="2026-04-09T11:06:24.558" v="33"/>
          <pc:sldLayoutMkLst>
            <pc:docMk/>
            <pc:sldMasterMk cId="4122513170" sldId="2147483774"/>
            <pc:sldLayoutMk cId="3761702289" sldId="2147483776"/>
          </pc:sldLayoutMkLst>
        </pc:sldLayoutChg>
        <pc:sldLayoutChg chg="del">
          <pc:chgData name="Heavyman Kobani" userId="d2ea5f49-75fa-4243-9d19-419293b16096" providerId="ADAL" clId="{821EC9F8-6520-474F-B2AD-6A75D77CFA7B}" dt="2026-04-09T11:06:24.558" v="33"/>
          <pc:sldLayoutMkLst>
            <pc:docMk/>
            <pc:sldMasterMk cId="4122513170" sldId="2147483774"/>
            <pc:sldLayoutMk cId="3424310469" sldId="2147483777"/>
          </pc:sldLayoutMkLst>
        </pc:sldLayoutChg>
        <pc:sldLayoutChg chg="del">
          <pc:chgData name="Heavyman Kobani" userId="d2ea5f49-75fa-4243-9d19-419293b16096" providerId="ADAL" clId="{821EC9F8-6520-474F-B2AD-6A75D77CFA7B}" dt="2026-04-09T11:06:24.558" v="33"/>
          <pc:sldLayoutMkLst>
            <pc:docMk/>
            <pc:sldMasterMk cId="4122513170" sldId="2147483774"/>
            <pc:sldLayoutMk cId="1966390225" sldId="2147483778"/>
          </pc:sldLayoutMkLst>
        </pc:sldLayoutChg>
      </pc:sldMasterChg>
      <pc:sldMasterChg chg="del delSldLayout">
        <pc:chgData name="Heavyman Kobani" userId="d2ea5f49-75fa-4243-9d19-419293b16096" providerId="ADAL" clId="{821EC9F8-6520-474F-B2AD-6A75D77CFA7B}" dt="2026-04-09T11:06:24.558" v="33"/>
        <pc:sldMasterMkLst>
          <pc:docMk/>
          <pc:sldMasterMk cId="678778105" sldId="2147483800"/>
        </pc:sldMasterMkLst>
        <pc:sldLayoutChg chg="del">
          <pc:chgData name="Heavyman Kobani" userId="d2ea5f49-75fa-4243-9d19-419293b16096" providerId="ADAL" clId="{821EC9F8-6520-474F-B2AD-6A75D77CFA7B}" dt="2026-04-09T11:06:24.558" v="33"/>
          <pc:sldLayoutMkLst>
            <pc:docMk/>
            <pc:sldMasterMk cId="678778105" sldId="2147483800"/>
            <pc:sldLayoutMk cId="163771910" sldId="2147483801"/>
          </pc:sldLayoutMkLst>
        </pc:sldLayoutChg>
        <pc:sldLayoutChg chg="del">
          <pc:chgData name="Heavyman Kobani" userId="d2ea5f49-75fa-4243-9d19-419293b16096" providerId="ADAL" clId="{821EC9F8-6520-474F-B2AD-6A75D77CFA7B}" dt="2026-04-09T11:06:24.558" v="33"/>
          <pc:sldLayoutMkLst>
            <pc:docMk/>
            <pc:sldMasterMk cId="678778105" sldId="2147483800"/>
            <pc:sldLayoutMk cId="2101061185" sldId="2147483802"/>
          </pc:sldLayoutMkLst>
        </pc:sldLayoutChg>
        <pc:sldLayoutChg chg="del">
          <pc:chgData name="Heavyman Kobani" userId="d2ea5f49-75fa-4243-9d19-419293b16096" providerId="ADAL" clId="{821EC9F8-6520-474F-B2AD-6A75D77CFA7B}" dt="2026-04-09T11:06:24.558" v="33"/>
          <pc:sldLayoutMkLst>
            <pc:docMk/>
            <pc:sldMasterMk cId="678778105" sldId="2147483800"/>
            <pc:sldLayoutMk cId="320787184" sldId="2147483803"/>
          </pc:sldLayoutMkLst>
        </pc:sldLayoutChg>
        <pc:sldLayoutChg chg="del">
          <pc:chgData name="Heavyman Kobani" userId="d2ea5f49-75fa-4243-9d19-419293b16096" providerId="ADAL" clId="{821EC9F8-6520-474F-B2AD-6A75D77CFA7B}" dt="2026-04-09T11:06:24.558" v="33"/>
          <pc:sldLayoutMkLst>
            <pc:docMk/>
            <pc:sldMasterMk cId="678778105" sldId="2147483800"/>
            <pc:sldLayoutMk cId="2451947763" sldId="2147483804"/>
          </pc:sldLayoutMkLst>
        </pc:sldLayoutChg>
      </pc:sldMasterChg>
      <pc:sldMasterChg chg="del sldLayoutOrd">
        <pc:chgData name="Heavyman Kobani" userId="d2ea5f49-75fa-4243-9d19-419293b16096" providerId="ADAL" clId="{821EC9F8-6520-474F-B2AD-6A75D77CFA7B}" dt="2026-04-09T11:06:25.787" v="36"/>
        <pc:sldMasterMkLst>
          <pc:docMk/>
          <pc:sldMasterMk cId="3452029020" sldId="2147483814"/>
        </pc:sldMasterMkLst>
      </pc:sldMasterChg>
      <pc:sldMasterChg chg="del sldLayoutOrd">
        <pc:chgData name="Heavyman Kobani" userId="d2ea5f49-75fa-4243-9d19-419293b16096" providerId="ADAL" clId="{821EC9F8-6520-474F-B2AD-6A75D77CFA7B}" dt="2026-04-09T11:06:25.787" v="36"/>
        <pc:sldMasterMkLst>
          <pc:docMk/>
          <pc:sldMasterMk cId="3036617270" sldId="2147483820"/>
        </pc:sldMasterMkLst>
      </pc:sldMasterChg>
      <pc:sldMasterChg chg="del sldLayoutOrd">
        <pc:chgData name="Heavyman Kobani" userId="d2ea5f49-75fa-4243-9d19-419293b16096" providerId="ADAL" clId="{821EC9F8-6520-474F-B2AD-6A75D77CFA7B}" dt="2026-04-09T11:06:25.787" v="36"/>
        <pc:sldMasterMkLst>
          <pc:docMk/>
          <pc:sldMasterMk cId="3141160825" sldId="2147483909"/>
        </pc:sldMasterMkLst>
      </pc:sldMasterChg>
      <pc:sldMasterChg chg="del delSldLayout">
        <pc:chgData name="Heavyman Kobani" userId="d2ea5f49-75fa-4243-9d19-419293b16096" providerId="ADAL" clId="{821EC9F8-6520-474F-B2AD-6A75D77CFA7B}" dt="2026-04-09T11:06:24.558" v="33"/>
        <pc:sldMasterMkLst>
          <pc:docMk/>
          <pc:sldMasterMk cId="3401709285" sldId="2147483915"/>
        </pc:sldMasterMkLst>
        <pc:sldLayoutChg chg="del">
          <pc:chgData name="Heavyman Kobani" userId="d2ea5f49-75fa-4243-9d19-419293b16096" providerId="ADAL" clId="{821EC9F8-6520-474F-B2AD-6A75D77CFA7B}" dt="2026-04-09T11:06:24.558" v="33"/>
          <pc:sldLayoutMkLst>
            <pc:docMk/>
            <pc:sldMasterMk cId="3401709285" sldId="2147483915"/>
            <pc:sldLayoutMk cId="3673878533" sldId="2147483916"/>
          </pc:sldLayoutMkLst>
        </pc:sldLayoutChg>
        <pc:sldLayoutChg chg="del">
          <pc:chgData name="Heavyman Kobani" userId="d2ea5f49-75fa-4243-9d19-419293b16096" providerId="ADAL" clId="{821EC9F8-6520-474F-B2AD-6A75D77CFA7B}" dt="2026-04-09T11:06:24.558" v="33"/>
          <pc:sldLayoutMkLst>
            <pc:docMk/>
            <pc:sldMasterMk cId="3401709285" sldId="2147483915"/>
            <pc:sldLayoutMk cId="789816659" sldId="2147483917"/>
          </pc:sldLayoutMkLst>
        </pc:sldLayoutChg>
        <pc:sldLayoutChg chg="del">
          <pc:chgData name="Heavyman Kobani" userId="d2ea5f49-75fa-4243-9d19-419293b16096" providerId="ADAL" clId="{821EC9F8-6520-474F-B2AD-6A75D77CFA7B}" dt="2026-04-09T11:06:24.558" v="33"/>
          <pc:sldLayoutMkLst>
            <pc:docMk/>
            <pc:sldMasterMk cId="3401709285" sldId="2147483915"/>
            <pc:sldLayoutMk cId="2676520558" sldId="2147483918"/>
          </pc:sldLayoutMkLst>
        </pc:sldLayoutChg>
        <pc:sldLayoutChg chg="del">
          <pc:chgData name="Heavyman Kobani" userId="d2ea5f49-75fa-4243-9d19-419293b16096" providerId="ADAL" clId="{821EC9F8-6520-474F-B2AD-6A75D77CFA7B}" dt="2026-04-09T11:06:24.558" v="33"/>
          <pc:sldLayoutMkLst>
            <pc:docMk/>
            <pc:sldMasterMk cId="3401709285" sldId="2147483915"/>
            <pc:sldLayoutMk cId="4181792330" sldId="2147483919"/>
          </pc:sldLayoutMkLst>
        </pc:sldLayoutChg>
        <pc:sldLayoutChg chg="del">
          <pc:chgData name="Heavyman Kobani" userId="d2ea5f49-75fa-4243-9d19-419293b16096" providerId="ADAL" clId="{821EC9F8-6520-474F-B2AD-6A75D77CFA7B}" dt="2026-04-09T11:06:24.558" v="33"/>
          <pc:sldLayoutMkLst>
            <pc:docMk/>
            <pc:sldMasterMk cId="3401709285" sldId="2147483915"/>
            <pc:sldLayoutMk cId="3836339301" sldId="2147483920"/>
          </pc:sldLayoutMkLst>
        </pc:sldLayoutChg>
        <pc:sldLayoutChg chg="del">
          <pc:chgData name="Heavyman Kobani" userId="d2ea5f49-75fa-4243-9d19-419293b16096" providerId="ADAL" clId="{821EC9F8-6520-474F-B2AD-6A75D77CFA7B}" dt="2026-04-09T11:06:24.558" v="33"/>
          <pc:sldLayoutMkLst>
            <pc:docMk/>
            <pc:sldMasterMk cId="3401709285" sldId="2147483915"/>
            <pc:sldLayoutMk cId="1695497016" sldId="2147483922"/>
          </pc:sldLayoutMkLst>
        </pc:sldLayoutChg>
      </pc:sldMasterChg>
      <pc:sldMasterChg chg="del delSldLayout">
        <pc:chgData name="Heavyman Kobani" userId="d2ea5f49-75fa-4243-9d19-419293b16096" providerId="ADAL" clId="{821EC9F8-6520-474F-B2AD-6A75D77CFA7B}" dt="2026-04-09T11:06:24.558" v="33"/>
        <pc:sldMasterMkLst>
          <pc:docMk/>
          <pc:sldMasterMk cId="3488528157" sldId="2147483923"/>
        </pc:sldMasterMkLst>
        <pc:sldLayoutChg chg="del">
          <pc:chgData name="Heavyman Kobani" userId="d2ea5f49-75fa-4243-9d19-419293b16096" providerId="ADAL" clId="{821EC9F8-6520-474F-B2AD-6A75D77CFA7B}" dt="2026-04-09T11:06:24.558" v="33"/>
          <pc:sldLayoutMkLst>
            <pc:docMk/>
            <pc:sldMasterMk cId="3488528157" sldId="2147483923"/>
            <pc:sldLayoutMk cId="2695952008" sldId="2147483924"/>
          </pc:sldLayoutMkLst>
        </pc:sldLayoutChg>
        <pc:sldLayoutChg chg="del">
          <pc:chgData name="Heavyman Kobani" userId="d2ea5f49-75fa-4243-9d19-419293b16096" providerId="ADAL" clId="{821EC9F8-6520-474F-B2AD-6A75D77CFA7B}" dt="2026-04-09T11:06:24.558" v="33"/>
          <pc:sldLayoutMkLst>
            <pc:docMk/>
            <pc:sldMasterMk cId="3488528157" sldId="2147483923"/>
            <pc:sldLayoutMk cId="448562811" sldId="2147483925"/>
          </pc:sldLayoutMkLst>
        </pc:sldLayoutChg>
        <pc:sldLayoutChg chg="del">
          <pc:chgData name="Heavyman Kobani" userId="d2ea5f49-75fa-4243-9d19-419293b16096" providerId="ADAL" clId="{821EC9F8-6520-474F-B2AD-6A75D77CFA7B}" dt="2026-04-09T11:06:24.558" v="33"/>
          <pc:sldLayoutMkLst>
            <pc:docMk/>
            <pc:sldMasterMk cId="3488528157" sldId="2147483923"/>
            <pc:sldLayoutMk cId="3756284735" sldId="2147483926"/>
          </pc:sldLayoutMkLst>
        </pc:sldLayoutChg>
        <pc:sldLayoutChg chg="del">
          <pc:chgData name="Heavyman Kobani" userId="d2ea5f49-75fa-4243-9d19-419293b16096" providerId="ADAL" clId="{821EC9F8-6520-474F-B2AD-6A75D77CFA7B}" dt="2026-04-09T11:06:24.558" v="33"/>
          <pc:sldLayoutMkLst>
            <pc:docMk/>
            <pc:sldMasterMk cId="3488528157" sldId="2147483923"/>
            <pc:sldLayoutMk cId="2069567903" sldId="2147483927"/>
          </pc:sldLayoutMkLst>
        </pc:sldLayoutChg>
        <pc:sldLayoutChg chg="del">
          <pc:chgData name="Heavyman Kobani" userId="d2ea5f49-75fa-4243-9d19-419293b16096" providerId="ADAL" clId="{821EC9F8-6520-474F-B2AD-6A75D77CFA7B}" dt="2026-04-09T11:06:24.558" v="33"/>
          <pc:sldLayoutMkLst>
            <pc:docMk/>
            <pc:sldMasterMk cId="3488528157" sldId="2147483923"/>
            <pc:sldLayoutMk cId="956421352" sldId="2147483928"/>
          </pc:sldLayoutMkLst>
        </pc:sldLayoutChg>
        <pc:sldLayoutChg chg="del">
          <pc:chgData name="Heavyman Kobani" userId="d2ea5f49-75fa-4243-9d19-419293b16096" providerId="ADAL" clId="{821EC9F8-6520-474F-B2AD-6A75D77CFA7B}" dt="2026-04-09T11:06:24.558" v="33"/>
          <pc:sldLayoutMkLst>
            <pc:docMk/>
            <pc:sldMasterMk cId="3488528157" sldId="2147483923"/>
            <pc:sldLayoutMk cId="1336397875" sldId="2147483929"/>
          </pc:sldLayoutMkLst>
        </pc:sldLayoutChg>
        <pc:sldLayoutChg chg="del">
          <pc:chgData name="Heavyman Kobani" userId="d2ea5f49-75fa-4243-9d19-419293b16096" providerId="ADAL" clId="{821EC9F8-6520-474F-B2AD-6A75D77CFA7B}" dt="2026-04-09T11:06:24.558" v="33"/>
          <pc:sldLayoutMkLst>
            <pc:docMk/>
            <pc:sldMasterMk cId="3488528157" sldId="2147483923"/>
            <pc:sldLayoutMk cId="2581644932" sldId="2147483930"/>
          </pc:sldLayoutMkLst>
        </pc:sldLayoutChg>
        <pc:sldLayoutChg chg="del">
          <pc:chgData name="Heavyman Kobani" userId="d2ea5f49-75fa-4243-9d19-419293b16096" providerId="ADAL" clId="{821EC9F8-6520-474F-B2AD-6A75D77CFA7B}" dt="2026-04-09T11:06:24.558" v="33"/>
          <pc:sldLayoutMkLst>
            <pc:docMk/>
            <pc:sldMasterMk cId="3488528157" sldId="2147483923"/>
            <pc:sldLayoutMk cId="63604597" sldId="2147483931"/>
          </pc:sldLayoutMkLst>
        </pc:sldLayoutChg>
      </pc:sldMasterChg>
      <pc:sldMasterChg chg="del delSldLayout">
        <pc:chgData name="Heavyman Kobani" userId="d2ea5f49-75fa-4243-9d19-419293b16096" providerId="ADAL" clId="{821EC9F8-6520-474F-B2AD-6A75D77CFA7B}" dt="2026-04-09T11:06:24.558" v="33"/>
        <pc:sldMasterMkLst>
          <pc:docMk/>
          <pc:sldMasterMk cId="3159758759" sldId="2147483933"/>
        </pc:sldMasterMkLst>
        <pc:sldLayoutChg chg="del">
          <pc:chgData name="Heavyman Kobani" userId="d2ea5f49-75fa-4243-9d19-419293b16096" providerId="ADAL" clId="{821EC9F8-6520-474F-B2AD-6A75D77CFA7B}" dt="2026-04-09T11:06:24.558" v="33"/>
          <pc:sldLayoutMkLst>
            <pc:docMk/>
            <pc:sldMasterMk cId="3159758759" sldId="2147483933"/>
            <pc:sldLayoutMk cId="3468242213" sldId="2147483934"/>
          </pc:sldLayoutMkLst>
        </pc:sldLayoutChg>
        <pc:sldLayoutChg chg="del">
          <pc:chgData name="Heavyman Kobani" userId="d2ea5f49-75fa-4243-9d19-419293b16096" providerId="ADAL" clId="{821EC9F8-6520-474F-B2AD-6A75D77CFA7B}" dt="2026-04-09T11:06:24.558" v="33"/>
          <pc:sldLayoutMkLst>
            <pc:docMk/>
            <pc:sldMasterMk cId="3159758759" sldId="2147483933"/>
            <pc:sldLayoutMk cId="3844903567" sldId="2147483935"/>
          </pc:sldLayoutMkLst>
        </pc:sldLayoutChg>
        <pc:sldLayoutChg chg="del">
          <pc:chgData name="Heavyman Kobani" userId="d2ea5f49-75fa-4243-9d19-419293b16096" providerId="ADAL" clId="{821EC9F8-6520-474F-B2AD-6A75D77CFA7B}" dt="2026-04-09T11:06:24.558" v="33"/>
          <pc:sldLayoutMkLst>
            <pc:docMk/>
            <pc:sldMasterMk cId="3159758759" sldId="2147483933"/>
            <pc:sldLayoutMk cId="617569515" sldId="2147483936"/>
          </pc:sldLayoutMkLst>
        </pc:sldLayoutChg>
        <pc:sldLayoutChg chg="del">
          <pc:chgData name="Heavyman Kobani" userId="d2ea5f49-75fa-4243-9d19-419293b16096" providerId="ADAL" clId="{821EC9F8-6520-474F-B2AD-6A75D77CFA7B}" dt="2026-04-09T11:06:24.558" v="33"/>
          <pc:sldLayoutMkLst>
            <pc:docMk/>
            <pc:sldMasterMk cId="3159758759" sldId="2147483933"/>
            <pc:sldLayoutMk cId="2105179973" sldId="2147483937"/>
          </pc:sldLayoutMkLst>
        </pc:sldLayoutChg>
        <pc:sldLayoutChg chg="del">
          <pc:chgData name="Heavyman Kobani" userId="d2ea5f49-75fa-4243-9d19-419293b16096" providerId="ADAL" clId="{821EC9F8-6520-474F-B2AD-6A75D77CFA7B}" dt="2026-04-09T11:06:24.558" v="33"/>
          <pc:sldLayoutMkLst>
            <pc:docMk/>
            <pc:sldMasterMk cId="3159758759" sldId="2147483933"/>
            <pc:sldLayoutMk cId="2451362604" sldId="2147483938"/>
          </pc:sldLayoutMkLst>
        </pc:sldLayoutChg>
        <pc:sldLayoutChg chg="del">
          <pc:chgData name="Heavyman Kobani" userId="d2ea5f49-75fa-4243-9d19-419293b16096" providerId="ADAL" clId="{821EC9F8-6520-474F-B2AD-6A75D77CFA7B}" dt="2026-04-09T11:06:24.558" v="33"/>
          <pc:sldLayoutMkLst>
            <pc:docMk/>
            <pc:sldMasterMk cId="3159758759" sldId="2147483933"/>
            <pc:sldLayoutMk cId="1125938688" sldId="2147483939"/>
          </pc:sldLayoutMkLst>
        </pc:sldLayoutChg>
        <pc:sldLayoutChg chg="del">
          <pc:chgData name="Heavyman Kobani" userId="d2ea5f49-75fa-4243-9d19-419293b16096" providerId="ADAL" clId="{821EC9F8-6520-474F-B2AD-6A75D77CFA7B}" dt="2026-04-09T11:06:24.558" v="33"/>
          <pc:sldLayoutMkLst>
            <pc:docMk/>
            <pc:sldMasterMk cId="3159758759" sldId="2147483933"/>
            <pc:sldLayoutMk cId="2629774991" sldId="2147483940"/>
          </pc:sldLayoutMkLst>
        </pc:sldLayoutChg>
        <pc:sldLayoutChg chg="del">
          <pc:chgData name="Heavyman Kobani" userId="d2ea5f49-75fa-4243-9d19-419293b16096" providerId="ADAL" clId="{821EC9F8-6520-474F-B2AD-6A75D77CFA7B}" dt="2026-04-09T11:06:24.558" v="33"/>
          <pc:sldLayoutMkLst>
            <pc:docMk/>
            <pc:sldMasterMk cId="3159758759" sldId="2147483933"/>
            <pc:sldLayoutMk cId="846024523" sldId="2147483941"/>
          </pc:sldLayoutMkLst>
        </pc:sldLayoutChg>
      </pc:sldMasterChg>
      <pc:sldMasterChg chg="del delSldLayout">
        <pc:chgData name="Heavyman Kobani" userId="d2ea5f49-75fa-4243-9d19-419293b16096" providerId="ADAL" clId="{821EC9F8-6520-474F-B2AD-6A75D77CFA7B}" dt="2026-04-09T11:06:24.558" v="33"/>
        <pc:sldMasterMkLst>
          <pc:docMk/>
          <pc:sldMasterMk cId="1237206154" sldId="2147483945"/>
        </pc:sldMasterMkLst>
        <pc:sldLayoutChg chg="del">
          <pc:chgData name="Heavyman Kobani" userId="d2ea5f49-75fa-4243-9d19-419293b16096" providerId="ADAL" clId="{821EC9F8-6520-474F-B2AD-6A75D77CFA7B}" dt="2026-04-09T11:06:24.558" v="33"/>
          <pc:sldLayoutMkLst>
            <pc:docMk/>
            <pc:sldMasterMk cId="1237206154" sldId="2147483945"/>
            <pc:sldLayoutMk cId="4222049296" sldId="2147483946"/>
          </pc:sldLayoutMkLst>
        </pc:sldLayoutChg>
        <pc:sldLayoutChg chg="del">
          <pc:chgData name="Heavyman Kobani" userId="d2ea5f49-75fa-4243-9d19-419293b16096" providerId="ADAL" clId="{821EC9F8-6520-474F-B2AD-6A75D77CFA7B}" dt="2026-04-09T11:06:24.558" v="33"/>
          <pc:sldLayoutMkLst>
            <pc:docMk/>
            <pc:sldMasterMk cId="1237206154" sldId="2147483945"/>
            <pc:sldLayoutMk cId="2278562497" sldId="2147483947"/>
          </pc:sldLayoutMkLst>
        </pc:sldLayoutChg>
        <pc:sldLayoutChg chg="del">
          <pc:chgData name="Heavyman Kobani" userId="d2ea5f49-75fa-4243-9d19-419293b16096" providerId="ADAL" clId="{821EC9F8-6520-474F-B2AD-6A75D77CFA7B}" dt="2026-04-09T11:06:24.558" v="33"/>
          <pc:sldLayoutMkLst>
            <pc:docMk/>
            <pc:sldMasterMk cId="1237206154" sldId="2147483945"/>
            <pc:sldLayoutMk cId="511727979" sldId="2147483948"/>
          </pc:sldLayoutMkLst>
        </pc:sldLayoutChg>
        <pc:sldLayoutChg chg="del">
          <pc:chgData name="Heavyman Kobani" userId="d2ea5f49-75fa-4243-9d19-419293b16096" providerId="ADAL" clId="{821EC9F8-6520-474F-B2AD-6A75D77CFA7B}" dt="2026-04-09T11:06:24.558" v="33"/>
          <pc:sldLayoutMkLst>
            <pc:docMk/>
            <pc:sldMasterMk cId="1237206154" sldId="2147483945"/>
            <pc:sldLayoutMk cId="3945034092" sldId="2147483952"/>
          </pc:sldLayoutMkLst>
        </pc:sldLayoutChg>
      </pc:sldMasterChg>
      <pc:sldMasterChg chg="del sldLayoutOrd">
        <pc:chgData name="Heavyman Kobani" userId="d2ea5f49-75fa-4243-9d19-419293b16096" providerId="ADAL" clId="{821EC9F8-6520-474F-B2AD-6A75D77CFA7B}" dt="2026-04-09T11:06:25.787" v="36"/>
        <pc:sldMasterMkLst>
          <pc:docMk/>
          <pc:sldMasterMk cId="378834942" sldId="2147483965"/>
        </pc:sldMasterMkLst>
      </pc:sldMasterChg>
      <pc:sldMasterChg chg="del delSldLayout">
        <pc:chgData name="Heavyman Kobani" userId="d2ea5f49-75fa-4243-9d19-419293b16096" providerId="ADAL" clId="{821EC9F8-6520-474F-B2AD-6A75D77CFA7B}" dt="2026-04-09T11:06:24.558" v="33"/>
        <pc:sldMasterMkLst>
          <pc:docMk/>
          <pc:sldMasterMk cId="2918785727" sldId="2147483973"/>
        </pc:sldMasterMkLst>
        <pc:sldLayoutChg chg="del">
          <pc:chgData name="Heavyman Kobani" userId="d2ea5f49-75fa-4243-9d19-419293b16096" providerId="ADAL" clId="{821EC9F8-6520-474F-B2AD-6A75D77CFA7B}" dt="2026-04-09T11:06:24.558" v="33"/>
          <pc:sldLayoutMkLst>
            <pc:docMk/>
            <pc:sldMasterMk cId="2918785727" sldId="2147483973"/>
            <pc:sldLayoutMk cId="2738883207" sldId="2147483974"/>
          </pc:sldLayoutMkLst>
        </pc:sldLayoutChg>
        <pc:sldLayoutChg chg="del">
          <pc:chgData name="Heavyman Kobani" userId="d2ea5f49-75fa-4243-9d19-419293b16096" providerId="ADAL" clId="{821EC9F8-6520-474F-B2AD-6A75D77CFA7B}" dt="2026-04-09T11:06:24.558" v="33"/>
          <pc:sldLayoutMkLst>
            <pc:docMk/>
            <pc:sldMasterMk cId="2918785727" sldId="2147483973"/>
            <pc:sldLayoutMk cId="2055003919" sldId="2147483975"/>
          </pc:sldLayoutMkLst>
        </pc:sldLayoutChg>
        <pc:sldLayoutChg chg="del">
          <pc:chgData name="Heavyman Kobani" userId="d2ea5f49-75fa-4243-9d19-419293b16096" providerId="ADAL" clId="{821EC9F8-6520-474F-B2AD-6A75D77CFA7B}" dt="2026-04-09T11:06:24.558" v="33"/>
          <pc:sldLayoutMkLst>
            <pc:docMk/>
            <pc:sldMasterMk cId="2918785727" sldId="2147483973"/>
            <pc:sldLayoutMk cId="2674987933" sldId="2147483976"/>
          </pc:sldLayoutMkLst>
        </pc:sldLayoutChg>
        <pc:sldLayoutChg chg="del">
          <pc:chgData name="Heavyman Kobani" userId="d2ea5f49-75fa-4243-9d19-419293b16096" providerId="ADAL" clId="{821EC9F8-6520-474F-B2AD-6A75D77CFA7B}" dt="2026-04-09T11:06:24.558" v="33"/>
          <pc:sldLayoutMkLst>
            <pc:docMk/>
            <pc:sldMasterMk cId="2918785727" sldId="2147483973"/>
            <pc:sldLayoutMk cId="1528670945" sldId="2147483978"/>
          </pc:sldLayoutMkLst>
        </pc:sldLayoutChg>
      </pc:sldMasterChg>
      <pc:sldMasterChg chg="del delSldLayout">
        <pc:chgData name="Heavyman Kobani" userId="d2ea5f49-75fa-4243-9d19-419293b16096" providerId="ADAL" clId="{821EC9F8-6520-474F-B2AD-6A75D77CFA7B}" dt="2026-04-09T11:06:24.558" v="33"/>
        <pc:sldMasterMkLst>
          <pc:docMk/>
          <pc:sldMasterMk cId="2133957428" sldId="2147483989"/>
        </pc:sldMasterMkLst>
        <pc:sldLayoutChg chg="del">
          <pc:chgData name="Heavyman Kobani" userId="d2ea5f49-75fa-4243-9d19-419293b16096" providerId="ADAL" clId="{821EC9F8-6520-474F-B2AD-6A75D77CFA7B}" dt="2026-04-09T11:06:24.558" v="33"/>
          <pc:sldLayoutMkLst>
            <pc:docMk/>
            <pc:sldMasterMk cId="2133957428" sldId="2147483989"/>
            <pc:sldLayoutMk cId="3684896137" sldId="2147483990"/>
          </pc:sldLayoutMkLst>
        </pc:sldLayoutChg>
        <pc:sldLayoutChg chg="del">
          <pc:chgData name="Heavyman Kobani" userId="d2ea5f49-75fa-4243-9d19-419293b16096" providerId="ADAL" clId="{821EC9F8-6520-474F-B2AD-6A75D77CFA7B}" dt="2026-04-09T11:06:24.558" v="33"/>
          <pc:sldLayoutMkLst>
            <pc:docMk/>
            <pc:sldMasterMk cId="2133957428" sldId="2147483989"/>
            <pc:sldLayoutMk cId="3951009467" sldId="2147483991"/>
          </pc:sldLayoutMkLst>
        </pc:sldLayoutChg>
        <pc:sldLayoutChg chg="del">
          <pc:chgData name="Heavyman Kobani" userId="d2ea5f49-75fa-4243-9d19-419293b16096" providerId="ADAL" clId="{821EC9F8-6520-474F-B2AD-6A75D77CFA7B}" dt="2026-04-09T11:06:24.558" v="33"/>
          <pc:sldLayoutMkLst>
            <pc:docMk/>
            <pc:sldMasterMk cId="2133957428" sldId="2147483989"/>
            <pc:sldLayoutMk cId="3463572908" sldId="2147483992"/>
          </pc:sldLayoutMkLst>
        </pc:sldLayoutChg>
        <pc:sldLayoutChg chg="del">
          <pc:chgData name="Heavyman Kobani" userId="d2ea5f49-75fa-4243-9d19-419293b16096" providerId="ADAL" clId="{821EC9F8-6520-474F-B2AD-6A75D77CFA7B}" dt="2026-04-09T11:06:24.558" v="33"/>
          <pc:sldLayoutMkLst>
            <pc:docMk/>
            <pc:sldMasterMk cId="2133957428" sldId="2147483989"/>
            <pc:sldLayoutMk cId="851398952" sldId="2147483993"/>
          </pc:sldLayoutMkLst>
        </pc:sldLayoutChg>
        <pc:sldLayoutChg chg="del">
          <pc:chgData name="Heavyman Kobani" userId="d2ea5f49-75fa-4243-9d19-419293b16096" providerId="ADAL" clId="{821EC9F8-6520-474F-B2AD-6A75D77CFA7B}" dt="2026-04-09T11:06:24.558" v="33"/>
          <pc:sldLayoutMkLst>
            <pc:docMk/>
            <pc:sldMasterMk cId="2133957428" sldId="2147483989"/>
            <pc:sldLayoutMk cId="4246314089" sldId="2147483994"/>
          </pc:sldLayoutMkLst>
        </pc:sldLayoutChg>
        <pc:sldLayoutChg chg="del">
          <pc:chgData name="Heavyman Kobani" userId="d2ea5f49-75fa-4243-9d19-419293b16096" providerId="ADAL" clId="{821EC9F8-6520-474F-B2AD-6A75D77CFA7B}" dt="2026-04-09T11:06:24.558" v="33"/>
          <pc:sldLayoutMkLst>
            <pc:docMk/>
            <pc:sldMasterMk cId="2133957428" sldId="2147483989"/>
            <pc:sldLayoutMk cId="1656661743" sldId="2147483995"/>
          </pc:sldLayoutMkLst>
        </pc:sldLayoutChg>
      </pc:sldMasterChg>
      <pc:sldMasterChg chg="del delSldLayout">
        <pc:chgData name="Heavyman Kobani" userId="d2ea5f49-75fa-4243-9d19-419293b16096" providerId="ADAL" clId="{821EC9F8-6520-474F-B2AD-6A75D77CFA7B}" dt="2026-04-09T11:06:24.558" v="33"/>
        <pc:sldMasterMkLst>
          <pc:docMk/>
          <pc:sldMasterMk cId="4179924405" sldId="2147483996"/>
        </pc:sldMasterMkLst>
        <pc:sldLayoutChg chg="del">
          <pc:chgData name="Heavyman Kobani" userId="d2ea5f49-75fa-4243-9d19-419293b16096" providerId="ADAL" clId="{821EC9F8-6520-474F-B2AD-6A75D77CFA7B}" dt="2026-04-09T11:06:24.558" v="33"/>
          <pc:sldLayoutMkLst>
            <pc:docMk/>
            <pc:sldMasterMk cId="4179924405" sldId="2147483996"/>
            <pc:sldLayoutMk cId="2169351764" sldId="2147483997"/>
          </pc:sldLayoutMkLst>
        </pc:sldLayoutChg>
        <pc:sldLayoutChg chg="del">
          <pc:chgData name="Heavyman Kobani" userId="d2ea5f49-75fa-4243-9d19-419293b16096" providerId="ADAL" clId="{821EC9F8-6520-474F-B2AD-6A75D77CFA7B}" dt="2026-04-09T11:06:24.558" v="33"/>
          <pc:sldLayoutMkLst>
            <pc:docMk/>
            <pc:sldMasterMk cId="4179924405" sldId="2147483996"/>
            <pc:sldLayoutMk cId="97394483" sldId="2147483998"/>
          </pc:sldLayoutMkLst>
        </pc:sldLayoutChg>
        <pc:sldLayoutChg chg="del">
          <pc:chgData name="Heavyman Kobani" userId="d2ea5f49-75fa-4243-9d19-419293b16096" providerId="ADAL" clId="{821EC9F8-6520-474F-B2AD-6A75D77CFA7B}" dt="2026-04-09T11:06:24.558" v="33"/>
          <pc:sldLayoutMkLst>
            <pc:docMk/>
            <pc:sldMasterMk cId="4179924405" sldId="2147483996"/>
            <pc:sldLayoutMk cId="222806698" sldId="2147483999"/>
          </pc:sldLayoutMkLst>
        </pc:sldLayoutChg>
        <pc:sldLayoutChg chg="del">
          <pc:chgData name="Heavyman Kobani" userId="d2ea5f49-75fa-4243-9d19-419293b16096" providerId="ADAL" clId="{821EC9F8-6520-474F-B2AD-6A75D77CFA7B}" dt="2026-04-09T11:06:24.558" v="33"/>
          <pc:sldLayoutMkLst>
            <pc:docMk/>
            <pc:sldMasterMk cId="4179924405" sldId="2147483996"/>
            <pc:sldLayoutMk cId="1835209463" sldId="2147484000"/>
          </pc:sldLayoutMkLst>
        </pc:sldLayoutChg>
        <pc:sldLayoutChg chg="del">
          <pc:chgData name="Heavyman Kobani" userId="d2ea5f49-75fa-4243-9d19-419293b16096" providerId="ADAL" clId="{821EC9F8-6520-474F-B2AD-6A75D77CFA7B}" dt="2026-04-09T11:06:24.558" v="33"/>
          <pc:sldLayoutMkLst>
            <pc:docMk/>
            <pc:sldMasterMk cId="4179924405" sldId="2147483996"/>
            <pc:sldLayoutMk cId="2516114358" sldId="2147484001"/>
          </pc:sldLayoutMkLst>
        </pc:sldLayoutChg>
        <pc:sldLayoutChg chg="del">
          <pc:chgData name="Heavyman Kobani" userId="d2ea5f49-75fa-4243-9d19-419293b16096" providerId="ADAL" clId="{821EC9F8-6520-474F-B2AD-6A75D77CFA7B}" dt="2026-04-09T11:06:24.558" v="33"/>
          <pc:sldLayoutMkLst>
            <pc:docMk/>
            <pc:sldMasterMk cId="4179924405" sldId="2147483996"/>
            <pc:sldLayoutMk cId="657472678" sldId="2147484002"/>
          </pc:sldLayoutMkLst>
        </pc:sldLayoutChg>
        <pc:sldLayoutChg chg="del">
          <pc:chgData name="Heavyman Kobani" userId="d2ea5f49-75fa-4243-9d19-419293b16096" providerId="ADAL" clId="{821EC9F8-6520-474F-B2AD-6A75D77CFA7B}" dt="2026-04-09T11:06:24.558" v="33"/>
          <pc:sldLayoutMkLst>
            <pc:docMk/>
            <pc:sldMasterMk cId="4179924405" sldId="2147483996"/>
            <pc:sldLayoutMk cId="33595691" sldId="2147484003"/>
          </pc:sldLayoutMkLst>
        </pc:sldLayoutChg>
      </pc:sldMasterChg>
      <pc:sldMasterChg chg="delSldLayout">
        <pc:chgData name="Heavyman Kobani" userId="d2ea5f49-75fa-4243-9d19-419293b16096" providerId="ADAL" clId="{821EC9F8-6520-474F-B2AD-6A75D77CFA7B}" dt="2026-04-09T11:11:17.724" v="192" actId="47"/>
        <pc:sldMasterMkLst>
          <pc:docMk/>
          <pc:sldMasterMk cId="2238479586" sldId="2147484011"/>
        </pc:sldMasterMkLst>
        <pc:sldLayoutChg chg="del">
          <pc:chgData name="Heavyman Kobani" userId="d2ea5f49-75fa-4243-9d19-419293b16096" providerId="ADAL" clId="{821EC9F8-6520-474F-B2AD-6A75D77CFA7B}" dt="2026-04-09T11:11:17.724" v="192" actId="47"/>
          <pc:sldLayoutMkLst>
            <pc:docMk/>
            <pc:sldMasterMk cId="2238479586" sldId="2147484011"/>
            <pc:sldLayoutMk cId="4133806290" sldId="2147484019"/>
          </pc:sldLayoutMkLst>
        </pc:sldLayoutChg>
        <pc:sldLayoutChg chg="del">
          <pc:chgData name="Heavyman Kobani" userId="d2ea5f49-75fa-4243-9d19-419293b16096" providerId="ADAL" clId="{821EC9F8-6520-474F-B2AD-6A75D77CFA7B}" dt="2026-04-09T11:10:36.545" v="178" actId="47"/>
          <pc:sldLayoutMkLst>
            <pc:docMk/>
            <pc:sldMasterMk cId="2238479586" sldId="2147484011"/>
            <pc:sldLayoutMk cId="1967198073" sldId="2147484028"/>
          </pc:sldLayoutMkLst>
        </pc:sldLayoutChg>
      </pc:sldMasterChg>
      <pc:sldMasterChg chg="del delSldLayout">
        <pc:chgData name="Heavyman Kobani" userId="d2ea5f49-75fa-4243-9d19-419293b16096" providerId="ADAL" clId="{821EC9F8-6520-474F-B2AD-6A75D77CFA7B}" dt="2026-04-09T11:06:24.558" v="33"/>
        <pc:sldMasterMkLst>
          <pc:docMk/>
          <pc:sldMasterMk cId="3331420696" sldId="2147484021"/>
        </pc:sldMasterMkLst>
        <pc:sldLayoutChg chg="del">
          <pc:chgData name="Heavyman Kobani" userId="d2ea5f49-75fa-4243-9d19-419293b16096" providerId="ADAL" clId="{821EC9F8-6520-474F-B2AD-6A75D77CFA7B}" dt="2026-04-09T11:06:24.558" v="33"/>
          <pc:sldLayoutMkLst>
            <pc:docMk/>
            <pc:sldMasterMk cId="3331420696" sldId="2147484021"/>
            <pc:sldLayoutMk cId="3249393590" sldId="2147484022"/>
          </pc:sldLayoutMkLst>
        </pc:sldLayoutChg>
        <pc:sldLayoutChg chg="del">
          <pc:chgData name="Heavyman Kobani" userId="d2ea5f49-75fa-4243-9d19-419293b16096" providerId="ADAL" clId="{821EC9F8-6520-474F-B2AD-6A75D77CFA7B}" dt="2026-04-09T11:06:24.558" v="33"/>
          <pc:sldLayoutMkLst>
            <pc:docMk/>
            <pc:sldMasterMk cId="3331420696" sldId="2147484021"/>
            <pc:sldLayoutMk cId="3328767300" sldId="2147484023"/>
          </pc:sldLayoutMkLst>
        </pc:sldLayoutChg>
        <pc:sldLayoutChg chg="del">
          <pc:chgData name="Heavyman Kobani" userId="d2ea5f49-75fa-4243-9d19-419293b16096" providerId="ADAL" clId="{821EC9F8-6520-474F-B2AD-6A75D77CFA7B}" dt="2026-04-09T11:06:24.558" v="33"/>
          <pc:sldLayoutMkLst>
            <pc:docMk/>
            <pc:sldMasterMk cId="3331420696" sldId="2147484021"/>
            <pc:sldLayoutMk cId="4089950134" sldId="2147484024"/>
          </pc:sldLayoutMkLst>
        </pc:sldLayoutChg>
        <pc:sldLayoutChg chg="del">
          <pc:chgData name="Heavyman Kobani" userId="d2ea5f49-75fa-4243-9d19-419293b16096" providerId="ADAL" clId="{821EC9F8-6520-474F-B2AD-6A75D77CFA7B}" dt="2026-04-09T11:06:24.558" v="33"/>
          <pc:sldLayoutMkLst>
            <pc:docMk/>
            <pc:sldMasterMk cId="3331420696" sldId="2147484021"/>
            <pc:sldLayoutMk cId="3730165327" sldId="2147484025"/>
          </pc:sldLayoutMkLst>
        </pc:sldLayoutChg>
        <pc:sldLayoutChg chg="del">
          <pc:chgData name="Heavyman Kobani" userId="d2ea5f49-75fa-4243-9d19-419293b16096" providerId="ADAL" clId="{821EC9F8-6520-474F-B2AD-6A75D77CFA7B}" dt="2026-04-09T11:06:24.558" v="33"/>
          <pc:sldLayoutMkLst>
            <pc:docMk/>
            <pc:sldMasterMk cId="3331420696" sldId="2147484021"/>
            <pc:sldLayoutMk cId="2127138069" sldId="2147484026"/>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8E72FB2-3048-A3E8-FAC4-1A154E9EBC7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F23EC01-58E5-F53E-1D93-72866D06812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5080778-C05C-3E46-9B06-74AA136A7A40}" type="datetimeFigureOut">
              <a:rPr lang="en-US" smtClean="0"/>
              <a:t>4/10/2026</a:t>
            </a:fld>
            <a:endParaRPr lang="en-US"/>
          </a:p>
        </p:txBody>
      </p:sp>
      <p:sp>
        <p:nvSpPr>
          <p:cNvPr id="4" name="Footer Placeholder 3">
            <a:extLst>
              <a:ext uri="{FF2B5EF4-FFF2-40B4-BE49-F238E27FC236}">
                <a16:creationId xmlns:a16="http://schemas.microsoft.com/office/drawing/2014/main" id="{FD6FACD4-124B-05EE-B114-66B0345F22A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20B63DF-093C-F399-FB34-69C3F05943E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A0EA1C4-6C35-F64A-BE83-0706739C5FFA}" type="slidenum">
              <a:rPr lang="en-US" smtClean="0"/>
              <a:t>‹#›</a:t>
            </a:fld>
            <a:endParaRPr lang="en-US"/>
          </a:p>
        </p:txBody>
      </p:sp>
    </p:spTree>
    <p:extLst>
      <p:ext uri="{BB962C8B-B14F-4D97-AF65-F5344CB8AC3E}">
        <p14:creationId xmlns:p14="http://schemas.microsoft.com/office/powerpoint/2010/main" val="15840297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a:defRPr sz="1200"/>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FE79EC-29B1-4A54-B46B-ADFA5C0A41D5}" type="datetimeFigureOut">
              <a:rPr lang="en-ZA" smtClean="0"/>
              <a:t>2026/04/10</a:t>
            </a:fld>
            <a:endParaRPr lang="en-Z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a:defRPr sz="1200"/>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CA291F-663B-47B1-87DD-51E5B01DA0AE}" type="slidenum">
              <a:rPr lang="en-ZA" smtClean="0"/>
              <a:t>‹#›</a:t>
            </a:fld>
            <a:endParaRPr lang="en-ZA" dirty="0"/>
          </a:p>
        </p:txBody>
      </p:sp>
    </p:spTree>
    <p:extLst>
      <p:ext uri="{BB962C8B-B14F-4D97-AF65-F5344CB8AC3E}">
        <p14:creationId xmlns:p14="http://schemas.microsoft.com/office/powerpoint/2010/main" val="2385645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1.emf"/><Relationship Id="rId4" Type="http://schemas.openxmlformats.org/officeDocument/2006/relationships/oleObject" Target="../embeddings/oleObject7.bin"/></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4.emf"/><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3.emf"/><Relationship Id="rId5" Type="http://schemas.openxmlformats.org/officeDocument/2006/relationships/image" Target="../media/image1.emf"/><Relationship Id="rId4" Type="http://schemas.openxmlformats.org/officeDocument/2006/relationships/oleObject" Target="../embeddings/oleObject8.bin"/></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9.xml"/><Relationship Id="rId1" Type="http://schemas.openxmlformats.org/officeDocument/2006/relationships/tags" Target="../tags/tag28.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14.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4.emf"/><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3.emf"/><Relationship Id="rId5" Type="http://schemas.openxmlformats.org/officeDocument/2006/relationships/image" Target="../media/image1.emf"/><Relationship Id="rId4" Type="http://schemas.openxmlformats.org/officeDocument/2006/relationships/oleObject" Target="../embeddings/oleObject9.bin"/></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5.xml"/><Relationship Id="rId1" Type="http://schemas.openxmlformats.org/officeDocument/2006/relationships/tags" Target="../tags/tag34.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1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9.xml"/><Relationship Id="rId1" Type="http://schemas.openxmlformats.org/officeDocument/2006/relationships/tags" Target="../tags/tag38.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slideMaster" Target="../slideMasters/slideMaster2.xml"/><Relationship Id="rId7" Type="http://schemas.openxmlformats.org/officeDocument/2006/relationships/image" Target="../media/image3.emf"/><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9.bin"/></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oleObject" Target="../embeddings/oleObject10.bin"/><Relationship Id="rId7"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44.xml"/><Relationship Id="rId6" Type="http://schemas.openxmlformats.org/officeDocument/2006/relationships/image" Target="../media/image8.png"/><Relationship Id="rId5" Type="http://schemas.openxmlformats.org/officeDocument/2006/relationships/image" Target="../media/image7.emf"/><Relationship Id="rId4" Type="http://schemas.openxmlformats.org/officeDocument/2006/relationships/image" Target="../media/image6.emf"/><Relationship Id="rId9" Type="http://schemas.openxmlformats.org/officeDocument/2006/relationships/image" Target="../media/image10.jpeg"/></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46.xml"/><Relationship Id="rId1" Type="http://schemas.openxmlformats.org/officeDocument/2006/relationships/tags" Target="../tags/tag45.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48.xml"/><Relationship Id="rId1" Type="http://schemas.openxmlformats.org/officeDocument/2006/relationships/tags" Target="../tags/tag47.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0.xml"/><Relationship Id="rId1" Type="http://schemas.openxmlformats.org/officeDocument/2006/relationships/tags" Target="../tags/tag49.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2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2.xml"/><Relationship Id="rId1" Type="http://schemas.openxmlformats.org/officeDocument/2006/relationships/tags" Target="../tags/tag51.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5.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slideMaster" Target="../slideMasters/slideMaster2.xml"/><Relationship Id="rId7" Type="http://schemas.openxmlformats.org/officeDocument/2006/relationships/image" Target="../media/image3.emf"/><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9.bin"/></Relationships>
</file>

<file path=ppt/slideLayouts/_rels/slideLayout26.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6.jpeg"/><Relationship Id="rId3" Type="http://schemas.openxmlformats.org/officeDocument/2006/relationships/slideMaster" Target="../slideMasters/slideMaster2.xml"/><Relationship Id="rId7" Type="http://schemas.microsoft.com/office/2007/relationships/hdphoto" Target="../media/hdphoto1.wdp"/><Relationship Id="rId12" Type="http://schemas.openxmlformats.org/officeDocument/2006/relationships/image" Target="../media/image15.png"/><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image" Target="../media/image11.png"/><Relationship Id="rId11" Type="http://schemas.openxmlformats.org/officeDocument/2006/relationships/image" Target="../media/image14.png"/><Relationship Id="rId5" Type="http://schemas.openxmlformats.org/officeDocument/2006/relationships/image" Target="../media/image6.emf"/><Relationship Id="rId10" Type="http://schemas.openxmlformats.org/officeDocument/2006/relationships/image" Target="../media/image13.emf"/><Relationship Id="rId4" Type="http://schemas.openxmlformats.org/officeDocument/2006/relationships/oleObject" Target="../embeddings/oleObject11.bin"/><Relationship Id="rId9" Type="http://schemas.openxmlformats.org/officeDocument/2006/relationships/image" Target="../media/image5.png"/><Relationship Id="rId14" Type="http://schemas.openxmlformats.org/officeDocument/2006/relationships/image" Target="../media/image17.jpeg"/></Relationships>
</file>

<file path=ppt/slideLayouts/_rels/slideLayout2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oleObject" Target="../embeddings/oleObject11.bin"/><Relationship Id="rId7"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57.xml"/><Relationship Id="rId6" Type="http://schemas.openxmlformats.org/officeDocument/2006/relationships/image" Target="../media/image8.png"/><Relationship Id="rId5" Type="http://schemas.openxmlformats.org/officeDocument/2006/relationships/image" Target="../media/image7.emf"/><Relationship Id="rId4" Type="http://schemas.openxmlformats.org/officeDocument/2006/relationships/image" Target="../media/image6.emf"/><Relationship Id="rId9" Type="http://schemas.openxmlformats.org/officeDocument/2006/relationships/image" Target="../media/image10.jpeg"/></Relationships>
</file>

<file path=ppt/slideLayouts/_rels/slideLayout2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9.xml"/><Relationship Id="rId1" Type="http://schemas.openxmlformats.org/officeDocument/2006/relationships/tags" Target="../tags/tag58.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9.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61.xml"/><Relationship Id="rId1" Type="http://schemas.openxmlformats.org/officeDocument/2006/relationships/tags" Target="../tags/tag60.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30.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63.xml"/><Relationship Id="rId1" Type="http://schemas.openxmlformats.org/officeDocument/2006/relationships/tags" Target="../tags/tag62.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1.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65.xml"/><Relationship Id="rId1" Type="http://schemas.openxmlformats.org/officeDocument/2006/relationships/tags" Target="../tags/tag64.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6.jpeg"/><Relationship Id="rId3" Type="http://schemas.openxmlformats.org/officeDocument/2006/relationships/slideMaster" Target="../slideMasters/slideMaster3.xml"/><Relationship Id="rId7" Type="http://schemas.microsoft.com/office/2007/relationships/hdphoto" Target="../media/hdphoto1.wdp"/><Relationship Id="rId12" Type="http://schemas.openxmlformats.org/officeDocument/2006/relationships/image" Target="../media/image15.png"/><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image" Target="../media/image11.png"/><Relationship Id="rId11" Type="http://schemas.openxmlformats.org/officeDocument/2006/relationships/image" Target="../media/image14.png"/><Relationship Id="rId5" Type="http://schemas.openxmlformats.org/officeDocument/2006/relationships/image" Target="../media/image6.emf"/><Relationship Id="rId10" Type="http://schemas.openxmlformats.org/officeDocument/2006/relationships/image" Target="../media/image13.emf"/><Relationship Id="rId4" Type="http://schemas.openxmlformats.org/officeDocument/2006/relationships/oleObject" Target="../embeddings/oleObject13.bin"/><Relationship Id="rId9" Type="http://schemas.openxmlformats.org/officeDocument/2006/relationships/image" Target="../media/image5.png"/><Relationship Id="rId14" Type="http://schemas.openxmlformats.org/officeDocument/2006/relationships/image" Target="../media/image17.jpeg"/></Relationships>
</file>

<file path=ppt/slideLayouts/_rels/slideLayout3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Master" Target="../slideMasters/slideMaster3.xml"/><Relationship Id="rId7" Type="http://schemas.microsoft.com/office/2007/relationships/hdphoto" Target="../media/hdphoto1.wdp"/><Relationship Id="rId12" Type="http://schemas.openxmlformats.org/officeDocument/2006/relationships/image" Target="../media/image15.png"/><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image" Target="../media/image11.png"/><Relationship Id="rId11" Type="http://schemas.openxmlformats.org/officeDocument/2006/relationships/image" Target="../media/image14.png"/><Relationship Id="rId5" Type="http://schemas.openxmlformats.org/officeDocument/2006/relationships/image" Target="../media/image6.emf"/><Relationship Id="rId10" Type="http://schemas.openxmlformats.org/officeDocument/2006/relationships/image" Target="../media/image13.emf"/><Relationship Id="rId4" Type="http://schemas.openxmlformats.org/officeDocument/2006/relationships/oleObject" Target="../embeddings/oleObject14.bin"/><Relationship Id="rId9" Type="http://schemas.openxmlformats.org/officeDocument/2006/relationships/image" Target="../media/image5.png"/></Relationships>
</file>

<file path=ppt/slideLayouts/_rels/slideLayout35.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image" Target="../media/image15.png"/><Relationship Id="rId5" Type="http://schemas.openxmlformats.org/officeDocument/2006/relationships/image" Target="../media/image1.emf"/><Relationship Id="rId4" Type="http://schemas.openxmlformats.org/officeDocument/2006/relationships/oleObject" Target="../embeddings/oleObject11.bin"/></Relationships>
</file>

<file path=ppt/slideLayouts/_rels/slideLayout36.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slideMaster" Target="../slideMasters/slideMaster3.xml"/><Relationship Id="rId7" Type="http://schemas.openxmlformats.org/officeDocument/2006/relationships/image" Target="../media/image19.png"/><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image" Target="../media/image15.png"/><Relationship Id="rId5" Type="http://schemas.openxmlformats.org/officeDocument/2006/relationships/image" Target="../media/image1.emf"/><Relationship Id="rId4" Type="http://schemas.openxmlformats.org/officeDocument/2006/relationships/oleObject" Target="../embeddings/oleObject11.bin"/></Relationships>
</file>

<file path=ppt/slideLayouts/_rels/slideLayout37.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1.jpeg"/><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image" Target="../media/image15.png"/><Relationship Id="rId5" Type="http://schemas.openxmlformats.org/officeDocument/2006/relationships/image" Target="../media/image1.emf"/><Relationship Id="rId4" Type="http://schemas.openxmlformats.org/officeDocument/2006/relationships/oleObject" Target="../embeddings/oleObject11.bin"/></Relationships>
</file>

<file path=ppt/slideLayouts/_rels/slideLayout38.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slideMaster" Target="../slideMasters/slideMaster3.xml"/><Relationship Id="rId7" Type="http://schemas.openxmlformats.org/officeDocument/2006/relationships/image" Target="../media/image22.jpeg"/><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image" Target="../media/image15.png"/><Relationship Id="rId5" Type="http://schemas.openxmlformats.org/officeDocument/2006/relationships/image" Target="../media/image1.emf"/><Relationship Id="rId4" Type="http://schemas.openxmlformats.org/officeDocument/2006/relationships/oleObject" Target="../embeddings/oleObject11.bin"/><Relationship Id="rId9" Type="http://schemas.openxmlformats.org/officeDocument/2006/relationships/image" Target="../media/image24.png"/></Relationships>
</file>

<file path=ppt/slideLayouts/_rels/slideLayout3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80.xml"/><Relationship Id="rId1" Type="http://schemas.openxmlformats.org/officeDocument/2006/relationships/tags" Target="../tags/tag79.xml"/><Relationship Id="rId6" Type="http://schemas.openxmlformats.org/officeDocument/2006/relationships/image" Target="../media/image15.png"/><Relationship Id="rId5" Type="http://schemas.openxmlformats.org/officeDocument/2006/relationships/image" Target="../media/image1.emf"/><Relationship Id="rId4" Type="http://schemas.openxmlformats.org/officeDocument/2006/relationships/oleObject" Target="../embeddings/oleObject11.bin"/></Relationships>
</file>

<file path=ppt/slideLayouts/_rels/slideLayout4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slideMaster" Target="../slideMasters/slideMaster3.xml"/><Relationship Id="rId7" Type="http://schemas.openxmlformats.org/officeDocument/2006/relationships/image" Target="../media/image1.emf"/><Relationship Id="rId2" Type="http://schemas.openxmlformats.org/officeDocument/2006/relationships/tags" Target="../tags/tag82.xml"/><Relationship Id="rId1" Type="http://schemas.openxmlformats.org/officeDocument/2006/relationships/tags" Target="../tags/tag81.xml"/><Relationship Id="rId6" Type="http://schemas.openxmlformats.org/officeDocument/2006/relationships/oleObject" Target="../embeddings/oleObject11.bin"/><Relationship Id="rId5" Type="http://schemas.openxmlformats.org/officeDocument/2006/relationships/image" Target="../media/image9.png"/><Relationship Id="rId4" Type="http://schemas.openxmlformats.org/officeDocument/2006/relationships/image" Target="../media/image7.emf"/></Relationships>
</file>

<file path=ppt/slideLayouts/_rels/slideLayout41.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84.xml"/><Relationship Id="rId1" Type="http://schemas.openxmlformats.org/officeDocument/2006/relationships/tags" Target="../tags/tag83.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11.bin"/></Relationships>
</file>

<file path=ppt/slideLayouts/_rels/slideLayout4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11.bin"/></Relationships>
</file>

<file path=ppt/slideLayouts/_rels/slideLayout43.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11.bin"/></Relationships>
</file>

<file path=ppt/slideLayouts/_rels/slideLayout4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90.xml"/><Relationship Id="rId1" Type="http://schemas.openxmlformats.org/officeDocument/2006/relationships/tags" Target="../tags/tag89.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11.bin"/></Relationships>
</file>

<file path=ppt/slideLayouts/_rels/slideLayout45.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91.xml"/><Relationship Id="rId5" Type="http://schemas.openxmlformats.org/officeDocument/2006/relationships/image" Target="../media/image2.png"/><Relationship Id="rId4" Type="http://schemas.openxmlformats.org/officeDocument/2006/relationships/image" Target="../media/image25.emf"/></Relationships>
</file>

<file path=ppt/slideLayouts/_rels/slideLayout46.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92.xml"/><Relationship Id="rId5" Type="http://schemas.openxmlformats.org/officeDocument/2006/relationships/image" Target="../media/image2.png"/><Relationship Id="rId4" Type="http://schemas.openxmlformats.org/officeDocument/2006/relationships/image" Target="../media/image25.emf"/></Relationships>
</file>

<file path=ppt/slideLayouts/_rels/slideLayout47.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93.xml"/><Relationship Id="rId4" Type="http://schemas.openxmlformats.org/officeDocument/2006/relationships/image" Target="../media/image25.emf"/></Relationships>
</file>

<file path=ppt/slideLayouts/_rels/slideLayout48.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94.xml"/><Relationship Id="rId4" Type="http://schemas.openxmlformats.org/officeDocument/2006/relationships/image" Target="../media/image25.emf"/></Relationships>
</file>

<file path=ppt/slideLayouts/_rels/slideLayout49.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95.xml"/><Relationship Id="rId4" Type="http://schemas.openxmlformats.org/officeDocument/2006/relationships/image" Target="../media/image25.emf"/></Relationships>
</file>

<file path=ppt/slideLayouts/_rels/slideLayout5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96.xml"/><Relationship Id="rId5" Type="http://schemas.openxmlformats.org/officeDocument/2006/relationships/image" Target="../media/image26.png"/><Relationship Id="rId4" Type="http://schemas.openxmlformats.org/officeDocument/2006/relationships/image" Target="../media/image25.emf"/></Relationships>
</file>

<file path=ppt/slideLayouts/_rels/slideLayout5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97.xml"/><Relationship Id="rId5" Type="http://schemas.openxmlformats.org/officeDocument/2006/relationships/image" Target="../media/image26.png"/><Relationship Id="rId4" Type="http://schemas.openxmlformats.org/officeDocument/2006/relationships/image" Target="../media/image25.emf"/></Relationships>
</file>

<file path=ppt/slideLayouts/_rels/slideLayout52.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98.xml"/><Relationship Id="rId5" Type="http://schemas.openxmlformats.org/officeDocument/2006/relationships/image" Target="../media/image26.png"/><Relationship Id="rId4" Type="http://schemas.openxmlformats.org/officeDocument/2006/relationships/image" Target="../media/image25.emf"/></Relationships>
</file>

<file path=ppt/slideLayouts/_rels/slideLayout53.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99.xml"/><Relationship Id="rId5" Type="http://schemas.openxmlformats.org/officeDocument/2006/relationships/image" Target="../media/image26.png"/><Relationship Id="rId4" Type="http://schemas.openxmlformats.org/officeDocument/2006/relationships/image" Target="../media/image25.emf"/></Relationships>
</file>

<file path=ppt/slideLayouts/_rels/slideLayout54.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00.xml"/><Relationship Id="rId5" Type="http://schemas.openxmlformats.org/officeDocument/2006/relationships/image" Target="../media/image26.png"/><Relationship Id="rId4" Type="http://schemas.openxmlformats.org/officeDocument/2006/relationships/image" Target="../media/image25.emf"/></Relationships>
</file>

<file path=ppt/slideLayouts/_rels/slideLayout55.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01.xml"/><Relationship Id="rId5" Type="http://schemas.openxmlformats.org/officeDocument/2006/relationships/image" Target="../media/image27.png"/><Relationship Id="rId4" Type="http://schemas.openxmlformats.org/officeDocument/2006/relationships/image" Target="../media/image25.emf"/></Relationships>
</file>

<file path=ppt/slideLayouts/_rels/slideLayout56.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02.xml"/><Relationship Id="rId5" Type="http://schemas.openxmlformats.org/officeDocument/2006/relationships/image" Target="../media/image28.png"/><Relationship Id="rId4" Type="http://schemas.openxmlformats.org/officeDocument/2006/relationships/image" Target="../media/image25.emf"/></Relationships>
</file>

<file path=ppt/slideLayouts/_rels/slideLayout57.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03.xml"/><Relationship Id="rId5" Type="http://schemas.openxmlformats.org/officeDocument/2006/relationships/image" Target="../media/image30.png"/><Relationship Id="rId4" Type="http://schemas.openxmlformats.org/officeDocument/2006/relationships/image" Target="../media/image29.emf"/></Relationships>
</file>

<file path=ppt/slideLayouts/_rels/slideLayout58.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04.xml"/><Relationship Id="rId5" Type="http://schemas.openxmlformats.org/officeDocument/2006/relationships/image" Target="../media/image28.png"/><Relationship Id="rId4" Type="http://schemas.openxmlformats.org/officeDocument/2006/relationships/image" Target="../media/image25.emf"/></Relationships>
</file>

<file path=ppt/slideLayouts/_rels/slideLayout59.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05.xml"/><Relationship Id="rId5" Type="http://schemas.openxmlformats.org/officeDocument/2006/relationships/image" Target="../media/image27.png"/><Relationship Id="rId4" Type="http://schemas.openxmlformats.org/officeDocument/2006/relationships/image" Target="../media/image25.emf"/></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06.xml"/><Relationship Id="rId5" Type="http://schemas.openxmlformats.org/officeDocument/2006/relationships/image" Target="../media/image28.png"/><Relationship Id="rId4" Type="http://schemas.openxmlformats.org/officeDocument/2006/relationships/image" Target="../media/image25.emf"/></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07.xml"/><Relationship Id="rId5" Type="http://schemas.openxmlformats.org/officeDocument/2006/relationships/image" Target="../media/image27.png"/><Relationship Id="rId4" Type="http://schemas.openxmlformats.org/officeDocument/2006/relationships/image" Target="../media/image25.emf"/></Relationships>
</file>

<file path=ppt/slideLayouts/_rels/slideLayout62.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08.xml"/><Relationship Id="rId5" Type="http://schemas.openxmlformats.org/officeDocument/2006/relationships/image" Target="../media/image28.png"/><Relationship Id="rId4" Type="http://schemas.openxmlformats.org/officeDocument/2006/relationships/image" Target="../media/image25.emf"/></Relationships>
</file>

<file path=ppt/slideLayouts/_rels/slideLayout63.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09.xml"/><Relationship Id="rId4" Type="http://schemas.openxmlformats.org/officeDocument/2006/relationships/image" Target="../media/image25.emf"/></Relationships>
</file>

<file path=ppt/slideLayouts/_rels/slideLayout64.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10.xml"/><Relationship Id="rId4" Type="http://schemas.openxmlformats.org/officeDocument/2006/relationships/image" Target="../media/image25.emf"/></Relationships>
</file>

<file path=ppt/slideLayouts/_rels/slideLayout65.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11.xml"/><Relationship Id="rId5" Type="http://schemas.openxmlformats.org/officeDocument/2006/relationships/image" Target="../media/image31.png"/><Relationship Id="rId4" Type="http://schemas.openxmlformats.org/officeDocument/2006/relationships/image" Target="../media/image29.emf"/></Relationships>
</file>

<file path=ppt/slideLayouts/_rels/slideLayout66.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12.xml"/><Relationship Id="rId4" Type="http://schemas.openxmlformats.org/officeDocument/2006/relationships/image" Target="../media/image25.emf"/></Relationships>
</file>

<file path=ppt/slideLayouts/_rels/slideLayout67.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13.xml"/><Relationship Id="rId4" Type="http://schemas.openxmlformats.org/officeDocument/2006/relationships/image" Target="../media/image25.emf"/></Relationships>
</file>

<file path=ppt/slideLayouts/_rels/slideLayout68.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14.xml"/><Relationship Id="rId4" Type="http://schemas.openxmlformats.org/officeDocument/2006/relationships/image" Target="../media/image25.emf"/></Relationships>
</file>

<file path=ppt/slideLayouts/_rels/slideLayout69.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15.xml"/><Relationship Id="rId4" Type="http://schemas.openxmlformats.org/officeDocument/2006/relationships/image" Target="../media/image25.emf"/></Relationships>
</file>

<file path=ppt/slideLayouts/_rels/slideLayout7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oleObject" Target="../embeddings/oleObject11.bin"/><Relationship Id="rId7" Type="http://schemas.openxmlformats.org/officeDocument/2006/relationships/image" Target="../media/image2.png"/><Relationship Id="rId2" Type="http://schemas.openxmlformats.org/officeDocument/2006/relationships/slideMaster" Target="../slideMasters/slideMaster3.xml"/><Relationship Id="rId1" Type="http://schemas.openxmlformats.org/officeDocument/2006/relationships/tags" Target="../tags/tag116.xml"/><Relationship Id="rId6" Type="http://schemas.openxmlformats.org/officeDocument/2006/relationships/image" Target="../media/image8.png"/><Relationship Id="rId5" Type="http://schemas.openxmlformats.org/officeDocument/2006/relationships/image" Target="../media/image7.emf"/><Relationship Id="rId4" Type="http://schemas.openxmlformats.org/officeDocument/2006/relationships/image" Target="../media/image6.emf"/><Relationship Id="rId9" Type="http://schemas.openxmlformats.org/officeDocument/2006/relationships/image" Target="../media/image10.jpeg"/></Relationships>
</file>

<file path=ppt/slideLayouts/_rels/slideLayout71.xml.rels><?xml version="1.0" encoding="UTF-8" standalone="yes"?>
<Relationships xmlns="http://schemas.openxmlformats.org/package/2006/relationships"><Relationship Id="rId3" Type="http://schemas.openxmlformats.org/officeDocument/2006/relationships/oleObject" Target="../embeddings/oleObject11.bin"/><Relationship Id="rId7" Type="http://schemas.openxmlformats.org/officeDocument/2006/relationships/image" Target="../media/image9.png"/><Relationship Id="rId2" Type="http://schemas.openxmlformats.org/officeDocument/2006/relationships/slideMaster" Target="../slideMasters/slideMaster3.xml"/><Relationship Id="rId1" Type="http://schemas.openxmlformats.org/officeDocument/2006/relationships/tags" Target="../tags/tag117.xml"/><Relationship Id="rId6" Type="http://schemas.openxmlformats.org/officeDocument/2006/relationships/image" Target="../media/image2.png"/><Relationship Id="rId5" Type="http://schemas.openxmlformats.org/officeDocument/2006/relationships/image" Target="../media/image7.emf"/><Relationship Id="rId4" Type="http://schemas.openxmlformats.org/officeDocument/2006/relationships/image" Target="../media/image6.emf"/></Relationships>
</file>

<file path=ppt/slideLayouts/_rels/slideLayout72.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18.xml"/><Relationship Id="rId4" Type="http://schemas.openxmlformats.org/officeDocument/2006/relationships/image" Target="../media/image25.emf"/></Relationships>
</file>

<file path=ppt/slideLayouts/_rels/slideLayout73.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6.jpeg"/><Relationship Id="rId3" Type="http://schemas.openxmlformats.org/officeDocument/2006/relationships/slideMaster" Target="../slideMasters/slideMaster3.xml"/><Relationship Id="rId7" Type="http://schemas.microsoft.com/office/2007/relationships/hdphoto" Target="../media/hdphoto1.wdp"/><Relationship Id="rId12" Type="http://schemas.openxmlformats.org/officeDocument/2006/relationships/image" Target="../media/image15.png"/><Relationship Id="rId2" Type="http://schemas.openxmlformats.org/officeDocument/2006/relationships/tags" Target="../tags/tag120.xml"/><Relationship Id="rId1" Type="http://schemas.openxmlformats.org/officeDocument/2006/relationships/tags" Target="../tags/tag119.xml"/><Relationship Id="rId6" Type="http://schemas.openxmlformats.org/officeDocument/2006/relationships/image" Target="../media/image11.png"/><Relationship Id="rId11" Type="http://schemas.openxmlformats.org/officeDocument/2006/relationships/image" Target="../media/image14.png"/><Relationship Id="rId5" Type="http://schemas.openxmlformats.org/officeDocument/2006/relationships/image" Target="../media/image6.emf"/><Relationship Id="rId10" Type="http://schemas.openxmlformats.org/officeDocument/2006/relationships/image" Target="../media/image13.emf"/><Relationship Id="rId4" Type="http://schemas.openxmlformats.org/officeDocument/2006/relationships/oleObject" Target="../embeddings/oleObject14.bin"/><Relationship Id="rId9" Type="http://schemas.openxmlformats.org/officeDocument/2006/relationships/image" Target="../media/image5.png"/><Relationship Id="rId14" Type="http://schemas.openxmlformats.org/officeDocument/2006/relationships/image" Target="../media/image17.jpeg"/></Relationships>
</file>

<file path=ppt/slideLayouts/_rels/slideLayout74.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21.xml"/><Relationship Id="rId5" Type="http://schemas.openxmlformats.org/officeDocument/2006/relationships/image" Target="../media/image2.png"/><Relationship Id="rId4" Type="http://schemas.openxmlformats.org/officeDocument/2006/relationships/image" Target="../media/image25.emf"/></Relationships>
</file>

<file path=ppt/slideLayouts/_rels/slideLayout75.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22.xml"/><Relationship Id="rId5" Type="http://schemas.openxmlformats.org/officeDocument/2006/relationships/image" Target="../media/image2.png"/><Relationship Id="rId4" Type="http://schemas.openxmlformats.org/officeDocument/2006/relationships/image" Target="../media/image25.emf"/></Relationships>
</file>

<file path=ppt/slideLayouts/_rels/slideLayout76.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23.xml"/><Relationship Id="rId4" Type="http://schemas.openxmlformats.org/officeDocument/2006/relationships/image" Target="../media/image25.emf"/></Relationships>
</file>

<file path=ppt/slideLayouts/_rels/slideLayout77.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24.xml"/><Relationship Id="rId4" Type="http://schemas.openxmlformats.org/officeDocument/2006/relationships/image" Target="../media/image25.emf"/></Relationships>
</file>

<file path=ppt/slideLayouts/_rels/slideLayout78.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25.xml"/><Relationship Id="rId4" Type="http://schemas.openxmlformats.org/officeDocument/2006/relationships/image" Target="../media/image25.emf"/></Relationships>
</file>

<file path=ppt/slideLayouts/_rels/slideLayout79.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26.xml"/><Relationship Id="rId5" Type="http://schemas.openxmlformats.org/officeDocument/2006/relationships/image" Target="../media/image26.png"/><Relationship Id="rId4" Type="http://schemas.openxmlformats.org/officeDocument/2006/relationships/image" Target="../media/image25.emf"/></Relationships>
</file>

<file path=ppt/slideLayouts/_rels/slideLayout8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27.xml"/><Relationship Id="rId5" Type="http://schemas.openxmlformats.org/officeDocument/2006/relationships/image" Target="../media/image26.png"/><Relationship Id="rId4" Type="http://schemas.openxmlformats.org/officeDocument/2006/relationships/image" Target="../media/image25.emf"/></Relationships>
</file>

<file path=ppt/slideLayouts/_rels/slideLayout8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28.xml"/><Relationship Id="rId5" Type="http://schemas.openxmlformats.org/officeDocument/2006/relationships/image" Target="../media/image26.png"/><Relationship Id="rId4" Type="http://schemas.openxmlformats.org/officeDocument/2006/relationships/image" Target="../media/image25.emf"/></Relationships>
</file>

<file path=ppt/slideLayouts/_rels/slideLayout82.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29.xml"/><Relationship Id="rId5" Type="http://schemas.openxmlformats.org/officeDocument/2006/relationships/image" Target="../media/image26.png"/><Relationship Id="rId4" Type="http://schemas.openxmlformats.org/officeDocument/2006/relationships/image" Target="../media/image25.emf"/></Relationships>
</file>

<file path=ppt/slideLayouts/_rels/slideLayout83.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30.xml"/><Relationship Id="rId5" Type="http://schemas.openxmlformats.org/officeDocument/2006/relationships/image" Target="../media/image26.png"/><Relationship Id="rId4" Type="http://schemas.openxmlformats.org/officeDocument/2006/relationships/image" Target="../media/image25.emf"/></Relationships>
</file>

<file path=ppt/slideLayouts/_rels/slideLayout84.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31.xml"/><Relationship Id="rId5" Type="http://schemas.openxmlformats.org/officeDocument/2006/relationships/image" Target="../media/image26.png"/><Relationship Id="rId4" Type="http://schemas.openxmlformats.org/officeDocument/2006/relationships/image" Target="../media/image25.emf"/></Relationships>
</file>

<file path=ppt/slideLayouts/_rels/slideLayout85.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32.xml"/><Relationship Id="rId5" Type="http://schemas.openxmlformats.org/officeDocument/2006/relationships/image" Target="../media/image27.png"/><Relationship Id="rId4" Type="http://schemas.openxmlformats.org/officeDocument/2006/relationships/image" Target="../media/image29.emf"/></Relationships>
</file>

<file path=ppt/slideLayouts/_rels/slideLayout86.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33.xml"/><Relationship Id="rId5" Type="http://schemas.openxmlformats.org/officeDocument/2006/relationships/image" Target="../media/image28.png"/><Relationship Id="rId4" Type="http://schemas.openxmlformats.org/officeDocument/2006/relationships/image" Target="../media/image25.emf"/></Relationships>
</file>

<file path=ppt/slideLayouts/_rels/slideLayout87.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34.xml"/><Relationship Id="rId5" Type="http://schemas.openxmlformats.org/officeDocument/2006/relationships/image" Target="../media/image30.png"/><Relationship Id="rId4" Type="http://schemas.openxmlformats.org/officeDocument/2006/relationships/image" Target="../media/image25.emf"/></Relationships>
</file>

<file path=ppt/slideLayouts/_rels/slideLayout88.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35.xml"/><Relationship Id="rId5" Type="http://schemas.openxmlformats.org/officeDocument/2006/relationships/image" Target="../media/image28.png"/><Relationship Id="rId4" Type="http://schemas.openxmlformats.org/officeDocument/2006/relationships/image" Target="../media/image25.emf"/></Relationships>
</file>

<file path=ppt/slideLayouts/_rels/slideLayout89.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36.xml"/><Relationship Id="rId5" Type="http://schemas.openxmlformats.org/officeDocument/2006/relationships/image" Target="../media/image27.png"/><Relationship Id="rId4" Type="http://schemas.openxmlformats.org/officeDocument/2006/relationships/image" Target="../media/image25.emf"/></Relationships>
</file>

<file path=ppt/slideLayouts/_rels/slideLayout9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37.xml"/><Relationship Id="rId5" Type="http://schemas.openxmlformats.org/officeDocument/2006/relationships/image" Target="../media/image28.png"/><Relationship Id="rId4" Type="http://schemas.openxmlformats.org/officeDocument/2006/relationships/image" Target="../media/image25.emf"/></Relationships>
</file>

<file path=ppt/slideLayouts/_rels/slideLayout9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38.xml"/><Relationship Id="rId5" Type="http://schemas.openxmlformats.org/officeDocument/2006/relationships/image" Target="../media/image27.png"/><Relationship Id="rId4" Type="http://schemas.openxmlformats.org/officeDocument/2006/relationships/image" Target="../media/image25.emf"/></Relationships>
</file>

<file path=ppt/slideLayouts/_rels/slideLayout92.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39.xml"/><Relationship Id="rId5" Type="http://schemas.openxmlformats.org/officeDocument/2006/relationships/image" Target="../media/image28.png"/><Relationship Id="rId4" Type="http://schemas.openxmlformats.org/officeDocument/2006/relationships/image" Target="../media/image25.emf"/></Relationships>
</file>

<file path=ppt/slideLayouts/_rels/slideLayout93.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40.xml"/><Relationship Id="rId4" Type="http://schemas.openxmlformats.org/officeDocument/2006/relationships/image" Target="../media/image25.emf"/></Relationships>
</file>

<file path=ppt/slideLayouts/_rels/slideLayout94.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41.xml"/><Relationship Id="rId4" Type="http://schemas.openxmlformats.org/officeDocument/2006/relationships/image" Target="../media/image25.emf"/></Relationships>
</file>

<file path=ppt/slideLayouts/_rels/slideLayout95.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42.xml"/><Relationship Id="rId4" Type="http://schemas.openxmlformats.org/officeDocument/2006/relationships/image" Target="../media/image25.emf"/></Relationships>
</file>

<file path=ppt/slideLayouts/_rels/slideLayout96.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43.xml"/><Relationship Id="rId5" Type="http://schemas.openxmlformats.org/officeDocument/2006/relationships/image" Target="../media/image27.png"/><Relationship Id="rId4" Type="http://schemas.openxmlformats.org/officeDocument/2006/relationships/image" Target="../media/image25.emf"/></Relationships>
</file>

<file path=ppt/slideLayouts/_rels/slideLayout97.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44.xml"/><Relationship Id="rId4" Type="http://schemas.openxmlformats.org/officeDocument/2006/relationships/image" Target="../media/image25.emf"/></Relationships>
</file>

<file path=ppt/slideLayouts/_rels/slideLayout98.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45.xml"/><Relationship Id="rId4" Type="http://schemas.openxmlformats.org/officeDocument/2006/relationships/image" Target="../media/image25.emf"/></Relationships>
</file>

<file path=ppt/slideLayouts/_rels/slideLayout99.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46.xml"/><Relationship Id="rId4" Type="http://schemas.openxmlformats.org/officeDocument/2006/relationships/image" Target="../media/image25.emf"/></Relationships>
</file>

<file path=ppt/slideLayouts/_rels/slideLayout10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oleObject" Target="../embeddings/oleObject11.bin"/><Relationship Id="rId7" Type="http://schemas.openxmlformats.org/officeDocument/2006/relationships/image" Target="../media/image2.png"/><Relationship Id="rId2" Type="http://schemas.openxmlformats.org/officeDocument/2006/relationships/slideMaster" Target="../slideMasters/slideMaster3.xml"/><Relationship Id="rId1" Type="http://schemas.openxmlformats.org/officeDocument/2006/relationships/tags" Target="../tags/tag147.xml"/><Relationship Id="rId6" Type="http://schemas.openxmlformats.org/officeDocument/2006/relationships/image" Target="../media/image8.png"/><Relationship Id="rId5" Type="http://schemas.openxmlformats.org/officeDocument/2006/relationships/image" Target="../media/image7.emf"/><Relationship Id="rId4" Type="http://schemas.openxmlformats.org/officeDocument/2006/relationships/image" Target="../media/image6.emf"/><Relationship Id="rId9" Type="http://schemas.openxmlformats.org/officeDocument/2006/relationships/image" Target="../media/image10.jpeg"/></Relationships>
</file>

<file path=ppt/slideLayouts/_rels/slideLayout10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48.xml"/><Relationship Id="rId4" Type="http://schemas.openxmlformats.org/officeDocument/2006/relationships/image" Target="../media/image25.emf"/></Relationships>
</file>

<file path=ppt/slideLayouts/_rels/slideLayout10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50.xml"/><Relationship Id="rId1" Type="http://schemas.openxmlformats.org/officeDocument/2006/relationships/tags" Target="../tags/tag149.xml"/><Relationship Id="rId5" Type="http://schemas.openxmlformats.org/officeDocument/2006/relationships/image" Target="../media/image18.emf"/><Relationship Id="rId4" Type="http://schemas.openxmlformats.org/officeDocument/2006/relationships/oleObject" Target="../embeddings/oleObject15.bin"/></Relationships>
</file>

<file path=ppt/slideLayouts/_rels/slideLayout103.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3.xml"/><Relationship Id="rId1" Type="http://schemas.openxmlformats.org/officeDocument/2006/relationships/tags" Target="../tags/tag151.xml"/><Relationship Id="rId4" Type="http://schemas.openxmlformats.org/officeDocument/2006/relationships/image" Target="../media/image18.emf"/></Relationships>
</file>

<file path=ppt/slideLayouts/_rels/slideLayout104.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3.xml"/><Relationship Id="rId1" Type="http://schemas.openxmlformats.org/officeDocument/2006/relationships/tags" Target="../tags/tag152.xml"/><Relationship Id="rId4" Type="http://schemas.openxmlformats.org/officeDocument/2006/relationships/image" Target="../media/image18.emf"/></Relationships>
</file>

<file path=ppt/slideLayouts/_rels/slideLayout105.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3.xml"/><Relationship Id="rId1" Type="http://schemas.openxmlformats.org/officeDocument/2006/relationships/tags" Target="../tags/tag153.xml"/><Relationship Id="rId5" Type="http://schemas.openxmlformats.org/officeDocument/2006/relationships/image" Target="../media/image26.png"/><Relationship Id="rId4" Type="http://schemas.openxmlformats.org/officeDocument/2006/relationships/image" Target="../media/image18.emf"/></Relationships>
</file>

<file path=ppt/slideLayouts/_rels/slideLayout106.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55.xml"/><Relationship Id="rId1" Type="http://schemas.openxmlformats.org/officeDocument/2006/relationships/tags" Target="../tags/tag154.xml"/><Relationship Id="rId5" Type="http://schemas.openxmlformats.org/officeDocument/2006/relationships/image" Target="../media/image18.emf"/><Relationship Id="rId4" Type="http://schemas.openxmlformats.org/officeDocument/2006/relationships/oleObject" Target="../embeddings/oleObject19.bin"/></Relationships>
</file>

<file path=ppt/slideLayouts/_rels/slideLayout107.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3.xml"/><Relationship Id="rId1" Type="http://schemas.openxmlformats.org/officeDocument/2006/relationships/tags" Target="../tags/tag156.xml"/><Relationship Id="rId4" Type="http://schemas.openxmlformats.org/officeDocument/2006/relationships/image" Target="../media/image18.emf"/></Relationships>
</file>

<file path=ppt/slideLayouts/_rels/slideLayout108.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3.xml"/><Relationship Id="rId1" Type="http://schemas.openxmlformats.org/officeDocument/2006/relationships/tags" Target="../tags/tag157.xml"/><Relationship Id="rId4" Type="http://schemas.openxmlformats.org/officeDocument/2006/relationships/image" Target="../media/image18.emf"/></Relationships>
</file>

<file path=ppt/slideLayouts/_rels/slideLayout109.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3.xml"/><Relationship Id="rId1" Type="http://schemas.openxmlformats.org/officeDocument/2006/relationships/tags" Target="../tags/tag158.xml"/><Relationship Id="rId5" Type="http://schemas.openxmlformats.org/officeDocument/2006/relationships/image" Target="../media/image26.png"/><Relationship Id="rId4" Type="http://schemas.openxmlformats.org/officeDocument/2006/relationships/image" Target="../media/image18.emf"/></Relationships>
</file>

<file path=ppt/slideLayouts/_rels/slideLayout110.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3.xml"/><Relationship Id="rId1" Type="http://schemas.openxmlformats.org/officeDocument/2006/relationships/tags" Target="../tags/tag159.xml"/><Relationship Id="rId5" Type="http://schemas.openxmlformats.org/officeDocument/2006/relationships/image" Target="../media/image27.png"/><Relationship Id="rId4" Type="http://schemas.openxmlformats.org/officeDocument/2006/relationships/image" Target="../media/image18.emf"/></Relationships>
</file>

<file path=ppt/slideLayouts/_rels/slideLayout11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60.xml"/><Relationship Id="rId5" Type="http://schemas.openxmlformats.org/officeDocument/2006/relationships/image" Target="../media/image2.png"/><Relationship Id="rId4" Type="http://schemas.openxmlformats.org/officeDocument/2006/relationships/image" Target="../media/image25.emf"/></Relationships>
</file>

<file path=ppt/slideLayouts/_rels/slideLayout112.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61.xml"/><Relationship Id="rId5" Type="http://schemas.openxmlformats.org/officeDocument/2006/relationships/image" Target="../media/image2.png"/><Relationship Id="rId4" Type="http://schemas.openxmlformats.org/officeDocument/2006/relationships/image" Target="../media/image25.emf"/></Relationships>
</file>

<file path=ppt/slideLayouts/_rels/slideLayout113.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62.xml"/><Relationship Id="rId4" Type="http://schemas.openxmlformats.org/officeDocument/2006/relationships/image" Target="../media/image25.emf"/></Relationships>
</file>

<file path=ppt/slideLayouts/_rels/slideLayout114.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63.xml"/><Relationship Id="rId4" Type="http://schemas.openxmlformats.org/officeDocument/2006/relationships/image" Target="../media/image25.emf"/></Relationships>
</file>

<file path=ppt/slideLayouts/_rels/slideLayout115.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64.xml"/><Relationship Id="rId5" Type="http://schemas.openxmlformats.org/officeDocument/2006/relationships/image" Target="../media/image26.png"/><Relationship Id="rId4" Type="http://schemas.openxmlformats.org/officeDocument/2006/relationships/image" Target="../media/image25.emf"/></Relationships>
</file>

<file path=ppt/slideLayouts/_rels/slideLayout116.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65.xml"/><Relationship Id="rId5" Type="http://schemas.openxmlformats.org/officeDocument/2006/relationships/image" Target="../media/image26.png"/><Relationship Id="rId4" Type="http://schemas.openxmlformats.org/officeDocument/2006/relationships/image" Target="../media/image25.emf"/></Relationships>
</file>

<file path=ppt/slideLayouts/_rels/slideLayout117.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66.xml"/><Relationship Id="rId5" Type="http://schemas.openxmlformats.org/officeDocument/2006/relationships/image" Target="../media/image26.png"/><Relationship Id="rId4" Type="http://schemas.openxmlformats.org/officeDocument/2006/relationships/image" Target="../media/image25.emf"/></Relationships>
</file>

<file path=ppt/slideLayouts/_rels/slideLayout118.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67.xml"/><Relationship Id="rId5" Type="http://schemas.openxmlformats.org/officeDocument/2006/relationships/image" Target="../media/image26.png"/><Relationship Id="rId4" Type="http://schemas.openxmlformats.org/officeDocument/2006/relationships/image" Target="../media/image25.emf"/></Relationships>
</file>

<file path=ppt/slideLayouts/_rels/slideLayout119.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68.xml"/><Relationship Id="rId5" Type="http://schemas.openxmlformats.org/officeDocument/2006/relationships/image" Target="../media/image26.png"/><Relationship Id="rId4" Type="http://schemas.openxmlformats.org/officeDocument/2006/relationships/image" Target="../media/image25.emf"/></Relationships>
</file>

<file path=ppt/slideLayouts/_rels/slideLayout12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69.xml"/><Relationship Id="rId5" Type="http://schemas.openxmlformats.org/officeDocument/2006/relationships/image" Target="../media/image27.png"/><Relationship Id="rId4" Type="http://schemas.openxmlformats.org/officeDocument/2006/relationships/image" Target="../media/image25.emf"/></Relationships>
</file>

<file path=ppt/slideLayouts/_rels/slideLayout12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70.xml"/><Relationship Id="rId5" Type="http://schemas.openxmlformats.org/officeDocument/2006/relationships/image" Target="../media/image28.png"/><Relationship Id="rId4" Type="http://schemas.openxmlformats.org/officeDocument/2006/relationships/image" Target="../media/image25.emf"/></Relationships>
</file>

<file path=ppt/slideLayouts/_rels/slideLayout122.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71.xml"/><Relationship Id="rId5" Type="http://schemas.openxmlformats.org/officeDocument/2006/relationships/image" Target="../media/image30.png"/><Relationship Id="rId4" Type="http://schemas.openxmlformats.org/officeDocument/2006/relationships/image" Target="../media/image29.emf"/></Relationships>
</file>

<file path=ppt/slideLayouts/_rels/slideLayout123.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72.xml"/><Relationship Id="rId5" Type="http://schemas.openxmlformats.org/officeDocument/2006/relationships/image" Target="../media/image28.png"/><Relationship Id="rId4" Type="http://schemas.openxmlformats.org/officeDocument/2006/relationships/image" Target="../media/image25.emf"/></Relationships>
</file>

<file path=ppt/slideLayouts/_rels/slideLayout124.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73.xml"/><Relationship Id="rId5" Type="http://schemas.openxmlformats.org/officeDocument/2006/relationships/image" Target="../media/image27.png"/><Relationship Id="rId4" Type="http://schemas.openxmlformats.org/officeDocument/2006/relationships/image" Target="../media/image25.emf"/></Relationships>
</file>

<file path=ppt/slideLayouts/_rels/slideLayout125.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74.xml"/><Relationship Id="rId5" Type="http://schemas.openxmlformats.org/officeDocument/2006/relationships/image" Target="../media/image28.png"/><Relationship Id="rId4" Type="http://schemas.openxmlformats.org/officeDocument/2006/relationships/image" Target="../media/image25.emf"/></Relationships>
</file>

<file path=ppt/slideLayouts/_rels/slideLayout126.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75.xml"/><Relationship Id="rId5" Type="http://schemas.openxmlformats.org/officeDocument/2006/relationships/image" Target="../media/image27.png"/><Relationship Id="rId4" Type="http://schemas.openxmlformats.org/officeDocument/2006/relationships/image" Target="../media/image25.emf"/></Relationships>
</file>

<file path=ppt/slideLayouts/_rels/slideLayout127.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76.xml"/><Relationship Id="rId5" Type="http://schemas.openxmlformats.org/officeDocument/2006/relationships/image" Target="../media/image28.png"/><Relationship Id="rId4" Type="http://schemas.openxmlformats.org/officeDocument/2006/relationships/image" Target="../media/image25.emf"/></Relationships>
</file>

<file path=ppt/slideLayouts/_rels/slideLayout128.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77.xml"/><Relationship Id="rId4" Type="http://schemas.openxmlformats.org/officeDocument/2006/relationships/image" Target="../media/image25.emf"/></Relationships>
</file>

<file path=ppt/slideLayouts/_rels/slideLayout129.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78.xml"/><Relationship Id="rId4" Type="http://schemas.openxmlformats.org/officeDocument/2006/relationships/image" Target="../media/image25.emf"/></Relationships>
</file>

<file path=ppt/slideLayouts/_rels/slideLayout13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79.xml"/><Relationship Id="rId4" Type="http://schemas.openxmlformats.org/officeDocument/2006/relationships/image" Target="../media/image25.emf"/></Relationships>
</file>

<file path=ppt/slideLayouts/_rels/slideLayout13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80.xml"/><Relationship Id="rId4" Type="http://schemas.openxmlformats.org/officeDocument/2006/relationships/image" Target="../media/image25.emf"/></Relationships>
</file>

<file path=ppt/slideLayouts/_rels/slideLayout132.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81.xml"/><Relationship Id="rId4" Type="http://schemas.openxmlformats.org/officeDocument/2006/relationships/image" Target="../media/image25.emf"/></Relationships>
</file>

<file path=ppt/slideLayouts/_rels/slideLayout133.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82.xml"/><Relationship Id="rId4" Type="http://schemas.openxmlformats.org/officeDocument/2006/relationships/image" Target="../media/image25.emf"/></Relationships>
</file>

<file path=ppt/slideLayouts/_rels/slideLayout134.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83.xml"/><Relationship Id="rId4" Type="http://schemas.openxmlformats.org/officeDocument/2006/relationships/image" Target="../media/image25.emf"/></Relationships>
</file>

<file path=ppt/slideLayouts/_rels/slideLayout135.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84.xml"/><Relationship Id="rId5" Type="http://schemas.openxmlformats.org/officeDocument/2006/relationships/image" Target="../media/image2.png"/><Relationship Id="rId4" Type="http://schemas.openxmlformats.org/officeDocument/2006/relationships/image" Target="../media/image25.emf"/></Relationships>
</file>

<file path=ppt/slideLayouts/_rels/slideLayout136.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85.xml"/><Relationship Id="rId5" Type="http://schemas.openxmlformats.org/officeDocument/2006/relationships/image" Target="../media/image2.png"/><Relationship Id="rId4" Type="http://schemas.openxmlformats.org/officeDocument/2006/relationships/image" Target="../media/image25.emf"/></Relationships>
</file>

<file path=ppt/slideLayouts/_rels/slideLayout137.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86.xml"/><Relationship Id="rId4" Type="http://schemas.openxmlformats.org/officeDocument/2006/relationships/image" Target="../media/image25.emf"/></Relationships>
</file>

<file path=ppt/slideLayouts/_rels/slideLayout138.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87.xml"/><Relationship Id="rId4" Type="http://schemas.openxmlformats.org/officeDocument/2006/relationships/image" Target="../media/image25.emf"/></Relationships>
</file>

<file path=ppt/slideLayouts/_rels/slideLayout139.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88.xml"/><Relationship Id="rId5" Type="http://schemas.openxmlformats.org/officeDocument/2006/relationships/image" Target="../media/image26.png"/><Relationship Id="rId4" Type="http://schemas.openxmlformats.org/officeDocument/2006/relationships/image" Target="../media/image25.emf"/></Relationships>
</file>

<file path=ppt/slideLayouts/_rels/slideLayout14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89.xml"/><Relationship Id="rId5" Type="http://schemas.openxmlformats.org/officeDocument/2006/relationships/image" Target="../media/image26.png"/><Relationship Id="rId4" Type="http://schemas.openxmlformats.org/officeDocument/2006/relationships/image" Target="../media/image25.emf"/></Relationships>
</file>

<file path=ppt/slideLayouts/_rels/slideLayout14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90.xml"/><Relationship Id="rId5" Type="http://schemas.openxmlformats.org/officeDocument/2006/relationships/image" Target="../media/image26.png"/><Relationship Id="rId4" Type="http://schemas.openxmlformats.org/officeDocument/2006/relationships/image" Target="../media/image25.emf"/></Relationships>
</file>

<file path=ppt/slideLayouts/_rels/slideLayout142.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91.xml"/><Relationship Id="rId5" Type="http://schemas.openxmlformats.org/officeDocument/2006/relationships/image" Target="../media/image26.png"/><Relationship Id="rId4" Type="http://schemas.openxmlformats.org/officeDocument/2006/relationships/image" Target="../media/image25.emf"/></Relationships>
</file>

<file path=ppt/slideLayouts/_rels/slideLayout143.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92.xml"/><Relationship Id="rId5" Type="http://schemas.openxmlformats.org/officeDocument/2006/relationships/image" Target="../media/image26.png"/><Relationship Id="rId4" Type="http://schemas.openxmlformats.org/officeDocument/2006/relationships/image" Target="../media/image25.emf"/></Relationships>
</file>

<file path=ppt/slideLayouts/_rels/slideLayout144.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93.xml"/><Relationship Id="rId5" Type="http://schemas.openxmlformats.org/officeDocument/2006/relationships/image" Target="../media/image26.png"/><Relationship Id="rId4" Type="http://schemas.openxmlformats.org/officeDocument/2006/relationships/image" Target="../media/image25.emf"/></Relationships>
</file>

<file path=ppt/slideLayouts/_rels/slideLayout145.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94.xml"/><Relationship Id="rId5" Type="http://schemas.openxmlformats.org/officeDocument/2006/relationships/image" Target="../media/image27.png"/><Relationship Id="rId4" Type="http://schemas.openxmlformats.org/officeDocument/2006/relationships/image" Target="../media/image29.emf"/></Relationships>
</file>

<file path=ppt/slideLayouts/_rels/slideLayout146.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95.xml"/><Relationship Id="rId5" Type="http://schemas.openxmlformats.org/officeDocument/2006/relationships/image" Target="../media/image28.png"/><Relationship Id="rId4" Type="http://schemas.openxmlformats.org/officeDocument/2006/relationships/image" Target="../media/image25.emf"/></Relationships>
</file>

<file path=ppt/slideLayouts/_rels/slideLayout147.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96.xml"/><Relationship Id="rId5" Type="http://schemas.openxmlformats.org/officeDocument/2006/relationships/image" Target="../media/image30.png"/><Relationship Id="rId4" Type="http://schemas.openxmlformats.org/officeDocument/2006/relationships/image" Target="../media/image25.emf"/></Relationships>
</file>

<file path=ppt/slideLayouts/_rels/slideLayout148.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97.xml"/><Relationship Id="rId5" Type="http://schemas.openxmlformats.org/officeDocument/2006/relationships/image" Target="../media/image28.png"/><Relationship Id="rId4" Type="http://schemas.openxmlformats.org/officeDocument/2006/relationships/image" Target="../media/image25.emf"/></Relationships>
</file>

<file path=ppt/slideLayouts/_rels/slideLayout149.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98.xml"/><Relationship Id="rId5" Type="http://schemas.openxmlformats.org/officeDocument/2006/relationships/image" Target="../media/image27.png"/><Relationship Id="rId4" Type="http://schemas.openxmlformats.org/officeDocument/2006/relationships/image" Target="../media/image25.emf"/></Relationships>
</file>

<file path=ppt/slideLayouts/_rels/slideLayout15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99.xml"/><Relationship Id="rId5" Type="http://schemas.openxmlformats.org/officeDocument/2006/relationships/image" Target="../media/image28.png"/><Relationship Id="rId4" Type="http://schemas.openxmlformats.org/officeDocument/2006/relationships/image" Target="../media/image25.emf"/></Relationships>
</file>

<file path=ppt/slideLayouts/_rels/slideLayout15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200.xml"/><Relationship Id="rId5" Type="http://schemas.openxmlformats.org/officeDocument/2006/relationships/image" Target="../media/image27.png"/><Relationship Id="rId4" Type="http://schemas.openxmlformats.org/officeDocument/2006/relationships/image" Target="../media/image25.emf"/></Relationships>
</file>

<file path=ppt/slideLayouts/_rels/slideLayout152.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201.xml"/><Relationship Id="rId5" Type="http://schemas.openxmlformats.org/officeDocument/2006/relationships/image" Target="../media/image28.png"/><Relationship Id="rId4" Type="http://schemas.openxmlformats.org/officeDocument/2006/relationships/image" Target="../media/image25.emf"/></Relationships>
</file>

<file path=ppt/slideLayouts/_rels/slideLayout153.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202.xml"/><Relationship Id="rId4" Type="http://schemas.openxmlformats.org/officeDocument/2006/relationships/image" Target="../media/image25.emf"/></Relationships>
</file>

<file path=ppt/slideLayouts/_rels/slideLayout154.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203.xml"/><Relationship Id="rId4" Type="http://schemas.openxmlformats.org/officeDocument/2006/relationships/image" Target="../media/image25.emf"/></Relationships>
</file>

<file path=ppt/slideLayouts/_rels/slideLayout155.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204.xml"/><Relationship Id="rId4" Type="http://schemas.openxmlformats.org/officeDocument/2006/relationships/image" Target="../media/image25.emf"/></Relationships>
</file>

<file path=ppt/slideLayouts/_rels/slideLayout156.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205.xml"/><Relationship Id="rId5" Type="http://schemas.openxmlformats.org/officeDocument/2006/relationships/image" Target="../media/image27.png"/><Relationship Id="rId4" Type="http://schemas.openxmlformats.org/officeDocument/2006/relationships/image" Target="../media/image25.emf"/></Relationships>
</file>

<file path=ppt/slideLayouts/_rels/slideLayout157.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206.xml"/><Relationship Id="rId4" Type="http://schemas.openxmlformats.org/officeDocument/2006/relationships/image" Target="../media/image25.emf"/></Relationships>
</file>

<file path=ppt/slideLayouts/_rels/slideLayout158.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207.xml"/><Relationship Id="rId4" Type="http://schemas.openxmlformats.org/officeDocument/2006/relationships/image" Target="../media/image25.emf"/></Relationships>
</file>

<file path=ppt/slideLayouts/_rels/slideLayout159.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208.xml"/><Relationship Id="rId4" Type="http://schemas.openxmlformats.org/officeDocument/2006/relationships/image" Target="../media/image25.emf"/></Relationships>
</file>

<file path=ppt/slideLayouts/_rels/slideLayout16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209.xml"/><Relationship Id="rId4" Type="http://schemas.openxmlformats.org/officeDocument/2006/relationships/image" Target="../media/image25.emf"/></Relationships>
</file>

<file path=ppt/slideLayouts/_rels/slideLayout161.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11.xml"/><Relationship Id="rId1" Type="http://schemas.openxmlformats.org/officeDocument/2006/relationships/tags" Target="../tags/tag210.xml"/><Relationship Id="rId5" Type="http://schemas.openxmlformats.org/officeDocument/2006/relationships/image" Target="../media/image18.emf"/><Relationship Id="rId4" Type="http://schemas.openxmlformats.org/officeDocument/2006/relationships/oleObject" Target="../embeddings/oleObject15.bin"/></Relationships>
</file>

<file path=ppt/slideLayouts/_rels/slideLayout162.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3.xml"/><Relationship Id="rId1" Type="http://schemas.openxmlformats.org/officeDocument/2006/relationships/tags" Target="../tags/tag212.xml"/><Relationship Id="rId4" Type="http://schemas.openxmlformats.org/officeDocument/2006/relationships/image" Target="../media/image18.emf"/></Relationships>
</file>

<file path=ppt/slideLayouts/_rels/slideLayout163.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3.xml"/><Relationship Id="rId1" Type="http://schemas.openxmlformats.org/officeDocument/2006/relationships/tags" Target="../tags/tag213.xml"/><Relationship Id="rId4" Type="http://schemas.openxmlformats.org/officeDocument/2006/relationships/image" Target="../media/image18.emf"/></Relationships>
</file>

<file path=ppt/slideLayouts/_rels/slideLayout164.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3.xml"/><Relationship Id="rId1" Type="http://schemas.openxmlformats.org/officeDocument/2006/relationships/tags" Target="../tags/tag214.xml"/><Relationship Id="rId5" Type="http://schemas.openxmlformats.org/officeDocument/2006/relationships/image" Target="../media/image26.png"/><Relationship Id="rId4" Type="http://schemas.openxmlformats.org/officeDocument/2006/relationships/image" Target="../media/image18.emf"/></Relationships>
</file>

<file path=ppt/slideLayouts/_rels/slideLayout165.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16.xml"/><Relationship Id="rId1" Type="http://schemas.openxmlformats.org/officeDocument/2006/relationships/tags" Target="../tags/tag215.xml"/><Relationship Id="rId5" Type="http://schemas.openxmlformats.org/officeDocument/2006/relationships/image" Target="../media/image18.emf"/><Relationship Id="rId4" Type="http://schemas.openxmlformats.org/officeDocument/2006/relationships/oleObject" Target="../embeddings/oleObject19.bin"/></Relationships>
</file>

<file path=ppt/slideLayouts/_rels/slideLayout166.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3.xml"/><Relationship Id="rId1" Type="http://schemas.openxmlformats.org/officeDocument/2006/relationships/tags" Target="../tags/tag217.xml"/><Relationship Id="rId4" Type="http://schemas.openxmlformats.org/officeDocument/2006/relationships/image" Target="../media/image18.emf"/></Relationships>
</file>

<file path=ppt/slideLayouts/_rels/slideLayout167.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3.xml"/><Relationship Id="rId1" Type="http://schemas.openxmlformats.org/officeDocument/2006/relationships/tags" Target="../tags/tag218.xml"/><Relationship Id="rId4" Type="http://schemas.openxmlformats.org/officeDocument/2006/relationships/image" Target="../media/image18.emf"/></Relationships>
</file>

<file path=ppt/slideLayouts/_rels/slideLayout168.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3.xml"/><Relationship Id="rId1" Type="http://schemas.openxmlformats.org/officeDocument/2006/relationships/tags" Target="../tags/tag219.xml"/><Relationship Id="rId5" Type="http://schemas.openxmlformats.org/officeDocument/2006/relationships/image" Target="../media/image26.png"/><Relationship Id="rId4" Type="http://schemas.openxmlformats.org/officeDocument/2006/relationships/image" Target="../media/image18.emf"/></Relationships>
</file>

<file path=ppt/slideLayouts/_rels/slideLayout169.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3.xml"/><Relationship Id="rId1" Type="http://schemas.openxmlformats.org/officeDocument/2006/relationships/tags" Target="../tags/tag220.xml"/><Relationship Id="rId5" Type="http://schemas.openxmlformats.org/officeDocument/2006/relationships/image" Target="../media/image27.png"/><Relationship Id="rId4" Type="http://schemas.openxmlformats.org/officeDocument/2006/relationships/image" Target="../media/image18.emf"/></Relationships>
</file>

<file path=ppt/slideLayouts/_rels/slideLayout170.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Master" Target="../slideMasters/slideMaster4.xml"/><Relationship Id="rId7" Type="http://schemas.openxmlformats.org/officeDocument/2006/relationships/oleObject" Target="../embeddings/oleObject9.bin"/><Relationship Id="rId2" Type="http://schemas.openxmlformats.org/officeDocument/2006/relationships/tags" Target="../tags/tag224.xml"/><Relationship Id="rId1" Type="http://schemas.openxmlformats.org/officeDocument/2006/relationships/tags" Target="../tags/tag223.xml"/><Relationship Id="rId6" Type="http://schemas.openxmlformats.org/officeDocument/2006/relationships/image" Target="../media/image12.png"/><Relationship Id="rId11" Type="http://schemas.openxmlformats.org/officeDocument/2006/relationships/image" Target="../media/image14.png"/><Relationship Id="rId5" Type="http://schemas.microsoft.com/office/2007/relationships/hdphoto" Target="../media/hdphoto1.wdp"/><Relationship Id="rId10" Type="http://schemas.openxmlformats.org/officeDocument/2006/relationships/image" Target="../media/image13.emf"/><Relationship Id="rId4" Type="http://schemas.openxmlformats.org/officeDocument/2006/relationships/image" Target="../media/image11.png"/><Relationship Id="rId9" Type="http://schemas.openxmlformats.org/officeDocument/2006/relationships/image" Target="../media/image5.png"/></Relationships>
</file>

<file path=ppt/slideLayouts/_rels/slideLayout171.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226.xml"/><Relationship Id="rId1" Type="http://schemas.openxmlformats.org/officeDocument/2006/relationships/tags" Target="../tags/tag225.xml"/><Relationship Id="rId5" Type="http://schemas.openxmlformats.org/officeDocument/2006/relationships/image" Target="../media/image1.emf"/><Relationship Id="rId4" Type="http://schemas.openxmlformats.org/officeDocument/2006/relationships/oleObject" Target="../embeddings/oleObject25.bin"/></Relationships>
</file>

<file path=ppt/slideLayouts/_rels/slideLayout172.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228.xml"/><Relationship Id="rId1" Type="http://schemas.openxmlformats.org/officeDocument/2006/relationships/tags" Target="../tags/tag227.xml"/><Relationship Id="rId5" Type="http://schemas.openxmlformats.org/officeDocument/2006/relationships/image" Target="../media/image1.emf"/><Relationship Id="rId4" Type="http://schemas.openxmlformats.org/officeDocument/2006/relationships/oleObject" Target="../embeddings/oleObject25.bin"/></Relationships>
</file>

<file path=ppt/slideLayouts/_rels/slideLayout173.xml.rels><?xml version="1.0" encoding="UTF-8" standalone="yes"?>
<Relationships xmlns="http://schemas.openxmlformats.org/package/2006/relationships"><Relationship Id="rId3" Type="http://schemas.openxmlformats.org/officeDocument/2006/relationships/slideMaster" Target="../slideMasters/slideMaster4.xml"/><Relationship Id="rId7" Type="http://schemas.openxmlformats.org/officeDocument/2006/relationships/image" Target="../media/image1.emf"/><Relationship Id="rId2" Type="http://schemas.openxmlformats.org/officeDocument/2006/relationships/tags" Target="../tags/tag230.xml"/><Relationship Id="rId1" Type="http://schemas.openxmlformats.org/officeDocument/2006/relationships/tags" Target="../tags/tag229.xml"/><Relationship Id="rId6" Type="http://schemas.openxmlformats.org/officeDocument/2006/relationships/oleObject" Target="../embeddings/oleObject9.bin"/><Relationship Id="rId5" Type="http://schemas.openxmlformats.org/officeDocument/2006/relationships/image" Target="../media/image9.png"/><Relationship Id="rId4" Type="http://schemas.openxmlformats.org/officeDocument/2006/relationships/image" Target="../media/image7.emf"/></Relationships>
</file>

<file path=ppt/slideLayouts/_rels/slideLayout174.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234.xml"/><Relationship Id="rId1" Type="http://schemas.openxmlformats.org/officeDocument/2006/relationships/tags" Target="../tags/tag233.xml"/><Relationship Id="rId5" Type="http://schemas.openxmlformats.org/officeDocument/2006/relationships/image" Target="../media/image1.emf"/><Relationship Id="rId4" Type="http://schemas.openxmlformats.org/officeDocument/2006/relationships/oleObject" Target="../embeddings/oleObject27.bin"/></Relationships>
</file>

<file path=ppt/slideLayouts/_rels/slideLayout175.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236.xml"/><Relationship Id="rId1" Type="http://schemas.openxmlformats.org/officeDocument/2006/relationships/tags" Target="../tags/tag235.xml"/><Relationship Id="rId5" Type="http://schemas.openxmlformats.org/officeDocument/2006/relationships/image" Target="../media/image1.emf"/><Relationship Id="rId4" Type="http://schemas.openxmlformats.org/officeDocument/2006/relationships/oleObject" Target="../embeddings/oleObject28.bin"/></Relationships>
</file>

<file path=ppt/slideLayouts/_rels/slideLayout176.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238.xml"/><Relationship Id="rId1" Type="http://schemas.openxmlformats.org/officeDocument/2006/relationships/tags" Target="../tags/tag237.xml"/><Relationship Id="rId5" Type="http://schemas.openxmlformats.org/officeDocument/2006/relationships/image" Target="../media/image1.emf"/><Relationship Id="rId4" Type="http://schemas.openxmlformats.org/officeDocument/2006/relationships/oleObject" Target="../embeddings/oleObject29.bin"/></Relationships>
</file>

<file path=ppt/slideLayouts/_rels/slideLayout177.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240.xml"/><Relationship Id="rId1" Type="http://schemas.openxmlformats.org/officeDocument/2006/relationships/tags" Target="../tags/tag239.xml"/><Relationship Id="rId5" Type="http://schemas.openxmlformats.org/officeDocument/2006/relationships/image" Target="../media/image1.emf"/><Relationship Id="rId4" Type="http://schemas.openxmlformats.org/officeDocument/2006/relationships/oleObject" Target="../embeddings/oleObject30.bin"/></Relationships>
</file>

<file path=ppt/slideLayouts/_rels/slideLayout178.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slideMaster" Target="../slideMasters/slideMaster5.xml"/><Relationship Id="rId7" Type="http://schemas.openxmlformats.org/officeDocument/2006/relationships/image" Target="../media/image3.emf"/><Relationship Id="rId2" Type="http://schemas.openxmlformats.org/officeDocument/2006/relationships/tags" Target="../tags/tag242.xml"/><Relationship Id="rId1" Type="http://schemas.openxmlformats.org/officeDocument/2006/relationships/tags" Target="../tags/tag241.x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31.bin"/></Relationships>
</file>

<file path=ppt/slideLayouts/_rels/slideLayout179.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6.jpeg"/><Relationship Id="rId3" Type="http://schemas.openxmlformats.org/officeDocument/2006/relationships/slideMaster" Target="../slideMasters/slideMaster5.xml"/><Relationship Id="rId7" Type="http://schemas.microsoft.com/office/2007/relationships/hdphoto" Target="../media/hdphoto1.wdp"/><Relationship Id="rId12" Type="http://schemas.openxmlformats.org/officeDocument/2006/relationships/image" Target="../media/image15.png"/><Relationship Id="rId2" Type="http://schemas.openxmlformats.org/officeDocument/2006/relationships/tags" Target="../tags/tag244.xml"/><Relationship Id="rId1" Type="http://schemas.openxmlformats.org/officeDocument/2006/relationships/tags" Target="../tags/tag243.xml"/><Relationship Id="rId6" Type="http://schemas.openxmlformats.org/officeDocument/2006/relationships/image" Target="../media/image11.png"/><Relationship Id="rId11" Type="http://schemas.openxmlformats.org/officeDocument/2006/relationships/image" Target="../media/image14.png"/><Relationship Id="rId5" Type="http://schemas.openxmlformats.org/officeDocument/2006/relationships/image" Target="../media/image6.emf"/><Relationship Id="rId10" Type="http://schemas.openxmlformats.org/officeDocument/2006/relationships/image" Target="../media/image13.emf"/><Relationship Id="rId4" Type="http://schemas.openxmlformats.org/officeDocument/2006/relationships/oleObject" Target="../embeddings/oleObject32.bin"/><Relationship Id="rId9" Type="http://schemas.openxmlformats.org/officeDocument/2006/relationships/image" Target="../media/image5.png"/><Relationship Id="rId14" Type="http://schemas.openxmlformats.org/officeDocument/2006/relationships/image" Target="../media/image17.jpeg"/></Relationships>
</file>

<file path=ppt/slideLayouts/_rels/slideLayout18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oleObject" Target="../embeddings/oleObject33.bin"/><Relationship Id="rId7" Type="http://schemas.openxmlformats.org/officeDocument/2006/relationships/image" Target="../media/image2.png"/><Relationship Id="rId2" Type="http://schemas.openxmlformats.org/officeDocument/2006/relationships/slideMaster" Target="../slideMasters/slideMaster5.xml"/><Relationship Id="rId1" Type="http://schemas.openxmlformats.org/officeDocument/2006/relationships/tags" Target="../tags/tag245.xml"/><Relationship Id="rId6" Type="http://schemas.openxmlformats.org/officeDocument/2006/relationships/image" Target="../media/image8.png"/><Relationship Id="rId5" Type="http://schemas.openxmlformats.org/officeDocument/2006/relationships/image" Target="../media/image7.emf"/><Relationship Id="rId4" Type="http://schemas.openxmlformats.org/officeDocument/2006/relationships/image" Target="../media/image6.emf"/><Relationship Id="rId9" Type="http://schemas.openxmlformats.org/officeDocument/2006/relationships/image" Target="../media/image10.jpeg"/></Relationships>
</file>

<file path=ppt/slideLayouts/_rels/slideLayout181.xml.rels><?xml version="1.0" encoding="UTF-8" standalone="yes"?>
<Relationships xmlns="http://schemas.openxmlformats.org/package/2006/relationships"><Relationship Id="rId3" Type="http://schemas.openxmlformats.org/officeDocument/2006/relationships/slideMaster" Target="../slideMasters/slideMaster5.xml"/><Relationship Id="rId7" Type="http://schemas.openxmlformats.org/officeDocument/2006/relationships/image" Target="../media/image1.emf"/><Relationship Id="rId2" Type="http://schemas.openxmlformats.org/officeDocument/2006/relationships/tags" Target="../tags/tag247.xml"/><Relationship Id="rId1" Type="http://schemas.openxmlformats.org/officeDocument/2006/relationships/tags" Target="../tags/tag246.xml"/><Relationship Id="rId6" Type="http://schemas.openxmlformats.org/officeDocument/2006/relationships/oleObject" Target="../embeddings/oleObject9.bin"/><Relationship Id="rId5" Type="http://schemas.openxmlformats.org/officeDocument/2006/relationships/image" Target="../media/image9.png"/><Relationship Id="rId4" Type="http://schemas.openxmlformats.org/officeDocument/2006/relationships/image" Target="../media/image7.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056944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5"/>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920393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641936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5" name="Rectangle 4">
            <a:extLst>
              <a:ext uri="{FF2B5EF4-FFF2-40B4-BE49-F238E27FC236}">
                <a16:creationId xmlns:a16="http://schemas.microsoft.com/office/drawing/2014/main" id="{BB9EED64-0DEB-A705-F1C8-127F77BB42B1}"/>
              </a:ext>
            </a:extLst>
          </p:cNvPr>
          <p:cNvSpPr/>
          <p:nvPr userDrawn="1"/>
        </p:nvSpPr>
        <p:spPr>
          <a:xfrm>
            <a:off x="0" y="6176965"/>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349935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a:p>
        </p:txBody>
      </p:sp>
    </p:spTree>
    <p:extLst>
      <p:ext uri="{BB962C8B-B14F-4D97-AF65-F5344CB8AC3E}">
        <p14:creationId xmlns:p14="http://schemas.microsoft.com/office/powerpoint/2010/main" val="1102203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5"/>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8709318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a:p>
        </p:txBody>
      </p:sp>
    </p:spTree>
    <p:extLst>
      <p:ext uri="{BB962C8B-B14F-4D97-AF65-F5344CB8AC3E}">
        <p14:creationId xmlns:p14="http://schemas.microsoft.com/office/powerpoint/2010/main" val="33792544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a:p>
        </p:txBody>
      </p:sp>
      <p:sp>
        <p:nvSpPr>
          <p:cNvPr id="5" name="Rectangle 4">
            <a:extLst>
              <a:ext uri="{FF2B5EF4-FFF2-40B4-BE49-F238E27FC236}">
                <a16:creationId xmlns:a16="http://schemas.microsoft.com/office/drawing/2014/main" id="{BB9EED64-0DEB-A705-F1C8-127F77BB42B1}"/>
              </a:ext>
            </a:extLst>
          </p:cNvPr>
          <p:cNvSpPr/>
          <p:nvPr userDrawn="1"/>
        </p:nvSpPr>
        <p:spPr>
          <a:xfrm>
            <a:off x="0" y="6176965"/>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8171795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nclusion Chapter Slide">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738" y="2867097"/>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a:t>Divider Slide</a:t>
            </a:r>
            <a:endParaRPr lang="en-ZA" noProof="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12192000" cy="264026"/>
          </a:xfrm>
          <a:prstGeom prst="rect">
            <a:avLst/>
          </a:prstGeom>
          <a:solidFill>
            <a:schemeClr val="tx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5535C61B-929A-C0EC-5C58-CD9ED99EF73B}"/>
              </a:ext>
            </a:extLst>
          </p:cNvPr>
          <p:cNvPicPr>
            <a:picLocks noChangeAspect="1"/>
          </p:cNvPicPr>
          <p:nvPr userDrawn="1"/>
        </p:nvPicPr>
        <p:blipFill>
          <a:blip r:embed="rId6"/>
          <a:stretch>
            <a:fillRect/>
          </a:stretch>
        </p:blipFill>
        <p:spPr>
          <a:xfrm>
            <a:off x="847291" y="1468981"/>
            <a:ext cx="3937000" cy="3568700"/>
          </a:xfrm>
          <a:prstGeom prst="rect">
            <a:avLst/>
          </a:prstGeom>
        </p:spPr>
      </p:pic>
      <p:pic>
        <p:nvPicPr>
          <p:cNvPr id="3" name="Picture 2">
            <a:extLst>
              <a:ext uri="{FF2B5EF4-FFF2-40B4-BE49-F238E27FC236}">
                <a16:creationId xmlns:a16="http://schemas.microsoft.com/office/drawing/2014/main" id="{3E8E6140-30DC-D3CB-A911-288044C11DAB}"/>
              </a:ext>
            </a:extLst>
          </p:cNvPr>
          <p:cNvPicPr>
            <a:picLocks noChangeAspect="1"/>
          </p:cNvPicPr>
          <p:nvPr userDrawn="1"/>
        </p:nvPicPr>
        <p:blipFill>
          <a:blip r:embed="rId7"/>
          <a:stretch>
            <a:fillRect/>
          </a:stretch>
        </p:blipFill>
        <p:spPr>
          <a:xfrm>
            <a:off x="456261" y="3292760"/>
            <a:ext cx="2260600" cy="2044700"/>
          </a:xfrm>
          <a:prstGeom prst="rect">
            <a:avLst/>
          </a:prstGeom>
        </p:spPr>
      </p:pic>
      <p:sp>
        <p:nvSpPr>
          <p:cNvPr id="4" name="Picture Placeholder 101">
            <a:extLst>
              <a:ext uri="{FF2B5EF4-FFF2-40B4-BE49-F238E27FC236}">
                <a16:creationId xmlns:a16="http://schemas.microsoft.com/office/drawing/2014/main" id="{F5F2CF35-ACC4-A108-DD87-92F9426534E9}"/>
              </a:ext>
            </a:extLst>
          </p:cNvPr>
          <p:cNvSpPr>
            <a:spLocks noGrp="1"/>
          </p:cNvSpPr>
          <p:nvPr>
            <p:ph type="pic" sz="quarter" idx="14" hasCustomPrompt="1"/>
          </p:nvPr>
        </p:nvSpPr>
        <p:spPr>
          <a:xfrm>
            <a:off x="749197" y="3364197"/>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a:t>Insert visual</a:t>
            </a:r>
          </a:p>
        </p:txBody>
      </p:sp>
      <p:sp>
        <p:nvSpPr>
          <p:cNvPr id="5" name="Picture Placeholder 4">
            <a:extLst>
              <a:ext uri="{FF2B5EF4-FFF2-40B4-BE49-F238E27FC236}">
                <a16:creationId xmlns:a16="http://schemas.microsoft.com/office/drawing/2014/main" id="{F87BD48D-91A6-B706-71D6-9D1F30170652}"/>
              </a:ext>
            </a:extLst>
          </p:cNvPr>
          <p:cNvSpPr>
            <a:spLocks noGrp="1"/>
          </p:cNvSpPr>
          <p:nvPr>
            <p:ph type="pic" sz="quarter" idx="13" hasCustomPrompt="1"/>
          </p:nvPr>
        </p:nvSpPr>
        <p:spPr>
          <a:xfrm>
            <a:off x="1343198" y="16006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solidFill>
              <a:schemeClr val="bg1"/>
            </a:solidFill>
          </a:ln>
        </p:spPr>
        <p:txBody>
          <a:bodyPr wrap="square" anchor="ctr">
            <a:noAutofit/>
          </a:bodyPr>
          <a:lstStyle>
            <a:lvl1pPr marL="0" indent="0" algn="ctr">
              <a:buNone/>
              <a:defRPr sz="3200">
                <a:solidFill>
                  <a:schemeClr val="bg1"/>
                </a:solidFill>
              </a:defRPr>
            </a:lvl1pPr>
          </a:lstStyle>
          <a:p>
            <a:r>
              <a:rPr lang="en-US"/>
              <a:t>Insert </a:t>
            </a:r>
            <a:br>
              <a:rPr lang="en-US"/>
            </a:br>
            <a:r>
              <a:rPr lang="en-US"/>
              <a:t>visual</a:t>
            </a:r>
          </a:p>
        </p:txBody>
      </p:sp>
    </p:spTree>
    <p:extLst>
      <p:ext uri="{BB962C8B-B14F-4D97-AF65-F5344CB8AC3E}">
        <p14:creationId xmlns:p14="http://schemas.microsoft.com/office/powerpoint/2010/main" val="26941337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852554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5"/>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0292432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5241029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5" name="Rectangle 4">
            <a:extLst>
              <a:ext uri="{FF2B5EF4-FFF2-40B4-BE49-F238E27FC236}">
                <a16:creationId xmlns:a16="http://schemas.microsoft.com/office/drawing/2014/main" id="{BB9EED64-0DEB-A705-F1C8-127F77BB42B1}"/>
              </a:ext>
            </a:extLst>
          </p:cNvPr>
          <p:cNvSpPr/>
          <p:nvPr userDrawn="1"/>
        </p:nvSpPr>
        <p:spPr>
          <a:xfrm>
            <a:off x="0" y="6176965"/>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7690610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Conclusion Chapter Slide">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738" y="2867097"/>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12192000" cy="264026"/>
          </a:xfrm>
          <a:prstGeom prst="rect">
            <a:avLst/>
          </a:prstGeom>
          <a:solidFill>
            <a:schemeClr val="tx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5535C61B-929A-C0EC-5C58-CD9ED99EF73B}"/>
              </a:ext>
            </a:extLst>
          </p:cNvPr>
          <p:cNvPicPr>
            <a:picLocks noChangeAspect="1"/>
          </p:cNvPicPr>
          <p:nvPr userDrawn="1"/>
        </p:nvPicPr>
        <p:blipFill>
          <a:blip r:embed="rId6"/>
          <a:stretch>
            <a:fillRect/>
          </a:stretch>
        </p:blipFill>
        <p:spPr>
          <a:xfrm>
            <a:off x="847291" y="1468981"/>
            <a:ext cx="3937000" cy="3568700"/>
          </a:xfrm>
          <a:prstGeom prst="rect">
            <a:avLst/>
          </a:prstGeom>
        </p:spPr>
      </p:pic>
      <p:pic>
        <p:nvPicPr>
          <p:cNvPr id="3" name="Picture 2">
            <a:extLst>
              <a:ext uri="{FF2B5EF4-FFF2-40B4-BE49-F238E27FC236}">
                <a16:creationId xmlns:a16="http://schemas.microsoft.com/office/drawing/2014/main" id="{3E8E6140-30DC-D3CB-A911-288044C11DAB}"/>
              </a:ext>
            </a:extLst>
          </p:cNvPr>
          <p:cNvPicPr>
            <a:picLocks noChangeAspect="1"/>
          </p:cNvPicPr>
          <p:nvPr userDrawn="1"/>
        </p:nvPicPr>
        <p:blipFill>
          <a:blip r:embed="rId7"/>
          <a:stretch>
            <a:fillRect/>
          </a:stretch>
        </p:blipFill>
        <p:spPr>
          <a:xfrm>
            <a:off x="456261" y="3292760"/>
            <a:ext cx="2260600" cy="2044700"/>
          </a:xfrm>
          <a:prstGeom prst="rect">
            <a:avLst/>
          </a:prstGeom>
        </p:spPr>
      </p:pic>
      <p:sp>
        <p:nvSpPr>
          <p:cNvPr id="4" name="Picture Placeholder 101">
            <a:extLst>
              <a:ext uri="{FF2B5EF4-FFF2-40B4-BE49-F238E27FC236}">
                <a16:creationId xmlns:a16="http://schemas.microsoft.com/office/drawing/2014/main" id="{F5F2CF35-ACC4-A108-DD87-92F9426534E9}"/>
              </a:ext>
            </a:extLst>
          </p:cNvPr>
          <p:cNvSpPr>
            <a:spLocks noGrp="1"/>
          </p:cNvSpPr>
          <p:nvPr>
            <p:ph type="pic" sz="quarter" idx="14" hasCustomPrompt="1"/>
          </p:nvPr>
        </p:nvSpPr>
        <p:spPr>
          <a:xfrm>
            <a:off x="749197" y="3364197"/>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sp>
        <p:nvSpPr>
          <p:cNvPr id="5" name="Picture Placeholder 4">
            <a:extLst>
              <a:ext uri="{FF2B5EF4-FFF2-40B4-BE49-F238E27FC236}">
                <a16:creationId xmlns:a16="http://schemas.microsoft.com/office/drawing/2014/main" id="{F87BD48D-91A6-B706-71D6-9D1F30170652}"/>
              </a:ext>
            </a:extLst>
          </p:cNvPr>
          <p:cNvSpPr>
            <a:spLocks noGrp="1"/>
          </p:cNvSpPr>
          <p:nvPr>
            <p:ph type="pic" sz="quarter" idx="13" hasCustomPrompt="1"/>
          </p:nvPr>
        </p:nvSpPr>
        <p:spPr>
          <a:xfrm>
            <a:off x="1343198" y="16006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solidFill>
              <a:schemeClr val="bg1"/>
            </a:solid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Tree>
    <p:extLst>
      <p:ext uri="{BB962C8B-B14F-4D97-AF65-F5344CB8AC3E}">
        <p14:creationId xmlns:p14="http://schemas.microsoft.com/office/powerpoint/2010/main" val="3359121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a:p>
        </p:txBody>
      </p:sp>
    </p:spTree>
    <p:extLst>
      <p:ext uri="{BB962C8B-B14F-4D97-AF65-F5344CB8AC3E}">
        <p14:creationId xmlns:p14="http://schemas.microsoft.com/office/powerpoint/2010/main" val="22680777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5"/>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2215324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a:p>
        </p:txBody>
      </p:sp>
    </p:spTree>
    <p:extLst>
      <p:ext uri="{BB962C8B-B14F-4D97-AF65-F5344CB8AC3E}">
        <p14:creationId xmlns:p14="http://schemas.microsoft.com/office/powerpoint/2010/main" val="37202565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a:p>
        </p:txBody>
      </p:sp>
      <p:sp>
        <p:nvSpPr>
          <p:cNvPr id="5" name="Rectangle 4">
            <a:extLst>
              <a:ext uri="{FF2B5EF4-FFF2-40B4-BE49-F238E27FC236}">
                <a16:creationId xmlns:a16="http://schemas.microsoft.com/office/drawing/2014/main" id="{BB9EED64-0DEB-A705-F1C8-127F77BB42B1}"/>
              </a:ext>
            </a:extLst>
          </p:cNvPr>
          <p:cNvSpPr/>
          <p:nvPr userDrawn="1"/>
        </p:nvSpPr>
        <p:spPr>
          <a:xfrm>
            <a:off x="0" y="6176965"/>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9376211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Arial" panose="020B0604020202020204" pitchFamily="34" charset="0"/>
              <a:sym typeface="Arial" panose="020B0604020202020204" pitchFamily="34" charset="0"/>
            </a:endParaRPr>
          </a:p>
        </p:txBody>
      </p:sp>
      <p:pic>
        <p:nvPicPr>
          <p:cNvPr id="18" name="Picture 17">
            <a:extLst>
              <a:ext uri="{FF2B5EF4-FFF2-40B4-BE49-F238E27FC236}">
                <a16:creationId xmlns:a16="http://schemas.microsoft.com/office/drawing/2014/main" id="{6B085070-5ABA-31E7-632F-0611553009D7}"/>
              </a:ext>
            </a:extLst>
          </p:cNvPr>
          <p:cNvPicPr>
            <a:picLocks noChangeAspect="1"/>
          </p:cNvPicPr>
          <p:nvPr userDrawn="1"/>
        </p:nvPicPr>
        <p:blipFill>
          <a:blip r:embed="rId6">
            <a:extLst>
              <a:ext uri="{28A0092B-C50C-407E-A947-70E740481C1C}">
                <a14:useLocalDpi xmlns:a14="http://schemas.microsoft.com/office/drawing/2010/main"/>
              </a:ext>
            </a:extLst>
          </a:blip>
          <a:srcRect/>
          <a:stretch/>
        </p:blipFill>
        <p:spPr>
          <a:xfrm>
            <a:off x="-635" y="4132045"/>
            <a:ext cx="12192636" cy="2476628"/>
          </a:xfrm>
          <a:prstGeom prst="rect">
            <a:avLst/>
          </a:prstGeom>
        </p:spPr>
      </p:pic>
      <p:sp>
        <p:nvSpPr>
          <p:cNvPr id="26" name="Rectangle 25">
            <a:extLst>
              <a:ext uri="{FF2B5EF4-FFF2-40B4-BE49-F238E27FC236}">
                <a16:creationId xmlns:a16="http://schemas.microsoft.com/office/drawing/2014/main" id="{7AF18338-7987-F843-7A24-C7E061E84633}"/>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 name="Picture 1">
            <a:extLst>
              <a:ext uri="{FF2B5EF4-FFF2-40B4-BE49-F238E27FC236}">
                <a16:creationId xmlns:a16="http://schemas.microsoft.com/office/drawing/2014/main" id="{B69916C4-EAFC-9D67-10B5-FCFACF7D35E1}"/>
              </a:ext>
            </a:extLst>
          </p:cNvPr>
          <p:cNvPicPr>
            <a:picLocks noChangeAspect="1"/>
          </p:cNvPicPr>
          <p:nvPr userDrawn="1"/>
        </p:nvPicPr>
        <p:blipFill>
          <a:blip r:embed="rId7"/>
          <a:stretch>
            <a:fillRect/>
          </a:stretch>
        </p:blipFill>
        <p:spPr>
          <a:xfrm>
            <a:off x="818261" y="2110042"/>
            <a:ext cx="3937000" cy="3568700"/>
          </a:xfrm>
          <a:prstGeom prst="rect">
            <a:avLst/>
          </a:prstGeom>
        </p:spPr>
      </p:pic>
      <p:pic>
        <p:nvPicPr>
          <p:cNvPr id="3" name="Picture 2">
            <a:extLst>
              <a:ext uri="{FF2B5EF4-FFF2-40B4-BE49-F238E27FC236}">
                <a16:creationId xmlns:a16="http://schemas.microsoft.com/office/drawing/2014/main" id="{DAEA18EA-0E1F-240D-DE7C-C9CC84E0816C}"/>
              </a:ext>
            </a:extLst>
          </p:cNvPr>
          <p:cNvPicPr>
            <a:picLocks noChangeAspect="1"/>
          </p:cNvPicPr>
          <p:nvPr userDrawn="1"/>
        </p:nvPicPr>
        <p:blipFill>
          <a:blip r:embed="rId8"/>
          <a:stretch>
            <a:fillRect/>
          </a:stretch>
        </p:blipFill>
        <p:spPr>
          <a:xfrm>
            <a:off x="427231" y="3933821"/>
            <a:ext cx="2260600" cy="2044700"/>
          </a:xfrm>
          <a:prstGeom prst="rect">
            <a:avLst/>
          </a:prstGeom>
        </p:spPr>
      </p:pic>
      <p:sp>
        <p:nvSpPr>
          <p:cNvPr id="4" name="Picture Placeholder 101">
            <a:extLst>
              <a:ext uri="{FF2B5EF4-FFF2-40B4-BE49-F238E27FC236}">
                <a16:creationId xmlns:a16="http://schemas.microsoft.com/office/drawing/2014/main" id="{BA61F4DB-F9E7-C717-1797-CE92AFF6F58C}"/>
              </a:ext>
            </a:extLst>
          </p:cNvPr>
          <p:cNvSpPr>
            <a:spLocks noGrp="1"/>
          </p:cNvSpPr>
          <p:nvPr>
            <p:ph type="pic" sz="quarter" idx="15" hasCustomPrompt="1"/>
          </p:nvPr>
        </p:nvSpPr>
        <p:spPr>
          <a:xfrm>
            <a:off x="720167" y="4005258"/>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a:t>Insert visual</a:t>
            </a:r>
          </a:p>
        </p:txBody>
      </p:sp>
      <p:sp>
        <p:nvSpPr>
          <p:cNvPr id="5" name="Picture Placeholder 103">
            <a:extLst>
              <a:ext uri="{FF2B5EF4-FFF2-40B4-BE49-F238E27FC236}">
                <a16:creationId xmlns:a16="http://schemas.microsoft.com/office/drawing/2014/main" id="{3E772CB1-2E91-063A-38F9-D7BCE95D7181}"/>
              </a:ext>
            </a:extLst>
          </p:cNvPr>
          <p:cNvSpPr>
            <a:spLocks noGrp="1"/>
          </p:cNvSpPr>
          <p:nvPr>
            <p:ph type="pic" sz="quarter" idx="13" hasCustomPrompt="1"/>
          </p:nvPr>
        </p:nvSpPr>
        <p:spPr>
          <a:xfrm>
            <a:off x="1314168" y="2241733"/>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rgbClr val="C97A00"/>
          </a:solidFill>
          <a:ln>
            <a:solidFill>
              <a:schemeClr val="bg1"/>
            </a:solidFill>
          </a:ln>
        </p:spPr>
        <p:txBody>
          <a:bodyPr wrap="square" anchor="ctr">
            <a:noAutofit/>
          </a:bodyPr>
          <a:lstStyle>
            <a:lvl1pPr marL="0" indent="0" algn="ctr">
              <a:buNone/>
              <a:defRPr sz="3200">
                <a:solidFill>
                  <a:schemeClr val="bg1"/>
                </a:solidFill>
              </a:defRPr>
            </a:lvl1pPr>
          </a:lstStyle>
          <a:p>
            <a:r>
              <a:rPr lang="en-US"/>
              <a:t>Insert </a:t>
            </a:r>
            <a:br>
              <a:rPr lang="en-US"/>
            </a:br>
            <a:r>
              <a:rPr lang="en-US"/>
              <a:t>visual</a:t>
            </a:r>
          </a:p>
        </p:txBody>
      </p:sp>
      <p:sp>
        <p:nvSpPr>
          <p:cNvPr id="19" name="Rectangle 3">
            <a:extLst>
              <a:ext uri="{FF2B5EF4-FFF2-40B4-BE49-F238E27FC236}">
                <a16:creationId xmlns:a16="http://schemas.microsoft.com/office/drawing/2014/main" id="{12C33341-4EC4-CA2A-1DCC-EBC4ADFBDCDB}"/>
              </a:ext>
            </a:extLst>
          </p:cNvPr>
          <p:cNvSpPr>
            <a:spLocks noGrp="1" noChangeArrowheads="1"/>
          </p:cNvSpPr>
          <p:nvPr>
            <p:ph type="ctrTitle" hasCustomPrompt="1"/>
          </p:nvPr>
        </p:nvSpPr>
        <p:spPr>
          <a:xfrm>
            <a:off x="5383708" y="1457094"/>
            <a:ext cx="6343001" cy="676275"/>
          </a:xfrm>
          <a:prstGeom prst="rect">
            <a:avLst/>
          </a:prstGeom>
        </p:spPr>
        <p:txBody>
          <a:bodyPr anchor="b">
            <a:normAutofit/>
          </a:bodyPr>
          <a:lstStyle>
            <a:lvl1pPr algn="r">
              <a:defRPr sz="3200" b="0">
                <a:solidFill>
                  <a:schemeClr val="bg1"/>
                </a:solidFill>
                <a:latin typeface="+mj-lt"/>
                <a:cs typeface="Arial" panose="020B0604020202020204" pitchFamily="34" charset="0"/>
              </a:defRPr>
            </a:lvl1pPr>
          </a:lstStyle>
          <a:p>
            <a:r>
              <a:rPr lang="en-US" noProof="0"/>
              <a:t>Title of Presentation</a:t>
            </a:r>
            <a:endParaRPr lang="en-ZA" noProof="0"/>
          </a:p>
        </p:txBody>
      </p:sp>
    </p:spTree>
    <p:extLst>
      <p:ext uri="{BB962C8B-B14F-4D97-AF65-F5344CB8AC3E}">
        <p14:creationId xmlns:p14="http://schemas.microsoft.com/office/powerpoint/2010/main" val="11994194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blank">
  <p:cSld name="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282993331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84" imgH="384" progId="TCLayout.ActiveDocument.1">
                  <p:embed/>
                </p:oleObj>
              </mc:Choice>
              <mc:Fallback>
                <p:oleObj name="think-cell Slide" r:id="rId3" imgW="384" imgH="384"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35" name="Picture 34">
            <a:extLst>
              <a:ext uri="{FF2B5EF4-FFF2-40B4-BE49-F238E27FC236}">
                <a16:creationId xmlns:a16="http://schemas.microsoft.com/office/drawing/2014/main" id="{0EDB3961-43DC-45B5-B681-705C3016C95C}"/>
              </a:ext>
            </a:extLst>
          </p:cNvPr>
          <p:cNvPicPr>
            <a:picLocks noChangeAspect="1"/>
          </p:cNvPicPr>
          <p:nvPr userDrawn="1"/>
        </p:nvPicPr>
        <p:blipFill>
          <a:blip r:embed="rId5"/>
          <a:stretch>
            <a:fillRect/>
          </a:stretch>
        </p:blipFill>
        <p:spPr>
          <a:xfrm>
            <a:off x="847291" y="1463747"/>
            <a:ext cx="3937000" cy="3568700"/>
          </a:xfrm>
          <a:prstGeom prst="rect">
            <a:avLst/>
          </a:prstGeom>
        </p:spPr>
      </p:pic>
      <p:sp>
        <p:nvSpPr>
          <p:cNvPr id="33" name="Title 1">
            <a:extLst>
              <a:ext uri="{FF2B5EF4-FFF2-40B4-BE49-F238E27FC236}">
                <a16:creationId xmlns:a16="http://schemas.microsoft.com/office/drawing/2014/main" id="{AB454E7C-0BD7-4B73-AE78-94DB0362E85B}"/>
              </a:ext>
            </a:extLst>
          </p:cNvPr>
          <p:cNvSpPr txBox="1">
            <a:spLocks/>
          </p:cNvSpPr>
          <p:nvPr userDrawn="1"/>
        </p:nvSpPr>
        <p:spPr>
          <a:xfrm>
            <a:off x="5392740" y="2867099"/>
            <a:ext cx="6343001" cy="676275"/>
          </a:xfrm>
          <a:prstGeom prst="rect">
            <a:avLst/>
          </a:prstGeom>
        </p:spPr>
        <p:txBody>
          <a:bodyPr vert="horz" lIns="91440" tIns="45720" rIns="91440" bIns="45720" rtlCol="0" anchor="b">
            <a:normAutofit/>
          </a:bodyPr>
          <a:lstStyle>
            <a:lvl1pPr algn="l" defTabSz="914377" rtl="0" eaLnBrk="1" latinLnBrk="0" hangingPunct="1">
              <a:lnSpc>
                <a:spcPct val="90000"/>
              </a:lnSpc>
              <a:spcBef>
                <a:spcPct val="0"/>
              </a:spcBef>
              <a:buNone/>
              <a:defRPr sz="2800" kern="1200">
                <a:solidFill>
                  <a:schemeClr val="tx1"/>
                </a:solidFill>
                <a:latin typeface="+mj-lt"/>
                <a:ea typeface="+mj-ea"/>
                <a:cs typeface="Arial" panose="020B0604020202020204" pitchFamily="34" charset="0"/>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US" sz="2800" b="0" i="0" u="none" strike="noStrike" kern="1200" cap="none" spc="0" normalizeH="0" baseline="0" noProof="0">
                <a:ln>
                  <a:noFill/>
                </a:ln>
                <a:solidFill>
                  <a:srgbClr val="003896"/>
                </a:solidFill>
                <a:effectLst/>
                <a:uLnTx/>
                <a:uFillTx/>
                <a:latin typeface="+mn-lt"/>
                <a:ea typeface="+mn-ea"/>
                <a:cs typeface="+mn-cs"/>
              </a:rPr>
              <a:t>Conclusion</a:t>
            </a:r>
            <a:endParaRPr kumimoji="0" lang="en-US" sz="2800" b="0" i="0" u="none" strike="noStrike" kern="1200" cap="none" spc="0" normalizeH="0" baseline="0" noProof="0" dirty="0">
              <a:ln>
                <a:noFill/>
              </a:ln>
              <a:solidFill>
                <a:srgbClr val="003896"/>
              </a:solidFill>
              <a:effectLst/>
              <a:uLnTx/>
              <a:uFillTx/>
              <a:latin typeface="+mn-lt"/>
              <a:ea typeface="+mn-ea"/>
              <a:cs typeface="+mn-cs"/>
            </a:endParaRPr>
          </a:p>
        </p:txBody>
      </p:sp>
      <p:pic>
        <p:nvPicPr>
          <p:cNvPr id="34" name="Picture Placeholder 4">
            <a:extLst>
              <a:ext uri="{FF2B5EF4-FFF2-40B4-BE49-F238E27FC236}">
                <a16:creationId xmlns:a16="http://schemas.microsoft.com/office/drawing/2014/main" id="{75D0CFCD-C049-4E5C-A8BB-B7BE1576FF49}"/>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a:fillRect/>
          </a:stretch>
        </p:blipFill>
        <p:spPr>
          <a:xfrm>
            <a:off x="1333037" y="1598327"/>
            <a:ext cx="3294851"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rgbClr val="C97A00"/>
          </a:solidFill>
          <a:ln>
            <a:noFill/>
          </a:ln>
        </p:spPr>
      </p:pic>
      <p:sp>
        <p:nvSpPr>
          <p:cNvPr id="36" name="Rectangle 35">
            <a:extLst>
              <a:ext uri="{FF2B5EF4-FFF2-40B4-BE49-F238E27FC236}">
                <a16:creationId xmlns:a16="http://schemas.microsoft.com/office/drawing/2014/main" id="{936ACA46-0980-4D7C-8337-85AF1740FCE6}"/>
              </a:ext>
            </a:extLst>
          </p:cNvPr>
          <p:cNvSpPr/>
          <p:nvPr userDrawn="1"/>
        </p:nvSpPr>
        <p:spPr>
          <a:xfrm>
            <a:off x="0" y="6593974"/>
            <a:ext cx="12192000" cy="264026"/>
          </a:xfrm>
          <a:prstGeom prst="rect">
            <a:avLst/>
          </a:prstGeom>
          <a:solidFill>
            <a:srgbClr val="83725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n-lt"/>
              <a:ea typeface="+mn-ea"/>
              <a:cs typeface="+mn-cs"/>
            </a:endParaRPr>
          </a:p>
        </p:txBody>
      </p:sp>
      <p:sp>
        <p:nvSpPr>
          <p:cNvPr id="37" name="Rectangle 36">
            <a:extLst>
              <a:ext uri="{FF2B5EF4-FFF2-40B4-BE49-F238E27FC236}">
                <a16:creationId xmlns:a16="http://schemas.microsoft.com/office/drawing/2014/main" id="{2E387455-198F-47E0-A88C-BDC1E408805E}"/>
              </a:ext>
            </a:extLst>
          </p:cNvPr>
          <p:cNvSpPr/>
          <p:nvPr userDrawn="1"/>
        </p:nvSpPr>
        <p:spPr>
          <a:xfrm>
            <a:off x="0" y="0"/>
            <a:ext cx="12192000" cy="990600"/>
          </a:xfrm>
          <a:prstGeom prst="rect">
            <a:avLst/>
          </a:prstGeom>
          <a:solidFill>
            <a:srgbClr val="00389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n-lt"/>
              <a:ea typeface="+mn-ea"/>
              <a:cs typeface="+mn-cs"/>
            </a:endParaRPr>
          </a:p>
        </p:txBody>
      </p:sp>
      <p:grpSp>
        <p:nvGrpSpPr>
          <p:cNvPr id="38" name="Group 37">
            <a:extLst>
              <a:ext uri="{FF2B5EF4-FFF2-40B4-BE49-F238E27FC236}">
                <a16:creationId xmlns:a16="http://schemas.microsoft.com/office/drawing/2014/main" id="{F7167918-27CB-4AB9-ACA2-FF91846ED46B}"/>
              </a:ext>
            </a:extLst>
          </p:cNvPr>
          <p:cNvGrpSpPr/>
          <p:nvPr userDrawn="1"/>
        </p:nvGrpSpPr>
        <p:grpSpPr>
          <a:xfrm>
            <a:off x="9733443" y="171358"/>
            <a:ext cx="2148924" cy="651617"/>
            <a:chOff x="7522435" y="1661173"/>
            <a:chExt cx="2715828" cy="823519"/>
          </a:xfrm>
        </p:grpSpPr>
        <p:sp>
          <p:nvSpPr>
            <p:cNvPr id="39" name="Freeform 23">
              <a:extLst>
                <a:ext uri="{FF2B5EF4-FFF2-40B4-BE49-F238E27FC236}">
                  <a16:creationId xmlns:a16="http://schemas.microsoft.com/office/drawing/2014/main" id="{98681AE3-A691-4DA6-B6ED-5DF22F34323E}"/>
                </a:ext>
              </a:extLst>
            </p:cNvPr>
            <p:cNvSpPr/>
            <p:nvPr userDrawn="1"/>
          </p:nvSpPr>
          <p:spPr>
            <a:xfrm>
              <a:off x="7522435" y="1661173"/>
              <a:ext cx="215990" cy="606778"/>
            </a:xfrm>
            <a:custGeom>
              <a:avLst/>
              <a:gdLst>
                <a:gd name="connsiteX0" fmla="*/ 0 w 215990"/>
                <a:gd name="connsiteY0" fmla="*/ 0 h 606778"/>
                <a:gd name="connsiteX1" fmla="*/ 211681 w 215990"/>
                <a:gd name="connsiteY1" fmla="*/ 0 h 606778"/>
                <a:gd name="connsiteX2" fmla="*/ 188843 w 215990"/>
                <a:gd name="connsiteY2" fmla="*/ 27680 h 606778"/>
                <a:gd name="connsiteX3" fmla="*/ 105423 w 215990"/>
                <a:gd name="connsiteY3" fmla="*/ 300778 h 606778"/>
                <a:gd name="connsiteX4" fmla="*/ 188843 w 215990"/>
                <a:gd name="connsiteY4" fmla="*/ 573876 h 606778"/>
                <a:gd name="connsiteX5" fmla="*/ 215990 w 215990"/>
                <a:gd name="connsiteY5" fmla="*/ 606778 h 606778"/>
                <a:gd name="connsiteX6" fmla="*/ 0 w 215990"/>
                <a:gd name="connsiteY6" fmla="*/ 606778 h 60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990" h="606778">
                  <a:moveTo>
                    <a:pt x="0" y="0"/>
                  </a:moveTo>
                  <a:lnTo>
                    <a:pt x="211681" y="0"/>
                  </a:lnTo>
                  <a:lnTo>
                    <a:pt x="188843" y="27680"/>
                  </a:lnTo>
                  <a:cubicBezTo>
                    <a:pt x="136176" y="105638"/>
                    <a:pt x="105423" y="199617"/>
                    <a:pt x="105423" y="300778"/>
                  </a:cubicBezTo>
                  <a:cubicBezTo>
                    <a:pt x="105423" y="401940"/>
                    <a:pt x="136176" y="495918"/>
                    <a:pt x="188843" y="573876"/>
                  </a:cubicBezTo>
                  <a:lnTo>
                    <a:pt x="215990" y="606778"/>
                  </a:lnTo>
                  <a:lnTo>
                    <a:pt x="0" y="606778"/>
                  </a:lnTo>
                  <a:close/>
                </a:path>
              </a:pathLst>
            </a:custGeom>
            <a:solidFill>
              <a:srgbClr val="C97A00"/>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n-lt"/>
                <a:ea typeface="+mn-ea"/>
                <a:cs typeface="+mn-cs"/>
              </a:endParaRPr>
            </a:p>
          </p:txBody>
        </p:sp>
        <p:pic>
          <p:nvPicPr>
            <p:cNvPr id="40" name="Picture 39" descr="A black and white logo&#10;&#10;Description automatically generated">
              <a:extLst>
                <a:ext uri="{FF2B5EF4-FFF2-40B4-BE49-F238E27FC236}">
                  <a16:creationId xmlns:a16="http://schemas.microsoft.com/office/drawing/2014/main" id="{CFF1388E-3FFB-4B97-8F6C-88705373F7B2}"/>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7883826" y="1756056"/>
              <a:ext cx="2354437" cy="728636"/>
            </a:xfrm>
            <a:prstGeom prst="rect">
              <a:avLst/>
            </a:prstGeom>
          </p:spPr>
        </p:pic>
      </p:grpSp>
      <p:pic>
        <p:nvPicPr>
          <p:cNvPr id="41" name="Picture 40">
            <a:extLst>
              <a:ext uri="{FF2B5EF4-FFF2-40B4-BE49-F238E27FC236}">
                <a16:creationId xmlns:a16="http://schemas.microsoft.com/office/drawing/2014/main" id="{1DF56BFB-9B67-473A-AE60-CF2DB46B3E28}"/>
              </a:ext>
            </a:extLst>
          </p:cNvPr>
          <p:cNvPicPr>
            <a:picLocks/>
          </p:cNvPicPr>
          <p:nvPr userDrawn="1"/>
        </p:nvPicPr>
        <p:blipFill>
          <a:blip r:embed="rId8" cstate="screen">
            <a:extLst>
              <a:ext uri="{28A0092B-C50C-407E-A947-70E740481C1C}">
                <a14:useLocalDpi xmlns:a14="http://schemas.microsoft.com/office/drawing/2010/main"/>
              </a:ext>
            </a:extLst>
          </a:blip>
          <a:stretch>
            <a:fillRect/>
          </a:stretch>
        </p:blipFill>
        <p:spPr>
          <a:xfrm>
            <a:off x="451165" y="3285600"/>
            <a:ext cx="2264400" cy="2048400"/>
          </a:xfrm>
          <a:prstGeom prst="rect">
            <a:avLst/>
          </a:prstGeom>
        </p:spPr>
      </p:pic>
      <p:pic>
        <p:nvPicPr>
          <p:cNvPr id="42" name="Picture Placeholder 7">
            <a:extLst>
              <a:ext uri="{FF2B5EF4-FFF2-40B4-BE49-F238E27FC236}">
                <a16:creationId xmlns:a16="http://schemas.microsoft.com/office/drawing/2014/main" id="{A7670E8B-FA5D-4C42-A89F-6E7AAE7D517A}"/>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738189" y="3376613"/>
            <a:ext cx="1895475" cy="1895475"/>
          </a:xfrm>
          <a:prstGeom prst="ellipse">
            <a:avLst/>
          </a:prstGeom>
        </p:spPr>
      </p:pic>
    </p:spTree>
    <p:extLst>
      <p:ext uri="{BB962C8B-B14F-4D97-AF65-F5344CB8AC3E}">
        <p14:creationId xmlns:p14="http://schemas.microsoft.com/office/powerpoint/2010/main" val="1940375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a:p>
        </p:txBody>
      </p:sp>
    </p:spTree>
    <p:extLst>
      <p:ext uri="{BB962C8B-B14F-4D97-AF65-F5344CB8AC3E}">
        <p14:creationId xmlns:p14="http://schemas.microsoft.com/office/powerpoint/2010/main" val="18819094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5"/>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2105678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a:p>
        </p:txBody>
      </p:sp>
    </p:spTree>
    <p:extLst>
      <p:ext uri="{BB962C8B-B14F-4D97-AF65-F5344CB8AC3E}">
        <p14:creationId xmlns:p14="http://schemas.microsoft.com/office/powerpoint/2010/main" val="34682841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a:p>
        </p:txBody>
      </p:sp>
      <p:sp>
        <p:nvSpPr>
          <p:cNvPr id="5" name="Rectangle 4">
            <a:extLst>
              <a:ext uri="{FF2B5EF4-FFF2-40B4-BE49-F238E27FC236}">
                <a16:creationId xmlns:a16="http://schemas.microsoft.com/office/drawing/2014/main" id="{BB9EED64-0DEB-A705-F1C8-127F77BB42B1}"/>
              </a:ext>
            </a:extLst>
          </p:cNvPr>
          <p:cNvSpPr/>
          <p:nvPr userDrawn="1"/>
        </p:nvSpPr>
        <p:spPr>
          <a:xfrm>
            <a:off x="0" y="6176965"/>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375150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Title Slide">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Arial" panose="020B0604020202020204" pitchFamily="34" charset="0"/>
              <a:sym typeface="Arial" panose="020B0604020202020204" pitchFamily="34" charset="0"/>
            </a:endParaRPr>
          </a:p>
        </p:txBody>
      </p:sp>
      <p:pic>
        <p:nvPicPr>
          <p:cNvPr id="18" name="Picture 17">
            <a:extLst>
              <a:ext uri="{FF2B5EF4-FFF2-40B4-BE49-F238E27FC236}">
                <a16:creationId xmlns:a16="http://schemas.microsoft.com/office/drawing/2014/main" id="{6B085070-5ABA-31E7-632F-0611553009D7}"/>
              </a:ext>
            </a:extLst>
          </p:cNvPr>
          <p:cNvPicPr>
            <a:picLocks noChangeAspect="1"/>
          </p:cNvPicPr>
          <p:nvPr userDrawn="1"/>
        </p:nvPicPr>
        <p:blipFill>
          <a:blip r:embed="rId6">
            <a:extLst>
              <a:ext uri="{28A0092B-C50C-407E-A947-70E740481C1C}">
                <a14:useLocalDpi xmlns:a14="http://schemas.microsoft.com/office/drawing/2010/main"/>
              </a:ext>
            </a:extLst>
          </a:blip>
          <a:srcRect/>
          <a:stretch/>
        </p:blipFill>
        <p:spPr>
          <a:xfrm>
            <a:off x="-635" y="4132045"/>
            <a:ext cx="12192636" cy="2476628"/>
          </a:xfrm>
          <a:prstGeom prst="rect">
            <a:avLst/>
          </a:prstGeom>
        </p:spPr>
      </p:pic>
      <p:sp>
        <p:nvSpPr>
          <p:cNvPr id="26" name="Rectangle 25">
            <a:extLst>
              <a:ext uri="{FF2B5EF4-FFF2-40B4-BE49-F238E27FC236}">
                <a16:creationId xmlns:a16="http://schemas.microsoft.com/office/drawing/2014/main" id="{7AF18338-7987-F843-7A24-C7E061E84633}"/>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 name="Picture 1">
            <a:extLst>
              <a:ext uri="{FF2B5EF4-FFF2-40B4-BE49-F238E27FC236}">
                <a16:creationId xmlns:a16="http://schemas.microsoft.com/office/drawing/2014/main" id="{B69916C4-EAFC-9D67-10B5-FCFACF7D35E1}"/>
              </a:ext>
            </a:extLst>
          </p:cNvPr>
          <p:cNvPicPr>
            <a:picLocks noChangeAspect="1"/>
          </p:cNvPicPr>
          <p:nvPr userDrawn="1"/>
        </p:nvPicPr>
        <p:blipFill>
          <a:blip r:embed="rId7"/>
          <a:stretch>
            <a:fillRect/>
          </a:stretch>
        </p:blipFill>
        <p:spPr>
          <a:xfrm>
            <a:off x="818261" y="2110042"/>
            <a:ext cx="3937000" cy="3568700"/>
          </a:xfrm>
          <a:prstGeom prst="rect">
            <a:avLst/>
          </a:prstGeom>
        </p:spPr>
      </p:pic>
      <p:pic>
        <p:nvPicPr>
          <p:cNvPr id="3" name="Picture 2">
            <a:extLst>
              <a:ext uri="{FF2B5EF4-FFF2-40B4-BE49-F238E27FC236}">
                <a16:creationId xmlns:a16="http://schemas.microsoft.com/office/drawing/2014/main" id="{DAEA18EA-0E1F-240D-DE7C-C9CC84E0816C}"/>
              </a:ext>
            </a:extLst>
          </p:cNvPr>
          <p:cNvPicPr>
            <a:picLocks noChangeAspect="1"/>
          </p:cNvPicPr>
          <p:nvPr userDrawn="1"/>
        </p:nvPicPr>
        <p:blipFill>
          <a:blip r:embed="rId8"/>
          <a:stretch>
            <a:fillRect/>
          </a:stretch>
        </p:blipFill>
        <p:spPr>
          <a:xfrm>
            <a:off x="427231" y="3933821"/>
            <a:ext cx="2260600" cy="2044700"/>
          </a:xfrm>
          <a:prstGeom prst="rect">
            <a:avLst/>
          </a:prstGeom>
        </p:spPr>
      </p:pic>
      <p:sp>
        <p:nvSpPr>
          <p:cNvPr id="4" name="Picture Placeholder 101">
            <a:extLst>
              <a:ext uri="{FF2B5EF4-FFF2-40B4-BE49-F238E27FC236}">
                <a16:creationId xmlns:a16="http://schemas.microsoft.com/office/drawing/2014/main" id="{BA61F4DB-F9E7-C717-1797-CE92AFF6F58C}"/>
              </a:ext>
            </a:extLst>
          </p:cNvPr>
          <p:cNvSpPr>
            <a:spLocks noGrp="1"/>
          </p:cNvSpPr>
          <p:nvPr>
            <p:ph type="pic" sz="quarter" idx="15" hasCustomPrompt="1"/>
          </p:nvPr>
        </p:nvSpPr>
        <p:spPr>
          <a:xfrm>
            <a:off x="720167" y="4005258"/>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a:t>Insert visual</a:t>
            </a:r>
          </a:p>
        </p:txBody>
      </p:sp>
      <p:sp>
        <p:nvSpPr>
          <p:cNvPr id="5" name="Picture Placeholder 103">
            <a:extLst>
              <a:ext uri="{FF2B5EF4-FFF2-40B4-BE49-F238E27FC236}">
                <a16:creationId xmlns:a16="http://schemas.microsoft.com/office/drawing/2014/main" id="{3E772CB1-2E91-063A-38F9-D7BCE95D7181}"/>
              </a:ext>
            </a:extLst>
          </p:cNvPr>
          <p:cNvSpPr>
            <a:spLocks noGrp="1"/>
          </p:cNvSpPr>
          <p:nvPr>
            <p:ph type="pic" sz="quarter" idx="13" hasCustomPrompt="1"/>
          </p:nvPr>
        </p:nvSpPr>
        <p:spPr>
          <a:xfrm>
            <a:off x="1314168" y="2241733"/>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rgbClr val="C97A00"/>
          </a:solidFill>
          <a:ln>
            <a:solidFill>
              <a:schemeClr val="bg1"/>
            </a:solidFill>
          </a:ln>
        </p:spPr>
        <p:txBody>
          <a:bodyPr wrap="square" anchor="ctr">
            <a:noAutofit/>
          </a:bodyPr>
          <a:lstStyle>
            <a:lvl1pPr marL="0" indent="0" algn="ctr">
              <a:buNone/>
              <a:defRPr sz="3200">
                <a:solidFill>
                  <a:schemeClr val="bg1"/>
                </a:solidFill>
              </a:defRPr>
            </a:lvl1pPr>
          </a:lstStyle>
          <a:p>
            <a:r>
              <a:rPr lang="en-US"/>
              <a:t>Insert </a:t>
            </a:r>
            <a:br>
              <a:rPr lang="en-US"/>
            </a:br>
            <a:r>
              <a:rPr lang="en-US"/>
              <a:t>visual</a:t>
            </a:r>
          </a:p>
        </p:txBody>
      </p:sp>
      <p:sp>
        <p:nvSpPr>
          <p:cNvPr id="19" name="Rectangle 3">
            <a:extLst>
              <a:ext uri="{FF2B5EF4-FFF2-40B4-BE49-F238E27FC236}">
                <a16:creationId xmlns:a16="http://schemas.microsoft.com/office/drawing/2014/main" id="{12C33341-4EC4-CA2A-1DCC-EBC4ADFBDCDB}"/>
              </a:ext>
            </a:extLst>
          </p:cNvPr>
          <p:cNvSpPr>
            <a:spLocks noGrp="1" noChangeArrowheads="1"/>
          </p:cNvSpPr>
          <p:nvPr>
            <p:ph type="ctrTitle" hasCustomPrompt="1"/>
          </p:nvPr>
        </p:nvSpPr>
        <p:spPr>
          <a:xfrm>
            <a:off x="5383708" y="1457094"/>
            <a:ext cx="6343001" cy="676275"/>
          </a:xfrm>
          <a:prstGeom prst="rect">
            <a:avLst/>
          </a:prstGeom>
        </p:spPr>
        <p:txBody>
          <a:bodyPr anchor="b">
            <a:normAutofit/>
          </a:bodyPr>
          <a:lstStyle>
            <a:lvl1pPr algn="r">
              <a:defRPr sz="3200" b="0">
                <a:solidFill>
                  <a:schemeClr val="bg1"/>
                </a:solidFill>
                <a:latin typeface="+mj-lt"/>
                <a:cs typeface="Arial" panose="020B0604020202020204" pitchFamily="34" charset="0"/>
              </a:defRPr>
            </a:lvl1pPr>
          </a:lstStyle>
          <a:p>
            <a:r>
              <a:rPr lang="en-US" noProof="0"/>
              <a:t>Title of Presentation</a:t>
            </a:r>
            <a:endParaRPr lang="en-ZA" noProof="0"/>
          </a:p>
        </p:txBody>
      </p:sp>
    </p:spTree>
    <p:extLst>
      <p:ext uri="{BB962C8B-B14F-4D97-AF65-F5344CB8AC3E}">
        <p14:creationId xmlns:p14="http://schemas.microsoft.com/office/powerpoint/2010/main" val="42630809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Alternative 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35898247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mn-lt"/>
              <a:ea typeface="+mn-ea"/>
              <a:cs typeface="+mn-cs"/>
              <a:sym typeface="Trebuchet MS" panose="020B0603020202020204" pitchFamily="34" charset="0"/>
            </a:endParaRPr>
          </a:p>
        </p:txBody>
      </p:sp>
      <p:grpSp>
        <p:nvGrpSpPr>
          <p:cNvPr id="16" name="Group 15">
            <a:extLst>
              <a:ext uri="{FF2B5EF4-FFF2-40B4-BE49-F238E27FC236}">
                <a16:creationId xmlns:a16="http://schemas.microsoft.com/office/drawing/2014/main" id="{1168F211-CFBA-447C-B23D-33553481208A}"/>
              </a:ext>
            </a:extLst>
          </p:cNvPr>
          <p:cNvGrpSpPr/>
          <p:nvPr userDrawn="1"/>
        </p:nvGrpSpPr>
        <p:grpSpPr>
          <a:xfrm>
            <a:off x="-636" y="0"/>
            <a:ext cx="4184940" cy="4668934"/>
            <a:chOff x="-636" y="-2959"/>
            <a:chExt cx="4184940" cy="4668934"/>
          </a:xfrm>
        </p:grpSpPr>
        <p:pic>
          <p:nvPicPr>
            <p:cNvPr id="17" name="Picture 16" descr="A power lines in a tower&#10;&#10;Description automatically generated">
              <a:extLst>
                <a:ext uri="{FF2B5EF4-FFF2-40B4-BE49-F238E27FC236}">
                  <a16:creationId xmlns:a16="http://schemas.microsoft.com/office/drawing/2014/main" id="{A1ED3DBC-AED8-4E54-848C-A9122798431F}"/>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harpenSoften amount="-16000"/>
                      </a14:imgEffect>
                    </a14:imgLayer>
                  </a14:imgProps>
                </a:ext>
                <a:ext uri="{28A0092B-C50C-407E-A947-70E740481C1C}">
                  <a14:useLocalDpi xmlns:a14="http://schemas.microsoft.com/office/drawing/2010/main"/>
                </a:ext>
              </a:extLst>
            </a:blip>
            <a:stretch>
              <a:fillRect/>
            </a:stretch>
          </p:blipFill>
          <p:spPr>
            <a:xfrm>
              <a:off x="-636" y="18566"/>
              <a:ext cx="4184940" cy="4647409"/>
            </a:xfrm>
            <a:prstGeom prst="rect">
              <a:avLst/>
            </a:prstGeom>
            <a:noFill/>
          </p:spPr>
        </p:pic>
        <p:pic>
          <p:nvPicPr>
            <p:cNvPr id="19" name="Picture 18" descr="A black and white gradient&#10;&#10;Description automatically generated">
              <a:extLst>
                <a:ext uri="{FF2B5EF4-FFF2-40B4-BE49-F238E27FC236}">
                  <a16:creationId xmlns:a16="http://schemas.microsoft.com/office/drawing/2014/main" id="{CE97D324-8590-4F35-B6C5-D0677B586217}"/>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09156" y="-2959"/>
              <a:ext cx="3855270" cy="3784661"/>
            </a:xfrm>
            <a:prstGeom prst="rect">
              <a:avLst/>
            </a:prstGeom>
          </p:spPr>
        </p:pic>
      </p:grpSp>
      <p:pic>
        <p:nvPicPr>
          <p:cNvPr id="23" name="Picture 22">
            <a:extLst>
              <a:ext uri="{FF2B5EF4-FFF2-40B4-BE49-F238E27FC236}">
                <a16:creationId xmlns:a16="http://schemas.microsoft.com/office/drawing/2014/main" id="{E126619E-1D5E-44AE-8322-11348110E211}"/>
              </a:ext>
            </a:extLst>
          </p:cNvPr>
          <p:cNvPicPr>
            <a:picLocks noChangeAspect="1"/>
          </p:cNvPicPr>
          <p:nvPr userDrawn="1"/>
        </p:nvPicPr>
        <p:blipFill>
          <a:blip r:embed="rId9">
            <a:extLst>
              <a:ext uri="{28A0092B-C50C-407E-A947-70E740481C1C}">
                <a14:useLocalDpi xmlns:a14="http://schemas.microsoft.com/office/drawing/2010/main"/>
              </a:ext>
            </a:extLst>
          </a:blip>
          <a:srcRect/>
          <a:stretch/>
        </p:blipFill>
        <p:spPr>
          <a:xfrm>
            <a:off x="-635" y="4132045"/>
            <a:ext cx="12192636" cy="2476628"/>
          </a:xfrm>
          <a:prstGeom prst="rect">
            <a:avLst/>
          </a:prstGeom>
        </p:spPr>
      </p:pic>
      <p:sp>
        <p:nvSpPr>
          <p:cNvPr id="24" name="Rectangle 23">
            <a:extLst>
              <a:ext uri="{FF2B5EF4-FFF2-40B4-BE49-F238E27FC236}">
                <a16:creationId xmlns:a16="http://schemas.microsoft.com/office/drawing/2014/main" id="{15DE9E23-3CD4-4166-8455-324CC2E59186}"/>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mn-lt"/>
              <a:ea typeface="+mn-ea"/>
              <a:cs typeface="+mn-cs"/>
            </a:endParaRPr>
          </a:p>
        </p:txBody>
      </p:sp>
      <p:sp>
        <p:nvSpPr>
          <p:cNvPr id="25" name="Title 1">
            <a:extLst>
              <a:ext uri="{FF2B5EF4-FFF2-40B4-BE49-F238E27FC236}">
                <a16:creationId xmlns:a16="http://schemas.microsoft.com/office/drawing/2014/main" id="{C3F1165E-A392-4B69-9CDB-7D0B8D882636}"/>
              </a:ext>
            </a:extLst>
          </p:cNvPr>
          <p:cNvSpPr>
            <a:spLocks noGrp="1"/>
          </p:cNvSpPr>
          <p:nvPr>
            <p:ph type="ctrTitle" hasCustomPrompt="1"/>
          </p:nvPr>
        </p:nvSpPr>
        <p:spPr>
          <a:xfrm>
            <a:off x="4618049" y="1404739"/>
            <a:ext cx="7117691" cy="443198"/>
          </a:xfrm>
          <a:prstGeom prst="rect">
            <a:avLst/>
          </a:prstGeom>
        </p:spPr>
        <p:txBody>
          <a:bodyPr vert="horz"/>
          <a:lstStyle>
            <a:lvl1pPr algn="r">
              <a:defRPr sz="3200" b="0">
                <a:solidFill>
                  <a:schemeClr val="tx1"/>
                </a:solidFill>
                <a:latin typeface="+mj-lt"/>
                <a:ea typeface="+mj-ea"/>
                <a:cs typeface="+mj-cs"/>
              </a:defRPr>
            </a:lvl1pPr>
          </a:lstStyle>
          <a:p>
            <a:r>
              <a:rPr lang="en-US"/>
              <a:t>Title of </a:t>
            </a:r>
            <a:r>
              <a:rPr lang="en-US" b="1"/>
              <a:t>Presentation</a:t>
            </a:r>
          </a:p>
        </p:txBody>
      </p:sp>
      <p:pic>
        <p:nvPicPr>
          <p:cNvPr id="28" name="Picture 27">
            <a:extLst>
              <a:ext uri="{FF2B5EF4-FFF2-40B4-BE49-F238E27FC236}">
                <a16:creationId xmlns:a16="http://schemas.microsoft.com/office/drawing/2014/main" id="{8FF126D9-3E44-434D-BB64-DD9A7EAE3AEB}"/>
              </a:ext>
            </a:extLst>
          </p:cNvPr>
          <p:cNvPicPr>
            <a:picLocks noChangeAspect="1"/>
          </p:cNvPicPr>
          <p:nvPr userDrawn="1"/>
        </p:nvPicPr>
        <p:blipFill rotWithShape="1">
          <a:blip r:embed="rId10" cstate="screen">
            <a:extLst>
              <a:ext uri="{28A0092B-C50C-407E-A947-70E740481C1C}">
                <a14:useLocalDpi xmlns:a14="http://schemas.microsoft.com/office/drawing/2010/main"/>
              </a:ext>
            </a:extLst>
          </a:blip>
          <a:srcRect l="-959" t="-705" r="-3001" b="-22840"/>
          <a:stretch/>
        </p:blipFill>
        <p:spPr>
          <a:xfrm>
            <a:off x="456262" y="2081012"/>
            <a:ext cx="4092879" cy="4408824"/>
          </a:xfrm>
          <a:prstGeom prst="rect">
            <a:avLst/>
          </a:prstGeom>
        </p:spPr>
      </p:pic>
      <p:pic>
        <p:nvPicPr>
          <p:cNvPr id="29" name="Picture 28">
            <a:extLst>
              <a:ext uri="{FF2B5EF4-FFF2-40B4-BE49-F238E27FC236}">
                <a16:creationId xmlns:a16="http://schemas.microsoft.com/office/drawing/2014/main" id="{232630C1-99BD-4ECE-B9FB-93D7A9BC541A}"/>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73579" y="3929371"/>
            <a:ext cx="2264704" cy="2028811"/>
          </a:xfrm>
          <a:prstGeom prst="rect">
            <a:avLst/>
          </a:prstGeom>
        </p:spPr>
      </p:pic>
      <p:grpSp>
        <p:nvGrpSpPr>
          <p:cNvPr id="42" name="Group 41">
            <a:extLst>
              <a:ext uri="{FF2B5EF4-FFF2-40B4-BE49-F238E27FC236}">
                <a16:creationId xmlns:a16="http://schemas.microsoft.com/office/drawing/2014/main" id="{AF538F1B-CA3B-4124-8FC3-2756C8D98609}"/>
              </a:ext>
            </a:extLst>
          </p:cNvPr>
          <p:cNvGrpSpPr/>
          <p:nvPr userDrawn="1"/>
        </p:nvGrpSpPr>
        <p:grpSpPr>
          <a:xfrm>
            <a:off x="8976077" y="233111"/>
            <a:ext cx="2906226" cy="1106941"/>
            <a:chOff x="8976077" y="233111"/>
            <a:chExt cx="2906226" cy="1106941"/>
          </a:xfrm>
        </p:grpSpPr>
        <p:pic>
          <p:nvPicPr>
            <p:cNvPr id="43" name="Picture 42">
              <a:extLst>
                <a:ext uri="{FF2B5EF4-FFF2-40B4-BE49-F238E27FC236}">
                  <a16:creationId xmlns:a16="http://schemas.microsoft.com/office/drawing/2014/main" id="{E0CFB8E7-8C2F-43DC-B021-6880FED46330}"/>
                </a:ext>
              </a:extLst>
            </p:cNvPr>
            <p:cNvPicPr>
              <a:picLocks noChangeAspect="1"/>
            </p:cNvPicPr>
            <p:nvPr userDrawn="1"/>
          </p:nvPicPr>
          <p:blipFill>
            <a:blip r:embed="rId12" cstate="screen">
              <a:extLst>
                <a:ext uri="{28A0092B-C50C-407E-A947-70E740481C1C}">
                  <a14:useLocalDpi xmlns:a14="http://schemas.microsoft.com/office/drawing/2010/main"/>
                </a:ext>
              </a:extLst>
            </a:blip>
            <a:srcRect/>
            <a:stretch/>
          </p:blipFill>
          <p:spPr>
            <a:xfrm>
              <a:off x="9147071" y="233111"/>
              <a:ext cx="2735232" cy="1106941"/>
            </a:xfrm>
            <a:prstGeom prst="rect">
              <a:avLst/>
            </a:prstGeom>
          </p:spPr>
        </p:pic>
        <p:sp>
          <p:nvSpPr>
            <p:cNvPr id="44" name="Freeform 4">
              <a:extLst>
                <a:ext uri="{FF2B5EF4-FFF2-40B4-BE49-F238E27FC236}">
                  <a16:creationId xmlns:a16="http://schemas.microsoft.com/office/drawing/2014/main" id="{BC8B8AF0-E737-4656-80D9-4BA39D3AF3CB}"/>
                </a:ext>
              </a:extLst>
            </p:cNvPr>
            <p:cNvSpPr/>
            <p:nvPr userDrawn="1"/>
          </p:nvSpPr>
          <p:spPr>
            <a:xfrm>
              <a:off x="8976077" y="327378"/>
              <a:ext cx="215991" cy="606778"/>
            </a:xfrm>
            <a:custGeom>
              <a:avLst/>
              <a:gdLst>
                <a:gd name="connsiteX0" fmla="*/ 0 w 215990"/>
                <a:gd name="connsiteY0" fmla="*/ 0 h 606778"/>
                <a:gd name="connsiteX1" fmla="*/ 211681 w 215990"/>
                <a:gd name="connsiteY1" fmla="*/ 0 h 606778"/>
                <a:gd name="connsiteX2" fmla="*/ 188843 w 215990"/>
                <a:gd name="connsiteY2" fmla="*/ 27680 h 606778"/>
                <a:gd name="connsiteX3" fmla="*/ 105423 w 215990"/>
                <a:gd name="connsiteY3" fmla="*/ 300778 h 606778"/>
                <a:gd name="connsiteX4" fmla="*/ 188843 w 215990"/>
                <a:gd name="connsiteY4" fmla="*/ 573876 h 606778"/>
                <a:gd name="connsiteX5" fmla="*/ 215990 w 215990"/>
                <a:gd name="connsiteY5" fmla="*/ 606778 h 606778"/>
                <a:gd name="connsiteX6" fmla="*/ 0 w 215990"/>
                <a:gd name="connsiteY6" fmla="*/ 606778 h 60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990" h="606778">
                  <a:moveTo>
                    <a:pt x="0" y="0"/>
                  </a:moveTo>
                  <a:lnTo>
                    <a:pt x="211681" y="0"/>
                  </a:lnTo>
                  <a:lnTo>
                    <a:pt x="188843" y="27680"/>
                  </a:lnTo>
                  <a:cubicBezTo>
                    <a:pt x="136176" y="105638"/>
                    <a:pt x="105423" y="199617"/>
                    <a:pt x="105423" y="300778"/>
                  </a:cubicBezTo>
                  <a:cubicBezTo>
                    <a:pt x="105423" y="401940"/>
                    <a:pt x="136176" y="495918"/>
                    <a:pt x="188843" y="573876"/>
                  </a:cubicBezTo>
                  <a:lnTo>
                    <a:pt x="215990" y="606778"/>
                  </a:lnTo>
                  <a:lnTo>
                    <a:pt x="0" y="606778"/>
                  </a:lnTo>
                  <a:close/>
                </a:path>
              </a:pathLst>
            </a:custGeom>
            <a:solidFill>
              <a:srgbClr val="C97A00"/>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n-lt"/>
                <a:ea typeface="+mn-ea"/>
                <a:cs typeface="+mn-cs"/>
              </a:endParaRPr>
            </a:p>
          </p:txBody>
        </p:sp>
      </p:grpSp>
      <p:pic>
        <p:nvPicPr>
          <p:cNvPr id="22" name="Picture Placeholder 9" descr="A group of men in a power line&#10;&#10;Description automatically generated">
            <a:extLst>
              <a:ext uri="{FF2B5EF4-FFF2-40B4-BE49-F238E27FC236}">
                <a16:creationId xmlns:a16="http://schemas.microsoft.com/office/drawing/2014/main" id="{852DFF4D-D3B0-41C4-8FFB-308EF83391F3}"/>
              </a:ext>
            </a:extLst>
          </p:cNvPr>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a:xfrm>
            <a:off x="365125" y="3995739"/>
            <a:ext cx="1895475" cy="1895475"/>
          </a:xfrm>
          <a:prstGeom prst="ellipse">
            <a:avLst/>
          </a:prstGeom>
          <a:solidFill>
            <a:srgbClr val="C97A00"/>
          </a:solidFill>
          <a:ln>
            <a:noFill/>
          </a:ln>
        </p:spPr>
      </p:pic>
      <p:pic>
        <p:nvPicPr>
          <p:cNvPr id="26" name="Picture Placeholder 7" descr="A power line in the snow&#10;&#10;Description automatically generated">
            <a:extLst>
              <a:ext uri="{FF2B5EF4-FFF2-40B4-BE49-F238E27FC236}">
                <a16:creationId xmlns:a16="http://schemas.microsoft.com/office/drawing/2014/main" id="{4A1DE87F-CC21-4617-95E0-8FE1764884BD}"/>
              </a:ext>
            </a:extLst>
          </p:cNvPr>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a:xfrm>
            <a:off x="990602" y="2206626"/>
            <a:ext cx="3294063" cy="3294063"/>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rgbClr val="83725B"/>
          </a:solidFill>
          <a:ln>
            <a:noFill/>
          </a:ln>
        </p:spPr>
      </p:pic>
      <p:sp>
        <p:nvSpPr>
          <p:cNvPr id="20" name="Text Placeholder 8">
            <a:extLst>
              <a:ext uri="{FF2B5EF4-FFF2-40B4-BE49-F238E27FC236}">
                <a16:creationId xmlns:a16="http://schemas.microsoft.com/office/drawing/2014/main" id="{CB764013-EA21-49E5-AA3A-CB89C05650B8}"/>
              </a:ext>
            </a:extLst>
          </p:cNvPr>
          <p:cNvSpPr>
            <a:spLocks noGrp="1"/>
          </p:cNvSpPr>
          <p:nvPr>
            <p:ph type="body" sz="quarter" idx="16" hasCustomPrompt="1"/>
          </p:nvPr>
        </p:nvSpPr>
        <p:spPr>
          <a:xfrm>
            <a:off x="5982790" y="2847705"/>
            <a:ext cx="5752951" cy="441649"/>
          </a:xfrm>
        </p:spPr>
        <p:txBody>
          <a:bodyPr lIns="91440" tIns="45720" rIns="91440" bIns="45720"/>
          <a:lstStyle>
            <a:lvl1pPr algn="r">
              <a:defRPr kumimoji="0" lang="en-US" sz="2000" b="1" i="0" u="none" strike="noStrike" cap="none" spc="0" normalizeH="0" baseline="0" dirty="0">
                <a:ln>
                  <a:noFill/>
                </a:ln>
                <a:solidFill>
                  <a:srgbClr val="83725B"/>
                </a:solidFill>
                <a:effectLst/>
                <a:uLnTx/>
                <a:uFillTx/>
                <a:latin typeface="+mn-lt"/>
                <a:ea typeface="+mn-ea"/>
                <a:cs typeface="+mn-cs"/>
              </a:defRPr>
            </a:lvl1pPr>
          </a:lstStyle>
          <a:p>
            <a:pPr marR="0" lvl="0" algn="r" defTabSz="914377" fontAlgn="auto">
              <a:lnSpc>
                <a:spcPct val="90000"/>
              </a:lnSpc>
              <a:spcBef>
                <a:spcPts val="1000"/>
              </a:spcBef>
              <a:spcAft>
                <a:spcPts val="0"/>
              </a:spcAft>
              <a:buClr>
                <a:srgbClr val="FFFFFF">
                  <a:lumMod val="50000"/>
                </a:srgbClr>
              </a:buClr>
              <a:buSzTx/>
              <a:buFont typeface="Wingdings" panose="05000000000000000000" pitchFamily="2" charset="2"/>
              <a:buNone/>
              <a:tabLst/>
            </a:pPr>
            <a:r>
              <a:rPr lang="en-US"/>
              <a:t>Presented By:</a:t>
            </a:r>
          </a:p>
        </p:txBody>
      </p:sp>
      <p:sp>
        <p:nvSpPr>
          <p:cNvPr id="21" name="Text Placeholder 4">
            <a:extLst>
              <a:ext uri="{FF2B5EF4-FFF2-40B4-BE49-F238E27FC236}">
                <a16:creationId xmlns:a16="http://schemas.microsoft.com/office/drawing/2014/main" id="{B2C17FEC-A57A-4CD9-8498-ADC9DA0EF70E}"/>
              </a:ext>
            </a:extLst>
          </p:cNvPr>
          <p:cNvSpPr>
            <a:spLocks noGrp="1"/>
          </p:cNvSpPr>
          <p:nvPr>
            <p:ph type="body" sz="quarter" idx="18" hasCustomPrompt="1"/>
          </p:nvPr>
        </p:nvSpPr>
        <p:spPr>
          <a:xfrm>
            <a:off x="7354957" y="3527027"/>
            <a:ext cx="4380783" cy="327025"/>
          </a:xfrm>
        </p:spPr>
        <p:txBody>
          <a:bodyPr lIns="91440" tIns="45720" rIns="91440" bIns="45720" anchor="ctr"/>
          <a:lstStyle>
            <a:lvl1pPr algn="r">
              <a:defRPr sz="1800"/>
            </a:lvl1pPr>
          </a:lstStyle>
          <a:p>
            <a:pPr lvl="0"/>
            <a:r>
              <a:rPr lang="en-US"/>
              <a:t>Date:</a:t>
            </a:r>
          </a:p>
        </p:txBody>
      </p:sp>
    </p:spTree>
    <p:extLst>
      <p:ext uri="{BB962C8B-B14F-4D97-AF65-F5344CB8AC3E}">
        <p14:creationId xmlns:p14="http://schemas.microsoft.com/office/powerpoint/2010/main" val="23996639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blank">
  <p:cSld name="1_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282993331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84" imgH="384" progId="TCLayout.ActiveDocument.1">
                  <p:embed/>
                </p:oleObj>
              </mc:Choice>
              <mc:Fallback>
                <p:oleObj name="think-cell Slide" r:id="rId3" imgW="384" imgH="384"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35" name="Picture 34">
            <a:extLst>
              <a:ext uri="{FF2B5EF4-FFF2-40B4-BE49-F238E27FC236}">
                <a16:creationId xmlns:a16="http://schemas.microsoft.com/office/drawing/2014/main" id="{0EDB3961-43DC-45B5-B681-705C3016C95C}"/>
              </a:ext>
            </a:extLst>
          </p:cNvPr>
          <p:cNvPicPr>
            <a:picLocks noChangeAspect="1"/>
          </p:cNvPicPr>
          <p:nvPr userDrawn="1"/>
        </p:nvPicPr>
        <p:blipFill>
          <a:blip r:embed="rId5"/>
          <a:stretch>
            <a:fillRect/>
          </a:stretch>
        </p:blipFill>
        <p:spPr>
          <a:xfrm>
            <a:off x="847291" y="1463747"/>
            <a:ext cx="3937000" cy="3568700"/>
          </a:xfrm>
          <a:prstGeom prst="rect">
            <a:avLst/>
          </a:prstGeom>
        </p:spPr>
      </p:pic>
      <p:sp>
        <p:nvSpPr>
          <p:cNvPr id="33" name="Title 1">
            <a:extLst>
              <a:ext uri="{FF2B5EF4-FFF2-40B4-BE49-F238E27FC236}">
                <a16:creationId xmlns:a16="http://schemas.microsoft.com/office/drawing/2014/main" id="{AB454E7C-0BD7-4B73-AE78-94DB0362E85B}"/>
              </a:ext>
            </a:extLst>
          </p:cNvPr>
          <p:cNvSpPr txBox="1">
            <a:spLocks/>
          </p:cNvSpPr>
          <p:nvPr userDrawn="1"/>
        </p:nvSpPr>
        <p:spPr>
          <a:xfrm>
            <a:off x="5392740" y="2867099"/>
            <a:ext cx="6343001" cy="676275"/>
          </a:xfrm>
          <a:prstGeom prst="rect">
            <a:avLst/>
          </a:prstGeom>
        </p:spPr>
        <p:txBody>
          <a:bodyPr vert="horz" lIns="91440" tIns="45720" rIns="91440" bIns="45720" rtlCol="0" anchor="b">
            <a:normAutofit/>
          </a:bodyPr>
          <a:lstStyle>
            <a:lvl1pPr algn="l" defTabSz="914377" rtl="0" eaLnBrk="1" latinLnBrk="0" hangingPunct="1">
              <a:lnSpc>
                <a:spcPct val="90000"/>
              </a:lnSpc>
              <a:spcBef>
                <a:spcPct val="0"/>
              </a:spcBef>
              <a:buNone/>
              <a:defRPr sz="2800" kern="1200">
                <a:solidFill>
                  <a:schemeClr val="tx1"/>
                </a:solidFill>
                <a:latin typeface="+mj-lt"/>
                <a:ea typeface="+mj-ea"/>
                <a:cs typeface="Arial" panose="020B0604020202020204" pitchFamily="34" charset="0"/>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US" sz="2800" b="0" i="0" u="none" strike="noStrike" kern="1200" cap="none" spc="0" normalizeH="0" baseline="0" noProof="0">
                <a:ln>
                  <a:noFill/>
                </a:ln>
                <a:solidFill>
                  <a:srgbClr val="003896"/>
                </a:solidFill>
                <a:effectLst/>
                <a:uLnTx/>
                <a:uFillTx/>
                <a:latin typeface="+mn-lt"/>
                <a:ea typeface="+mn-ea"/>
                <a:cs typeface="+mn-cs"/>
              </a:rPr>
              <a:t>Conclusion</a:t>
            </a:r>
          </a:p>
        </p:txBody>
      </p:sp>
      <p:pic>
        <p:nvPicPr>
          <p:cNvPr id="34" name="Picture Placeholder 4">
            <a:extLst>
              <a:ext uri="{FF2B5EF4-FFF2-40B4-BE49-F238E27FC236}">
                <a16:creationId xmlns:a16="http://schemas.microsoft.com/office/drawing/2014/main" id="{75D0CFCD-C049-4E5C-A8BB-B7BE1576FF49}"/>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a:fillRect/>
          </a:stretch>
        </p:blipFill>
        <p:spPr>
          <a:xfrm>
            <a:off x="1333037" y="1598327"/>
            <a:ext cx="3294851"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rgbClr val="C97A00"/>
          </a:solidFill>
          <a:ln>
            <a:noFill/>
          </a:ln>
        </p:spPr>
      </p:pic>
      <p:sp>
        <p:nvSpPr>
          <p:cNvPr id="36" name="Rectangle 35">
            <a:extLst>
              <a:ext uri="{FF2B5EF4-FFF2-40B4-BE49-F238E27FC236}">
                <a16:creationId xmlns:a16="http://schemas.microsoft.com/office/drawing/2014/main" id="{936ACA46-0980-4D7C-8337-85AF1740FCE6}"/>
              </a:ext>
            </a:extLst>
          </p:cNvPr>
          <p:cNvSpPr/>
          <p:nvPr userDrawn="1"/>
        </p:nvSpPr>
        <p:spPr>
          <a:xfrm>
            <a:off x="0" y="6593974"/>
            <a:ext cx="12192000" cy="264026"/>
          </a:xfrm>
          <a:prstGeom prst="rect">
            <a:avLst/>
          </a:prstGeom>
          <a:solidFill>
            <a:srgbClr val="83725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n-lt"/>
              <a:ea typeface="+mn-ea"/>
              <a:cs typeface="+mn-cs"/>
            </a:endParaRPr>
          </a:p>
        </p:txBody>
      </p:sp>
      <p:sp>
        <p:nvSpPr>
          <p:cNvPr id="37" name="Rectangle 36">
            <a:extLst>
              <a:ext uri="{FF2B5EF4-FFF2-40B4-BE49-F238E27FC236}">
                <a16:creationId xmlns:a16="http://schemas.microsoft.com/office/drawing/2014/main" id="{2E387455-198F-47E0-A88C-BDC1E408805E}"/>
              </a:ext>
            </a:extLst>
          </p:cNvPr>
          <p:cNvSpPr/>
          <p:nvPr userDrawn="1"/>
        </p:nvSpPr>
        <p:spPr>
          <a:xfrm>
            <a:off x="0" y="0"/>
            <a:ext cx="12192000" cy="990600"/>
          </a:xfrm>
          <a:prstGeom prst="rect">
            <a:avLst/>
          </a:prstGeom>
          <a:solidFill>
            <a:srgbClr val="00389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n-lt"/>
              <a:ea typeface="+mn-ea"/>
              <a:cs typeface="+mn-cs"/>
            </a:endParaRPr>
          </a:p>
        </p:txBody>
      </p:sp>
      <p:grpSp>
        <p:nvGrpSpPr>
          <p:cNvPr id="38" name="Group 37">
            <a:extLst>
              <a:ext uri="{FF2B5EF4-FFF2-40B4-BE49-F238E27FC236}">
                <a16:creationId xmlns:a16="http://schemas.microsoft.com/office/drawing/2014/main" id="{F7167918-27CB-4AB9-ACA2-FF91846ED46B}"/>
              </a:ext>
            </a:extLst>
          </p:cNvPr>
          <p:cNvGrpSpPr/>
          <p:nvPr userDrawn="1"/>
        </p:nvGrpSpPr>
        <p:grpSpPr>
          <a:xfrm>
            <a:off x="9733443" y="171358"/>
            <a:ext cx="2148924" cy="651617"/>
            <a:chOff x="7522435" y="1661173"/>
            <a:chExt cx="2715828" cy="823519"/>
          </a:xfrm>
        </p:grpSpPr>
        <p:sp>
          <p:nvSpPr>
            <p:cNvPr id="39" name="Freeform 23">
              <a:extLst>
                <a:ext uri="{FF2B5EF4-FFF2-40B4-BE49-F238E27FC236}">
                  <a16:creationId xmlns:a16="http://schemas.microsoft.com/office/drawing/2014/main" id="{98681AE3-A691-4DA6-B6ED-5DF22F34323E}"/>
                </a:ext>
              </a:extLst>
            </p:cNvPr>
            <p:cNvSpPr/>
            <p:nvPr userDrawn="1"/>
          </p:nvSpPr>
          <p:spPr>
            <a:xfrm>
              <a:off x="7522435" y="1661173"/>
              <a:ext cx="215990" cy="606778"/>
            </a:xfrm>
            <a:custGeom>
              <a:avLst/>
              <a:gdLst>
                <a:gd name="connsiteX0" fmla="*/ 0 w 215990"/>
                <a:gd name="connsiteY0" fmla="*/ 0 h 606778"/>
                <a:gd name="connsiteX1" fmla="*/ 211681 w 215990"/>
                <a:gd name="connsiteY1" fmla="*/ 0 h 606778"/>
                <a:gd name="connsiteX2" fmla="*/ 188843 w 215990"/>
                <a:gd name="connsiteY2" fmla="*/ 27680 h 606778"/>
                <a:gd name="connsiteX3" fmla="*/ 105423 w 215990"/>
                <a:gd name="connsiteY3" fmla="*/ 300778 h 606778"/>
                <a:gd name="connsiteX4" fmla="*/ 188843 w 215990"/>
                <a:gd name="connsiteY4" fmla="*/ 573876 h 606778"/>
                <a:gd name="connsiteX5" fmla="*/ 215990 w 215990"/>
                <a:gd name="connsiteY5" fmla="*/ 606778 h 606778"/>
                <a:gd name="connsiteX6" fmla="*/ 0 w 215990"/>
                <a:gd name="connsiteY6" fmla="*/ 606778 h 60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990" h="606778">
                  <a:moveTo>
                    <a:pt x="0" y="0"/>
                  </a:moveTo>
                  <a:lnTo>
                    <a:pt x="211681" y="0"/>
                  </a:lnTo>
                  <a:lnTo>
                    <a:pt x="188843" y="27680"/>
                  </a:lnTo>
                  <a:cubicBezTo>
                    <a:pt x="136176" y="105638"/>
                    <a:pt x="105423" y="199617"/>
                    <a:pt x="105423" y="300778"/>
                  </a:cubicBezTo>
                  <a:cubicBezTo>
                    <a:pt x="105423" y="401940"/>
                    <a:pt x="136176" y="495918"/>
                    <a:pt x="188843" y="573876"/>
                  </a:cubicBezTo>
                  <a:lnTo>
                    <a:pt x="215990" y="606778"/>
                  </a:lnTo>
                  <a:lnTo>
                    <a:pt x="0" y="606778"/>
                  </a:lnTo>
                  <a:close/>
                </a:path>
              </a:pathLst>
            </a:custGeom>
            <a:solidFill>
              <a:srgbClr val="C97A00"/>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n-lt"/>
                <a:ea typeface="+mn-ea"/>
                <a:cs typeface="+mn-cs"/>
              </a:endParaRPr>
            </a:p>
          </p:txBody>
        </p:sp>
        <p:pic>
          <p:nvPicPr>
            <p:cNvPr id="40" name="Picture 39" descr="A black and white logo&#10;&#10;Description automatically generated">
              <a:extLst>
                <a:ext uri="{FF2B5EF4-FFF2-40B4-BE49-F238E27FC236}">
                  <a16:creationId xmlns:a16="http://schemas.microsoft.com/office/drawing/2014/main" id="{CFF1388E-3FFB-4B97-8F6C-88705373F7B2}"/>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7883826" y="1756056"/>
              <a:ext cx="2354437" cy="728636"/>
            </a:xfrm>
            <a:prstGeom prst="rect">
              <a:avLst/>
            </a:prstGeom>
          </p:spPr>
        </p:pic>
      </p:grpSp>
      <p:pic>
        <p:nvPicPr>
          <p:cNvPr id="41" name="Picture 40">
            <a:extLst>
              <a:ext uri="{FF2B5EF4-FFF2-40B4-BE49-F238E27FC236}">
                <a16:creationId xmlns:a16="http://schemas.microsoft.com/office/drawing/2014/main" id="{1DF56BFB-9B67-473A-AE60-CF2DB46B3E28}"/>
              </a:ext>
            </a:extLst>
          </p:cNvPr>
          <p:cNvPicPr>
            <a:picLocks/>
          </p:cNvPicPr>
          <p:nvPr userDrawn="1"/>
        </p:nvPicPr>
        <p:blipFill>
          <a:blip r:embed="rId8" cstate="screen">
            <a:extLst>
              <a:ext uri="{28A0092B-C50C-407E-A947-70E740481C1C}">
                <a14:useLocalDpi xmlns:a14="http://schemas.microsoft.com/office/drawing/2010/main"/>
              </a:ext>
            </a:extLst>
          </a:blip>
          <a:stretch>
            <a:fillRect/>
          </a:stretch>
        </p:blipFill>
        <p:spPr>
          <a:xfrm>
            <a:off x="451165" y="3285600"/>
            <a:ext cx="2264400" cy="2048400"/>
          </a:xfrm>
          <a:prstGeom prst="rect">
            <a:avLst/>
          </a:prstGeom>
        </p:spPr>
      </p:pic>
      <p:pic>
        <p:nvPicPr>
          <p:cNvPr id="42" name="Picture Placeholder 7">
            <a:extLst>
              <a:ext uri="{FF2B5EF4-FFF2-40B4-BE49-F238E27FC236}">
                <a16:creationId xmlns:a16="http://schemas.microsoft.com/office/drawing/2014/main" id="{A7670E8B-FA5D-4C42-A89F-6E7AAE7D517A}"/>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738189" y="3376613"/>
            <a:ext cx="1895475" cy="1895475"/>
          </a:xfrm>
          <a:prstGeom prst="ellipse">
            <a:avLst/>
          </a:prstGeom>
        </p:spPr>
      </p:pic>
    </p:spTree>
    <p:extLst>
      <p:ext uri="{BB962C8B-B14F-4D97-AF65-F5344CB8AC3E}">
        <p14:creationId xmlns:p14="http://schemas.microsoft.com/office/powerpoint/2010/main" val="33583019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6408074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5"/>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13201576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17877909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5" name="Rectangle 4">
            <a:extLst>
              <a:ext uri="{FF2B5EF4-FFF2-40B4-BE49-F238E27FC236}">
                <a16:creationId xmlns:a16="http://schemas.microsoft.com/office/drawing/2014/main" id="{BB9EED64-0DEB-A705-F1C8-127F77BB42B1}"/>
              </a:ext>
            </a:extLst>
          </p:cNvPr>
          <p:cNvSpPr/>
          <p:nvPr userDrawn="1"/>
        </p:nvSpPr>
        <p:spPr>
          <a:xfrm>
            <a:off x="0" y="6176965"/>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7131075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p:cNvSpPr>
            <a:spLocks noGrp="1"/>
          </p:cNvSpPr>
          <p:nvPr>
            <p:ph type="dt" sz="half" idx="10"/>
          </p:nvPr>
        </p:nvSpPr>
        <p:spPr/>
        <p:txBody>
          <a:bodyPr/>
          <a:lstStyle>
            <a:lvl1pPr>
              <a:defRPr/>
            </a:lvl1pPr>
          </a:lstStyle>
          <a:p>
            <a:pPr>
              <a:defRPr/>
            </a:pPr>
            <a:endParaRPr lang="en-ZA" dirty="0"/>
          </a:p>
        </p:txBody>
      </p:sp>
      <p:sp>
        <p:nvSpPr>
          <p:cNvPr id="4" name="Footer Placeholder 3"/>
          <p:cNvSpPr>
            <a:spLocks noGrp="1"/>
          </p:cNvSpPr>
          <p:nvPr>
            <p:ph type="ftr" sz="quarter" idx="11"/>
          </p:nvPr>
        </p:nvSpPr>
        <p:spPr>
          <a:xfrm>
            <a:off x="4176185" y="6453189"/>
            <a:ext cx="3839633" cy="268287"/>
          </a:xfrm>
          <a:prstGeom prst="rect">
            <a:avLst/>
          </a:prstGeom>
        </p:spPr>
        <p:txBody>
          <a:bodyPr/>
          <a:lstStyle>
            <a:lvl1pPr>
              <a:defRPr/>
            </a:lvl1pPr>
          </a:lstStyle>
          <a:p>
            <a:pPr fontAlgn="base">
              <a:spcBef>
                <a:spcPct val="0"/>
              </a:spcBef>
              <a:spcAft>
                <a:spcPct val="0"/>
              </a:spcAft>
              <a:defRPr/>
            </a:pPr>
            <a:endParaRPr lang="en-ZA" dirty="0">
              <a:solidFill>
                <a:srgbClr val="003896"/>
              </a:solidFill>
            </a:endParaRPr>
          </a:p>
        </p:txBody>
      </p:sp>
      <p:sp>
        <p:nvSpPr>
          <p:cNvPr id="5" name="Slide Number Placeholder 4"/>
          <p:cNvSpPr>
            <a:spLocks noGrp="1"/>
          </p:cNvSpPr>
          <p:nvPr>
            <p:ph type="sldNum" sz="quarter" idx="12"/>
          </p:nvPr>
        </p:nvSpPr>
        <p:spPr/>
        <p:txBody>
          <a:bodyPr/>
          <a:lstStyle>
            <a:lvl1pPr>
              <a:defRPr/>
            </a:lvl1pPr>
          </a:lstStyle>
          <a:p>
            <a:pPr>
              <a:defRPr/>
            </a:pPr>
            <a:fld id="{A2607EEC-A0ED-468E-ADF8-15CC7F28A5E5}" type="slidenum">
              <a:rPr lang="en-ZA"/>
              <a:pPr>
                <a:defRPr/>
              </a:pPr>
              <a:t>‹#›</a:t>
            </a:fld>
            <a:endParaRPr lang="en-ZA" dirty="0"/>
          </a:p>
        </p:txBody>
      </p:sp>
    </p:spTree>
    <p:extLst>
      <p:ext uri="{BB962C8B-B14F-4D97-AF65-F5344CB8AC3E}">
        <p14:creationId xmlns:p14="http://schemas.microsoft.com/office/powerpoint/2010/main" val="3891360134"/>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6948069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dirty="0">
              <a:solidFill>
                <a:srgbClr val="FFFFFF"/>
              </a:solidFill>
              <a:latin typeface="+mn-lt"/>
              <a:ea typeface="+mn-ea"/>
              <a:cs typeface="+mn-cs"/>
              <a:sym typeface="Trebuchet MS" panose="020B0603020202020204" pitchFamily="34" charset="0"/>
            </a:endParaRPr>
          </a:p>
        </p:txBody>
      </p:sp>
      <p:grpSp>
        <p:nvGrpSpPr>
          <p:cNvPr id="16" name="Group 15">
            <a:extLst>
              <a:ext uri="{FF2B5EF4-FFF2-40B4-BE49-F238E27FC236}">
                <a16:creationId xmlns:a16="http://schemas.microsoft.com/office/drawing/2014/main" id="{1168F211-CFBA-447C-B23D-33553481208A}"/>
              </a:ext>
            </a:extLst>
          </p:cNvPr>
          <p:cNvGrpSpPr/>
          <p:nvPr userDrawn="1"/>
        </p:nvGrpSpPr>
        <p:grpSpPr>
          <a:xfrm>
            <a:off x="-636" y="0"/>
            <a:ext cx="4184940" cy="4668934"/>
            <a:chOff x="-636" y="-2959"/>
            <a:chExt cx="4184940" cy="4668934"/>
          </a:xfrm>
        </p:grpSpPr>
        <p:pic>
          <p:nvPicPr>
            <p:cNvPr id="17" name="Picture 16" descr="A power lines in a tower&#10;&#10;Description automatically generated">
              <a:extLst>
                <a:ext uri="{FF2B5EF4-FFF2-40B4-BE49-F238E27FC236}">
                  <a16:creationId xmlns:a16="http://schemas.microsoft.com/office/drawing/2014/main" id="{A1ED3DBC-AED8-4E54-848C-A9122798431F}"/>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harpenSoften amount="-16000"/>
                      </a14:imgEffect>
                    </a14:imgLayer>
                  </a14:imgProps>
                </a:ext>
                <a:ext uri="{28A0092B-C50C-407E-A947-70E740481C1C}">
                  <a14:useLocalDpi xmlns:a14="http://schemas.microsoft.com/office/drawing/2010/main"/>
                </a:ext>
              </a:extLst>
            </a:blip>
            <a:stretch>
              <a:fillRect/>
            </a:stretch>
          </p:blipFill>
          <p:spPr>
            <a:xfrm>
              <a:off x="-636" y="18566"/>
              <a:ext cx="4184940" cy="4647409"/>
            </a:xfrm>
            <a:prstGeom prst="rect">
              <a:avLst/>
            </a:prstGeom>
            <a:noFill/>
          </p:spPr>
        </p:pic>
        <p:pic>
          <p:nvPicPr>
            <p:cNvPr id="19" name="Picture 18" descr="A black and white gradient&#10;&#10;Description automatically generated">
              <a:extLst>
                <a:ext uri="{FF2B5EF4-FFF2-40B4-BE49-F238E27FC236}">
                  <a16:creationId xmlns:a16="http://schemas.microsoft.com/office/drawing/2014/main" id="{CE97D324-8590-4F35-B6C5-D0677B586217}"/>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09156" y="-2959"/>
              <a:ext cx="3855270" cy="3784661"/>
            </a:xfrm>
            <a:prstGeom prst="rect">
              <a:avLst/>
            </a:prstGeom>
          </p:spPr>
        </p:pic>
      </p:grpSp>
      <p:pic>
        <p:nvPicPr>
          <p:cNvPr id="23" name="Picture 22">
            <a:extLst>
              <a:ext uri="{FF2B5EF4-FFF2-40B4-BE49-F238E27FC236}">
                <a16:creationId xmlns:a16="http://schemas.microsoft.com/office/drawing/2014/main" id="{E126619E-1D5E-44AE-8322-11348110E211}"/>
              </a:ext>
            </a:extLst>
          </p:cNvPr>
          <p:cNvPicPr>
            <a:picLocks noChangeAspect="1"/>
          </p:cNvPicPr>
          <p:nvPr userDrawn="1"/>
        </p:nvPicPr>
        <p:blipFill>
          <a:blip r:embed="rId9">
            <a:extLst>
              <a:ext uri="{28A0092B-C50C-407E-A947-70E740481C1C}">
                <a14:useLocalDpi xmlns:a14="http://schemas.microsoft.com/office/drawing/2010/main"/>
              </a:ext>
            </a:extLst>
          </a:blip>
          <a:srcRect/>
          <a:stretch/>
        </p:blipFill>
        <p:spPr>
          <a:xfrm>
            <a:off x="-635" y="4132045"/>
            <a:ext cx="12192636" cy="2476628"/>
          </a:xfrm>
          <a:prstGeom prst="rect">
            <a:avLst/>
          </a:prstGeom>
        </p:spPr>
      </p:pic>
      <p:sp>
        <p:nvSpPr>
          <p:cNvPr id="24" name="Rectangle 23">
            <a:extLst>
              <a:ext uri="{FF2B5EF4-FFF2-40B4-BE49-F238E27FC236}">
                <a16:creationId xmlns:a16="http://schemas.microsoft.com/office/drawing/2014/main" id="{15DE9E23-3CD4-4166-8455-324CC2E59186}"/>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mn-lt"/>
              <a:ea typeface="+mn-ea"/>
              <a:cs typeface="+mn-cs"/>
            </a:endParaRPr>
          </a:p>
        </p:txBody>
      </p:sp>
      <p:pic>
        <p:nvPicPr>
          <p:cNvPr id="28" name="Picture 27">
            <a:extLst>
              <a:ext uri="{FF2B5EF4-FFF2-40B4-BE49-F238E27FC236}">
                <a16:creationId xmlns:a16="http://schemas.microsoft.com/office/drawing/2014/main" id="{8FF126D9-3E44-434D-BB64-DD9A7EAE3AEB}"/>
              </a:ext>
            </a:extLst>
          </p:cNvPr>
          <p:cNvPicPr>
            <a:picLocks noChangeAspect="1"/>
          </p:cNvPicPr>
          <p:nvPr userDrawn="1"/>
        </p:nvPicPr>
        <p:blipFill rotWithShape="1">
          <a:blip r:embed="rId10" cstate="screen">
            <a:extLst>
              <a:ext uri="{28A0092B-C50C-407E-A947-70E740481C1C}">
                <a14:useLocalDpi xmlns:a14="http://schemas.microsoft.com/office/drawing/2010/main"/>
              </a:ext>
            </a:extLst>
          </a:blip>
          <a:srcRect l="-959" t="-705" r="-3001" b="-22840"/>
          <a:stretch/>
        </p:blipFill>
        <p:spPr>
          <a:xfrm>
            <a:off x="456262" y="2081012"/>
            <a:ext cx="4092879" cy="4408824"/>
          </a:xfrm>
          <a:prstGeom prst="rect">
            <a:avLst/>
          </a:prstGeom>
        </p:spPr>
      </p:pic>
      <p:pic>
        <p:nvPicPr>
          <p:cNvPr id="29" name="Picture 28">
            <a:extLst>
              <a:ext uri="{FF2B5EF4-FFF2-40B4-BE49-F238E27FC236}">
                <a16:creationId xmlns:a16="http://schemas.microsoft.com/office/drawing/2014/main" id="{232630C1-99BD-4ECE-B9FB-93D7A9BC541A}"/>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73579" y="3929371"/>
            <a:ext cx="2264704" cy="2028811"/>
          </a:xfrm>
          <a:prstGeom prst="rect">
            <a:avLst/>
          </a:prstGeom>
        </p:spPr>
      </p:pic>
      <p:grpSp>
        <p:nvGrpSpPr>
          <p:cNvPr id="42" name="Group 41">
            <a:extLst>
              <a:ext uri="{FF2B5EF4-FFF2-40B4-BE49-F238E27FC236}">
                <a16:creationId xmlns:a16="http://schemas.microsoft.com/office/drawing/2014/main" id="{AF538F1B-CA3B-4124-8FC3-2756C8D98609}"/>
              </a:ext>
            </a:extLst>
          </p:cNvPr>
          <p:cNvGrpSpPr/>
          <p:nvPr userDrawn="1"/>
        </p:nvGrpSpPr>
        <p:grpSpPr>
          <a:xfrm>
            <a:off x="8976077" y="233111"/>
            <a:ext cx="2906226" cy="1106941"/>
            <a:chOff x="8976077" y="233111"/>
            <a:chExt cx="2906226" cy="1106941"/>
          </a:xfrm>
        </p:grpSpPr>
        <p:pic>
          <p:nvPicPr>
            <p:cNvPr id="43" name="Picture 42">
              <a:extLst>
                <a:ext uri="{FF2B5EF4-FFF2-40B4-BE49-F238E27FC236}">
                  <a16:creationId xmlns:a16="http://schemas.microsoft.com/office/drawing/2014/main" id="{E0CFB8E7-8C2F-43DC-B021-6880FED46330}"/>
                </a:ext>
              </a:extLst>
            </p:cNvPr>
            <p:cNvPicPr>
              <a:picLocks noChangeAspect="1"/>
            </p:cNvPicPr>
            <p:nvPr userDrawn="1"/>
          </p:nvPicPr>
          <p:blipFill>
            <a:blip r:embed="rId12" cstate="screen">
              <a:extLst>
                <a:ext uri="{28A0092B-C50C-407E-A947-70E740481C1C}">
                  <a14:useLocalDpi xmlns:a14="http://schemas.microsoft.com/office/drawing/2010/main"/>
                </a:ext>
              </a:extLst>
            </a:blip>
            <a:srcRect/>
            <a:stretch/>
          </p:blipFill>
          <p:spPr>
            <a:xfrm>
              <a:off x="9147071" y="233111"/>
              <a:ext cx="2735232" cy="1106941"/>
            </a:xfrm>
            <a:prstGeom prst="rect">
              <a:avLst/>
            </a:prstGeom>
          </p:spPr>
        </p:pic>
        <p:sp>
          <p:nvSpPr>
            <p:cNvPr id="44" name="Freeform 4">
              <a:extLst>
                <a:ext uri="{FF2B5EF4-FFF2-40B4-BE49-F238E27FC236}">
                  <a16:creationId xmlns:a16="http://schemas.microsoft.com/office/drawing/2014/main" id="{BC8B8AF0-E737-4656-80D9-4BA39D3AF3CB}"/>
                </a:ext>
              </a:extLst>
            </p:cNvPr>
            <p:cNvSpPr/>
            <p:nvPr userDrawn="1"/>
          </p:nvSpPr>
          <p:spPr>
            <a:xfrm>
              <a:off x="8976077" y="327378"/>
              <a:ext cx="215991" cy="606778"/>
            </a:xfrm>
            <a:custGeom>
              <a:avLst/>
              <a:gdLst>
                <a:gd name="connsiteX0" fmla="*/ 0 w 215990"/>
                <a:gd name="connsiteY0" fmla="*/ 0 h 606778"/>
                <a:gd name="connsiteX1" fmla="*/ 211681 w 215990"/>
                <a:gd name="connsiteY1" fmla="*/ 0 h 606778"/>
                <a:gd name="connsiteX2" fmla="*/ 188843 w 215990"/>
                <a:gd name="connsiteY2" fmla="*/ 27680 h 606778"/>
                <a:gd name="connsiteX3" fmla="*/ 105423 w 215990"/>
                <a:gd name="connsiteY3" fmla="*/ 300778 h 606778"/>
                <a:gd name="connsiteX4" fmla="*/ 188843 w 215990"/>
                <a:gd name="connsiteY4" fmla="*/ 573876 h 606778"/>
                <a:gd name="connsiteX5" fmla="*/ 215990 w 215990"/>
                <a:gd name="connsiteY5" fmla="*/ 606778 h 606778"/>
                <a:gd name="connsiteX6" fmla="*/ 0 w 215990"/>
                <a:gd name="connsiteY6" fmla="*/ 606778 h 60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990" h="606778">
                  <a:moveTo>
                    <a:pt x="0" y="0"/>
                  </a:moveTo>
                  <a:lnTo>
                    <a:pt x="211681" y="0"/>
                  </a:lnTo>
                  <a:lnTo>
                    <a:pt x="188843" y="27680"/>
                  </a:lnTo>
                  <a:cubicBezTo>
                    <a:pt x="136176" y="105638"/>
                    <a:pt x="105423" y="199617"/>
                    <a:pt x="105423" y="300778"/>
                  </a:cubicBezTo>
                  <a:cubicBezTo>
                    <a:pt x="105423" y="401940"/>
                    <a:pt x="136176" y="495918"/>
                    <a:pt x="188843" y="573876"/>
                  </a:cubicBezTo>
                  <a:lnTo>
                    <a:pt x="215990" y="606778"/>
                  </a:lnTo>
                  <a:lnTo>
                    <a:pt x="0" y="606778"/>
                  </a:lnTo>
                  <a:close/>
                </a:path>
              </a:pathLst>
            </a:custGeom>
            <a:solidFill>
              <a:srgbClr val="C97A00"/>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endParaRPr>
            </a:p>
          </p:txBody>
        </p:sp>
      </p:grpSp>
      <p:pic>
        <p:nvPicPr>
          <p:cNvPr id="22" name="Picture Placeholder 9" descr="A group of men in a power line&#10;&#10;Description automatically generated">
            <a:extLst>
              <a:ext uri="{FF2B5EF4-FFF2-40B4-BE49-F238E27FC236}">
                <a16:creationId xmlns:a16="http://schemas.microsoft.com/office/drawing/2014/main" id="{852DFF4D-D3B0-41C4-8FFB-308EF83391F3}"/>
              </a:ext>
            </a:extLst>
          </p:cNvPr>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a:xfrm>
            <a:off x="365125" y="3995739"/>
            <a:ext cx="1895475" cy="1895475"/>
          </a:xfrm>
          <a:prstGeom prst="ellipse">
            <a:avLst/>
          </a:prstGeom>
          <a:solidFill>
            <a:srgbClr val="C97A00"/>
          </a:solidFill>
          <a:ln>
            <a:noFill/>
          </a:ln>
        </p:spPr>
      </p:pic>
      <p:pic>
        <p:nvPicPr>
          <p:cNvPr id="26" name="Picture Placeholder 7" descr="A power line in the snow&#10;&#10;Description automatically generated">
            <a:extLst>
              <a:ext uri="{FF2B5EF4-FFF2-40B4-BE49-F238E27FC236}">
                <a16:creationId xmlns:a16="http://schemas.microsoft.com/office/drawing/2014/main" id="{4A1DE87F-CC21-4617-95E0-8FE1764884BD}"/>
              </a:ext>
            </a:extLst>
          </p:cNvPr>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a:xfrm>
            <a:off x="990602" y="2206626"/>
            <a:ext cx="3294063" cy="3294063"/>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rgbClr val="83725B"/>
          </a:solidFill>
          <a:ln>
            <a:noFill/>
          </a:ln>
        </p:spPr>
      </p:pic>
      <p:sp>
        <p:nvSpPr>
          <p:cNvPr id="20" name="Text Placeholder 8">
            <a:extLst>
              <a:ext uri="{FF2B5EF4-FFF2-40B4-BE49-F238E27FC236}">
                <a16:creationId xmlns:a16="http://schemas.microsoft.com/office/drawing/2014/main" id="{CB764013-EA21-49E5-AA3A-CB89C05650B8}"/>
              </a:ext>
            </a:extLst>
          </p:cNvPr>
          <p:cNvSpPr>
            <a:spLocks noGrp="1"/>
          </p:cNvSpPr>
          <p:nvPr>
            <p:ph type="body" sz="quarter" idx="16" hasCustomPrompt="1"/>
          </p:nvPr>
        </p:nvSpPr>
        <p:spPr>
          <a:xfrm>
            <a:off x="5982790" y="2847705"/>
            <a:ext cx="5752951" cy="441649"/>
          </a:xfrm>
        </p:spPr>
        <p:txBody>
          <a:bodyPr lIns="91440" tIns="45720" rIns="91440" bIns="45720"/>
          <a:lstStyle>
            <a:lvl1pPr algn="r">
              <a:defRPr kumimoji="0" lang="en-US" sz="2000" b="1" i="0" u="none" strike="noStrike" cap="none" spc="0" normalizeH="0" baseline="0" dirty="0">
                <a:ln>
                  <a:noFill/>
                </a:ln>
                <a:solidFill>
                  <a:srgbClr val="83725B"/>
                </a:solidFill>
                <a:effectLst/>
                <a:uLnTx/>
                <a:uFillTx/>
                <a:latin typeface="+mn-lt"/>
                <a:ea typeface="+mn-ea"/>
                <a:cs typeface="+mn-cs"/>
              </a:defRPr>
            </a:lvl1pPr>
          </a:lstStyle>
          <a:p>
            <a:pPr marR="0" lvl="0" algn="r" defTabSz="914377" fontAlgn="auto">
              <a:lnSpc>
                <a:spcPct val="90000"/>
              </a:lnSpc>
              <a:spcBef>
                <a:spcPts val="1000"/>
              </a:spcBef>
              <a:spcAft>
                <a:spcPts val="0"/>
              </a:spcAft>
              <a:buClr>
                <a:srgbClr val="FFFFFF">
                  <a:lumMod val="50000"/>
                </a:srgbClr>
              </a:buClr>
              <a:buSzTx/>
              <a:buFont typeface="Wingdings" panose="05000000000000000000" pitchFamily="2" charset="2"/>
              <a:buNone/>
              <a:tabLst/>
            </a:pPr>
            <a:r>
              <a:rPr lang="en-US" dirty="0"/>
              <a:t>Presented By:</a:t>
            </a:r>
          </a:p>
        </p:txBody>
      </p:sp>
      <p:sp>
        <p:nvSpPr>
          <p:cNvPr id="21" name="Text Placeholder 4">
            <a:extLst>
              <a:ext uri="{FF2B5EF4-FFF2-40B4-BE49-F238E27FC236}">
                <a16:creationId xmlns:a16="http://schemas.microsoft.com/office/drawing/2014/main" id="{B2C17FEC-A57A-4CD9-8498-ADC9DA0EF70E}"/>
              </a:ext>
            </a:extLst>
          </p:cNvPr>
          <p:cNvSpPr>
            <a:spLocks noGrp="1"/>
          </p:cNvSpPr>
          <p:nvPr>
            <p:ph type="body" sz="quarter" idx="18" hasCustomPrompt="1"/>
          </p:nvPr>
        </p:nvSpPr>
        <p:spPr>
          <a:xfrm>
            <a:off x="7354957" y="3527027"/>
            <a:ext cx="4380783" cy="327025"/>
          </a:xfrm>
        </p:spPr>
        <p:txBody>
          <a:bodyPr lIns="91440" tIns="45720" rIns="91440" bIns="45720" anchor="ctr"/>
          <a:lstStyle>
            <a:lvl1pPr algn="r">
              <a:defRPr sz="1800"/>
            </a:lvl1pPr>
          </a:lstStyle>
          <a:p>
            <a:pPr lvl="0"/>
            <a:r>
              <a:rPr lang="en-US" dirty="0"/>
              <a:t>Date:</a:t>
            </a:r>
          </a:p>
        </p:txBody>
      </p:sp>
      <p:sp>
        <p:nvSpPr>
          <p:cNvPr id="27" name="Title 1">
            <a:extLst>
              <a:ext uri="{FF2B5EF4-FFF2-40B4-BE49-F238E27FC236}">
                <a16:creationId xmlns:a16="http://schemas.microsoft.com/office/drawing/2014/main" id="{97B85AD9-9789-4BC1-BDB1-EC39EB5D8699}"/>
              </a:ext>
            </a:extLst>
          </p:cNvPr>
          <p:cNvSpPr>
            <a:spLocks noGrp="1"/>
          </p:cNvSpPr>
          <p:nvPr>
            <p:ph type="ctrTitle" hasCustomPrompt="1"/>
          </p:nvPr>
        </p:nvSpPr>
        <p:spPr>
          <a:xfrm>
            <a:off x="4618049" y="1404739"/>
            <a:ext cx="7117691" cy="676656"/>
          </a:xfrm>
          <a:prstGeom prst="rect">
            <a:avLst/>
          </a:prstGeom>
        </p:spPr>
        <p:txBody>
          <a:bodyPr vert="horz" anchor="t"/>
          <a:lstStyle>
            <a:lvl1pPr algn="r">
              <a:defRPr sz="3200" b="0">
                <a:solidFill>
                  <a:schemeClr val="tx1"/>
                </a:solidFill>
                <a:latin typeface="+mj-lt"/>
                <a:ea typeface="+mj-ea"/>
                <a:cs typeface="+mj-cs"/>
              </a:defRPr>
            </a:lvl1pPr>
          </a:lstStyle>
          <a:p>
            <a:r>
              <a:rPr lang="en-US" dirty="0"/>
              <a:t>Title of </a:t>
            </a:r>
            <a:r>
              <a:rPr lang="en-US" b="1" dirty="0"/>
              <a:t>Presentation</a:t>
            </a:r>
          </a:p>
        </p:txBody>
      </p:sp>
    </p:spTree>
    <p:extLst>
      <p:ext uri="{BB962C8B-B14F-4D97-AF65-F5344CB8AC3E}">
        <p14:creationId xmlns:p14="http://schemas.microsoft.com/office/powerpoint/2010/main" val="36020026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Alternative 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30551549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dirty="0">
              <a:solidFill>
                <a:srgbClr val="FFFFFF"/>
              </a:solidFill>
              <a:latin typeface="+mn-lt"/>
              <a:ea typeface="+mn-ea"/>
              <a:cs typeface="+mn-cs"/>
              <a:sym typeface="Trebuchet MS" panose="020B0603020202020204" pitchFamily="34" charset="0"/>
            </a:endParaRPr>
          </a:p>
        </p:txBody>
      </p:sp>
      <p:grpSp>
        <p:nvGrpSpPr>
          <p:cNvPr id="16" name="Group 15">
            <a:extLst>
              <a:ext uri="{FF2B5EF4-FFF2-40B4-BE49-F238E27FC236}">
                <a16:creationId xmlns:a16="http://schemas.microsoft.com/office/drawing/2014/main" id="{1168F211-CFBA-447C-B23D-33553481208A}"/>
              </a:ext>
            </a:extLst>
          </p:cNvPr>
          <p:cNvGrpSpPr/>
          <p:nvPr userDrawn="1"/>
        </p:nvGrpSpPr>
        <p:grpSpPr>
          <a:xfrm>
            <a:off x="-636" y="0"/>
            <a:ext cx="4184940" cy="4668934"/>
            <a:chOff x="-636" y="-2959"/>
            <a:chExt cx="4184940" cy="4668934"/>
          </a:xfrm>
        </p:grpSpPr>
        <p:pic>
          <p:nvPicPr>
            <p:cNvPr id="17" name="Picture 16" descr="A power lines in a tower&#10;&#10;Description automatically generated">
              <a:extLst>
                <a:ext uri="{FF2B5EF4-FFF2-40B4-BE49-F238E27FC236}">
                  <a16:creationId xmlns:a16="http://schemas.microsoft.com/office/drawing/2014/main" id="{A1ED3DBC-AED8-4E54-848C-A9122798431F}"/>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harpenSoften amount="-16000"/>
                      </a14:imgEffect>
                    </a14:imgLayer>
                  </a14:imgProps>
                </a:ext>
                <a:ext uri="{28A0092B-C50C-407E-A947-70E740481C1C}">
                  <a14:useLocalDpi xmlns:a14="http://schemas.microsoft.com/office/drawing/2010/main"/>
                </a:ext>
              </a:extLst>
            </a:blip>
            <a:stretch>
              <a:fillRect/>
            </a:stretch>
          </p:blipFill>
          <p:spPr>
            <a:xfrm>
              <a:off x="-636" y="18566"/>
              <a:ext cx="4184940" cy="4647409"/>
            </a:xfrm>
            <a:prstGeom prst="rect">
              <a:avLst/>
            </a:prstGeom>
            <a:noFill/>
          </p:spPr>
        </p:pic>
        <p:pic>
          <p:nvPicPr>
            <p:cNvPr id="19" name="Picture 18" descr="A black and white gradient&#10;&#10;Description automatically generated">
              <a:extLst>
                <a:ext uri="{FF2B5EF4-FFF2-40B4-BE49-F238E27FC236}">
                  <a16:creationId xmlns:a16="http://schemas.microsoft.com/office/drawing/2014/main" id="{CE97D324-8590-4F35-B6C5-D0677B586217}"/>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09156" y="-2959"/>
              <a:ext cx="3855270" cy="3784661"/>
            </a:xfrm>
            <a:prstGeom prst="rect">
              <a:avLst/>
            </a:prstGeom>
          </p:spPr>
        </p:pic>
      </p:grpSp>
      <p:pic>
        <p:nvPicPr>
          <p:cNvPr id="23" name="Picture 22">
            <a:extLst>
              <a:ext uri="{FF2B5EF4-FFF2-40B4-BE49-F238E27FC236}">
                <a16:creationId xmlns:a16="http://schemas.microsoft.com/office/drawing/2014/main" id="{E126619E-1D5E-44AE-8322-11348110E211}"/>
              </a:ext>
            </a:extLst>
          </p:cNvPr>
          <p:cNvPicPr>
            <a:picLocks noChangeAspect="1"/>
          </p:cNvPicPr>
          <p:nvPr userDrawn="1"/>
        </p:nvPicPr>
        <p:blipFill>
          <a:blip r:embed="rId9">
            <a:extLst>
              <a:ext uri="{28A0092B-C50C-407E-A947-70E740481C1C}">
                <a14:useLocalDpi xmlns:a14="http://schemas.microsoft.com/office/drawing/2010/main"/>
              </a:ext>
            </a:extLst>
          </a:blip>
          <a:srcRect/>
          <a:stretch/>
        </p:blipFill>
        <p:spPr>
          <a:xfrm>
            <a:off x="-635" y="4132045"/>
            <a:ext cx="12192636" cy="2476628"/>
          </a:xfrm>
          <a:prstGeom prst="rect">
            <a:avLst/>
          </a:prstGeom>
        </p:spPr>
      </p:pic>
      <p:sp>
        <p:nvSpPr>
          <p:cNvPr id="24" name="Rectangle 23">
            <a:extLst>
              <a:ext uri="{FF2B5EF4-FFF2-40B4-BE49-F238E27FC236}">
                <a16:creationId xmlns:a16="http://schemas.microsoft.com/office/drawing/2014/main" id="{15DE9E23-3CD4-4166-8455-324CC2E59186}"/>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mn-lt"/>
              <a:ea typeface="+mn-ea"/>
              <a:cs typeface="+mn-cs"/>
            </a:endParaRPr>
          </a:p>
        </p:txBody>
      </p:sp>
      <p:sp>
        <p:nvSpPr>
          <p:cNvPr id="25" name="Title 1">
            <a:extLst>
              <a:ext uri="{FF2B5EF4-FFF2-40B4-BE49-F238E27FC236}">
                <a16:creationId xmlns:a16="http://schemas.microsoft.com/office/drawing/2014/main" id="{C3F1165E-A392-4B69-9CDB-7D0B8D882636}"/>
              </a:ext>
            </a:extLst>
          </p:cNvPr>
          <p:cNvSpPr>
            <a:spLocks noGrp="1"/>
          </p:cNvSpPr>
          <p:nvPr>
            <p:ph type="ctrTitle" hasCustomPrompt="1"/>
          </p:nvPr>
        </p:nvSpPr>
        <p:spPr>
          <a:xfrm>
            <a:off x="4618049" y="1404739"/>
            <a:ext cx="7117691" cy="676656"/>
          </a:xfrm>
          <a:prstGeom prst="rect">
            <a:avLst/>
          </a:prstGeom>
        </p:spPr>
        <p:txBody>
          <a:bodyPr vert="horz" anchor="t"/>
          <a:lstStyle>
            <a:lvl1pPr algn="r">
              <a:defRPr sz="3200" b="0">
                <a:solidFill>
                  <a:schemeClr val="tx1"/>
                </a:solidFill>
                <a:latin typeface="+mj-lt"/>
                <a:ea typeface="+mj-ea"/>
                <a:cs typeface="+mj-cs"/>
              </a:defRPr>
            </a:lvl1pPr>
          </a:lstStyle>
          <a:p>
            <a:r>
              <a:rPr lang="en-US" dirty="0"/>
              <a:t>Title of </a:t>
            </a:r>
            <a:r>
              <a:rPr lang="en-US" b="1" dirty="0"/>
              <a:t>Presentation</a:t>
            </a:r>
          </a:p>
        </p:txBody>
      </p:sp>
      <p:pic>
        <p:nvPicPr>
          <p:cNvPr id="28" name="Picture 27">
            <a:extLst>
              <a:ext uri="{FF2B5EF4-FFF2-40B4-BE49-F238E27FC236}">
                <a16:creationId xmlns:a16="http://schemas.microsoft.com/office/drawing/2014/main" id="{8FF126D9-3E44-434D-BB64-DD9A7EAE3AEB}"/>
              </a:ext>
            </a:extLst>
          </p:cNvPr>
          <p:cNvPicPr>
            <a:picLocks noChangeAspect="1"/>
          </p:cNvPicPr>
          <p:nvPr userDrawn="1"/>
        </p:nvPicPr>
        <p:blipFill rotWithShape="1">
          <a:blip r:embed="rId10" cstate="screen">
            <a:extLst>
              <a:ext uri="{28A0092B-C50C-407E-A947-70E740481C1C}">
                <a14:useLocalDpi xmlns:a14="http://schemas.microsoft.com/office/drawing/2010/main"/>
              </a:ext>
            </a:extLst>
          </a:blip>
          <a:srcRect l="-959" t="-705" r="-3001" b="-22840"/>
          <a:stretch/>
        </p:blipFill>
        <p:spPr>
          <a:xfrm>
            <a:off x="456262" y="2081012"/>
            <a:ext cx="4092879" cy="4408824"/>
          </a:xfrm>
          <a:prstGeom prst="rect">
            <a:avLst/>
          </a:prstGeom>
        </p:spPr>
      </p:pic>
      <p:pic>
        <p:nvPicPr>
          <p:cNvPr id="29" name="Picture 28">
            <a:extLst>
              <a:ext uri="{FF2B5EF4-FFF2-40B4-BE49-F238E27FC236}">
                <a16:creationId xmlns:a16="http://schemas.microsoft.com/office/drawing/2014/main" id="{232630C1-99BD-4ECE-B9FB-93D7A9BC541A}"/>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73579" y="3929371"/>
            <a:ext cx="2264704" cy="2028811"/>
          </a:xfrm>
          <a:prstGeom prst="rect">
            <a:avLst/>
          </a:prstGeom>
        </p:spPr>
      </p:pic>
      <p:sp>
        <p:nvSpPr>
          <p:cNvPr id="30" name="Picture Placeholder 101">
            <a:extLst>
              <a:ext uri="{FF2B5EF4-FFF2-40B4-BE49-F238E27FC236}">
                <a16:creationId xmlns:a16="http://schemas.microsoft.com/office/drawing/2014/main" id="{337A08F1-4DBE-4D71-826B-2B805C5002DE}"/>
              </a:ext>
            </a:extLst>
          </p:cNvPr>
          <p:cNvSpPr>
            <a:spLocks noGrp="1"/>
          </p:cNvSpPr>
          <p:nvPr>
            <p:ph type="pic" sz="quarter" idx="14" hasCustomPrompt="1"/>
          </p:nvPr>
        </p:nvSpPr>
        <p:spPr>
          <a:xfrm>
            <a:off x="364199" y="3996036"/>
            <a:ext cx="1895476" cy="1895476"/>
          </a:xfrm>
          <a:prstGeom prst="ellipse">
            <a:avLst/>
          </a:prstGeom>
          <a:solidFill>
            <a:srgbClr val="C97A00"/>
          </a:solidFill>
          <a:ln>
            <a:noFill/>
          </a:ln>
        </p:spPr>
        <p:txBody>
          <a:bodyPr anchor="ctr"/>
          <a:lstStyle>
            <a:lvl1pPr marL="0" indent="0" algn="ctr">
              <a:lnSpc>
                <a:spcPct val="90000"/>
              </a:lnSpc>
              <a:spcBef>
                <a:spcPts val="1000"/>
              </a:spcBef>
              <a:spcAft>
                <a:spcPts val="0"/>
              </a:spcAft>
              <a:buNone/>
              <a:defRPr sz="2400">
                <a:solidFill>
                  <a:schemeClr val="bg1"/>
                </a:solidFill>
                <a:latin typeface="+mn-lt"/>
                <a:ea typeface="+mn-ea"/>
                <a:cs typeface="+mn-cs"/>
              </a:defRPr>
            </a:lvl1pPr>
          </a:lstStyle>
          <a:p>
            <a:r>
              <a:rPr lang="en-US" dirty="0"/>
              <a:t>Click here to insert image</a:t>
            </a:r>
          </a:p>
        </p:txBody>
      </p:sp>
      <p:sp>
        <p:nvSpPr>
          <p:cNvPr id="31" name="Picture Placeholder 14">
            <a:extLst>
              <a:ext uri="{FF2B5EF4-FFF2-40B4-BE49-F238E27FC236}">
                <a16:creationId xmlns:a16="http://schemas.microsoft.com/office/drawing/2014/main" id="{DF7565DE-E009-4E6F-92F8-B5C2AD12CBDC}"/>
              </a:ext>
            </a:extLst>
          </p:cNvPr>
          <p:cNvSpPr>
            <a:spLocks noGrp="1"/>
          </p:cNvSpPr>
          <p:nvPr>
            <p:ph type="pic" sz="quarter" idx="15" hasCustomPrompt="1"/>
          </p:nvPr>
        </p:nvSpPr>
        <p:spPr>
          <a:xfrm>
            <a:off x="990499" y="2213886"/>
            <a:ext cx="3305746" cy="3305746"/>
          </a:xfrm>
          <a:custGeom>
            <a:avLst/>
            <a:gdLst>
              <a:gd name="connsiteX0" fmla="*/ 1652873 w 3305746"/>
              <a:gd name="connsiteY0" fmla="*/ 0 h 3305746"/>
              <a:gd name="connsiteX1" fmla="*/ 3305746 w 3305746"/>
              <a:gd name="connsiteY1" fmla="*/ 1652873 h 3305746"/>
              <a:gd name="connsiteX2" fmla="*/ 1652873 w 3305746"/>
              <a:gd name="connsiteY2" fmla="*/ 3305746 h 3305746"/>
              <a:gd name="connsiteX3" fmla="*/ 1319761 w 3305746"/>
              <a:gd name="connsiteY3" fmla="*/ 3272166 h 3305746"/>
              <a:gd name="connsiteX4" fmla="*/ 1207343 w 3305746"/>
              <a:gd name="connsiteY4" fmla="*/ 3243260 h 3305746"/>
              <a:gd name="connsiteX5" fmla="*/ 1225332 w 3305746"/>
              <a:gd name="connsiteY5" fmla="*/ 3213650 h 3305746"/>
              <a:gd name="connsiteX6" fmla="*/ 1347784 w 3305746"/>
              <a:gd name="connsiteY6" fmla="*/ 2730048 h 3305746"/>
              <a:gd name="connsiteX7" fmla="*/ 333220 w 3305746"/>
              <a:gd name="connsiteY7" fmla="*/ 1715484 h 3305746"/>
              <a:gd name="connsiteX8" fmla="*/ 31520 w 3305746"/>
              <a:gd name="connsiteY8" fmla="*/ 1761097 h 3305746"/>
              <a:gd name="connsiteX9" fmla="*/ 5938 w 3305746"/>
              <a:gd name="connsiteY9" fmla="*/ 1770460 h 3305746"/>
              <a:gd name="connsiteX10" fmla="*/ 0 w 3305746"/>
              <a:gd name="connsiteY10" fmla="*/ 1652873 h 3305746"/>
              <a:gd name="connsiteX11" fmla="*/ 1652873 w 3305746"/>
              <a:gd name="connsiteY11" fmla="*/ 0 h 3305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05746" h="3305746">
                <a:moveTo>
                  <a:pt x="1652873" y="0"/>
                </a:moveTo>
                <a:cubicBezTo>
                  <a:pt x="2565730" y="0"/>
                  <a:pt x="3305746" y="740016"/>
                  <a:pt x="3305746" y="1652873"/>
                </a:cubicBezTo>
                <a:cubicBezTo>
                  <a:pt x="3305746" y="2565730"/>
                  <a:pt x="2565730" y="3305746"/>
                  <a:pt x="1652873" y="3305746"/>
                </a:cubicBezTo>
                <a:cubicBezTo>
                  <a:pt x="1538766" y="3305746"/>
                  <a:pt x="1427360" y="3294183"/>
                  <a:pt x="1319761" y="3272166"/>
                </a:cubicBezTo>
                <a:lnTo>
                  <a:pt x="1207343" y="3243260"/>
                </a:lnTo>
                <a:lnTo>
                  <a:pt x="1225332" y="3213650"/>
                </a:lnTo>
                <a:cubicBezTo>
                  <a:pt x="1303425" y="3069893"/>
                  <a:pt x="1347784" y="2905151"/>
                  <a:pt x="1347784" y="2730048"/>
                </a:cubicBezTo>
                <a:cubicBezTo>
                  <a:pt x="1347784" y="2169720"/>
                  <a:pt x="893548" y="1715484"/>
                  <a:pt x="333220" y="1715484"/>
                </a:cubicBezTo>
                <a:cubicBezTo>
                  <a:pt x="228159" y="1715484"/>
                  <a:pt x="126827" y="1731453"/>
                  <a:pt x="31520" y="1761097"/>
                </a:cubicBezTo>
                <a:lnTo>
                  <a:pt x="5938" y="1770460"/>
                </a:lnTo>
                <a:lnTo>
                  <a:pt x="0" y="1652873"/>
                </a:lnTo>
                <a:cubicBezTo>
                  <a:pt x="0" y="740016"/>
                  <a:pt x="740016" y="0"/>
                  <a:pt x="1652873" y="0"/>
                </a:cubicBezTo>
                <a:close/>
              </a:path>
            </a:pathLst>
          </a:custGeom>
          <a:solidFill>
            <a:srgbClr val="C97A00"/>
          </a:solidFill>
          <a:ln>
            <a:noFill/>
          </a:ln>
        </p:spPr>
        <p:txBody>
          <a:bodyPr wrap="square" anchor="ctr">
            <a:noAutofit/>
          </a:bodyPr>
          <a:lstStyle>
            <a:lvl1pPr marL="0" indent="0" algn="ctr">
              <a:lnSpc>
                <a:spcPct val="90000"/>
              </a:lnSpc>
              <a:spcBef>
                <a:spcPts val="1000"/>
              </a:spcBef>
              <a:spcAft>
                <a:spcPts val="0"/>
              </a:spcAft>
              <a:buNone/>
              <a:defRPr sz="2400">
                <a:solidFill>
                  <a:schemeClr val="bg1"/>
                </a:solidFill>
                <a:latin typeface="+mn-lt"/>
                <a:ea typeface="+mn-ea"/>
                <a:cs typeface="+mn-cs"/>
              </a:defRPr>
            </a:lvl1pPr>
          </a:lstStyle>
          <a:p>
            <a:r>
              <a:rPr lang="en-US" dirty="0"/>
              <a:t>Click here </a:t>
            </a:r>
            <a:br>
              <a:rPr lang="en-US" dirty="0"/>
            </a:br>
            <a:r>
              <a:rPr lang="en-US" dirty="0"/>
              <a:t>to insert</a:t>
            </a:r>
          </a:p>
          <a:p>
            <a:r>
              <a:rPr lang="en-US" dirty="0"/>
              <a:t>image</a:t>
            </a:r>
          </a:p>
        </p:txBody>
      </p:sp>
      <p:sp>
        <p:nvSpPr>
          <p:cNvPr id="9" name="Text Placeholder 8">
            <a:extLst>
              <a:ext uri="{FF2B5EF4-FFF2-40B4-BE49-F238E27FC236}">
                <a16:creationId xmlns:a16="http://schemas.microsoft.com/office/drawing/2014/main" id="{A4F04811-9960-43A0-A54D-9B831125E27F}"/>
              </a:ext>
            </a:extLst>
          </p:cNvPr>
          <p:cNvSpPr>
            <a:spLocks noGrp="1"/>
          </p:cNvSpPr>
          <p:nvPr>
            <p:ph type="body" sz="quarter" idx="16" hasCustomPrompt="1"/>
          </p:nvPr>
        </p:nvSpPr>
        <p:spPr>
          <a:xfrm>
            <a:off x="5982790" y="2847705"/>
            <a:ext cx="5752951" cy="441649"/>
          </a:xfrm>
        </p:spPr>
        <p:txBody>
          <a:bodyPr lIns="91440" tIns="45720" rIns="91440" bIns="45720"/>
          <a:lstStyle>
            <a:lvl1pPr algn="r">
              <a:defRPr kumimoji="0" lang="en-US" sz="2000" b="1" i="0" u="none" strike="noStrike" cap="none" spc="0" normalizeH="0" baseline="0" dirty="0">
                <a:ln>
                  <a:noFill/>
                </a:ln>
                <a:solidFill>
                  <a:srgbClr val="83725B"/>
                </a:solidFill>
                <a:effectLst/>
                <a:uLnTx/>
                <a:uFillTx/>
                <a:latin typeface="+mn-lt"/>
                <a:ea typeface="+mn-ea"/>
                <a:cs typeface="+mn-cs"/>
              </a:defRPr>
            </a:lvl1pPr>
          </a:lstStyle>
          <a:p>
            <a:pPr marR="0" lvl="0" algn="r" defTabSz="914377" fontAlgn="auto">
              <a:lnSpc>
                <a:spcPct val="90000"/>
              </a:lnSpc>
              <a:spcBef>
                <a:spcPts val="1000"/>
              </a:spcBef>
              <a:spcAft>
                <a:spcPts val="0"/>
              </a:spcAft>
              <a:buClr>
                <a:srgbClr val="FFFFFF">
                  <a:lumMod val="50000"/>
                </a:srgbClr>
              </a:buClr>
              <a:buSzTx/>
              <a:buFont typeface="Wingdings" panose="05000000000000000000" pitchFamily="2" charset="2"/>
              <a:buNone/>
              <a:tabLst/>
            </a:pPr>
            <a:r>
              <a:rPr lang="en-US" dirty="0"/>
              <a:t>Presented By:</a:t>
            </a:r>
          </a:p>
        </p:txBody>
      </p:sp>
      <p:sp>
        <p:nvSpPr>
          <p:cNvPr id="5" name="Text Placeholder 4">
            <a:extLst>
              <a:ext uri="{FF2B5EF4-FFF2-40B4-BE49-F238E27FC236}">
                <a16:creationId xmlns:a16="http://schemas.microsoft.com/office/drawing/2014/main" id="{784CBDF5-CA3D-47C3-BA39-38D7770E5E00}"/>
              </a:ext>
            </a:extLst>
          </p:cNvPr>
          <p:cNvSpPr>
            <a:spLocks noGrp="1"/>
          </p:cNvSpPr>
          <p:nvPr>
            <p:ph type="body" sz="quarter" idx="18" hasCustomPrompt="1"/>
          </p:nvPr>
        </p:nvSpPr>
        <p:spPr>
          <a:xfrm>
            <a:off x="7354957" y="3527027"/>
            <a:ext cx="4380783" cy="327025"/>
          </a:xfrm>
        </p:spPr>
        <p:txBody>
          <a:bodyPr lIns="91440" tIns="45720" rIns="91440" bIns="45720" anchor="ctr"/>
          <a:lstStyle>
            <a:lvl1pPr algn="r">
              <a:defRPr sz="1800"/>
            </a:lvl1pPr>
          </a:lstStyle>
          <a:p>
            <a:pPr lvl="0"/>
            <a:r>
              <a:rPr lang="en-US" dirty="0"/>
              <a:t>Date:</a:t>
            </a:r>
          </a:p>
        </p:txBody>
      </p:sp>
      <p:grpSp>
        <p:nvGrpSpPr>
          <p:cNvPr id="42" name="Group 41">
            <a:extLst>
              <a:ext uri="{FF2B5EF4-FFF2-40B4-BE49-F238E27FC236}">
                <a16:creationId xmlns:a16="http://schemas.microsoft.com/office/drawing/2014/main" id="{AF538F1B-CA3B-4124-8FC3-2756C8D98609}"/>
              </a:ext>
            </a:extLst>
          </p:cNvPr>
          <p:cNvGrpSpPr/>
          <p:nvPr userDrawn="1"/>
        </p:nvGrpSpPr>
        <p:grpSpPr>
          <a:xfrm>
            <a:off x="8976077" y="233111"/>
            <a:ext cx="2906226" cy="1106941"/>
            <a:chOff x="8976077" y="233111"/>
            <a:chExt cx="2906226" cy="1106941"/>
          </a:xfrm>
        </p:grpSpPr>
        <p:pic>
          <p:nvPicPr>
            <p:cNvPr id="43" name="Picture 42">
              <a:extLst>
                <a:ext uri="{FF2B5EF4-FFF2-40B4-BE49-F238E27FC236}">
                  <a16:creationId xmlns:a16="http://schemas.microsoft.com/office/drawing/2014/main" id="{E0CFB8E7-8C2F-43DC-B021-6880FED46330}"/>
                </a:ext>
              </a:extLst>
            </p:cNvPr>
            <p:cNvPicPr>
              <a:picLocks noChangeAspect="1"/>
            </p:cNvPicPr>
            <p:nvPr userDrawn="1"/>
          </p:nvPicPr>
          <p:blipFill>
            <a:blip r:embed="rId12" cstate="screen">
              <a:extLst>
                <a:ext uri="{28A0092B-C50C-407E-A947-70E740481C1C}">
                  <a14:useLocalDpi xmlns:a14="http://schemas.microsoft.com/office/drawing/2010/main"/>
                </a:ext>
              </a:extLst>
            </a:blip>
            <a:srcRect/>
            <a:stretch/>
          </p:blipFill>
          <p:spPr>
            <a:xfrm>
              <a:off x="9147071" y="233111"/>
              <a:ext cx="2735232" cy="1106941"/>
            </a:xfrm>
            <a:prstGeom prst="rect">
              <a:avLst/>
            </a:prstGeom>
          </p:spPr>
        </p:pic>
        <p:sp>
          <p:nvSpPr>
            <p:cNvPr id="44" name="Freeform 4">
              <a:extLst>
                <a:ext uri="{FF2B5EF4-FFF2-40B4-BE49-F238E27FC236}">
                  <a16:creationId xmlns:a16="http://schemas.microsoft.com/office/drawing/2014/main" id="{BC8B8AF0-E737-4656-80D9-4BA39D3AF3CB}"/>
                </a:ext>
              </a:extLst>
            </p:cNvPr>
            <p:cNvSpPr/>
            <p:nvPr userDrawn="1"/>
          </p:nvSpPr>
          <p:spPr>
            <a:xfrm>
              <a:off x="8976077" y="327378"/>
              <a:ext cx="215991" cy="606778"/>
            </a:xfrm>
            <a:custGeom>
              <a:avLst/>
              <a:gdLst>
                <a:gd name="connsiteX0" fmla="*/ 0 w 215990"/>
                <a:gd name="connsiteY0" fmla="*/ 0 h 606778"/>
                <a:gd name="connsiteX1" fmla="*/ 211681 w 215990"/>
                <a:gd name="connsiteY1" fmla="*/ 0 h 606778"/>
                <a:gd name="connsiteX2" fmla="*/ 188843 w 215990"/>
                <a:gd name="connsiteY2" fmla="*/ 27680 h 606778"/>
                <a:gd name="connsiteX3" fmla="*/ 105423 w 215990"/>
                <a:gd name="connsiteY3" fmla="*/ 300778 h 606778"/>
                <a:gd name="connsiteX4" fmla="*/ 188843 w 215990"/>
                <a:gd name="connsiteY4" fmla="*/ 573876 h 606778"/>
                <a:gd name="connsiteX5" fmla="*/ 215990 w 215990"/>
                <a:gd name="connsiteY5" fmla="*/ 606778 h 606778"/>
                <a:gd name="connsiteX6" fmla="*/ 0 w 215990"/>
                <a:gd name="connsiteY6" fmla="*/ 606778 h 60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990" h="606778">
                  <a:moveTo>
                    <a:pt x="0" y="0"/>
                  </a:moveTo>
                  <a:lnTo>
                    <a:pt x="211681" y="0"/>
                  </a:lnTo>
                  <a:lnTo>
                    <a:pt x="188843" y="27680"/>
                  </a:lnTo>
                  <a:cubicBezTo>
                    <a:pt x="136176" y="105638"/>
                    <a:pt x="105423" y="199617"/>
                    <a:pt x="105423" y="300778"/>
                  </a:cubicBezTo>
                  <a:cubicBezTo>
                    <a:pt x="105423" y="401940"/>
                    <a:pt x="136176" y="495918"/>
                    <a:pt x="188843" y="573876"/>
                  </a:cubicBezTo>
                  <a:lnTo>
                    <a:pt x="215990" y="606778"/>
                  </a:lnTo>
                  <a:lnTo>
                    <a:pt x="0" y="606778"/>
                  </a:lnTo>
                  <a:close/>
                </a:path>
              </a:pathLst>
            </a:custGeom>
            <a:solidFill>
              <a:srgbClr val="C97A00"/>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endParaRPr>
            </a:p>
          </p:txBody>
        </p:sp>
      </p:grpSp>
    </p:spTree>
    <p:extLst>
      <p:ext uri="{BB962C8B-B14F-4D97-AF65-F5344CB8AC3E}">
        <p14:creationId xmlns:p14="http://schemas.microsoft.com/office/powerpoint/2010/main" val="12783136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rgbClr val="DDDDDD"/>
          </a:solidFill>
          <a:ln>
            <a:solidFill>
              <a:srgbClr val="00266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rgbClr val="FFFFFF"/>
              </a:solidFill>
              <a:latin typeface="+mn-lt"/>
              <a:ea typeface="+mn-ea"/>
              <a:cs typeface="+mn-cs"/>
            </a:endParaRPr>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201774229"/>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1" y="0"/>
            <a:ext cx="158751" cy="158750"/>
          </a:xfrm>
          <a:prstGeom prst="rect">
            <a:avLst/>
          </a:prstGeom>
          <a:solidFill>
            <a:srgbClr val="003896"/>
          </a:solidFill>
          <a:ln>
            <a:solidFill>
              <a:srgbClr val="00266D"/>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solidFill>
                <a:srgbClr val="FFFFFF"/>
              </a:solidFill>
              <a:latin typeface="+mn-lt"/>
              <a:ea typeface="+mn-ea"/>
              <a:cs typeface="+mn-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40" y="2241802"/>
            <a:ext cx="6343001" cy="676275"/>
          </a:xfrm>
          <a:prstGeom prst="rect">
            <a:avLst/>
          </a:prstGeom>
        </p:spPr>
        <p:txBody>
          <a:bodyPr vert="horz" anchor="b">
            <a:normAutofit/>
          </a:bodyPr>
          <a:lstStyle>
            <a:lvl1pPr algn="l">
              <a:defRPr sz="2800">
                <a:solidFill>
                  <a:srgbClr val="003896"/>
                </a:solidFill>
                <a:latin typeface="+mj-lt"/>
                <a:ea typeface="+mj-ea"/>
                <a:cs typeface="+mj-cs"/>
              </a:defRPr>
            </a:lvl1pPr>
          </a:lstStyle>
          <a:p>
            <a:r>
              <a:rPr lang="en-US" noProof="0" dirty="0"/>
              <a:t>Divider Slide</a:t>
            </a:r>
            <a:endParaRPr lang="en-ZA" noProof="0" dirty="0"/>
          </a:p>
        </p:txBody>
      </p:sp>
      <p:sp>
        <p:nvSpPr>
          <p:cNvPr id="11" name="Picture Placeholder 5">
            <a:extLst>
              <a:ext uri="{FF2B5EF4-FFF2-40B4-BE49-F238E27FC236}">
                <a16:creationId xmlns:a16="http://schemas.microsoft.com/office/drawing/2014/main" id="{53E77A3B-B320-4C09-0FDF-7F1B0E81B64C}"/>
              </a:ext>
            </a:extLst>
          </p:cNvPr>
          <p:cNvSpPr>
            <a:spLocks noGrp="1"/>
          </p:cNvSpPr>
          <p:nvPr>
            <p:ph type="pic" sz="quarter" idx="10" hasCustomPrompt="1"/>
          </p:nvPr>
        </p:nvSpPr>
        <p:spPr>
          <a:xfrm>
            <a:off x="0" y="4142876"/>
            <a:ext cx="12192000" cy="2451601"/>
          </a:xfrm>
          <a:prstGeom prst="rect">
            <a:avLst/>
          </a:prstGeom>
        </p:spPr>
        <p:txBody>
          <a:bodyPr anchor="ctr"/>
          <a:lstStyle>
            <a:lvl1pPr marL="0" indent="0" algn="ctr">
              <a:buNone/>
              <a:defRPr sz="2400">
                <a:solidFill>
                  <a:srgbClr val="003896"/>
                </a:solidFill>
                <a:latin typeface="+mn-lt"/>
                <a:ea typeface="+mn-ea"/>
                <a:cs typeface="+mn-cs"/>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5EA9F132-5B21-E13F-3DD4-5A76269137FE}"/>
              </a:ext>
            </a:extLst>
          </p:cNvPr>
          <p:cNvSpPr/>
          <p:nvPr userDrawn="1"/>
        </p:nvSpPr>
        <p:spPr>
          <a:xfrm>
            <a:off x="0" y="6574096"/>
            <a:ext cx="12192000" cy="90014"/>
          </a:xfrm>
          <a:prstGeom prst="rect">
            <a:avLst/>
          </a:prstGeom>
          <a:solidFill>
            <a:srgbClr val="83725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rgbClr val="FFFFFF"/>
              </a:solidFill>
              <a:latin typeface="+mn-lt"/>
              <a:ea typeface="+mn-ea"/>
              <a:cs typeface="+mn-cs"/>
            </a:endParaRPr>
          </a:p>
        </p:txBody>
      </p:sp>
      <p:grpSp>
        <p:nvGrpSpPr>
          <p:cNvPr id="9" name="Group 8">
            <a:extLst>
              <a:ext uri="{FF2B5EF4-FFF2-40B4-BE49-F238E27FC236}">
                <a16:creationId xmlns:a16="http://schemas.microsoft.com/office/drawing/2014/main" id="{F9E428B2-A5C5-44DB-B12D-962E43596524}"/>
              </a:ext>
            </a:extLst>
          </p:cNvPr>
          <p:cNvGrpSpPr/>
          <p:nvPr userDrawn="1"/>
        </p:nvGrpSpPr>
        <p:grpSpPr>
          <a:xfrm>
            <a:off x="8976077" y="233111"/>
            <a:ext cx="2906226" cy="1106941"/>
            <a:chOff x="8976077" y="233111"/>
            <a:chExt cx="2906226" cy="1106941"/>
          </a:xfrm>
        </p:grpSpPr>
        <p:pic>
          <p:nvPicPr>
            <p:cNvPr id="12" name="Picture 11">
              <a:extLst>
                <a:ext uri="{FF2B5EF4-FFF2-40B4-BE49-F238E27FC236}">
                  <a16:creationId xmlns:a16="http://schemas.microsoft.com/office/drawing/2014/main" id="{AB354FEB-3ED7-464D-875B-435F996ADCA0}"/>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9147071" y="233111"/>
              <a:ext cx="2735232" cy="1106941"/>
            </a:xfrm>
            <a:prstGeom prst="rect">
              <a:avLst/>
            </a:prstGeom>
          </p:spPr>
        </p:pic>
        <p:sp>
          <p:nvSpPr>
            <p:cNvPr id="14" name="Freeform 4">
              <a:extLst>
                <a:ext uri="{FF2B5EF4-FFF2-40B4-BE49-F238E27FC236}">
                  <a16:creationId xmlns:a16="http://schemas.microsoft.com/office/drawing/2014/main" id="{E8AE7DBC-79AF-419B-8B20-3A382002659D}"/>
                </a:ext>
              </a:extLst>
            </p:cNvPr>
            <p:cNvSpPr/>
            <p:nvPr userDrawn="1"/>
          </p:nvSpPr>
          <p:spPr>
            <a:xfrm>
              <a:off x="8976077" y="327378"/>
              <a:ext cx="215991" cy="606778"/>
            </a:xfrm>
            <a:custGeom>
              <a:avLst/>
              <a:gdLst>
                <a:gd name="connsiteX0" fmla="*/ 0 w 215990"/>
                <a:gd name="connsiteY0" fmla="*/ 0 h 606778"/>
                <a:gd name="connsiteX1" fmla="*/ 211681 w 215990"/>
                <a:gd name="connsiteY1" fmla="*/ 0 h 606778"/>
                <a:gd name="connsiteX2" fmla="*/ 188843 w 215990"/>
                <a:gd name="connsiteY2" fmla="*/ 27680 h 606778"/>
                <a:gd name="connsiteX3" fmla="*/ 105423 w 215990"/>
                <a:gd name="connsiteY3" fmla="*/ 300778 h 606778"/>
                <a:gd name="connsiteX4" fmla="*/ 188843 w 215990"/>
                <a:gd name="connsiteY4" fmla="*/ 573876 h 606778"/>
                <a:gd name="connsiteX5" fmla="*/ 215990 w 215990"/>
                <a:gd name="connsiteY5" fmla="*/ 606778 h 606778"/>
                <a:gd name="connsiteX6" fmla="*/ 0 w 215990"/>
                <a:gd name="connsiteY6" fmla="*/ 606778 h 60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990" h="606778">
                  <a:moveTo>
                    <a:pt x="0" y="0"/>
                  </a:moveTo>
                  <a:lnTo>
                    <a:pt x="211681" y="0"/>
                  </a:lnTo>
                  <a:lnTo>
                    <a:pt x="188843" y="27680"/>
                  </a:lnTo>
                  <a:cubicBezTo>
                    <a:pt x="136176" y="105638"/>
                    <a:pt x="105423" y="199617"/>
                    <a:pt x="105423" y="300778"/>
                  </a:cubicBezTo>
                  <a:cubicBezTo>
                    <a:pt x="105423" y="401940"/>
                    <a:pt x="136176" y="495918"/>
                    <a:pt x="188843" y="573876"/>
                  </a:cubicBezTo>
                  <a:lnTo>
                    <a:pt x="215990" y="606778"/>
                  </a:lnTo>
                  <a:lnTo>
                    <a:pt x="0" y="606778"/>
                  </a:lnTo>
                  <a:close/>
                </a:path>
              </a:pathLst>
            </a:custGeom>
            <a:solidFill>
              <a:srgbClr val="C97A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dirty="0">
                <a:latin typeface="+mn-lt"/>
                <a:ea typeface="+mn-ea"/>
                <a:cs typeface="+mn-cs"/>
              </a:endParaRPr>
            </a:p>
          </p:txBody>
        </p:sp>
      </p:grpSp>
    </p:spTree>
    <p:extLst>
      <p:ext uri="{BB962C8B-B14F-4D97-AF65-F5344CB8AC3E}">
        <p14:creationId xmlns:p14="http://schemas.microsoft.com/office/powerpoint/2010/main" val="15838477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hapter divsion slide two image">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1878373002"/>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1" y="0"/>
            <a:ext cx="158751" cy="158750"/>
          </a:xfrm>
          <a:prstGeom prst="rect">
            <a:avLst/>
          </a:prstGeom>
          <a:solidFill>
            <a:srgbClr val="003896"/>
          </a:solidFill>
          <a:ln>
            <a:solidFill>
              <a:srgbClr val="00266D"/>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solidFill>
                <a:srgbClr val="FFFFFF"/>
              </a:solidFill>
              <a:latin typeface="+mn-lt"/>
              <a:ea typeface="+mn-ea"/>
              <a:cs typeface="+mn-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40" y="2241802"/>
            <a:ext cx="6343001" cy="676275"/>
          </a:xfrm>
          <a:prstGeom prst="rect">
            <a:avLst/>
          </a:prstGeom>
        </p:spPr>
        <p:txBody>
          <a:bodyPr vert="horz" anchor="b">
            <a:normAutofit/>
          </a:bodyPr>
          <a:lstStyle>
            <a:lvl1pPr algn="l">
              <a:defRPr sz="2800">
                <a:solidFill>
                  <a:srgbClr val="003896"/>
                </a:solidFill>
                <a:latin typeface="+mj-lt"/>
                <a:ea typeface="+mj-ea"/>
                <a:cs typeface="+mj-cs"/>
              </a:defRPr>
            </a:lvl1pPr>
          </a:lstStyle>
          <a:p>
            <a:r>
              <a:rPr lang="en-US" noProof="0" dirty="0"/>
              <a:t>Divider Slide</a:t>
            </a:r>
            <a:endParaRPr lang="en-ZA" noProof="0" dirty="0"/>
          </a:p>
        </p:txBody>
      </p:sp>
      <p:sp>
        <p:nvSpPr>
          <p:cNvPr id="2" name="Rectangle 1">
            <a:extLst>
              <a:ext uri="{FF2B5EF4-FFF2-40B4-BE49-F238E27FC236}">
                <a16:creationId xmlns:a16="http://schemas.microsoft.com/office/drawing/2014/main" id="{5EA9F132-5B21-E13F-3DD4-5A76269137FE}"/>
              </a:ext>
            </a:extLst>
          </p:cNvPr>
          <p:cNvSpPr/>
          <p:nvPr userDrawn="1"/>
        </p:nvSpPr>
        <p:spPr>
          <a:xfrm>
            <a:off x="0" y="6574096"/>
            <a:ext cx="12192000" cy="90014"/>
          </a:xfrm>
          <a:prstGeom prst="rect">
            <a:avLst/>
          </a:prstGeom>
          <a:solidFill>
            <a:srgbClr val="83725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rgbClr val="FFFFFF"/>
              </a:solidFill>
              <a:latin typeface="+mn-lt"/>
              <a:ea typeface="+mn-ea"/>
              <a:cs typeface="+mn-cs"/>
            </a:endParaRPr>
          </a:p>
        </p:txBody>
      </p:sp>
      <p:grpSp>
        <p:nvGrpSpPr>
          <p:cNvPr id="9" name="Group 8">
            <a:extLst>
              <a:ext uri="{FF2B5EF4-FFF2-40B4-BE49-F238E27FC236}">
                <a16:creationId xmlns:a16="http://schemas.microsoft.com/office/drawing/2014/main" id="{F9E428B2-A5C5-44DB-B12D-962E43596524}"/>
              </a:ext>
            </a:extLst>
          </p:cNvPr>
          <p:cNvGrpSpPr/>
          <p:nvPr userDrawn="1"/>
        </p:nvGrpSpPr>
        <p:grpSpPr>
          <a:xfrm>
            <a:off x="8976077" y="233111"/>
            <a:ext cx="2906226" cy="1106941"/>
            <a:chOff x="8976077" y="233111"/>
            <a:chExt cx="2906226" cy="1106941"/>
          </a:xfrm>
        </p:grpSpPr>
        <p:pic>
          <p:nvPicPr>
            <p:cNvPr id="12" name="Picture 11">
              <a:extLst>
                <a:ext uri="{FF2B5EF4-FFF2-40B4-BE49-F238E27FC236}">
                  <a16:creationId xmlns:a16="http://schemas.microsoft.com/office/drawing/2014/main" id="{AB354FEB-3ED7-464D-875B-435F996ADCA0}"/>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9147071" y="233111"/>
              <a:ext cx="2735232" cy="1106941"/>
            </a:xfrm>
            <a:prstGeom prst="rect">
              <a:avLst/>
            </a:prstGeom>
          </p:spPr>
        </p:pic>
        <p:sp>
          <p:nvSpPr>
            <p:cNvPr id="14" name="Freeform 4">
              <a:extLst>
                <a:ext uri="{FF2B5EF4-FFF2-40B4-BE49-F238E27FC236}">
                  <a16:creationId xmlns:a16="http://schemas.microsoft.com/office/drawing/2014/main" id="{E8AE7DBC-79AF-419B-8B20-3A382002659D}"/>
                </a:ext>
              </a:extLst>
            </p:cNvPr>
            <p:cNvSpPr/>
            <p:nvPr userDrawn="1"/>
          </p:nvSpPr>
          <p:spPr>
            <a:xfrm>
              <a:off x="8976077" y="327378"/>
              <a:ext cx="215991" cy="606778"/>
            </a:xfrm>
            <a:custGeom>
              <a:avLst/>
              <a:gdLst>
                <a:gd name="connsiteX0" fmla="*/ 0 w 215990"/>
                <a:gd name="connsiteY0" fmla="*/ 0 h 606778"/>
                <a:gd name="connsiteX1" fmla="*/ 211681 w 215990"/>
                <a:gd name="connsiteY1" fmla="*/ 0 h 606778"/>
                <a:gd name="connsiteX2" fmla="*/ 188843 w 215990"/>
                <a:gd name="connsiteY2" fmla="*/ 27680 h 606778"/>
                <a:gd name="connsiteX3" fmla="*/ 105423 w 215990"/>
                <a:gd name="connsiteY3" fmla="*/ 300778 h 606778"/>
                <a:gd name="connsiteX4" fmla="*/ 188843 w 215990"/>
                <a:gd name="connsiteY4" fmla="*/ 573876 h 606778"/>
                <a:gd name="connsiteX5" fmla="*/ 215990 w 215990"/>
                <a:gd name="connsiteY5" fmla="*/ 606778 h 606778"/>
                <a:gd name="connsiteX6" fmla="*/ 0 w 215990"/>
                <a:gd name="connsiteY6" fmla="*/ 606778 h 60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990" h="606778">
                  <a:moveTo>
                    <a:pt x="0" y="0"/>
                  </a:moveTo>
                  <a:lnTo>
                    <a:pt x="211681" y="0"/>
                  </a:lnTo>
                  <a:lnTo>
                    <a:pt x="188843" y="27680"/>
                  </a:lnTo>
                  <a:cubicBezTo>
                    <a:pt x="136176" y="105638"/>
                    <a:pt x="105423" y="199617"/>
                    <a:pt x="105423" y="300778"/>
                  </a:cubicBezTo>
                  <a:cubicBezTo>
                    <a:pt x="105423" y="401940"/>
                    <a:pt x="136176" y="495918"/>
                    <a:pt x="188843" y="573876"/>
                  </a:cubicBezTo>
                  <a:lnTo>
                    <a:pt x="215990" y="606778"/>
                  </a:lnTo>
                  <a:lnTo>
                    <a:pt x="0" y="606778"/>
                  </a:lnTo>
                  <a:close/>
                </a:path>
              </a:pathLst>
            </a:custGeom>
            <a:solidFill>
              <a:srgbClr val="C97A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dirty="0">
                <a:latin typeface="+mn-lt"/>
                <a:ea typeface="+mn-ea"/>
                <a:cs typeface="+mn-cs"/>
              </a:endParaRPr>
            </a:p>
          </p:txBody>
        </p:sp>
      </p:grpSp>
      <p:pic>
        <p:nvPicPr>
          <p:cNvPr id="17" name="Picture 16">
            <a:extLst>
              <a:ext uri="{FF2B5EF4-FFF2-40B4-BE49-F238E27FC236}">
                <a16:creationId xmlns:a16="http://schemas.microsoft.com/office/drawing/2014/main" id="{A9D7167C-F137-4ABC-BF63-821769BB2C44}"/>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0" y="4126545"/>
            <a:ext cx="6096000" cy="2451601"/>
          </a:xfrm>
          <a:prstGeom prst="rect">
            <a:avLst/>
          </a:prstGeom>
        </p:spPr>
      </p:pic>
      <p:pic>
        <p:nvPicPr>
          <p:cNvPr id="18" name="Picture 17">
            <a:extLst>
              <a:ext uri="{FF2B5EF4-FFF2-40B4-BE49-F238E27FC236}">
                <a16:creationId xmlns:a16="http://schemas.microsoft.com/office/drawing/2014/main" id="{1B072DAB-A7C4-427E-B140-2B536C35ACF9}"/>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6096000" y="4126543"/>
            <a:ext cx="6096000" cy="2451603"/>
          </a:xfrm>
          <a:prstGeom prst="rect">
            <a:avLst/>
          </a:prstGeom>
        </p:spPr>
      </p:pic>
    </p:spTree>
    <p:extLst>
      <p:ext uri="{BB962C8B-B14F-4D97-AF65-F5344CB8AC3E}">
        <p14:creationId xmlns:p14="http://schemas.microsoft.com/office/powerpoint/2010/main" val="26896976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hapter divsion slide one image">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3574637629"/>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1" y="0"/>
            <a:ext cx="158751" cy="158750"/>
          </a:xfrm>
          <a:prstGeom prst="rect">
            <a:avLst/>
          </a:prstGeom>
          <a:solidFill>
            <a:srgbClr val="003896"/>
          </a:solidFill>
          <a:ln>
            <a:solidFill>
              <a:srgbClr val="00266D"/>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solidFill>
                <a:srgbClr val="FFFFFF"/>
              </a:solidFill>
              <a:latin typeface="+mn-lt"/>
              <a:ea typeface="+mn-ea"/>
              <a:cs typeface="+mn-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40" y="2241802"/>
            <a:ext cx="6343001" cy="676275"/>
          </a:xfrm>
          <a:prstGeom prst="rect">
            <a:avLst/>
          </a:prstGeom>
        </p:spPr>
        <p:txBody>
          <a:bodyPr vert="horz" anchor="b">
            <a:normAutofit/>
          </a:bodyPr>
          <a:lstStyle>
            <a:lvl1pPr algn="l">
              <a:defRPr sz="2800">
                <a:solidFill>
                  <a:srgbClr val="003896"/>
                </a:solidFill>
                <a:latin typeface="+mj-lt"/>
                <a:ea typeface="+mj-ea"/>
                <a:cs typeface="+mj-cs"/>
              </a:defRPr>
            </a:lvl1pPr>
          </a:lstStyle>
          <a:p>
            <a:r>
              <a:rPr lang="en-US" noProof="0" dirty="0"/>
              <a:t>Divider Slide</a:t>
            </a:r>
            <a:endParaRPr lang="en-ZA" noProof="0" dirty="0"/>
          </a:p>
        </p:txBody>
      </p:sp>
      <p:sp>
        <p:nvSpPr>
          <p:cNvPr id="2" name="Rectangle 1">
            <a:extLst>
              <a:ext uri="{FF2B5EF4-FFF2-40B4-BE49-F238E27FC236}">
                <a16:creationId xmlns:a16="http://schemas.microsoft.com/office/drawing/2014/main" id="{5EA9F132-5B21-E13F-3DD4-5A76269137FE}"/>
              </a:ext>
            </a:extLst>
          </p:cNvPr>
          <p:cNvSpPr/>
          <p:nvPr userDrawn="1"/>
        </p:nvSpPr>
        <p:spPr>
          <a:xfrm>
            <a:off x="0" y="6574096"/>
            <a:ext cx="12192000" cy="90014"/>
          </a:xfrm>
          <a:prstGeom prst="rect">
            <a:avLst/>
          </a:prstGeom>
          <a:solidFill>
            <a:srgbClr val="83725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rgbClr val="FFFFFF"/>
              </a:solidFill>
              <a:latin typeface="+mn-lt"/>
              <a:ea typeface="+mn-ea"/>
              <a:cs typeface="+mn-cs"/>
            </a:endParaRPr>
          </a:p>
        </p:txBody>
      </p:sp>
      <p:grpSp>
        <p:nvGrpSpPr>
          <p:cNvPr id="9" name="Group 8">
            <a:extLst>
              <a:ext uri="{FF2B5EF4-FFF2-40B4-BE49-F238E27FC236}">
                <a16:creationId xmlns:a16="http://schemas.microsoft.com/office/drawing/2014/main" id="{F9E428B2-A5C5-44DB-B12D-962E43596524}"/>
              </a:ext>
            </a:extLst>
          </p:cNvPr>
          <p:cNvGrpSpPr/>
          <p:nvPr userDrawn="1"/>
        </p:nvGrpSpPr>
        <p:grpSpPr>
          <a:xfrm>
            <a:off x="8976077" y="233111"/>
            <a:ext cx="2906226" cy="1106941"/>
            <a:chOff x="8976077" y="233111"/>
            <a:chExt cx="2906226" cy="1106941"/>
          </a:xfrm>
        </p:grpSpPr>
        <p:pic>
          <p:nvPicPr>
            <p:cNvPr id="12" name="Picture 11">
              <a:extLst>
                <a:ext uri="{FF2B5EF4-FFF2-40B4-BE49-F238E27FC236}">
                  <a16:creationId xmlns:a16="http://schemas.microsoft.com/office/drawing/2014/main" id="{AB354FEB-3ED7-464D-875B-435F996ADCA0}"/>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9147071" y="233111"/>
              <a:ext cx="2735232" cy="1106941"/>
            </a:xfrm>
            <a:prstGeom prst="rect">
              <a:avLst/>
            </a:prstGeom>
          </p:spPr>
        </p:pic>
        <p:sp>
          <p:nvSpPr>
            <p:cNvPr id="14" name="Freeform 4">
              <a:extLst>
                <a:ext uri="{FF2B5EF4-FFF2-40B4-BE49-F238E27FC236}">
                  <a16:creationId xmlns:a16="http://schemas.microsoft.com/office/drawing/2014/main" id="{E8AE7DBC-79AF-419B-8B20-3A382002659D}"/>
                </a:ext>
              </a:extLst>
            </p:cNvPr>
            <p:cNvSpPr/>
            <p:nvPr userDrawn="1"/>
          </p:nvSpPr>
          <p:spPr>
            <a:xfrm>
              <a:off x="8976077" y="327378"/>
              <a:ext cx="215991" cy="606778"/>
            </a:xfrm>
            <a:custGeom>
              <a:avLst/>
              <a:gdLst>
                <a:gd name="connsiteX0" fmla="*/ 0 w 215990"/>
                <a:gd name="connsiteY0" fmla="*/ 0 h 606778"/>
                <a:gd name="connsiteX1" fmla="*/ 211681 w 215990"/>
                <a:gd name="connsiteY1" fmla="*/ 0 h 606778"/>
                <a:gd name="connsiteX2" fmla="*/ 188843 w 215990"/>
                <a:gd name="connsiteY2" fmla="*/ 27680 h 606778"/>
                <a:gd name="connsiteX3" fmla="*/ 105423 w 215990"/>
                <a:gd name="connsiteY3" fmla="*/ 300778 h 606778"/>
                <a:gd name="connsiteX4" fmla="*/ 188843 w 215990"/>
                <a:gd name="connsiteY4" fmla="*/ 573876 h 606778"/>
                <a:gd name="connsiteX5" fmla="*/ 215990 w 215990"/>
                <a:gd name="connsiteY5" fmla="*/ 606778 h 606778"/>
                <a:gd name="connsiteX6" fmla="*/ 0 w 215990"/>
                <a:gd name="connsiteY6" fmla="*/ 606778 h 60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990" h="606778">
                  <a:moveTo>
                    <a:pt x="0" y="0"/>
                  </a:moveTo>
                  <a:lnTo>
                    <a:pt x="211681" y="0"/>
                  </a:lnTo>
                  <a:lnTo>
                    <a:pt x="188843" y="27680"/>
                  </a:lnTo>
                  <a:cubicBezTo>
                    <a:pt x="136176" y="105638"/>
                    <a:pt x="105423" y="199617"/>
                    <a:pt x="105423" y="300778"/>
                  </a:cubicBezTo>
                  <a:cubicBezTo>
                    <a:pt x="105423" y="401940"/>
                    <a:pt x="136176" y="495918"/>
                    <a:pt x="188843" y="573876"/>
                  </a:cubicBezTo>
                  <a:lnTo>
                    <a:pt x="215990" y="606778"/>
                  </a:lnTo>
                  <a:lnTo>
                    <a:pt x="0" y="606778"/>
                  </a:lnTo>
                  <a:close/>
                </a:path>
              </a:pathLst>
            </a:custGeom>
            <a:solidFill>
              <a:srgbClr val="C97A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dirty="0">
                <a:latin typeface="+mn-lt"/>
                <a:ea typeface="+mn-ea"/>
                <a:cs typeface="+mn-cs"/>
              </a:endParaRPr>
            </a:p>
          </p:txBody>
        </p:sp>
      </p:grpSp>
      <p:pic>
        <p:nvPicPr>
          <p:cNvPr id="11" name="Picture Placeholder 4">
            <a:extLst>
              <a:ext uri="{FF2B5EF4-FFF2-40B4-BE49-F238E27FC236}">
                <a16:creationId xmlns:a16="http://schemas.microsoft.com/office/drawing/2014/main" id="{9646848A-2309-4BAC-8327-3358CDFFE2EE}"/>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0" y="4142876"/>
            <a:ext cx="12192000" cy="2451601"/>
          </a:xfrm>
          <a:prstGeom prst="rect">
            <a:avLst/>
          </a:prstGeom>
        </p:spPr>
      </p:pic>
    </p:spTree>
    <p:extLst>
      <p:ext uri="{BB962C8B-B14F-4D97-AF65-F5344CB8AC3E}">
        <p14:creationId xmlns:p14="http://schemas.microsoft.com/office/powerpoint/2010/main" val="18825224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hapter divsion slide three image">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840232232"/>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1" y="0"/>
            <a:ext cx="158751" cy="158750"/>
          </a:xfrm>
          <a:prstGeom prst="rect">
            <a:avLst/>
          </a:prstGeom>
          <a:solidFill>
            <a:srgbClr val="003896"/>
          </a:solidFill>
          <a:ln>
            <a:solidFill>
              <a:srgbClr val="00266D"/>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solidFill>
                <a:srgbClr val="FFFFFF"/>
              </a:solidFill>
              <a:latin typeface="+mn-lt"/>
              <a:ea typeface="+mn-ea"/>
              <a:cs typeface="+mn-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40" y="2241802"/>
            <a:ext cx="6343001" cy="676275"/>
          </a:xfrm>
          <a:prstGeom prst="rect">
            <a:avLst/>
          </a:prstGeom>
        </p:spPr>
        <p:txBody>
          <a:bodyPr vert="horz" anchor="b">
            <a:normAutofit/>
          </a:bodyPr>
          <a:lstStyle>
            <a:lvl1pPr algn="l">
              <a:defRPr sz="2800">
                <a:solidFill>
                  <a:srgbClr val="003896"/>
                </a:solidFill>
                <a:latin typeface="+mj-lt"/>
                <a:ea typeface="+mj-ea"/>
                <a:cs typeface="+mj-cs"/>
              </a:defRPr>
            </a:lvl1pPr>
          </a:lstStyle>
          <a:p>
            <a:r>
              <a:rPr lang="en-US" noProof="0" dirty="0"/>
              <a:t>Divider Slide</a:t>
            </a:r>
            <a:endParaRPr lang="en-ZA" noProof="0" dirty="0"/>
          </a:p>
        </p:txBody>
      </p:sp>
      <p:sp>
        <p:nvSpPr>
          <p:cNvPr id="2" name="Rectangle 1">
            <a:extLst>
              <a:ext uri="{FF2B5EF4-FFF2-40B4-BE49-F238E27FC236}">
                <a16:creationId xmlns:a16="http://schemas.microsoft.com/office/drawing/2014/main" id="{5EA9F132-5B21-E13F-3DD4-5A76269137FE}"/>
              </a:ext>
            </a:extLst>
          </p:cNvPr>
          <p:cNvSpPr/>
          <p:nvPr userDrawn="1"/>
        </p:nvSpPr>
        <p:spPr>
          <a:xfrm>
            <a:off x="0" y="6574096"/>
            <a:ext cx="12192000" cy="90014"/>
          </a:xfrm>
          <a:prstGeom prst="rect">
            <a:avLst/>
          </a:prstGeom>
          <a:solidFill>
            <a:srgbClr val="83725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rgbClr val="FFFFFF"/>
              </a:solidFill>
              <a:latin typeface="+mn-lt"/>
              <a:ea typeface="+mn-ea"/>
              <a:cs typeface="+mn-cs"/>
            </a:endParaRPr>
          </a:p>
        </p:txBody>
      </p:sp>
      <p:grpSp>
        <p:nvGrpSpPr>
          <p:cNvPr id="9" name="Group 8">
            <a:extLst>
              <a:ext uri="{FF2B5EF4-FFF2-40B4-BE49-F238E27FC236}">
                <a16:creationId xmlns:a16="http://schemas.microsoft.com/office/drawing/2014/main" id="{F9E428B2-A5C5-44DB-B12D-962E43596524}"/>
              </a:ext>
            </a:extLst>
          </p:cNvPr>
          <p:cNvGrpSpPr/>
          <p:nvPr userDrawn="1"/>
        </p:nvGrpSpPr>
        <p:grpSpPr>
          <a:xfrm>
            <a:off x="8976077" y="233111"/>
            <a:ext cx="2906226" cy="1106941"/>
            <a:chOff x="8976077" y="233111"/>
            <a:chExt cx="2906226" cy="1106941"/>
          </a:xfrm>
        </p:grpSpPr>
        <p:pic>
          <p:nvPicPr>
            <p:cNvPr id="12" name="Picture 11">
              <a:extLst>
                <a:ext uri="{FF2B5EF4-FFF2-40B4-BE49-F238E27FC236}">
                  <a16:creationId xmlns:a16="http://schemas.microsoft.com/office/drawing/2014/main" id="{AB354FEB-3ED7-464D-875B-435F996ADCA0}"/>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9147071" y="233111"/>
              <a:ext cx="2735232" cy="1106941"/>
            </a:xfrm>
            <a:prstGeom prst="rect">
              <a:avLst/>
            </a:prstGeom>
          </p:spPr>
        </p:pic>
        <p:sp>
          <p:nvSpPr>
            <p:cNvPr id="14" name="Freeform 4">
              <a:extLst>
                <a:ext uri="{FF2B5EF4-FFF2-40B4-BE49-F238E27FC236}">
                  <a16:creationId xmlns:a16="http://schemas.microsoft.com/office/drawing/2014/main" id="{E8AE7DBC-79AF-419B-8B20-3A382002659D}"/>
                </a:ext>
              </a:extLst>
            </p:cNvPr>
            <p:cNvSpPr/>
            <p:nvPr userDrawn="1"/>
          </p:nvSpPr>
          <p:spPr>
            <a:xfrm>
              <a:off x="8976077" y="327378"/>
              <a:ext cx="215991" cy="606778"/>
            </a:xfrm>
            <a:custGeom>
              <a:avLst/>
              <a:gdLst>
                <a:gd name="connsiteX0" fmla="*/ 0 w 215990"/>
                <a:gd name="connsiteY0" fmla="*/ 0 h 606778"/>
                <a:gd name="connsiteX1" fmla="*/ 211681 w 215990"/>
                <a:gd name="connsiteY1" fmla="*/ 0 h 606778"/>
                <a:gd name="connsiteX2" fmla="*/ 188843 w 215990"/>
                <a:gd name="connsiteY2" fmla="*/ 27680 h 606778"/>
                <a:gd name="connsiteX3" fmla="*/ 105423 w 215990"/>
                <a:gd name="connsiteY3" fmla="*/ 300778 h 606778"/>
                <a:gd name="connsiteX4" fmla="*/ 188843 w 215990"/>
                <a:gd name="connsiteY4" fmla="*/ 573876 h 606778"/>
                <a:gd name="connsiteX5" fmla="*/ 215990 w 215990"/>
                <a:gd name="connsiteY5" fmla="*/ 606778 h 606778"/>
                <a:gd name="connsiteX6" fmla="*/ 0 w 215990"/>
                <a:gd name="connsiteY6" fmla="*/ 606778 h 60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990" h="606778">
                  <a:moveTo>
                    <a:pt x="0" y="0"/>
                  </a:moveTo>
                  <a:lnTo>
                    <a:pt x="211681" y="0"/>
                  </a:lnTo>
                  <a:lnTo>
                    <a:pt x="188843" y="27680"/>
                  </a:lnTo>
                  <a:cubicBezTo>
                    <a:pt x="136176" y="105638"/>
                    <a:pt x="105423" y="199617"/>
                    <a:pt x="105423" y="300778"/>
                  </a:cubicBezTo>
                  <a:cubicBezTo>
                    <a:pt x="105423" y="401940"/>
                    <a:pt x="136176" y="495918"/>
                    <a:pt x="188843" y="573876"/>
                  </a:cubicBezTo>
                  <a:lnTo>
                    <a:pt x="215990" y="606778"/>
                  </a:lnTo>
                  <a:lnTo>
                    <a:pt x="0" y="606778"/>
                  </a:lnTo>
                  <a:close/>
                </a:path>
              </a:pathLst>
            </a:custGeom>
            <a:solidFill>
              <a:srgbClr val="C97A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dirty="0">
                <a:latin typeface="+mn-lt"/>
                <a:ea typeface="+mn-ea"/>
                <a:cs typeface="+mn-cs"/>
              </a:endParaRPr>
            </a:p>
          </p:txBody>
        </p:sp>
      </p:grpSp>
      <p:pic>
        <p:nvPicPr>
          <p:cNvPr id="13" name="Picture Placeholder 14">
            <a:extLst>
              <a:ext uri="{FF2B5EF4-FFF2-40B4-BE49-F238E27FC236}">
                <a16:creationId xmlns:a16="http://schemas.microsoft.com/office/drawing/2014/main" id="{70F55FE5-B5EC-4471-93FD-4DB020351255}"/>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4114800" y="4142876"/>
            <a:ext cx="4114800" cy="2451601"/>
          </a:xfrm>
          <a:prstGeom prst="rect">
            <a:avLst/>
          </a:prstGeom>
        </p:spPr>
      </p:pic>
      <p:pic>
        <p:nvPicPr>
          <p:cNvPr id="15" name="Picture Placeholder 16">
            <a:extLst>
              <a:ext uri="{FF2B5EF4-FFF2-40B4-BE49-F238E27FC236}">
                <a16:creationId xmlns:a16="http://schemas.microsoft.com/office/drawing/2014/main" id="{B8C6E409-7DC9-4E73-A493-3C21D36E7E67}"/>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8229600" y="4142876"/>
            <a:ext cx="3962400" cy="2451601"/>
          </a:xfrm>
          <a:prstGeom prst="rect">
            <a:avLst/>
          </a:prstGeom>
        </p:spPr>
      </p:pic>
      <p:pic>
        <p:nvPicPr>
          <p:cNvPr id="16" name="Picture Placeholder 24">
            <a:extLst>
              <a:ext uri="{FF2B5EF4-FFF2-40B4-BE49-F238E27FC236}">
                <a16:creationId xmlns:a16="http://schemas.microsoft.com/office/drawing/2014/main" id="{4F206B6F-218A-400D-9E45-43B76CC5CB3C}"/>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0" y="4142876"/>
            <a:ext cx="4114800" cy="2451601"/>
          </a:xfrm>
          <a:prstGeom prst="rect">
            <a:avLst/>
          </a:prstGeom>
        </p:spPr>
      </p:pic>
    </p:spTree>
    <p:extLst>
      <p:ext uri="{BB962C8B-B14F-4D97-AF65-F5344CB8AC3E}">
        <p14:creationId xmlns:p14="http://schemas.microsoft.com/office/powerpoint/2010/main" val="39114339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hapter divsion slide three image placeholder">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rgbClr val="DDDDDD"/>
          </a:solidFill>
          <a:ln>
            <a:solidFill>
              <a:srgbClr val="00266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rgbClr val="FFFFFF"/>
              </a:solidFill>
              <a:latin typeface="+mn-lt"/>
              <a:ea typeface="+mn-ea"/>
              <a:cs typeface="+mn-cs"/>
            </a:endParaRPr>
          </a:p>
        </p:txBody>
      </p:sp>
      <p:sp>
        <p:nvSpPr>
          <p:cNvPr id="6" name="Picture Placeholder 5">
            <a:extLst>
              <a:ext uri="{FF2B5EF4-FFF2-40B4-BE49-F238E27FC236}">
                <a16:creationId xmlns:a16="http://schemas.microsoft.com/office/drawing/2014/main" id="{F447FC08-0CA1-C812-957B-303369CEC0B0}"/>
              </a:ext>
            </a:extLst>
          </p:cNvPr>
          <p:cNvSpPr>
            <a:spLocks noGrp="1"/>
          </p:cNvSpPr>
          <p:nvPr>
            <p:ph type="pic" sz="quarter" idx="10" hasCustomPrompt="1"/>
          </p:nvPr>
        </p:nvSpPr>
        <p:spPr>
          <a:xfrm>
            <a:off x="0" y="4142876"/>
            <a:ext cx="4114800" cy="2451601"/>
          </a:xfrm>
          <a:prstGeom prst="rect">
            <a:avLst/>
          </a:prstGeom>
        </p:spPr>
        <p:txBody>
          <a:bodyPr anchor="ctr"/>
          <a:lstStyle>
            <a:lvl1pPr marL="0" indent="0" algn="ctr">
              <a:buNone/>
              <a:defRPr sz="2400">
                <a:solidFill>
                  <a:srgbClr val="003896"/>
                </a:solidFill>
                <a:latin typeface="+mn-lt"/>
                <a:ea typeface="+mn-ea"/>
                <a:cs typeface="+mn-cs"/>
              </a:defRPr>
            </a:lvl1pPr>
          </a:lstStyle>
          <a:p>
            <a:r>
              <a:rPr lang="en-US" dirty="0"/>
              <a:t>Insert </a:t>
            </a:r>
            <a:br>
              <a:rPr lang="en-US" dirty="0"/>
            </a:br>
            <a:r>
              <a:rPr lang="en-US" dirty="0"/>
              <a:t>visual</a:t>
            </a:r>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1615101308"/>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1" y="0"/>
            <a:ext cx="158751" cy="158750"/>
          </a:xfrm>
          <a:prstGeom prst="rect">
            <a:avLst/>
          </a:prstGeom>
          <a:solidFill>
            <a:srgbClr val="003896"/>
          </a:solidFill>
          <a:ln>
            <a:solidFill>
              <a:srgbClr val="00266D"/>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solidFill>
                <a:srgbClr val="FFFFFF"/>
              </a:solidFill>
              <a:latin typeface="+mn-lt"/>
              <a:ea typeface="+mn-ea"/>
              <a:cs typeface="+mn-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40" y="2241802"/>
            <a:ext cx="6343001" cy="676275"/>
          </a:xfrm>
          <a:prstGeom prst="rect">
            <a:avLst/>
          </a:prstGeom>
        </p:spPr>
        <p:txBody>
          <a:bodyPr vert="horz" anchor="b">
            <a:normAutofit/>
          </a:bodyPr>
          <a:lstStyle>
            <a:lvl1pPr algn="l">
              <a:defRPr sz="2800">
                <a:solidFill>
                  <a:srgbClr val="003896"/>
                </a:solidFill>
                <a:latin typeface="+mj-lt"/>
                <a:ea typeface="+mj-ea"/>
                <a:cs typeface="+mj-cs"/>
              </a:defRPr>
            </a:lvl1pPr>
          </a:lstStyle>
          <a:p>
            <a:r>
              <a:rPr lang="en-US" noProof="0" dirty="0"/>
              <a:t>Divider Slide</a:t>
            </a:r>
            <a:endParaRPr lang="en-ZA" noProof="0" dirty="0"/>
          </a:p>
        </p:txBody>
      </p:sp>
      <p:sp>
        <p:nvSpPr>
          <p:cNvPr id="5" name="Picture Placeholder 5">
            <a:extLst>
              <a:ext uri="{FF2B5EF4-FFF2-40B4-BE49-F238E27FC236}">
                <a16:creationId xmlns:a16="http://schemas.microsoft.com/office/drawing/2014/main" id="{DBBB6FBC-E3C9-3B31-3EF0-38D626E1E1D4}"/>
              </a:ext>
            </a:extLst>
          </p:cNvPr>
          <p:cNvSpPr>
            <a:spLocks noGrp="1"/>
          </p:cNvSpPr>
          <p:nvPr>
            <p:ph type="pic" sz="quarter" idx="11" hasCustomPrompt="1"/>
          </p:nvPr>
        </p:nvSpPr>
        <p:spPr>
          <a:xfrm>
            <a:off x="4114800" y="4142876"/>
            <a:ext cx="4114800" cy="2451601"/>
          </a:xfrm>
          <a:prstGeom prst="rect">
            <a:avLst/>
          </a:prstGeom>
        </p:spPr>
        <p:txBody>
          <a:bodyPr anchor="ctr"/>
          <a:lstStyle>
            <a:lvl1pPr marL="0" indent="0" algn="ctr">
              <a:buNone/>
              <a:defRPr sz="2400">
                <a:solidFill>
                  <a:srgbClr val="003896"/>
                </a:solidFill>
                <a:latin typeface="+mn-lt"/>
                <a:ea typeface="+mn-ea"/>
                <a:cs typeface="+mn-cs"/>
              </a:defRPr>
            </a:lvl1pPr>
          </a:lstStyle>
          <a:p>
            <a:r>
              <a:rPr lang="en-US" dirty="0"/>
              <a:t>Insert </a:t>
            </a:r>
            <a:br>
              <a:rPr lang="en-US" dirty="0"/>
            </a:br>
            <a:r>
              <a:rPr lang="en-US" dirty="0"/>
              <a:t>visual</a:t>
            </a:r>
          </a:p>
        </p:txBody>
      </p:sp>
      <p:sp>
        <p:nvSpPr>
          <p:cNvPr id="11" name="Picture Placeholder 5">
            <a:extLst>
              <a:ext uri="{FF2B5EF4-FFF2-40B4-BE49-F238E27FC236}">
                <a16:creationId xmlns:a16="http://schemas.microsoft.com/office/drawing/2014/main" id="{5AF0A9FC-BFA5-B482-1275-4088CD882898}"/>
              </a:ext>
            </a:extLst>
          </p:cNvPr>
          <p:cNvSpPr>
            <a:spLocks noGrp="1"/>
          </p:cNvSpPr>
          <p:nvPr>
            <p:ph type="pic" sz="quarter" idx="12" hasCustomPrompt="1"/>
          </p:nvPr>
        </p:nvSpPr>
        <p:spPr>
          <a:xfrm>
            <a:off x="8229600" y="4142876"/>
            <a:ext cx="3962400" cy="2451601"/>
          </a:xfrm>
          <a:prstGeom prst="rect">
            <a:avLst/>
          </a:prstGeom>
        </p:spPr>
        <p:txBody>
          <a:bodyPr anchor="ctr"/>
          <a:lstStyle>
            <a:lvl1pPr marL="0" indent="0" algn="ctr">
              <a:buNone/>
              <a:defRPr sz="2400">
                <a:solidFill>
                  <a:srgbClr val="003896"/>
                </a:solidFill>
                <a:latin typeface="+mn-lt"/>
                <a:ea typeface="+mn-ea"/>
                <a:cs typeface="+mn-cs"/>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C37B8CCE-72D0-1BBF-D066-4AF8ED0D6F84}"/>
              </a:ext>
            </a:extLst>
          </p:cNvPr>
          <p:cNvSpPr/>
          <p:nvPr userDrawn="1"/>
        </p:nvSpPr>
        <p:spPr>
          <a:xfrm>
            <a:off x="0" y="6574096"/>
            <a:ext cx="12192000" cy="90014"/>
          </a:xfrm>
          <a:prstGeom prst="rect">
            <a:avLst/>
          </a:prstGeom>
          <a:solidFill>
            <a:srgbClr val="83725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rgbClr val="FFFFFF"/>
              </a:solidFill>
              <a:latin typeface="+mn-lt"/>
              <a:ea typeface="+mn-ea"/>
              <a:cs typeface="+mn-cs"/>
            </a:endParaRPr>
          </a:p>
        </p:txBody>
      </p:sp>
      <p:grpSp>
        <p:nvGrpSpPr>
          <p:cNvPr id="12" name="Group 11">
            <a:extLst>
              <a:ext uri="{FF2B5EF4-FFF2-40B4-BE49-F238E27FC236}">
                <a16:creationId xmlns:a16="http://schemas.microsoft.com/office/drawing/2014/main" id="{158008EF-377F-42FF-8E86-B947583788A4}"/>
              </a:ext>
            </a:extLst>
          </p:cNvPr>
          <p:cNvGrpSpPr/>
          <p:nvPr userDrawn="1"/>
        </p:nvGrpSpPr>
        <p:grpSpPr>
          <a:xfrm>
            <a:off x="8976077" y="233111"/>
            <a:ext cx="2906226" cy="1106941"/>
            <a:chOff x="8976077" y="233111"/>
            <a:chExt cx="2906226" cy="1106941"/>
          </a:xfrm>
        </p:grpSpPr>
        <p:pic>
          <p:nvPicPr>
            <p:cNvPr id="14" name="Picture 13">
              <a:extLst>
                <a:ext uri="{FF2B5EF4-FFF2-40B4-BE49-F238E27FC236}">
                  <a16:creationId xmlns:a16="http://schemas.microsoft.com/office/drawing/2014/main" id="{D944D8D2-37B6-476B-A61A-DE255D4B0213}"/>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9147071" y="233111"/>
              <a:ext cx="2735232" cy="1106941"/>
            </a:xfrm>
            <a:prstGeom prst="rect">
              <a:avLst/>
            </a:prstGeom>
          </p:spPr>
        </p:pic>
        <p:sp>
          <p:nvSpPr>
            <p:cNvPr id="15" name="Freeform 4">
              <a:extLst>
                <a:ext uri="{FF2B5EF4-FFF2-40B4-BE49-F238E27FC236}">
                  <a16:creationId xmlns:a16="http://schemas.microsoft.com/office/drawing/2014/main" id="{5D9E2218-FE17-4986-BF61-3598C323AB10}"/>
                </a:ext>
              </a:extLst>
            </p:cNvPr>
            <p:cNvSpPr/>
            <p:nvPr userDrawn="1"/>
          </p:nvSpPr>
          <p:spPr>
            <a:xfrm>
              <a:off x="8976077" y="327378"/>
              <a:ext cx="215991" cy="606778"/>
            </a:xfrm>
            <a:custGeom>
              <a:avLst/>
              <a:gdLst>
                <a:gd name="connsiteX0" fmla="*/ 0 w 215990"/>
                <a:gd name="connsiteY0" fmla="*/ 0 h 606778"/>
                <a:gd name="connsiteX1" fmla="*/ 211681 w 215990"/>
                <a:gd name="connsiteY1" fmla="*/ 0 h 606778"/>
                <a:gd name="connsiteX2" fmla="*/ 188843 w 215990"/>
                <a:gd name="connsiteY2" fmla="*/ 27680 h 606778"/>
                <a:gd name="connsiteX3" fmla="*/ 105423 w 215990"/>
                <a:gd name="connsiteY3" fmla="*/ 300778 h 606778"/>
                <a:gd name="connsiteX4" fmla="*/ 188843 w 215990"/>
                <a:gd name="connsiteY4" fmla="*/ 573876 h 606778"/>
                <a:gd name="connsiteX5" fmla="*/ 215990 w 215990"/>
                <a:gd name="connsiteY5" fmla="*/ 606778 h 606778"/>
                <a:gd name="connsiteX6" fmla="*/ 0 w 215990"/>
                <a:gd name="connsiteY6" fmla="*/ 606778 h 60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990" h="606778">
                  <a:moveTo>
                    <a:pt x="0" y="0"/>
                  </a:moveTo>
                  <a:lnTo>
                    <a:pt x="211681" y="0"/>
                  </a:lnTo>
                  <a:lnTo>
                    <a:pt x="188843" y="27680"/>
                  </a:lnTo>
                  <a:cubicBezTo>
                    <a:pt x="136176" y="105638"/>
                    <a:pt x="105423" y="199617"/>
                    <a:pt x="105423" y="300778"/>
                  </a:cubicBezTo>
                  <a:cubicBezTo>
                    <a:pt x="105423" y="401940"/>
                    <a:pt x="136176" y="495918"/>
                    <a:pt x="188843" y="573876"/>
                  </a:cubicBezTo>
                  <a:lnTo>
                    <a:pt x="215990" y="606778"/>
                  </a:lnTo>
                  <a:lnTo>
                    <a:pt x="0" y="606778"/>
                  </a:lnTo>
                  <a:close/>
                </a:path>
              </a:pathLst>
            </a:custGeom>
            <a:solidFill>
              <a:srgbClr val="C97A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dirty="0">
                <a:latin typeface="+mn-lt"/>
                <a:ea typeface="+mn-ea"/>
                <a:cs typeface="+mn-cs"/>
              </a:endParaRPr>
            </a:p>
          </p:txBody>
        </p:sp>
      </p:grpSp>
    </p:spTree>
    <p:extLst>
      <p:ext uri="{BB962C8B-B14F-4D97-AF65-F5344CB8AC3E}">
        <p14:creationId xmlns:p14="http://schemas.microsoft.com/office/powerpoint/2010/main" val="29198950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clusion Chapter Slide">
    <p:bg>
      <p:bgPr>
        <a:solidFill>
          <a:srgbClr val="FFFFFF"/>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F7C3906-7D26-F847-D210-DC8F472D4016}"/>
              </a:ext>
            </a:extLst>
          </p:cNvPr>
          <p:cNvPicPr>
            <a:picLocks noChangeAspect="1"/>
          </p:cNvPicPr>
          <p:nvPr userDrawn="1"/>
        </p:nvPicPr>
        <p:blipFill>
          <a:blip r:embed="rId4"/>
          <a:stretch>
            <a:fillRect/>
          </a:stretch>
        </p:blipFill>
        <p:spPr>
          <a:xfrm>
            <a:off x="847291" y="1463747"/>
            <a:ext cx="3937000" cy="3568700"/>
          </a:xfrm>
          <a:prstGeom prst="rect">
            <a:avLst/>
          </a:prstGeom>
        </p:spPr>
      </p:pic>
      <p:sp>
        <p:nvSpPr>
          <p:cNvPr id="5" name="Picture Placeholder 4">
            <a:extLst>
              <a:ext uri="{FF2B5EF4-FFF2-40B4-BE49-F238E27FC236}">
                <a16:creationId xmlns:a16="http://schemas.microsoft.com/office/drawing/2014/main" id="{F87BD48D-91A6-B706-71D6-9D1F30170652}"/>
              </a:ext>
            </a:extLst>
          </p:cNvPr>
          <p:cNvSpPr>
            <a:spLocks noGrp="1"/>
          </p:cNvSpPr>
          <p:nvPr>
            <p:ph type="pic" sz="quarter" idx="13" hasCustomPrompt="1"/>
          </p:nvPr>
        </p:nvSpPr>
        <p:spPr>
          <a:xfrm>
            <a:off x="1333037" y="1598327"/>
            <a:ext cx="3294851"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rgbClr val="C97A00"/>
          </a:solidFill>
          <a:ln>
            <a:noFill/>
          </a:ln>
        </p:spPr>
        <p:txBody>
          <a:bodyPr wrap="square" anchor="ctr">
            <a:noAutofit/>
          </a:bodyPr>
          <a:lstStyle>
            <a:lvl1pPr marL="0" indent="0" algn="ctr">
              <a:buNone/>
              <a:defRPr sz="3200">
                <a:solidFill>
                  <a:srgbClr val="FFFFFF"/>
                </a:solidFill>
                <a:latin typeface="+mn-lt"/>
                <a:ea typeface="+mn-ea"/>
                <a:cs typeface="+mn-cs"/>
              </a:defRPr>
            </a:lvl1pPr>
          </a:lstStyle>
          <a:p>
            <a:r>
              <a:rPr lang="en-US" dirty="0"/>
              <a:t>Insert </a:t>
            </a:r>
            <a:br>
              <a:rPr lang="en-US" dirty="0"/>
            </a:br>
            <a:r>
              <a:rPr lang="en-US" dirty="0"/>
              <a:t>visual</a:t>
            </a:r>
          </a:p>
        </p:txBody>
      </p:sp>
      <p:pic>
        <p:nvPicPr>
          <p:cNvPr id="3" name="Picture 2">
            <a:extLst>
              <a:ext uri="{FF2B5EF4-FFF2-40B4-BE49-F238E27FC236}">
                <a16:creationId xmlns:a16="http://schemas.microsoft.com/office/drawing/2014/main" id="{6C947886-6017-45AB-58FC-1E7A42079A3B}"/>
              </a:ext>
            </a:extLst>
          </p:cNvPr>
          <p:cNvPicPr>
            <a:picLocks/>
          </p:cNvPicPr>
          <p:nvPr userDrawn="1"/>
        </p:nvPicPr>
        <p:blipFill>
          <a:blip r:embed="rId5" cstate="screen">
            <a:extLst>
              <a:ext uri="{28A0092B-C50C-407E-A947-70E740481C1C}">
                <a14:useLocalDpi xmlns:a14="http://schemas.microsoft.com/office/drawing/2010/main"/>
              </a:ext>
            </a:extLst>
          </a:blip>
          <a:stretch>
            <a:fillRect/>
          </a:stretch>
        </p:blipFill>
        <p:spPr>
          <a:xfrm>
            <a:off x="451165" y="3285600"/>
            <a:ext cx="2264400" cy="2048400"/>
          </a:xfrm>
          <a:prstGeom prst="rect">
            <a:avLst/>
          </a:prstGeom>
        </p:spPr>
      </p:pic>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3328421244"/>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7" name="Object 6" hidden="1"/>
                      <p:cNvPicPr/>
                      <p:nvPr/>
                    </p:nvPicPr>
                    <p:blipFill>
                      <a:blip r:embed="rId7"/>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a:solidFill>
            <a:srgbClr val="003896"/>
          </a:solidFill>
          <a:ln>
            <a:solidFill>
              <a:srgbClr val="00266D"/>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solidFill>
                <a:srgbClr val="FFFFFF"/>
              </a:solidFill>
              <a:latin typeface="+mn-lt"/>
              <a:ea typeface="+mn-ea"/>
              <a:cs typeface="+mn-cs"/>
              <a:sym typeface="Arial" panose="020B0604020202020204" pitchFamily="34" charset="0"/>
            </a:endParaRPr>
          </a:p>
        </p:txBody>
      </p:sp>
      <p:sp>
        <p:nvSpPr>
          <p:cNvPr id="63" name="Rectangle 3"/>
          <p:cNvSpPr>
            <a:spLocks noGrp="1" noChangeArrowheads="1"/>
          </p:cNvSpPr>
          <p:nvPr>
            <p:ph type="ctrTitle" hasCustomPrompt="1"/>
          </p:nvPr>
        </p:nvSpPr>
        <p:spPr>
          <a:xfrm>
            <a:off x="5392740" y="2867099"/>
            <a:ext cx="6343001" cy="676275"/>
          </a:xfrm>
          <a:prstGeom prst="rect">
            <a:avLst/>
          </a:prstGeom>
        </p:spPr>
        <p:txBody>
          <a:bodyPr vert="horz" anchor="b">
            <a:normAutofit/>
          </a:bodyPr>
          <a:lstStyle>
            <a:lvl1pPr algn="l">
              <a:defRPr sz="2800">
                <a:solidFill>
                  <a:srgbClr val="003896"/>
                </a:solidFill>
                <a:latin typeface="+mj-lt"/>
                <a:ea typeface="+mj-ea"/>
                <a:cs typeface="+mj-cs"/>
              </a:defRPr>
            </a:lvl1pPr>
          </a:lstStyle>
          <a:p>
            <a:r>
              <a:rPr lang="en-US" noProof="0" dirty="0"/>
              <a:t>Divider Slide</a:t>
            </a:r>
            <a:endParaRPr lang="en-ZA" noProof="0" dirty="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12192000" cy="264026"/>
          </a:xfrm>
          <a:prstGeom prst="rect">
            <a:avLst/>
          </a:prstGeom>
          <a:solidFill>
            <a:srgbClr val="83725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rgbClr val="FFFFFF"/>
              </a:solidFill>
              <a:latin typeface="+mn-lt"/>
              <a:ea typeface="+mn-ea"/>
              <a:cs typeface="+mn-cs"/>
            </a:endParaRPr>
          </a:p>
        </p:txBody>
      </p:sp>
      <p:sp>
        <p:nvSpPr>
          <p:cNvPr id="4" name="Picture Placeholder 101">
            <a:extLst>
              <a:ext uri="{FF2B5EF4-FFF2-40B4-BE49-F238E27FC236}">
                <a16:creationId xmlns:a16="http://schemas.microsoft.com/office/drawing/2014/main" id="{F5F2CF35-ACC4-A108-DD87-92F9426534E9}"/>
              </a:ext>
            </a:extLst>
          </p:cNvPr>
          <p:cNvSpPr>
            <a:spLocks noGrp="1"/>
          </p:cNvSpPr>
          <p:nvPr>
            <p:ph type="pic" sz="quarter" idx="14" hasCustomPrompt="1"/>
          </p:nvPr>
        </p:nvSpPr>
        <p:spPr>
          <a:xfrm>
            <a:off x="737623" y="3364197"/>
            <a:ext cx="1895476" cy="1895476"/>
          </a:xfrm>
          <a:prstGeom prst="ellipse">
            <a:avLst/>
          </a:prstGeom>
          <a:solidFill>
            <a:srgbClr val="C97A00"/>
          </a:solidFill>
          <a:ln>
            <a:solidFill>
              <a:srgbClr val="FFFFFF"/>
            </a:solidFill>
          </a:ln>
        </p:spPr>
        <p:txBody>
          <a:bodyPr anchor="ctr"/>
          <a:lstStyle>
            <a:lvl1pPr marL="0" indent="0" algn="ctr">
              <a:buNone/>
              <a:defRPr sz="2400">
                <a:solidFill>
                  <a:srgbClr val="FFFFFF"/>
                </a:solidFill>
                <a:latin typeface="+mn-lt"/>
                <a:ea typeface="+mn-ea"/>
                <a:cs typeface="+mn-cs"/>
              </a:defRPr>
            </a:lvl1pPr>
          </a:lstStyle>
          <a:p>
            <a:r>
              <a:rPr lang="en-US" dirty="0"/>
              <a:t>Insert visual</a:t>
            </a:r>
          </a:p>
        </p:txBody>
      </p:sp>
      <p:grpSp>
        <p:nvGrpSpPr>
          <p:cNvPr id="10" name="Group 9">
            <a:extLst>
              <a:ext uri="{FF2B5EF4-FFF2-40B4-BE49-F238E27FC236}">
                <a16:creationId xmlns:a16="http://schemas.microsoft.com/office/drawing/2014/main" id="{5411336C-C50A-4520-9161-E0DAC7DD1F86}"/>
              </a:ext>
            </a:extLst>
          </p:cNvPr>
          <p:cNvGrpSpPr/>
          <p:nvPr userDrawn="1"/>
        </p:nvGrpSpPr>
        <p:grpSpPr>
          <a:xfrm>
            <a:off x="8976077" y="233111"/>
            <a:ext cx="2906226" cy="1106941"/>
            <a:chOff x="8976077" y="233111"/>
            <a:chExt cx="2906226" cy="1106941"/>
          </a:xfrm>
        </p:grpSpPr>
        <p:pic>
          <p:nvPicPr>
            <p:cNvPr id="11" name="Picture 10">
              <a:extLst>
                <a:ext uri="{FF2B5EF4-FFF2-40B4-BE49-F238E27FC236}">
                  <a16:creationId xmlns:a16="http://schemas.microsoft.com/office/drawing/2014/main" id="{5B458E43-63F4-437E-B028-5D5E086976B1}"/>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9147071" y="233111"/>
              <a:ext cx="2735232" cy="1106941"/>
            </a:xfrm>
            <a:prstGeom prst="rect">
              <a:avLst/>
            </a:prstGeom>
          </p:spPr>
        </p:pic>
        <p:sp>
          <p:nvSpPr>
            <p:cNvPr id="12" name="Freeform 4">
              <a:extLst>
                <a:ext uri="{FF2B5EF4-FFF2-40B4-BE49-F238E27FC236}">
                  <a16:creationId xmlns:a16="http://schemas.microsoft.com/office/drawing/2014/main" id="{741AF890-0F75-45D2-9A4C-FB1A16E45D74}"/>
                </a:ext>
              </a:extLst>
            </p:cNvPr>
            <p:cNvSpPr/>
            <p:nvPr userDrawn="1"/>
          </p:nvSpPr>
          <p:spPr>
            <a:xfrm>
              <a:off x="8976077" y="327378"/>
              <a:ext cx="215991" cy="606778"/>
            </a:xfrm>
            <a:custGeom>
              <a:avLst/>
              <a:gdLst>
                <a:gd name="connsiteX0" fmla="*/ 0 w 215990"/>
                <a:gd name="connsiteY0" fmla="*/ 0 h 606778"/>
                <a:gd name="connsiteX1" fmla="*/ 211681 w 215990"/>
                <a:gd name="connsiteY1" fmla="*/ 0 h 606778"/>
                <a:gd name="connsiteX2" fmla="*/ 188843 w 215990"/>
                <a:gd name="connsiteY2" fmla="*/ 27680 h 606778"/>
                <a:gd name="connsiteX3" fmla="*/ 105423 w 215990"/>
                <a:gd name="connsiteY3" fmla="*/ 300778 h 606778"/>
                <a:gd name="connsiteX4" fmla="*/ 188843 w 215990"/>
                <a:gd name="connsiteY4" fmla="*/ 573876 h 606778"/>
                <a:gd name="connsiteX5" fmla="*/ 215990 w 215990"/>
                <a:gd name="connsiteY5" fmla="*/ 606778 h 606778"/>
                <a:gd name="connsiteX6" fmla="*/ 0 w 215990"/>
                <a:gd name="connsiteY6" fmla="*/ 606778 h 60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990" h="606778">
                  <a:moveTo>
                    <a:pt x="0" y="0"/>
                  </a:moveTo>
                  <a:lnTo>
                    <a:pt x="211681" y="0"/>
                  </a:lnTo>
                  <a:lnTo>
                    <a:pt x="188843" y="27680"/>
                  </a:lnTo>
                  <a:cubicBezTo>
                    <a:pt x="136176" y="105638"/>
                    <a:pt x="105423" y="199617"/>
                    <a:pt x="105423" y="300778"/>
                  </a:cubicBezTo>
                  <a:cubicBezTo>
                    <a:pt x="105423" y="401940"/>
                    <a:pt x="136176" y="495918"/>
                    <a:pt x="188843" y="573876"/>
                  </a:cubicBezTo>
                  <a:lnTo>
                    <a:pt x="215990" y="606778"/>
                  </a:lnTo>
                  <a:lnTo>
                    <a:pt x="0" y="606778"/>
                  </a:lnTo>
                  <a:close/>
                </a:path>
              </a:pathLst>
            </a:custGeom>
            <a:solidFill>
              <a:srgbClr val="C97A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dirty="0">
                <a:latin typeface="+mn-lt"/>
                <a:ea typeface="+mn-ea"/>
                <a:cs typeface="+mn-cs"/>
              </a:endParaRPr>
            </a:p>
          </p:txBody>
        </p:sp>
      </p:grpSp>
    </p:spTree>
    <p:extLst>
      <p:ext uri="{BB962C8B-B14F-4D97-AF65-F5344CB8AC3E}">
        <p14:creationId xmlns:p14="http://schemas.microsoft.com/office/powerpoint/2010/main" val="26477840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lient 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3377199028"/>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mn-lt"/>
              <a:ea typeface="+mn-ea"/>
              <a:cs typeface="+mn-cs"/>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ZA" dirty="0"/>
          </a:p>
        </p:txBody>
      </p:sp>
      <p:sp>
        <p:nvSpPr>
          <p:cNvPr id="11" name="Rectangle 10">
            <a:extLst>
              <a:ext uri="{FF2B5EF4-FFF2-40B4-BE49-F238E27FC236}">
                <a16:creationId xmlns:a16="http://schemas.microsoft.com/office/drawing/2014/main" id="{A8EB0DEE-D190-49A5-A728-A51D3CDED811}"/>
              </a:ext>
            </a:extLst>
          </p:cNvPr>
          <p:cNvSpPr/>
          <p:nvPr userDrawn="1"/>
        </p:nvSpPr>
        <p:spPr>
          <a:xfrm>
            <a:off x="0" y="0"/>
            <a:ext cx="12192000" cy="990600"/>
          </a:xfrm>
          <a:prstGeom prst="rect">
            <a:avLst/>
          </a:prstGeom>
          <a:solidFill>
            <a:srgbClr val="00389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endParaRPr>
          </a:p>
        </p:txBody>
      </p:sp>
      <p:grpSp>
        <p:nvGrpSpPr>
          <p:cNvPr id="12" name="Group 11">
            <a:extLst>
              <a:ext uri="{FF2B5EF4-FFF2-40B4-BE49-F238E27FC236}">
                <a16:creationId xmlns:a16="http://schemas.microsoft.com/office/drawing/2014/main" id="{CC978DC3-60FE-4F5F-A90E-21C1D9F11747}"/>
              </a:ext>
            </a:extLst>
          </p:cNvPr>
          <p:cNvGrpSpPr/>
          <p:nvPr userDrawn="1"/>
        </p:nvGrpSpPr>
        <p:grpSpPr>
          <a:xfrm>
            <a:off x="9733443" y="171358"/>
            <a:ext cx="2148924" cy="651617"/>
            <a:chOff x="7522435" y="1661173"/>
            <a:chExt cx="2715828" cy="823519"/>
          </a:xfrm>
        </p:grpSpPr>
        <p:sp>
          <p:nvSpPr>
            <p:cNvPr id="13" name="Freeform 23">
              <a:extLst>
                <a:ext uri="{FF2B5EF4-FFF2-40B4-BE49-F238E27FC236}">
                  <a16:creationId xmlns:a16="http://schemas.microsoft.com/office/drawing/2014/main" id="{BD35BEEA-856A-4BBA-A4A9-95EDCE7843B9}"/>
                </a:ext>
              </a:extLst>
            </p:cNvPr>
            <p:cNvSpPr/>
            <p:nvPr userDrawn="1"/>
          </p:nvSpPr>
          <p:spPr>
            <a:xfrm>
              <a:off x="7522435" y="1661173"/>
              <a:ext cx="215990" cy="606778"/>
            </a:xfrm>
            <a:custGeom>
              <a:avLst/>
              <a:gdLst>
                <a:gd name="connsiteX0" fmla="*/ 0 w 215990"/>
                <a:gd name="connsiteY0" fmla="*/ 0 h 606778"/>
                <a:gd name="connsiteX1" fmla="*/ 211681 w 215990"/>
                <a:gd name="connsiteY1" fmla="*/ 0 h 606778"/>
                <a:gd name="connsiteX2" fmla="*/ 188843 w 215990"/>
                <a:gd name="connsiteY2" fmla="*/ 27680 h 606778"/>
                <a:gd name="connsiteX3" fmla="*/ 105423 w 215990"/>
                <a:gd name="connsiteY3" fmla="*/ 300778 h 606778"/>
                <a:gd name="connsiteX4" fmla="*/ 188843 w 215990"/>
                <a:gd name="connsiteY4" fmla="*/ 573876 h 606778"/>
                <a:gd name="connsiteX5" fmla="*/ 215990 w 215990"/>
                <a:gd name="connsiteY5" fmla="*/ 606778 h 606778"/>
                <a:gd name="connsiteX6" fmla="*/ 0 w 215990"/>
                <a:gd name="connsiteY6" fmla="*/ 606778 h 60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990" h="606778">
                  <a:moveTo>
                    <a:pt x="0" y="0"/>
                  </a:moveTo>
                  <a:lnTo>
                    <a:pt x="211681" y="0"/>
                  </a:lnTo>
                  <a:lnTo>
                    <a:pt x="188843" y="27680"/>
                  </a:lnTo>
                  <a:cubicBezTo>
                    <a:pt x="136176" y="105638"/>
                    <a:pt x="105423" y="199617"/>
                    <a:pt x="105423" y="300778"/>
                  </a:cubicBezTo>
                  <a:cubicBezTo>
                    <a:pt x="105423" y="401940"/>
                    <a:pt x="136176" y="495918"/>
                    <a:pt x="188843" y="573876"/>
                  </a:cubicBezTo>
                  <a:lnTo>
                    <a:pt x="215990" y="606778"/>
                  </a:lnTo>
                  <a:lnTo>
                    <a:pt x="0" y="606778"/>
                  </a:lnTo>
                  <a:close/>
                </a:path>
              </a:pathLst>
            </a:custGeom>
            <a:solidFill>
              <a:srgbClr val="C97A00"/>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endParaRPr>
            </a:p>
          </p:txBody>
        </p:sp>
        <p:pic>
          <p:nvPicPr>
            <p:cNvPr id="14" name="Picture 13" descr="A black and white logo&#10;&#10;Description automatically generated">
              <a:extLst>
                <a:ext uri="{FF2B5EF4-FFF2-40B4-BE49-F238E27FC236}">
                  <a16:creationId xmlns:a16="http://schemas.microsoft.com/office/drawing/2014/main" id="{08E46612-7549-409F-B053-A2A70A69E1B8}"/>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7883826" y="1756056"/>
              <a:ext cx="2354437" cy="728636"/>
            </a:xfrm>
            <a:prstGeom prst="rect">
              <a:avLst/>
            </a:prstGeom>
          </p:spPr>
        </p:pic>
      </p:grpSp>
      <p:sp>
        <p:nvSpPr>
          <p:cNvPr id="9" name="Slide Number Placeholder 5">
            <a:extLst>
              <a:ext uri="{FF2B5EF4-FFF2-40B4-BE49-F238E27FC236}">
                <a16:creationId xmlns:a16="http://schemas.microsoft.com/office/drawing/2014/main" id="{5795427C-CEAC-4293-A0BF-5594C7F06D5C}"/>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27935621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lient Title Slide 2">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903688793"/>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mn-lt"/>
              <a:ea typeface="+mn-ea"/>
              <a:cs typeface="+mn-cs"/>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ZA" dirty="0"/>
          </a:p>
        </p:txBody>
      </p:sp>
      <p:sp>
        <p:nvSpPr>
          <p:cNvPr id="8" name="Rectangle 7">
            <a:extLst>
              <a:ext uri="{FF2B5EF4-FFF2-40B4-BE49-F238E27FC236}">
                <a16:creationId xmlns:a16="http://schemas.microsoft.com/office/drawing/2014/main" id="{F04171A3-8453-435A-A473-36718B6395DF}"/>
              </a:ext>
            </a:extLst>
          </p:cNvPr>
          <p:cNvSpPr/>
          <p:nvPr userDrawn="1"/>
        </p:nvSpPr>
        <p:spPr>
          <a:xfrm>
            <a:off x="0" y="0"/>
            <a:ext cx="12192000" cy="990600"/>
          </a:xfrm>
          <a:prstGeom prst="rect">
            <a:avLst/>
          </a:prstGeom>
          <a:solidFill>
            <a:srgbClr val="00389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endParaRPr>
          </a:p>
        </p:txBody>
      </p:sp>
      <p:grpSp>
        <p:nvGrpSpPr>
          <p:cNvPr id="9" name="Group 8">
            <a:extLst>
              <a:ext uri="{FF2B5EF4-FFF2-40B4-BE49-F238E27FC236}">
                <a16:creationId xmlns:a16="http://schemas.microsoft.com/office/drawing/2014/main" id="{4CEBD3D1-A061-43A8-B409-3512A2A82F8E}"/>
              </a:ext>
            </a:extLst>
          </p:cNvPr>
          <p:cNvGrpSpPr/>
          <p:nvPr userDrawn="1"/>
        </p:nvGrpSpPr>
        <p:grpSpPr>
          <a:xfrm>
            <a:off x="9733443" y="171358"/>
            <a:ext cx="2148924" cy="651617"/>
            <a:chOff x="7522435" y="1661173"/>
            <a:chExt cx="2715828" cy="823519"/>
          </a:xfrm>
        </p:grpSpPr>
        <p:sp>
          <p:nvSpPr>
            <p:cNvPr id="10" name="Freeform 23">
              <a:extLst>
                <a:ext uri="{FF2B5EF4-FFF2-40B4-BE49-F238E27FC236}">
                  <a16:creationId xmlns:a16="http://schemas.microsoft.com/office/drawing/2014/main" id="{3C200F64-98F8-4292-BAC5-8079116A2759}"/>
                </a:ext>
              </a:extLst>
            </p:cNvPr>
            <p:cNvSpPr/>
            <p:nvPr userDrawn="1"/>
          </p:nvSpPr>
          <p:spPr>
            <a:xfrm>
              <a:off x="7522435" y="1661173"/>
              <a:ext cx="215990" cy="606778"/>
            </a:xfrm>
            <a:custGeom>
              <a:avLst/>
              <a:gdLst>
                <a:gd name="connsiteX0" fmla="*/ 0 w 215990"/>
                <a:gd name="connsiteY0" fmla="*/ 0 h 606778"/>
                <a:gd name="connsiteX1" fmla="*/ 211681 w 215990"/>
                <a:gd name="connsiteY1" fmla="*/ 0 h 606778"/>
                <a:gd name="connsiteX2" fmla="*/ 188843 w 215990"/>
                <a:gd name="connsiteY2" fmla="*/ 27680 h 606778"/>
                <a:gd name="connsiteX3" fmla="*/ 105423 w 215990"/>
                <a:gd name="connsiteY3" fmla="*/ 300778 h 606778"/>
                <a:gd name="connsiteX4" fmla="*/ 188843 w 215990"/>
                <a:gd name="connsiteY4" fmla="*/ 573876 h 606778"/>
                <a:gd name="connsiteX5" fmla="*/ 215990 w 215990"/>
                <a:gd name="connsiteY5" fmla="*/ 606778 h 606778"/>
                <a:gd name="connsiteX6" fmla="*/ 0 w 215990"/>
                <a:gd name="connsiteY6" fmla="*/ 606778 h 60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990" h="606778">
                  <a:moveTo>
                    <a:pt x="0" y="0"/>
                  </a:moveTo>
                  <a:lnTo>
                    <a:pt x="211681" y="0"/>
                  </a:lnTo>
                  <a:lnTo>
                    <a:pt x="188843" y="27680"/>
                  </a:lnTo>
                  <a:cubicBezTo>
                    <a:pt x="136176" y="105638"/>
                    <a:pt x="105423" y="199617"/>
                    <a:pt x="105423" y="300778"/>
                  </a:cubicBezTo>
                  <a:cubicBezTo>
                    <a:pt x="105423" y="401940"/>
                    <a:pt x="136176" y="495918"/>
                    <a:pt x="188843" y="573876"/>
                  </a:cubicBezTo>
                  <a:lnTo>
                    <a:pt x="215990" y="606778"/>
                  </a:lnTo>
                  <a:lnTo>
                    <a:pt x="0" y="606778"/>
                  </a:lnTo>
                  <a:close/>
                </a:path>
              </a:pathLst>
            </a:custGeom>
            <a:solidFill>
              <a:srgbClr val="C97A00"/>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endParaRPr>
            </a:p>
          </p:txBody>
        </p:sp>
        <p:pic>
          <p:nvPicPr>
            <p:cNvPr id="11" name="Picture 10" descr="A black and white logo&#10;&#10;Description automatically generated">
              <a:extLst>
                <a:ext uri="{FF2B5EF4-FFF2-40B4-BE49-F238E27FC236}">
                  <a16:creationId xmlns:a16="http://schemas.microsoft.com/office/drawing/2014/main" id="{53131862-634E-4DD7-A207-BCA54AC0D3D7}"/>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7883826" y="1756056"/>
              <a:ext cx="2354437" cy="728636"/>
            </a:xfrm>
            <a:prstGeom prst="rect">
              <a:avLst/>
            </a:prstGeom>
          </p:spPr>
        </p:pic>
      </p:grpSp>
      <p:sp>
        <p:nvSpPr>
          <p:cNvPr id="13" name="Rectangle 12">
            <a:extLst>
              <a:ext uri="{FF2B5EF4-FFF2-40B4-BE49-F238E27FC236}">
                <a16:creationId xmlns:a16="http://schemas.microsoft.com/office/drawing/2014/main" id="{5CECA602-4A5F-4E8C-BC5D-0C6BD73D4533}"/>
              </a:ext>
            </a:extLst>
          </p:cNvPr>
          <p:cNvSpPr/>
          <p:nvPr userDrawn="1"/>
        </p:nvSpPr>
        <p:spPr>
          <a:xfrm>
            <a:off x="0" y="6176965"/>
            <a:ext cx="12192000" cy="45719"/>
          </a:xfrm>
          <a:prstGeom prst="rect">
            <a:avLst/>
          </a:prstGeom>
          <a:solidFill>
            <a:srgbClr val="83725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endParaRPr>
          </a:p>
        </p:txBody>
      </p:sp>
      <p:sp>
        <p:nvSpPr>
          <p:cNvPr id="12" name="Slide Number Placeholder 5">
            <a:extLst>
              <a:ext uri="{FF2B5EF4-FFF2-40B4-BE49-F238E27FC236}">
                <a16:creationId xmlns:a16="http://schemas.microsoft.com/office/drawing/2014/main" id="{58391295-8ECE-4FB0-848A-BB3EBCB19B6D}"/>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29664817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3549710969"/>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10" name="Rectangle 9">
            <a:extLst>
              <a:ext uri="{FF2B5EF4-FFF2-40B4-BE49-F238E27FC236}">
                <a16:creationId xmlns:a16="http://schemas.microsoft.com/office/drawing/2014/main" id="{7C6ECF55-3ECC-40FC-9D91-3F9C4FA50C9A}"/>
              </a:ext>
            </a:extLst>
          </p:cNvPr>
          <p:cNvSpPr/>
          <p:nvPr userDrawn="1"/>
        </p:nvSpPr>
        <p:spPr>
          <a:xfrm>
            <a:off x="0" y="0"/>
            <a:ext cx="12192000" cy="990600"/>
          </a:xfrm>
          <a:prstGeom prst="rect">
            <a:avLst/>
          </a:prstGeom>
          <a:solidFill>
            <a:srgbClr val="00389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endParaRPr>
          </a:p>
        </p:txBody>
      </p:sp>
      <p:grpSp>
        <p:nvGrpSpPr>
          <p:cNvPr id="11" name="Group 10">
            <a:extLst>
              <a:ext uri="{FF2B5EF4-FFF2-40B4-BE49-F238E27FC236}">
                <a16:creationId xmlns:a16="http://schemas.microsoft.com/office/drawing/2014/main" id="{CA7C44F8-8B81-4EAF-8CDD-2BF7EA82A2AA}"/>
              </a:ext>
            </a:extLst>
          </p:cNvPr>
          <p:cNvGrpSpPr/>
          <p:nvPr userDrawn="1"/>
        </p:nvGrpSpPr>
        <p:grpSpPr>
          <a:xfrm>
            <a:off x="9733443" y="171358"/>
            <a:ext cx="2148924" cy="651617"/>
            <a:chOff x="7522435" y="1661173"/>
            <a:chExt cx="2715828" cy="823519"/>
          </a:xfrm>
        </p:grpSpPr>
        <p:sp>
          <p:nvSpPr>
            <p:cNvPr id="12" name="Freeform 23">
              <a:extLst>
                <a:ext uri="{FF2B5EF4-FFF2-40B4-BE49-F238E27FC236}">
                  <a16:creationId xmlns:a16="http://schemas.microsoft.com/office/drawing/2014/main" id="{A63B331A-D0DD-4E52-9F96-21D14CFDAFFD}"/>
                </a:ext>
              </a:extLst>
            </p:cNvPr>
            <p:cNvSpPr/>
            <p:nvPr userDrawn="1"/>
          </p:nvSpPr>
          <p:spPr>
            <a:xfrm>
              <a:off x="7522435" y="1661173"/>
              <a:ext cx="215990" cy="606778"/>
            </a:xfrm>
            <a:custGeom>
              <a:avLst/>
              <a:gdLst>
                <a:gd name="connsiteX0" fmla="*/ 0 w 215990"/>
                <a:gd name="connsiteY0" fmla="*/ 0 h 606778"/>
                <a:gd name="connsiteX1" fmla="*/ 211681 w 215990"/>
                <a:gd name="connsiteY1" fmla="*/ 0 h 606778"/>
                <a:gd name="connsiteX2" fmla="*/ 188843 w 215990"/>
                <a:gd name="connsiteY2" fmla="*/ 27680 h 606778"/>
                <a:gd name="connsiteX3" fmla="*/ 105423 w 215990"/>
                <a:gd name="connsiteY3" fmla="*/ 300778 h 606778"/>
                <a:gd name="connsiteX4" fmla="*/ 188843 w 215990"/>
                <a:gd name="connsiteY4" fmla="*/ 573876 h 606778"/>
                <a:gd name="connsiteX5" fmla="*/ 215990 w 215990"/>
                <a:gd name="connsiteY5" fmla="*/ 606778 h 606778"/>
                <a:gd name="connsiteX6" fmla="*/ 0 w 215990"/>
                <a:gd name="connsiteY6" fmla="*/ 606778 h 60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990" h="606778">
                  <a:moveTo>
                    <a:pt x="0" y="0"/>
                  </a:moveTo>
                  <a:lnTo>
                    <a:pt x="211681" y="0"/>
                  </a:lnTo>
                  <a:lnTo>
                    <a:pt x="188843" y="27680"/>
                  </a:lnTo>
                  <a:cubicBezTo>
                    <a:pt x="136176" y="105638"/>
                    <a:pt x="105423" y="199617"/>
                    <a:pt x="105423" y="300778"/>
                  </a:cubicBezTo>
                  <a:cubicBezTo>
                    <a:pt x="105423" y="401940"/>
                    <a:pt x="136176" y="495918"/>
                    <a:pt x="188843" y="573876"/>
                  </a:cubicBezTo>
                  <a:lnTo>
                    <a:pt x="215990" y="606778"/>
                  </a:lnTo>
                  <a:lnTo>
                    <a:pt x="0" y="606778"/>
                  </a:lnTo>
                  <a:close/>
                </a:path>
              </a:pathLst>
            </a:custGeom>
            <a:solidFill>
              <a:srgbClr val="C97A00"/>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endParaRPr>
            </a:p>
          </p:txBody>
        </p:sp>
        <p:pic>
          <p:nvPicPr>
            <p:cNvPr id="13" name="Picture 12" descr="A black and white logo&#10;&#10;Description automatically generated">
              <a:extLst>
                <a:ext uri="{FF2B5EF4-FFF2-40B4-BE49-F238E27FC236}">
                  <a16:creationId xmlns:a16="http://schemas.microsoft.com/office/drawing/2014/main" id="{32798F06-0DC4-4859-B8B1-F554F2CA8AA2}"/>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7883826" y="1756056"/>
              <a:ext cx="2354437" cy="728636"/>
            </a:xfrm>
            <a:prstGeom prst="rect">
              <a:avLst/>
            </a:prstGeom>
          </p:spPr>
        </p:pic>
      </p:grpSp>
      <p:sp>
        <p:nvSpPr>
          <p:cNvPr id="7" name="Rectangle 6"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mn-lt"/>
              <a:ea typeface="+mn-ea"/>
              <a:cs typeface="+mn-cs"/>
              <a:sym typeface="Arial" panose="020B0604020202020204" pitchFamily="34" charset="0"/>
            </a:endParaRPr>
          </a:p>
        </p:txBody>
      </p:sp>
      <p:sp>
        <p:nvSpPr>
          <p:cNvPr id="2" name="Title 1"/>
          <p:cNvSpPr>
            <a:spLocks noGrp="1"/>
          </p:cNvSpPr>
          <p:nvPr>
            <p:ph type="title"/>
          </p:nvPr>
        </p:nvSpPr>
        <p:spPr/>
        <p:txBody>
          <a:bodyPr vert="horz">
            <a:noAutofit/>
          </a:bodyPr>
          <a:lstStyle>
            <a:lvl1pPr>
              <a:defRPr>
                <a:latin typeface="+mj-lt"/>
                <a:ea typeface="+mj-ea"/>
                <a:cs typeface="+mj-cs"/>
              </a:defRPr>
            </a:lvl1pPr>
          </a:lstStyle>
          <a:p>
            <a:r>
              <a:rPr lang="en-US"/>
              <a:t>Click to edit Master title style</a:t>
            </a:r>
            <a:endParaRPr lang="en-ZA" dirty="0"/>
          </a:p>
        </p:txBody>
      </p:sp>
      <p:sp>
        <p:nvSpPr>
          <p:cNvPr id="3" name="Content Placeholder 2"/>
          <p:cNvSpPr>
            <a:spLocks noGrp="1"/>
          </p:cNvSpPr>
          <p:nvPr>
            <p:ph idx="1"/>
          </p:nvPr>
        </p:nvSpPr>
        <p:spPr>
          <a:xfrm>
            <a:off x="404075" y="1223493"/>
            <a:ext cx="11383850" cy="4859022"/>
          </a:xfrm>
        </p:spPr>
        <p:txBody>
          <a:bodyPr vert="horz" lIns="91440" tIns="45720" rIns="91440" bIns="45720" rtlCol="0">
            <a:normAutofit/>
          </a:bodyPr>
          <a:lstStyle>
            <a:lvl1pPr>
              <a:defRPr kumimoji="0" lang="en-US" sz="1400" b="0" i="0" u="none" strike="noStrike" cap="none" spc="0" normalizeH="0" baseline="0" dirty="0">
                <a:ln>
                  <a:noFill/>
                </a:ln>
                <a:solidFill>
                  <a:srgbClr val="1D3E88"/>
                </a:solidFill>
                <a:effectLst/>
                <a:uLnTx/>
                <a:uFillTx/>
                <a:latin typeface="+mn-lt"/>
                <a:ea typeface="+mn-ea"/>
                <a:cs typeface="+mn-cs"/>
              </a:defRPr>
            </a:lvl1pPr>
            <a:lvl2pPr>
              <a:defRPr kumimoji="0" lang="en-US" sz="1400" b="0" i="0" u="none" strike="noStrike" cap="none" spc="0" normalizeH="0" baseline="0" dirty="0">
                <a:ln>
                  <a:noFill/>
                </a:ln>
                <a:solidFill>
                  <a:srgbClr val="1D3E88"/>
                </a:solidFill>
                <a:effectLst/>
                <a:uLnTx/>
                <a:uFillTx/>
                <a:latin typeface="+mn-lt"/>
                <a:ea typeface="+mn-ea"/>
                <a:cs typeface="+mn-cs"/>
              </a:defRPr>
            </a:lvl2pPr>
            <a:lvl3pPr>
              <a:defRPr kumimoji="0" lang="en-US" sz="1400" b="0" i="0" u="none" strike="noStrike" cap="none" spc="0" normalizeH="0" baseline="0" dirty="0">
                <a:ln>
                  <a:noFill/>
                </a:ln>
                <a:solidFill>
                  <a:srgbClr val="1D3E88"/>
                </a:solidFill>
                <a:effectLst/>
                <a:uLnTx/>
                <a:uFillTx/>
                <a:latin typeface="+mn-lt"/>
                <a:ea typeface="+mn-ea"/>
                <a:cs typeface="+mn-cs"/>
              </a:defRPr>
            </a:lvl3pPr>
            <a:lvl4pPr>
              <a:defRPr kumimoji="0" lang="en-US" sz="1400" b="0" i="0" u="none" strike="noStrike" cap="none" spc="0" normalizeH="0" baseline="0" dirty="0">
                <a:ln>
                  <a:noFill/>
                </a:ln>
                <a:solidFill>
                  <a:srgbClr val="1D3E88"/>
                </a:solidFill>
                <a:effectLst/>
                <a:uLnTx/>
                <a:uFillTx/>
                <a:latin typeface="+mn-lt"/>
                <a:ea typeface="+mn-ea"/>
                <a:cs typeface="+mn-cs"/>
              </a:defRPr>
            </a:lvl4pPr>
            <a:lvl5pPr>
              <a:defRPr kumimoji="0" lang="en-ZA" sz="1400" b="0" i="0" u="none" strike="noStrike" cap="none" spc="0" normalizeH="0" baseline="0" dirty="0">
                <a:ln>
                  <a:noFill/>
                </a:ln>
                <a:solidFill>
                  <a:srgbClr val="1D3E88"/>
                </a:solidFill>
                <a:effectLst/>
                <a:uLnTx/>
                <a:uFillTx/>
                <a:latin typeface="+mn-lt"/>
                <a:ea typeface="+mn-ea"/>
                <a:cs typeface="+mn-cs"/>
              </a:defRPr>
            </a:lvl5pPr>
          </a:lstStyle>
          <a:p>
            <a:pPr marL="228594" marR="0" lvl="0" indent="-228594" defTabSz="914377" fontAlgn="auto">
              <a:lnSpc>
                <a:spcPct val="90000"/>
              </a:lnSpc>
              <a:spcBef>
                <a:spcPts val="1000"/>
              </a:spcBef>
              <a:spcAft>
                <a:spcPts val="0"/>
              </a:spcAft>
              <a:buClrTx/>
              <a:buSzTx/>
              <a:buFont typeface="Wingdings" panose="05000000000000000000" pitchFamily="2" charset="2"/>
              <a:buChar char="§"/>
              <a:tabLst/>
            </a:pPr>
            <a:r>
              <a:rPr lang="en-US"/>
              <a:t>Click to edit Master text styles</a:t>
            </a:r>
          </a:p>
          <a:p>
            <a:pPr marL="228594" marR="0" lvl="1" indent="-228594" defTabSz="914377" fontAlgn="auto">
              <a:lnSpc>
                <a:spcPct val="90000"/>
              </a:lnSpc>
              <a:spcBef>
                <a:spcPts val="1000"/>
              </a:spcBef>
              <a:spcAft>
                <a:spcPts val="0"/>
              </a:spcAft>
              <a:buClrTx/>
              <a:buSzTx/>
              <a:buFont typeface="Wingdings" panose="05000000000000000000" pitchFamily="2" charset="2"/>
              <a:buChar char="§"/>
              <a:tabLst/>
            </a:pPr>
            <a:r>
              <a:rPr lang="en-US"/>
              <a:t>Second level</a:t>
            </a:r>
          </a:p>
          <a:p>
            <a:pPr marL="228594" marR="0" lvl="2" indent="-228594" defTabSz="914377" fontAlgn="auto">
              <a:lnSpc>
                <a:spcPct val="90000"/>
              </a:lnSpc>
              <a:spcBef>
                <a:spcPts val="1000"/>
              </a:spcBef>
              <a:spcAft>
                <a:spcPts val="0"/>
              </a:spcAft>
              <a:buClrTx/>
              <a:buSzTx/>
              <a:buFont typeface="Wingdings" panose="05000000000000000000" pitchFamily="2" charset="2"/>
              <a:buChar char="§"/>
              <a:tabLst/>
            </a:pPr>
            <a:r>
              <a:rPr lang="en-US"/>
              <a:t>Third level</a:t>
            </a:r>
          </a:p>
          <a:p>
            <a:pPr marL="228594" marR="0" lvl="3" indent="-228594" defTabSz="914377" fontAlgn="auto">
              <a:lnSpc>
                <a:spcPct val="90000"/>
              </a:lnSpc>
              <a:spcBef>
                <a:spcPts val="1000"/>
              </a:spcBef>
              <a:spcAft>
                <a:spcPts val="0"/>
              </a:spcAft>
              <a:buClrTx/>
              <a:buSzTx/>
              <a:buFont typeface="Wingdings" panose="05000000000000000000" pitchFamily="2" charset="2"/>
              <a:buChar char="§"/>
              <a:tabLst/>
            </a:pPr>
            <a:r>
              <a:rPr lang="en-US"/>
              <a:t>Fourth level</a:t>
            </a:r>
          </a:p>
          <a:p>
            <a:pPr marL="228594" marR="0" lvl="4" indent="-228594" defTabSz="914377" fontAlgn="auto">
              <a:lnSpc>
                <a:spcPct val="90000"/>
              </a:lnSpc>
              <a:spcBef>
                <a:spcPts val="1000"/>
              </a:spcBef>
              <a:spcAft>
                <a:spcPts val="0"/>
              </a:spcAft>
              <a:buClrTx/>
              <a:buSzTx/>
              <a:buFont typeface="Wingdings" panose="05000000000000000000" pitchFamily="2" charset="2"/>
              <a:buChar char="§"/>
              <a:tabLst/>
            </a:pPr>
            <a:r>
              <a:rPr lang="en-US"/>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ZA" dirty="0"/>
          </a:p>
        </p:txBody>
      </p:sp>
      <p:sp>
        <p:nvSpPr>
          <p:cNvPr id="14" name="Slide Number Placeholder 5">
            <a:extLst>
              <a:ext uri="{FF2B5EF4-FFF2-40B4-BE49-F238E27FC236}">
                <a16:creationId xmlns:a16="http://schemas.microsoft.com/office/drawing/2014/main" id="{4C4784C4-FB52-46A3-8368-0842750B0CAB}"/>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5728222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lient Title Slide 3">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394809531"/>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8" name="Rectangle 7">
            <a:extLst>
              <a:ext uri="{FF2B5EF4-FFF2-40B4-BE49-F238E27FC236}">
                <a16:creationId xmlns:a16="http://schemas.microsoft.com/office/drawing/2014/main" id="{02EF6C3A-293C-4134-B512-881EA7343E4D}"/>
              </a:ext>
            </a:extLst>
          </p:cNvPr>
          <p:cNvSpPr/>
          <p:nvPr userDrawn="1"/>
        </p:nvSpPr>
        <p:spPr>
          <a:xfrm>
            <a:off x="0" y="0"/>
            <a:ext cx="12192000" cy="990600"/>
          </a:xfrm>
          <a:prstGeom prst="rect">
            <a:avLst/>
          </a:prstGeom>
          <a:solidFill>
            <a:srgbClr val="00389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endParaRPr>
          </a:p>
        </p:txBody>
      </p:sp>
      <p:grpSp>
        <p:nvGrpSpPr>
          <p:cNvPr id="9" name="Group 8">
            <a:extLst>
              <a:ext uri="{FF2B5EF4-FFF2-40B4-BE49-F238E27FC236}">
                <a16:creationId xmlns:a16="http://schemas.microsoft.com/office/drawing/2014/main" id="{7889BE39-19C4-4545-8C29-CE29B05FD4E2}"/>
              </a:ext>
            </a:extLst>
          </p:cNvPr>
          <p:cNvGrpSpPr/>
          <p:nvPr userDrawn="1"/>
        </p:nvGrpSpPr>
        <p:grpSpPr>
          <a:xfrm>
            <a:off x="9733443" y="171358"/>
            <a:ext cx="2148924" cy="651617"/>
            <a:chOff x="7522435" y="1661173"/>
            <a:chExt cx="2715828" cy="823519"/>
          </a:xfrm>
        </p:grpSpPr>
        <p:sp>
          <p:nvSpPr>
            <p:cNvPr id="10" name="Freeform 23">
              <a:extLst>
                <a:ext uri="{FF2B5EF4-FFF2-40B4-BE49-F238E27FC236}">
                  <a16:creationId xmlns:a16="http://schemas.microsoft.com/office/drawing/2014/main" id="{0A2D5BFD-6E44-4286-BC98-2EB33A90D133}"/>
                </a:ext>
              </a:extLst>
            </p:cNvPr>
            <p:cNvSpPr/>
            <p:nvPr userDrawn="1"/>
          </p:nvSpPr>
          <p:spPr>
            <a:xfrm>
              <a:off x="7522435" y="1661173"/>
              <a:ext cx="215990" cy="606778"/>
            </a:xfrm>
            <a:custGeom>
              <a:avLst/>
              <a:gdLst>
                <a:gd name="connsiteX0" fmla="*/ 0 w 215990"/>
                <a:gd name="connsiteY0" fmla="*/ 0 h 606778"/>
                <a:gd name="connsiteX1" fmla="*/ 211681 w 215990"/>
                <a:gd name="connsiteY1" fmla="*/ 0 h 606778"/>
                <a:gd name="connsiteX2" fmla="*/ 188843 w 215990"/>
                <a:gd name="connsiteY2" fmla="*/ 27680 h 606778"/>
                <a:gd name="connsiteX3" fmla="*/ 105423 w 215990"/>
                <a:gd name="connsiteY3" fmla="*/ 300778 h 606778"/>
                <a:gd name="connsiteX4" fmla="*/ 188843 w 215990"/>
                <a:gd name="connsiteY4" fmla="*/ 573876 h 606778"/>
                <a:gd name="connsiteX5" fmla="*/ 215990 w 215990"/>
                <a:gd name="connsiteY5" fmla="*/ 606778 h 606778"/>
                <a:gd name="connsiteX6" fmla="*/ 0 w 215990"/>
                <a:gd name="connsiteY6" fmla="*/ 606778 h 60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990" h="606778">
                  <a:moveTo>
                    <a:pt x="0" y="0"/>
                  </a:moveTo>
                  <a:lnTo>
                    <a:pt x="211681" y="0"/>
                  </a:lnTo>
                  <a:lnTo>
                    <a:pt x="188843" y="27680"/>
                  </a:lnTo>
                  <a:cubicBezTo>
                    <a:pt x="136176" y="105638"/>
                    <a:pt x="105423" y="199617"/>
                    <a:pt x="105423" y="300778"/>
                  </a:cubicBezTo>
                  <a:cubicBezTo>
                    <a:pt x="105423" y="401940"/>
                    <a:pt x="136176" y="495918"/>
                    <a:pt x="188843" y="573876"/>
                  </a:cubicBezTo>
                  <a:lnTo>
                    <a:pt x="215990" y="606778"/>
                  </a:lnTo>
                  <a:lnTo>
                    <a:pt x="0" y="606778"/>
                  </a:lnTo>
                  <a:close/>
                </a:path>
              </a:pathLst>
            </a:custGeom>
            <a:solidFill>
              <a:srgbClr val="C97A00"/>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endParaRPr>
            </a:p>
          </p:txBody>
        </p:sp>
        <p:pic>
          <p:nvPicPr>
            <p:cNvPr id="11" name="Picture 10" descr="A black and white logo&#10;&#10;Description automatically generated">
              <a:extLst>
                <a:ext uri="{FF2B5EF4-FFF2-40B4-BE49-F238E27FC236}">
                  <a16:creationId xmlns:a16="http://schemas.microsoft.com/office/drawing/2014/main" id="{90100C35-5285-4BFA-AD71-2BA1FDCE60D9}"/>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7883826" y="1756056"/>
              <a:ext cx="2354437" cy="728636"/>
            </a:xfrm>
            <a:prstGeom prst="rect">
              <a:avLst/>
            </a:prstGeom>
          </p:spPr>
        </p:pic>
      </p:grpSp>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mn-lt"/>
              <a:ea typeface="+mn-ea"/>
              <a:cs typeface="+mn-cs"/>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ZA" dirty="0"/>
          </a:p>
        </p:txBody>
      </p:sp>
      <p:sp>
        <p:nvSpPr>
          <p:cNvPr id="13" name="Rectangle 12">
            <a:extLst>
              <a:ext uri="{FF2B5EF4-FFF2-40B4-BE49-F238E27FC236}">
                <a16:creationId xmlns:a16="http://schemas.microsoft.com/office/drawing/2014/main" id="{F4F0C78B-DD65-4C32-B71F-907E5D0929B4}"/>
              </a:ext>
            </a:extLst>
          </p:cNvPr>
          <p:cNvSpPr/>
          <p:nvPr userDrawn="1"/>
        </p:nvSpPr>
        <p:spPr>
          <a:xfrm>
            <a:off x="0" y="6176965"/>
            <a:ext cx="12192000" cy="45719"/>
          </a:xfrm>
          <a:prstGeom prst="rect">
            <a:avLst/>
          </a:prstGeom>
          <a:solidFill>
            <a:srgbClr val="83725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endParaRPr>
          </a:p>
        </p:txBody>
      </p:sp>
      <p:sp>
        <p:nvSpPr>
          <p:cNvPr id="12" name="Slide Number Placeholder 5">
            <a:extLst>
              <a:ext uri="{FF2B5EF4-FFF2-40B4-BE49-F238E27FC236}">
                <a16:creationId xmlns:a16="http://schemas.microsoft.com/office/drawing/2014/main" id="{7C82BF41-7169-47B8-95AB-7BB8CD148F42}"/>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6504798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2"/>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2FAFA37E-3859-4260-BA45-0F037DBAEB15}"/>
              </a:ext>
            </a:extLst>
          </p:cNvPr>
          <p:cNvGraphicFramePr>
            <a:graphicFrameLocks noChangeAspect="1"/>
          </p:cNvGraphicFramePr>
          <p:nvPr userDrawn="1">
            <p:custDataLst>
              <p:tags r:id="rId1"/>
            </p:custDataLst>
            <p:extLst>
              <p:ext uri="{D42A27DB-BD31-4B8C-83A1-F6EECF244321}">
                <p14:modId xmlns:p14="http://schemas.microsoft.com/office/powerpoint/2010/main" val="433124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4" name="think-cell data - do not delete" hidden="1">
                        <a:extLst>
                          <a:ext uri="{FF2B5EF4-FFF2-40B4-BE49-F238E27FC236}">
                            <a16:creationId xmlns:a16="http://schemas.microsoft.com/office/drawing/2014/main" id="{2FAFA37E-3859-4260-BA45-0F037DBAEB1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4" name="Rectangle 13">
            <a:extLst>
              <a:ext uri="{FF2B5EF4-FFF2-40B4-BE49-F238E27FC236}">
                <a16:creationId xmlns:a16="http://schemas.microsoft.com/office/drawing/2014/main" id="{A8A423D4-13D4-465D-9FA1-F6CBAA3F215D}"/>
              </a:ext>
            </a:extLst>
          </p:cNvPr>
          <p:cNvSpPr/>
          <p:nvPr userDrawn="1"/>
        </p:nvSpPr>
        <p:spPr>
          <a:xfrm>
            <a:off x="0" y="0"/>
            <a:ext cx="12192000" cy="990600"/>
          </a:xfrm>
          <a:prstGeom prst="rect">
            <a:avLst/>
          </a:prstGeom>
          <a:solidFill>
            <a:srgbClr val="00389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endParaRPr>
          </a:p>
        </p:txBody>
      </p:sp>
      <p:grpSp>
        <p:nvGrpSpPr>
          <p:cNvPr id="15" name="Group 14">
            <a:extLst>
              <a:ext uri="{FF2B5EF4-FFF2-40B4-BE49-F238E27FC236}">
                <a16:creationId xmlns:a16="http://schemas.microsoft.com/office/drawing/2014/main" id="{48E4C304-0D5C-4804-9991-82F41425A0E3}"/>
              </a:ext>
            </a:extLst>
          </p:cNvPr>
          <p:cNvGrpSpPr/>
          <p:nvPr userDrawn="1"/>
        </p:nvGrpSpPr>
        <p:grpSpPr>
          <a:xfrm>
            <a:off x="9733443" y="171358"/>
            <a:ext cx="2148924" cy="651617"/>
            <a:chOff x="7522435" y="1661173"/>
            <a:chExt cx="2715828" cy="823519"/>
          </a:xfrm>
        </p:grpSpPr>
        <p:sp>
          <p:nvSpPr>
            <p:cNvPr id="16" name="Freeform 23">
              <a:extLst>
                <a:ext uri="{FF2B5EF4-FFF2-40B4-BE49-F238E27FC236}">
                  <a16:creationId xmlns:a16="http://schemas.microsoft.com/office/drawing/2014/main" id="{9B26ACCE-6F0E-45D7-A1C8-E722E7548B34}"/>
                </a:ext>
              </a:extLst>
            </p:cNvPr>
            <p:cNvSpPr/>
            <p:nvPr userDrawn="1"/>
          </p:nvSpPr>
          <p:spPr>
            <a:xfrm>
              <a:off x="7522435" y="1661173"/>
              <a:ext cx="215990" cy="606778"/>
            </a:xfrm>
            <a:custGeom>
              <a:avLst/>
              <a:gdLst>
                <a:gd name="connsiteX0" fmla="*/ 0 w 215990"/>
                <a:gd name="connsiteY0" fmla="*/ 0 h 606778"/>
                <a:gd name="connsiteX1" fmla="*/ 211681 w 215990"/>
                <a:gd name="connsiteY1" fmla="*/ 0 h 606778"/>
                <a:gd name="connsiteX2" fmla="*/ 188843 w 215990"/>
                <a:gd name="connsiteY2" fmla="*/ 27680 h 606778"/>
                <a:gd name="connsiteX3" fmla="*/ 105423 w 215990"/>
                <a:gd name="connsiteY3" fmla="*/ 300778 h 606778"/>
                <a:gd name="connsiteX4" fmla="*/ 188843 w 215990"/>
                <a:gd name="connsiteY4" fmla="*/ 573876 h 606778"/>
                <a:gd name="connsiteX5" fmla="*/ 215990 w 215990"/>
                <a:gd name="connsiteY5" fmla="*/ 606778 h 606778"/>
                <a:gd name="connsiteX6" fmla="*/ 0 w 215990"/>
                <a:gd name="connsiteY6" fmla="*/ 606778 h 60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990" h="606778">
                  <a:moveTo>
                    <a:pt x="0" y="0"/>
                  </a:moveTo>
                  <a:lnTo>
                    <a:pt x="211681" y="0"/>
                  </a:lnTo>
                  <a:lnTo>
                    <a:pt x="188843" y="27680"/>
                  </a:lnTo>
                  <a:cubicBezTo>
                    <a:pt x="136176" y="105638"/>
                    <a:pt x="105423" y="199617"/>
                    <a:pt x="105423" y="300778"/>
                  </a:cubicBezTo>
                  <a:cubicBezTo>
                    <a:pt x="105423" y="401940"/>
                    <a:pt x="136176" y="495918"/>
                    <a:pt x="188843" y="573876"/>
                  </a:cubicBezTo>
                  <a:lnTo>
                    <a:pt x="215990" y="606778"/>
                  </a:lnTo>
                  <a:lnTo>
                    <a:pt x="0" y="606778"/>
                  </a:lnTo>
                  <a:close/>
                </a:path>
              </a:pathLst>
            </a:custGeom>
            <a:solidFill>
              <a:srgbClr val="C97A00"/>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endParaRPr>
            </a:p>
          </p:txBody>
        </p:sp>
        <p:pic>
          <p:nvPicPr>
            <p:cNvPr id="17" name="Picture 16" descr="A black and white logo&#10;&#10;Description automatically generated">
              <a:extLst>
                <a:ext uri="{FF2B5EF4-FFF2-40B4-BE49-F238E27FC236}">
                  <a16:creationId xmlns:a16="http://schemas.microsoft.com/office/drawing/2014/main" id="{CBA1BB49-A7D6-478E-90F6-34725AF3868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7883826" y="1756056"/>
              <a:ext cx="2354437" cy="728636"/>
            </a:xfrm>
            <a:prstGeom prst="rect">
              <a:avLst/>
            </a:prstGeom>
          </p:spPr>
        </p:pic>
      </p:grpSp>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2024 by Boston Consulting Group. All rights reserved.</a:t>
            </a:r>
          </a:p>
        </p:txBody>
      </p:sp>
      <p:sp>
        <p:nvSpPr>
          <p:cNvPr id="5" name="Title 4"/>
          <p:cNvSpPr>
            <a:spLocks noGrp="1"/>
          </p:cNvSpPr>
          <p:nvPr>
            <p:ph type="title" hasCustomPrompt="1"/>
          </p:nvPr>
        </p:nvSpPr>
        <p:spPr>
          <a:xfrm>
            <a:off x="361682" y="205769"/>
            <a:ext cx="9511777" cy="666000"/>
          </a:xfrm>
          <a:prstGeom prst="rect">
            <a:avLst/>
          </a:prstGeom>
        </p:spPr>
        <p:txBody>
          <a:bodyPr vert="horz" lIns="91440" tIns="45720" rIns="91440" bIns="45720" rtlCol="0" anchor="ctr">
            <a:noAutofit/>
          </a:bodyPr>
          <a:lstStyle>
            <a:lvl1pPr>
              <a:defRPr lang="en-US" dirty="0">
                <a:latin typeface="+mj-lt"/>
                <a:ea typeface="+mj-ea"/>
                <a:cs typeface="+mj-cs"/>
              </a:defRPr>
            </a:lvl1pPr>
          </a:lstStyle>
          <a:p>
            <a:pPr marL="0" marR="0" lvl="0" indent="0" defTabSz="914377" fontAlgn="auto">
              <a:spcAft>
                <a:spcPts val="0"/>
              </a:spcAft>
              <a:buClrTx/>
              <a:buSzTx/>
              <a:buFontTx/>
              <a:tabLst/>
            </a:pPr>
            <a:r>
              <a:rPr lang="en-US" dirty="0"/>
              <a:t>Click to add title</a:t>
            </a:r>
          </a:p>
        </p:txBody>
      </p:sp>
      <p:sp>
        <p:nvSpPr>
          <p:cNvPr id="21" name="Slide Number Placeholder 5">
            <a:extLst>
              <a:ext uri="{FF2B5EF4-FFF2-40B4-BE49-F238E27FC236}">
                <a16:creationId xmlns:a16="http://schemas.microsoft.com/office/drawing/2014/main" id="{C5C096AD-326F-49F6-B10D-590C3DBEC27D}"/>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900658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and Text">
    <p:bg>
      <p:bgPr>
        <a:solidFill>
          <a:schemeClr val="bg2"/>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447010D9-74B4-465C-9E40-14AFC8049789}"/>
              </a:ext>
            </a:extLst>
          </p:cNvPr>
          <p:cNvGraphicFramePr>
            <a:graphicFrameLocks noChangeAspect="1"/>
          </p:cNvGraphicFramePr>
          <p:nvPr userDrawn="1">
            <p:custDataLst>
              <p:tags r:id="rId1"/>
            </p:custDataLst>
            <p:extLst>
              <p:ext uri="{D42A27DB-BD31-4B8C-83A1-F6EECF244321}">
                <p14:modId xmlns:p14="http://schemas.microsoft.com/office/powerpoint/2010/main" val="32377725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4" name="think-cell data - do not delete" hidden="1">
                        <a:extLst>
                          <a:ext uri="{FF2B5EF4-FFF2-40B4-BE49-F238E27FC236}">
                            <a16:creationId xmlns:a16="http://schemas.microsoft.com/office/drawing/2014/main" id="{447010D9-74B4-465C-9E40-14AFC804978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p:nvPr>
        </p:nvSpPr>
        <p:spPr>
          <a:xfrm>
            <a:off x="450581" y="1790702"/>
            <a:ext cx="11290838" cy="4291812"/>
          </a:xfrm>
        </p:spPr>
        <p:txBody>
          <a:bodyPr/>
          <a:lstStyle>
            <a:lvl1pPr>
              <a:lnSpc>
                <a:spcPct val="100000"/>
              </a:lnSpc>
              <a:spcBef>
                <a:spcPts val="0"/>
              </a:spcBef>
              <a:spcAft>
                <a:spcPts val="0"/>
              </a:spcAft>
              <a:defRPr sz="2000">
                <a:latin typeface="+mn-lt"/>
                <a:ea typeface="+mn-ea"/>
                <a:cs typeface="+mn-cs"/>
              </a:defRPr>
            </a:lvl1pPr>
            <a:lvl2pPr>
              <a:lnSpc>
                <a:spcPct val="100000"/>
              </a:lnSpc>
              <a:spcBef>
                <a:spcPts val="0"/>
              </a:spcBef>
              <a:spcAft>
                <a:spcPts val="0"/>
              </a:spcAft>
              <a:defRPr sz="2000">
                <a:latin typeface="+mn-lt"/>
                <a:ea typeface="+mn-ea"/>
                <a:cs typeface="+mn-cs"/>
              </a:defRPr>
            </a:lvl2pPr>
            <a:lvl3pPr>
              <a:lnSpc>
                <a:spcPct val="100000"/>
              </a:lnSpc>
              <a:spcBef>
                <a:spcPts val="0"/>
              </a:spcBef>
              <a:spcAft>
                <a:spcPts val="0"/>
              </a:spcAft>
              <a:defRPr sz="2000">
                <a:latin typeface="+mn-lt"/>
                <a:ea typeface="+mn-ea"/>
                <a:cs typeface="+mn-cs"/>
              </a:defRPr>
            </a:lvl3pPr>
            <a:lvl4pPr>
              <a:lnSpc>
                <a:spcPct val="100000"/>
              </a:lnSpc>
              <a:spcBef>
                <a:spcPts val="0"/>
              </a:spcBef>
              <a:spcAft>
                <a:spcPts val="0"/>
              </a:spcAft>
              <a:defRPr sz="2800">
                <a:latin typeface="+mn-lt"/>
                <a:ea typeface="+mn-ea"/>
                <a:cs typeface="+mn-cs"/>
              </a:defRPr>
            </a:lvl4pPr>
            <a:lvl5pPr>
              <a:lnSpc>
                <a:spcPct val="100000"/>
              </a:lnSpc>
              <a:spcBef>
                <a:spcPts val="0"/>
              </a:spcBef>
              <a:spcAft>
                <a:spcPts val="0"/>
              </a:spcAft>
              <a:defRPr sz="2800">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2024 by Boston Consulting Group. All rights reserved.</a:t>
            </a:r>
          </a:p>
        </p:txBody>
      </p:sp>
      <p:sp>
        <p:nvSpPr>
          <p:cNvPr id="7" name="Rectangle 6">
            <a:extLst>
              <a:ext uri="{FF2B5EF4-FFF2-40B4-BE49-F238E27FC236}">
                <a16:creationId xmlns:a16="http://schemas.microsoft.com/office/drawing/2014/main" id="{38B6097B-CEE0-48F6-8D42-DA2273E75122}"/>
              </a:ext>
            </a:extLst>
          </p:cNvPr>
          <p:cNvSpPr/>
          <p:nvPr userDrawn="1"/>
        </p:nvSpPr>
        <p:spPr>
          <a:xfrm>
            <a:off x="0" y="0"/>
            <a:ext cx="12192000" cy="990600"/>
          </a:xfrm>
          <a:prstGeom prst="rect">
            <a:avLst/>
          </a:prstGeom>
          <a:solidFill>
            <a:srgbClr val="00389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endParaRPr>
          </a:p>
        </p:txBody>
      </p:sp>
      <p:grpSp>
        <p:nvGrpSpPr>
          <p:cNvPr id="9" name="Group 8">
            <a:extLst>
              <a:ext uri="{FF2B5EF4-FFF2-40B4-BE49-F238E27FC236}">
                <a16:creationId xmlns:a16="http://schemas.microsoft.com/office/drawing/2014/main" id="{947725F7-F1AF-4ACE-B902-05DB149FB2C0}"/>
              </a:ext>
            </a:extLst>
          </p:cNvPr>
          <p:cNvGrpSpPr/>
          <p:nvPr userDrawn="1"/>
        </p:nvGrpSpPr>
        <p:grpSpPr>
          <a:xfrm>
            <a:off x="9733443" y="171358"/>
            <a:ext cx="2148924" cy="651617"/>
            <a:chOff x="7522435" y="1661173"/>
            <a:chExt cx="2715828" cy="823519"/>
          </a:xfrm>
        </p:grpSpPr>
        <p:sp>
          <p:nvSpPr>
            <p:cNvPr id="10" name="Freeform 23">
              <a:extLst>
                <a:ext uri="{FF2B5EF4-FFF2-40B4-BE49-F238E27FC236}">
                  <a16:creationId xmlns:a16="http://schemas.microsoft.com/office/drawing/2014/main" id="{887516D6-2FAD-4B32-AAC1-7BAF35C8AFF0}"/>
                </a:ext>
              </a:extLst>
            </p:cNvPr>
            <p:cNvSpPr/>
            <p:nvPr userDrawn="1"/>
          </p:nvSpPr>
          <p:spPr>
            <a:xfrm>
              <a:off x="7522435" y="1661173"/>
              <a:ext cx="215990" cy="606778"/>
            </a:xfrm>
            <a:custGeom>
              <a:avLst/>
              <a:gdLst>
                <a:gd name="connsiteX0" fmla="*/ 0 w 215990"/>
                <a:gd name="connsiteY0" fmla="*/ 0 h 606778"/>
                <a:gd name="connsiteX1" fmla="*/ 211681 w 215990"/>
                <a:gd name="connsiteY1" fmla="*/ 0 h 606778"/>
                <a:gd name="connsiteX2" fmla="*/ 188843 w 215990"/>
                <a:gd name="connsiteY2" fmla="*/ 27680 h 606778"/>
                <a:gd name="connsiteX3" fmla="*/ 105423 w 215990"/>
                <a:gd name="connsiteY3" fmla="*/ 300778 h 606778"/>
                <a:gd name="connsiteX4" fmla="*/ 188843 w 215990"/>
                <a:gd name="connsiteY4" fmla="*/ 573876 h 606778"/>
                <a:gd name="connsiteX5" fmla="*/ 215990 w 215990"/>
                <a:gd name="connsiteY5" fmla="*/ 606778 h 606778"/>
                <a:gd name="connsiteX6" fmla="*/ 0 w 215990"/>
                <a:gd name="connsiteY6" fmla="*/ 606778 h 60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990" h="606778">
                  <a:moveTo>
                    <a:pt x="0" y="0"/>
                  </a:moveTo>
                  <a:lnTo>
                    <a:pt x="211681" y="0"/>
                  </a:lnTo>
                  <a:lnTo>
                    <a:pt x="188843" y="27680"/>
                  </a:lnTo>
                  <a:cubicBezTo>
                    <a:pt x="136176" y="105638"/>
                    <a:pt x="105423" y="199617"/>
                    <a:pt x="105423" y="300778"/>
                  </a:cubicBezTo>
                  <a:cubicBezTo>
                    <a:pt x="105423" y="401940"/>
                    <a:pt x="136176" y="495918"/>
                    <a:pt x="188843" y="573876"/>
                  </a:cubicBezTo>
                  <a:lnTo>
                    <a:pt x="215990" y="606778"/>
                  </a:lnTo>
                  <a:lnTo>
                    <a:pt x="0" y="606778"/>
                  </a:lnTo>
                  <a:close/>
                </a:path>
              </a:pathLst>
            </a:custGeom>
            <a:solidFill>
              <a:srgbClr val="C97A00"/>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endParaRPr>
            </a:p>
          </p:txBody>
        </p:sp>
        <p:pic>
          <p:nvPicPr>
            <p:cNvPr id="11" name="Picture 10" descr="A black and white logo&#10;&#10;Description automatically generated">
              <a:extLst>
                <a:ext uri="{FF2B5EF4-FFF2-40B4-BE49-F238E27FC236}">
                  <a16:creationId xmlns:a16="http://schemas.microsoft.com/office/drawing/2014/main" id="{36526E88-1B62-4CAF-A6D8-083D8615D117}"/>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7883826" y="1756056"/>
              <a:ext cx="2354437" cy="728636"/>
            </a:xfrm>
            <a:prstGeom prst="rect">
              <a:avLst/>
            </a:prstGeom>
          </p:spPr>
        </p:pic>
      </p:grpSp>
      <p:sp>
        <p:nvSpPr>
          <p:cNvPr id="12" name="Title 4">
            <a:extLst>
              <a:ext uri="{FF2B5EF4-FFF2-40B4-BE49-F238E27FC236}">
                <a16:creationId xmlns:a16="http://schemas.microsoft.com/office/drawing/2014/main" id="{097F153F-8868-4BA8-A4B0-FA718AFD1720}"/>
              </a:ext>
            </a:extLst>
          </p:cNvPr>
          <p:cNvSpPr>
            <a:spLocks noGrp="1"/>
          </p:cNvSpPr>
          <p:nvPr>
            <p:ph type="title" hasCustomPrompt="1"/>
          </p:nvPr>
        </p:nvSpPr>
        <p:spPr>
          <a:xfrm>
            <a:off x="361682" y="205769"/>
            <a:ext cx="9511777" cy="666000"/>
          </a:xfrm>
          <a:prstGeom prst="rect">
            <a:avLst/>
          </a:prstGeom>
        </p:spPr>
        <p:txBody>
          <a:bodyPr vert="horz" lIns="91440" tIns="45720" rIns="91440" bIns="45720" rtlCol="0" anchor="ctr">
            <a:noAutofit/>
          </a:bodyPr>
          <a:lstStyle>
            <a:lvl1pPr>
              <a:defRPr lang="en-US" dirty="0">
                <a:latin typeface="+mj-lt"/>
                <a:ea typeface="+mj-ea"/>
                <a:cs typeface="+mj-cs"/>
              </a:defRPr>
            </a:lvl1pPr>
          </a:lstStyle>
          <a:p>
            <a:pPr marL="0" marR="0" lvl="0" indent="0" defTabSz="914377" fontAlgn="auto">
              <a:spcAft>
                <a:spcPts val="0"/>
              </a:spcAft>
              <a:buClrTx/>
              <a:buSzTx/>
              <a:buFontTx/>
              <a:tabLst/>
            </a:pPr>
            <a:r>
              <a:rPr lang="en-US" dirty="0"/>
              <a:t>Click to add title</a:t>
            </a:r>
          </a:p>
        </p:txBody>
      </p:sp>
      <p:sp>
        <p:nvSpPr>
          <p:cNvPr id="13" name="Slide Number Placeholder 5">
            <a:extLst>
              <a:ext uri="{FF2B5EF4-FFF2-40B4-BE49-F238E27FC236}">
                <a16:creationId xmlns:a16="http://schemas.microsoft.com/office/drawing/2014/main" id="{7AB977EB-58D8-4260-8585-46B6363468CF}"/>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12337157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Gray slice heading">
    <p:bg>
      <p:bgPr>
        <a:solidFill>
          <a:schemeClr val="bg1"/>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981D8A05-8B8C-48A7-B85D-DB99C42C398C}"/>
              </a:ext>
            </a:extLst>
          </p:cNvPr>
          <p:cNvGraphicFramePr>
            <a:graphicFrameLocks noChangeAspect="1"/>
          </p:cNvGraphicFramePr>
          <p:nvPr userDrawn="1">
            <p:custDataLst>
              <p:tags r:id="rId1"/>
            </p:custDataLst>
            <p:extLst>
              <p:ext uri="{D42A27DB-BD31-4B8C-83A1-F6EECF244321}">
                <p14:modId xmlns:p14="http://schemas.microsoft.com/office/powerpoint/2010/main" val="19364685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4" name="think-cell data - do not delete" hidden="1">
                        <a:extLst>
                          <a:ext uri="{FF2B5EF4-FFF2-40B4-BE49-F238E27FC236}">
                            <a16:creationId xmlns:a16="http://schemas.microsoft.com/office/drawing/2014/main" id="{981D8A05-8B8C-48A7-B85D-DB99C42C398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Rectangle 7"/>
          <p:cNvSpPr/>
          <p:nvPr userDrawn="1"/>
        </p:nvSpPr>
        <p:spPr bwMode="ltGray">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dirty="0">
              <a:solidFill>
                <a:schemeClr val="bg1"/>
              </a:solidFill>
              <a:latin typeface="+mn-lt"/>
              <a:ea typeface="+mn-ea"/>
              <a:cs typeface="+mn-cs"/>
            </a:endParaRPr>
          </a:p>
        </p:txBody>
      </p:sp>
      <p:sp>
        <p:nvSpPr>
          <p:cNvPr id="9" name="Title 1"/>
          <p:cNvSpPr>
            <a:spLocks noGrp="1"/>
          </p:cNvSpPr>
          <p:nvPr>
            <p:ph type="title" hasCustomPrompt="1"/>
          </p:nvPr>
        </p:nvSpPr>
        <p:spPr bwMode="ltGray">
          <a:xfrm>
            <a:off x="361682" y="1544274"/>
            <a:ext cx="3720718" cy="1495794"/>
          </a:xfrm>
          <a:noFill/>
        </p:spPr>
        <p:txBody>
          <a:bodyPr vert="horz" wrap="square" lIns="91440" tIns="45720" rIns="320040" bIns="45720" anchor="b">
            <a:noAutofit/>
          </a:bodyPr>
          <a:lstStyle>
            <a:lvl1pPr>
              <a:defRPr sz="2400">
                <a:solidFill>
                  <a:schemeClr val="tx2"/>
                </a:solidFill>
                <a:latin typeface="+mj-lt"/>
                <a:ea typeface="+mj-ea"/>
                <a:cs typeface="+mj-cs"/>
              </a:defRPr>
            </a:lvl1pPr>
          </a:lstStyle>
          <a:p>
            <a:r>
              <a:rPr lang="en-US" dirty="0"/>
              <a:t>Click to add title</a:t>
            </a:r>
          </a:p>
        </p:txBody>
      </p:sp>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2024 by Boston Consulting Group. All rights reserved.</a:t>
            </a:r>
          </a:p>
        </p:txBody>
      </p:sp>
      <p:sp>
        <p:nvSpPr>
          <p:cNvPr id="14" name="Slide Number Placeholder 5">
            <a:extLst>
              <a:ext uri="{FF2B5EF4-FFF2-40B4-BE49-F238E27FC236}">
                <a16:creationId xmlns:a16="http://schemas.microsoft.com/office/drawing/2014/main" id="{FF0283C3-9161-4673-B80E-B11823283ABC}"/>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10672783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Section header box">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0B61C74C-95F5-4D7D-AB23-18C4FC1B304F}"/>
              </a:ext>
            </a:extLst>
          </p:cNvPr>
          <p:cNvGraphicFramePr>
            <a:graphicFrameLocks noChangeAspect="1"/>
          </p:cNvGraphicFramePr>
          <p:nvPr userDrawn="1">
            <p:custDataLst>
              <p:tags r:id="rId1"/>
            </p:custDataLst>
            <p:extLst>
              <p:ext uri="{D42A27DB-BD31-4B8C-83A1-F6EECF244321}">
                <p14:modId xmlns:p14="http://schemas.microsoft.com/office/powerpoint/2010/main" val="2757516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6" name="think-cell data - do not delete" hidden="1">
                        <a:extLst>
                          <a:ext uri="{FF2B5EF4-FFF2-40B4-BE49-F238E27FC236}">
                            <a16:creationId xmlns:a16="http://schemas.microsoft.com/office/drawing/2014/main" id="{0B61C74C-95F5-4D7D-AB23-18C4FC1B304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hasCustomPrompt="1"/>
          </p:nvPr>
        </p:nvSpPr>
        <p:spPr bwMode="blackWhite">
          <a:xfrm>
            <a:off x="450581" y="2668041"/>
            <a:ext cx="11290838" cy="3201026"/>
          </a:xfrm>
          <a:prstGeom prst="rect">
            <a:avLst/>
          </a:prstGeom>
          <a:ln w="9525">
            <a:solidFill>
              <a:schemeClr val="bg1"/>
            </a:solidFill>
          </a:ln>
        </p:spPr>
        <p:txBody>
          <a:bodyPr vert="horz"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j-ea"/>
                <a:cs typeface="+mj-cs"/>
                <a:sym typeface="Trebuchet MS" panose="020B0603020202020204" pitchFamily="34" charset="0"/>
              </a:defRPr>
            </a:lvl1pPr>
          </a:lstStyle>
          <a:p>
            <a:r>
              <a:rPr lang="en-US" dirty="0"/>
              <a:t>Click to add big statement text</a:t>
            </a:r>
          </a:p>
        </p:txBody>
      </p:sp>
      <p:sp>
        <p:nvSpPr>
          <p:cNvPr id="1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2024 by Boston Consulting Group. All rights reserved.</a:t>
            </a:r>
          </a:p>
        </p:txBody>
      </p:sp>
      <p:sp>
        <p:nvSpPr>
          <p:cNvPr id="59" name="Rectangle 58"/>
          <p:cNvSpPr/>
          <p:nvPr userDrawn="1"/>
        </p:nvSpPr>
        <p:spPr bwMode="white">
          <a:xfrm>
            <a:off x="450581" y="1428131"/>
            <a:ext cx="947672" cy="947672"/>
          </a:xfrm>
          <a:prstGeom prst="rect">
            <a:avLst/>
          </a:prstGeom>
          <a:noFill/>
          <a:ln>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mn-lt"/>
              <a:ea typeface="+mn-ea"/>
              <a:cs typeface="+mn-cs"/>
              <a:sym typeface="Trebuchet MS" panose="020B0603020202020204" pitchFamily="34" charset="0"/>
            </a:endParaRPr>
          </a:p>
        </p:txBody>
      </p:sp>
      <p:sp>
        <p:nvSpPr>
          <p:cNvPr id="17" name="Slide Number Placeholder 5">
            <a:extLst>
              <a:ext uri="{FF2B5EF4-FFF2-40B4-BE49-F238E27FC236}">
                <a16:creationId xmlns:a16="http://schemas.microsoft.com/office/drawing/2014/main" id="{189F7393-7E54-4A49-9DCA-2B3445F3B602}"/>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28244149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Section header line">
    <p:bg bwMode="black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9AC50104-F0A1-4781-BD02-1C2C8A05558B}"/>
              </a:ext>
            </a:extLst>
          </p:cNvPr>
          <p:cNvGraphicFramePr>
            <a:graphicFrameLocks noChangeAspect="1"/>
          </p:cNvGraphicFramePr>
          <p:nvPr userDrawn="1">
            <p:custDataLst>
              <p:tags r:id="rId1"/>
            </p:custDataLst>
            <p:extLst>
              <p:ext uri="{D42A27DB-BD31-4B8C-83A1-F6EECF244321}">
                <p14:modId xmlns:p14="http://schemas.microsoft.com/office/powerpoint/2010/main" val="21374364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9AC50104-F0A1-4781-BD02-1C2C8A05558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47" name="Title 1"/>
          <p:cNvSpPr>
            <a:spLocks noGrp="1"/>
          </p:cNvSpPr>
          <p:nvPr>
            <p:ph type="title" hasCustomPrompt="1"/>
          </p:nvPr>
        </p:nvSpPr>
        <p:spPr bwMode="blackWhite">
          <a:xfrm>
            <a:off x="450581" y="3826800"/>
            <a:ext cx="11290838" cy="2041200"/>
          </a:xfrm>
        </p:spPr>
        <p:txBody>
          <a:bodyPr vert="horz" anchor="t">
            <a:noAutofit/>
          </a:bodyPr>
          <a:lstStyle>
            <a:lvl1pPr>
              <a:defRPr sz="5400">
                <a:solidFill>
                  <a:schemeClr val="bg1"/>
                </a:solidFill>
                <a:latin typeface="+mj-lt"/>
                <a:ea typeface="+mj-ea"/>
                <a:cs typeface="+mj-cs"/>
                <a:sym typeface="Trebuchet MS" panose="020B0603020202020204" pitchFamily="34" charset="0"/>
              </a:defRPr>
            </a:lvl1pPr>
          </a:lstStyle>
          <a:p>
            <a:r>
              <a:rPr lang="en-US" dirty="0"/>
              <a:t>Click to add big statement text</a:t>
            </a:r>
          </a:p>
        </p:txBody>
      </p:sp>
      <p:cxnSp>
        <p:nvCxnSpPr>
          <p:cNvPr id="148" name="Straight Connector 147"/>
          <p:cNvCxnSpPr/>
          <p:nvPr userDrawn="1"/>
        </p:nvCxnSpPr>
        <p:spPr bwMode="white">
          <a:xfrm>
            <a:off x="450581" y="3680016"/>
            <a:ext cx="11744621" cy="0"/>
          </a:xfrm>
          <a:prstGeom prst="line">
            <a:avLst/>
          </a:prstGeom>
          <a:ln w="19050"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8" name="Slide Number Placeholder 5">
            <a:extLst>
              <a:ext uri="{FF2B5EF4-FFF2-40B4-BE49-F238E27FC236}">
                <a16:creationId xmlns:a16="http://schemas.microsoft.com/office/drawing/2014/main" id="{992B8692-5A3C-4AF3-8D87-1D75E6A1AAD4}"/>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34742230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A1F1AE31-840E-490B-AC82-D3D28393093D}"/>
              </a:ext>
            </a:extLst>
          </p:cNvPr>
          <p:cNvGraphicFramePr>
            <a:graphicFrameLocks noChangeAspect="1"/>
          </p:cNvGraphicFramePr>
          <p:nvPr userDrawn="1">
            <p:custDataLst>
              <p:tags r:id="rId1"/>
            </p:custDataLst>
            <p:extLst>
              <p:ext uri="{D42A27DB-BD31-4B8C-83A1-F6EECF244321}">
                <p14:modId xmlns:p14="http://schemas.microsoft.com/office/powerpoint/2010/main" val="26330875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A1F1AE31-840E-490B-AC82-D3D28393093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6" name="Picture 15"/>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2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2024 by Boston Consulting Group. All rights reserved.</a:t>
            </a:r>
          </a:p>
        </p:txBody>
      </p:sp>
      <p:sp>
        <p:nvSpPr>
          <p:cNvPr id="26" name="Rectangle 25"/>
          <p:cNvSpPr/>
          <p:nvPr userDrawn="1"/>
        </p:nvSpPr>
        <p:spPr bwMode="white">
          <a:xfrm>
            <a:off x="0" y="0"/>
            <a:ext cx="407950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ea typeface="+mn-ea"/>
              <a:cs typeface="+mn-cs"/>
              <a:sym typeface="Trebuchet MS" panose="020B0603020202020204" pitchFamily="34" charset="0"/>
            </a:endParaRPr>
          </a:p>
        </p:txBody>
      </p:sp>
      <p:sp>
        <p:nvSpPr>
          <p:cNvPr id="27" name="Title 4"/>
          <p:cNvSpPr>
            <a:spLocks noGrp="1"/>
          </p:cNvSpPr>
          <p:nvPr>
            <p:ph type="title" hasCustomPrompt="1"/>
          </p:nvPr>
        </p:nvSpPr>
        <p:spPr>
          <a:xfrm>
            <a:off x="361682" y="2681103"/>
            <a:ext cx="3396199" cy="1495794"/>
          </a:xfrm>
          <a:prstGeom prst="rect">
            <a:avLst/>
          </a:prstGeom>
        </p:spPr>
        <p:txBody>
          <a:bodyPr vert="horz" anchor="ctr">
            <a:noAutofit/>
          </a:bodyPr>
          <a:lstStyle>
            <a:lvl1pPr>
              <a:defRPr sz="2400">
                <a:solidFill>
                  <a:srgbClr val="003896"/>
                </a:solidFill>
                <a:latin typeface="+mj-lt"/>
                <a:ea typeface="+mj-ea"/>
                <a:cs typeface="+mj-cs"/>
                <a:sym typeface="Trebuchet MS" panose="020B0603020202020204" pitchFamily="34" charset="0"/>
              </a:defRPr>
            </a:lvl1pPr>
          </a:lstStyle>
          <a:p>
            <a:r>
              <a:rPr lang="en-US" dirty="0"/>
              <a:t>Click to add title</a:t>
            </a:r>
          </a:p>
        </p:txBody>
      </p:sp>
      <p:sp>
        <p:nvSpPr>
          <p:cNvPr id="18" name="Slide Number Placeholder 5">
            <a:extLst>
              <a:ext uri="{FF2B5EF4-FFF2-40B4-BE49-F238E27FC236}">
                <a16:creationId xmlns:a16="http://schemas.microsoft.com/office/drawing/2014/main" id="{5AC00709-2D9F-43E8-BAC0-5807990D526D}"/>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329065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7414FF19-3D30-42E9-AA6E-4343A03351DE}"/>
              </a:ext>
            </a:extLst>
          </p:cNvPr>
          <p:cNvGraphicFramePr>
            <a:graphicFrameLocks noChangeAspect="1"/>
          </p:cNvGraphicFramePr>
          <p:nvPr userDrawn="1">
            <p:custDataLst>
              <p:tags r:id="rId1"/>
            </p:custDataLst>
            <p:extLst>
              <p:ext uri="{D42A27DB-BD31-4B8C-83A1-F6EECF244321}">
                <p14:modId xmlns:p14="http://schemas.microsoft.com/office/powerpoint/2010/main" val="21859497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7414FF19-3D30-42E9-AA6E-4343A03351D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13" name="Rectangle 12"/>
          <p:cNvSpPr/>
          <p:nvPr userDrawn="1"/>
        </p:nvSpPr>
        <p:spPr bwMode="white">
          <a:xfrm>
            <a:off x="0" y="0"/>
            <a:ext cx="717195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ea typeface="+mn-ea"/>
              <a:cs typeface="+mn-cs"/>
              <a:sym typeface="Trebuchet MS" panose="020B0603020202020204" pitchFamily="34" charset="0"/>
            </a:endParaRPr>
          </a:p>
        </p:txBody>
      </p:sp>
      <p:sp>
        <p:nvSpPr>
          <p:cNvPr id="20"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2024 by Boston Consulting Group. All rights reserved.</a:t>
            </a:r>
          </a:p>
        </p:txBody>
      </p:sp>
      <p:sp>
        <p:nvSpPr>
          <p:cNvPr id="23" name="Title 3"/>
          <p:cNvSpPr>
            <a:spLocks noGrp="1"/>
          </p:cNvSpPr>
          <p:nvPr>
            <p:ph type="title" hasCustomPrompt="1"/>
          </p:nvPr>
        </p:nvSpPr>
        <p:spPr>
          <a:xfrm>
            <a:off x="361682" y="205769"/>
            <a:ext cx="6525118" cy="666000"/>
          </a:xfrm>
          <a:prstGeom prst="rect">
            <a:avLst/>
          </a:prstGeom>
        </p:spPr>
        <p:txBody>
          <a:bodyPr vert="horz" lIns="91440" tIns="45720" rIns="91440" bIns="45720" rtlCol="0" anchor="ctr">
            <a:noAutofit/>
          </a:bodyPr>
          <a:lstStyle>
            <a:lvl1pPr>
              <a:defRPr lang="en-US" dirty="0">
                <a:solidFill>
                  <a:srgbClr val="003896"/>
                </a:solidFill>
                <a:latin typeface="+mj-lt"/>
                <a:ea typeface="+mj-ea"/>
                <a:cs typeface="+mj-cs"/>
              </a:defRPr>
            </a:lvl1pPr>
          </a:lstStyle>
          <a:p>
            <a:pPr marL="0" marR="0" lvl="0" indent="0" defTabSz="914377" fontAlgn="auto">
              <a:spcAft>
                <a:spcPts val="0"/>
              </a:spcAft>
              <a:buClrTx/>
              <a:buSzTx/>
              <a:buFontTx/>
              <a:tabLst/>
            </a:pPr>
            <a:r>
              <a:rPr lang="en-US" dirty="0"/>
              <a:t>Click to add title</a:t>
            </a:r>
          </a:p>
        </p:txBody>
      </p:sp>
      <p:sp>
        <p:nvSpPr>
          <p:cNvPr id="18" name="Slide Number Placeholder 5">
            <a:extLst>
              <a:ext uri="{FF2B5EF4-FFF2-40B4-BE49-F238E27FC236}">
                <a16:creationId xmlns:a16="http://schemas.microsoft.com/office/drawing/2014/main" id="{0BB76B02-CD3F-423E-8880-4B4A4F6E2476}"/>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1216814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EEE94A32-7486-45FA-867A-3A32AECBA7B1}"/>
              </a:ext>
            </a:extLst>
          </p:cNvPr>
          <p:cNvGraphicFramePr>
            <a:graphicFrameLocks noChangeAspect="1"/>
          </p:cNvGraphicFramePr>
          <p:nvPr userDrawn="1">
            <p:custDataLst>
              <p:tags r:id="rId1"/>
            </p:custDataLst>
            <p:extLst>
              <p:ext uri="{D42A27DB-BD31-4B8C-83A1-F6EECF244321}">
                <p14:modId xmlns:p14="http://schemas.microsoft.com/office/powerpoint/2010/main" val="10125770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EEE94A32-7486-45FA-867A-3A32AECBA7B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1" name="Title 4"/>
          <p:cNvSpPr>
            <a:spLocks noGrp="1"/>
          </p:cNvSpPr>
          <p:nvPr>
            <p:ph type="title" hasCustomPrompt="1"/>
          </p:nvPr>
        </p:nvSpPr>
        <p:spPr>
          <a:xfrm>
            <a:off x="361682" y="2681103"/>
            <a:ext cx="3396199" cy="1495794"/>
          </a:xfrm>
          <a:prstGeom prst="rect">
            <a:avLst/>
          </a:prstGeom>
        </p:spPr>
        <p:txBody>
          <a:bodyPr vert="horz" lIns="91440" tIns="45720" rIns="91440" bIns="45720" rtlCol="0" anchor="ctr">
            <a:noAutofit/>
          </a:bodyPr>
          <a:lstStyle>
            <a:lvl1pPr>
              <a:defRPr lang="en-US" dirty="0">
                <a:solidFill>
                  <a:srgbClr val="FFFFFF"/>
                </a:solidFill>
                <a:latin typeface="+mj-lt"/>
                <a:ea typeface="+mj-ea"/>
                <a:cs typeface="+mj-cs"/>
              </a:defRPr>
            </a:lvl1pPr>
          </a:lstStyle>
          <a:p>
            <a:pPr marL="0" marR="0" lvl="0" indent="0" defTabSz="914377" fontAlgn="auto">
              <a:spcAft>
                <a:spcPts val="0"/>
              </a:spcAft>
              <a:buClrTx/>
              <a:buSzTx/>
              <a:buFontTx/>
              <a:tabLst/>
            </a:pPr>
            <a:r>
              <a:rPr lang="en-US" dirty="0"/>
              <a:t>Click to add title</a:t>
            </a:r>
          </a:p>
        </p:txBody>
      </p:sp>
      <p:sp>
        <p:nvSpPr>
          <p:cNvPr id="13" name="Rectangle 12"/>
          <p:cNvSpPr/>
          <p:nvPr userDrawn="1"/>
        </p:nvSpPr>
        <p:spPr bwMode="white">
          <a:xfrm>
            <a:off x="4080763"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ea typeface="+mn-ea"/>
              <a:cs typeface="+mn-cs"/>
              <a:sym typeface="Trebuchet MS" panose="020B0603020202020204" pitchFamily="34" charset="0"/>
            </a:endParaRPr>
          </a:p>
        </p:txBody>
      </p:sp>
      <p:sp>
        <p:nvSpPr>
          <p:cNvPr id="1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2024 by Boston Consulting Group. All rights reserved.</a:t>
            </a:r>
          </a:p>
        </p:txBody>
      </p:sp>
      <p:sp>
        <p:nvSpPr>
          <p:cNvPr id="19" name="Slide Number Placeholder 5">
            <a:extLst>
              <a:ext uri="{FF2B5EF4-FFF2-40B4-BE49-F238E27FC236}">
                <a16:creationId xmlns:a16="http://schemas.microsoft.com/office/drawing/2014/main" id="{D50542CB-16D3-402C-A9F2-ED998249E3F6}"/>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10799222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Green half">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8DCDB536-F0A0-40A5-896B-30C772990793}"/>
              </a:ext>
            </a:extLst>
          </p:cNvPr>
          <p:cNvGraphicFramePr>
            <a:graphicFrameLocks noChangeAspect="1"/>
          </p:cNvGraphicFramePr>
          <p:nvPr userDrawn="1">
            <p:custDataLst>
              <p:tags r:id="rId1"/>
            </p:custDataLst>
            <p:extLst>
              <p:ext uri="{D42A27DB-BD31-4B8C-83A1-F6EECF244321}">
                <p14:modId xmlns:p14="http://schemas.microsoft.com/office/powerpoint/2010/main" val="11566366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8DCDB536-F0A0-40A5-896B-30C77299079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1" name="Picture 10"/>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2" name="Rectangle 11"/>
          <p:cNvSpPr/>
          <p:nvPr userDrawn="1"/>
        </p:nvSpPr>
        <p:spPr>
          <a:xfrm>
            <a:off x="6096000" y="0"/>
            <a:ext cx="6096000" cy="685800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mn-lt"/>
              <a:ea typeface="+mn-ea"/>
              <a:cs typeface="+mn-cs"/>
              <a:sym typeface="Trebuchet MS" panose="020B0603020202020204" pitchFamily="34" charset="0"/>
            </a:endParaRPr>
          </a:p>
        </p:txBody>
      </p:sp>
      <p:sp>
        <p:nvSpPr>
          <p:cNvPr id="13" name="Picture Placeholder 18"/>
          <p:cNvSpPr>
            <a:spLocks noGrp="1"/>
          </p:cNvSpPr>
          <p:nvPr>
            <p:ph type="pic" sz="quarter" idx="14" hasCustomPrompt="1"/>
          </p:nvPr>
        </p:nvSpPr>
        <p:spPr>
          <a:xfrm>
            <a:off x="6092021" y="0"/>
            <a:ext cx="6099977" cy="6858000"/>
          </a:xfrm>
          <a:prstGeom prst="rect">
            <a:avLst/>
          </a:prstGeom>
          <a:noFill/>
        </p:spPr>
        <p:txBody>
          <a:bodyPr lIns="914400" tIns="914400" rIns="914400" bIns="914400"/>
          <a:lstStyle>
            <a:lvl1pPr algn="ctr">
              <a:defRPr sz="1800" baseline="0">
                <a:latin typeface="+mn-lt"/>
                <a:ea typeface="+mn-ea"/>
                <a:cs typeface="+mn-cs"/>
                <a:sym typeface="Trebuchet MS" panose="020B0603020202020204" pitchFamily="34" charset="0"/>
              </a:defRPr>
            </a:lvl1pPr>
          </a:lstStyle>
          <a:p>
            <a:r>
              <a:rPr lang="en-US" dirty="0"/>
              <a:t>Click icon below to insert an image or remove this placeholder to use the whitespace in another way</a:t>
            </a:r>
          </a:p>
        </p:txBody>
      </p:sp>
      <p:sp>
        <p:nvSpPr>
          <p:cNvPr id="14" name="Title 1"/>
          <p:cNvSpPr>
            <a:spLocks noGrp="1"/>
          </p:cNvSpPr>
          <p:nvPr>
            <p:ph type="title" hasCustomPrompt="1"/>
          </p:nvPr>
        </p:nvSpPr>
        <p:spPr bwMode="black">
          <a:xfrm>
            <a:off x="361682" y="1785600"/>
            <a:ext cx="4656718" cy="3286800"/>
          </a:xfrm>
          <a:prstGeom prst="rect">
            <a:avLst/>
          </a:prstGeom>
          <a:noFill/>
        </p:spPr>
        <p:txBody>
          <a:bodyPr vert="horz" wrap="square" lIns="91440" tIns="0" rIns="320040" bIns="0" anchor="ctr">
            <a:noAutofit/>
          </a:bodyPr>
          <a:lstStyle>
            <a:lvl1pPr>
              <a:defRPr sz="4400">
                <a:solidFill>
                  <a:schemeClr val="bg1"/>
                </a:solidFill>
                <a:latin typeface="+mj-lt"/>
                <a:ea typeface="+mj-ea"/>
                <a:cs typeface="+mj-cs"/>
                <a:sym typeface="Trebuchet MS" panose="020B0603020202020204" pitchFamily="34" charset="0"/>
              </a:defRPr>
            </a:lvl1pPr>
          </a:lstStyle>
          <a:p>
            <a:r>
              <a:rPr lang="en-US" dirty="0"/>
              <a:t>Click to add title</a:t>
            </a:r>
          </a:p>
        </p:txBody>
      </p:sp>
      <p:sp>
        <p:nvSpPr>
          <p:cNvPr id="2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2024 by Boston Consulting Group. All rights reserved.</a:t>
            </a:r>
          </a:p>
        </p:txBody>
      </p:sp>
      <p:sp>
        <p:nvSpPr>
          <p:cNvPr id="20" name="Slide Number Placeholder 5">
            <a:extLst>
              <a:ext uri="{FF2B5EF4-FFF2-40B4-BE49-F238E27FC236}">
                <a16:creationId xmlns:a16="http://schemas.microsoft.com/office/drawing/2014/main" id="{84F9F7A5-8283-4EBF-84E0-57F504B9EE07}"/>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7933345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Green two third">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93FA44B2-CE9A-42FB-8231-098AA3D51296}"/>
              </a:ext>
            </a:extLst>
          </p:cNvPr>
          <p:cNvGraphicFramePr>
            <a:graphicFrameLocks noChangeAspect="1"/>
          </p:cNvGraphicFramePr>
          <p:nvPr userDrawn="1">
            <p:custDataLst>
              <p:tags r:id="rId1"/>
            </p:custDataLst>
            <p:extLst>
              <p:ext uri="{D42A27DB-BD31-4B8C-83A1-F6EECF244321}">
                <p14:modId xmlns:p14="http://schemas.microsoft.com/office/powerpoint/2010/main" val="9585131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93FA44B2-CE9A-42FB-8231-098AA3D5129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9" name="Picture 8"/>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0" name="Rectangle 9"/>
          <p:cNvSpPr/>
          <p:nvPr userDrawn="1"/>
        </p:nvSpPr>
        <p:spPr bwMode="gray">
          <a:xfrm>
            <a:off x="7819543" y="0"/>
            <a:ext cx="4372457"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ea typeface="+mn-ea"/>
              <a:cs typeface="+mn-cs"/>
              <a:sym typeface="Trebuchet MS" panose="020B0603020202020204" pitchFamily="34" charset="0"/>
            </a:endParaRPr>
          </a:p>
        </p:txBody>
      </p:sp>
      <p:sp>
        <p:nvSpPr>
          <p:cNvPr id="11" name="Picture Placeholder 5"/>
          <p:cNvSpPr>
            <a:spLocks noGrp="1"/>
          </p:cNvSpPr>
          <p:nvPr>
            <p:ph type="pic" sz="quarter" idx="11" hasCustomPrompt="1"/>
          </p:nvPr>
        </p:nvSpPr>
        <p:spPr>
          <a:xfrm>
            <a:off x="7820025" y="0"/>
            <a:ext cx="4371975" cy="6858000"/>
          </a:xfrm>
          <a:prstGeom prst="rect">
            <a:avLst/>
          </a:prstGeom>
          <a:noFill/>
        </p:spPr>
        <p:txBody>
          <a:bodyPr lIns="182880" tIns="914400" rIns="182880" bIns="914400"/>
          <a:lstStyle>
            <a:lvl1pPr algn="ctr">
              <a:defRPr sz="1600">
                <a:solidFill>
                  <a:schemeClr val="tx1"/>
                </a:solidFill>
                <a:latin typeface="+mn-lt"/>
                <a:ea typeface="+mn-ea"/>
                <a:cs typeface="+mn-cs"/>
                <a:sym typeface="Trebuchet MS" panose="020B0603020202020204" pitchFamily="34" charset="0"/>
              </a:defRPr>
            </a:lvl1pPr>
          </a:lstStyle>
          <a:p>
            <a:r>
              <a:rPr lang="en-US" dirty="0"/>
              <a:t>Click icon below to insert an image or remove this placeholder to use the whitespace in another way</a:t>
            </a:r>
          </a:p>
        </p:txBody>
      </p:sp>
      <p:sp>
        <p:nvSpPr>
          <p:cNvPr id="15" name="Copyright" hidden="1"/>
          <p:cNvSpPr txBox="1"/>
          <p:nvPr userDrawn="1"/>
        </p:nvSpPr>
        <p:spPr>
          <a:xfrm rot="16200000">
            <a:off x="9486900" y="3916394"/>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2024 by Boston Consulting Group. All rights reserved.</a:t>
            </a:r>
          </a:p>
        </p:txBody>
      </p:sp>
      <p:sp>
        <p:nvSpPr>
          <p:cNvPr id="14" name="Title 1"/>
          <p:cNvSpPr>
            <a:spLocks noGrp="1"/>
          </p:cNvSpPr>
          <p:nvPr>
            <p:ph type="title" hasCustomPrompt="1"/>
          </p:nvPr>
        </p:nvSpPr>
        <p:spPr bwMode="blackWhite">
          <a:xfrm>
            <a:off x="361682" y="1785600"/>
            <a:ext cx="6515870" cy="3286800"/>
          </a:xfrm>
          <a:prstGeom prst="rect">
            <a:avLst/>
          </a:prstGeom>
        </p:spPr>
        <p:txBody>
          <a:bodyPr vert="horz" anchor="ctr">
            <a:noAutofit/>
          </a:bodyPr>
          <a:lstStyle>
            <a:lvl1pPr>
              <a:defRPr sz="4400">
                <a:solidFill>
                  <a:schemeClr val="bg1"/>
                </a:solidFill>
                <a:latin typeface="+mj-lt"/>
                <a:ea typeface="+mj-ea"/>
                <a:cs typeface="+mj-cs"/>
                <a:sym typeface="Trebuchet MS" panose="020B0603020202020204" pitchFamily="34" charset="0"/>
              </a:defRPr>
            </a:lvl1pPr>
          </a:lstStyle>
          <a:p>
            <a:r>
              <a:rPr lang="en-US" dirty="0"/>
              <a:t>Click to edit title</a:t>
            </a:r>
          </a:p>
        </p:txBody>
      </p:sp>
      <p:sp>
        <p:nvSpPr>
          <p:cNvPr id="19" name="Slide Number Placeholder 5">
            <a:extLst>
              <a:ext uri="{FF2B5EF4-FFF2-40B4-BE49-F238E27FC236}">
                <a16:creationId xmlns:a16="http://schemas.microsoft.com/office/drawing/2014/main" id="{6EF792D0-6815-4D50-B8E9-4E45707EB4ED}"/>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10117328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6495C43B-F218-49E3-BDB7-8980D421C203}"/>
              </a:ext>
            </a:extLst>
          </p:cNvPr>
          <p:cNvGraphicFramePr>
            <a:graphicFrameLocks noChangeAspect="1"/>
          </p:cNvGraphicFramePr>
          <p:nvPr userDrawn="1">
            <p:custDataLst>
              <p:tags r:id="rId1"/>
            </p:custDataLst>
            <p:extLst>
              <p:ext uri="{D42A27DB-BD31-4B8C-83A1-F6EECF244321}">
                <p14:modId xmlns:p14="http://schemas.microsoft.com/office/powerpoint/2010/main" val="41207916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6495C43B-F218-49E3-BDB7-8980D421C20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2024 by Boston Consulting Group. All rights reserved.</a:t>
            </a:r>
          </a:p>
        </p:txBody>
      </p:sp>
      <p:sp>
        <p:nvSpPr>
          <p:cNvPr id="17" name="Title 2"/>
          <p:cNvSpPr>
            <a:spLocks noGrp="1"/>
          </p:cNvSpPr>
          <p:nvPr>
            <p:ph type="title" hasCustomPrompt="1"/>
          </p:nvPr>
        </p:nvSpPr>
        <p:spPr>
          <a:xfrm>
            <a:off x="361682" y="2764203"/>
            <a:ext cx="2746956" cy="1314311"/>
          </a:xfrm>
          <a:prstGeom prst="rect">
            <a:avLst/>
          </a:prstGeom>
        </p:spPr>
        <p:txBody>
          <a:bodyPr vert="horz" lIns="91440" tIns="45720" rIns="91440" bIns="45720" rtlCol="0" anchor="ctr">
            <a:noAutofit/>
          </a:bodyPr>
          <a:lstStyle>
            <a:lvl1pPr>
              <a:defRPr lang="en-US" dirty="0">
                <a:solidFill>
                  <a:srgbClr val="003896"/>
                </a:solidFill>
                <a:latin typeface="+mj-lt"/>
                <a:ea typeface="+mj-ea"/>
                <a:cs typeface="+mj-cs"/>
              </a:defRPr>
            </a:lvl1pPr>
          </a:lstStyle>
          <a:p>
            <a:pPr marL="0" marR="0" lvl="0" indent="0" defTabSz="914377" fontAlgn="auto">
              <a:spcAft>
                <a:spcPts val="0"/>
              </a:spcAft>
              <a:buClrTx/>
              <a:buSzTx/>
              <a:buFontTx/>
              <a:tabLst/>
            </a:pPr>
            <a:r>
              <a:rPr lang="en-US" dirty="0">
                <a:solidFill>
                  <a:schemeClr val="tx2"/>
                </a:solidFill>
              </a:rPr>
              <a:t>Click to add title</a:t>
            </a:r>
          </a:p>
        </p:txBody>
      </p:sp>
      <p:pic>
        <p:nvPicPr>
          <p:cNvPr id="9" name="Picture 8"/>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
        <p:nvSpPr>
          <p:cNvPr id="15" name="Slide Number Placeholder 5">
            <a:extLst>
              <a:ext uri="{FF2B5EF4-FFF2-40B4-BE49-F238E27FC236}">
                <a16:creationId xmlns:a16="http://schemas.microsoft.com/office/drawing/2014/main" id="{EE1DB007-250E-4C61-BE86-B09D2663FA46}"/>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27194927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Green left arrow">
    <p:bg>
      <p:bgPr>
        <a:solidFill>
          <a:srgbClr val="F2F2F2"/>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E9E14B5F-1B4D-44EB-95D5-7DB8099B60FD}"/>
              </a:ext>
            </a:extLst>
          </p:cNvPr>
          <p:cNvGraphicFramePr>
            <a:graphicFrameLocks noChangeAspect="1"/>
          </p:cNvGraphicFramePr>
          <p:nvPr userDrawn="1">
            <p:custDataLst>
              <p:tags r:id="rId1"/>
            </p:custDataLst>
            <p:extLst>
              <p:ext uri="{D42A27DB-BD31-4B8C-83A1-F6EECF244321}">
                <p14:modId xmlns:p14="http://schemas.microsoft.com/office/powerpoint/2010/main" val="4324033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4" name="think-cell data - do not delete" hidden="1">
                        <a:extLst>
                          <a:ext uri="{FF2B5EF4-FFF2-40B4-BE49-F238E27FC236}">
                            <a16:creationId xmlns:a16="http://schemas.microsoft.com/office/drawing/2014/main" id="{E9E14B5F-1B4D-44EB-95D5-7DB8099B60F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Freeform 14"/>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mn-lt"/>
              <a:ea typeface="+mn-ea"/>
              <a:cs typeface="+mn-cs"/>
              <a:sym typeface="Trebuchet MS" panose="020B0603020202020204" pitchFamily="34" charset="0"/>
            </a:endParaRPr>
          </a:p>
        </p:txBody>
      </p:sp>
      <p:sp>
        <p:nvSpPr>
          <p:cNvPr id="3" name="Title 2"/>
          <p:cNvSpPr>
            <a:spLocks noGrp="1"/>
          </p:cNvSpPr>
          <p:nvPr>
            <p:ph type="title" hasCustomPrompt="1"/>
          </p:nvPr>
        </p:nvSpPr>
        <p:spPr>
          <a:xfrm>
            <a:off x="361682" y="2764203"/>
            <a:ext cx="2746956" cy="1314311"/>
          </a:xfrm>
        </p:spPr>
        <p:txBody>
          <a:bodyPr vert="horz" lIns="91440" tIns="45720" rIns="91440" bIns="45720" rtlCol="0" anchor="ctr">
            <a:noAutofit/>
          </a:bodyPr>
          <a:lstStyle>
            <a:lvl1pPr>
              <a:defRPr lang="en-US" dirty="0">
                <a:solidFill>
                  <a:srgbClr val="FFFFFF"/>
                </a:solidFill>
                <a:latin typeface="+mj-lt"/>
                <a:ea typeface="+mj-ea"/>
                <a:cs typeface="+mj-cs"/>
              </a:defRPr>
            </a:lvl1pPr>
          </a:lstStyle>
          <a:p>
            <a:pPr marL="0" marR="0" lvl="0" indent="0" defTabSz="914377" fontAlgn="auto">
              <a:spcAft>
                <a:spcPts val="0"/>
              </a:spcAft>
              <a:buClrTx/>
              <a:buSzTx/>
              <a:buFontTx/>
              <a:tabLst/>
            </a:pPr>
            <a:r>
              <a:rPr lang="en-US" dirty="0"/>
              <a:t>Click to add title</a:t>
            </a:r>
          </a:p>
        </p:txBody>
      </p:sp>
      <p:sp>
        <p:nvSpPr>
          <p:cNvPr id="1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2024 by Boston Consulting Group. All rights reserved.</a:t>
            </a:r>
          </a:p>
        </p:txBody>
      </p:sp>
      <p:pic>
        <p:nvPicPr>
          <p:cNvPr id="9" name="Picture 8"/>
          <p:cNvPicPr>
            <a:picLocks noChangeAspect="1"/>
          </p:cNvPicPr>
          <p:nvPr userDrawn="1"/>
        </p:nvPicPr>
        <p:blipFill rotWithShape="1">
          <a:blip r:embed="rId5">
            <a:extLst>
              <a:ext uri="{28A0092B-C50C-407E-A947-70E740481C1C}">
                <a14:useLocalDpi xmlns:a14="http://schemas.microsoft.com/office/drawing/2010/main" val="0"/>
              </a:ext>
            </a:extLst>
          </a:blip>
          <a:srcRect t="6216" b="7716"/>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
        <p:nvSpPr>
          <p:cNvPr id="18" name="Slide Number Placeholder 5">
            <a:extLst>
              <a:ext uri="{FF2B5EF4-FFF2-40B4-BE49-F238E27FC236}">
                <a16:creationId xmlns:a16="http://schemas.microsoft.com/office/drawing/2014/main" id="{45B4C7EE-9993-445B-B47C-D1EF71ECE08D}"/>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27711592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86115160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24" imgH="324" progId="TCLayout.ActiveDocument.1">
                  <p:embed/>
                </p:oleObj>
              </mc:Choice>
              <mc:Fallback>
                <p:oleObj name="think-cell Slide" r:id="rId3" imgW="324" imgH="324" progId="TCLayout.ActiveDocument.1">
                  <p:embed/>
                  <p:pic>
                    <p:nvPicPr>
                      <p:cNvPr id="3" name="Object 2"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2024 by Boston Consulting Group. All rights reserved.</a:t>
            </a:r>
          </a:p>
        </p:txBody>
      </p:sp>
      <p:sp>
        <p:nvSpPr>
          <p:cNvPr id="13" name="Pentagon 3"/>
          <p:cNvSpPr/>
          <p:nvPr userDrawn="1"/>
        </p:nvSpPr>
        <p:spPr bwMode="white">
          <a:xfrm>
            <a:off x="1" y="0"/>
            <a:ext cx="5426920"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mn-lt"/>
              <a:ea typeface="+mn-ea"/>
              <a:cs typeface="+mn-cs"/>
              <a:sym typeface="Trebuchet MS" panose="020B0603020202020204" pitchFamily="34" charset="0"/>
            </a:endParaRPr>
          </a:p>
        </p:txBody>
      </p:sp>
      <p:sp>
        <p:nvSpPr>
          <p:cNvPr id="14" name="Title 1"/>
          <p:cNvSpPr>
            <a:spLocks noGrp="1"/>
          </p:cNvSpPr>
          <p:nvPr>
            <p:ph type="title" hasCustomPrompt="1"/>
          </p:nvPr>
        </p:nvSpPr>
        <p:spPr>
          <a:xfrm>
            <a:off x="361682" y="1785600"/>
            <a:ext cx="4330553" cy="3286800"/>
          </a:xfrm>
          <a:prstGeom prst="rect">
            <a:avLst/>
          </a:prstGeom>
        </p:spPr>
        <p:txBody>
          <a:bodyPr vert="horz" anchor="ctr">
            <a:noAutofit/>
          </a:bodyPr>
          <a:lstStyle>
            <a:lvl1pPr>
              <a:defRPr sz="4400" b="0">
                <a:solidFill>
                  <a:schemeClr val="tx2"/>
                </a:solidFill>
                <a:latin typeface="+mj-lt"/>
                <a:ea typeface="+mj-ea"/>
                <a:cs typeface="+mj-cs"/>
                <a:sym typeface="Trebuchet MS" panose="020B0603020202020204" pitchFamily="34" charset="0"/>
              </a:defRPr>
            </a:lvl1pPr>
          </a:lstStyle>
          <a:p>
            <a:r>
              <a:rPr lang="en-US" dirty="0"/>
              <a:t>Click to add title</a:t>
            </a:r>
          </a:p>
        </p:txBody>
      </p:sp>
      <p:pic>
        <p:nvPicPr>
          <p:cNvPr id="15" name="Picture 14"/>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
        <p:nvSpPr>
          <p:cNvPr id="17" name="Slide Number Placeholder 5">
            <a:extLst>
              <a:ext uri="{FF2B5EF4-FFF2-40B4-BE49-F238E27FC236}">
                <a16:creationId xmlns:a16="http://schemas.microsoft.com/office/drawing/2014/main" id="{BC336A0B-FD46-4638-9D88-5837152C2964}"/>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3275298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Green arrow one third">
    <p:bg>
      <p:bgPr>
        <a:solidFill>
          <a:srgbClr val="F2F2F2"/>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CE6620AF-4865-4E8B-88CE-75F156789BEC}"/>
              </a:ext>
            </a:extLst>
          </p:cNvPr>
          <p:cNvGraphicFramePr>
            <a:graphicFrameLocks noChangeAspect="1"/>
          </p:cNvGraphicFramePr>
          <p:nvPr userDrawn="1">
            <p:custDataLst>
              <p:tags r:id="rId1"/>
            </p:custDataLst>
            <p:extLst>
              <p:ext uri="{D42A27DB-BD31-4B8C-83A1-F6EECF244321}">
                <p14:modId xmlns:p14="http://schemas.microsoft.com/office/powerpoint/2010/main" val="809645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CE6620AF-4865-4E8B-88CE-75F156789BE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3"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mn-lt"/>
              <a:ea typeface="+mn-ea"/>
              <a:cs typeface="+mn-cs"/>
              <a:sym typeface="Trebuchet MS" panose="020B0603020202020204" pitchFamily="34" charset="0"/>
            </a:endParaRPr>
          </a:p>
        </p:txBody>
      </p:sp>
      <p:sp>
        <p:nvSpPr>
          <p:cNvPr id="14" name="Title 1"/>
          <p:cNvSpPr>
            <a:spLocks noGrp="1"/>
          </p:cNvSpPr>
          <p:nvPr>
            <p:ph type="title" hasCustomPrompt="1"/>
          </p:nvPr>
        </p:nvSpPr>
        <p:spPr>
          <a:xfrm>
            <a:off x="361682" y="1785600"/>
            <a:ext cx="4330553" cy="3286800"/>
          </a:xfrm>
          <a:prstGeom prst="rect">
            <a:avLst/>
          </a:prstGeom>
        </p:spPr>
        <p:txBody>
          <a:bodyPr vert="horz" anchor="ctr">
            <a:noAutofit/>
          </a:bodyPr>
          <a:lstStyle>
            <a:lvl1pPr>
              <a:defRPr sz="4400" b="0">
                <a:solidFill>
                  <a:srgbClr val="FFFFFF"/>
                </a:solidFill>
                <a:latin typeface="+mj-lt"/>
                <a:ea typeface="+mj-ea"/>
                <a:cs typeface="+mj-cs"/>
                <a:sym typeface="Trebuchet MS" panose="020B0603020202020204" pitchFamily="34" charset="0"/>
              </a:defRPr>
            </a:lvl1pPr>
          </a:lstStyle>
          <a:p>
            <a:r>
              <a:rPr lang="en-US" dirty="0"/>
              <a:t>Click to add title</a:t>
            </a:r>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2024 by Boston Consulting Group. All rights reserved.</a:t>
            </a:r>
          </a:p>
        </p:txBody>
      </p:sp>
      <p:pic>
        <p:nvPicPr>
          <p:cNvPr id="9" name="Picture 8"/>
          <p:cNvPicPr>
            <a:picLocks noChangeAspect="1"/>
          </p:cNvPicPr>
          <p:nvPr userDrawn="1"/>
        </p:nvPicPr>
        <p:blipFill rotWithShape="1">
          <a:blip r:embed="rId5">
            <a:extLst>
              <a:ext uri="{28A0092B-C50C-407E-A947-70E740481C1C}">
                <a14:useLocalDpi xmlns:a14="http://schemas.microsoft.com/office/drawing/2010/main" val="0"/>
              </a:ext>
            </a:extLst>
          </a:blip>
          <a:srcRect t="7562" b="6867"/>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
        <p:nvSpPr>
          <p:cNvPr id="19" name="Slide Number Placeholder 5">
            <a:extLst>
              <a:ext uri="{FF2B5EF4-FFF2-40B4-BE49-F238E27FC236}">
                <a16:creationId xmlns:a16="http://schemas.microsoft.com/office/drawing/2014/main" id="{38A05001-2BA8-47A0-A989-FF27BB04830A}"/>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2905496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7A0EE33E-9894-48AE-A326-EEE6FD8C1120}"/>
              </a:ext>
            </a:extLst>
          </p:cNvPr>
          <p:cNvGraphicFramePr>
            <a:graphicFrameLocks noChangeAspect="1"/>
          </p:cNvGraphicFramePr>
          <p:nvPr userDrawn="1">
            <p:custDataLst>
              <p:tags r:id="rId1"/>
            </p:custDataLst>
            <p:extLst>
              <p:ext uri="{D42A27DB-BD31-4B8C-83A1-F6EECF244321}">
                <p14:modId xmlns:p14="http://schemas.microsoft.com/office/powerpoint/2010/main" val="23134608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7A0EE33E-9894-48AE-A326-EEE6FD8C112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8"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2024 by Boston Consulting Group. All rights reserved.</a:t>
            </a:r>
          </a:p>
        </p:txBody>
      </p:sp>
      <p:sp>
        <p:nvSpPr>
          <p:cNvPr id="14" name="Pentagon 8"/>
          <p:cNvSpPr/>
          <p:nvPr userDrawn="1"/>
        </p:nvSpPr>
        <p:spPr bwMode="white">
          <a:xfrm>
            <a:off x="0" y="0"/>
            <a:ext cx="6363546"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mn-lt"/>
              <a:ea typeface="+mn-ea"/>
              <a:cs typeface="+mn-cs"/>
              <a:sym typeface="Trebuchet MS" panose="020B0603020202020204" pitchFamily="34" charset="0"/>
            </a:endParaRPr>
          </a:p>
        </p:txBody>
      </p:sp>
      <p:sp>
        <p:nvSpPr>
          <p:cNvPr id="16" name="Title 2"/>
          <p:cNvSpPr>
            <a:spLocks noGrp="1"/>
          </p:cNvSpPr>
          <p:nvPr>
            <p:ph type="title" hasCustomPrompt="1"/>
          </p:nvPr>
        </p:nvSpPr>
        <p:spPr>
          <a:xfrm>
            <a:off x="361682" y="205769"/>
            <a:ext cx="4941964" cy="666000"/>
          </a:xfrm>
          <a:prstGeom prst="rect">
            <a:avLst/>
          </a:prstGeom>
        </p:spPr>
        <p:txBody>
          <a:bodyPr vert="horz" lIns="91440" tIns="45720" rIns="91440" bIns="45720" rtlCol="0" anchor="ctr">
            <a:noAutofit/>
          </a:bodyPr>
          <a:lstStyle>
            <a:lvl1pPr>
              <a:defRPr lang="en-US" dirty="0">
                <a:solidFill>
                  <a:srgbClr val="003896"/>
                </a:solidFill>
                <a:latin typeface="+mj-lt"/>
                <a:ea typeface="+mj-ea"/>
                <a:cs typeface="+mj-cs"/>
              </a:defRPr>
            </a:lvl1pPr>
          </a:lstStyle>
          <a:p>
            <a:pPr marL="0" marR="0" lvl="0" indent="0" defTabSz="914377" fontAlgn="auto">
              <a:spcAft>
                <a:spcPts val="0"/>
              </a:spcAft>
              <a:buClrTx/>
              <a:buSzTx/>
              <a:buFontTx/>
              <a:tabLst/>
            </a:pPr>
            <a:r>
              <a:rPr lang="en-US" dirty="0"/>
              <a:t>Click to add title</a:t>
            </a:r>
          </a:p>
        </p:txBody>
      </p:sp>
      <p:pic>
        <p:nvPicPr>
          <p:cNvPr id="9" name="Picture 8"/>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17" name="Slide Number Placeholder 5">
            <a:extLst>
              <a:ext uri="{FF2B5EF4-FFF2-40B4-BE49-F238E27FC236}">
                <a16:creationId xmlns:a16="http://schemas.microsoft.com/office/drawing/2014/main" id="{F2281223-AA4A-4B52-97BF-F5E92BE9AA00}"/>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32382766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Green arrow half">
    <p:bg>
      <p:bgPr>
        <a:solidFill>
          <a:srgbClr val="F2F2F2"/>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81932BDF-855B-4F92-ABCA-7590124A349B}"/>
              </a:ext>
            </a:extLst>
          </p:cNvPr>
          <p:cNvGraphicFramePr>
            <a:graphicFrameLocks noChangeAspect="1"/>
          </p:cNvGraphicFramePr>
          <p:nvPr userDrawn="1">
            <p:custDataLst>
              <p:tags r:id="rId1"/>
            </p:custDataLst>
            <p:extLst>
              <p:ext uri="{D42A27DB-BD31-4B8C-83A1-F6EECF244321}">
                <p14:modId xmlns:p14="http://schemas.microsoft.com/office/powerpoint/2010/main" val="32392801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81932BDF-855B-4F92-ABCA-7590124A349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4" name="Pentagon 8"/>
          <p:cNvSpPr/>
          <p:nvPr userDrawn="1"/>
        </p:nvSpPr>
        <p:spPr bwMode="white">
          <a:xfrm>
            <a:off x="0" y="0"/>
            <a:ext cx="6363546"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mn-lt"/>
              <a:ea typeface="+mn-ea"/>
              <a:cs typeface="+mn-cs"/>
              <a:sym typeface="Trebuchet MS" panose="020B0603020202020204" pitchFamily="34" charset="0"/>
            </a:endParaRPr>
          </a:p>
        </p:txBody>
      </p:sp>
      <p:sp>
        <p:nvSpPr>
          <p:cNvPr id="16" name="Title 2"/>
          <p:cNvSpPr>
            <a:spLocks noGrp="1"/>
          </p:cNvSpPr>
          <p:nvPr>
            <p:ph type="title" hasCustomPrompt="1"/>
          </p:nvPr>
        </p:nvSpPr>
        <p:spPr>
          <a:xfrm>
            <a:off x="361682" y="205769"/>
            <a:ext cx="4941964" cy="666000"/>
          </a:xfrm>
          <a:prstGeom prst="rect">
            <a:avLst/>
          </a:prstGeom>
        </p:spPr>
        <p:txBody>
          <a:bodyPr vert="horz" lIns="91440" tIns="45720" rIns="91440" bIns="45720" rtlCol="0" anchor="ctr">
            <a:noAutofit/>
          </a:bodyPr>
          <a:lstStyle>
            <a:lvl1pPr>
              <a:defRPr lang="en-US" dirty="0">
                <a:solidFill>
                  <a:srgbClr val="FFFFFF"/>
                </a:solidFill>
                <a:latin typeface="+mj-lt"/>
                <a:ea typeface="+mj-ea"/>
                <a:cs typeface="+mj-cs"/>
              </a:defRPr>
            </a:lvl1pPr>
          </a:lstStyle>
          <a:p>
            <a:pPr marL="0" marR="0" lvl="0" indent="0" defTabSz="914377" fontAlgn="auto">
              <a:spcAft>
                <a:spcPts val="0"/>
              </a:spcAft>
              <a:buClrTx/>
              <a:buSzTx/>
              <a:buFontTx/>
              <a:tabLst/>
            </a:pPr>
            <a:r>
              <a:rPr lang="en-US" dirty="0"/>
              <a:t>Click to add title</a:t>
            </a:r>
          </a:p>
        </p:txBody>
      </p:sp>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2024 by Boston Consulting Group. All rights reserved.</a:t>
            </a:r>
          </a:p>
        </p:txBody>
      </p:sp>
      <p:pic>
        <p:nvPicPr>
          <p:cNvPr id="9" name="Picture 8"/>
          <p:cNvPicPr>
            <a:picLocks noChangeAspect="1"/>
          </p:cNvPicPr>
          <p:nvPr userDrawn="1"/>
        </p:nvPicPr>
        <p:blipFill rotWithShape="1">
          <a:blip r:embed="rId5">
            <a:extLst>
              <a:ext uri="{28A0092B-C50C-407E-A947-70E740481C1C}">
                <a14:useLocalDpi xmlns:a14="http://schemas.microsoft.com/office/drawing/2010/main" val="0"/>
              </a:ext>
            </a:extLst>
          </a:blip>
          <a:srcRect t="9052" b="6867"/>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17" name="Slide Number Placeholder 5">
            <a:extLst>
              <a:ext uri="{FF2B5EF4-FFF2-40B4-BE49-F238E27FC236}">
                <a16:creationId xmlns:a16="http://schemas.microsoft.com/office/drawing/2014/main" id="{51596CD7-0105-431E-A4E5-54A747DBA750}"/>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9642581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27DC46A1-4F70-405F-B1B8-B92FEA4D22FB}"/>
              </a:ext>
            </a:extLst>
          </p:cNvPr>
          <p:cNvGraphicFramePr>
            <a:graphicFrameLocks noChangeAspect="1"/>
          </p:cNvGraphicFramePr>
          <p:nvPr userDrawn="1">
            <p:custDataLst>
              <p:tags r:id="rId1"/>
            </p:custDataLst>
            <p:extLst>
              <p:ext uri="{D42A27DB-BD31-4B8C-83A1-F6EECF244321}">
                <p14:modId xmlns:p14="http://schemas.microsoft.com/office/powerpoint/2010/main" val="7316751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27DC46A1-4F70-405F-B1B8-B92FEA4D22F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mn-lt"/>
              <a:ea typeface="+mn-ea"/>
              <a:cs typeface="+mn-cs"/>
              <a:sym typeface="Trebuchet MS" panose="020B0603020202020204" pitchFamily="34" charset="0"/>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2024 by Boston Consulting Group. All rights reserved.</a:t>
            </a:r>
          </a:p>
        </p:txBody>
      </p:sp>
      <p:sp>
        <p:nvSpPr>
          <p:cNvPr id="11" name="Title 3"/>
          <p:cNvSpPr>
            <a:spLocks noGrp="1"/>
          </p:cNvSpPr>
          <p:nvPr>
            <p:ph type="title" hasCustomPrompt="1"/>
          </p:nvPr>
        </p:nvSpPr>
        <p:spPr>
          <a:xfrm>
            <a:off x="361682" y="205769"/>
            <a:ext cx="6525118" cy="666000"/>
          </a:xfrm>
          <a:prstGeom prst="rect">
            <a:avLst/>
          </a:prstGeom>
        </p:spPr>
        <p:txBody>
          <a:bodyPr vert="horz" lIns="91440" tIns="45720" rIns="91440" bIns="45720" rtlCol="0" anchor="ctr">
            <a:noAutofit/>
          </a:bodyPr>
          <a:lstStyle>
            <a:lvl1pPr>
              <a:defRPr lang="en-US" dirty="0">
                <a:solidFill>
                  <a:srgbClr val="003896"/>
                </a:solidFill>
                <a:latin typeface="+mj-lt"/>
                <a:ea typeface="+mj-ea"/>
                <a:cs typeface="+mj-cs"/>
              </a:defRPr>
            </a:lvl1pPr>
          </a:lstStyle>
          <a:p>
            <a:pPr marL="0" marR="0" lvl="0" indent="0" defTabSz="914377" fontAlgn="auto">
              <a:spcAft>
                <a:spcPts val="0"/>
              </a:spcAft>
              <a:buClrTx/>
              <a:buSzTx/>
              <a:buFontTx/>
              <a:tabLst/>
            </a:pPr>
            <a:r>
              <a:rPr lang="en-US" dirty="0"/>
              <a:t>Click to add title</a:t>
            </a:r>
          </a:p>
        </p:txBody>
      </p:sp>
      <p:pic>
        <p:nvPicPr>
          <p:cNvPr id="16" name="Picture 15"/>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19" name="Slide Number Placeholder 5">
            <a:extLst>
              <a:ext uri="{FF2B5EF4-FFF2-40B4-BE49-F238E27FC236}">
                <a16:creationId xmlns:a16="http://schemas.microsoft.com/office/drawing/2014/main" id="{C70E6BF6-7B78-4A97-B987-E024DCA8E8CE}"/>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26752833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Green arrow two third">
    <p:bg>
      <p:bgPr>
        <a:solidFill>
          <a:srgbClr val="F2F2F2"/>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405F1E94-07DA-4FD3-A263-2A25C3D8FA19}"/>
              </a:ext>
            </a:extLst>
          </p:cNvPr>
          <p:cNvGraphicFramePr>
            <a:graphicFrameLocks noChangeAspect="1"/>
          </p:cNvGraphicFramePr>
          <p:nvPr userDrawn="1">
            <p:custDataLst>
              <p:tags r:id="rId1"/>
            </p:custDataLst>
            <p:extLst>
              <p:ext uri="{D42A27DB-BD31-4B8C-83A1-F6EECF244321}">
                <p14:modId xmlns:p14="http://schemas.microsoft.com/office/powerpoint/2010/main" val="40813520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405F1E94-07DA-4FD3-A263-2A25C3D8FA1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mn-lt"/>
              <a:ea typeface="+mn-ea"/>
              <a:cs typeface="+mn-cs"/>
              <a:sym typeface="Trebuchet MS" panose="020B0603020202020204" pitchFamily="34" charset="0"/>
            </a:endParaRPr>
          </a:p>
        </p:txBody>
      </p:sp>
      <p:sp>
        <p:nvSpPr>
          <p:cNvPr id="11" name="Title 3"/>
          <p:cNvSpPr>
            <a:spLocks noGrp="1"/>
          </p:cNvSpPr>
          <p:nvPr>
            <p:ph type="title" hasCustomPrompt="1"/>
          </p:nvPr>
        </p:nvSpPr>
        <p:spPr>
          <a:xfrm>
            <a:off x="361682" y="205769"/>
            <a:ext cx="6525118" cy="666000"/>
          </a:xfrm>
          <a:prstGeom prst="rect">
            <a:avLst/>
          </a:prstGeom>
        </p:spPr>
        <p:txBody>
          <a:bodyPr vert="horz" lIns="91440" tIns="45720" rIns="91440" bIns="45720" rtlCol="0" anchor="ctr">
            <a:noAutofit/>
          </a:bodyPr>
          <a:lstStyle>
            <a:lvl1pPr>
              <a:defRPr lang="en-US" dirty="0">
                <a:solidFill>
                  <a:srgbClr val="FFFFFF"/>
                </a:solidFill>
                <a:latin typeface="+mj-lt"/>
                <a:ea typeface="+mj-ea"/>
                <a:cs typeface="+mj-cs"/>
              </a:defRPr>
            </a:lvl1pPr>
          </a:lstStyle>
          <a:p>
            <a:pPr marL="0" marR="0" lvl="0" indent="0" defTabSz="914377" fontAlgn="auto">
              <a:spcAft>
                <a:spcPts val="0"/>
              </a:spcAft>
              <a:buClrTx/>
              <a:buSzTx/>
              <a:buFontTx/>
              <a:tabLst/>
            </a:pPr>
            <a:r>
              <a:rPr lang="en-US" dirty="0"/>
              <a:t>Click to add title</a:t>
            </a:r>
          </a:p>
        </p:txBody>
      </p:sp>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2024 by Boston Consulting Group. All rights reserved.</a:t>
            </a:r>
          </a:p>
        </p:txBody>
      </p:sp>
      <p:pic>
        <p:nvPicPr>
          <p:cNvPr id="9" name="Picture 8"/>
          <p:cNvPicPr>
            <a:picLocks noChangeAspect="1"/>
          </p:cNvPicPr>
          <p:nvPr userDrawn="1"/>
        </p:nvPicPr>
        <p:blipFill rotWithShape="1">
          <a:blip r:embed="rId5">
            <a:extLst>
              <a:ext uri="{28A0092B-C50C-407E-A947-70E740481C1C}">
                <a14:useLocalDpi xmlns:a14="http://schemas.microsoft.com/office/drawing/2010/main" val="0"/>
              </a:ext>
            </a:extLst>
          </a:blip>
          <a:srcRect t="9052" b="6867"/>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21" name="Slide Number Placeholder 5">
            <a:extLst>
              <a:ext uri="{FF2B5EF4-FFF2-40B4-BE49-F238E27FC236}">
                <a16:creationId xmlns:a16="http://schemas.microsoft.com/office/drawing/2014/main" id="{89189E0D-E6B2-4EE8-8533-E566B3BBB474}"/>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17365720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6F53E23-6C36-4D4D-9160-67B71EC4318E}"/>
              </a:ext>
            </a:extLst>
          </p:cNvPr>
          <p:cNvGraphicFramePr>
            <a:graphicFrameLocks noChangeAspect="1"/>
          </p:cNvGraphicFramePr>
          <p:nvPr userDrawn="1">
            <p:custDataLst>
              <p:tags r:id="rId1"/>
            </p:custDataLst>
            <p:extLst>
              <p:ext uri="{D42A27DB-BD31-4B8C-83A1-F6EECF244321}">
                <p14:modId xmlns:p14="http://schemas.microsoft.com/office/powerpoint/2010/main" val="37734131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5" name="think-cell data - do not delete" hidden="1">
                        <a:extLst>
                          <a:ext uri="{FF2B5EF4-FFF2-40B4-BE49-F238E27FC236}">
                            <a16:creationId xmlns:a16="http://schemas.microsoft.com/office/drawing/2014/main" id="{D6F53E23-6C36-4D4D-9160-67B71EC4318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2024 by Boston Consulting Group. All rights reserved.</a:t>
            </a:r>
          </a:p>
        </p:txBody>
      </p:sp>
      <p:sp>
        <p:nvSpPr>
          <p:cNvPr id="8" name="Title 1"/>
          <p:cNvSpPr>
            <a:spLocks noGrp="1"/>
          </p:cNvSpPr>
          <p:nvPr>
            <p:ph type="title" hasCustomPrompt="1"/>
          </p:nvPr>
        </p:nvSpPr>
        <p:spPr>
          <a:xfrm>
            <a:off x="450581" y="3826333"/>
            <a:ext cx="11290838" cy="1606550"/>
          </a:xfrm>
        </p:spPr>
        <p:txBody>
          <a:bodyPr vert="horz"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j-ea"/>
                <a:cs typeface="+mj-cs"/>
                <a:sym typeface="Trebuchet MS" panose="020B0603020202020204" pitchFamily="34" charset="0"/>
              </a:defRPr>
            </a:lvl1pPr>
          </a:lstStyle>
          <a:p>
            <a:r>
              <a:rPr lang="en-US" dirty="0"/>
              <a:t>Click to add big statement text</a:t>
            </a:r>
          </a:p>
        </p:txBody>
      </p:sp>
      <p:sp>
        <p:nvSpPr>
          <p:cNvPr id="11" name="Slide Number Placeholder 5">
            <a:extLst>
              <a:ext uri="{FF2B5EF4-FFF2-40B4-BE49-F238E27FC236}">
                <a16:creationId xmlns:a16="http://schemas.microsoft.com/office/drawing/2014/main" id="{DEDF3DBF-9D66-4EEA-8FDE-75AFB4507759}"/>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16035325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ig statement icon">
    <p:bg>
      <p:bgPr>
        <a:solidFill>
          <a:schemeClr val="bg1">
            <a:lumMod val="95000"/>
          </a:schemeClr>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CB95FC23-EBE5-4C03-811A-9235C3B0F702}"/>
              </a:ext>
            </a:extLst>
          </p:cNvPr>
          <p:cNvGraphicFramePr>
            <a:graphicFrameLocks noChangeAspect="1"/>
          </p:cNvGraphicFramePr>
          <p:nvPr userDrawn="1">
            <p:custDataLst>
              <p:tags r:id="rId1"/>
            </p:custDataLst>
            <p:extLst>
              <p:ext uri="{D42A27DB-BD31-4B8C-83A1-F6EECF244321}">
                <p14:modId xmlns:p14="http://schemas.microsoft.com/office/powerpoint/2010/main" val="25642526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4" name="think-cell data - do not delete" hidden="1">
                        <a:extLst>
                          <a:ext uri="{FF2B5EF4-FFF2-40B4-BE49-F238E27FC236}">
                            <a16:creationId xmlns:a16="http://schemas.microsoft.com/office/drawing/2014/main" id="{CB95FC23-EBE5-4C03-811A-9235C3B0F70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2024 by Boston Consulting Group. All rights reserved.</a:t>
            </a:r>
          </a:p>
        </p:txBody>
      </p:sp>
      <p:sp>
        <p:nvSpPr>
          <p:cNvPr id="6" name="Rectangle 5"/>
          <p:cNvSpPr/>
          <p:nvPr userDrawn="1"/>
        </p:nvSpPr>
        <p:spPr bwMode="white">
          <a:xfrm>
            <a:off x="450581" y="625475"/>
            <a:ext cx="932688" cy="932688"/>
          </a:xfrm>
          <a:prstGeom prst="rect">
            <a:avLst/>
          </a:prstGeom>
          <a:noFill/>
          <a:ln>
            <a:solidFill>
              <a:srgbClr val="00389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mn-lt"/>
              <a:ea typeface="+mn-ea"/>
              <a:cs typeface="+mn-cs"/>
              <a:sym typeface="Trebuchet MS" panose="020B0603020202020204" pitchFamily="34" charset="0"/>
            </a:endParaRPr>
          </a:p>
        </p:txBody>
      </p:sp>
      <p:sp>
        <p:nvSpPr>
          <p:cNvPr id="7" name="Title 1"/>
          <p:cNvSpPr>
            <a:spLocks noGrp="1"/>
          </p:cNvSpPr>
          <p:nvPr>
            <p:ph type="title" hasCustomPrompt="1"/>
          </p:nvPr>
        </p:nvSpPr>
        <p:spPr>
          <a:xfrm>
            <a:off x="450581" y="3826333"/>
            <a:ext cx="11290838" cy="1606550"/>
          </a:xfrm>
          <a:prstGeom prst="rect">
            <a:avLst/>
          </a:prstGeom>
        </p:spPr>
        <p:txBody>
          <a:bodyPr vert="horz" anchor="b">
            <a:noAutofit/>
          </a:bodyPr>
          <a:lstStyle>
            <a:lvl1pPr marL="0" algn="l" defTabSz="914400" rtl="0" eaLnBrk="1" fontAlgn="auto" latinLnBrk="0" hangingPunct="1">
              <a:lnSpc>
                <a:spcPts val="6000"/>
              </a:lnSpc>
              <a:spcBef>
                <a:spcPts val="0"/>
              </a:spcBef>
              <a:spcAft>
                <a:spcPts val="0"/>
              </a:spcAft>
              <a:defRPr lang="en-US" sz="5400" kern="1200" baseline="0" dirty="0">
                <a:solidFill>
                  <a:srgbClr val="003896"/>
                </a:solidFill>
                <a:latin typeface="+mj-lt"/>
                <a:ea typeface="+mj-ea"/>
                <a:cs typeface="+mj-cs"/>
                <a:sym typeface="Trebuchet MS" panose="020B0603020202020204" pitchFamily="34" charset="0"/>
              </a:defRPr>
            </a:lvl1pPr>
          </a:lstStyle>
          <a:p>
            <a:r>
              <a:rPr lang="en-US" dirty="0"/>
              <a:t>Click to add big statement text</a:t>
            </a:r>
          </a:p>
        </p:txBody>
      </p:sp>
      <p:sp>
        <p:nvSpPr>
          <p:cNvPr id="11" name="Slide Number Placeholder 5">
            <a:extLst>
              <a:ext uri="{FF2B5EF4-FFF2-40B4-BE49-F238E27FC236}">
                <a16:creationId xmlns:a16="http://schemas.microsoft.com/office/drawing/2014/main" id="{1D6AE617-3425-4C7E-A796-006074757BCF}"/>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20899501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160358129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24" imgH="324" progId="TCLayout.ActiveDocument.1">
                  <p:embed/>
                </p:oleObj>
              </mc:Choice>
              <mc:Fallback>
                <p:oleObj name="think-cell Slide" r:id="rId3" imgW="324" imgH="324"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7" name="Picture 6"/>
          <p:cNvPicPr>
            <a:picLocks noChangeAspect="1"/>
          </p:cNvPicPr>
          <p:nvPr userDrawn="1"/>
        </p:nvPicPr>
        <p:blipFill rotWithShape="1">
          <a:blip r:embed="rId5">
            <a:extLst>
              <a:ext uri="{28A0092B-C50C-407E-A947-70E740481C1C}">
                <a14:useLocalDpi xmlns:a14="http://schemas.microsoft.com/office/drawing/2010/main" val="0"/>
              </a:ext>
            </a:extLst>
          </a:blip>
          <a:srcRect r="3634" b="1258"/>
          <a:stretch/>
        </p:blipFill>
        <p:spPr>
          <a:xfrm rot="16200000" flipH="1">
            <a:off x="6797461" y="101443"/>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dirty="0">
              <a:latin typeface="+mn-lt"/>
              <a:ea typeface="+mn-ea"/>
              <a:cs typeface="+mn-cs"/>
              <a:sym typeface="Trebuchet MS" panose="020B0603020202020204" pitchFamily="34" charset="0"/>
            </a:endParaRPr>
          </a:p>
        </p:txBody>
      </p:sp>
      <p:sp>
        <p:nvSpPr>
          <p:cNvPr id="8" name="Slide Number Placeholder 5">
            <a:extLst>
              <a:ext uri="{FF2B5EF4-FFF2-40B4-BE49-F238E27FC236}">
                <a16:creationId xmlns:a16="http://schemas.microsoft.com/office/drawing/2014/main" id="{FA616D05-4633-4943-A3E7-B108C7765FFE}"/>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7119387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Special gray">
    <p:bg>
      <p:bgPr>
        <a:solidFill>
          <a:schemeClr val="bg1">
            <a:lumMod val="50000"/>
          </a:schemeClr>
        </a:solidFill>
        <a:effectLst/>
      </p:bgPr>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F45B469B-9148-4439-9893-87CA2DBF3B3D}"/>
              </a:ext>
            </a:extLst>
          </p:cNvPr>
          <p:cNvGraphicFramePr>
            <a:graphicFrameLocks noChangeAspect="1"/>
          </p:cNvGraphicFramePr>
          <p:nvPr userDrawn="1">
            <p:custDataLst>
              <p:tags r:id="rId1"/>
            </p:custDataLst>
            <p:extLst>
              <p:ext uri="{D42A27DB-BD31-4B8C-83A1-F6EECF244321}">
                <p14:modId xmlns:p14="http://schemas.microsoft.com/office/powerpoint/2010/main" val="25296405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6" name="think-cell data - do not delete" hidden="1">
                        <a:extLst>
                          <a:ext uri="{FF2B5EF4-FFF2-40B4-BE49-F238E27FC236}">
                            <a16:creationId xmlns:a16="http://schemas.microsoft.com/office/drawing/2014/main" id="{F45B469B-9148-4439-9893-87CA2DBF3B3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2024 by Boston Consulting Group. All rights reserved.</a:t>
            </a:r>
          </a:p>
        </p:txBody>
      </p:sp>
      <p:sp>
        <p:nvSpPr>
          <p:cNvPr id="4" name="Title 3"/>
          <p:cNvSpPr>
            <a:spLocks noGrp="1"/>
          </p:cNvSpPr>
          <p:nvPr>
            <p:ph type="title" hasCustomPrompt="1"/>
          </p:nvPr>
        </p:nvSpPr>
        <p:spPr>
          <a:xfrm>
            <a:off x="361682" y="205769"/>
            <a:ext cx="9511777" cy="666000"/>
          </a:xfrm>
        </p:spPr>
        <p:txBody>
          <a:bodyPr vert="horz" lIns="91440" tIns="45720" rIns="91440" bIns="45720" rtlCol="0" anchor="ctr">
            <a:noAutofit/>
          </a:bodyPr>
          <a:lstStyle>
            <a:lvl1pPr>
              <a:defRPr lang="en-US" dirty="0">
                <a:solidFill>
                  <a:srgbClr val="FFFFFF"/>
                </a:solidFill>
                <a:latin typeface="+mj-lt"/>
                <a:ea typeface="+mj-ea"/>
                <a:cs typeface="+mj-cs"/>
              </a:defRPr>
            </a:lvl1pPr>
          </a:lstStyle>
          <a:p>
            <a:pPr marL="0" marR="0" lvl="0" indent="0" defTabSz="914377" fontAlgn="auto">
              <a:spcAft>
                <a:spcPts val="0"/>
              </a:spcAft>
              <a:buClrTx/>
              <a:buSzTx/>
              <a:buFontTx/>
              <a:tabLst/>
            </a:pPr>
            <a:r>
              <a:rPr lang="en-US" dirty="0"/>
              <a:t>Click to add title</a:t>
            </a:r>
          </a:p>
        </p:txBody>
      </p:sp>
      <p:sp>
        <p:nvSpPr>
          <p:cNvPr id="15" name="Slide Number Placeholder 5">
            <a:extLst>
              <a:ext uri="{FF2B5EF4-FFF2-40B4-BE49-F238E27FC236}">
                <a16:creationId xmlns:a16="http://schemas.microsoft.com/office/drawing/2014/main" id="{CE3E684C-684A-41BD-A655-0AFDC5A38B19}"/>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25210034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DB5F8B10-FD7F-4018-9D41-E43BE06A0C9F}"/>
              </a:ext>
            </a:extLst>
          </p:cNvPr>
          <p:cNvGraphicFramePr>
            <a:graphicFrameLocks noChangeAspect="1"/>
          </p:cNvGraphicFramePr>
          <p:nvPr userDrawn="1">
            <p:custDataLst>
              <p:tags r:id="rId1"/>
            </p:custDataLst>
            <p:extLst>
              <p:ext uri="{D42A27DB-BD31-4B8C-83A1-F6EECF244321}">
                <p14:modId xmlns:p14="http://schemas.microsoft.com/office/powerpoint/2010/main" val="6244859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2" name="think-cell data - do not delete" hidden="1">
                        <a:extLst>
                          <a:ext uri="{FF2B5EF4-FFF2-40B4-BE49-F238E27FC236}">
                            <a16:creationId xmlns:a16="http://schemas.microsoft.com/office/drawing/2014/main" id="{DB5F8B10-FD7F-4018-9D41-E43BE06A0C9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2024 by Boston Consulting Group. All rights reserved.</a:t>
            </a:r>
          </a:p>
        </p:txBody>
      </p:sp>
      <p:sp>
        <p:nvSpPr>
          <p:cNvPr id="8" name="Slide Number Placeholder 5">
            <a:extLst>
              <a:ext uri="{FF2B5EF4-FFF2-40B4-BE49-F238E27FC236}">
                <a16:creationId xmlns:a16="http://schemas.microsoft.com/office/drawing/2014/main" id="{15C98005-6137-4DEB-B283-5DAE1992A0F4}"/>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20579461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5F8755CA-CE0C-4FB2-BEF3-40B09BB711BA}"/>
              </a:ext>
            </a:extLst>
          </p:cNvPr>
          <p:cNvGraphicFramePr>
            <a:graphicFrameLocks noChangeAspect="1"/>
          </p:cNvGraphicFramePr>
          <p:nvPr userDrawn="1">
            <p:custDataLst>
              <p:tags r:id="rId1"/>
            </p:custDataLst>
            <p:extLst>
              <p:ext uri="{D42A27DB-BD31-4B8C-83A1-F6EECF244321}">
                <p14:modId xmlns:p14="http://schemas.microsoft.com/office/powerpoint/2010/main" val="34291142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5F8755CA-CE0C-4FB2-BEF3-40B09BB711B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2024 by Boston Consulting Group. All rights reserved.</a:t>
            </a:r>
          </a:p>
        </p:txBody>
      </p:sp>
      <p:sp>
        <p:nvSpPr>
          <p:cNvPr id="10" name="Slide Number Placeholder 5">
            <a:extLst>
              <a:ext uri="{FF2B5EF4-FFF2-40B4-BE49-F238E27FC236}">
                <a16:creationId xmlns:a16="http://schemas.microsoft.com/office/drawing/2014/main" id="{07A48FBE-0D67-4BDC-ACD0-7E3A890B1D4C}"/>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36078112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isclaimer">
    <p:bg>
      <p:bgPr>
        <a:solidFill>
          <a:schemeClr val="bg2"/>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8775A250-FF74-4062-ACF3-335C63659572}"/>
              </a:ext>
            </a:extLst>
          </p:cNvPr>
          <p:cNvGraphicFramePr>
            <a:graphicFrameLocks noChangeAspect="1"/>
          </p:cNvGraphicFramePr>
          <p:nvPr userDrawn="1">
            <p:custDataLst>
              <p:tags r:id="rId1"/>
            </p:custDataLst>
            <p:extLst>
              <p:ext uri="{D42A27DB-BD31-4B8C-83A1-F6EECF244321}">
                <p14:modId xmlns:p14="http://schemas.microsoft.com/office/powerpoint/2010/main" val="30484314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8775A250-FF74-4062-ACF3-335C6365957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ext Placeholder 4">
            <a:extLst>
              <a:ext uri="{FF2B5EF4-FFF2-40B4-BE49-F238E27FC236}">
                <a16:creationId xmlns:a16="http://schemas.microsoft.com/office/drawing/2014/main" id="{2E5971E2-1FC2-477B-A74B-B9FC61F332BB}"/>
              </a:ext>
            </a:extLst>
          </p:cNvPr>
          <p:cNvSpPr>
            <a:spLocks noGrp="1"/>
          </p:cNvSpPr>
          <p:nvPr>
            <p:ph type="body" sz="quarter" idx="10" hasCustomPrompt="1"/>
          </p:nvPr>
        </p:nvSpPr>
        <p:spPr>
          <a:xfrm>
            <a:off x="5021826" y="1664256"/>
            <a:ext cx="6209072" cy="3323987"/>
          </a:xfrm>
        </p:spPr>
        <p:txBody>
          <a:bodyPr anchor="ctr"/>
          <a:lstStyle>
            <a:lvl1pPr marL="0" indent="0" algn="l" defTabSz="914400" rtl="0" eaLnBrk="1" latinLnBrk="0" hangingPunct="1">
              <a:lnSpc>
                <a:spcPct val="100000"/>
              </a:lnSpc>
              <a:defRPr lang="en-US" sz="900" b="0" kern="1200" dirty="0">
                <a:solidFill>
                  <a:schemeClr val="tx1"/>
                </a:solidFill>
                <a:latin typeface="+mn-lt"/>
                <a:ea typeface="+mn-ea"/>
                <a:cs typeface="+mn-cs"/>
              </a:defRPr>
            </a:lvl1pPr>
          </a:lstStyle>
          <a:p>
            <a:pPr lvl="0"/>
            <a:r>
              <a:rPr lang="en-US" dirty="0"/>
              <a:t>Add text</a:t>
            </a:r>
          </a:p>
        </p:txBody>
      </p:sp>
      <p:sp>
        <p:nvSpPr>
          <p:cNvPr id="7" name="Title 6"/>
          <p:cNvSpPr txBox="1">
            <a:spLocks/>
          </p:cNvSpPr>
          <p:nvPr/>
        </p:nvSpPr>
        <p:spPr>
          <a:xfrm>
            <a:off x="639044" y="2973076"/>
            <a:ext cx="3199529" cy="70634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100" dirty="0">
                <a:gradFill>
                  <a:gsLst>
                    <a:gs pos="100000">
                      <a:schemeClr val="tx2"/>
                    </a:gs>
                    <a:gs pos="2000">
                      <a:schemeClr val="accent2"/>
                    </a:gs>
                  </a:gsLst>
                  <a:lin ang="2700000" scaled="0"/>
                </a:gradFill>
                <a:latin typeface="+mn-lt"/>
                <a:ea typeface="+mn-ea"/>
                <a:cs typeface="+mn-cs"/>
                <a:sym typeface="Trebuchet MS" panose="020B0603020202020204" pitchFamily="34" charset="0"/>
              </a:rPr>
              <a:t>Disclaimer</a:t>
            </a:r>
          </a:p>
        </p:txBody>
      </p:sp>
      <p:cxnSp>
        <p:nvCxnSpPr>
          <p:cNvPr id="9" name="Straight Connector 8"/>
          <p:cNvCxnSpPr/>
          <p:nvPr/>
        </p:nvCxnSpPr>
        <p:spPr>
          <a:xfrm>
            <a:off x="4367898" y="1630185"/>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0"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2024 by Boston Consulting Group. All rights reserved.</a:t>
            </a:r>
          </a:p>
        </p:txBody>
      </p:sp>
      <p:sp>
        <p:nvSpPr>
          <p:cNvPr id="12" name="Slide Number Placeholder 5">
            <a:extLst>
              <a:ext uri="{FF2B5EF4-FFF2-40B4-BE49-F238E27FC236}">
                <a16:creationId xmlns:a16="http://schemas.microsoft.com/office/drawing/2014/main" id="{73B2859F-40D4-41AD-A07E-FE194FD3A717}"/>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19723853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blank" preserve="1">
  <p:cSld name="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282993331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84" imgH="384" progId="TCLayout.ActiveDocument.1">
                  <p:embed/>
                </p:oleObj>
              </mc:Choice>
              <mc:Fallback>
                <p:oleObj name="think-cell Slide" r:id="rId3" imgW="384" imgH="384"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35" name="Picture 34">
            <a:extLst>
              <a:ext uri="{FF2B5EF4-FFF2-40B4-BE49-F238E27FC236}">
                <a16:creationId xmlns:a16="http://schemas.microsoft.com/office/drawing/2014/main" id="{0EDB3961-43DC-45B5-B681-705C3016C95C}"/>
              </a:ext>
            </a:extLst>
          </p:cNvPr>
          <p:cNvPicPr>
            <a:picLocks noChangeAspect="1"/>
          </p:cNvPicPr>
          <p:nvPr userDrawn="1"/>
        </p:nvPicPr>
        <p:blipFill>
          <a:blip r:embed="rId5"/>
          <a:stretch>
            <a:fillRect/>
          </a:stretch>
        </p:blipFill>
        <p:spPr>
          <a:xfrm>
            <a:off x="847291" y="1463747"/>
            <a:ext cx="3937000" cy="3568700"/>
          </a:xfrm>
          <a:prstGeom prst="rect">
            <a:avLst/>
          </a:prstGeom>
        </p:spPr>
      </p:pic>
      <p:sp>
        <p:nvSpPr>
          <p:cNvPr id="33" name="Title 1">
            <a:extLst>
              <a:ext uri="{FF2B5EF4-FFF2-40B4-BE49-F238E27FC236}">
                <a16:creationId xmlns:a16="http://schemas.microsoft.com/office/drawing/2014/main" id="{AB454E7C-0BD7-4B73-AE78-94DB0362E85B}"/>
              </a:ext>
            </a:extLst>
          </p:cNvPr>
          <p:cNvSpPr txBox="1">
            <a:spLocks/>
          </p:cNvSpPr>
          <p:nvPr userDrawn="1"/>
        </p:nvSpPr>
        <p:spPr>
          <a:xfrm>
            <a:off x="5392740" y="2867099"/>
            <a:ext cx="6343001" cy="676275"/>
          </a:xfrm>
          <a:prstGeom prst="rect">
            <a:avLst/>
          </a:prstGeom>
        </p:spPr>
        <p:txBody>
          <a:bodyPr vert="horz" lIns="91440" tIns="45720" rIns="91440" bIns="45720" rtlCol="0" anchor="b">
            <a:normAutofit/>
          </a:bodyPr>
          <a:lstStyle>
            <a:lvl1pPr algn="l" defTabSz="914377" rtl="0" eaLnBrk="1" latinLnBrk="0" hangingPunct="1">
              <a:lnSpc>
                <a:spcPct val="90000"/>
              </a:lnSpc>
              <a:spcBef>
                <a:spcPct val="0"/>
              </a:spcBef>
              <a:buNone/>
              <a:defRPr sz="2800" kern="1200">
                <a:solidFill>
                  <a:schemeClr val="tx1"/>
                </a:solidFill>
                <a:latin typeface="+mj-lt"/>
                <a:ea typeface="+mj-ea"/>
                <a:cs typeface="Arial" panose="020B0604020202020204" pitchFamily="34" charset="0"/>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US" sz="2800" b="0" i="0" u="none" strike="noStrike" kern="1200" cap="none" spc="0" normalizeH="0" baseline="0" noProof="0" dirty="0">
                <a:ln>
                  <a:noFill/>
                </a:ln>
                <a:solidFill>
                  <a:srgbClr val="003896"/>
                </a:solidFill>
                <a:effectLst/>
                <a:uLnTx/>
                <a:uFillTx/>
                <a:latin typeface="+mn-lt"/>
                <a:ea typeface="+mn-ea"/>
                <a:cs typeface="+mn-cs"/>
              </a:rPr>
              <a:t>Conclusion</a:t>
            </a:r>
          </a:p>
        </p:txBody>
      </p:sp>
      <p:pic>
        <p:nvPicPr>
          <p:cNvPr id="34" name="Picture Placeholder 4">
            <a:extLst>
              <a:ext uri="{FF2B5EF4-FFF2-40B4-BE49-F238E27FC236}">
                <a16:creationId xmlns:a16="http://schemas.microsoft.com/office/drawing/2014/main" id="{75D0CFCD-C049-4E5C-A8BB-B7BE1576FF49}"/>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a:fillRect/>
          </a:stretch>
        </p:blipFill>
        <p:spPr>
          <a:xfrm>
            <a:off x="1333037" y="1598327"/>
            <a:ext cx="3294851"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rgbClr val="C97A00"/>
          </a:solidFill>
          <a:ln>
            <a:noFill/>
          </a:ln>
        </p:spPr>
      </p:pic>
      <p:sp>
        <p:nvSpPr>
          <p:cNvPr id="36" name="Rectangle 35">
            <a:extLst>
              <a:ext uri="{FF2B5EF4-FFF2-40B4-BE49-F238E27FC236}">
                <a16:creationId xmlns:a16="http://schemas.microsoft.com/office/drawing/2014/main" id="{936ACA46-0980-4D7C-8337-85AF1740FCE6}"/>
              </a:ext>
            </a:extLst>
          </p:cNvPr>
          <p:cNvSpPr/>
          <p:nvPr userDrawn="1"/>
        </p:nvSpPr>
        <p:spPr>
          <a:xfrm>
            <a:off x="0" y="6593974"/>
            <a:ext cx="12192000" cy="264026"/>
          </a:xfrm>
          <a:prstGeom prst="rect">
            <a:avLst/>
          </a:prstGeom>
          <a:solidFill>
            <a:srgbClr val="83725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endParaRPr>
          </a:p>
        </p:txBody>
      </p:sp>
      <p:sp>
        <p:nvSpPr>
          <p:cNvPr id="37" name="Rectangle 36">
            <a:extLst>
              <a:ext uri="{FF2B5EF4-FFF2-40B4-BE49-F238E27FC236}">
                <a16:creationId xmlns:a16="http://schemas.microsoft.com/office/drawing/2014/main" id="{2E387455-198F-47E0-A88C-BDC1E408805E}"/>
              </a:ext>
            </a:extLst>
          </p:cNvPr>
          <p:cNvSpPr/>
          <p:nvPr userDrawn="1"/>
        </p:nvSpPr>
        <p:spPr>
          <a:xfrm>
            <a:off x="0" y="0"/>
            <a:ext cx="12192000" cy="990600"/>
          </a:xfrm>
          <a:prstGeom prst="rect">
            <a:avLst/>
          </a:prstGeom>
          <a:solidFill>
            <a:srgbClr val="00389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endParaRPr>
          </a:p>
        </p:txBody>
      </p:sp>
      <p:grpSp>
        <p:nvGrpSpPr>
          <p:cNvPr id="38" name="Group 37">
            <a:extLst>
              <a:ext uri="{FF2B5EF4-FFF2-40B4-BE49-F238E27FC236}">
                <a16:creationId xmlns:a16="http://schemas.microsoft.com/office/drawing/2014/main" id="{F7167918-27CB-4AB9-ACA2-FF91846ED46B}"/>
              </a:ext>
            </a:extLst>
          </p:cNvPr>
          <p:cNvGrpSpPr/>
          <p:nvPr userDrawn="1"/>
        </p:nvGrpSpPr>
        <p:grpSpPr>
          <a:xfrm>
            <a:off x="9733443" y="171358"/>
            <a:ext cx="2148924" cy="651617"/>
            <a:chOff x="7522435" y="1661173"/>
            <a:chExt cx="2715828" cy="823519"/>
          </a:xfrm>
        </p:grpSpPr>
        <p:sp>
          <p:nvSpPr>
            <p:cNvPr id="39" name="Freeform 23">
              <a:extLst>
                <a:ext uri="{FF2B5EF4-FFF2-40B4-BE49-F238E27FC236}">
                  <a16:creationId xmlns:a16="http://schemas.microsoft.com/office/drawing/2014/main" id="{98681AE3-A691-4DA6-B6ED-5DF22F34323E}"/>
                </a:ext>
              </a:extLst>
            </p:cNvPr>
            <p:cNvSpPr/>
            <p:nvPr userDrawn="1"/>
          </p:nvSpPr>
          <p:spPr>
            <a:xfrm>
              <a:off x="7522435" y="1661173"/>
              <a:ext cx="215990" cy="606778"/>
            </a:xfrm>
            <a:custGeom>
              <a:avLst/>
              <a:gdLst>
                <a:gd name="connsiteX0" fmla="*/ 0 w 215990"/>
                <a:gd name="connsiteY0" fmla="*/ 0 h 606778"/>
                <a:gd name="connsiteX1" fmla="*/ 211681 w 215990"/>
                <a:gd name="connsiteY1" fmla="*/ 0 h 606778"/>
                <a:gd name="connsiteX2" fmla="*/ 188843 w 215990"/>
                <a:gd name="connsiteY2" fmla="*/ 27680 h 606778"/>
                <a:gd name="connsiteX3" fmla="*/ 105423 w 215990"/>
                <a:gd name="connsiteY3" fmla="*/ 300778 h 606778"/>
                <a:gd name="connsiteX4" fmla="*/ 188843 w 215990"/>
                <a:gd name="connsiteY4" fmla="*/ 573876 h 606778"/>
                <a:gd name="connsiteX5" fmla="*/ 215990 w 215990"/>
                <a:gd name="connsiteY5" fmla="*/ 606778 h 606778"/>
                <a:gd name="connsiteX6" fmla="*/ 0 w 215990"/>
                <a:gd name="connsiteY6" fmla="*/ 606778 h 60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990" h="606778">
                  <a:moveTo>
                    <a:pt x="0" y="0"/>
                  </a:moveTo>
                  <a:lnTo>
                    <a:pt x="211681" y="0"/>
                  </a:lnTo>
                  <a:lnTo>
                    <a:pt x="188843" y="27680"/>
                  </a:lnTo>
                  <a:cubicBezTo>
                    <a:pt x="136176" y="105638"/>
                    <a:pt x="105423" y="199617"/>
                    <a:pt x="105423" y="300778"/>
                  </a:cubicBezTo>
                  <a:cubicBezTo>
                    <a:pt x="105423" y="401940"/>
                    <a:pt x="136176" y="495918"/>
                    <a:pt x="188843" y="573876"/>
                  </a:cubicBezTo>
                  <a:lnTo>
                    <a:pt x="215990" y="606778"/>
                  </a:lnTo>
                  <a:lnTo>
                    <a:pt x="0" y="606778"/>
                  </a:lnTo>
                  <a:close/>
                </a:path>
              </a:pathLst>
            </a:custGeom>
            <a:solidFill>
              <a:srgbClr val="C97A00"/>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endParaRPr>
            </a:p>
          </p:txBody>
        </p:sp>
        <p:pic>
          <p:nvPicPr>
            <p:cNvPr id="40" name="Picture 39" descr="A black and white logo&#10;&#10;Description automatically generated">
              <a:extLst>
                <a:ext uri="{FF2B5EF4-FFF2-40B4-BE49-F238E27FC236}">
                  <a16:creationId xmlns:a16="http://schemas.microsoft.com/office/drawing/2014/main" id="{CFF1388E-3FFB-4B97-8F6C-88705373F7B2}"/>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7883826" y="1756056"/>
              <a:ext cx="2354437" cy="728636"/>
            </a:xfrm>
            <a:prstGeom prst="rect">
              <a:avLst/>
            </a:prstGeom>
          </p:spPr>
        </p:pic>
      </p:grpSp>
      <p:pic>
        <p:nvPicPr>
          <p:cNvPr id="41" name="Picture 40">
            <a:extLst>
              <a:ext uri="{FF2B5EF4-FFF2-40B4-BE49-F238E27FC236}">
                <a16:creationId xmlns:a16="http://schemas.microsoft.com/office/drawing/2014/main" id="{1DF56BFB-9B67-473A-AE60-CF2DB46B3E28}"/>
              </a:ext>
            </a:extLst>
          </p:cNvPr>
          <p:cNvPicPr>
            <a:picLocks/>
          </p:cNvPicPr>
          <p:nvPr userDrawn="1"/>
        </p:nvPicPr>
        <p:blipFill>
          <a:blip r:embed="rId8" cstate="screen">
            <a:extLst>
              <a:ext uri="{28A0092B-C50C-407E-A947-70E740481C1C}">
                <a14:useLocalDpi xmlns:a14="http://schemas.microsoft.com/office/drawing/2010/main"/>
              </a:ext>
            </a:extLst>
          </a:blip>
          <a:stretch>
            <a:fillRect/>
          </a:stretch>
        </p:blipFill>
        <p:spPr>
          <a:xfrm>
            <a:off x="451165" y="3285600"/>
            <a:ext cx="2264400" cy="2048400"/>
          </a:xfrm>
          <a:prstGeom prst="rect">
            <a:avLst/>
          </a:prstGeom>
        </p:spPr>
      </p:pic>
      <p:pic>
        <p:nvPicPr>
          <p:cNvPr id="42" name="Picture Placeholder 7">
            <a:extLst>
              <a:ext uri="{FF2B5EF4-FFF2-40B4-BE49-F238E27FC236}">
                <a16:creationId xmlns:a16="http://schemas.microsoft.com/office/drawing/2014/main" id="{A7670E8B-FA5D-4C42-A89F-6E7AAE7D517A}"/>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738189" y="3376613"/>
            <a:ext cx="1895475" cy="1895475"/>
          </a:xfrm>
          <a:prstGeom prst="ellipse">
            <a:avLst/>
          </a:prstGeom>
        </p:spPr>
      </p:pic>
    </p:spTree>
    <p:extLst>
      <p:ext uri="{BB962C8B-B14F-4D97-AF65-F5344CB8AC3E}">
        <p14:creationId xmlns:p14="http://schemas.microsoft.com/office/powerpoint/2010/main" val="22195637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Alternative 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198863621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84" imgH="384" progId="TCLayout.ActiveDocument.1">
                  <p:embed/>
                </p:oleObj>
              </mc:Choice>
              <mc:Fallback>
                <p:oleObj name="think-cell Slide" r:id="rId3" imgW="384" imgH="384"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21" name="Picture 20">
            <a:extLst>
              <a:ext uri="{FF2B5EF4-FFF2-40B4-BE49-F238E27FC236}">
                <a16:creationId xmlns:a16="http://schemas.microsoft.com/office/drawing/2014/main" id="{6D872921-0226-46F1-99BF-ACF26A67FF72}"/>
              </a:ext>
            </a:extLst>
          </p:cNvPr>
          <p:cNvPicPr>
            <a:picLocks noChangeAspect="1"/>
          </p:cNvPicPr>
          <p:nvPr userDrawn="1"/>
        </p:nvPicPr>
        <p:blipFill>
          <a:blip r:embed="rId5"/>
          <a:stretch>
            <a:fillRect/>
          </a:stretch>
        </p:blipFill>
        <p:spPr>
          <a:xfrm>
            <a:off x="847291" y="1463747"/>
            <a:ext cx="3937000" cy="3568700"/>
          </a:xfrm>
          <a:prstGeom prst="rect">
            <a:avLst/>
          </a:prstGeom>
        </p:spPr>
      </p:pic>
      <p:sp>
        <p:nvSpPr>
          <p:cNvPr id="13" name="Title 1">
            <a:extLst>
              <a:ext uri="{FF2B5EF4-FFF2-40B4-BE49-F238E27FC236}">
                <a16:creationId xmlns:a16="http://schemas.microsoft.com/office/drawing/2014/main" id="{F2703FA9-DC62-46AB-8EA4-CD9E45558889}"/>
              </a:ext>
            </a:extLst>
          </p:cNvPr>
          <p:cNvSpPr txBox="1">
            <a:spLocks/>
          </p:cNvSpPr>
          <p:nvPr userDrawn="1"/>
        </p:nvSpPr>
        <p:spPr>
          <a:xfrm>
            <a:off x="5392740" y="2867099"/>
            <a:ext cx="6343001" cy="676275"/>
          </a:xfrm>
          <a:prstGeom prst="rect">
            <a:avLst/>
          </a:prstGeom>
        </p:spPr>
        <p:txBody>
          <a:bodyPr vert="horz" lIns="91440" tIns="45720" rIns="91440" bIns="45720" rtlCol="0" anchor="b">
            <a:normAutofit/>
          </a:bodyPr>
          <a:lstStyle>
            <a:lvl1pPr algn="l" defTabSz="914377" rtl="0" eaLnBrk="1" latinLnBrk="0" hangingPunct="1">
              <a:lnSpc>
                <a:spcPct val="90000"/>
              </a:lnSpc>
              <a:spcBef>
                <a:spcPct val="0"/>
              </a:spcBef>
              <a:buNone/>
              <a:defRPr sz="2800" kern="1200">
                <a:solidFill>
                  <a:schemeClr val="tx1"/>
                </a:solidFill>
                <a:latin typeface="+mj-lt"/>
                <a:ea typeface="+mj-ea"/>
                <a:cs typeface="Arial" panose="020B0604020202020204" pitchFamily="34" charset="0"/>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US" sz="2800" b="0" i="0" u="none" strike="noStrike" kern="1200" cap="none" spc="0" normalizeH="0" baseline="0" noProof="0" dirty="0">
                <a:ln>
                  <a:noFill/>
                </a:ln>
                <a:solidFill>
                  <a:srgbClr val="003896"/>
                </a:solidFill>
                <a:effectLst/>
                <a:uLnTx/>
                <a:uFillTx/>
                <a:latin typeface="+mn-lt"/>
                <a:ea typeface="+mn-ea"/>
                <a:cs typeface="+mn-cs"/>
              </a:rPr>
              <a:t>Conclusion</a:t>
            </a:r>
          </a:p>
        </p:txBody>
      </p:sp>
      <p:sp>
        <p:nvSpPr>
          <p:cNvPr id="24" name="Rectangle 23">
            <a:extLst>
              <a:ext uri="{FF2B5EF4-FFF2-40B4-BE49-F238E27FC236}">
                <a16:creationId xmlns:a16="http://schemas.microsoft.com/office/drawing/2014/main" id="{F251F011-85D4-4512-93DF-279F58B14463}"/>
              </a:ext>
            </a:extLst>
          </p:cNvPr>
          <p:cNvSpPr/>
          <p:nvPr userDrawn="1"/>
        </p:nvSpPr>
        <p:spPr>
          <a:xfrm>
            <a:off x="0" y="6593974"/>
            <a:ext cx="12192000" cy="264026"/>
          </a:xfrm>
          <a:prstGeom prst="rect">
            <a:avLst/>
          </a:prstGeom>
          <a:solidFill>
            <a:srgbClr val="83725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endParaRPr>
          </a:p>
        </p:txBody>
      </p:sp>
      <p:sp>
        <p:nvSpPr>
          <p:cNvPr id="29" name="Rectangle 28">
            <a:extLst>
              <a:ext uri="{FF2B5EF4-FFF2-40B4-BE49-F238E27FC236}">
                <a16:creationId xmlns:a16="http://schemas.microsoft.com/office/drawing/2014/main" id="{6A2EEBFC-ED8C-4613-84E6-0A5ACC033FBC}"/>
              </a:ext>
            </a:extLst>
          </p:cNvPr>
          <p:cNvSpPr/>
          <p:nvPr userDrawn="1"/>
        </p:nvSpPr>
        <p:spPr>
          <a:xfrm>
            <a:off x="0" y="0"/>
            <a:ext cx="12192000" cy="990600"/>
          </a:xfrm>
          <a:prstGeom prst="rect">
            <a:avLst/>
          </a:prstGeom>
          <a:solidFill>
            <a:srgbClr val="00389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endParaRPr>
          </a:p>
        </p:txBody>
      </p:sp>
      <p:grpSp>
        <p:nvGrpSpPr>
          <p:cNvPr id="30" name="Group 29">
            <a:extLst>
              <a:ext uri="{FF2B5EF4-FFF2-40B4-BE49-F238E27FC236}">
                <a16:creationId xmlns:a16="http://schemas.microsoft.com/office/drawing/2014/main" id="{472AF2F3-98FB-40F3-8C07-FADCD51ACAFA}"/>
              </a:ext>
            </a:extLst>
          </p:cNvPr>
          <p:cNvGrpSpPr/>
          <p:nvPr userDrawn="1"/>
        </p:nvGrpSpPr>
        <p:grpSpPr>
          <a:xfrm>
            <a:off x="9733443" y="171358"/>
            <a:ext cx="2148924" cy="651617"/>
            <a:chOff x="7522435" y="1661173"/>
            <a:chExt cx="2715828" cy="823519"/>
          </a:xfrm>
        </p:grpSpPr>
        <p:sp>
          <p:nvSpPr>
            <p:cNvPr id="31" name="Freeform 23">
              <a:extLst>
                <a:ext uri="{FF2B5EF4-FFF2-40B4-BE49-F238E27FC236}">
                  <a16:creationId xmlns:a16="http://schemas.microsoft.com/office/drawing/2014/main" id="{DEBE1E71-0741-4B35-B15C-CE821CA9C1D5}"/>
                </a:ext>
              </a:extLst>
            </p:cNvPr>
            <p:cNvSpPr/>
            <p:nvPr userDrawn="1"/>
          </p:nvSpPr>
          <p:spPr>
            <a:xfrm>
              <a:off x="7522435" y="1661173"/>
              <a:ext cx="215990" cy="606778"/>
            </a:xfrm>
            <a:custGeom>
              <a:avLst/>
              <a:gdLst>
                <a:gd name="connsiteX0" fmla="*/ 0 w 215990"/>
                <a:gd name="connsiteY0" fmla="*/ 0 h 606778"/>
                <a:gd name="connsiteX1" fmla="*/ 211681 w 215990"/>
                <a:gd name="connsiteY1" fmla="*/ 0 h 606778"/>
                <a:gd name="connsiteX2" fmla="*/ 188843 w 215990"/>
                <a:gd name="connsiteY2" fmla="*/ 27680 h 606778"/>
                <a:gd name="connsiteX3" fmla="*/ 105423 w 215990"/>
                <a:gd name="connsiteY3" fmla="*/ 300778 h 606778"/>
                <a:gd name="connsiteX4" fmla="*/ 188843 w 215990"/>
                <a:gd name="connsiteY4" fmla="*/ 573876 h 606778"/>
                <a:gd name="connsiteX5" fmla="*/ 215990 w 215990"/>
                <a:gd name="connsiteY5" fmla="*/ 606778 h 606778"/>
                <a:gd name="connsiteX6" fmla="*/ 0 w 215990"/>
                <a:gd name="connsiteY6" fmla="*/ 606778 h 60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990" h="606778">
                  <a:moveTo>
                    <a:pt x="0" y="0"/>
                  </a:moveTo>
                  <a:lnTo>
                    <a:pt x="211681" y="0"/>
                  </a:lnTo>
                  <a:lnTo>
                    <a:pt x="188843" y="27680"/>
                  </a:lnTo>
                  <a:cubicBezTo>
                    <a:pt x="136176" y="105638"/>
                    <a:pt x="105423" y="199617"/>
                    <a:pt x="105423" y="300778"/>
                  </a:cubicBezTo>
                  <a:cubicBezTo>
                    <a:pt x="105423" y="401940"/>
                    <a:pt x="136176" y="495918"/>
                    <a:pt x="188843" y="573876"/>
                  </a:cubicBezTo>
                  <a:lnTo>
                    <a:pt x="215990" y="606778"/>
                  </a:lnTo>
                  <a:lnTo>
                    <a:pt x="0" y="606778"/>
                  </a:lnTo>
                  <a:close/>
                </a:path>
              </a:pathLst>
            </a:custGeom>
            <a:solidFill>
              <a:srgbClr val="C97A00"/>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endParaRPr>
            </a:p>
          </p:txBody>
        </p:sp>
        <p:pic>
          <p:nvPicPr>
            <p:cNvPr id="32" name="Picture 31" descr="A black and white logo&#10;&#10;Description automatically generated">
              <a:extLst>
                <a:ext uri="{FF2B5EF4-FFF2-40B4-BE49-F238E27FC236}">
                  <a16:creationId xmlns:a16="http://schemas.microsoft.com/office/drawing/2014/main" id="{06FA0EB7-2A84-4A9C-8FB9-74EFF49DCDC9}"/>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7883826" y="1756056"/>
              <a:ext cx="2354437" cy="728636"/>
            </a:xfrm>
            <a:prstGeom prst="rect">
              <a:avLst/>
            </a:prstGeom>
          </p:spPr>
        </p:pic>
      </p:grpSp>
      <p:pic>
        <p:nvPicPr>
          <p:cNvPr id="15" name="Picture 14">
            <a:extLst>
              <a:ext uri="{FF2B5EF4-FFF2-40B4-BE49-F238E27FC236}">
                <a16:creationId xmlns:a16="http://schemas.microsoft.com/office/drawing/2014/main" id="{DC402FFC-36D1-46B1-96EA-39E0B03ED332}"/>
              </a:ext>
            </a:extLst>
          </p:cNvPr>
          <p:cNvPicPr>
            <a:picLocks/>
          </p:cNvPicPr>
          <p:nvPr userDrawn="1"/>
        </p:nvPicPr>
        <p:blipFill>
          <a:blip r:embed="rId7" cstate="screen">
            <a:extLst>
              <a:ext uri="{28A0092B-C50C-407E-A947-70E740481C1C}">
                <a14:useLocalDpi xmlns:a14="http://schemas.microsoft.com/office/drawing/2010/main"/>
              </a:ext>
            </a:extLst>
          </a:blip>
          <a:stretch>
            <a:fillRect/>
          </a:stretch>
        </p:blipFill>
        <p:spPr>
          <a:xfrm>
            <a:off x="451165" y="3285600"/>
            <a:ext cx="2264400" cy="2048400"/>
          </a:xfrm>
          <a:prstGeom prst="rect">
            <a:avLst/>
          </a:prstGeom>
        </p:spPr>
      </p:pic>
      <p:sp>
        <p:nvSpPr>
          <p:cNvPr id="23" name="Picture Placeholder 4">
            <a:extLst>
              <a:ext uri="{FF2B5EF4-FFF2-40B4-BE49-F238E27FC236}">
                <a16:creationId xmlns:a16="http://schemas.microsoft.com/office/drawing/2014/main" id="{44A21870-49C8-4095-93B9-C3B25D5E8F72}"/>
              </a:ext>
            </a:extLst>
          </p:cNvPr>
          <p:cNvSpPr>
            <a:spLocks noGrp="1"/>
          </p:cNvSpPr>
          <p:nvPr>
            <p:ph type="pic" sz="quarter" idx="13" hasCustomPrompt="1"/>
          </p:nvPr>
        </p:nvSpPr>
        <p:spPr>
          <a:xfrm>
            <a:off x="1333037" y="1598327"/>
            <a:ext cx="3294851"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rgbClr val="C97A00"/>
          </a:solidFill>
          <a:ln>
            <a:noFill/>
          </a:ln>
        </p:spPr>
        <p:txBody>
          <a:bodyPr wrap="square" anchor="ctr">
            <a:noAutofit/>
          </a:bodyPr>
          <a:lstStyle>
            <a:lvl1pPr marL="0" indent="0" algn="ctr">
              <a:buNone/>
              <a:defRPr sz="3200">
                <a:solidFill>
                  <a:schemeClr val="bg1"/>
                </a:solidFill>
                <a:latin typeface="+mn-lt"/>
                <a:ea typeface="+mn-ea"/>
                <a:cs typeface="+mn-cs"/>
              </a:defRPr>
            </a:lvl1pPr>
          </a:lstStyle>
          <a:p>
            <a:r>
              <a:rPr lang="en-US" dirty="0"/>
              <a:t>Insert </a:t>
            </a:r>
            <a:br>
              <a:rPr lang="en-US" dirty="0"/>
            </a:br>
            <a:r>
              <a:rPr lang="en-US" dirty="0"/>
              <a:t>visual</a:t>
            </a:r>
          </a:p>
        </p:txBody>
      </p:sp>
      <p:sp>
        <p:nvSpPr>
          <p:cNvPr id="25" name="Picture Placeholder 101">
            <a:extLst>
              <a:ext uri="{FF2B5EF4-FFF2-40B4-BE49-F238E27FC236}">
                <a16:creationId xmlns:a16="http://schemas.microsoft.com/office/drawing/2014/main" id="{4B7996A3-9AAC-4CA5-8EE1-A8C7C526A8E1}"/>
              </a:ext>
            </a:extLst>
          </p:cNvPr>
          <p:cNvSpPr>
            <a:spLocks noGrp="1"/>
          </p:cNvSpPr>
          <p:nvPr>
            <p:ph type="pic" sz="quarter" idx="14" hasCustomPrompt="1"/>
          </p:nvPr>
        </p:nvSpPr>
        <p:spPr>
          <a:xfrm>
            <a:off x="737623" y="3364197"/>
            <a:ext cx="1895476" cy="1895476"/>
          </a:xfrm>
          <a:prstGeom prst="ellipse">
            <a:avLst/>
          </a:prstGeom>
          <a:solidFill>
            <a:srgbClr val="83725B"/>
          </a:solidFill>
          <a:ln>
            <a:solidFill>
              <a:schemeClr val="bg1"/>
            </a:solidFill>
          </a:ln>
        </p:spPr>
        <p:txBody>
          <a:bodyPr anchor="ctr"/>
          <a:lstStyle>
            <a:lvl1pPr marL="0" indent="0" algn="ctr">
              <a:buNone/>
              <a:defRPr sz="2400">
                <a:solidFill>
                  <a:schemeClr val="bg1"/>
                </a:solidFill>
                <a:latin typeface="+mn-lt"/>
                <a:ea typeface="+mn-ea"/>
                <a:cs typeface="+mn-cs"/>
              </a:defRPr>
            </a:lvl1pPr>
          </a:lstStyle>
          <a:p>
            <a:r>
              <a:rPr lang="en-US" dirty="0"/>
              <a:t>Insert visual</a:t>
            </a:r>
          </a:p>
        </p:txBody>
      </p:sp>
    </p:spTree>
    <p:extLst>
      <p:ext uri="{BB962C8B-B14F-4D97-AF65-F5344CB8AC3E}">
        <p14:creationId xmlns:p14="http://schemas.microsoft.com/office/powerpoint/2010/main" val="32935382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Layout guide">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C722E171-0675-4F76-A27E-D2793E2631F4}"/>
              </a:ext>
            </a:extLst>
          </p:cNvPr>
          <p:cNvGraphicFramePr>
            <a:graphicFrameLocks noChangeAspect="1"/>
          </p:cNvGraphicFramePr>
          <p:nvPr userDrawn="1">
            <p:custDataLst>
              <p:tags r:id="rId1"/>
            </p:custDataLst>
            <p:extLst>
              <p:ext uri="{D42A27DB-BD31-4B8C-83A1-F6EECF244321}">
                <p14:modId xmlns:p14="http://schemas.microsoft.com/office/powerpoint/2010/main" val="10686555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C722E171-0675-4F76-A27E-D2793E2631F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2024 by Boston Consulting Group. All rights reserved.</a:t>
            </a:r>
          </a:p>
        </p:txBody>
      </p:sp>
      <p:grpSp>
        <p:nvGrpSpPr>
          <p:cNvPr id="55" name="Group 54">
            <a:extLst>
              <a:ext uri="{FF2B5EF4-FFF2-40B4-BE49-F238E27FC236}">
                <a16:creationId xmlns:a16="http://schemas.microsoft.com/office/drawing/2014/main" id="{DEE92C15-9F45-4D14-ACEA-D7F36FCDE35F}"/>
              </a:ext>
            </a:extLst>
          </p:cNvPr>
          <p:cNvGrpSpPr/>
          <p:nvPr userDrawn="1"/>
        </p:nvGrpSpPr>
        <p:grpSpPr>
          <a:xfrm>
            <a:off x="-600" y="0"/>
            <a:ext cx="12193200" cy="6858000"/>
            <a:chOff x="-600" y="0"/>
            <a:chExt cx="12193200" cy="6858000"/>
          </a:xfrm>
        </p:grpSpPr>
        <p:sp>
          <p:nvSpPr>
            <p:cNvPr id="93" name="No fly zone">
              <a:extLst>
                <a:ext uri="{FF2B5EF4-FFF2-40B4-BE49-F238E27FC236}">
                  <a16:creationId xmlns:a16="http://schemas.microsoft.com/office/drawing/2014/main" id="{771AF6A1-7934-4ADB-9E07-06BCD81B632F}"/>
                </a:ext>
              </a:extLst>
            </p:cNvPr>
            <p:cNvSpPr/>
            <p:nvPr/>
          </p:nvSpPr>
          <p:spPr>
            <a:xfrm>
              <a:off x="-600" y="0"/>
              <a:ext cx="12193199" cy="6858000"/>
            </a:xfrm>
            <a:custGeom>
              <a:avLst/>
              <a:gdLst>
                <a:gd name="connsiteX0" fmla="*/ 0 w 12193199"/>
                <a:gd name="connsiteY0" fmla="*/ 0 h 6858000"/>
                <a:gd name="connsiteX1" fmla="*/ 12193199 w 12193199"/>
                <a:gd name="connsiteY1" fmla="*/ 0 h 6858000"/>
                <a:gd name="connsiteX2" fmla="*/ 12193199 w 12193199"/>
                <a:gd name="connsiteY2" fmla="*/ 622800 h 6858000"/>
                <a:gd name="connsiteX3" fmla="*/ 12191999 w 12193199"/>
                <a:gd name="connsiteY3" fmla="*/ 622800 h 6858000"/>
                <a:gd name="connsiteX4" fmla="*/ 12191999 w 12193199"/>
                <a:gd name="connsiteY4" fmla="*/ 6160597 h 6858000"/>
                <a:gd name="connsiteX5" fmla="*/ 12193199 w 12193199"/>
                <a:gd name="connsiteY5" fmla="*/ 6160597 h 6858000"/>
                <a:gd name="connsiteX6" fmla="*/ 12193199 w 12193199"/>
                <a:gd name="connsiteY6" fmla="*/ 6858000 h 6858000"/>
                <a:gd name="connsiteX7" fmla="*/ 12191999 w 12193199"/>
                <a:gd name="connsiteY7" fmla="*/ 6858000 h 6858000"/>
                <a:gd name="connsiteX8" fmla="*/ 11561999 w 12193199"/>
                <a:gd name="connsiteY8" fmla="*/ 6858000 h 6858000"/>
                <a:gd name="connsiteX9" fmla="*/ 630001 w 12193199"/>
                <a:gd name="connsiteY9" fmla="*/ 6858000 h 6858000"/>
                <a:gd name="connsiteX10" fmla="*/ 1 w 12193199"/>
                <a:gd name="connsiteY10" fmla="*/ 6858000 h 6858000"/>
                <a:gd name="connsiteX11" fmla="*/ 1 w 12193199"/>
                <a:gd name="connsiteY11" fmla="*/ 6160597 h 6858000"/>
                <a:gd name="connsiteX12" fmla="*/ 1 w 12193199"/>
                <a:gd name="connsiteY12" fmla="*/ 622800 h 6858000"/>
                <a:gd name="connsiteX13" fmla="*/ 0 w 12193199"/>
                <a:gd name="connsiteY13"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3199" h="6858000">
                  <a:moveTo>
                    <a:pt x="0" y="0"/>
                  </a:moveTo>
                  <a:lnTo>
                    <a:pt x="12193199" y="0"/>
                  </a:lnTo>
                  <a:lnTo>
                    <a:pt x="12193199" y="622800"/>
                  </a:lnTo>
                  <a:lnTo>
                    <a:pt x="12191999" y="622800"/>
                  </a:lnTo>
                  <a:lnTo>
                    <a:pt x="12191999" y="6160597"/>
                  </a:lnTo>
                  <a:lnTo>
                    <a:pt x="12193199" y="6160597"/>
                  </a:lnTo>
                  <a:lnTo>
                    <a:pt x="12193199" y="6858000"/>
                  </a:lnTo>
                  <a:lnTo>
                    <a:pt x="12191999" y="6858000"/>
                  </a:lnTo>
                  <a:lnTo>
                    <a:pt x="11561999"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en-US" dirty="0">
                <a:solidFill>
                  <a:schemeClr val="tx1"/>
                </a:solidFill>
                <a:latin typeface="+mn-lt"/>
              </a:endParaRPr>
            </a:p>
          </p:txBody>
        </p:sp>
        <p:sp>
          <p:nvSpPr>
            <p:cNvPr id="94" name="Slide edges">
              <a:extLst>
                <a:ext uri="{FF2B5EF4-FFF2-40B4-BE49-F238E27FC236}">
                  <a16:creationId xmlns:a16="http://schemas.microsoft.com/office/drawing/2014/main" id="{60B7D4C0-53E6-473B-8269-B8BAFB450CE7}"/>
                </a:ext>
              </a:extLst>
            </p:cNvPr>
            <p:cNvSpPr>
              <a:spLocks/>
            </p:cNvSpPr>
            <p:nvPr/>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rgbClr val="6E6F7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75757"/>
                </a:solidFill>
                <a:effectLst/>
                <a:uLnTx/>
                <a:uFillTx/>
                <a:latin typeface="+mn-lt"/>
                <a:ea typeface="+mn-ea"/>
                <a:cs typeface="+mn-cs"/>
              </a:endParaRPr>
            </a:p>
          </p:txBody>
        </p:sp>
        <p:sp>
          <p:nvSpPr>
            <p:cNvPr id="95" name="myWhite">
              <a:extLst>
                <a:ext uri="{FF2B5EF4-FFF2-40B4-BE49-F238E27FC236}">
                  <a16:creationId xmlns:a16="http://schemas.microsoft.com/office/drawing/2014/main" id="{88D26D83-FB7C-46ED-9B98-48E815B69068}"/>
                </a:ext>
              </a:extLst>
            </p:cNvPr>
            <p:cNvSpPr/>
            <p:nvPr/>
          </p:nvSpPr>
          <p:spPr>
            <a:xfrm>
              <a:off x="450580" y="205769"/>
              <a:ext cx="11290838" cy="5876744"/>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grpSp>
          <p:nvGrpSpPr>
            <p:cNvPr id="96" name="Baselines / anchors">
              <a:extLst>
                <a:ext uri="{FF2B5EF4-FFF2-40B4-BE49-F238E27FC236}">
                  <a16:creationId xmlns:a16="http://schemas.microsoft.com/office/drawing/2014/main" id="{6C03D639-8FC2-407F-90E1-2E0317EE15DC}"/>
                </a:ext>
              </a:extLst>
            </p:cNvPr>
            <p:cNvGrpSpPr/>
            <p:nvPr/>
          </p:nvGrpSpPr>
          <p:grpSpPr>
            <a:xfrm>
              <a:off x="-600" y="205769"/>
              <a:ext cx="12193200" cy="5876744"/>
              <a:chOff x="12623800" y="622800"/>
              <a:chExt cx="11176000" cy="5536800"/>
            </a:xfrm>
          </p:grpSpPr>
          <p:cxnSp>
            <p:nvCxnSpPr>
              <p:cNvPr id="121" name="Straight Connector 120">
                <a:extLst>
                  <a:ext uri="{FF2B5EF4-FFF2-40B4-BE49-F238E27FC236}">
                    <a16:creationId xmlns:a16="http://schemas.microsoft.com/office/drawing/2014/main" id="{4DEF58BD-8CC7-4DC3-9CAD-12E24920EDBA}"/>
                  </a:ext>
                </a:extLst>
              </p:cNvPr>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5D59CBBA-2F8D-4478-BBA4-26858F8A5BD9}"/>
                  </a:ext>
                </a:extLst>
              </p:cNvPr>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D1FD466A-CCC2-41EC-85B3-292FB3451FB3}"/>
                  </a:ext>
                </a:extLst>
              </p:cNvPr>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786BCCFA-FB66-45F3-A120-BC1DC2B944BC}"/>
                  </a:ext>
                </a:extLst>
              </p:cNvPr>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1B54D9F9-024B-497C-AF32-60649403CD81}"/>
                  </a:ext>
                </a:extLst>
              </p:cNvPr>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1213F012-A1E0-4415-9674-6C3ADB996548}"/>
                  </a:ext>
                </a:extLst>
              </p:cNvPr>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B705E5F5-CF04-4A7D-B931-E1900C35A370}"/>
                  </a:ext>
                </a:extLst>
              </p:cNvPr>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2E383235-BC63-4146-AAFD-C00E1AEE610F}"/>
                  </a:ext>
                </a:extLst>
              </p:cNvPr>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B4DAA67F-F053-4D30-BAA4-AAC3D1258106}"/>
                  </a:ext>
                </a:extLst>
              </p:cNvPr>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FCDF615E-FBA8-44EE-AC7B-3E1E757E8E3E}"/>
                  </a:ext>
                </a:extLst>
              </p:cNvPr>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85BF71E9-4CBE-497E-B0A3-7EA70D8B4550}"/>
                  </a:ext>
                </a:extLst>
              </p:cNvPr>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7AFDD085-C0CF-41E6-BCF6-F33986D5D908}"/>
                  </a:ext>
                </a:extLst>
              </p:cNvPr>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A9662DF7-0D4C-4305-A786-A11EC776207E}"/>
                  </a:ext>
                </a:extLst>
              </p:cNvPr>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B4D99B43-2D7F-47A7-97EA-CC046EDB3C4B}"/>
                  </a:ext>
                </a:extLst>
              </p:cNvPr>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7170DF10-A3D7-442D-975E-3EC16259D2F2}"/>
                  </a:ext>
                </a:extLst>
              </p:cNvPr>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CD21544C-0670-4C1B-B6FE-D546A83C57BE}"/>
                  </a:ext>
                </a:extLst>
              </p:cNvPr>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73AF0997-F96B-40DA-BA65-93EA6696FB9B}"/>
                  </a:ext>
                </a:extLst>
              </p:cNvPr>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0385D2AD-0079-490A-93A8-34F586801956}"/>
                  </a:ext>
                </a:extLst>
              </p:cNvPr>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9764FCCD-CE12-48CA-A092-5E1364BB4A9E}"/>
                  </a:ext>
                </a:extLst>
              </p:cNvPr>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ACB6F54D-BFFB-4E2D-A437-C6DCD0FA96A5}"/>
                  </a:ext>
                </a:extLst>
              </p:cNvPr>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sp>
          <p:nvSpPr>
            <p:cNvPr id="97" name="Footnote measure">
              <a:extLst>
                <a:ext uri="{FF2B5EF4-FFF2-40B4-BE49-F238E27FC236}">
                  <a16:creationId xmlns:a16="http://schemas.microsoft.com/office/drawing/2014/main" id="{FD9FE70E-4696-4355-BBFF-8E87BAEC74DE}"/>
                </a:ext>
              </a:extLst>
            </p:cNvPr>
            <p:cNvSpPr>
              <a:spLocks noChangeArrowheads="1"/>
            </p:cNvSpPr>
            <p:nvPr/>
          </p:nvSpPr>
          <p:spPr bwMode="auto">
            <a:xfrm>
              <a:off x="450580" y="6144442"/>
              <a:ext cx="11290838" cy="415498"/>
            </a:xfrm>
            <a:prstGeom prst="rect">
              <a:avLst/>
            </a:prstGeom>
            <a:solidFill>
              <a:srgbClr val="D4DF3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98" name="Whitespace measure">
              <a:extLst>
                <a:ext uri="{FF2B5EF4-FFF2-40B4-BE49-F238E27FC236}">
                  <a16:creationId xmlns:a16="http://schemas.microsoft.com/office/drawing/2014/main" id="{A1C32BA9-ECD5-4DD5-9D66-83C4B0D09FA3}"/>
                </a:ext>
              </a:extLst>
            </p:cNvPr>
            <p:cNvSpPr>
              <a:spLocks noChangeArrowheads="1"/>
            </p:cNvSpPr>
            <p:nvPr/>
          </p:nvSpPr>
          <p:spPr bwMode="auto">
            <a:xfrm>
              <a:off x="450580" y="1134279"/>
              <a:ext cx="11290838" cy="656421"/>
            </a:xfrm>
            <a:prstGeom prst="rect">
              <a:avLst/>
            </a:prstGeom>
            <a:solidFill>
              <a:srgbClr val="D4DF3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grpSp>
          <p:nvGrpSpPr>
            <p:cNvPr id="99" name="Five column measure">
              <a:extLst>
                <a:ext uri="{FF2B5EF4-FFF2-40B4-BE49-F238E27FC236}">
                  <a16:creationId xmlns:a16="http://schemas.microsoft.com/office/drawing/2014/main" id="{5E474CA0-05FA-451B-AC31-AFCB53B34B4C}"/>
                </a:ext>
              </a:extLst>
            </p:cNvPr>
            <p:cNvGrpSpPr/>
            <p:nvPr/>
          </p:nvGrpSpPr>
          <p:grpSpPr>
            <a:xfrm>
              <a:off x="450580" y="5927866"/>
              <a:ext cx="11290838" cy="79536"/>
              <a:chOff x="629400" y="5975122"/>
              <a:chExt cx="10933200" cy="79536"/>
            </a:xfrm>
          </p:grpSpPr>
          <p:sp>
            <p:nvSpPr>
              <p:cNvPr id="116" name="Rectangle 5">
                <a:extLst>
                  <a:ext uri="{FF2B5EF4-FFF2-40B4-BE49-F238E27FC236}">
                    <a16:creationId xmlns:a16="http://schemas.microsoft.com/office/drawing/2014/main" id="{719468EC-8730-4976-B096-DCD01EC07ECC}"/>
                  </a:ext>
                </a:extLst>
              </p:cNvPr>
              <p:cNvSpPr>
                <a:spLocks noChangeArrowheads="1"/>
              </p:cNvSpPr>
              <p:nvPr/>
            </p:nvSpPr>
            <p:spPr bwMode="auto">
              <a:xfrm>
                <a:off x="2880128" y="5975122"/>
                <a:ext cx="1930288" cy="79536"/>
              </a:xfrm>
              <a:prstGeom prst="rect">
                <a:avLst/>
              </a:prstGeom>
              <a:solidFill>
                <a:srgbClr val="6E6F73">
                  <a:alpha val="1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17" name="Rectangle 7">
                <a:extLst>
                  <a:ext uri="{FF2B5EF4-FFF2-40B4-BE49-F238E27FC236}">
                    <a16:creationId xmlns:a16="http://schemas.microsoft.com/office/drawing/2014/main" id="{2567F111-2AFC-4F30-B65B-1AFD6EFD1548}"/>
                  </a:ext>
                </a:extLst>
              </p:cNvPr>
              <p:cNvSpPr>
                <a:spLocks noChangeArrowheads="1"/>
              </p:cNvSpPr>
              <p:nvPr/>
            </p:nvSpPr>
            <p:spPr bwMode="auto">
              <a:xfrm>
                <a:off x="9626194" y="5975122"/>
                <a:ext cx="1936406" cy="79536"/>
              </a:xfrm>
              <a:prstGeom prst="rect">
                <a:avLst/>
              </a:prstGeom>
              <a:solidFill>
                <a:srgbClr val="6E6F73">
                  <a:alpha val="1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18" name="Rectangle 9">
                <a:extLst>
                  <a:ext uri="{FF2B5EF4-FFF2-40B4-BE49-F238E27FC236}">
                    <a16:creationId xmlns:a16="http://schemas.microsoft.com/office/drawing/2014/main" id="{FF8AF6F2-29C1-46C3-8569-AF31277AA110}"/>
                  </a:ext>
                </a:extLst>
              </p:cNvPr>
              <p:cNvSpPr>
                <a:spLocks noChangeArrowheads="1"/>
              </p:cNvSpPr>
              <p:nvPr/>
            </p:nvSpPr>
            <p:spPr bwMode="auto">
              <a:xfrm>
                <a:off x="7372407" y="5975122"/>
                <a:ext cx="1936406" cy="79536"/>
              </a:xfrm>
              <a:prstGeom prst="rect">
                <a:avLst/>
              </a:prstGeom>
              <a:solidFill>
                <a:srgbClr val="6E6F73">
                  <a:alpha val="1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19" name="Rectangle 11">
                <a:extLst>
                  <a:ext uri="{FF2B5EF4-FFF2-40B4-BE49-F238E27FC236}">
                    <a16:creationId xmlns:a16="http://schemas.microsoft.com/office/drawing/2014/main" id="{0E21E5FE-987C-4715-945A-13AA172F94C4}"/>
                  </a:ext>
                </a:extLst>
              </p:cNvPr>
              <p:cNvSpPr>
                <a:spLocks noChangeArrowheads="1"/>
              </p:cNvSpPr>
              <p:nvPr/>
            </p:nvSpPr>
            <p:spPr bwMode="auto">
              <a:xfrm>
                <a:off x="5127797" y="5975122"/>
                <a:ext cx="1927229" cy="79536"/>
              </a:xfrm>
              <a:prstGeom prst="rect">
                <a:avLst/>
              </a:prstGeom>
              <a:solidFill>
                <a:srgbClr val="6E6F73">
                  <a:alpha val="1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20" name="Rectangle 13">
                <a:extLst>
                  <a:ext uri="{FF2B5EF4-FFF2-40B4-BE49-F238E27FC236}">
                    <a16:creationId xmlns:a16="http://schemas.microsoft.com/office/drawing/2014/main" id="{49480B73-689A-4D08-9F9F-AF969769E361}"/>
                  </a:ext>
                </a:extLst>
              </p:cNvPr>
              <p:cNvSpPr>
                <a:spLocks noChangeArrowheads="1"/>
              </p:cNvSpPr>
              <p:nvPr/>
            </p:nvSpPr>
            <p:spPr bwMode="auto">
              <a:xfrm>
                <a:off x="629400" y="5975122"/>
                <a:ext cx="1933347" cy="79536"/>
              </a:xfrm>
              <a:prstGeom prst="rect">
                <a:avLst/>
              </a:prstGeom>
              <a:solidFill>
                <a:srgbClr val="6E6F73">
                  <a:alpha val="1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grpSp>
        <p:sp>
          <p:nvSpPr>
            <p:cNvPr id="100" name="Live area">
              <a:extLst>
                <a:ext uri="{FF2B5EF4-FFF2-40B4-BE49-F238E27FC236}">
                  <a16:creationId xmlns:a16="http://schemas.microsoft.com/office/drawing/2014/main" id="{F185029D-870F-4F81-A161-F223F67BF327}"/>
                </a:ext>
              </a:extLst>
            </p:cNvPr>
            <p:cNvSpPr/>
            <p:nvPr/>
          </p:nvSpPr>
          <p:spPr>
            <a:xfrm>
              <a:off x="450580" y="1790700"/>
              <a:ext cx="11290838" cy="4291812"/>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schemeClr val="bg1"/>
                </a:solidFill>
                <a:latin typeface="+mn-lt"/>
              </a:endParaRPr>
            </a:p>
          </p:txBody>
        </p:sp>
        <p:grpSp>
          <p:nvGrpSpPr>
            <p:cNvPr id="101" name="Gutter space">
              <a:extLst>
                <a:ext uri="{FF2B5EF4-FFF2-40B4-BE49-F238E27FC236}">
                  <a16:creationId xmlns:a16="http://schemas.microsoft.com/office/drawing/2014/main" id="{D7C0713C-EC27-448C-B6A5-C7A5B1DF39B4}"/>
                </a:ext>
              </a:extLst>
            </p:cNvPr>
            <p:cNvGrpSpPr/>
            <p:nvPr/>
          </p:nvGrpSpPr>
          <p:grpSpPr>
            <a:xfrm>
              <a:off x="450580" y="205768"/>
              <a:ext cx="11290838" cy="5876744"/>
              <a:chOff x="629400" y="623550"/>
              <a:chExt cx="10933199" cy="5537047"/>
            </a:xfrm>
          </p:grpSpPr>
          <p:sp>
            <p:nvSpPr>
              <p:cNvPr id="103" name="Rectangle 34">
                <a:extLst>
                  <a:ext uri="{FF2B5EF4-FFF2-40B4-BE49-F238E27FC236}">
                    <a16:creationId xmlns:a16="http://schemas.microsoft.com/office/drawing/2014/main" id="{B56C1F19-0CD7-423B-8EB1-55F2C91B47D8}"/>
                  </a:ext>
                </a:extLst>
              </p:cNvPr>
              <p:cNvSpPr>
                <a:spLocks noChangeArrowheads="1"/>
              </p:cNvSpPr>
              <p:nvPr/>
            </p:nvSpPr>
            <p:spPr bwMode="auto">
              <a:xfrm>
                <a:off x="6887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04" name="Rectangle 35">
                <a:extLst>
                  <a:ext uri="{FF2B5EF4-FFF2-40B4-BE49-F238E27FC236}">
                    <a16:creationId xmlns:a16="http://schemas.microsoft.com/office/drawing/2014/main" id="{D8FD39DA-3636-46BF-AABA-897A5E86579E}"/>
                  </a:ext>
                </a:extLst>
              </p:cNvPr>
              <p:cNvSpPr>
                <a:spLocks noChangeArrowheads="1"/>
              </p:cNvSpPr>
              <p:nvPr/>
            </p:nvSpPr>
            <p:spPr bwMode="auto">
              <a:xfrm>
                <a:off x="8757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05" name="Rectangle 36">
                <a:extLst>
                  <a:ext uri="{FF2B5EF4-FFF2-40B4-BE49-F238E27FC236}">
                    <a16:creationId xmlns:a16="http://schemas.microsoft.com/office/drawing/2014/main" id="{9CE780BE-3E2F-4F43-A7C1-FA85D0927479}"/>
                  </a:ext>
                </a:extLst>
              </p:cNvPr>
              <p:cNvSpPr>
                <a:spLocks noChangeArrowheads="1"/>
              </p:cNvSpPr>
              <p:nvPr/>
            </p:nvSpPr>
            <p:spPr bwMode="auto">
              <a:xfrm>
                <a:off x="7822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06" name="Rectangle 37">
                <a:extLst>
                  <a:ext uri="{FF2B5EF4-FFF2-40B4-BE49-F238E27FC236}">
                    <a16:creationId xmlns:a16="http://schemas.microsoft.com/office/drawing/2014/main" id="{6BCDC743-DDBF-4E7F-B04C-B45E6EF1A1DA}"/>
                  </a:ext>
                </a:extLst>
              </p:cNvPr>
              <p:cNvSpPr>
                <a:spLocks noChangeArrowheads="1"/>
              </p:cNvSpPr>
              <p:nvPr/>
            </p:nvSpPr>
            <p:spPr bwMode="auto">
              <a:xfrm>
                <a:off x="9692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07" name="Rectangle 38">
                <a:extLst>
                  <a:ext uri="{FF2B5EF4-FFF2-40B4-BE49-F238E27FC236}">
                    <a16:creationId xmlns:a16="http://schemas.microsoft.com/office/drawing/2014/main" id="{28CBF73E-C993-4A23-8187-3B53661B112F}"/>
                  </a:ext>
                </a:extLst>
              </p:cNvPr>
              <p:cNvSpPr>
                <a:spLocks noChangeArrowheads="1"/>
              </p:cNvSpPr>
              <p:nvPr/>
            </p:nvSpPr>
            <p:spPr bwMode="auto">
              <a:xfrm>
                <a:off x="10627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08" name="Rectangle 39">
                <a:extLst>
                  <a:ext uri="{FF2B5EF4-FFF2-40B4-BE49-F238E27FC236}">
                    <a16:creationId xmlns:a16="http://schemas.microsoft.com/office/drawing/2014/main" id="{53866690-3281-4ECA-AED2-84A53922E662}"/>
                  </a:ext>
                </a:extLst>
              </p:cNvPr>
              <p:cNvSpPr>
                <a:spLocks noChangeArrowheads="1"/>
              </p:cNvSpPr>
              <p:nvPr/>
            </p:nvSpPr>
            <p:spPr bwMode="auto">
              <a:xfrm>
                <a:off x="5952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09" name="Rectangle 40">
                <a:extLst>
                  <a:ext uri="{FF2B5EF4-FFF2-40B4-BE49-F238E27FC236}">
                    <a16:creationId xmlns:a16="http://schemas.microsoft.com/office/drawing/2014/main" id="{35B74DB8-C7C8-4789-9ECC-A9B7078428CE}"/>
                  </a:ext>
                </a:extLst>
              </p:cNvPr>
              <p:cNvSpPr>
                <a:spLocks noChangeArrowheads="1"/>
              </p:cNvSpPr>
              <p:nvPr/>
            </p:nvSpPr>
            <p:spPr bwMode="auto">
              <a:xfrm>
                <a:off x="1277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10" name="Rectangle 41">
                <a:extLst>
                  <a:ext uri="{FF2B5EF4-FFF2-40B4-BE49-F238E27FC236}">
                    <a16:creationId xmlns:a16="http://schemas.microsoft.com/office/drawing/2014/main" id="{69B78772-046A-4C64-A66B-8AA02A7DA291}"/>
                  </a:ext>
                </a:extLst>
              </p:cNvPr>
              <p:cNvSpPr>
                <a:spLocks noChangeArrowheads="1"/>
              </p:cNvSpPr>
              <p:nvPr/>
            </p:nvSpPr>
            <p:spPr bwMode="auto">
              <a:xfrm>
                <a:off x="2212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11" name="Rectangle 42">
                <a:extLst>
                  <a:ext uri="{FF2B5EF4-FFF2-40B4-BE49-F238E27FC236}">
                    <a16:creationId xmlns:a16="http://schemas.microsoft.com/office/drawing/2014/main" id="{E5E63510-5FFF-4423-BC82-CE84EC1E43D2}"/>
                  </a:ext>
                </a:extLst>
              </p:cNvPr>
              <p:cNvSpPr>
                <a:spLocks noChangeArrowheads="1"/>
              </p:cNvSpPr>
              <p:nvPr/>
            </p:nvSpPr>
            <p:spPr bwMode="auto">
              <a:xfrm>
                <a:off x="3147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12" name="Rectangle 43">
                <a:extLst>
                  <a:ext uri="{FF2B5EF4-FFF2-40B4-BE49-F238E27FC236}">
                    <a16:creationId xmlns:a16="http://schemas.microsoft.com/office/drawing/2014/main" id="{CA2F16FD-600A-422D-9C7C-A03867F3BB91}"/>
                  </a:ext>
                </a:extLst>
              </p:cNvPr>
              <p:cNvSpPr>
                <a:spLocks noChangeArrowheads="1"/>
              </p:cNvSpPr>
              <p:nvPr/>
            </p:nvSpPr>
            <p:spPr bwMode="auto">
              <a:xfrm>
                <a:off x="4082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13" name="Rectangle 44">
                <a:extLst>
                  <a:ext uri="{FF2B5EF4-FFF2-40B4-BE49-F238E27FC236}">
                    <a16:creationId xmlns:a16="http://schemas.microsoft.com/office/drawing/2014/main" id="{0875FCCC-1312-4F25-9E53-C91036346E7A}"/>
                  </a:ext>
                </a:extLst>
              </p:cNvPr>
              <p:cNvSpPr>
                <a:spLocks noChangeArrowheads="1"/>
              </p:cNvSpPr>
              <p:nvPr/>
            </p:nvSpPr>
            <p:spPr bwMode="auto">
              <a:xfrm>
                <a:off x="5017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14" name="Rectangle 40">
                <a:extLst>
                  <a:ext uri="{FF2B5EF4-FFF2-40B4-BE49-F238E27FC236}">
                    <a16:creationId xmlns:a16="http://schemas.microsoft.com/office/drawing/2014/main" id="{12C1619A-E1EB-4FBC-BD86-7D9313FC2959}"/>
                  </a:ext>
                </a:extLst>
              </p:cNvPr>
              <p:cNvSpPr>
                <a:spLocks noChangeArrowheads="1"/>
              </p:cNvSpPr>
              <p:nvPr/>
            </p:nvSpPr>
            <p:spPr bwMode="auto">
              <a:xfrm>
                <a:off x="629400" y="623550"/>
                <a:ext cx="288000" cy="5537047"/>
              </a:xfrm>
              <a:prstGeom prst="rect">
                <a:avLst/>
              </a:prstGeom>
              <a:noFill/>
              <a:ln>
                <a:noFill/>
              </a:ln>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15" name="Rectangle 38">
                <a:extLst>
                  <a:ext uri="{FF2B5EF4-FFF2-40B4-BE49-F238E27FC236}">
                    <a16:creationId xmlns:a16="http://schemas.microsoft.com/office/drawing/2014/main" id="{4E33C1F5-33E4-4260-AFC2-4B9E6D1F4A15}"/>
                  </a:ext>
                </a:extLst>
              </p:cNvPr>
              <p:cNvSpPr>
                <a:spLocks noChangeArrowheads="1"/>
              </p:cNvSpPr>
              <p:nvPr/>
            </p:nvSpPr>
            <p:spPr bwMode="auto">
              <a:xfrm>
                <a:off x="11274599" y="623550"/>
                <a:ext cx="288000" cy="5537047"/>
              </a:xfrm>
              <a:prstGeom prst="rect">
                <a:avLst/>
              </a:prstGeom>
              <a:noFill/>
              <a:ln>
                <a:noFill/>
              </a:ln>
            </p:spPr>
            <p:txBody>
              <a:bodyPr vert="horz" wrap="square" lIns="91440" tIns="45720" rIns="91440" bIns="45720" numCol="1" anchor="t" anchorCtr="0" compatLnSpc="1">
                <a:prstTxWarp prst="textNoShape">
                  <a:avLst/>
                </a:prstTxWarp>
              </a:bodyPr>
              <a:lstStyle/>
              <a:p>
                <a:endParaRPr lang="en-US" dirty="0">
                  <a:latin typeface="+mn-lt"/>
                </a:endParaRPr>
              </a:p>
            </p:txBody>
          </p:sp>
        </p:grpSp>
        <p:sp>
          <p:nvSpPr>
            <p:cNvPr id="102" name="Footnote example">
              <a:extLst>
                <a:ext uri="{FF2B5EF4-FFF2-40B4-BE49-F238E27FC236}">
                  <a16:creationId xmlns:a16="http://schemas.microsoft.com/office/drawing/2014/main" id="{93DA3E4A-5C3C-49CA-B09C-DACA81641794}"/>
                </a:ext>
              </a:extLst>
            </p:cNvPr>
            <p:cNvSpPr>
              <a:spLocks noChangeArrowheads="1"/>
            </p:cNvSpPr>
            <p:nvPr/>
          </p:nvSpPr>
          <p:spPr bwMode="auto">
            <a:xfrm>
              <a:off x="450581" y="6144442"/>
              <a:ext cx="9030914" cy="415498"/>
            </a:xfrm>
            <a:prstGeom prst="rect">
              <a:avLst/>
            </a:prstGeom>
            <a:noFill/>
            <a:ln w="9525" algn="ctr">
              <a:noFill/>
              <a:miter lim="800000"/>
              <a:headEnd type="none" w="lg" len="lg"/>
              <a:tailEnd type="none" w="lg" len="lg"/>
            </a:ln>
          </p:spPr>
          <p:txBody>
            <a:bodyPr vert="horz" wrap="square" lIns="0" tIns="0" rIns="0" bIns="0" anchor="b" anchorCtr="0">
              <a:spAutoFit/>
            </a:bodyPr>
            <a:lstStyle/>
            <a:p>
              <a:pPr>
                <a:lnSpc>
                  <a:spcPct val="90000"/>
                </a:lnSpc>
              </a:pPr>
              <a:r>
                <a:rPr lang="en-US" sz="1000" kern="0" dirty="0">
                  <a:solidFill>
                    <a:srgbClr val="A6A6A6"/>
                  </a:solidFill>
                </a:rPr>
                <a:t>1. xxxx  2. xxxx  3. xxxx</a:t>
              </a:r>
            </a:p>
            <a:p>
              <a:pPr>
                <a:lnSpc>
                  <a:spcPct val="90000"/>
                </a:lnSpc>
              </a:pPr>
              <a:r>
                <a:rPr lang="en-US" sz="1000" kern="0" dirty="0">
                  <a:solidFill>
                    <a:srgbClr val="A6A6A6"/>
                  </a:solidFill>
                </a:rPr>
                <a:t>Note: List footnotes in numerical order. Footnote numbers are not bracketed. Use 10pt font. Do not put a period at the end of the note or the source</a:t>
              </a:r>
            </a:p>
            <a:p>
              <a:pPr>
                <a:lnSpc>
                  <a:spcPct val="90000"/>
                </a:lnSpc>
              </a:pPr>
              <a:r>
                <a:rPr lang="en-US" sz="1000" kern="0" dirty="0">
                  <a:solidFill>
                    <a:srgbClr val="A6A6A6"/>
                  </a:solidFill>
                </a:rPr>
                <a:t>Source: Include a source for every chart that you use. Separate sources with a semicolon; BCG-related sources go at the end</a:t>
              </a:r>
            </a:p>
          </p:txBody>
        </p:sp>
      </p:grpSp>
    </p:spTree>
    <p:extLst>
      <p:ext uri="{BB962C8B-B14F-4D97-AF65-F5344CB8AC3E}">
        <p14:creationId xmlns:p14="http://schemas.microsoft.com/office/powerpoint/2010/main" val="15056959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D. Title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34934218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dirty="0">
              <a:solidFill>
                <a:srgbClr val="FFFFFF"/>
              </a:solidFill>
              <a:latin typeface="+mn-lt"/>
              <a:ea typeface="+mn-ea"/>
              <a:cs typeface="+mn-cs"/>
              <a:sym typeface="Trebuchet MS" panose="020B0603020202020204" pitchFamily="34" charset="0"/>
            </a:endParaRPr>
          </a:p>
        </p:txBody>
      </p:sp>
      <p:grpSp>
        <p:nvGrpSpPr>
          <p:cNvPr id="47" name="Group 46">
            <a:extLst>
              <a:ext uri="{FF2B5EF4-FFF2-40B4-BE49-F238E27FC236}">
                <a16:creationId xmlns:a16="http://schemas.microsoft.com/office/drawing/2014/main" id="{E1F24F84-F751-4CCD-9134-C827B037AFAC}"/>
              </a:ext>
            </a:extLst>
          </p:cNvPr>
          <p:cNvGrpSpPr/>
          <p:nvPr userDrawn="1"/>
        </p:nvGrpSpPr>
        <p:grpSpPr>
          <a:xfrm>
            <a:off x="-636" y="0"/>
            <a:ext cx="4184940" cy="4668934"/>
            <a:chOff x="-636" y="-2959"/>
            <a:chExt cx="4184940" cy="4668934"/>
          </a:xfrm>
        </p:grpSpPr>
        <p:pic>
          <p:nvPicPr>
            <p:cNvPr id="48" name="Picture 47" descr="A power lines in a tower&#10;&#10;Description automatically generated">
              <a:extLst>
                <a:ext uri="{FF2B5EF4-FFF2-40B4-BE49-F238E27FC236}">
                  <a16:creationId xmlns:a16="http://schemas.microsoft.com/office/drawing/2014/main" id="{DBD4B570-C2FA-4221-9864-9B4989B0E09E}"/>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harpenSoften amount="-16000"/>
                      </a14:imgEffect>
                    </a14:imgLayer>
                  </a14:imgProps>
                </a:ext>
                <a:ext uri="{28A0092B-C50C-407E-A947-70E740481C1C}">
                  <a14:useLocalDpi xmlns:a14="http://schemas.microsoft.com/office/drawing/2010/main"/>
                </a:ext>
              </a:extLst>
            </a:blip>
            <a:stretch>
              <a:fillRect/>
            </a:stretch>
          </p:blipFill>
          <p:spPr>
            <a:xfrm>
              <a:off x="-636" y="18566"/>
              <a:ext cx="4184940" cy="4647409"/>
            </a:xfrm>
            <a:prstGeom prst="rect">
              <a:avLst/>
            </a:prstGeom>
            <a:noFill/>
          </p:spPr>
        </p:pic>
        <p:pic>
          <p:nvPicPr>
            <p:cNvPr id="49" name="Picture 48" descr="A black and white gradient&#10;&#10;Description automatically generated">
              <a:extLst>
                <a:ext uri="{FF2B5EF4-FFF2-40B4-BE49-F238E27FC236}">
                  <a16:creationId xmlns:a16="http://schemas.microsoft.com/office/drawing/2014/main" id="{CE9CC6E6-0EF6-47F3-B076-C3D6C9B4FB4D}"/>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09156" y="-2959"/>
              <a:ext cx="3855270" cy="3784661"/>
            </a:xfrm>
            <a:prstGeom prst="rect">
              <a:avLst/>
            </a:prstGeom>
          </p:spPr>
        </p:pic>
      </p:grpSp>
      <p:pic>
        <p:nvPicPr>
          <p:cNvPr id="50" name="Picture 49">
            <a:extLst>
              <a:ext uri="{FF2B5EF4-FFF2-40B4-BE49-F238E27FC236}">
                <a16:creationId xmlns:a16="http://schemas.microsoft.com/office/drawing/2014/main" id="{9E794C81-C15C-404B-BC23-38FD483A8B64}"/>
              </a:ext>
            </a:extLst>
          </p:cNvPr>
          <p:cNvPicPr>
            <a:picLocks noChangeAspect="1"/>
          </p:cNvPicPr>
          <p:nvPr userDrawn="1"/>
        </p:nvPicPr>
        <p:blipFill>
          <a:blip r:embed="rId9">
            <a:extLst>
              <a:ext uri="{28A0092B-C50C-407E-A947-70E740481C1C}">
                <a14:useLocalDpi xmlns:a14="http://schemas.microsoft.com/office/drawing/2010/main"/>
              </a:ext>
            </a:extLst>
          </a:blip>
          <a:srcRect/>
          <a:stretch/>
        </p:blipFill>
        <p:spPr>
          <a:xfrm>
            <a:off x="-635" y="4132045"/>
            <a:ext cx="12192636" cy="2476628"/>
          </a:xfrm>
          <a:prstGeom prst="rect">
            <a:avLst/>
          </a:prstGeom>
        </p:spPr>
      </p:pic>
      <p:sp>
        <p:nvSpPr>
          <p:cNvPr id="51" name="Rectangle 50">
            <a:extLst>
              <a:ext uri="{FF2B5EF4-FFF2-40B4-BE49-F238E27FC236}">
                <a16:creationId xmlns:a16="http://schemas.microsoft.com/office/drawing/2014/main" id="{F21C4A22-7820-47E1-A17A-02FA735C0AA3}"/>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mn-lt"/>
              <a:ea typeface="+mn-ea"/>
              <a:cs typeface="+mn-cs"/>
            </a:endParaRPr>
          </a:p>
        </p:txBody>
      </p:sp>
      <p:pic>
        <p:nvPicPr>
          <p:cNvPr id="52" name="Picture 51">
            <a:extLst>
              <a:ext uri="{FF2B5EF4-FFF2-40B4-BE49-F238E27FC236}">
                <a16:creationId xmlns:a16="http://schemas.microsoft.com/office/drawing/2014/main" id="{B0E3CE95-7BBA-43C1-938D-CE6D7841F85D}"/>
              </a:ext>
            </a:extLst>
          </p:cNvPr>
          <p:cNvPicPr>
            <a:picLocks noChangeAspect="1"/>
          </p:cNvPicPr>
          <p:nvPr userDrawn="1"/>
        </p:nvPicPr>
        <p:blipFill rotWithShape="1">
          <a:blip r:embed="rId10" cstate="screen">
            <a:extLst>
              <a:ext uri="{28A0092B-C50C-407E-A947-70E740481C1C}">
                <a14:useLocalDpi xmlns:a14="http://schemas.microsoft.com/office/drawing/2010/main"/>
              </a:ext>
            </a:extLst>
          </a:blip>
          <a:srcRect l="-959" t="-705" r="-3001" b="-22840"/>
          <a:stretch/>
        </p:blipFill>
        <p:spPr>
          <a:xfrm>
            <a:off x="456262" y="2081012"/>
            <a:ext cx="4092879" cy="4408824"/>
          </a:xfrm>
          <a:prstGeom prst="rect">
            <a:avLst/>
          </a:prstGeom>
        </p:spPr>
      </p:pic>
      <p:pic>
        <p:nvPicPr>
          <p:cNvPr id="53" name="Picture 52">
            <a:extLst>
              <a:ext uri="{FF2B5EF4-FFF2-40B4-BE49-F238E27FC236}">
                <a16:creationId xmlns:a16="http://schemas.microsoft.com/office/drawing/2014/main" id="{2BC6C166-DC9C-4892-8510-EDE28A4FA51A}"/>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73579" y="3929371"/>
            <a:ext cx="2264704" cy="2028811"/>
          </a:xfrm>
          <a:prstGeom prst="rect">
            <a:avLst/>
          </a:prstGeom>
        </p:spPr>
      </p:pic>
      <p:grpSp>
        <p:nvGrpSpPr>
          <p:cNvPr id="54" name="Group 53">
            <a:extLst>
              <a:ext uri="{FF2B5EF4-FFF2-40B4-BE49-F238E27FC236}">
                <a16:creationId xmlns:a16="http://schemas.microsoft.com/office/drawing/2014/main" id="{4417AB32-0679-4270-B5E3-678C13CD818A}"/>
              </a:ext>
            </a:extLst>
          </p:cNvPr>
          <p:cNvGrpSpPr/>
          <p:nvPr userDrawn="1"/>
        </p:nvGrpSpPr>
        <p:grpSpPr>
          <a:xfrm>
            <a:off x="8976077" y="233111"/>
            <a:ext cx="2906226" cy="1106941"/>
            <a:chOff x="8976077" y="233111"/>
            <a:chExt cx="2906226" cy="1106941"/>
          </a:xfrm>
        </p:grpSpPr>
        <p:pic>
          <p:nvPicPr>
            <p:cNvPr id="55" name="Picture 54">
              <a:extLst>
                <a:ext uri="{FF2B5EF4-FFF2-40B4-BE49-F238E27FC236}">
                  <a16:creationId xmlns:a16="http://schemas.microsoft.com/office/drawing/2014/main" id="{5149615B-C40C-4102-A838-53783D935C07}"/>
                </a:ext>
              </a:extLst>
            </p:cNvPr>
            <p:cNvPicPr>
              <a:picLocks noChangeAspect="1"/>
            </p:cNvPicPr>
            <p:nvPr userDrawn="1"/>
          </p:nvPicPr>
          <p:blipFill>
            <a:blip r:embed="rId12" cstate="screen">
              <a:extLst>
                <a:ext uri="{28A0092B-C50C-407E-A947-70E740481C1C}">
                  <a14:useLocalDpi xmlns:a14="http://schemas.microsoft.com/office/drawing/2010/main"/>
                </a:ext>
              </a:extLst>
            </a:blip>
            <a:srcRect/>
            <a:stretch/>
          </p:blipFill>
          <p:spPr>
            <a:xfrm>
              <a:off x="9147071" y="233111"/>
              <a:ext cx="2735232" cy="1106941"/>
            </a:xfrm>
            <a:prstGeom prst="rect">
              <a:avLst/>
            </a:prstGeom>
          </p:spPr>
        </p:pic>
        <p:sp>
          <p:nvSpPr>
            <p:cNvPr id="56" name="Freeform 4">
              <a:extLst>
                <a:ext uri="{FF2B5EF4-FFF2-40B4-BE49-F238E27FC236}">
                  <a16:creationId xmlns:a16="http://schemas.microsoft.com/office/drawing/2014/main" id="{78C844D7-9E02-4C5E-BAF9-F7C55B1DBE88}"/>
                </a:ext>
              </a:extLst>
            </p:cNvPr>
            <p:cNvSpPr/>
            <p:nvPr userDrawn="1"/>
          </p:nvSpPr>
          <p:spPr>
            <a:xfrm>
              <a:off x="8976077" y="327378"/>
              <a:ext cx="215991" cy="606778"/>
            </a:xfrm>
            <a:custGeom>
              <a:avLst/>
              <a:gdLst>
                <a:gd name="connsiteX0" fmla="*/ 0 w 215990"/>
                <a:gd name="connsiteY0" fmla="*/ 0 h 606778"/>
                <a:gd name="connsiteX1" fmla="*/ 211681 w 215990"/>
                <a:gd name="connsiteY1" fmla="*/ 0 h 606778"/>
                <a:gd name="connsiteX2" fmla="*/ 188843 w 215990"/>
                <a:gd name="connsiteY2" fmla="*/ 27680 h 606778"/>
                <a:gd name="connsiteX3" fmla="*/ 105423 w 215990"/>
                <a:gd name="connsiteY3" fmla="*/ 300778 h 606778"/>
                <a:gd name="connsiteX4" fmla="*/ 188843 w 215990"/>
                <a:gd name="connsiteY4" fmla="*/ 573876 h 606778"/>
                <a:gd name="connsiteX5" fmla="*/ 215990 w 215990"/>
                <a:gd name="connsiteY5" fmla="*/ 606778 h 606778"/>
                <a:gd name="connsiteX6" fmla="*/ 0 w 215990"/>
                <a:gd name="connsiteY6" fmla="*/ 606778 h 60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990" h="606778">
                  <a:moveTo>
                    <a:pt x="0" y="0"/>
                  </a:moveTo>
                  <a:lnTo>
                    <a:pt x="211681" y="0"/>
                  </a:lnTo>
                  <a:lnTo>
                    <a:pt x="188843" y="27680"/>
                  </a:lnTo>
                  <a:cubicBezTo>
                    <a:pt x="136176" y="105638"/>
                    <a:pt x="105423" y="199617"/>
                    <a:pt x="105423" y="300778"/>
                  </a:cubicBezTo>
                  <a:cubicBezTo>
                    <a:pt x="105423" y="401940"/>
                    <a:pt x="136176" y="495918"/>
                    <a:pt x="188843" y="573876"/>
                  </a:cubicBezTo>
                  <a:lnTo>
                    <a:pt x="215990" y="606778"/>
                  </a:lnTo>
                  <a:lnTo>
                    <a:pt x="0" y="606778"/>
                  </a:lnTo>
                  <a:close/>
                </a:path>
              </a:pathLst>
            </a:custGeom>
            <a:solidFill>
              <a:srgbClr val="C97A00"/>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endParaRPr>
            </a:p>
          </p:txBody>
        </p:sp>
      </p:grpSp>
      <p:pic>
        <p:nvPicPr>
          <p:cNvPr id="57" name="Picture Placeholder 9" descr="A group of men in a power line&#10;&#10;Description automatically generated">
            <a:extLst>
              <a:ext uri="{FF2B5EF4-FFF2-40B4-BE49-F238E27FC236}">
                <a16:creationId xmlns:a16="http://schemas.microsoft.com/office/drawing/2014/main" id="{EFE032C1-54B3-461B-99D2-7A75CC49DCF8}"/>
              </a:ext>
            </a:extLst>
          </p:cNvPr>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a:xfrm>
            <a:off x="365125" y="3995739"/>
            <a:ext cx="1895475" cy="1895475"/>
          </a:xfrm>
          <a:prstGeom prst="ellipse">
            <a:avLst/>
          </a:prstGeom>
          <a:solidFill>
            <a:srgbClr val="C97A00"/>
          </a:solidFill>
          <a:ln>
            <a:noFill/>
          </a:ln>
        </p:spPr>
      </p:pic>
      <p:pic>
        <p:nvPicPr>
          <p:cNvPr id="58" name="Picture Placeholder 7" descr="A power line in the snow&#10;&#10;Description automatically generated">
            <a:extLst>
              <a:ext uri="{FF2B5EF4-FFF2-40B4-BE49-F238E27FC236}">
                <a16:creationId xmlns:a16="http://schemas.microsoft.com/office/drawing/2014/main" id="{479F728A-86CD-462F-B48A-8613717E7318}"/>
              </a:ext>
            </a:extLst>
          </p:cNvPr>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a:xfrm>
            <a:off x="990602" y="2206626"/>
            <a:ext cx="3294063" cy="3294063"/>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rgbClr val="83725B"/>
          </a:solidFill>
          <a:ln>
            <a:noFill/>
          </a:ln>
        </p:spPr>
      </p:pic>
      <p:sp>
        <p:nvSpPr>
          <p:cNvPr id="59" name="Text Placeholder 8">
            <a:extLst>
              <a:ext uri="{FF2B5EF4-FFF2-40B4-BE49-F238E27FC236}">
                <a16:creationId xmlns:a16="http://schemas.microsoft.com/office/drawing/2014/main" id="{5C6F1A09-D605-426F-BE63-5C40AB194612}"/>
              </a:ext>
            </a:extLst>
          </p:cNvPr>
          <p:cNvSpPr>
            <a:spLocks noGrp="1"/>
          </p:cNvSpPr>
          <p:nvPr>
            <p:ph type="body" sz="quarter" idx="16" hasCustomPrompt="1"/>
          </p:nvPr>
        </p:nvSpPr>
        <p:spPr>
          <a:xfrm>
            <a:off x="5982790" y="2847705"/>
            <a:ext cx="5752951" cy="441649"/>
          </a:xfrm>
        </p:spPr>
        <p:txBody>
          <a:bodyPr lIns="91440" tIns="45720" rIns="91440" bIns="45720"/>
          <a:lstStyle>
            <a:lvl1pPr algn="r">
              <a:defRPr kumimoji="0" lang="en-US" sz="2000" b="1" i="0" u="none" strike="noStrike" cap="none" spc="0" normalizeH="0" baseline="0" dirty="0">
                <a:ln>
                  <a:noFill/>
                </a:ln>
                <a:solidFill>
                  <a:srgbClr val="83725B"/>
                </a:solidFill>
                <a:effectLst/>
                <a:uLnTx/>
                <a:uFillTx/>
                <a:latin typeface="+mn-lt"/>
                <a:ea typeface="+mn-ea"/>
                <a:cs typeface="+mn-cs"/>
              </a:defRPr>
            </a:lvl1pPr>
          </a:lstStyle>
          <a:p>
            <a:pPr marR="0" lvl="0" algn="r" defTabSz="914377" fontAlgn="auto">
              <a:lnSpc>
                <a:spcPct val="90000"/>
              </a:lnSpc>
              <a:spcBef>
                <a:spcPts val="1000"/>
              </a:spcBef>
              <a:spcAft>
                <a:spcPts val="0"/>
              </a:spcAft>
              <a:buClr>
                <a:srgbClr val="FFFFFF">
                  <a:lumMod val="50000"/>
                </a:srgbClr>
              </a:buClr>
              <a:buSzTx/>
              <a:buFont typeface="Wingdings" panose="05000000000000000000" pitchFamily="2" charset="2"/>
              <a:buNone/>
              <a:tabLst/>
            </a:pPr>
            <a:r>
              <a:rPr lang="en-US" dirty="0"/>
              <a:t>Presented By:</a:t>
            </a:r>
          </a:p>
        </p:txBody>
      </p:sp>
      <p:sp>
        <p:nvSpPr>
          <p:cNvPr id="60" name="Text Placeholder 4">
            <a:extLst>
              <a:ext uri="{FF2B5EF4-FFF2-40B4-BE49-F238E27FC236}">
                <a16:creationId xmlns:a16="http://schemas.microsoft.com/office/drawing/2014/main" id="{A09209CB-C6F3-44FB-8DAF-5BDD771BDDBC}"/>
              </a:ext>
            </a:extLst>
          </p:cNvPr>
          <p:cNvSpPr>
            <a:spLocks noGrp="1"/>
          </p:cNvSpPr>
          <p:nvPr>
            <p:ph type="body" sz="quarter" idx="18" hasCustomPrompt="1"/>
          </p:nvPr>
        </p:nvSpPr>
        <p:spPr>
          <a:xfrm>
            <a:off x="7354957" y="3527027"/>
            <a:ext cx="4380783" cy="327025"/>
          </a:xfrm>
        </p:spPr>
        <p:txBody>
          <a:bodyPr lIns="91440" tIns="45720" rIns="91440" bIns="45720" anchor="ctr"/>
          <a:lstStyle>
            <a:lvl1pPr algn="r">
              <a:defRPr sz="1800"/>
            </a:lvl1pPr>
          </a:lstStyle>
          <a:p>
            <a:pPr lvl="0"/>
            <a:r>
              <a:rPr lang="en-US" dirty="0"/>
              <a:t>Date:</a:t>
            </a:r>
          </a:p>
        </p:txBody>
      </p:sp>
      <p:sp>
        <p:nvSpPr>
          <p:cNvPr id="61" name="Title 1">
            <a:extLst>
              <a:ext uri="{FF2B5EF4-FFF2-40B4-BE49-F238E27FC236}">
                <a16:creationId xmlns:a16="http://schemas.microsoft.com/office/drawing/2014/main" id="{308855B7-041E-4FC8-BC67-B96823B8A74D}"/>
              </a:ext>
            </a:extLst>
          </p:cNvPr>
          <p:cNvSpPr>
            <a:spLocks noGrp="1"/>
          </p:cNvSpPr>
          <p:nvPr>
            <p:ph type="ctrTitle" hasCustomPrompt="1"/>
          </p:nvPr>
        </p:nvSpPr>
        <p:spPr>
          <a:xfrm>
            <a:off x="4618049" y="1404739"/>
            <a:ext cx="7117691" cy="676656"/>
          </a:xfrm>
          <a:prstGeom prst="rect">
            <a:avLst/>
          </a:prstGeom>
        </p:spPr>
        <p:txBody>
          <a:bodyPr vert="horz" anchor="t"/>
          <a:lstStyle>
            <a:lvl1pPr algn="r">
              <a:defRPr sz="3200" b="0">
                <a:solidFill>
                  <a:schemeClr val="tx1"/>
                </a:solidFill>
                <a:latin typeface="+mj-lt"/>
                <a:ea typeface="+mj-ea"/>
                <a:cs typeface="+mj-cs"/>
              </a:defRPr>
            </a:lvl1pPr>
          </a:lstStyle>
          <a:p>
            <a:r>
              <a:rPr lang="en-US" dirty="0"/>
              <a:t>Title of </a:t>
            </a:r>
            <a:r>
              <a:rPr lang="en-US" b="1" dirty="0"/>
              <a:t>Presentation</a:t>
            </a:r>
          </a:p>
        </p:txBody>
      </p:sp>
    </p:spTree>
    <p:extLst>
      <p:ext uri="{BB962C8B-B14F-4D97-AF65-F5344CB8AC3E}">
        <p14:creationId xmlns:p14="http://schemas.microsoft.com/office/powerpoint/2010/main" val="11544574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F54D0DAD-B7E9-4D7E-B508-94EE6A4CFE08}"/>
              </a:ext>
            </a:extLst>
          </p:cNvPr>
          <p:cNvGraphicFramePr>
            <a:graphicFrameLocks noChangeAspect="1"/>
          </p:cNvGraphicFramePr>
          <p:nvPr userDrawn="1">
            <p:custDataLst>
              <p:tags r:id="rId1"/>
            </p:custDataLst>
            <p:extLst>
              <p:ext uri="{D42A27DB-BD31-4B8C-83A1-F6EECF244321}">
                <p14:modId xmlns:p14="http://schemas.microsoft.com/office/powerpoint/2010/main" val="27181945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F54D0DAD-B7E9-4D7E-B508-94EE6A4CFE0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Rectangle 11">
            <a:extLst>
              <a:ext uri="{FF2B5EF4-FFF2-40B4-BE49-F238E27FC236}">
                <a16:creationId xmlns:a16="http://schemas.microsoft.com/office/drawing/2014/main" id="{2C2F3081-B2FE-4C04-860B-CD401016A3F0}"/>
              </a:ext>
            </a:extLst>
          </p:cNvPr>
          <p:cNvSpPr/>
          <p:nvPr userDrawn="1"/>
        </p:nvSpPr>
        <p:spPr>
          <a:xfrm>
            <a:off x="0" y="0"/>
            <a:ext cx="12192000" cy="990600"/>
          </a:xfrm>
          <a:prstGeom prst="rect">
            <a:avLst/>
          </a:prstGeom>
          <a:solidFill>
            <a:srgbClr val="00389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endParaRPr>
          </a:p>
        </p:txBody>
      </p:sp>
      <p:grpSp>
        <p:nvGrpSpPr>
          <p:cNvPr id="13" name="Group 12">
            <a:extLst>
              <a:ext uri="{FF2B5EF4-FFF2-40B4-BE49-F238E27FC236}">
                <a16:creationId xmlns:a16="http://schemas.microsoft.com/office/drawing/2014/main" id="{0DD410D5-7A52-41FC-81A4-EF0613BA988C}"/>
              </a:ext>
            </a:extLst>
          </p:cNvPr>
          <p:cNvGrpSpPr/>
          <p:nvPr userDrawn="1"/>
        </p:nvGrpSpPr>
        <p:grpSpPr>
          <a:xfrm>
            <a:off x="9733443" y="171358"/>
            <a:ext cx="2148924" cy="651617"/>
            <a:chOff x="7522435" y="1661173"/>
            <a:chExt cx="2715828" cy="823519"/>
          </a:xfrm>
        </p:grpSpPr>
        <p:sp>
          <p:nvSpPr>
            <p:cNvPr id="14" name="Freeform 23">
              <a:extLst>
                <a:ext uri="{FF2B5EF4-FFF2-40B4-BE49-F238E27FC236}">
                  <a16:creationId xmlns:a16="http://schemas.microsoft.com/office/drawing/2014/main" id="{25AABDE4-3089-43AE-A1D9-0486FB9FCD4A}"/>
                </a:ext>
              </a:extLst>
            </p:cNvPr>
            <p:cNvSpPr/>
            <p:nvPr userDrawn="1"/>
          </p:nvSpPr>
          <p:spPr>
            <a:xfrm>
              <a:off x="7522435" y="1661173"/>
              <a:ext cx="215990" cy="606778"/>
            </a:xfrm>
            <a:custGeom>
              <a:avLst/>
              <a:gdLst>
                <a:gd name="connsiteX0" fmla="*/ 0 w 215990"/>
                <a:gd name="connsiteY0" fmla="*/ 0 h 606778"/>
                <a:gd name="connsiteX1" fmla="*/ 211681 w 215990"/>
                <a:gd name="connsiteY1" fmla="*/ 0 h 606778"/>
                <a:gd name="connsiteX2" fmla="*/ 188843 w 215990"/>
                <a:gd name="connsiteY2" fmla="*/ 27680 h 606778"/>
                <a:gd name="connsiteX3" fmla="*/ 105423 w 215990"/>
                <a:gd name="connsiteY3" fmla="*/ 300778 h 606778"/>
                <a:gd name="connsiteX4" fmla="*/ 188843 w 215990"/>
                <a:gd name="connsiteY4" fmla="*/ 573876 h 606778"/>
                <a:gd name="connsiteX5" fmla="*/ 215990 w 215990"/>
                <a:gd name="connsiteY5" fmla="*/ 606778 h 606778"/>
                <a:gd name="connsiteX6" fmla="*/ 0 w 215990"/>
                <a:gd name="connsiteY6" fmla="*/ 606778 h 60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990" h="606778">
                  <a:moveTo>
                    <a:pt x="0" y="0"/>
                  </a:moveTo>
                  <a:lnTo>
                    <a:pt x="211681" y="0"/>
                  </a:lnTo>
                  <a:lnTo>
                    <a:pt x="188843" y="27680"/>
                  </a:lnTo>
                  <a:cubicBezTo>
                    <a:pt x="136176" y="105638"/>
                    <a:pt x="105423" y="199617"/>
                    <a:pt x="105423" y="300778"/>
                  </a:cubicBezTo>
                  <a:cubicBezTo>
                    <a:pt x="105423" y="401940"/>
                    <a:pt x="136176" y="495918"/>
                    <a:pt x="188843" y="573876"/>
                  </a:cubicBezTo>
                  <a:lnTo>
                    <a:pt x="215990" y="606778"/>
                  </a:lnTo>
                  <a:lnTo>
                    <a:pt x="0" y="606778"/>
                  </a:lnTo>
                  <a:close/>
                </a:path>
              </a:pathLst>
            </a:custGeom>
            <a:solidFill>
              <a:srgbClr val="C97A00"/>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endParaRPr>
            </a:p>
          </p:txBody>
        </p:sp>
        <p:pic>
          <p:nvPicPr>
            <p:cNvPr id="15" name="Picture 14" descr="A black and white logo&#10;&#10;Description automatically generated">
              <a:extLst>
                <a:ext uri="{FF2B5EF4-FFF2-40B4-BE49-F238E27FC236}">
                  <a16:creationId xmlns:a16="http://schemas.microsoft.com/office/drawing/2014/main" id="{1BC56B6F-3D31-40A7-9B77-7C32AFC22C07}"/>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7883826" y="1756056"/>
              <a:ext cx="2354437" cy="728636"/>
            </a:xfrm>
            <a:prstGeom prst="rect">
              <a:avLst/>
            </a:prstGeom>
          </p:spPr>
        </p:pic>
      </p:grpSp>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2024 by Boston Consulting Group. All rights reserved.</a:t>
            </a:r>
          </a:p>
        </p:txBody>
      </p:sp>
      <p:sp>
        <p:nvSpPr>
          <p:cNvPr id="8" name="Title 7"/>
          <p:cNvSpPr>
            <a:spLocks noGrp="1"/>
          </p:cNvSpPr>
          <p:nvPr>
            <p:ph type="title" hasCustomPrompt="1"/>
          </p:nvPr>
        </p:nvSpPr>
        <p:spPr>
          <a:xfrm>
            <a:off x="361682" y="205769"/>
            <a:ext cx="9511777" cy="666000"/>
          </a:xfrm>
        </p:spPr>
        <p:txBody>
          <a:bodyPr vert="horz" lIns="91440" tIns="45720" rIns="91440" bIns="45720" rtlCol="0" anchor="ctr">
            <a:noAutofit/>
          </a:bodyPr>
          <a:lstStyle>
            <a:lvl1pPr>
              <a:defRPr lang="en-US" dirty="0">
                <a:solidFill>
                  <a:srgbClr val="FFFFFF"/>
                </a:solidFill>
                <a:latin typeface="+mj-lt"/>
                <a:ea typeface="+mj-ea"/>
                <a:cs typeface="+mj-cs"/>
              </a:defRPr>
            </a:lvl1pPr>
          </a:lstStyle>
          <a:p>
            <a:pPr marL="0" marR="0" lvl="0" indent="0" defTabSz="914377" fontAlgn="auto">
              <a:spcAft>
                <a:spcPts val="0"/>
              </a:spcAft>
              <a:buClrTx/>
              <a:buSzTx/>
              <a:buFontTx/>
              <a:tabLst/>
            </a:pPr>
            <a:r>
              <a:rPr lang="en-US" dirty="0"/>
              <a:t>Click to add title</a:t>
            </a:r>
          </a:p>
        </p:txBody>
      </p:sp>
      <p:sp>
        <p:nvSpPr>
          <p:cNvPr id="18" name="Slide Number Placeholder 5">
            <a:extLst>
              <a:ext uri="{FF2B5EF4-FFF2-40B4-BE49-F238E27FC236}">
                <a16:creationId xmlns:a16="http://schemas.microsoft.com/office/drawing/2014/main" id="{59AD0A55-C1DF-473D-88C7-9C02D46F9592}"/>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24311502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D. Title and Tex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11325395-18E2-4393-B500-47F27A648565}"/>
              </a:ext>
            </a:extLst>
          </p:cNvPr>
          <p:cNvGraphicFramePr>
            <a:graphicFrameLocks noChangeAspect="1"/>
          </p:cNvGraphicFramePr>
          <p:nvPr userDrawn="1">
            <p:custDataLst>
              <p:tags r:id="rId1"/>
            </p:custDataLst>
            <p:extLst>
              <p:ext uri="{D42A27DB-BD31-4B8C-83A1-F6EECF244321}">
                <p14:modId xmlns:p14="http://schemas.microsoft.com/office/powerpoint/2010/main" val="27728194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5" name="think-cell data - do not delete" hidden="1">
                        <a:extLst>
                          <a:ext uri="{FF2B5EF4-FFF2-40B4-BE49-F238E27FC236}">
                            <a16:creationId xmlns:a16="http://schemas.microsoft.com/office/drawing/2014/main" id="{11325395-18E2-4393-B500-47F27A64856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Rectangle 6">
            <a:extLst>
              <a:ext uri="{FF2B5EF4-FFF2-40B4-BE49-F238E27FC236}">
                <a16:creationId xmlns:a16="http://schemas.microsoft.com/office/drawing/2014/main" id="{4B47FE17-EA3D-4D62-9B97-B7BDBDFB7E65}"/>
              </a:ext>
            </a:extLst>
          </p:cNvPr>
          <p:cNvSpPr/>
          <p:nvPr userDrawn="1"/>
        </p:nvSpPr>
        <p:spPr>
          <a:xfrm>
            <a:off x="0" y="0"/>
            <a:ext cx="12192000" cy="990600"/>
          </a:xfrm>
          <a:prstGeom prst="rect">
            <a:avLst/>
          </a:prstGeom>
          <a:solidFill>
            <a:srgbClr val="00389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endParaRPr>
          </a:p>
        </p:txBody>
      </p:sp>
      <p:grpSp>
        <p:nvGrpSpPr>
          <p:cNvPr id="8" name="Group 7">
            <a:extLst>
              <a:ext uri="{FF2B5EF4-FFF2-40B4-BE49-F238E27FC236}">
                <a16:creationId xmlns:a16="http://schemas.microsoft.com/office/drawing/2014/main" id="{19E4B963-CC05-4061-9CCA-3F78610DDDC3}"/>
              </a:ext>
            </a:extLst>
          </p:cNvPr>
          <p:cNvGrpSpPr/>
          <p:nvPr userDrawn="1"/>
        </p:nvGrpSpPr>
        <p:grpSpPr>
          <a:xfrm>
            <a:off x="9733443" y="171358"/>
            <a:ext cx="2148924" cy="651617"/>
            <a:chOff x="7522435" y="1661173"/>
            <a:chExt cx="2715828" cy="823519"/>
          </a:xfrm>
        </p:grpSpPr>
        <p:sp>
          <p:nvSpPr>
            <p:cNvPr id="9" name="Freeform 23">
              <a:extLst>
                <a:ext uri="{FF2B5EF4-FFF2-40B4-BE49-F238E27FC236}">
                  <a16:creationId xmlns:a16="http://schemas.microsoft.com/office/drawing/2014/main" id="{96481F98-54EA-4008-AABF-556CEE6984B1}"/>
                </a:ext>
              </a:extLst>
            </p:cNvPr>
            <p:cNvSpPr/>
            <p:nvPr userDrawn="1"/>
          </p:nvSpPr>
          <p:spPr>
            <a:xfrm>
              <a:off x="7522435" y="1661173"/>
              <a:ext cx="215990" cy="606778"/>
            </a:xfrm>
            <a:custGeom>
              <a:avLst/>
              <a:gdLst>
                <a:gd name="connsiteX0" fmla="*/ 0 w 215990"/>
                <a:gd name="connsiteY0" fmla="*/ 0 h 606778"/>
                <a:gd name="connsiteX1" fmla="*/ 211681 w 215990"/>
                <a:gd name="connsiteY1" fmla="*/ 0 h 606778"/>
                <a:gd name="connsiteX2" fmla="*/ 188843 w 215990"/>
                <a:gd name="connsiteY2" fmla="*/ 27680 h 606778"/>
                <a:gd name="connsiteX3" fmla="*/ 105423 w 215990"/>
                <a:gd name="connsiteY3" fmla="*/ 300778 h 606778"/>
                <a:gd name="connsiteX4" fmla="*/ 188843 w 215990"/>
                <a:gd name="connsiteY4" fmla="*/ 573876 h 606778"/>
                <a:gd name="connsiteX5" fmla="*/ 215990 w 215990"/>
                <a:gd name="connsiteY5" fmla="*/ 606778 h 606778"/>
                <a:gd name="connsiteX6" fmla="*/ 0 w 215990"/>
                <a:gd name="connsiteY6" fmla="*/ 606778 h 60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990" h="606778">
                  <a:moveTo>
                    <a:pt x="0" y="0"/>
                  </a:moveTo>
                  <a:lnTo>
                    <a:pt x="211681" y="0"/>
                  </a:lnTo>
                  <a:lnTo>
                    <a:pt x="188843" y="27680"/>
                  </a:lnTo>
                  <a:cubicBezTo>
                    <a:pt x="136176" y="105638"/>
                    <a:pt x="105423" y="199617"/>
                    <a:pt x="105423" y="300778"/>
                  </a:cubicBezTo>
                  <a:cubicBezTo>
                    <a:pt x="105423" y="401940"/>
                    <a:pt x="136176" y="495918"/>
                    <a:pt x="188843" y="573876"/>
                  </a:cubicBezTo>
                  <a:lnTo>
                    <a:pt x="215990" y="606778"/>
                  </a:lnTo>
                  <a:lnTo>
                    <a:pt x="0" y="606778"/>
                  </a:lnTo>
                  <a:close/>
                </a:path>
              </a:pathLst>
            </a:custGeom>
            <a:solidFill>
              <a:srgbClr val="C97A00"/>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endParaRPr>
            </a:p>
          </p:txBody>
        </p:sp>
        <p:pic>
          <p:nvPicPr>
            <p:cNvPr id="10" name="Picture 9" descr="A black and white logo&#10;&#10;Description automatically generated">
              <a:extLst>
                <a:ext uri="{FF2B5EF4-FFF2-40B4-BE49-F238E27FC236}">
                  <a16:creationId xmlns:a16="http://schemas.microsoft.com/office/drawing/2014/main" id="{26FFB8EF-8E7A-49E8-8F4E-F4CA9B4043FC}"/>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7883826" y="1756056"/>
              <a:ext cx="2354437" cy="728636"/>
            </a:xfrm>
            <a:prstGeom prst="rect">
              <a:avLst/>
            </a:prstGeom>
          </p:spPr>
        </p:pic>
      </p:grpSp>
      <p:sp>
        <p:nvSpPr>
          <p:cNvPr id="2" name="Title 1">
            <a:extLst>
              <a:ext uri="{FF2B5EF4-FFF2-40B4-BE49-F238E27FC236}">
                <a16:creationId xmlns:a16="http://schemas.microsoft.com/office/drawing/2014/main" id="{AB083126-25E7-42D8-B799-608CFD4DF6C3}"/>
              </a:ext>
            </a:extLst>
          </p:cNvPr>
          <p:cNvSpPr>
            <a:spLocks noGrp="1"/>
          </p:cNvSpPr>
          <p:nvPr>
            <p:ph type="title" hasCustomPrompt="1"/>
          </p:nvPr>
        </p:nvSpPr>
        <p:spPr/>
        <p:txBody>
          <a:bodyPr vert="horz"/>
          <a:lstStyle>
            <a:lvl1pPr>
              <a:defRPr>
                <a:latin typeface="+mj-lt"/>
                <a:ea typeface="+mj-ea"/>
                <a:cs typeface="+mj-cs"/>
              </a:defRPr>
            </a:lvl1pPr>
          </a:lstStyle>
          <a:p>
            <a:r>
              <a:rPr lang="en-US" dirty="0"/>
              <a:t>Click to add title</a:t>
            </a:r>
          </a:p>
        </p:txBody>
      </p:sp>
      <p:sp>
        <p:nvSpPr>
          <p:cNvPr id="6" name="Text Placeholder 5">
            <a:extLst>
              <a:ext uri="{FF2B5EF4-FFF2-40B4-BE49-F238E27FC236}">
                <a16:creationId xmlns:a16="http://schemas.microsoft.com/office/drawing/2014/main" id="{FAD1DA01-0E73-44DE-A132-B4FF1E70A315}"/>
              </a:ext>
            </a:extLst>
          </p:cNvPr>
          <p:cNvSpPr>
            <a:spLocks noGrp="1"/>
          </p:cNvSpPr>
          <p:nvPr>
            <p:ph type="body" sz="quarter" idx="10"/>
          </p:nvPr>
        </p:nvSpPr>
        <p:spPr>
          <a:xfrm>
            <a:off x="450581" y="1790701"/>
            <a:ext cx="11290838" cy="4291812"/>
          </a:xfrm>
        </p:spPr>
        <p:txBody>
          <a:bodyPr/>
          <a:lstStyle>
            <a:lvl1pPr>
              <a:lnSpc>
                <a:spcPct val="100000"/>
              </a:lnSpc>
              <a:spcBef>
                <a:spcPts val="0"/>
              </a:spcBef>
              <a:spcAft>
                <a:spcPts val="0"/>
              </a:spcAft>
              <a:defRPr>
                <a:latin typeface="+mn-lt"/>
                <a:ea typeface="+mn-ea"/>
                <a:cs typeface="+mn-cs"/>
              </a:defRPr>
            </a:lvl1pPr>
            <a:lvl2pPr>
              <a:lnSpc>
                <a:spcPct val="100000"/>
              </a:lnSpc>
              <a:spcBef>
                <a:spcPts val="0"/>
              </a:spcBef>
              <a:spcAft>
                <a:spcPts val="0"/>
              </a:spcAft>
              <a:defRPr>
                <a:latin typeface="+mn-lt"/>
                <a:ea typeface="+mn-ea"/>
                <a:cs typeface="+mn-cs"/>
              </a:defRPr>
            </a:lvl2pPr>
            <a:lvl3pPr>
              <a:lnSpc>
                <a:spcPct val="100000"/>
              </a:lnSpc>
              <a:spcBef>
                <a:spcPts val="0"/>
              </a:spcBef>
              <a:spcAft>
                <a:spcPts val="0"/>
              </a:spcAft>
              <a:defRPr>
                <a:latin typeface="+mn-lt"/>
                <a:ea typeface="+mn-ea"/>
                <a:cs typeface="+mn-cs"/>
              </a:defRPr>
            </a:lvl3pPr>
            <a:lvl4pPr>
              <a:lnSpc>
                <a:spcPct val="100000"/>
              </a:lnSpc>
              <a:spcBef>
                <a:spcPts val="0"/>
              </a:spcBef>
              <a:spcAft>
                <a:spcPts val="0"/>
              </a:spcAft>
              <a:defRPr>
                <a:latin typeface="+mn-lt"/>
                <a:ea typeface="+mn-ea"/>
                <a:cs typeface="+mn-cs"/>
              </a:defRPr>
            </a:lvl4pPr>
            <a:lvl5pPr>
              <a:lnSpc>
                <a:spcPct val="100000"/>
              </a:lnSpc>
              <a:spcBef>
                <a:spcPts val="0"/>
              </a:spcBef>
              <a:spcAft>
                <a:spcPts val="0"/>
              </a:spcAft>
              <a:defRPr>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2024 by Boston Consulting Group. All rights reserved.</a:t>
            </a:r>
          </a:p>
        </p:txBody>
      </p:sp>
      <p:sp>
        <p:nvSpPr>
          <p:cNvPr id="13" name="Slide Number Placeholder 5">
            <a:extLst>
              <a:ext uri="{FF2B5EF4-FFF2-40B4-BE49-F238E27FC236}">
                <a16:creationId xmlns:a16="http://schemas.microsoft.com/office/drawing/2014/main" id="{0F12D5D4-E0CA-49B2-B120-4B58C808C8CB}"/>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38001932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 Gray slice heading">
    <p:bg>
      <p:bgPr>
        <a:solidFill>
          <a:schemeClr val="bg1"/>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59CAF3A7-A3F6-46A0-BD6A-C6F2A9FBEA27}"/>
              </a:ext>
            </a:extLst>
          </p:cNvPr>
          <p:cNvGraphicFramePr>
            <a:graphicFrameLocks noChangeAspect="1"/>
          </p:cNvGraphicFramePr>
          <p:nvPr userDrawn="1">
            <p:custDataLst>
              <p:tags r:id="rId1"/>
            </p:custDataLst>
            <p:extLst>
              <p:ext uri="{D42A27DB-BD31-4B8C-83A1-F6EECF244321}">
                <p14:modId xmlns:p14="http://schemas.microsoft.com/office/powerpoint/2010/main" val="10261388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59CAF3A7-A3F6-46A0-BD6A-C6F2A9FBEA2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2024 by Boston Consulting Group. All rights reserved.</a:t>
            </a:r>
          </a:p>
        </p:txBody>
      </p:sp>
      <p:sp>
        <p:nvSpPr>
          <p:cNvPr id="7" name="Rectangle 6"/>
          <p:cNvSpPr/>
          <p:nvPr userDrawn="1"/>
        </p:nvSpPr>
        <p:spPr bwMode="white">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dirty="0">
              <a:solidFill>
                <a:schemeClr val="bg1"/>
              </a:solidFill>
              <a:latin typeface="+mn-lt"/>
              <a:ea typeface="+mn-ea"/>
              <a:cs typeface="+mn-cs"/>
              <a:sym typeface="Trebuchet MS" panose="020B0603020202020204" pitchFamily="34" charset="0"/>
            </a:endParaRPr>
          </a:p>
        </p:txBody>
      </p:sp>
      <p:sp>
        <p:nvSpPr>
          <p:cNvPr id="8" name="Subtitle 2"/>
          <p:cNvSpPr>
            <a:spLocks noGrp="1"/>
          </p:cNvSpPr>
          <p:nvPr>
            <p:ph type="subTitle" idx="13" hasCustomPrompt="1"/>
          </p:nvPr>
        </p:nvSpPr>
        <p:spPr>
          <a:xfrm>
            <a:off x="361682" y="2158987"/>
            <a:ext cx="4012318" cy="541687"/>
          </a:xfrm>
          <a:prstGeom prst="rect">
            <a:avLst/>
          </a:prstGeom>
        </p:spPr>
        <p:txBody>
          <a:bodyPr lIns="91440" tIns="45720" rIns="91440" bIns="45720">
            <a:noAutofit/>
          </a:bodyPr>
          <a:lstStyle>
            <a:lvl1pPr marL="0" indent="0" algn="l">
              <a:buNone/>
              <a:defRPr kumimoji="0" lang="en-US" sz="1600" b="0" i="0" u="none" strike="noStrike" kern="1200" cap="none" spc="0" normalizeH="0" baseline="0" dirty="0">
                <a:ln>
                  <a:noFill/>
                </a:ln>
                <a:solidFill>
                  <a:srgbClr val="C97A00"/>
                </a:solidFill>
                <a:effectLst/>
                <a:uLnTx/>
                <a:uFillTx/>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9" name="Title 4"/>
          <p:cNvSpPr>
            <a:spLocks noGrp="1"/>
          </p:cNvSpPr>
          <p:nvPr>
            <p:ph type="title" hasCustomPrompt="1"/>
          </p:nvPr>
        </p:nvSpPr>
        <p:spPr>
          <a:xfrm>
            <a:off x="361682" y="1227048"/>
            <a:ext cx="4012318" cy="664797"/>
          </a:xfrm>
        </p:spPr>
        <p:txBody>
          <a:bodyPr vert="horz" anchor="t">
            <a:noAutofit/>
          </a:bodyPr>
          <a:lstStyle>
            <a:lvl1pPr>
              <a:defRPr kumimoji="0" lang="en-US" sz="2400" b="0" i="0" u="none" strike="noStrike" kern="1200" cap="none" spc="0" normalizeH="0" baseline="0" dirty="0">
                <a:ln>
                  <a:noFill/>
                </a:ln>
                <a:solidFill>
                  <a:srgbClr val="003896"/>
                </a:solidFill>
                <a:effectLst/>
                <a:uLnTx/>
                <a:uFillTx/>
                <a:latin typeface="+mj-lt"/>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lang="en-US" dirty="0"/>
              <a:t>Click to add title</a:t>
            </a:r>
          </a:p>
        </p:txBody>
      </p:sp>
      <p:sp>
        <p:nvSpPr>
          <p:cNvPr id="14" name="Slide Number Placeholder 5">
            <a:extLst>
              <a:ext uri="{FF2B5EF4-FFF2-40B4-BE49-F238E27FC236}">
                <a16:creationId xmlns:a16="http://schemas.microsoft.com/office/drawing/2014/main" id="{29817504-4516-4070-97DA-644476C3EE3B}"/>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19915290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 Section header box">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F28C2059-8F9F-4C95-AE21-AC09853EF607}"/>
              </a:ext>
            </a:extLst>
          </p:cNvPr>
          <p:cNvGraphicFramePr>
            <a:graphicFrameLocks noChangeAspect="1"/>
          </p:cNvGraphicFramePr>
          <p:nvPr userDrawn="1">
            <p:custDataLst>
              <p:tags r:id="rId1"/>
            </p:custDataLst>
            <p:extLst>
              <p:ext uri="{D42A27DB-BD31-4B8C-83A1-F6EECF244321}">
                <p14:modId xmlns:p14="http://schemas.microsoft.com/office/powerpoint/2010/main" val="273783556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F28C2059-8F9F-4C95-AE21-AC09853EF60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2024 by Boston Consulting Group. All rights reserved.</a:t>
            </a:r>
          </a:p>
        </p:txBody>
      </p:sp>
      <p:sp>
        <p:nvSpPr>
          <p:cNvPr id="8" name="Title 1"/>
          <p:cNvSpPr>
            <a:spLocks noGrp="1"/>
          </p:cNvSpPr>
          <p:nvPr>
            <p:ph type="title" hasCustomPrompt="1"/>
          </p:nvPr>
        </p:nvSpPr>
        <p:spPr bwMode="blackWhite">
          <a:xfrm>
            <a:off x="450581" y="2668041"/>
            <a:ext cx="11290838" cy="3201026"/>
          </a:xfrm>
          <a:prstGeom prst="rect">
            <a:avLst/>
          </a:prstGeom>
          <a:ln w="9525">
            <a:noFill/>
          </a:ln>
          <a:extLst>
            <a:ext uri="{91240B29-F687-4F45-9708-019B960494DF}">
              <a14:hiddenLine xmlns:a14="http://schemas.microsoft.com/office/drawing/2010/main" w="9525">
                <a:solidFill>
                  <a:schemeClr val="bg1"/>
                </a:solidFill>
              </a14:hiddenLine>
            </a:ext>
          </a:extLst>
        </p:spPr>
        <p:txBody>
          <a:bodyPr vert="horz"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tx2"/>
                </a:solidFill>
                <a:latin typeface="+mj-lt"/>
                <a:ea typeface="+mj-ea"/>
                <a:cs typeface="+mj-cs"/>
                <a:sym typeface="Trebuchet MS" panose="020B0603020202020204" pitchFamily="34" charset="0"/>
              </a:defRPr>
            </a:lvl1pPr>
          </a:lstStyle>
          <a:p>
            <a:r>
              <a:rPr lang="en-US" dirty="0"/>
              <a:t>Click to add section title</a:t>
            </a:r>
          </a:p>
        </p:txBody>
      </p:sp>
      <p:sp>
        <p:nvSpPr>
          <p:cNvPr id="11" name="Rectangle 10"/>
          <p:cNvSpPr/>
          <p:nvPr userDrawn="1"/>
        </p:nvSpPr>
        <p:spPr bwMode="white">
          <a:xfrm>
            <a:off x="450581" y="1424081"/>
            <a:ext cx="951721" cy="951721"/>
          </a:xfrm>
          <a:prstGeom prst="rect">
            <a:avLst/>
          </a:prstGeom>
          <a:noFill/>
          <a:ln>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mn-lt"/>
              <a:ea typeface="+mn-ea"/>
              <a:cs typeface="+mn-cs"/>
              <a:sym typeface="Trebuchet MS" panose="020B0603020202020204" pitchFamily="34" charset="0"/>
            </a:endParaRPr>
          </a:p>
        </p:txBody>
      </p:sp>
      <p:sp>
        <p:nvSpPr>
          <p:cNvPr id="13" name="Slide Number Placeholder 5">
            <a:extLst>
              <a:ext uri="{FF2B5EF4-FFF2-40B4-BE49-F238E27FC236}">
                <a16:creationId xmlns:a16="http://schemas.microsoft.com/office/drawing/2014/main" id="{421A0881-12A0-478B-A285-81A4E2B5A454}"/>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2052526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 Section header line">
    <p:bg bwMode="blackWhite">
      <p:bgPr>
        <a:solidFill>
          <a:schemeClr val="bg1"/>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68168D1F-A98C-41A1-B5D6-4AC022C52C8C}"/>
              </a:ext>
            </a:extLst>
          </p:cNvPr>
          <p:cNvGraphicFramePr>
            <a:graphicFrameLocks noChangeAspect="1"/>
          </p:cNvGraphicFramePr>
          <p:nvPr userDrawn="1">
            <p:custDataLst>
              <p:tags r:id="rId1"/>
            </p:custDataLst>
            <p:extLst>
              <p:ext uri="{D42A27DB-BD31-4B8C-83A1-F6EECF244321}">
                <p14:modId xmlns:p14="http://schemas.microsoft.com/office/powerpoint/2010/main" val="3451868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68168D1F-A98C-41A1-B5D6-4AC022C52C8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Title 1"/>
          <p:cNvSpPr>
            <a:spLocks noGrp="1"/>
          </p:cNvSpPr>
          <p:nvPr>
            <p:ph type="title" hasCustomPrompt="1"/>
          </p:nvPr>
        </p:nvSpPr>
        <p:spPr bwMode="blackWhite">
          <a:xfrm>
            <a:off x="450581" y="3826800"/>
            <a:ext cx="11290838" cy="2041200"/>
          </a:xfrm>
        </p:spPr>
        <p:txBody>
          <a:bodyPr vert="horz" anchor="t">
            <a:noAutofit/>
          </a:bodyPr>
          <a:lstStyle>
            <a:lvl1pPr>
              <a:defRPr sz="5400">
                <a:solidFill>
                  <a:schemeClr val="tx2"/>
                </a:solidFill>
                <a:latin typeface="+mj-lt"/>
                <a:ea typeface="+mj-ea"/>
                <a:cs typeface="+mj-cs"/>
                <a:sym typeface="Trebuchet MS" panose="020B0603020202020204" pitchFamily="34" charset="0"/>
              </a:defRPr>
            </a:lvl1pPr>
          </a:lstStyle>
          <a:p>
            <a:r>
              <a:rPr lang="en-US" dirty="0"/>
              <a:t>Click to add section title</a:t>
            </a:r>
          </a:p>
        </p:txBody>
      </p:sp>
      <p:cxnSp>
        <p:nvCxnSpPr>
          <p:cNvPr id="10" name="Straight Connector 9"/>
          <p:cNvCxnSpPr/>
          <p:nvPr userDrawn="1"/>
        </p:nvCxnSpPr>
        <p:spPr bwMode="white">
          <a:xfrm>
            <a:off x="450581" y="3680016"/>
            <a:ext cx="11738006" cy="0"/>
          </a:xfrm>
          <a:prstGeom prst="line">
            <a:avLst/>
          </a:prstGeom>
          <a:ln w="19050" cmpd="sng">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8" name="Slide Number Placeholder 5">
            <a:extLst>
              <a:ext uri="{FF2B5EF4-FFF2-40B4-BE49-F238E27FC236}">
                <a16:creationId xmlns:a16="http://schemas.microsoft.com/office/drawing/2014/main" id="{AF778566-8D00-411E-8240-52F4349B30E4}"/>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38184471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D. 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BF36B67-76A6-4CCB-81D2-34CF37D79FB8}"/>
              </a:ext>
            </a:extLst>
          </p:cNvPr>
          <p:cNvGraphicFramePr>
            <a:graphicFrameLocks noChangeAspect="1"/>
          </p:cNvGraphicFramePr>
          <p:nvPr userDrawn="1">
            <p:custDataLst>
              <p:tags r:id="rId1"/>
            </p:custDataLst>
            <p:extLst>
              <p:ext uri="{D42A27DB-BD31-4B8C-83A1-F6EECF244321}">
                <p14:modId xmlns:p14="http://schemas.microsoft.com/office/powerpoint/2010/main" val="24162367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3BF36B67-76A6-4CCB-81D2-34CF37D79FB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2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2024 by Boston Consulting Group. All rights reserved.</a:t>
            </a:r>
          </a:p>
        </p:txBody>
      </p:sp>
      <p:sp>
        <p:nvSpPr>
          <p:cNvPr id="24" name="Rectangle 23"/>
          <p:cNvSpPr/>
          <p:nvPr userDrawn="1"/>
        </p:nvSpPr>
        <p:spPr bwMode="white">
          <a:xfrm>
            <a:off x="0" y="0"/>
            <a:ext cx="407950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ea typeface="+mn-ea"/>
              <a:cs typeface="+mn-cs"/>
              <a:sym typeface="Trebuchet MS" panose="020B0603020202020204" pitchFamily="34" charset="0"/>
            </a:endParaRPr>
          </a:p>
        </p:txBody>
      </p:sp>
      <p:sp>
        <p:nvSpPr>
          <p:cNvPr id="25" name="Title 4"/>
          <p:cNvSpPr>
            <a:spLocks noGrp="1"/>
          </p:cNvSpPr>
          <p:nvPr>
            <p:ph type="title" hasCustomPrompt="1"/>
          </p:nvPr>
        </p:nvSpPr>
        <p:spPr>
          <a:xfrm>
            <a:off x="361682" y="2681103"/>
            <a:ext cx="3396199" cy="1495794"/>
          </a:xfrm>
          <a:prstGeom prst="rect">
            <a:avLst/>
          </a:prstGeom>
        </p:spPr>
        <p:txBody>
          <a:bodyPr vert="horz" anchor="ctr">
            <a:noAutofit/>
          </a:bodyPr>
          <a:lstStyle>
            <a:lvl1pPr>
              <a:defRPr kumimoji="0" lang="en-US" sz="2400" b="0" i="0" u="none" strike="noStrike" kern="1200" cap="none" spc="0" normalizeH="0" baseline="0" dirty="0">
                <a:ln>
                  <a:noFill/>
                </a:ln>
                <a:solidFill>
                  <a:srgbClr val="003896"/>
                </a:solidFill>
                <a:effectLst/>
                <a:uLnTx/>
                <a:uFillTx/>
                <a:latin typeface="+mj-lt"/>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lang="en-US" dirty="0"/>
              <a:t>Click to add title</a:t>
            </a:r>
          </a:p>
        </p:txBody>
      </p:sp>
      <p:sp>
        <p:nvSpPr>
          <p:cNvPr id="15" name="Slide Number Placeholder 5">
            <a:extLst>
              <a:ext uri="{FF2B5EF4-FFF2-40B4-BE49-F238E27FC236}">
                <a16:creationId xmlns:a16="http://schemas.microsoft.com/office/drawing/2014/main" id="{4094BCE8-7CDD-47D8-BD49-41ECF6F6ACEB}"/>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23840035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D. 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3A31D80A-5B8B-4ABD-9D84-5EA7E67B7126}"/>
              </a:ext>
            </a:extLst>
          </p:cNvPr>
          <p:cNvGraphicFramePr>
            <a:graphicFrameLocks noChangeAspect="1"/>
          </p:cNvGraphicFramePr>
          <p:nvPr userDrawn="1">
            <p:custDataLst>
              <p:tags r:id="rId1"/>
            </p:custDataLst>
            <p:extLst>
              <p:ext uri="{D42A27DB-BD31-4B8C-83A1-F6EECF244321}">
                <p14:modId xmlns:p14="http://schemas.microsoft.com/office/powerpoint/2010/main" val="33725031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4" name="think-cell data - do not delete" hidden="1">
                        <a:extLst>
                          <a:ext uri="{FF2B5EF4-FFF2-40B4-BE49-F238E27FC236}">
                            <a16:creationId xmlns:a16="http://schemas.microsoft.com/office/drawing/2014/main" id="{3A31D80A-5B8B-4ABD-9D84-5EA7E67B712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14" name="Rectangle 13"/>
          <p:cNvSpPr/>
          <p:nvPr userDrawn="1"/>
        </p:nvSpPr>
        <p:spPr bwMode="white">
          <a:xfrm>
            <a:off x="0" y="0"/>
            <a:ext cx="717195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ea typeface="+mn-ea"/>
              <a:cs typeface="+mn-cs"/>
              <a:sym typeface="Trebuchet MS" panose="020B0603020202020204" pitchFamily="34" charset="0"/>
            </a:endParaRPr>
          </a:p>
        </p:txBody>
      </p:sp>
      <p:sp>
        <p:nvSpPr>
          <p:cNvPr id="2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2024 by Boston Consulting Group. All rights reserved.</a:t>
            </a:r>
          </a:p>
        </p:txBody>
      </p:sp>
      <p:sp>
        <p:nvSpPr>
          <p:cNvPr id="2" name="Title 1"/>
          <p:cNvSpPr>
            <a:spLocks noGrp="1"/>
          </p:cNvSpPr>
          <p:nvPr>
            <p:ph type="title" hasCustomPrompt="1"/>
          </p:nvPr>
        </p:nvSpPr>
        <p:spPr>
          <a:xfrm>
            <a:off x="361682" y="205769"/>
            <a:ext cx="6544847" cy="666000"/>
          </a:xfrm>
          <a:prstGeom prst="rect">
            <a:avLst/>
          </a:prstGeom>
        </p:spPr>
        <p:txBody>
          <a:bodyPr vert="horz" lIns="91440" tIns="45720" rIns="91440" bIns="45720" rtlCol="0" anchor="ctr">
            <a:noAutofit/>
          </a:bodyPr>
          <a:lstStyle>
            <a:lvl1pPr>
              <a:defRPr lang="en-US" dirty="0">
                <a:solidFill>
                  <a:srgbClr val="003896"/>
                </a:solidFill>
                <a:latin typeface="+mj-lt"/>
                <a:ea typeface="+mj-ea"/>
                <a:cs typeface="+mj-cs"/>
              </a:defRPr>
            </a:lvl1pPr>
          </a:lstStyle>
          <a:p>
            <a:pPr marL="0" marR="0" lvl="0" indent="0" defTabSz="914377" fontAlgn="auto">
              <a:spcAft>
                <a:spcPts val="0"/>
              </a:spcAft>
              <a:buClrTx/>
              <a:buSzTx/>
              <a:buFontTx/>
              <a:tabLst/>
            </a:pPr>
            <a:r>
              <a:rPr lang="en-US" dirty="0"/>
              <a:t>Click to add title</a:t>
            </a:r>
          </a:p>
        </p:txBody>
      </p:sp>
      <p:sp>
        <p:nvSpPr>
          <p:cNvPr id="17" name="Slide Number Placeholder 5">
            <a:extLst>
              <a:ext uri="{FF2B5EF4-FFF2-40B4-BE49-F238E27FC236}">
                <a16:creationId xmlns:a16="http://schemas.microsoft.com/office/drawing/2014/main" id="{E51CC694-DA8B-4170-94FC-CA8E0A63B922}"/>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8705553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D. Four column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84D42F8D-4EC6-4819-A7C0-229D84EEF5E3}"/>
              </a:ext>
            </a:extLst>
          </p:cNvPr>
          <p:cNvGraphicFramePr>
            <a:graphicFrameLocks noChangeAspect="1"/>
          </p:cNvGraphicFramePr>
          <p:nvPr userDrawn="1">
            <p:custDataLst>
              <p:tags r:id="rId1"/>
            </p:custDataLst>
            <p:extLst>
              <p:ext uri="{D42A27DB-BD31-4B8C-83A1-F6EECF244321}">
                <p14:modId xmlns:p14="http://schemas.microsoft.com/office/powerpoint/2010/main" val="1615132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4" name="think-cell data - do not delete" hidden="1">
                        <a:extLst>
                          <a:ext uri="{FF2B5EF4-FFF2-40B4-BE49-F238E27FC236}">
                            <a16:creationId xmlns:a16="http://schemas.microsoft.com/office/drawing/2014/main" id="{84D42F8D-4EC6-4819-A7C0-229D84EEF5E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6" name="Picture 15"/>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V="1">
            <a:off x="9029246" y="0"/>
            <a:ext cx="416951" cy="6858000"/>
          </a:xfrm>
          <a:prstGeom prst="rect">
            <a:avLst/>
          </a:prstGeom>
        </p:spPr>
      </p:pic>
      <p:sp>
        <p:nvSpPr>
          <p:cNvPr id="10" name="Rectangle 9"/>
          <p:cNvSpPr/>
          <p:nvPr userDrawn="1"/>
        </p:nvSpPr>
        <p:spPr bwMode="white">
          <a:xfrm>
            <a:off x="0" y="0"/>
            <a:ext cx="90342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ea typeface="+mn-ea"/>
              <a:cs typeface="+mn-cs"/>
              <a:sym typeface="Trebuchet MS" panose="020B0603020202020204" pitchFamily="34" charset="0"/>
            </a:endParaRPr>
          </a:p>
        </p:txBody>
      </p:sp>
      <p:sp>
        <p:nvSpPr>
          <p:cNvPr id="2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2024 by Boston Consulting Group. All rights reserved.</a:t>
            </a:r>
          </a:p>
        </p:txBody>
      </p:sp>
      <p:sp>
        <p:nvSpPr>
          <p:cNvPr id="2" name="Title 1"/>
          <p:cNvSpPr>
            <a:spLocks noGrp="1"/>
          </p:cNvSpPr>
          <p:nvPr>
            <p:ph type="title" hasCustomPrompt="1"/>
          </p:nvPr>
        </p:nvSpPr>
        <p:spPr>
          <a:xfrm>
            <a:off x="361682" y="205769"/>
            <a:ext cx="8369902" cy="666000"/>
          </a:xfrm>
          <a:prstGeom prst="rect">
            <a:avLst/>
          </a:prstGeom>
        </p:spPr>
        <p:txBody>
          <a:bodyPr vert="horz" lIns="91440" tIns="45720" rIns="91440" bIns="45720" rtlCol="0" anchor="ctr">
            <a:noAutofit/>
          </a:bodyPr>
          <a:lstStyle>
            <a:lvl1pPr>
              <a:defRPr lang="en-US" dirty="0">
                <a:solidFill>
                  <a:srgbClr val="003896"/>
                </a:solidFill>
                <a:latin typeface="+mj-lt"/>
                <a:ea typeface="+mj-ea"/>
                <a:cs typeface="+mj-cs"/>
              </a:defRPr>
            </a:lvl1pPr>
          </a:lstStyle>
          <a:p>
            <a:pPr marL="0" marR="0" lvl="0" indent="0" defTabSz="914377" fontAlgn="auto">
              <a:spcAft>
                <a:spcPts val="0"/>
              </a:spcAft>
              <a:buClrTx/>
              <a:buSzTx/>
              <a:buFontTx/>
              <a:tabLst/>
            </a:pPr>
            <a:r>
              <a:rPr lang="en-US" dirty="0"/>
              <a:t>Click to add title</a:t>
            </a:r>
          </a:p>
        </p:txBody>
      </p:sp>
      <p:sp>
        <p:nvSpPr>
          <p:cNvPr id="17" name="Slide Number Placeholder 5">
            <a:extLst>
              <a:ext uri="{FF2B5EF4-FFF2-40B4-BE49-F238E27FC236}">
                <a16:creationId xmlns:a16="http://schemas.microsoft.com/office/drawing/2014/main" id="{6F27D605-3F97-4095-845B-4D9CE6B31021}"/>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26325370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D. 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A4C96F58-40F3-4575-9F86-CA1217D8C473}"/>
              </a:ext>
            </a:extLst>
          </p:cNvPr>
          <p:cNvGraphicFramePr>
            <a:graphicFrameLocks noChangeAspect="1"/>
          </p:cNvGraphicFramePr>
          <p:nvPr userDrawn="1">
            <p:custDataLst>
              <p:tags r:id="rId1"/>
            </p:custDataLst>
            <p:extLst>
              <p:ext uri="{D42A27DB-BD31-4B8C-83A1-F6EECF244321}">
                <p14:modId xmlns:p14="http://schemas.microsoft.com/office/powerpoint/2010/main" val="5159713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A4C96F58-40F3-4575-9F86-CA1217D8C47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4" name="Title 4"/>
          <p:cNvSpPr>
            <a:spLocks noGrp="1"/>
          </p:cNvSpPr>
          <p:nvPr>
            <p:ph type="title" hasCustomPrompt="1"/>
          </p:nvPr>
        </p:nvSpPr>
        <p:spPr>
          <a:xfrm>
            <a:off x="361682" y="2681103"/>
            <a:ext cx="3396199" cy="1495794"/>
          </a:xfrm>
          <a:prstGeom prst="rect">
            <a:avLst/>
          </a:prstGeom>
        </p:spPr>
        <p:txBody>
          <a:bodyPr vert="horz" anchor="ctr">
            <a:noAutofit/>
          </a:bodyPr>
          <a:lstStyle>
            <a:lvl1pPr>
              <a:defRPr sz="2400">
                <a:solidFill>
                  <a:schemeClr val="bg1"/>
                </a:solidFill>
                <a:latin typeface="+mj-lt"/>
                <a:ea typeface="+mj-ea"/>
                <a:cs typeface="+mj-cs"/>
                <a:sym typeface="Trebuchet MS" panose="020B0603020202020204" pitchFamily="34" charset="0"/>
              </a:defRPr>
            </a:lvl1pPr>
          </a:lstStyle>
          <a:p>
            <a:r>
              <a:rPr lang="en-US" dirty="0"/>
              <a:t>Click to add title</a:t>
            </a:r>
          </a:p>
        </p:txBody>
      </p:sp>
      <p:sp>
        <p:nvSpPr>
          <p:cNvPr id="26" name="Rectangle 25"/>
          <p:cNvSpPr/>
          <p:nvPr userDrawn="1"/>
        </p:nvSpPr>
        <p:spPr bwMode="ltGray">
          <a:xfrm>
            <a:off x="4080763"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ea typeface="+mn-ea"/>
              <a:cs typeface="+mn-cs"/>
              <a:sym typeface="Trebuchet MS" panose="020B0603020202020204" pitchFamily="34" charset="0"/>
            </a:endParaRPr>
          </a:p>
        </p:txBody>
      </p:sp>
      <p:sp>
        <p:nvSpPr>
          <p:cNvPr id="2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2024 by Boston Consulting Group. All rights reserved.</a:t>
            </a:r>
          </a:p>
        </p:txBody>
      </p:sp>
      <p:sp>
        <p:nvSpPr>
          <p:cNvPr id="14" name="Slide Number Placeholder 5">
            <a:extLst>
              <a:ext uri="{FF2B5EF4-FFF2-40B4-BE49-F238E27FC236}">
                <a16:creationId xmlns:a16="http://schemas.microsoft.com/office/drawing/2014/main" id="{A83E84C3-C75A-4604-98A3-029F3962C6DC}"/>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11978761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D. Green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0283B3AE-CC7F-4C11-86D5-B58EE26E5DA3}"/>
              </a:ext>
            </a:extLst>
          </p:cNvPr>
          <p:cNvGraphicFramePr>
            <a:graphicFrameLocks noChangeAspect="1"/>
          </p:cNvGraphicFramePr>
          <p:nvPr userDrawn="1">
            <p:custDataLst>
              <p:tags r:id="rId1"/>
            </p:custDataLst>
            <p:extLst>
              <p:ext uri="{D42A27DB-BD31-4B8C-83A1-F6EECF244321}">
                <p14:modId xmlns:p14="http://schemas.microsoft.com/office/powerpoint/2010/main" val="18512858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0283B3AE-CC7F-4C11-86D5-B58EE26E5DA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1" name="Rectangle 10"/>
          <p:cNvSpPr/>
          <p:nvPr userDrawn="1"/>
        </p:nvSpPr>
        <p:spPr>
          <a:xfrm>
            <a:off x="6096000" y="0"/>
            <a:ext cx="6096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mn-lt"/>
              <a:ea typeface="+mn-ea"/>
              <a:cs typeface="+mn-cs"/>
              <a:sym typeface="Trebuchet MS" panose="020B0603020202020204" pitchFamily="34" charset="0"/>
            </a:endParaRPr>
          </a:p>
        </p:txBody>
      </p:sp>
      <p:sp>
        <p:nvSpPr>
          <p:cNvPr id="12" name="Picture Placeholder 18"/>
          <p:cNvSpPr>
            <a:spLocks noGrp="1"/>
          </p:cNvSpPr>
          <p:nvPr>
            <p:ph type="pic" sz="quarter" idx="14" hasCustomPrompt="1"/>
          </p:nvPr>
        </p:nvSpPr>
        <p:spPr>
          <a:xfrm>
            <a:off x="6092021" y="0"/>
            <a:ext cx="6099977" cy="6858000"/>
          </a:xfrm>
          <a:prstGeom prst="rect">
            <a:avLst/>
          </a:prstGeom>
          <a:noFill/>
        </p:spPr>
        <p:txBody>
          <a:bodyPr lIns="914400" tIns="914400" rIns="914400" bIns="914400"/>
          <a:lstStyle>
            <a:lvl1pPr algn="ctr">
              <a:defRPr sz="1800" baseline="0">
                <a:latin typeface="+mn-lt"/>
                <a:ea typeface="+mn-ea"/>
                <a:cs typeface="+mn-cs"/>
                <a:sym typeface="Trebuchet MS" panose="020B0603020202020204" pitchFamily="34" charset="0"/>
              </a:defRPr>
            </a:lvl1pPr>
          </a:lstStyle>
          <a:p>
            <a:r>
              <a:rPr lang="en-US" dirty="0"/>
              <a:t>Click icon below to insert an image or remove this placeholder to use the whitespace in another way</a:t>
            </a:r>
          </a:p>
        </p:txBody>
      </p:sp>
      <p:sp>
        <p:nvSpPr>
          <p:cNvPr id="13" name="Title 1"/>
          <p:cNvSpPr>
            <a:spLocks noGrp="1"/>
          </p:cNvSpPr>
          <p:nvPr>
            <p:ph type="title" hasCustomPrompt="1"/>
          </p:nvPr>
        </p:nvSpPr>
        <p:spPr bwMode="blackWhite">
          <a:xfrm>
            <a:off x="361682" y="1785600"/>
            <a:ext cx="4656718" cy="3286800"/>
          </a:xfrm>
          <a:prstGeom prst="rect">
            <a:avLst/>
          </a:prstGeom>
          <a:noFill/>
        </p:spPr>
        <p:txBody>
          <a:bodyPr vert="horz" wrap="square" lIns="0" tIns="0" rIns="320040" bIns="0" anchor="ctr">
            <a:noAutofit/>
          </a:bodyPr>
          <a:lstStyle>
            <a:lvl1pPr>
              <a:defRPr sz="4400">
                <a:solidFill>
                  <a:schemeClr val="bg1"/>
                </a:solidFill>
                <a:latin typeface="+mj-lt"/>
                <a:ea typeface="+mj-ea"/>
                <a:cs typeface="+mj-cs"/>
                <a:sym typeface="Trebuchet MS" panose="020B0603020202020204" pitchFamily="34" charset="0"/>
              </a:defRPr>
            </a:lvl1pPr>
          </a:lstStyle>
          <a:p>
            <a:r>
              <a:rPr lang="en-US" dirty="0"/>
              <a:t>Click to add title</a:t>
            </a:r>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2024 by Boston Consulting Group. All rights reserved.</a:t>
            </a:r>
          </a:p>
        </p:txBody>
      </p:sp>
      <p:sp>
        <p:nvSpPr>
          <p:cNvPr id="20" name="Slide Number Placeholder 5">
            <a:extLst>
              <a:ext uri="{FF2B5EF4-FFF2-40B4-BE49-F238E27FC236}">
                <a16:creationId xmlns:a16="http://schemas.microsoft.com/office/drawing/2014/main" id="{154DF8F9-A870-4B09-ACA1-A97E805B658A}"/>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11836367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D. Green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AC1FAB2C-65AD-473A-BDB7-F77054DA3EEE}"/>
              </a:ext>
            </a:extLst>
          </p:cNvPr>
          <p:cNvGraphicFramePr>
            <a:graphicFrameLocks noChangeAspect="1"/>
          </p:cNvGraphicFramePr>
          <p:nvPr userDrawn="1">
            <p:custDataLst>
              <p:tags r:id="rId1"/>
            </p:custDataLst>
            <p:extLst>
              <p:ext uri="{D42A27DB-BD31-4B8C-83A1-F6EECF244321}">
                <p14:modId xmlns:p14="http://schemas.microsoft.com/office/powerpoint/2010/main" val="20630821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AC1FAB2C-65AD-473A-BDB7-F77054DA3EE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1" name="Rectangle 10"/>
          <p:cNvSpPr/>
          <p:nvPr userDrawn="1"/>
        </p:nvSpPr>
        <p:spPr bwMode="gray">
          <a:xfrm>
            <a:off x="7819543" y="0"/>
            <a:ext cx="437245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ea typeface="+mn-ea"/>
              <a:cs typeface="+mn-cs"/>
              <a:sym typeface="Trebuchet MS" panose="020B0603020202020204" pitchFamily="34" charset="0"/>
            </a:endParaRPr>
          </a:p>
        </p:txBody>
      </p:sp>
      <p:sp>
        <p:nvSpPr>
          <p:cNvPr id="12" name="Picture Placeholder 5"/>
          <p:cNvSpPr>
            <a:spLocks noGrp="1"/>
          </p:cNvSpPr>
          <p:nvPr>
            <p:ph type="pic" sz="quarter" idx="11" hasCustomPrompt="1"/>
          </p:nvPr>
        </p:nvSpPr>
        <p:spPr>
          <a:xfrm>
            <a:off x="7820025" y="0"/>
            <a:ext cx="4371975" cy="6858000"/>
          </a:xfrm>
          <a:prstGeom prst="rect">
            <a:avLst/>
          </a:prstGeom>
          <a:noFill/>
        </p:spPr>
        <p:txBody>
          <a:bodyPr lIns="182880" tIns="914400" rIns="182880" bIns="914400"/>
          <a:lstStyle>
            <a:lvl1pPr algn="ctr">
              <a:defRPr sz="1600">
                <a:solidFill>
                  <a:schemeClr val="tx1"/>
                </a:solidFill>
                <a:latin typeface="+mn-lt"/>
                <a:ea typeface="+mn-ea"/>
                <a:cs typeface="+mn-cs"/>
                <a:sym typeface="Trebuchet MS" panose="020B0603020202020204" pitchFamily="34" charset="0"/>
              </a:defRPr>
            </a:lvl1pPr>
          </a:lstStyle>
          <a:p>
            <a:r>
              <a:rPr lang="en-US" dirty="0"/>
              <a:t>Click icon below to insert an image or remove this placeholder to use the whitespace in another way</a:t>
            </a: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2024 by Boston Consulting Group. All rights reserved.</a:t>
            </a:r>
          </a:p>
        </p:txBody>
      </p:sp>
      <p:sp>
        <p:nvSpPr>
          <p:cNvPr id="15" name="Title 1"/>
          <p:cNvSpPr>
            <a:spLocks noGrp="1"/>
          </p:cNvSpPr>
          <p:nvPr>
            <p:ph type="title" hasCustomPrompt="1"/>
          </p:nvPr>
        </p:nvSpPr>
        <p:spPr bwMode="black">
          <a:xfrm>
            <a:off x="361682" y="1785600"/>
            <a:ext cx="6516806" cy="3286800"/>
          </a:xfrm>
          <a:prstGeom prst="rect">
            <a:avLst/>
          </a:prstGeom>
        </p:spPr>
        <p:txBody>
          <a:bodyPr vert="horz" anchor="ctr">
            <a:noAutofit/>
          </a:bodyPr>
          <a:lstStyle>
            <a:lvl1pPr>
              <a:defRPr sz="4400">
                <a:solidFill>
                  <a:schemeClr val="bg1"/>
                </a:solidFill>
                <a:latin typeface="+mj-lt"/>
                <a:ea typeface="+mj-ea"/>
                <a:cs typeface="+mj-cs"/>
                <a:sym typeface="Trebuchet MS" panose="020B0603020202020204" pitchFamily="34" charset="0"/>
              </a:defRPr>
            </a:lvl1pPr>
          </a:lstStyle>
          <a:p>
            <a:r>
              <a:rPr lang="en-US" dirty="0"/>
              <a:t>Click to add title</a:t>
            </a:r>
          </a:p>
        </p:txBody>
      </p:sp>
      <p:sp>
        <p:nvSpPr>
          <p:cNvPr id="19" name="Slide Number Placeholder 5">
            <a:extLst>
              <a:ext uri="{FF2B5EF4-FFF2-40B4-BE49-F238E27FC236}">
                <a16:creationId xmlns:a16="http://schemas.microsoft.com/office/drawing/2014/main" id="{40BE6F4D-B4C5-41B6-B676-536CA0D673D1}"/>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16829401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D. 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34933693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24" imgH="324" progId="TCLayout.ActiveDocument.1">
                  <p:embed/>
                </p:oleObj>
              </mc:Choice>
              <mc:Fallback>
                <p:oleObj name="think-cell Slide" r:id="rId3" imgW="324" imgH="324" progId="TCLayout.ActiveDocument.1">
                  <p:embed/>
                  <p:pic>
                    <p:nvPicPr>
                      <p:cNvPr id="3" name="Object 2"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mn-lt"/>
              <a:ea typeface="+mn-ea"/>
              <a:cs typeface="+mn-cs"/>
              <a:sym typeface="Trebuchet MS" panose="020B0603020202020204" pitchFamily="34" charset="0"/>
            </a:endParaRPr>
          </a:p>
        </p:txBody>
      </p:sp>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2024 by Boston Consulting Group. All rights reserved.</a:t>
            </a:r>
          </a:p>
        </p:txBody>
      </p:sp>
      <p:sp>
        <p:nvSpPr>
          <p:cNvPr id="20" name="Title 2"/>
          <p:cNvSpPr>
            <a:spLocks noGrp="1"/>
          </p:cNvSpPr>
          <p:nvPr>
            <p:ph type="title" hasCustomPrompt="1"/>
          </p:nvPr>
        </p:nvSpPr>
        <p:spPr>
          <a:xfrm>
            <a:off x="361682" y="2764203"/>
            <a:ext cx="2746956" cy="1314311"/>
          </a:xfrm>
          <a:prstGeom prst="rect">
            <a:avLst/>
          </a:prstGeom>
        </p:spPr>
        <p:txBody>
          <a:bodyPr vert="horz" anchor="ctr">
            <a:noAutofit/>
          </a:bodyPr>
          <a:lstStyle>
            <a:lvl1pPr>
              <a:defRPr sz="2400">
                <a:solidFill>
                  <a:schemeClr val="tx2"/>
                </a:solidFill>
                <a:latin typeface="+mj-lt"/>
                <a:ea typeface="+mj-ea"/>
                <a:cs typeface="+mj-cs"/>
                <a:sym typeface="Trebuchet MS" panose="020B0603020202020204" pitchFamily="34" charset="0"/>
              </a:defRPr>
            </a:lvl1pPr>
          </a:lstStyle>
          <a:p>
            <a:r>
              <a:rPr lang="en-US" dirty="0">
                <a:solidFill>
                  <a:schemeClr val="tx2"/>
                </a:solidFill>
              </a:rPr>
              <a:t>Click to add title</a:t>
            </a:r>
          </a:p>
        </p:txBody>
      </p:sp>
      <p:pic>
        <p:nvPicPr>
          <p:cNvPr id="12" name="Picture 11"/>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
        <p:nvSpPr>
          <p:cNvPr id="17" name="Slide Number Placeholder 5">
            <a:extLst>
              <a:ext uri="{FF2B5EF4-FFF2-40B4-BE49-F238E27FC236}">
                <a16:creationId xmlns:a16="http://schemas.microsoft.com/office/drawing/2014/main" id="{99A136A0-5A42-4B27-867E-DF4D24F165D5}"/>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19146598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D. Green left arrow">
    <p:bg>
      <p:bgPr>
        <a:solidFill>
          <a:schemeClr val="bg1"/>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D05D4D99-51EF-4A6D-8D5B-BD73A11D329E}"/>
              </a:ext>
            </a:extLst>
          </p:cNvPr>
          <p:cNvGraphicFramePr>
            <a:graphicFrameLocks noChangeAspect="1"/>
          </p:cNvGraphicFramePr>
          <p:nvPr userDrawn="1">
            <p:custDataLst>
              <p:tags r:id="rId1"/>
            </p:custDataLst>
            <p:extLst>
              <p:ext uri="{D42A27DB-BD31-4B8C-83A1-F6EECF244321}">
                <p14:modId xmlns:p14="http://schemas.microsoft.com/office/powerpoint/2010/main" val="4553531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D05D4D99-51EF-4A6D-8D5B-BD73A11D329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mn-lt"/>
              <a:ea typeface="+mn-ea"/>
              <a:cs typeface="+mn-cs"/>
              <a:sym typeface="Trebuchet MS" panose="020B0603020202020204" pitchFamily="34" charset="0"/>
            </a:endParaRPr>
          </a:p>
        </p:txBody>
      </p:sp>
      <p:sp>
        <p:nvSpPr>
          <p:cNvPr id="5" name="Title 4"/>
          <p:cNvSpPr>
            <a:spLocks noGrp="1"/>
          </p:cNvSpPr>
          <p:nvPr>
            <p:ph type="title" hasCustomPrompt="1"/>
          </p:nvPr>
        </p:nvSpPr>
        <p:spPr>
          <a:xfrm>
            <a:off x="361682" y="2764203"/>
            <a:ext cx="2746956" cy="1314311"/>
          </a:xfrm>
        </p:spPr>
        <p:txBody>
          <a:bodyPr vert="horz" anchor="ctr" anchorCtr="0">
            <a:noAutofit/>
          </a:bodyPr>
          <a:lstStyle>
            <a:lvl1pPr>
              <a:defRPr>
                <a:solidFill>
                  <a:srgbClr val="FFFFFF"/>
                </a:solidFill>
                <a:latin typeface="+mj-lt"/>
                <a:ea typeface="+mj-ea"/>
                <a:cs typeface="+mj-cs"/>
              </a:defRPr>
            </a:lvl1pPr>
          </a:lstStyle>
          <a:p>
            <a:r>
              <a:rPr lang="en-US" dirty="0"/>
              <a:t>Click to add title</a:t>
            </a:r>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2024 by Boston Consulting Group. All rights reserved.</a:t>
            </a:r>
          </a:p>
        </p:txBody>
      </p:sp>
      <p:pic>
        <p:nvPicPr>
          <p:cNvPr id="9" name="Picture 8"/>
          <p:cNvPicPr>
            <a:picLocks noChangeAspect="1"/>
          </p:cNvPicPr>
          <p:nvPr userDrawn="1"/>
        </p:nvPicPr>
        <p:blipFill rotWithShape="1">
          <a:blip r:embed="rId5">
            <a:extLst>
              <a:ext uri="{28A0092B-C50C-407E-A947-70E740481C1C}">
                <a14:useLocalDpi xmlns:a14="http://schemas.microsoft.com/office/drawing/2010/main" val="0"/>
              </a:ext>
            </a:extLst>
          </a:blip>
          <a:srcRect t="6216" b="7716"/>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
        <p:nvSpPr>
          <p:cNvPr id="14" name="Slide Number Placeholder 5">
            <a:extLst>
              <a:ext uri="{FF2B5EF4-FFF2-40B4-BE49-F238E27FC236}">
                <a16:creationId xmlns:a16="http://schemas.microsoft.com/office/drawing/2014/main" id="{1DAE63EC-8547-4ECB-96D6-E8CDA4EC432D}"/>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34220185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D. 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AA8C9A9-D845-4849-A302-CF78EF9ADE3C}"/>
              </a:ext>
            </a:extLst>
          </p:cNvPr>
          <p:cNvGraphicFramePr>
            <a:graphicFrameLocks noChangeAspect="1"/>
          </p:cNvGraphicFramePr>
          <p:nvPr userDrawn="1">
            <p:custDataLst>
              <p:tags r:id="rId1"/>
            </p:custDataLst>
            <p:extLst>
              <p:ext uri="{D42A27DB-BD31-4B8C-83A1-F6EECF244321}">
                <p14:modId xmlns:p14="http://schemas.microsoft.com/office/powerpoint/2010/main" val="36047878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3AA8C9A9-D845-4849-A302-CF78EF9ADE3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2024 by Boston Consulting Group. All rights reserved.</a:t>
            </a:r>
          </a:p>
        </p:txBody>
      </p:sp>
      <p:sp>
        <p:nvSpPr>
          <p:cNvPr id="19" name="Pentagon 3"/>
          <p:cNvSpPr/>
          <p:nvPr userDrawn="1"/>
        </p:nvSpPr>
        <p:spPr bwMode="white">
          <a:xfrm>
            <a:off x="1" y="0"/>
            <a:ext cx="5426920"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mn-lt"/>
              <a:ea typeface="+mn-ea"/>
              <a:cs typeface="+mn-cs"/>
              <a:sym typeface="Trebuchet MS" panose="020B0603020202020204" pitchFamily="34" charset="0"/>
            </a:endParaRPr>
          </a:p>
        </p:txBody>
      </p:sp>
      <p:sp>
        <p:nvSpPr>
          <p:cNvPr id="20" name="Title 1"/>
          <p:cNvSpPr>
            <a:spLocks noGrp="1"/>
          </p:cNvSpPr>
          <p:nvPr>
            <p:ph type="title" hasCustomPrompt="1"/>
          </p:nvPr>
        </p:nvSpPr>
        <p:spPr>
          <a:xfrm>
            <a:off x="361682" y="1785600"/>
            <a:ext cx="4330553" cy="3286800"/>
          </a:xfrm>
          <a:prstGeom prst="rect">
            <a:avLst/>
          </a:prstGeom>
        </p:spPr>
        <p:txBody>
          <a:bodyPr vert="horz" anchor="ctr">
            <a:noAutofit/>
          </a:bodyPr>
          <a:lstStyle>
            <a:lvl1pPr>
              <a:defRPr sz="4400" b="0">
                <a:solidFill>
                  <a:schemeClr val="tx2"/>
                </a:solidFill>
                <a:latin typeface="+mj-lt"/>
                <a:ea typeface="+mj-ea"/>
                <a:cs typeface="+mj-cs"/>
                <a:sym typeface="Trebuchet MS" panose="020B0603020202020204" pitchFamily="34" charset="0"/>
              </a:defRPr>
            </a:lvl1pPr>
          </a:lstStyle>
          <a:p>
            <a:r>
              <a:rPr lang="en-US" dirty="0"/>
              <a:t>Click to add title</a:t>
            </a:r>
          </a:p>
        </p:txBody>
      </p:sp>
      <p:pic>
        <p:nvPicPr>
          <p:cNvPr id="11" name="Picture 10"/>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
        <p:nvSpPr>
          <p:cNvPr id="15" name="Slide Number Placeholder 5">
            <a:extLst>
              <a:ext uri="{FF2B5EF4-FFF2-40B4-BE49-F238E27FC236}">
                <a16:creationId xmlns:a16="http://schemas.microsoft.com/office/drawing/2014/main" id="{7001A847-1E21-46BC-9F3C-498D31F3F291}"/>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2563789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D. Green arrow one third">
    <p:bg>
      <p:bgPr>
        <a:solidFill>
          <a:schemeClr val="bg1"/>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99633FB7-2FEC-441F-9363-B6C254EE21D2}"/>
              </a:ext>
            </a:extLst>
          </p:cNvPr>
          <p:cNvGraphicFramePr>
            <a:graphicFrameLocks noChangeAspect="1"/>
          </p:cNvGraphicFramePr>
          <p:nvPr userDrawn="1">
            <p:custDataLst>
              <p:tags r:id="rId1"/>
            </p:custDataLst>
            <p:extLst>
              <p:ext uri="{D42A27DB-BD31-4B8C-83A1-F6EECF244321}">
                <p14:modId xmlns:p14="http://schemas.microsoft.com/office/powerpoint/2010/main" val="35385801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99633FB7-2FEC-441F-9363-B6C254EE21D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9"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mn-lt"/>
              <a:ea typeface="+mn-ea"/>
              <a:cs typeface="+mn-cs"/>
              <a:sym typeface="Trebuchet MS" panose="020B0603020202020204" pitchFamily="34" charset="0"/>
            </a:endParaRPr>
          </a:p>
        </p:txBody>
      </p:sp>
      <p:sp>
        <p:nvSpPr>
          <p:cNvPr id="20" name="Title 1"/>
          <p:cNvSpPr>
            <a:spLocks noGrp="1"/>
          </p:cNvSpPr>
          <p:nvPr>
            <p:ph type="title" hasCustomPrompt="1"/>
          </p:nvPr>
        </p:nvSpPr>
        <p:spPr>
          <a:xfrm>
            <a:off x="361682" y="1785600"/>
            <a:ext cx="4330553" cy="3286800"/>
          </a:xfrm>
          <a:prstGeom prst="rect">
            <a:avLst/>
          </a:prstGeom>
        </p:spPr>
        <p:txBody>
          <a:bodyPr vert="horz" anchor="ctr">
            <a:noAutofit/>
          </a:bodyPr>
          <a:lstStyle>
            <a:lvl1pPr>
              <a:defRPr sz="4400" b="0">
                <a:solidFill>
                  <a:srgbClr val="FFFFFF"/>
                </a:solidFill>
                <a:latin typeface="+mj-lt"/>
                <a:ea typeface="+mj-ea"/>
                <a:cs typeface="+mj-cs"/>
                <a:sym typeface="Trebuchet MS" panose="020B0603020202020204" pitchFamily="34" charset="0"/>
              </a:defRPr>
            </a:lvl1pPr>
          </a:lstStyle>
          <a:p>
            <a:r>
              <a:rPr lang="en-US" dirty="0"/>
              <a:t>Click to add title</a:t>
            </a:r>
          </a:p>
        </p:txBody>
      </p:sp>
      <p:sp>
        <p:nvSpPr>
          <p:cNvPr id="1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2024 by Boston Consulting Group. All rights reserved.</a:t>
            </a:r>
          </a:p>
        </p:txBody>
      </p:sp>
      <p:pic>
        <p:nvPicPr>
          <p:cNvPr id="9" name="Picture 8"/>
          <p:cNvPicPr>
            <a:picLocks noChangeAspect="1"/>
          </p:cNvPicPr>
          <p:nvPr userDrawn="1"/>
        </p:nvPicPr>
        <p:blipFill rotWithShape="1">
          <a:blip r:embed="rId5">
            <a:extLst>
              <a:ext uri="{28A0092B-C50C-407E-A947-70E740481C1C}">
                <a14:useLocalDpi xmlns:a14="http://schemas.microsoft.com/office/drawing/2010/main" val="0"/>
              </a:ext>
            </a:extLst>
          </a:blip>
          <a:srcRect t="7562" b="6867"/>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
        <p:nvSpPr>
          <p:cNvPr id="17" name="Slide Number Placeholder 5">
            <a:extLst>
              <a:ext uri="{FF2B5EF4-FFF2-40B4-BE49-F238E27FC236}">
                <a16:creationId xmlns:a16="http://schemas.microsoft.com/office/drawing/2014/main" id="{E9D6B111-148E-4C4E-B81E-B0A852B5C861}"/>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3718421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D. 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7EA8C81F-7054-4CB3-8E10-420B2FEAC001}"/>
              </a:ext>
            </a:extLst>
          </p:cNvPr>
          <p:cNvGraphicFramePr>
            <a:graphicFrameLocks noChangeAspect="1"/>
          </p:cNvGraphicFramePr>
          <p:nvPr userDrawn="1">
            <p:custDataLst>
              <p:tags r:id="rId1"/>
            </p:custDataLst>
            <p:extLst>
              <p:ext uri="{D42A27DB-BD31-4B8C-83A1-F6EECF244321}">
                <p14:modId xmlns:p14="http://schemas.microsoft.com/office/powerpoint/2010/main" val="30661641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4" name="think-cell data - do not delete" hidden="1">
                        <a:extLst>
                          <a:ext uri="{FF2B5EF4-FFF2-40B4-BE49-F238E27FC236}">
                            <a16:creationId xmlns:a16="http://schemas.microsoft.com/office/drawing/2014/main" id="{7EA8C81F-7054-4CB3-8E10-420B2FEAC00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Pentagon 8"/>
          <p:cNvSpPr/>
          <p:nvPr/>
        </p:nvSpPr>
        <p:spPr bwMode="white">
          <a:xfrm>
            <a:off x="0" y="0"/>
            <a:ext cx="6363546"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mn-lt"/>
              <a:ea typeface="+mn-ea"/>
              <a:cs typeface="+mn-cs"/>
              <a:sym typeface="Trebuchet MS" panose="020B0603020202020204" pitchFamily="34" charset="0"/>
            </a:endParaRPr>
          </a:p>
        </p:txBody>
      </p:sp>
      <p:sp>
        <p:nvSpPr>
          <p:cNvPr id="3" name="Title 2"/>
          <p:cNvSpPr>
            <a:spLocks noGrp="1"/>
          </p:cNvSpPr>
          <p:nvPr>
            <p:ph type="title" hasCustomPrompt="1"/>
          </p:nvPr>
        </p:nvSpPr>
        <p:spPr>
          <a:xfrm>
            <a:off x="361682" y="205769"/>
            <a:ext cx="5016140" cy="666000"/>
          </a:xfrm>
          <a:prstGeom prst="rect">
            <a:avLst/>
          </a:prstGeom>
        </p:spPr>
        <p:txBody>
          <a:bodyPr vert="horz" lIns="91440" tIns="45720" rIns="91440" bIns="45720" rtlCol="0" anchor="ctr">
            <a:noAutofit/>
          </a:bodyPr>
          <a:lstStyle>
            <a:lvl1pPr>
              <a:defRPr lang="en-US" dirty="0">
                <a:solidFill>
                  <a:srgbClr val="003896"/>
                </a:solidFill>
                <a:latin typeface="+mj-lt"/>
                <a:ea typeface="+mj-ea"/>
                <a:cs typeface="+mj-cs"/>
              </a:defRPr>
            </a:lvl1pPr>
          </a:lstStyle>
          <a:p>
            <a:pPr marL="0" marR="0" lvl="0" indent="0" defTabSz="914377" fontAlgn="auto">
              <a:spcAft>
                <a:spcPts val="0"/>
              </a:spcAft>
              <a:buClrTx/>
              <a:buSzTx/>
              <a:buFontTx/>
              <a:tabLst/>
            </a:pPr>
            <a:r>
              <a:rPr lang="en-US" dirty="0"/>
              <a:t>Click to add title</a:t>
            </a:r>
          </a:p>
        </p:txBody>
      </p:sp>
      <p:sp>
        <p:nvSpPr>
          <p:cNvPr id="18"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2024 by Boston Consulting Group. All rights reserved.</a:t>
            </a:r>
          </a:p>
        </p:txBody>
      </p:sp>
      <p:pic>
        <p:nvPicPr>
          <p:cNvPr id="10" name="Picture 9"/>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17" name="Slide Number Placeholder 5">
            <a:extLst>
              <a:ext uri="{FF2B5EF4-FFF2-40B4-BE49-F238E27FC236}">
                <a16:creationId xmlns:a16="http://schemas.microsoft.com/office/drawing/2014/main" id="{AA48EADC-7523-4D1B-A4A4-23394C2B447E}"/>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16575184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D. Green arrow half">
    <p:bg>
      <p:bgPr>
        <a:solidFill>
          <a:schemeClr val="bg1"/>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F17F2F4C-1242-45A3-AD35-48CB5A025FA3}"/>
              </a:ext>
            </a:extLst>
          </p:cNvPr>
          <p:cNvGraphicFramePr>
            <a:graphicFrameLocks noChangeAspect="1"/>
          </p:cNvGraphicFramePr>
          <p:nvPr userDrawn="1">
            <p:custDataLst>
              <p:tags r:id="rId1"/>
            </p:custDataLst>
            <p:extLst>
              <p:ext uri="{D42A27DB-BD31-4B8C-83A1-F6EECF244321}">
                <p14:modId xmlns:p14="http://schemas.microsoft.com/office/powerpoint/2010/main" val="19997935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4" name="think-cell data - do not delete" hidden="1">
                        <a:extLst>
                          <a:ext uri="{FF2B5EF4-FFF2-40B4-BE49-F238E27FC236}">
                            <a16:creationId xmlns:a16="http://schemas.microsoft.com/office/drawing/2014/main" id="{F17F2F4C-1242-45A3-AD35-48CB5A025FA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Pentagon 8"/>
          <p:cNvSpPr/>
          <p:nvPr/>
        </p:nvSpPr>
        <p:spPr bwMode="white">
          <a:xfrm>
            <a:off x="0" y="0"/>
            <a:ext cx="6363546"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mn-lt"/>
              <a:ea typeface="+mn-ea"/>
              <a:cs typeface="+mn-cs"/>
              <a:sym typeface="Trebuchet MS" panose="020B0603020202020204" pitchFamily="34" charset="0"/>
            </a:endParaRPr>
          </a:p>
        </p:txBody>
      </p:sp>
      <p:sp>
        <p:nvSpPr>
          <p:cNvPr id="3" name="Title 2"/>
          <p:cNvSpPr>
            <a:spLocks noGrp="1"/>
          </p:cNvSpPr>
          <p:nvPr>
            <p:ph type="title" hasCustomPrompt="1"/>
          </p:nvPr>
        </p:nvSpPr>
        <p:spPr>
          <a:xfrm>
            <a:off x="361682" y="205769"/>
            <a:ext cx="5016140" cy="666000"/>
          </a:xfrm>
          <a:prstGeom prst="rect">
            <a:avLst/>
          </a:prstGeom>
        </p:spPr>
        <p:txBody>
          <a:bodyPr vert="horz" lIns="91440" tIns="45720" rIns="91440" bIns="45720" rtlCol="0" anchor="ctr">
            <a:noAutofit/>
          </a:bodyPr>
          <a:lstStyle>
            <a:lvl1pPr>
              <a:defRPr lang="en-US" dirty="0">
                <a:solidFill>
                  <a:srgbClr val="FFFFFF"/>
                </a:solidFill>
                <a:latin typeface="+mj-lt"/>
                <a:ea typeface="+mj-ea"/>
                <a:cs typeface="+mj-cs"/>
              </a:defRPr>
            </a:lvl1pPr>
          </a:lstStyle>
          <a:p>
            <a:pPr marL="0" marR="0" lvl="0" indent="0" defTabSz="914377" fontAlgn="auto">
              <a:spcAft>
                <a:spcPts val="0"/>
              </a:spcAft>
              <a:buClrTx/>
              <a:buSzTx/>
              <a:buFontTx/>
              <a:tabLst/>
            </a:pPr>
            <a:r>
              <a:rPr lang="en-US" dirty="0"/>
              <a:t>Click to add title</a:t>
            </a:r>
          </a:p>
        </p:txBody>
      </p:sp>
      <p:sp>
        <p:nvSpPr>
          <p:cNvPr id="1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2024 by Boston Consulting Group. All rights reserved.</a:t>
            </a:r>
          </a:p>
        </p:txBody>
      </p:sp>
      <p:pic>
        <p:nvPicPr>
          <p:cNvPr id="10" name="Picture 9"/>
          <p:cNvPicPr>
            <a:picLocks noChangeAspect="1"/>
          </p:cNvPicPr>
          <p:nvPr userDrawn="1"/>
        </p:nvPicPr>
        <p:blipFill rotWithShape="1">
          <a:blip r:embed="rId5">
            <a:extLst>
              <a:ext uri="{28A0092B-C50C-407E-A947-70E740481C1C}">
                <a14:useLocalDpi xmlns:a14="http://schemas.microsoft.com/office/drawing/2010/main" val="0"/>
              </a:ext>
            </a:extLst>
          </a:blip>
          <a:srcRect t="9052" b="6867"/>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18" name="Slide Number Placeholder 5">
            <a:extLst>
              <a:ext uri="{FF2B5EF4-FFF2-40B4-BE49-F238E27FC236}">
                <a16:creationId xmlns:a16="http://schemas.microsoft.com/office/drawing/2014/main" id="{A887DAF8-1FC6-4AC9-8BF1-F0D572F92586}"/>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34727195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D. 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985F1ABE-9392-441F-BE21-D1B802B56E50}"/>
              </a:ext>
            </a:extLst>
          </p:cNvPr>
          <p:cNvGraphicFramePr>
            <a:graphicFrameLocks noChangeAspect="1"/>
          </p:cNvGraphicFramePr>
          <p:nvPr userDrawn="1">
            <p:custDataLst>
              <p:tags r:id="rId1"/>
            </p:custDataLst>
            <p:extLst>
              <p:ext uri="{D42A27DB-BD31-4B8C-83A1-F6EECF244321}">
                <p14:modId xmlns:p14="http://schemas.microsoft.com/office/powerpoint/2010/main" val="36214110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4" name="think-cell data - do not delete" hidden="1">
                        <a:extLst>
                          <a:ext uri="{FF2B5EF4-FFF2-40B4-BE49-F238E27FC236}">
                            <a16:creationId xmlns:a16="http://schemas.microsoft.com/office/drawing/2014/main" id="{985F1ABE-9392-441F-BE21-D1B802B56E5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mn-lt"/>
              <a:ea typeface="+mn-ea"/>
              <a:cs typeface="+mn-cs"/>
              <a:sym typeface="Trebuchet MS" panose="020B0603020202020204" pitchFamily="34" charset="0"/>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2024 by Boston Consulting Group. All rights reserved.</a:t>
            </a:r>
          </a:p>
        </p:txBody>
      </p:sp>
      <p:sp>
        <p:nvSpPr>
          <p:cNvPr id="2" name="Title 1"/>
          <p:cNvSpPr>
            <a:spLocks noGrp="1"/>
          </p:cNvSpPr>
          <p:nvPr>
            <p:ph type="title" hasCustomPrompt="1"/>
          </p:nvPr>
        </p:nvSpPr>
        <p:spPr>
          <a:xfrm>
            <a:off x="361682" y="205769"/>
            <a:ext cx="6522814" cy="666000"/>
          </a:xfrm>
          <a:prstGeom prst="rect">
            <a:avLst/>
          </a:prstGeom>
        </p:spPr>
        <p:txBody>
          <a:bodyPr vert="horz" lIns="91440" tIns="45720" rIns="91440" bIns="45720" rtlCol="0" anchor="ctr">
            <a:noAutofit/>
          </a:bodyPr>
          <a:lstStyle>
            <a:lvl1pPr>
              <a:defRPr lang="en-US" dirty="0">
                <a:solidFill>
                  <a:srgbClr val="003896"/>
                </a:solidFill>
                <a:latin typeface="+mj-lt"/>
                <a:ea typeface="+mj-ea"/>
                <a:cs typeface="+mj-cs"/>
              </a:defRPr>
            </a:lvl1pPr>
          </a:lstStyle>
          <a:p>
            <a:pPr marL="0" marR="0" lvl="0" indent="0" defTabSz="914377" fontAlgn="auto">
              <a:spcAft>
                <a:spcPts val="0"/>
              </a:spcAft>
              <a:buClrTx/>
              <a:buSzTx/>
              <a:buFontTx/>
              <a:tabLst/>
            </a:pPr>
            <a:r>
              <a:rPr lang="en-US" dirty="0"/>
              <a:t>Click to add title</a:t>
            </a:r>
          </a:p>
        </p:txBody>
      </p:sp>
      <p:pic>
        <p:nvPicPr>
          <p:cNvPr id="11" name="Picture 10"/>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18" name="Slide Number Placeholder 5">
            <a:extLst>
              <a:ext uri="{FF2B5EF4-FFF2-40B4-BE49-F238E27FC236}">
                <a16:creationId xmlns:a16="http://schemas.microsoft.com/office/drawing/2014/main" id="{DD3B8B21-F178-4522-B91E-BD04B003597C}"/>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31571911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D. Green arrow two third">
    <p:bg>
      <p:bgPr>
        <a:solidFill>
          <a:schemeClr val="bg1"/>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85C6745A-B577-4476-99C4-0C9CE583A920}"/>
              </a:ext>
            </a:extLst>
          </p:cNvPr>
          <p:cNvGraphicFramePr>
            <a:graphicFrameLocks noChangeAspect="1"/>
          </p:cNvGraphicFramePr>
          <p:nvPr userDrawn="1">
            <p:custDataLst>
              <p:tags r:id="rId1"/>
            </p:custDataLst>
            <p:extLst>
              <p:ext uri="{D42A27DB-BD31-4B8C-83A1-F6EECF244321}">
                <p14:modId xmlns:p14="http://schemas.microsoft.com/office/powerpoint/2010/main" val="12630413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4" name="think-cell data - do not delete" hidden="1">
                        <a:extLst>
                          <a:ext uri="{FF2B5EF4-FFF2-40B4-BE49-F238E27FC236}">
                            <a16:creationId xmlns:a16="http://schemas.microsoft.com/office/drawing/2014/main" id="{85C6745A-B577-4476-99C4-0C9CE583A92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mn-lt"/>
              <a:ea typeface="+mn-ea"/>
              <a:cs typeface="+mn-cs"/>
              <a:sym typeface="Trebuchet MS" panose="020B0603020202020204" pitchFamily="34" charset="0"/>
            </a:endParaRPr>
          </a:p>
        </p:txBody>
      </p:sp>
      <p:sp>
        <p:nvSpPr>
          <p:cNvPr id="2" name="Title 1"/>
          <p:cNvSpPr>
            <a:spLocks noGrp="1"/>
          </p:cNvSpPr>
          <p:nvPr>
            <p:ph type="title" hasCustomPrompt="1"/>
          </p:nvPr>
        </p:nvSpPr>
        <p:spPr>
          <a:xfrm>
            <a:off x="361682" y="205769"/>
            <a:ext cx="6522814" cy="666000"/>
          </a:xfrm>
          <a:prstGeom prst="rect">
            <a:avLst/>
          </a:prstGeom>
        </p:spPr>
        <p:txBody>
          <a:bodyPr vert="horz" lIns="91440" tIns="45720" rIns="91440" bIns="45720" rtlCol="0" anchor="ctr">
            <a:noAutofit/>
          </a:bodyPr>
          <a:lstStyle>
            <a:lvl1pPr>
              <a:defRPr lang="en-US" dirty="0">
                <a:solidFill>
                  <a:srgbClr val="FFFFFF"/>
                </a:solidFill>
                <a:latin typeface="+mj-lt"/>
                <a:ea typeface="+mj-ea"/>
                <a:cs typeface="+mj-cs"/>
              </a:defRPr>
            </a:lvl1pPr>
          </a:lstStyle>
          <a:p>
            <a:pPr marL="0" marR="0" lvl="0" indent="0" defTabSz="914377" fontAlgn="auto">
              <a:spcAft>
                <a:spcPts val="0"/>
              </a:spcAft>
              <a:buClrTx/>
              <a:buSzTx/>
              <a:buFontTx/>
              <a:tabLst/>
            </a:pPr>
            <a:r>
              <a:rPr lang="en-US" dirty="0"/>
              <a:t>Click to add title</a:t>
            </a:r>
          </a:p>
        </p:txBody>
      </p:sp>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2024 by Boston Consulting Group. All rights reserved.</a:t>
            </a:r>
          </a:p>
        </p:txBody>
      </p:sp>
      <p:pic>
        <p:nvPicPr>
          <p:cNvPr id="9" name="Picture 8"/>
          <p:cNvPicPr>
            <a:picLocks noChangeAspect="1"/>
          </p:cNvPicPr>
          <p:nvPr userDrawn="1"/>
        </p:nvPicPr>
        <p:blipFill rotWithShape="1">
          <a:blip r:embed="rId5">
            <a:extLst>
              <a:ext uri="{28A0092B-C50C-407E-A947-70E740481C1C}">
                <a14:useLocalDpi xmlns:a14="http://schemas.microsoft.com/office/drawing/2010/main" val="0"/>
              </a:ext>
            </a:extLst>
          </a:blip>
          <a:srcRect t="9052" b="6867"/>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21" name="Slide Number Placeholder 5">
            <a:extLst>
              <a:ext uri="{FF2B5EF4-FFF2-40B4-BE49-F238E27FC236}">
                <a16:creationId xmlns:a16="http://schemas.microsoft.com/office/drawing/2014/main" id="{AF9F709B-26C6-4E3F-8028-DB2E45DB1F25}"/>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40741275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D. 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45C5A15F-DA3B-4B3A-B531-4CA610C896FF}"/>
              </a:ext>
            </a:extLst>
          </p:cNvPr>
          <p:cNvGraphicFramePr>
            <a:graphicFrameLocks noChangeAspect="1"/>
          </p:cNvGraphicFramePr>
          <p:nvPr userDrawn="1">
            <p:custDataLst>
              <p:tags r:id="rId1"/>
            </p:custDataLst>
            <p:extLst>
              <p:ext uri="{D42A27DB-BD31-4B8C-83A1-F6EECF244321}">
                <p14:modId xmlns:p14="http://schemas.microsoft.com/office/powerpoint/2010/main" val="10301000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45C5A15F-DA3B-4B3A-B531-4CA610C896F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2024 by Boston Consulting Group. All rights reserved.</a:t>
            </a:r>
          </a:p>
        </p:txBody>
      </p:sp>
      <p:sp>
        <p:nvSpPr>
          <p:cNvPr id="11" name="Title 1"/>
          <p:cNvSpPr>
            <a:spLocks noGrp="1"/>
          </p:cNvSpPr>
          <p:nvPr>
            <p:ph type="title" hasCustomPrompt="1"/>
          </p:nvPr>
        </p:nvSpPr>
        <p:spPr>
          <a:xfrm>
            <a:off x="450581" y="3826333"/>
            <a:ext cx="11290838" cy="1606550"/>
          </a:xfrm>
        </p:spPr>
        <p:txBody>
          <a:bodyPr vert="horz"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j-ea"/>
                <a:cs typeface="+mj-cs"/>
                <a:sym typeface="Trebuchet MS" panose="020B0603020202020204" pitchFamily="34" charset="0"/>
              </a:defRPr>
            </a:lvl1pPr>
          </a:lstStyle>
          <a:p>
            <a:r>
              <a:rPr lang="en-US" dirty="0"/>
              <a:t>Click to add big statement text</a:t>
            </a:r>
          </a:p>
        </p:txBody>
      </p:sp>
      <p:sp>
        <p:nvSpPr>
          <p:cNvPr id="12" name="Slide Number Placeholder 5">
            <a:extLst>
              <a:ext uri="{FF2B5EF4-FFF2-40B4-BE49-F238E27FC236}">
                <a16:creationId xmlns:a16="http://schemas.microsoft.com/office/drawing/2014/main" id="{4B1CFD9E-251E-4AE1-AE29-9AC418D44EF7}"/>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13628736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D. Big statement icon">
    <p:bg>
      <p:bgPr>
        <a:solidFill>
          <a:schemeClr val="bg1"/>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CDD6A810-0508-40DD-A56A-AB4123611A1F}"/>
              </a:ext>
            </a:extLst>
          </p:cNvPr>
          <p:cNvGraphicFramePr>
            <a:graphicFrameLocks noChangeAspect="1"/>
          </p:cNvGraphicFramePr>
          <p:nvPr userDrawn="1">
            <p:custDataLst>
              <p:tags r:id="rId1"/>
            </p:custDataLst>
            <p:extLst>
              <p:ext uri="{D42A27DB-BD31-4B8C-83A1-F6EECF244321}">
                <p14:modId xmlns:p14="http://schemas.microsoft.com/office/powerpoint/2010/main" val="40014386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CDD6A810-0508-40DD-A56A-AB4123611A1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2024 by Boston Consulting Group. All rights reserved.</a:t>
            </a:r>
          </a:p>
        </p:txBody>
      </p:sp>
      <p:sp>
        <p:nvSpPr>
          <p:cNvPr id="6" name="Rectangle 5"/>
          <p:cNvSpPr/>
          <p:nvPr userDrawn="1"/>
        </p:nvSpPr>
        <p:spPr bwMode="white">
          <a:xfrm>
            <a:off x="450581" y="625475"/>
            <a:ext cx="932688" cy="932688"/>
          </a:xfrm>
          <a:prstGeom prst="rect">
            <a:avLst/>
          </a:prstGeom>
          <a:noFill/>
          <a:ln>
            <a:solidFill>
              <a:srgbClr val="00389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mn-lt"/>
              <a:ea typeface="+mn-ea"/>
              <a:cs typeface="+mn-cs"/>
              <a:sym typeface="Trebuchet MS" panose="020B0603020202020204" pitchFamily="34" charset="0"/>
            </a:endParaRPr>
          </a:p>
        </p:txBody>
      </p:sp>
      <p:sp>
        <p:nvSpPr>
          <p:cNvPr id="7" name="Title 1"/>
          <p:cNvSpPr>
            <a:spLocks noGrp="1"/>
          </p:cNvSpPr>
          <p:nvPr>
            <p:ph type="title" hasCustomPrompt="1"/>
          </p:nvPr>
        </p:nvSpPr>
        <p:spPr>
          <a:xfrm>
            <a:off x="450581" y="3826333"/>
            <a:ext cx="11290838" cy="1606550"/>
          </a:xfrm>
          <a:prstGeom prst="rect">
            <a:avLst/>
          </a:prstGeom>
        </p:spPr>
        <p:txBody>
          <a:bodyPr vert="horz" anchor="b">
            <a:noAutofit/>
          </a:bodyPr>
          <a:lstStyle>
            <a:lvl1pPr marL="0" algn="l" defTabSz="914400" rtl="0" eaLnBrk="1" fontAlgn="auto" latinLnBrk="0" hangingPunct="1">
              <a:lnSpc>
                <a:spcPts val="6000"/>
              </a:lnSpc>
              <a:spcBef>
                <a:spcPts val="0"/>
              </a:spcBef>
              <a:spcAft>
                <a:spcPts val="0"/>
              </a:spcAft>
              <a:defRPr lang="en-US" sz="5400" kern="1200" baseline="0" dirty="0">
                <a:solidFill>
                  <a:srgbClr val="003896"/>
                </a:solidFill>
                <a:latin typeface="+mj-lt"/>
                <a:ea typeface="+mj-ea"/>
                <a:cs typeface="+mj-cs"/>
                <a:sym typeface="Trebuchet MS" panose="020B0603020202020204" pitchFamily="34" charset="0"/>
              </a:defRPr>
            </a:lvl1pPr>
          </a:lstStyle>
          <a:p>
            <a:r>
              <a:rPr lang="en-US" dirty="0"/>
              <a:t>Click to add big statement text</a:t>
            </a:r>
          </a:p>
        </p:txBody>
      </p:sp>
      <p:sp>
        <p:nvSpPr>
          <p:cNvPr id="10" name="Slide Number Placeholder 5">
            <a:extLst>
              <a:ext uri="{FF2B5EF4-FFF2-40B4-BE49-F238E27FC236}">
                <a16:creationId xmlns:a16="http://schemas.microsoft.com/office/drawing/2014/main" id="{7BB80846-B32A-4AAC-8ED2-F74557035F98}"/>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8026473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D. Special gray">
    <p:bg>
      <p:bgPr>
        <a:solidFill>
          <a:schemeClr val="bg1">
            <a:lumMod val="50000"/>
          </a:schemeClr>
        </a:solidFill>
        <a:effectLst/>
      </p:bgPr>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BF490342-4197-448A-B0CF-26ED38D60E5B}"/>
              </a:ext>
            </a:extLst>
          </p:cNvPr>
          <p:cNvGraphicFramePr>
            <a:graphicFrameLocks noChangeAspect="1"/>
          </p:cNvGraphicFramePr>
          <p:nvPr userDrawn="1">
            <p:custDataLst>
              <p:tags r:id="rId1"/>
            </p:custDataLst>
            <p:extLst>
              <p:ext uri="{D42A27DB-BD31-4B8C-83A1-F6EECF244321}">
                <p14:modId xmlns:p14="http://schemas.microsoft.com/office/powerpoint/2010/main" val="9358122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6" name="think-cell data - do not delete" hidden="1">
                        <a:extLst>
                          <a:ext uri="{FF2B5EF4-FFF2-40B4-BE49-F238E27FC236}">
                            <a16:creationId xmlns:a16="http://schemas.microsoft.com/office/drawing/2014/main" id="{BF490342-4197-448A-B0CF-26ED38D60E5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2024 by Boston Consulting Group. All rights reserved.</a:t>
            </a:r>
          </a:p>
        </p:txBody>
      </p:sp>
      <p:sp>
        <p:nvSpPr>
          <p:cNvPr id="2" name="Title 1"/>
          <p:cNvSpPr>
            <a:spLocks noGrp="1"/>
          </p:cNvSpPr>
          <p:nvPr>
            <p:ph type="title" hasCustomPrompt="1"/>
          </p:nvPr>
        </p:nvSpPr>
        <p:spPr>
          <a:xfrm>
            <a:off x="361682" y="205769"/>
            <a:ext cx="9511777" cy="666000"/>
          </a:xfrm>
        </p:spPr>
        <p:txBody>
          <a:bodyPr vert="horz" lIns="91440" tIns="45720" rIns="91440" bIns="45720" rtlCol="0" anchor="ctr">
            <a:noAutofit/>
          </a:bodyPr>
          <a:lstStyle>
            <a:lvl1pPr>
              <a:defRPr lang="en-US" dirty="0">
                <a:solidFill>
                  <a:srgbClr val="FFFFFF"/>
                </a:solidFill>
                <a:latin typeface="+mj-lt"/>
                <a:ea typeface="+mj-ea"/>
                <a:cs typeface="+mj-cs"/>
              </a:defRPr>
            </a:lvl1pPr>
          </a:lstStyle>
          <a:p>
            <a:pPr marL="0" marR="0" lvl="0" indent="0" defTabSz="914377" fontAlgn="auto">
              <a:spcAft>
                <a:spcPts val="0"/>
              </a:spcAft>
              <a:buClrTx/>
              <a:buSzTx/>
              <a:buFontTx/>
              <a:tabLst/>
            </a:pPr>
            <a:r>
              <a:rPr lang="en-US" dirty="0"/>
              <a:t>Click to add title</a:t>
            </a:r>
          </a:p>
        </p:txBody>
      </p:sp>
      <p:sp>
        <p:nvSpPr>
          <p:cNvPr id="17" name="Slide Number Placeholder 5">
            <a:extLst>
              <a:ext uri="{FF2B5EF4-FFF2-40B4-BE49-F238E27FC236}">
                <a16:creationId xmlns:a16="http://schemas.microsoft.com/office/drawing/2014/main" id="{5B3BFE33-56E2-4CC0-BE61-40B56D690CAD}"/>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40183572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4D651929-FD6B-4BD8-B207-F9422B9293E8}"/>
              </a:ext>
            </a:extLst>
          </p:cNvPr>
          <p:cNvGraphicFramePr>
            <a:graphicFrameLocks noChangeAspect="1"/>
          </p:cNvGraphicFramePr>
          <p:nvPr userDrawn="1">
            <p:custDataLst>
              <p:tags r:id="rId1"/>
            </p:custDataLst>
            <p:extLst>
              <p:ext uri="{D42A27DB-BD31-4B8C-83A1-F6EECF244321}">
                <p14:modId xmlns:p14="http://schemas.microsoft.com/office/powerpoint/2010/main" val="38449382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2" name="think-cell data - do not delete" hidden="1">
                        <a:extLst>
                          <a:ext uri="{FF2B5EF4-FFF2-40B4-BE49-F238E27FC236}">
                            <a16:creationId xmlns:a16="http://schemas.microsoft.com/office/drawing/2014/main" id="{4D651929-FD6B-4BD8-B207-F9422B9293E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mn-lt"/>
              <a:ea typeface="+mn-ea"/>
              <a:cs typeface="+mn-cs"/>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mn-lt"/>
              <a:ea typeface="+mn-ea"/>
              <a:cs typeface="+mn-cs"/>
              <a:sym typeface="Trebuchet MS" panose="020B0603020202020204" pitchFamily="34" charset="0"/>
            </a:endParaRPr>
          </a:p>
        </p:txBody>
      </p:sp>
      <p:sp>
        <p:nvSpPr>
          <p:cNvPr id="20" name="TextBox 19"/>
          <p:cNvSpPr txBox="1"/>
          <p:nvPr userDrawn="1"/>
        </p:nvSpPr>
        <p:spPr>
          <a:xfrm>
            <a:off x="361682" y="2548118"/>
            <a:ext cx="3087718" cy="1761764"/>
          </a:xfrm>
          <a:prstGeom prst="rect">
            <a:avLst/>
          </a:prstGeom>
          <a:noFill/>
        </p:spPr>
        <p:txBody>
          <a:bodyPr wrap="square" lIns="91440" tIns="0" rIns="91440" bIns="0" rtlCol="0" anchor="ctr">
            <a:spAutoFit/>
          </a:bodyPr>
          <a:lstStyle/>
          <a:p>
            <a:pPr marL="0" indent="0">
              <a:lnSpc>
                <a:spcPct val="106000"/>
              </a:lnSpc>
              <a:spcAft>
                <a:spcPts val="700"/>
              </a:spcAft>
              <a:buFontTx/>
              <a:buNone/>
            </a:pPr>
            <a:r>
              <a:rPr lang="en-US" sz="5400" dirty="0">
                <a:solidFill>
                  <a:schemeClr val="tx2"/>
                </a:solidFill>
                <a:latin typeface="+mn-lt"/>
                <a:ea typeface="+mn-ea"/>
                <a:cs typeface="+mn-cs"/>
                <a:sym typeface="Trebuchet MS" panose="020B0603020202020204" pitchFamily="34" charset="0"/>
              </a:rPr>
              <a:t>Table of contents</a:t>
            </a:r>
          </a:p>
        </p:txBody>
      </p:sp>
      <p:sp>
        <p:nvSpPr>
          <p:cNvPr id="24"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2024 by Boston Consulting Group. All rights reserved.</a:t>
            </a:r>
          </a:p>
        </p:txBody>
      </p:sp>
      <p:pic>
        <p:nvPicPr>
          <p:cNvPr id="10" name="Picture 9"/>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
        <p:nvSpPr>
          <p:cNvPr id="16" name="Slide Number Placeholder 5">
            <a:extLst>
              <a:ext uri="{FF2B5EF4-FFF2-40B4-BE49-F238E27FC236}">
                <a16:creationId xmlns:a16="http://schemas.microsoft.com/office/drawing/2014/main" id="{FD6188FC-73BD-42F6-B604-3AD0B75A50BE}"/>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22386715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p:cSld name="D. 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81138223-C33A-4C68-9C6A-6A837EE401A5}"/>
              </a:ext>
            </a:extLst>
          </p:cNvPr>
          <p:cNvGraphicFramePr>
            <a:graphicFrameLocks noChangeAspect="1"/>
          </p:cNvGraphicFramePr>
          <p:nvPr userDrawn="1">
            <p:custDataLst>
              <p:tags r:id="rId1"/>
            </p:custDataLst>
            <p:extLst>
              <p:ext uri="{D42A27DB-BD31-4B8C-83A1-F6EECF244321}">
                <p14:modId xmlns:p14="http://schemas.microsoft.com/office/powerpoint/2010/main" val="5920939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2" name="think-cell data - do not delete" hidden="1">
                        <a:extLst>
                          <a:ext uri="{FF2B5EF4-FFF2-40B4-BE49-F238E27FC236}">
                            <a16:creationId xmlns:a16="http://schemas.microsoft.com/office/drawing/2014/main" id="{81138223-C33A-4C68-9C6A-6A837EE401A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2024 by Boston Consulting Group. All rights reserved.</a:t>
            </a:r>
          </a:p>
        </p:txBody>
      </p:sp>
      <p:sp>
        <p:nvSpPr>
          <p:cNvPr id="7" name="Slide Number Placeholder 5">
            <a:extLst>
              <a:ext uri="{FF2B5EF4-FFF2-40B4-BE49-F238E27FC236}">
                <a16:creationId xmlns:a16="http://schemas.microsoft.com/office/drawing/2014/main" id="{1E52BCAD-5041-4BAE-A738-DA430AA331FA}"/>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26172194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D. Blank">
    <p:bg>
      <p:bgPr>
        <a:solidFill>
          <a:schemeClr val="bg1"/>
        </a:solidFill>
        <a:effectLst/>
      </p:bgPr>
    </p:bg>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7EFE141A-F232-47D4-B465-D53F1DEF4C51}"/>
              </a:ext>
            </a:extLst>
          </p:cNvPr>
          <p:cNvGraphicFramePr>
            <a:graphicFrameLocks noChangeAspect="1"/>
          </p:cNvGraphicFramePr>
          <p:nvPr userDrawn="1">
            <p:custDataLst>
              <p:tags r:id="rId1"/>
            </p:custDataLst>
            <p:extLst>
              <p:ext uri="{D42A27DB-BD31-4B8C-83A1-F6EECF244321}">
                <p14:modId xmlns:p14="http://schemas.microsoft.com/office/powerpoint/2010/main" val="2017656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2" name="think-cell data - do not delete" hidden="1">
                        <a:extLst>
                          <a:ext uri="{FF2B5EF4-FFF2-40B4-BE49-F238E27FC236}">
                            <a16:creationId xmlns:a16="http://schemas.microsoft.com/office/drawing/2014/main" id="{7EFE141A-F232-47D4-B465-D53F1DEF4C5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2024 by Boston Consulting Group. All rights reserved.</a:t>
            </a:r>
          </a:p>
        </p:txBody>
      </p:sp>
      <p:sp>
        <p:nvSpPr>
          <p:cNvPr id="8" name="Slide Number Placeholder 5">
            <a:extLst>
              <a:ext uri="{FF2B5EF4-FFF2-40B4-BE49-F238E27FC236}">
                <a16:creationId xmlns:a16="http://schemas.microsoft.com/office/drawing/2014/main" id="{79E68C13-0572-42C4-98A1-884BFCECC9E6}"/>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13047062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D. Disclaimer">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4D84A79C-1473-44CA-85EA-931707B99630}"/>
              </a:ext>
            </a:extLst>
          </p:cNvPr>
          <p:cNvGraphicFramePr>
            <a:graphicFrameLocks noChangeAspect="1"/>
          </p:cNvGraphicFramePr>
          <p:nvPr userDrawn="1">
            <p:custDataLst>
              <p:tags r:id="rId1"/>
            </p:custDataLst>
            <p:extLst>
              <p:ext uri="{D42A27DB-BD31-4B8C-83A1-F6EECF244321}">
                <p14:modId xmlns:p14="http://schemas.microsoft.com/office/powerpoint/2010/main" val="19365335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2" name="think-cell data - do not delete" hidden="1">
                        <a:extLst>
                          <a:ext uri="{FF2B5EF4-FFF2-40B4-BE49-F238E27FC236}">
                            <a16:creationId xmlns:a16="http://schemas.microsoft.com/office/drawing/2014/main" id="{4D84A79C-1473-44CA-85EA-931707B9963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Title 6"/>
          <p:cNvSpPr txBox="1">
            <a:spLocks/>
          </p:cNvSpPr>
          <p:nvPr/>
        </p:nvSpPr>
        <p:spPr>
          <a:xfrm>
            <a:off x="639044" y="2973076"/>
            <a:ext cx="3199529" cy="70634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100" dirty="0">
                <a:gradFill>
                  <a:gsLst>
                    <a:gs pos="100000">
                      <a:schemeClr val="tx2"/>
                    </a:gs>
                    <a:gs pos="2000">
                      <a:schemeClr val="accent2"/>
                    </a:gs>
                  </a:gsLst>
                  <a:lin ang="2700000" scaled="0"/>
                </a:gradFill>
                <a:latin typeface="+mn-lt"/>
                <a:ea typeface="+mn-ea"/>
                <a:cs typeface="+mn-cs"/>
                <a:sym typeface="Trebuchet MS" panose="020B0603020202020204" pitchFamily="34" charset="0"/>
              </a:rPr>
              <a:t>Disclaimer</a:t>
            </a:r>
          </a:p>
        </p:txBody>
      </p:sp>
      <p:cxnSp>
        <p:nvCxnSpPr>
          <p:cNvPr id="9" name="Straight Connector 8"/>
          <p:cNvCxnSpPr/>
          <p:nvPr/>
        </p:nvCxnSpPr>
        <p:spPr>
          <a:xfrm>
            <a:off x="4367898" y="1630185"/>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0"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2024 by Boston Consulting Group. All rights reserved.</a:t>
            </a:r>
          </a:p>
        </p:txBody>
      </p:sp>
      <p:sp>
        <p:nvSpPr>
          <p:cNvPr id="12" name="Slide Number Placeholder 5">
            <a:extLst>
              <a:ext uri="{FF2B5EF4-FFF2-40B4-BE49-F238E27FC236}">
                <a16:creationId xmlns:a16="http://schemas.microsoft.com/office/drawing/2014/main" id="{E0690E20-C67C-4DC3-B135-62D16AE3932C}"/>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
        <p:nvSpPr>
          <p:cNvPr id="13" name="Text Placeholder 4">
            <a:extLst>
              <a:ext uri="{FF2B5EF4-FFF2-40B4-BE49-F238E27FC236}">
                <a16:creationId xmlns:a16="http://schemas.microsoft.com/office/drawing/2014/main" id="{EB30A70E-0522-4FA4-8C79-C607518A7D86}"/>
              </a:ext>
            </a:extLst>
          </p:cNvPr>
          <p:cNvSpPr>
            <a:spLocks noGrp="1"/>
          </p:cNvSpPr>
          <p:nvPr>
            <p:ph type="body" sz="quarter" idx="10" hasCustomPrompt="1"/>
          </p:nvPr>
        </p:nvSpPr>
        <p:spPr>
          <a:xfrm>
            <a:off x="5021826" y="1664256"/>
            <a:ext cx="6209072" cy="3323987"/>
          </a:xfrm>
        </p:spPr>
        <p:txBody>
          <a:bodyPr anchor="ctr"/>
          <a:lstStyle>
            <a:lvl1pPr marL="0" indent="0" algn="l" defTabSz="914400" rtl="0" eaLnBrk="1" latinLnBrk="0" hangingPunct="1">
              <a:lnSpc>
                <a:spcPct val="100000"/>
              </a:lnSpc>
              <a:defRPr lang="en-US" sz="900" b="0" kern="1200" dirty="0">
                <a:solidFill>
                  <a:schemeClr val="tx1"/>
                </a:solidFill>
                <a:latin typeface="+mn-lt"/>
                <a:ea typeface="+mn-ea"/>
                <a:cs typeface="+mn-cs"/>
              </a:defRPr>
            </a:lvl1pPr>
          </a:lstStyle>
          <a:p>
            <a:pPr lvl="0"/>
            <a:r>
              <a:rPr lang="en-US" dirty="0"/>
              <a:t>Add text</a:t>
            </a:r>
          </a:p>
        </p:txBody>
      </p:sp>
    </p:spTree>
    <p:extLst>
      <p:ext uri="{BB962C8B-B14F-4D97-AF65-F5344CB8AC3E}">
        <p14:creationId xmlns:p14="http://schemas.microsoft.com/office/powerpoint/2010/main" val="25343271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blank" preserve="1">
  <p:cSld name="D. 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374235673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84" imgH="384" progId="TCLayout.ActiveDocument.1">
                  <p:embed/>
                </p:oleObj>
              </mc:Choice>
              <mc:Fallback>
                <p:oleObj name="think-cell Slide" r:id="rId3" imgW="384" imgH="384"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7" name="Picture 6">
            <a:extLst>
              <a:ext uri="{FF2B5EF4-FFF2-40B4-BE49-F238E27FC236}">
                <a16:creationId xmlns:a16="http://schemas.microsoft.com/office/drawing/2014/main" id="{71E594B0-1C04-463B-A811-0A7A8D27CB4F}"/>
              </a:ext>
            </a:extLst>
          </p:cNvPr>
          <p:cNvPicPr>
            <a:picLocks noChangeAspect="1"/>
          </p:cNvPicPr>
          <p:nvPr userDrawn="1"/>
        </p:nvPicPr>
        <p:blipFill>
          <a:blip r:embed="rId5"/>
          <a:stretch>
            <a:fillRect/>
          </a:stretch>
        </p:blipFill>
        <p:spPr>
          <a:xfrm>
            <a:off x="847291" y="1463747"/>
            <a:ext cx="3937000" cy="3568700"/>
          </a:xfrm>
          <a:prstGeom prst="rect">
            <a:avLst/>
          </a:prstGeom>
        </p:spPr>
      </p:pic>
      <p:sp>
        <p:nvSpPr>
          <p:cNvPr id="11" name="Title 1">
            <a:extLst>
              <a:ext uri="{FF2B5EF4-FFF2-40B4-BE49-F238E27FC236}">
                <a16:creationId xmlns:a16="http://schemas.microsoft.com/office/drawing/2014/main" id="{85F1BBFA-89AF-4626-8047-13BCCDB999F9}"/>
              </a:ext>
            </a:extLst>
          </p:cNvPr>
          <p:cNvSpPr txBox="1">
            <a:spLocks/>
          </p:cNvSpPr>
          <p:nvPr userDrawn="1"/>
        </p:nvSpPr>
        <p:spPr>
          <a:xfrm>
            <a:off x="5392740" y="2867099"/>
            <a:ext cx="6343001" cy="676275"/>
          </a:xfrm>
          <a:prstGeom prst="rect">
            <a:avLst/>
          </a:prstGeom>
        </p:spPr>
        <p:txBody>
          <a:bodyPr vert="horz" lIns="91440" tIns="45720" rIns="91440" bIns="45720" rtlCol="0" anchor="b">
            <a:normAutofit/>
          </a:bodyPr>
          <a:lstStyle>
            <a:lvl1pPr algn="l" defTabSz="914377" rtl="0" eaLnBrk="1" latinLnBrk="0" hangingPunct="1">
              <a:lnSpc>
                <a:spcPct val="90000"/>
              </a:lnSpc>
              <a:spcBef>
                <a:spcPct val="0"/>
              </a:spcBef>
              <a:buNone/>
              <a:defRPr sz="2800" kern="1200">
                <a:solidFill>
                  <a:schemeClr val="tx1"/>
                </a:solidFill>
                <a:latin typeface="+mj-lt"/>
                <a:ea typeface="+mj-ea"/>
                <a:cs typeface="Arial" panose="020B0604020202020204" pitchFamily="34" charset="0"/>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US" sz="2800" b="0" i="0" u="none" strike="noStrike" kern="1200" cap="none" spc="0" normalizeH="0" baseline="0" noProof="0" dirty="0">
                <a:ln>
                  <a:noFill/>
                </a:ln>
                <a:solidFill>
                  <a:srgbClr val="003896"/>
                </a:solidFill>
                <a:effectLst/>
                <a:uLnTx/>
                <a:uFillTx/>
                <a:latin typeface="+mn-lt"/>
                <a:ea typeface="+mn-ea"/>
                <a:cs typeface="+mn-cs"/>
              </a:rPr>
              <a:t>Conclusion</a:t>
            </a:r>
          </a:p>
        </p:txBody>
      </p:sp>
      <p:pic>
        <p:nvPicPr>
          <p:cNvPr id="12" name="Picture Placeholder 4">
            <a:extLst>
              <a:ext uri="{FF2B5EF4-FFF2-40B4-BE49-F238E27FC236}">
                <a16:creationId xmlns:a16="http://schemas.microsoft.com/office/drawing/2014/main" id="{39A2A5AB-838F-4F89-B9BB-A32B338E2B25}"/>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a:fillRect/>
          </a:stretch>
        </p:blipFill>
        <p:spPr>
          <a:xfrm>
            <a:off x="1333037" y="1598327"/>
            <a:ext cx="3294851"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rgbClr val="C97A00"/>
          </a:solidFill>
          <a:ln>
            <a:noFill/>
          </a:ln>
        </p:spPr>
      </p:pic>
      <p:sp>
        <p:nvSpPr>
          <p:cNvPr id="13" name="Rectangle 12">
            <a:extLst>
              <a:ext uri="{FF2B5EF4-FFF2-40B4-BE49-F238E27FC236}">
                <a16:creationId xmlns:a16="http://schemas.microsoft.com/office/drawing/2014/main" id="{B29589D1-BAA1-415B-A873-F7E60E27438D}"/>
              </a:ext>
            </a:extLst>
          </p:cNvPr>
          <p:cNvSpPr/>
          <p:nvPr userDrawn="1"/>
        </p:nvSpPr>
        <p:spPr>
          <a:xfrm>
            <a:off x="0" y="6593974"/>
            <a:ext cx="12192000" cy="264026"/>
          </a:xfrm>
          <a:prstGeom prst="rect">
            <a:avLst/>
          </a:prstGeom>
          <a:solidFill>
            <a:srgbClr val="83725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endParaRPr>
          </a:p>
        </p:txBody>
      </p:sp>
      <p:sp>
        <p:nvSpPr>
          <p:cNvPr id="14" name="Rectangle 13">
            <a:extLst>
              <a:ext uri="{FF2B5EF4-FFF2-40B4-BE49-F238E27FC236}">
                <a16:creationId xmlns:a16="http://schemas.microsoft.com/office/drawing/2014/main" id="{B349C54B-FA75-426C-A48F-221550760F90}"/>
              </a:ext>
            </a:extLst>
          </p:cNvPr>
          <p:cNvSpPr/>
          <p:nvPr userDrawn="1"/>
        </p:nvSpPr>
        <p:spPr>
          <a:xfrm>
            <a:off x="0" y="0"/>
            <a:ext cx="12192000" cy="990600"/>
          </a:xfrm>
          <a:prstGeom prst="rect">
            <a:avLst/>
          </a:prstGeom>
          <a:solidFill>
            <a:srgbClr val="00389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endParaRPr>
          </a:p>
        </p:txBody>
      </p:sp>
      <p:grpSp>
        <p:nvGrpSpPr>
          <p:cNvPr id="16" name="Group 15">
            <a:extLst>
              <a:ext uri="{FF2B5EF4-FFF2-40B4-BE49-F238E27FC236}">
                <a16:creationId xmlns:a16="http://schemas.microsoft.com/office/drawing/2014/main" id="{166A544E-79BF-440A-BCB6-6697F80D69FD}"/>
              </a:ext>
            </a:extLst>
          </p:cNvPr>
          <p:cNvGrpSpPr/>
          <p:nvPr userDrawn="1"/>
        </p:nvGrpSpPr>
        <p:grpSpPr>
          <a:xfrm>
            <a:off x="9733443" y="171358"/>
            <a:ext cx="2148924" cy="651617"/>
            <a:chOff x="7522435" y="1661173"/>
            <a:chExt cx="2715828" cy="823519"/>
          </a:xfrm>
        </p:grpSpPr>
        <p:sp>
          <p:nvSpPr>
            <p:cNvPr id="17" name="Freeform 23">
              <a:extLst>
                <a:ext uri="{FF2B5EF4-FFF2-40B4-BE49-F238E27FC236}">
                  <a16:creationId xmlns:a16="http://schemas.microsoft.com/office/drawing/2014/main" id="{E6547358-C7DE-409B-AA84-2ED00D31D3A5}"/>
                </a:ext>
              </a:extLst>
            </p:cNvPr>
            <p:cNvSpPr/>
            <p:nvPr userDrawn="1"/>
          </p:nvSpPr>
          <p:spPr>
            <a:xfrm>
              <a:off x="7522435" y="1661173"/>
              <a:ext cx="215990" cy="606778"/>
            </a:xfrm>
            <a:custGeom>
              <a:avLst/>
              <a:gdLst>
                <a:gd name="connsiteX0" fmla="*/ 0 w 215990"/>
                <a:gd name="connsiteY0" fmla="*/ 0 h 606778"/>
                <a:gd name="connsiteX1" fmla="*/ 211681 w 215990"/>
                <a:gd name="connsiteY1" fmla="*/ 0 h 606778"/>
                <a:gd name="connsiteX2" fmla="*/ 188843 w 215990"/>
                <a:gd name="connsiteY2" fmla="*/ 27680 h 606778"/>
                <a:gd name="connsiteX3" fmla="*/ 105423 w 215990"/>
                <a:gd name="connsiteY3" fmla="*/ 300778 h 606778"/>
                <a:gd name="connsiteX4" fmla="*/ 188843 w 215990"/>
                <a:gd name="connsiteY4" fmla="*/ 573876 h 606778"/>
                <a:gd name="connsiteX5" fmla="*/ 215990 w 215990"/>
                <a:gd name="connsiteY5" fmla="*/ 606778 h 606778"/>
                <a:gd name="connsiteX6" fmla="*/ 0 w 215990"/>
                <a:gd name="connsiteY6" fmla="*/ 606778 h 60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990" h="606778">
                  <a:moveTo>
                    <a:pt x="0" y="0"/>
                  </a:moveTo>
                  <a:lnTo>
                    <a:pt x="211681" y="0"/>
                  </a:lnTo>
                  <a:lnTo>
                    <a:pt x="188843" y="27680"/>
                  </a:lnTo>
                  <a:cubicBezTo>
                    <a:pt x="136176" y="105638"/>
                    <a:pt x="105423" y="199617"/>
                    <a:pt x="105423" y="300778"/>
                  </a:cubicBezTo>
                  <a:cubicBezTo>
                    <a:pt x="105423" y="401940"/>
                    <a:pt x="136176" y="495918"/>
                    <a:pt x="188843" y="573876"/>
                  </a:cubicBezTo>
                  <a:lnTo>
                    <a:pt x="215990" y="606778"/>
                  </a:lnTo>
                  <a:lnTo>
                    <a:pt x="0" y="606778"/>
                  </a:lnTo>
                  <a:close/>
                </a:path>
              </a:pathLst>
            </a:custGeom>
            <a:solidFill>
              <a:srgbClr val="C97A00"/>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endParaRPr>
            </a:p>
          </p:txBody>
        </p:sp>
        <p:pic>
          <p:nvPicPr>
            <p:cNvPr id="18" name="Picture 17" descr="A black and white logo&#10;&#10;Description automatically generated">
              <a:extLst>
                <a:ext uri="{FF2B5EF4-FFF2-40B4-BE49-F238E27FC236}">
                  <a16:creationId xmlns:a16="http://schemas.microsoft.com/office/drawing/2014/main" id="{BA61854B-CA2A-495D-9276-5729CFB5E620}"/>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7883826" y="1756056"/>
              <a:ext cx="2354437" cy="728636"/>
            </a:xfrm>
            <a:prstGeom prst="rect">
              <a:avLst/>
            </a:prstGeom>
          </p:spPr>
        </p:pic>
      </p:grpSp>
      <p:pic>
        <p:nvPicPr>
          <p:cNvPr id="19" name="Picture 18">
            <a:extLst>
              <a:ext uri="{FF2B5EF4-FFF2-40B4-BE49-F238E27FC236}">
                <a16:creationId xmlns:a16="http://schemas.microsoft.com/office/drawing/2014/main" id="{109865AD-AA5B-4C39-9D44-0A50D4DAFC6A}"/>
              </a:ext>
            </a:extLst>
          </p:cNvPr>
          <p:cNvPicPr>
            <a:picLocks/>
          </p:cNvPicPr>
          <p:nvPr userDrawn="1"/>
        </p:nvPicPr>
        <p:blipFill>
          <a:blip r:embed="rId8" cstate="screen">
            <a:extLst>
              <a:ext uri="{28A0092B-C50C-407E-A947-70E740481C1C}">
                <a14:useLocalDpi xmlns:a14="http://schemas.microsoft.com/office/drawing/2010/main"/>
              </a:ext>
            </a:extLst>
          </a:blip>
          <a:stretch>
            <a:fillRect/>
          </a:stretch>
        </p:blipFill>
        <p:spPr>
          <a:xfrm>
            <a:off x="451165" y="3285600"/>
            <a:ext cx="2264400" cy="2048400"/>
          </a:xfrm>
          <a:prstGeom prst="rect">
            <a:avLst/>
          </a:prstGeom>
        </p:spPr>
      </p:pic>
      <p:pic>
        <p:nvPicPr>
          <p:cNvPr id="20" name="Picture Placeholder 7">
            <a:extLst>
              <a:ext uri="{FF2B5EF4-FFF2-40B4-BE49-F238E27FC236}">
                <a16:creationId xmlns:a16="http://schemas.microsoft.com/office/drawing/2014/main" id="{E494836F-1510-4C70-8CEE-F833B0C043C6}"/>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738189" y="3376613"/>
            <a:ext cx="1895475" cy="1895475"/>
          </a:xfrm>
          <a:prstGeom prst="ellipse">
            <a:avLst/>
          </a:prstGeom>
        </p:spPr>
      </p:pic>
    </p:spTree>
    <p:extLst>
      <p:ext uri="{BB962C8B-B14F-4D97-AF65-F5344CB8AC3E}">
        <p14:creationId xmlns:p14="http://schemas.microsoft.com/office/powerpoint/2010/main" val="37891753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D. Layout guide">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8E065647-A2ED-4B5F-8E41-BAFA51AF08F5}"/>
              </a:ext>
            </a:extLst>
          </p:cNvPr>
          <p:cNvGraphicFramePr>
            <a:graphicFrameLocks noChangeAspect="1"/>
          </p:cNvGraphicFramePr>
          <p:nvPr userDrawn="1">
            <p:custDataLst>
              <p:tags r:id="rId1"/>
            </p:custDataLst>
            <p:extLst>
              <p:ext uri="{D42A27DB-BD31-4B8C-83A1-F6EECF244321}">
                <p14:modId xmlns:p14="http://schemas.microsoft.com/office/powerpoint/2010/main" val="39418579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8E065647-A2ED-4B5F-8E41-BAFA51AF08F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2024 by Boston Consulting Group. All rights reserved.</a:t>
            </a:r>
          </a:p>
        </p:txBody>
      </p:sp>
      <p:grpSp>
        <p:nvGrpSpPr>
          <p:cNvPr id="50" name="Group 49">
            <a:extLst>
              <a:ext uri="{FF2B5EF4-FFF2-40B4-BE49-F238E27FC236}">
                <a16:creationId xmlns:a16="http://schemas.microsoft.com/office/drawing/2014/main" id="{A8B39003-53E1-436A-ACB4-947ED6F87D57}"/>
              </a:ext>
            </a:extLst>
          </p:cNvPr>
          <p:cNvGrpSpPr/>
          <p:nvPr userDrawn="1"/>
        </p:nvGrpSpPr>
        <p:grpSpPr>
          <a:xfrm>
            <a:off x="-600" y="0"/>
            <a:ext cx="12193200" cy="6858000"/>
            <a:chOff x="-600" y="0"/>
            <a:chExt cx="12193200" cy="6858000"/>
          </a:xfrm>
        </p:grpSpPr>
        <p:sp>
          <p:nvSpPr>
            <p:cNvPr id="51" name="No fly zone">
              <a:extLst>
                <a:ext uri="{FF2B5EF4-FFF2-40B4-BE49-F238E27FC236}">
                  <a16:creationId xmlns:a16="http://schemas.microsoft.com/office/drawing/2014/main" id="{A756E016-5188-4F58-BBA5-24A32730D6A5}"/>
                </a:ext>
              </a:extLst>
            </p:cNvPr>
            <p:cNvSpPr/>
            <p:nvPr/>
          </p:nvSpPr>
          <p:spPr>
            <a:xfrm>
              <a:off x="-600" y="0"/>
              <a:ext cx="12193199" cy="6858000"/>
            </a:xfrm>
            <a:custGeom>
              <a:avLst/>
              <a:gdLst>
                <a:gd name="connsiteX0" fmla="*/ 0 w 12193199"/>
                <a:gd name="connsiteY0" fmla="*/ 0 h 6858000"/>
                <a:gd name="connsiteX1" fmla="*/ 12193199 w 12193199"/>
                <a:gd name="connsiteY1" fmla="*/ 0 h 6858000"/>
                <a:gd name="connsiteX2" fmla="*/ 12193199 w 12193199"/>
                <a:gd name="connsiteY2" fmla="*/ 622800 h 6858000"/>
                <a:gd name="connsiteX3" fmla="*/ 12191999 w 12193199"/>
                <a:gd name="connsiteY3" fmla="*/ 622800 h 6858000"/>
                <a:gd name="connsiteX4" fmla="*/ 12191999 w 12193199"/>
                <a:gd name="connsiteY4" fmla="*/ 6160597 h 6858000"/>
                <a:gd name="connsiteX5" fmla="*/ 12193199 w 12193199"/>
                <a:gd name="connsiteY5" fmla="*/ 6160597 h 6858000"/>
                <a:gd name="connsiteX6" fmla="*/ 12193199 w 12193199"/>
                <a:gd name="connsiteY6" fmla="*/ 6858000 h 6858000"/>
                <a:gd name="connsiteX7" fmla="*/ 12191999 w 12193199"/>
                <a:gd name="connsiteY7" fmla="*/ 6858000 h 6858000"/>
                <a:gd name="connsiteX8" fmla="*/ 11561999 w 12193199"/>
                <a:gd name="connsiteY8" fmla="*/ 6858000 h 6858000"/>
                <a:gd name="connsiteX9" fmla="*/ 630001 w 12193199"/>
                <a:gd name="connsiteY9" fmla="*/ 6858000 h 6858000"/>
                <a:gd name="connsiteX10" fmla="*/ 1 w 12193199"/>
                <a:gd name="connsiteY10" fmla="*/ 6858000 h 6858000"/>
                <a:gd name="connsiteX11" fmla="*/ 1 w 12193199"/>
                <a:gd name="connsiteY11" fmla="*/ 6160597 h 6858000"/>
                <a:gd name="connsiteX12" fmla="*/ 1 w 12193199"/>
                <a:gd name="connsiteY12" fmla="*/ 622800 h 6858000"/>
                <a:gd name="connsiteX13" fmla="*/ 0 w 12193199"/>
                <a:gd name="connsiteY13"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3199" h="6858000">
                  <a:moveTo>
                    <a:pt x="0" y="0"/>
                  </a:moveTo>
                  <a:lnTo>
                    <a:pt x="12193199" y="0"/>
                  </a:lnTo>
                  <a:lnTo>
                    <a:pt x="12193199" y="622800"/>
                  </a:lnTo>
                  <a:lnTo>
                    <a:pt x="12191999" y="622800"/>
                  </a:lnTo>
                  <a:lnTo>
                    <a:pt x="12191999" y="6160597"/>
                  </a:lnTo>
                  <a:lnTo>
                    <a:pt x="12193199" y="6160597"/>
                  </a:lnTo>
                  <a:lnTo>
                    <a:pt x="12193199" y="6858000"/>
                  </a:lnTo>
                  <a:lnTo>
                    <a:pt x="12191999" y="6858000"/>
                  </a:lnTo>
                  <a:lnTo>
                    <a:pt x="11561999"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en-US" dirty="0">
                <a:solidFill>
                  <a:schemeClr val="tx1"/>
                </a:solidFill>
                <a:latin typeface="+mn-lt"/>
              </a:endParaRPr>
            </a:p>
          </p:txBody>
        </p:sp>
        <p:sp>
          <p:nvSpPr>
            <p:cNvPr id="52" name="Slide edges">
              <a:extLst>
                <a:ext uri="{FF2B5EF4-FFF2-40B4-BE49-F238E27FC236}">
                  <a16:creationId xmlns:a16="http://schemas.microsoft.com/office/drawing/2014/main" id="{D1DB9AE2-BA8D-49B8-9B5A-F99A7ECC17A5}"/>
                </a:ext>
              </a:extLst>
            </p:cNvPr>
            <p:cNvSpPr>
              <a:spLocks/>
            </p:cNvSpPr>
            <p:nvPr/>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rgbClr val="6E6F7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75757"/>
                </a:solidFill>
                <a:effectLst/>
                <a:uLnTx/>
                <a:uFillTx/>
                <a:latin typeface="+mn-lt"/>
                <a:ea typeface="+mn-ea"/>
                <a:cs typeface="+mn-cs"/>
              </a:endParaRPr>
            </a:p>
          </p:txBody>
        </p:sp>
        <p:sp>
          <p:nvSpPr>
            <p:cNvPr id="53" name="myWhite">
              <a:extLst>
                <a:ext uri="{FF2B5EF4-FFF2-40B4-BE49-F238E27FC236}">
                  <a16:creationId xmlns:a16="http://schemas.microsoft.com/office/drawing/2014/main" id="{E8252EA3-B759-4DC6-949F-0E289479AF15}"/>
                </a:ext>
              </a:extLst>
            </p:cNvPr>
            <p:cNvSpPr/>
            <p:nvPr/>
          </p:nvSpPr>
          <p:spPr>
            <a:xfrm>
              <a:off x="450580" y="205769"/>
              <a:ext cx="11290838" cy="5876744"/>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grpSp>
          <p:nvGrpSpPr>
            <p:cNvPr id="54" name="Baselines / anchors">
              <a:extLst>
                <a:ext uri="{FF2B5EF4-FFF2-40B4-BE49-F238E27FC236}">
                  <a16:creationId xmlns:a16="http://schemas.microsoft.com/office/drawing/2014/main" id="{D7A923B6-4FAF-4E8B-ADAC-623BC6BAE525}"/>
                </a:ext>
              </a:extLst>
            </p:cNvPr>
            <p:cNvGrpSpPr/>
            <p:nvPr/>
          </p:nvGrpSpPr>
          <p:grpSpPr>
            <a:xfrm>
              <a:off x="-600" y="205769"/>
              <a:ext cx="12193200" cy="5876744"/>
              <a:chOff x="12623800" y="622800"/>
              <a:chExt cx="11176000" cy="5536800"/>
            </a:xfrm>
          </p:grpSpPr>
          <p:cxnSp>
            <p:nvCxnSpPr>
              <p:cNvPr id="80" name="Straight Connector 79">
                <a:extLst>
                  <a:ext uri="{FF2B5EF4-FFF2-40B4-BE49-F238E27FC236}">
                    <a16:creationId xmlns:a16="http://schemas.microsoft.com/office/drawing/2014/main" id="{E01A88E5-9B27-4F56-AE16-DA19C3FB653A}"/>
                  </a:ext>
                </a:extLst>
              </p:cNvPr>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9B70C2A1-5933-4D76-8FF7-934287B17328}"/>
                  </a:ext>
                </a:extLst>
              </p:cNvPr>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F81569F3-F39D-47C1-BCC7-E4AA65041A9D}"/>
                  </a:ext>
                </a:extLst>
              </p:cNvPr>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6DA5F324-3C88-40E0-BEEF-C69D78B71C8D}"/>
                  </a:ext>
                </a:extLst>
              </p:cNvPr>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167454A9-E534-4A11-B19B-9BFFA69007C8}"/>
                  </a:ext>
                </a:extLst>
              </p:cNvPr>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6DF25A16-3D4C-4E0A-9EC3-8FF477CBB5C7}"/>
                  </a:ext>
                </a:extLst>
              </p:cNvPr>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0E6CA1CF-6A40-43BE-99F1-993D8B548BF8}"/>
                  </a:ext>
                </a:extLst>
              </p:cNvPr>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2336E181-DF13-4DF7-9B2E-065E1CBABB49}"/>
                  </a:ext>
                </a:extLst>
              </p:cNvPr>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E528DB20-22E1-4BF5-8B1E-5C8FAC2A5CEA}"/>
                  </a:ext>
                </a:extLst>
              </p:cNvPr>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D2C569D4-CC55-4FF9-A01B-661CAD152289}"/>
                  </a:ext>
                </a:extLst>
              </p:cNvPr>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83BB704F-E560-4F35-92CA-73CA7E7F5263}"/>
                  </a:ext>
                </a:extLst>
              </p:cNvPr>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7A1BCA09-6963-4B1B-9AEE-3A487539847A}"/>
                  </a:ext>
                </a:extLst>
              </p:cNvPr>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9B511DBF-EBB7-41BE-B731-B4DB9B8FE6B2}"/>
                  </a:ext>
                </a:extLst>
              </p:cNvPr>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7DDA6E89-5E53-45ED-80BC-658F3C8904D3}"/>
                  </a:ext>
                </a:extLst>
              </p:cNvPr>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F473898E-8406-4F70-ACCC-152CC9CA8E58}"/>
                  </a:ext>
                </a:extLst>
              </p:cNvPr>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E0EE86B0-6EA3-4050-8AB2-9C54D6BA949B}"/>
                  </a:ext>
                </a:extLst>
              </p:cNvPr>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43AA1263-8ED6-4E06-9F7F-8A00A8D128DB}"/>
                  </a:ext>
                </a:extLst>
              </p:cNvPr>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1B1017B9-6232-4788-9B72-5097E85A30B4}"/>
                  </a:ext>
                </a:extLst>
              </p:cNvPr>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D78AEEDA-730E-4A90-BEFD-4E8788E4184B}"/>
                  </a:ext>
                </a:extLst>
              </p:cNvPr>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C3FEC544-AA47-40A9-AACA-4447C40E189A}"/>
                  </a:ext>
                </a:extLst>
              </p:cNvPr>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sp>
          <p:nvSpPr>
            <p:cNvPr id="55" name="Footnote measure">
              <a:extLst>
                <a:ext uri="{FF2B5EF4-FFF2-40B4-BE49-F238E27FC236}">
                  <a16:creationId xmlns:a16="http://schemas.microsoft.com/office/drawing/2014/main" id="{D3CDC312-4015-4F97-A62F-44CB20AF12DD}"/>
                </a:ext>
              </a:extLst>
            </p:cNvPr>
            <p:cNvSpPr>
              <a:spLocks noChangeArrowheads="1"/>
            </p:cNvSpPr>
            <p:nvPr/>
          </p:nvSpPr>
          <p:spPr bwMode="auto">
            <a:xfrm>
              <a:off x="450580" y="6144442"/>
              <a:ext cx="11290838" cy="415498"/>
            </a:xfrm>
            <a:prstGeom prst="rect">
              <a:avLst/>
            </a:prstGeom>
            <a:solidFill>
              <a:srgbClr val="D4DF3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57" name="Whitespace measure">
              <a:extLst>
                <a:ext uri="{FF2B5EF4-FFF2-40B4-BE49-F238E27FC236}">
                  <a16:creationId xmlns:a16="http://schemas.microsoft.com/office/drawing/2014/main" id="{E9474F3A-CED3-4748-912D-5D91C2F6BE1F}"/>
                </a:ext>
              </a:extLst>
            </p:cNvPr>
            <p:cNvSpPr>
              <a:spLocks noChangeArrowheads="1"/>
            </p:cNvSpPr>
            <p:nvPr/>
          </p:nvSpPr>
          <p:spPr bwMode="auto">
            <a:xfrm>
              <a:off x="450580" y="1134279"/>
              <a:ext cx="11290838" cy="656421"/>
            </a:xfrm>
            <a:prstGeom prst="rect">
              <a:avLst/>
            </a:prstGeom>
            <a:solidFill>
              <a:srgbClr val="D4DF3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grpSp>
          <p:nvGrpSpPr>
            <p:cNvPr id="58" name="Five column measure">
              <a:extLst>
                <a:ext uri="{FF2B5EF4-FFF2-40B4-BE49-F238E27FC236}">
                  <a16:creationId xmlns:a16="http://schemas.microsoft.com/office/drawing/2014/main" id="{D0CBD7B8-E0E7-4A87-A0D8-285471E5C7F8}"/>
                </a:ext>
              </a:extLst>
            </p:cNvPr>
            <p:cNvGrpSpPr/>
            <p:nvPr/>
          </p:nvGrpSpPr>
          <p:grpSpPr>
            <a:xfrm>
              <a:off x="450580" y="5927866"/>
              <a:ext cx="11290838" cy="79536"/>
              <a:chOff x="629400" y="5975122"/>
              <a:chExt cx="10933200" cy="79536"/>
            </a:xfrm>
          </p:grpSpPr>
          <p:sp>
            <p:nvSpPr>
              <p:cNvPr id="75" name="Rectangle 5">
                <a:extLst>
                  <a:ext uri="{FF2B5EF4-FFF2-40B4-BE49-F238E27FC236}">
                    <a16:creationId xmlns:a16="http://schemas.microsoft.com/office/drawing/2014/main" id="{8BC1CE16-2BD2-46F1-9763-5D7F5939A06E}"/>
                  </a:ext>
                </a:extLst>
              </p:cNvPr>
              <p:cNvSpPr>
                <a:spLocks noChangeArrowheads="1"/>
              </p:cNvSpPr>
              <p:nvPr/>
            </p:nvSpPr>
            <p:spPr bwMode="auto">
              <a:xfrm>
                <a:off x="2880128" y="5975122"/>
                <a:ext cx="1930288" cy="79536"/>
              </a:xfrm>
              <a:prstGeom prst="rect">
                <a:avLst/>
              </a:prstGeom>
              <a:solidFill>
                <a:srgbClr val="6E6F73">
                  <a:alpha val="1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76" name="Rectangle 7">
                <a:extLst>
                  <a:ext uri="{FF2B5EF4-FFF2-40B4-BE49-F238E27FC236}">
                    <a16:creationId xmlns:a16="http://schemas.microsoft.com/office/drawing/2014/main" id="{C1A82C84-CF74-4E4D-8189-573FE8A52A9A}"/>
                  </a:ext>
                </a:extLst>
              </p:cNvPr>
              <p:cNvSpPr>
                <a:spLocks noChangeArrowheads="1"/>
              </p:cNvSpPr>
              <p:nvPr/>
            </p:nvSpPr>
            <p:spPr bwMode="auto">
              <a:xfrm>
                <a:off x="9626194" y="5975122"/>
                <a:ext cx="1936406" cy="79536"/>
              </a:xfrm>
              <a:prstGeom prst="rect">
                <a:avLst/>
              </a:prstGeom>
              <a:solidFill>
                <a:srgbClr val="6E6F73">
                  <a:alpha val="1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77" name="Rectangle 9">
                <a:extLst>
                  <a:ext uri="{FF2B5EF4-FFF2-40B4-BE49-F238E27FC236}">
                    <a16:creationId xmlns:a16="http://schemas.microsoft.com/office/drawing/2014/main" id="{0A09BD8A-0BB5-4288-8098-877CECC9593E}"/>
                  </a:ext>
                </a:extLst>
              </p:cNvPr>
              <p:cNvSpPr>
                <a:spLocks noChangeArrowheads="1"/>
              </p:cNvSpPr>
              <p:nvPr/>
            </p:nvSpPr>
            <p:spPr bwMode="auto">
              <a:xfrm>
                <a:off x="7372407" y="5975122"/>
                <a:ext cx="1936406" cy="79536"/>
              </a:xfrm>
              <a:prstGeom prst="rect">
                <a:avLst/>
              </a:prstGeom>
              <a:solidFill>
                <a:srgbClr val="6E6F73">
                  <a:alpha val="1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78" name="Rectangle 11">
                <a:extLst>
                  <a:ext uri="{FF2B5EF4-FFF2-40B4-BE49-F238E27FC236}">
                    <a16:creationId xmlns:a16="http://schemas.microsoft.com/office/drawing/2014/main" id="{7E268D48-CDEF-401B-B7B3-A1B299806082}"/>
                  </a:ext>
                </a:extLst>
              </p:cNvPr>
              <p:cNvSpPr>
                <a:spLocks noChangeArrowheads="1"/>
              </p:cNvSpPr>
              <p:nvPr/>
            </p:nvSpPr>
            <p:spPr bwMode="auto">
              <a:xfrm>
                <a:off x="5127797" y="5975122"/>
                <a:ext cx="1927229" cy="79536"/>
              </a:xfrm>
              <a:prstGeom prst="rect">
                <a:avLst/>
              </a:prstGeom>
              <a:solidFill>
                <a:srgbClr val="6E6F73">
                  <a:alpha val="1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79" name="Rectangle 13">
                <a:extLst>
                  <a:ext uri="{FF2B5EF4-FFF2-40B4-BE49-F238E27FC236}">
                    <a16:creationId xmlns:a16="http://schemas.microsoft.com/office/drawing/2014/main" id="{914ED454-6B9E-4D8C-865D-9A2B295808B6}"/>
                  </a:ext>
                </a:extLst>
              </p:cNvPr>
              <p:cNvSpPr>
                <a:spLocks noChangeArrowheads="1"/>
              </p:cNvSpPr>
              <p:nvPr/>
            </p:nvSpPr>
            <p:spPr bwMode="auto">
              <a:xfrm>
                <a:off x="629400" y="5975122"/>
                <a:ext cx="1933347" cy="79536"/>
              </a:xfrm>
              <a:prstGeom prst="rect">
                <a:avLst/>
              </a:prstGeom>
              <a:solidFill>
                <a:srgbClr val="6E6F73">
                  <a:alpha val="1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grpSp>
        <p:sp>
          <p:nvSpPr>
            <p:cNvPr id="59" name="Live area">
              <a:extLst>
                <a:ext uri="{FF2B5EF4-FFF2-40B4-BE49-F238E27FC236}">
                  <a16:creationId xmlns:a16="http://schemas.microsoft.com/office/drawing/2014/main" id="{0B345146-2292-4542-B2CE-0AEB2140B20B}"/>
                </a:ext>
              </a:extLst>
            </p:cNvPr>
            <p:cNvSpPr/>
            <p:nvPr/>
          </p:nvSpPr>
          <p:spPr>
            <a:xfrm>
              <a:off x="450580" y="1790700"/>
              <a:ext cx="11290838" cy="4291812"/>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schemeClr val="bg1"/>
                </a:solidFill>
                <a:latin typeface="+mn-lt"/>
              </a:endParaRPr>
            </a:p>
          </p:txBody>
        </p:sp>
        <p:grpSp>
          <p:nvGrpSpPr>
            <p:cNvPr id="60" name="Gutter space">
              <a:extLst>
                <a:ext uri="{FF2B5EF4-FFF2-40B4-BE49-F238E27FC236}">
                  <a16:creationId xmlns:a16="http://schemas.microsoft.com/office/drawing/2014/main" id="{A8396A7F-AB70-4397-B07B-3FBD52CA3576}"/>
                </a:ext>
              </a:extLst>
            </p:cNvPr>
            <p:cNvGrpSpPr/>
            <p:nvPr/>
          </p:nvGrpSpPr>
          <p:grpSpPr>
            <a:xfrm>
              <a:off x="450580" y="205768"/>
              <a:ext cx="11290838" cy="5876744"/>
              <a:chOff x="629400" y="623550"/>
              <a:chExt cx="10933199" cy="5537047"/>
            </a:xfrm>
          </p:grpSpPr>
          <p:sp>
            <p:nvSpPr>
              <p:cNvPr id="62" name="Rectangle 34">
                <a:extLst>
                  <a:ext uri="{FF2B5EF4-FFF2-40B4-BE49-F238E27FC236}">
                    <a16:creationId xmlns:a16="http://schemas.microsoft.com/office/drawing/2014/main" id="{EE1E388E-B742-4C7D-87F5-C714878603C3}"/>
                  </a:ext>
                </a:extLst>
              </p:cNvPr>
              <p:cNvSpPr>
                <a:spLocks noChangeArrowheads="1"/>
              </p:cNvSpPr>
              <p:nvPr/>
            </p:nvSpPr>
            <p:spPr bwMode="auto">
              <a:xfrm>
                <a:off x="6887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63" name="Rectangle 35">
                <a:extLst>
                  <a:ext uri="{FF2B5EF4-FFF2-40B4-BE49-F238E27FC236}">
                    <a16:creationId xmlns:a16="http://schemas.microsoft.com/office/drawing/2014/main" id="{C893F87D-3877-467D-9CDE-6B35A9A52A8A}"/>
                  </a:ext>
                </a:extLst>
              </p:cNvPr>
              <p:cNvSpPr>
                <a:spLocks noChangeArrowheads="1"/>
              </p:cNvSpPr>
              <p:nvPr/>
            </p:nvSpPr>
            <p:spPr bwMode="auto">
              <a:xfrm>
                <a:off x="8757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64" name="Rectangle 36">
                <a:extLst>
                  <a:ext uri="{FF2B5EF4-FFF2-40B4-BE49-F238E27FC236}">
                    <a16:creationId xmlns:a16="http://schemas.microsoft.com/office/drawing/2014/main" id="{E2A232F2-5DB6-4166-8D33-09414536B5D4}"/>
                  </a:ext>
                </a:extLst>
              </p:cNvPr>
              <p:cNvSpPr>
                <a:spLocks noChangeArrowheads="1"/>
              </p:cNvSpPr>
              <p:nvPr/>
            </p:nvSpPr>
            <p:spPr bwMode="auto">
              <a:xfrm>
                <a:off x="7822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65" name="Rectangle 37">
                <a:extLst>
                  <a:ext uri="{FF2B5EF4-FFF2-40B4-BE49-F238E27FC236}">
                    <a16:creationId xmlns:a16="http://schemas.microsoft.com/office/drawing/2014/main" id="{615F4973-CABF-45A7-9859-094A3FEBB720}"/>
                  </a:ext>
                </a:extLst>
              </p:cNvPr>
              <p:cNvSpPr>
                <a:spLocks noChangeArrowheads="1"/>
              </p:cNvSpPr>
              <p:nvPr/>
            </p:nvSpPr>
            <p:spPr bwMode="auto">
              <a:xfrm>
                <a:off x="9692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66" name="Rectangle 38">
                <a:extLst>
                  <a:ext uri="{FF2B5EF4-FFF2-40B4-BE49-F238E27FC236}">
                    <a16:creationId xmlns:a16="http://schemas.microsoft.com/office/drawing/2014/main" id="{C5197833-9757-43BB-B773-6A1FABFC1A33}"/>
                  </a:ext>
                </a:extLst>
              </p:cNvPr>
              <p:cNvSpPr>
                <a:spLocks noChangeArrowheads="1"/>
              </p:cNvSpPr>
              <p:nvPr/>
            </p:nvSpPr>
            <p:spPr bwMode="auto">
              <a:xfrm>
                <a:off x="10627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67" name="Rectangle 39">
                <a:extLst>
                  <a:ext uri="{FF2B5EF4-FFF2-40B4-BE49-F238E27FC236}">
                    <a16:creationId xmlns:a16="http://schemas.microsoft.com/office/drawing/2014/main" id="{8F9A4998-556F-4F9C-93A3-5D74C89C602A}"/>
                  </a:ext>
                </a:extLst>
              </p:cNvPr>
              <p:cNvSpPr>
                <a:spLocks noChangeArrowheads="1"/>
              </p:cNvSpPr>
              <p:nvPr/>
            </p:nvSpPr>
            <p:spPr bwMode="auto">
              <a:xfrm>
                <a:off x="5952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68" name="Rectangle 40">
                <a:extLst>
                  <a:ext uri="{FF2B5EF4-FFF2-40B4-BE49-F238E27FC236}">
                    <a16:creationId xmlns:a16="http://schemas.microsoft.com/office/drawing/2014/main" id="{7B96D729-92EE-4C8D-B6FA-60542B4385FB}"/>
                  </a:ext>
                </a:extLst>
              </p:cNvPr>
              <p:cNvSpPr>
                <a:spLocks noChangeArrowheads="1"/>
              </p:cNvSpPr>
              <p:nvPr/>
            </p:nvSpPr>
            <p:spPr bwMode="auto">
              <a:xfrm>
                <a:off x="1277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69" name="Rectangle 41">
                <a:extLst>
                  <a:ext uri="{FF2B5EF4-FFF2-40B4-BE49-F238E27FC236}">
                    <a16:creationId xmlns:a16="http://schemas.microsoft.com/office/drawing/2014/main" id="{A2466285-DF35-4720-B3FC-FC4E5EF983EF}"/>
                  </a:ext>
                </a:extLst>
              </p:cNvPr>
              <p:cNvSpPr>
                <a:spLocks noChangeArrowheads="1"/>
              </p:cNvSpPr>
              <p:nvPr/>
            </p:nvSpPr>
            <p:spPr bwMode="auto">
              <a:xfrm>
                <a:off x="2212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70" name="Rectangle 42">
                <a:extLst>
                  <a:ext uri="{FF2B5EF4-FFF2-40B4-BE49-F238E27FC236}">
                    <a16:creationId xmlns:a16="http://schemas.microsoft.com/office/drawing/2014/main" id="{BB03755E-1BD1-46A7-9CDA-7BFF5E79FCF1}"/>
                  </a:ext>
                </a:extLst>
              </p:cNvPr>
              <p:cNvSpPr>
                <a:spLocks noChangeArrowheads="1"/>
              </p:cNvSpPr>
              <p:nvPr/>
            </p:nvSpPr>
            <p:spPr bwMode="auto">
              <a:xfrm>
                <a:off x="3147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71" name="Rectangle 43">
                <a:extLst>
                  <a:ext uri="{FF2B5EF4-FFF2-40B4-BE49-F238E27FC236}">
                    <a16:creationId xmlns:a16="http://schemas.microsoft.com/office/drawing/2014/main" id="{9E4ED689-FE91-44FD-9F35-CFD16005DFB4}"/>
                  </a:ext>
                </a:extLst>
              </p:cNvPr>
              <p:cNvSpPr>
                <a:spLocks noChangeArrowheads="1"/>
              </p:cNvSpPr>
              <p:nvPr/>
            </p:nvSpPr>
            <p:spPr bwMode="auto">
              <a:xfrm>
                <a:off x="4082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72" name="Rectangle 44">
                <a:extLst>
                  <a:ext uri="{FF2B5EF4-FFF2-40B4-BE49-F238E27FC236}">
                    <a16:creationId xmlns:a16="http://schemas.microsoft.com/office/drawing/2014/main" id="{87985284-E75F-4CDA-B47A-84BF1A4D54A3}"/>
                  </a:ext>
                </a:extLst>
              </p:cNvPr>
              <p:cNvSpPr>
                <a:spLocks noChangeArrowheads="1"/>
              </p:cNvSpPr>
              <p:nvPr/>
            </p:nvSpPr>
            <p:spPr bwMode="auto">
              <a:xfrm>
                <a:off x="5017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73" name="Rectangle 40">
                <a:extLst>
                  <a:ext uri="{FF2B5EF4-FFF2-40B4-BE49-F238E27FC236}">
                    <a16:creationId xmlns:a16="http://schemas.microsoft.com/office/drawing/2014/main" id="{A1085C86-25A9-4F0A-B832-42748867CB68}"/>
                  </a:ext>
                </a:extLst>
              </p:cNvPr>
              <p:cNvSpPr>
                <a:spLocks noChangeArrowheads="1"/>
              </p:cNvSpPr>
              <p:nvPr/>
            </p:nvSpPr>
            <p:spPr bwMode="auto">
              <a:xfrm>
                <a:off x="629400" y="623550"/>
                <a:ext cx="288000" cy="5537047"/>
              </a:xfrm>
              <a:prstGeom prst="rect">
                <a:avLst/>
              </a:prstGeom>
              <a:noFill/>
              <a:ln>
                <a:noFill/>
              </a:ln>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74" name="Rectangle 38">
                <a:extLst>
                  <a:ext uri="{FF2B5EF4-FFF2-40B4-BE49-F238E27FC236}">
                    <a16:creationId xmlns:a16="http://schemas.microsoft.com/office/drawing/2014/main" id="{DD771F12-548B-43B3-A2CD-79FA2B50E3A3}"/>
                  </a:ext>
                </a:extLst>
              </p:cNvPr>
              <p:cNvSpPr>
                <a:spLocks noChangeArrowheads="1"/>
              </p:cNvSpPr>
              <p:nvPr/>
            </p:nvSpPr>
            <p:spPr bwMode="auto">
              <a:xfrm>
                <a:off x="11274599" y="623550"/>
                <a:ext cx="288000" cy="5537047"/>
              </a:xfrm>
              <a:prstGeom prst="rect">
                <a:avLst/>
              </a:prstGeom>
              <a:noFill/>
              <a:ln>
                <a:noFill/>
              </a:ln>
            </p:spPr>
            <p:txBody>
              <a:bodyPr vert="horz" wrap="square" lIns="91440" tIns="45720" rIns="91440" bIns="45720" numCol="1" anchor="t" anchorCtr="0" compatLnSpc="1">
                <a:prstTxWarp prst="textNoShape">
                  <a:avLst/>
                </a:prstTxWarp>
              </a:bodyPr>
              <a:lstStyle/>
              <a:p>
                <a:endParaRPr lang="en-US" dirty="0">
                  <a:latin typeface="+mn-lt"/>
                </a:endParaRPr>
              </a:p>
            </p:txBody>
          </p:sp>
        </p:grpSp>
        <p:sp>
          <p:nvSpPr>
            <p:cNvPr id="61" name="Footnote example">
              <a:extLst>
                <a:ext uri="{FF2B5EF4-FFF2-40B4-BE49-F238E27FC236}">
                  <a16:creationId xmlns:a16="http://schemas.microsoft.com/office/drawing/2014/main" id="{6A13444E-5984-4252-94A9-9B28BE19E479}"/>
                </a:ext>
              </a:extLst>
            </p:cNvPr>
            <p:cNvSpPr>
              <a:spLocks noChangeArrowheads="1"/>
            </p:cNvSpPr>
            <p:nvPr/>
          </p:nvSpPr>
          <p:spPr bwMode="auto">
            <a:xfrm>
              <a:off x="450581" y="6144442"/>
              <a:ext cx="9030914" cy="415498"/>
            </a:xfrm>
            <a:prstGeom prst="rect">
              <a:avLst/>
            </a:prstGeom>
            <a:noFill/>
            <a:ln w="9525" algn="ctr">
              <a:noFill/>
              <a:miter lim="800000"/>
              <a:headEnd type="none" w="lg" len="lg"/>
              <a:tailEnd type="none" w="lg" len="lg"/>
            </a:ln>
          </p:spPr>
          <p:txBody>
            <a:bodyPr vert="horz" wrap="square" lIns="0" tIns="0" rIns="0" bIns="0" anchor="b" anchorCtr="0">
              <a:spAutoFit/>
            </a:bodyPr>
            <a:lstStyle/>
            <a:p>
              <a:pPr>
                <a:lnSpc>
                  <a:spcPct val="90000"/>
                </a:lnSpc>
              </a:pPr>
              <a:r>
                <a:rPr lang="en-US" sz="1000" kern="0" dirty="0">
                  <a:solidFill>
                    <a:srgbClr val="A6A6A6"/>
                  </a:solidFill>
                </a:rPr>
                <a:t>1. xxxx  2. xxxx  3. xxxx</a:t>
              </a:r>
            </a:p>
            <a:p>
              <a:pPr>
                <a:lnSpc>
                  <a:spcPct val="90000"/>
                </a:lnSpc>
              </a:pPr>
              <a:r>
                <a:rPr lang="en-US" sz="1000" kern="0" dirty="0">
                  <a:solidFill>
                    <a:srgbClr val="A6A6A6"/>
                  </a:solidFill>
                </a:rPr>
                <a:t>Note: List footnotes in numerical order. Footnote numbers are not bracketed. Use 10pt font. Do not put a period at the end of the note or the source</a:t>
              </a:r>
            </a:p>
            <a:p>
              <a:pPr>
                <a:lnSpc>
                  <a:spcPct val="90000"/>
                </a:lnSpc>
              </a:pPr>
              <a:r>
                <a:rPr lang="en-US" sz="1000" kern="0" dirty="0">
                  <a:solidFill>
                    <a:srgbClr val="A6A6A6"/>
                  </a:solidFill>
                </a:rPr>
                <a:t>Source: Include a source for every chart that you use. Separate sources with a semicolon; BCG-related sources go at the end</a:t>
              </a:r>
            </a:p>
          </p:txBody>
        </p:sp>
      </p:grpSp>
    </p:spTree>
    <p:extLst>
      <p:ext uri="{BB962C8B-B14F-4D97-AF65-F5344CB8AC3E}">
        <p14:creationId xmlns:p14="http://schemas.microsoft.com/office/powerpoint/2010/main" val="24181221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90858952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2024 by Boston Consulting Group. All rights reserved.</a:t>
            </a:r>
          </a:p>
        </p:txBody>
      </p:sp>
      <p:sp>
        <p:nvSpPr>
          <p:cNvPr id="11" name="Rectangle 10"/>
          <p:cNvSpPr/>
          <p:nvPr userDrawn="1"/>
        </p:nvSpPr>
        <p:spPr bwMode="invGray">
          <a:xfrm>
            <a:off x="1388145" y="4691187"/>
            <a:ext cx="929337" cy="995874"/>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dirty="0">
              <a:solidFill>
                <a:prstClr val="white"/>
              </a:solidFill>
              <a:latin typeface="+mn-lt"/>
              <a:ea typeface="+mn-ea"/>
              <a:cs typeface="+mn-cs"/>
            </a:endParaRPr>
          </a:p>
        </p:txBody>
      </p:sp>
      <p:sp>
        <p:nvSpPr>
          <p:cNvPr id="12" name="Rectangle 11"/>
          <p:cNvSpPr/>
          <p:nvPr userDrawn="1">
            <p:custDataLst>
              <p:tags r:id="rId2"/>
            </p:custDataLst>
          </p:nvPr>
        </p:nvSpPr>
        <p:spPr>
          <a:xfrm>
            <a:off x="2509482" y="4691187"/>
            <a:ext cx="1570152" cy="1468176"/>
          </a:xfrm>
          <a:prstGeom prst="rect">
            <a:avLst/>
          </a:prstGeom>
          <a:noFill/>
          <a:ln w="9525" cmpd="sng">
            <a:solidFill>
              <a:srgbClr val="FFFFFF"/>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dirty="0">
              <a:solidFill>
                <a:srgbClr val="FFFFFF"/>
              </a:solidFill>
              <a:latin typeface="+mn-lt"/>
              <a:ea typeface="+mn-ea"/>
              <a:cs typeface="+mn-cs"/>
            </a:endParaRPr>
          </a:p>
        </p:txBody>
      </p:sp>
      <p:sp>
        <p:nvSpPr>
          <p:cNvPr id="2" name="TextBox 1"/>
          <p:cNvSpPr txBox="1"/>
          <p:nvPr userDrawn="1"/>
        </p:nvSpPr>
        <p:spPr>
          <a:xfrm>
            <a:off x="630000" y="907198"/>
            <a:ext cx="3448800" cy="3447288"/>
          </a:xfrm>
          <a:prstGeom prst="rect">
            <a:avLst/>
          </a:prstGeom>
          <a:noFill/>
          <a:ln>
            <a:solidFill>
              <a:schemeClr val="bg1"/>
            </a:solidFill>
          </a:ln>
        </p:spPr>
        <p:txBody>
          <a:bodyPr wrap="square" lIns="612000" tIns="468000" rIns="0" bIns="0" rtlCol="0" anchor="t">
            <a:noAutofit/>
          </a:bodyPr>
          <a:lstStyle/>
          <a:p>
            <a:pPr>
              <a:lnSpc>
                <a:spcPct val="90000"/>
              </a:lnSpc>
              <a:spcAft>
                <a:spcPts val="600"/>
              </a:spcAft>
            </a:pPr>
            <a:endParaRPr lang="en-US" sz="5400" dirty="0">
              <a:solidFill>
                <a:schemeClr val="bg1"/>
              </a:solidFill>
              <a:latin typeface="+mn-lt"/>
              <a:ea typeface="+mn-ea"/>
              <a:cs typeface="+mn-cs"/>
            </a:endParaRPr>
          </a:p>
        </p:txBody>
      </p:sp>
      <p:sp>
        <p:nvSpPr>
          <p:cNvPr id="10" name="TextBox 1"/>
          <p:cNvSpPr txBox="1"/>
          <p:nvPr userDrawn="1"/>
        </p:nvSpPr>
        <p:spPr>
          <a:xfrm>
            <a:off x="1069073" y="1115416"/>
            <a:ext cx="2569934" cy="881780"/>
          </a:xfrm>
          <a:prstGeom prst="rect">
            <a:avLst/>
          </a:prstGeom>
          <a:noFill/>
        </p:spPr>
        <p:txBody>
          <a:bodyPr wrap="none" rtlCol="0">
            <a:spAutoFit/>
          </a:bodyPr>
          <a:lstStyle/>
          <a:p>
            <a:pPr algn="ctr" fontAlgn="auto">
              <a:lnSpc>
                <a:spcPct val="95000"/>
              </a:lnSpc>
              <a:spcBef>
                <a:spcPts val="0"/>
              </a:spcBef>
              <a:spcAft>
                <a:spcPts val="0"/>
              </a:spcAft>
            </a:pPr>
            <a:r>
              <a:rPr lang="en-US" sz="5400" dirty="0">
                <a:solidFill>
                  <a:schemeClr val="bg1"/>
                </a:solidFill>
                <a:latin typeface="+mn-lt"/>
                <a:ea typeface="+mn-ea"/>
                <a:cs typeface="+mn-cs"/>
              </a:rPr>
              <a:t>Agenda</a:t>
            </a:r>
          </a:p>
        </p:txBody>
      </p:sp>
      <p:sp>
        <p:nvSpPr>
          <p:cNvPr id="13" name="Slide Number Placeholder 5">
            <a:extLst>
              <a:ext uri="{FF2B5EF4-FFF2-40B4-BE49-F238E27FC236}">
                <a16:creationId xmlns:a16="http://schemas.microsoft.com/office/drawing/2014/main" id="{9FB3FA06-8E0A-4C80-B227-DE98D0C03B86}"/>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1812916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154632302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2024 by Boston Consulting Group. All rights reserved.</a:t>
            </a:r>
          </a:p>
        </p:txBody>
      </p:sp>
      <p:sp>
        <p:nvSpPr>
          <p:cNvPr id="10" name="Rectangle 9"/>
          <p:cNvSpPr/>
          <p:nvPr userDrawn="1"/>
        </p:nvSpPr>
        <p:spPr bwMode="white">
          <a:xfrm>
            <a:off x="1284743" y="1428131"/>
            <a:ext cx="947672" cy="947672"/>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mn-lt"/>
              <a:ea typeface="+mn-ea"/>
              <a:cs typeface="+mn-cs"/>
              <a:sym typeface="Trebuchet MS" panose="020B0603020202020204" pitchFamily="34" charset="0"/>
            </a:endParaRPr>
          </a:p>
        </p:txBody>
      </p:sp>
      <p:sp>
        <p:nvSpPr>
          <p:cNvPr id="13" name="Rectangle 12"/>
          <p:cNvSpPr/>
          <p:nvPr userDrawn="1"/>
        </p:nvSpPr>
        <p:spPr>
          <a:xfrm>
            <a:off x="1285200" y="2667600"/>
            <a:ext cx="9619200" cy="3200400"/>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dirty="0">
              <a:solidFill>
                <a:prstClr val="white"/>
              </a:solidFill>
              <a:latin typeface="+mn-lt"/>
              <a:ea typeface="+mn-ea"/>
              <a:cs typeface="+mn-cs"/>
            </a:endParaRPr>
          </a:p>
        </p:txBody>
      </p:sp>
      <p:sp>
        <p:nvSpPr>
          <p:cNvPr id="8" name="Slide Number Placeholder 5">
            <a:extLst>
              <a:ext uri="{FF2B5EF4-FFF2-40B4-BE49-F238E27FC236}">
                <a16:creationId xmlns:a16="http://schemas.microsoft.com/office/drawing/2014/main" id="{EFA31C8F-5EA0-4DAC-A29D-35D9C071FD95}"/>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21878127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Agenda Full Width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06567927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2024 by Boston Consulting Group. All rights reserved.</a:t>
            </a:r>
          </a:p>
        </p:txBody>
      </p:sp>
      <p:sp>
        <p:nvSpPr>
          <p:cNvPr id="10"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dirty="0">
                <a:solidFill>
                  <a:schemeClr val="bg1"/>
                </a:solidFill>
                <a:latin typeface="+mn-lt"/>
                <a:ea typeface="+mn-ea"/>
                <a:cs typeface="+mn-cs"/>
              </a:rPr>
              <a:t>Agenda</a:t>
            </a:r>
          </a:p>
        </p:txBody>
      </p:sp>
      <p:cxnSp>
        <p:nvCxnSpPr>
          <p:cNvPr id="13" name="Straight Connector 12"/>
          <p:cNvCxnSpPr/>
          <p:nvPr userDrawn="1"/>
        </p:nvCxnSpPr>
        <p:spPr bwMode="white">
          <a:xfrm>
            <a:off x="618898" y="1206000"/>
            <a:ext cx="11576304" cy="0"/>
          </a:xfrm>
          <a:prstGeom prst="line">
            <a:avLst/>
          </a:prstGeom>
          <a:ln w="9525"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8" name="Slide Number Placeholder 5">
            <a:extLst>
              <a:ext uri="{FF2B5EF4-FFF2-40B4-BE49-F238E27FC236}">
                <a16:creationId xmlns:a16="http://schemas.microsoft.com/office/drawing/2014/main" id="{0D3C3737-D27F-4877-BEAF-F08A7504E52A}"/>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26815682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Agenda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353611857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3" name="Rectangle 12"/>
          <p:cNvSpPr/>
          <p:nvPr userDrawn="1"/>
        </p:nvSpPr>
        <p:spPr bwMode="white">
          <a:xfrm>
            <a:off x="4080763"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ea typeface="+mn-ea"/>
              <a:cs typeface="+mn-cs"/>
              <a:sym typeface="Trebuchet MS" panose="020B0603020202020204" pitchFamily="34" charset="0"/>
            </a:endParaRPr>
          </a:p>
        </p:txBody>
      </p:sp>
      <p:sp>
        <p:nvSpPr>
          <p:cNvPr id="1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2024 by Boston Consulting Group. All rights reserved.</a:t>
            </a:r>
          </a:p>
        </p:txBody>
      </p:sp>
      <p:sp>
        <p:nvSpPr>
          <p:cNvPr id="17" name="TextBox 16"/>
          <p:cNvSpPr txBox="1"/>
          <p:nvPr userDrawn="1"/>
        </p:nvSpPr>
        <p:spPr>
          <a:xfrm>
            <a:off x="361682" y="3262146"/>
            <a:ext cx="1815461" cy="332399"/>
          </a:xfrm>
          <a:prstGeom prst="rect">
            <a:avLst/>
          </a:prstGeom>
          <a:noFill/>
        </p:spPr>
        <p:txBody>
          <a:bodyPr wrap="square" lIns="91440" tIns="0" rIns="91440" bIns="0" rtlCol="0" anchor="t">
            <a:spAutoFit/>
          </a:bodyPr>
          <a:lstStyle/>
          <a:p>
            <a:pPr>
              <a:lnSpc>
                <a:spcPct val="90000"/>
              </a:lnSpc>
              <a:spcAft>
                <a:spcPts val="600"/>
              </a:spcAft>
            </a:pPr>
            <a:r>
              <a:rPr lang="en-US" sz="2400" dirty="0">
                <a:solidFill>
                  <a:schemeClr val="bg1"/>
                </a:solidFill>
                <a:latin typeface="+mn-lt"/>
                <a:ea typeface="+mn-ea"/>
                <a:cs typeface="+mn-cs"/>
              </a:rPr>
              <a:t>Agenda</a:t>
            </a:r>
          </a:p>
        </p:txBody>
      </p:sp>
      <p:sp>
        <p:nvSpPr>
          <p:cNvPr id="12" name="Slide Number Placeholder 5">
            <a:extLst>
              <a:ext uri="{FF2B5EF4-FFF2-40B4-BE49-F238E27FC236}">
                <a16:creationId xmlns:a16="http://schemas.microsoft.com/office/drawing/2014/main" id="{0F5AE407-C3CF-4987-AD5E-4460D4D8D38B}"/>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6854020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Agenda D. Section Header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373740759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2024 by Boston Consulting Group. All rights reserved.</a:t>
            </a:r>
          </a:p>
        </p:txBody>
      </p:sp>
      <p:sp>
        <p:nvSpPr>
          <p:cNvPr id="8" name="Rectangle 7"/>
          <p:cNvSpPr/>
          <p:nvPr userDrawn="1"/>
        </p:nvSpPr>
        <p:spPr bwMode="invGray">
          <a:xfrm>
            <a:off x="1388145" y="4691187"/>
            <a:ext cx="929337" cy="995874"/>
          </a:xfrm>
          <a:prstGeom prst="rect">
            <a:avLst/>
          </a:prstGeom>
          <a:noFill/>
          <a:ln w="9525">
            <a:solidFill>
              <a:srgbClr val="003896"/>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dirty="0">
              <a:solidFill>
                <a:prstClr val="white"/>
              </a:solidFill>
              <a:latin typeface="+mn-lt"/>
              <a:ea typeface="+mn-ea"/>
              <a:cs typeface="+mn-cs"/>
            </a:endParaRPr>
          </a:p>
        </p:txBody>
      </p:sp>
      <p:sp>
        <p:nvSpPr>
          <p:cNvPr id="10" name="Rectangle 9"/>
          <p:cNvSpPr/>
          <p:nvPr userDrawn="1">
            <p:custDataLst>
              <p:tags r:id="rId2"/>
            </p:custDataLst>
          </p:nvPr>
        </p:nvSpPr>
        <p:spPr>
          <a:xfrm>
            <a:off x="2509482" y="4691187"/>
            <a:ext cx="1570152" cy="1468176"/>
          </a:xfrm>
          <a:prstGeom prst="rect">
            <a:avLst/>
          </a:prstGeom>
          <a:noFill/>
          <a:ln w="9525" cmpd="sng">
            <a:solidFill>
              <a:srgbClr val="003896"/>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dirty="0">
              <a:solidFill>
                <a:srgbClr val="FFFFFF"/>
              </a:solidFill>
              <a:latin typeface="+mn-lt"/>
              <a:ea typeface="+mn-ea"/>
              <a:cs typeface="+mn-cs"/>
            </a:endParaRPr>
          </a:p>
        </p:txBody>
      </p:sp>
      <p:sp>
        <p:nvSpPr>
          <p:cNvPr id="11" name="TextBox 10"/>
          <p:cNvSpPr txBox="1"/>
          <p:nvPr userDrawn="1"/>
        </p:nvSpPr>
        <p:spPr>
          <a:xfrm>
            <a:off x="630000" y="907197"/>
            <a:ext cx="3448800" cy="3447288"/>
          </a:xfrm>
          <a:prstGeom prst="rect">
            <a:avLst/>
          </a:prstGeom>
          <a:noFill/>
          <a:ln>
            <a:solidFill>
              <a:srgbClr val="003896"/>
            </a:solidFill>
          </a:ln>
        </p:spPr>
        <p:txBody>
          <a:bodyPr wrap="square" lIns="612000" tIns="468000" rIns="0" bIns="0" rtlCol="0" anchor="t">
            <a:noAutofit/>
          </a:bodyPr>
          <a:lstStyle/>
          <a:p>
            <a:pPr>
              <a:lnSpc>
                <a:spcPct val="90000"/>
              </a:lnSpc>
              <a:spcAft>
                <a:spcPts val="600"/>
              </a:spcAft>
            </a:pPr>
            <a:endParaRPr lang="en-US" sz="5400" dirty="0">
              <a:solidFill>
                <a:schemeClr val="accent4"/>
              </a:solidFill>
              <a:latin typeface="+mn-lt"/>
              <a:ea typeface="+mn-ea"/>
              <a:cs typeface="+mn-cs"/>
            </a:endParaRPr>
          </a:p>
        </p:txBody>
      </p:sp>
      <p:sp>
        <p:nvSpPr>
          <p:cNvPr id="9" name="TextBox 1"/>
          <p:cNvSpPr txBox="1"/>
          <p:nvPr userDrawn="1"/>
        </p:nvSpPr>
        <p:spPr>
          <a:xfrm>
            <a:off x="1069073" y="1115416"/>
            <a:ext cx="2569934" cy="881780"/>
          </a:xfrm>
          <a:prstGeom prst="rect">
            <a:avLst/>
          </a:prstGeom>
          <a:noFill/>
        </p:spPr>
        <p:txBody>
          <a:bodyPr wrap="none" rtlCol="0">
            <a:spAutoFit/>
          </a:bodyPr>
          <a:lstStyle>
            <a:defPPr>
              <a:defRPr lang="en-US"/>
            </a:defPPr>
            <a:lvl1pPr algn="ctr" fontAlgn="auto">
              <a:lnSpc>
                <a:spcPct val="95000"/>
              </a:lnSpc>
              <a:spcBef>
                <a:spcPts val="0"/>
              </a:spcBef>
              <a:spcAft>
                <a:spcPts val="0"/>
              </a:spcAft>
              <a:defRPr sz="5400">
                <a:solidFill>
                  <a:schemeClr val="accent4"/>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dirty="0">
                <a:solidFill>
                  <a:srgbClr val="003896"/>
                </a:solidFill>
                <a:latin typeface="+mn-lt"/>
                <a:ea typeface="+mn-ea"/>
                <a:cs typeface="+mn-cs"/>
              </a:rPr>
              <a:t>Agenda</a:t>
            </a:r>
          </a:p>
        </p:txBody>
      </p:sp>
      <p:sp>
        <p:nvSpPr>
          <p:cNvPr id="12" name="Slide Number Placeholder 5">
            <a:extLst>
              <a:ext uri="{FF2B5EF4-FFF2-40B4-BE49-F238E27FC236}">
                <a16:creationId xmlns:a16="http://schemas.microsoft.com/office/drawing/2014/main" id="{72C86639-9B7C-4975-BCF9-72930A2378CD}"/>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14596301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Agenda D. Section Header">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214392827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2024 by Boston Consulting Group. All rights reserved.</a:t>
            </a:r>
          </a:p>
        </p:txBody>
      </p:sp>
      <p:sp>
        <p:nvSpPr>
          <p:cNvPr id="8" name="Rectangle 7"/>
          <p:cNvSpPr/>
          <p:nvPr userDrawn="1"/>
        </p:nvSpPr>
        <p:spPr bwMode="white">
          <a:xfrm>
            <a:off x="1284743" y="1428131"/>
            <a:ext cx="947672" cy="947672"/>
          </a:xfrm>
          <a:prstGeom prst="rect">
            <a:avLst/>
          </a:prstGeom>
          <a:noFill/>
          <a:ln w="9525">
            <a:solidFill>
              <a:srgbClr val="003896"/>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mn-lt"/>
              <a:ea typeface="+mn-ea"/>
              <a:cs typeface="+mn-cs"/>
              <a:sym typeface="Trebuchet MS" panose="020B0603020202020204" pitchFamily="34" charset="0"/>
            </a:endParaRPr>
          </a:p>
        </p:txBody>
      </p:sp>
      <p:sp>
        <p:nvSpPr>
          <p:cNvPr id="10" name="Rectangle 9"/>
          <p:cNvSpPr/>
          <p:nvPr userDrawn="1"/>
        </p:nvSpPr>
        <p:spPr>
          <a:xfrm>
            <a:off x="1285200" y="2667600"/>
            <a:ext cx="9619200" cy="3200400"/>
          </a:xfrm>
          <a:prstGeom prst="rect">
            <a:avLst/>
          </a:prstGeom>
          <a:noFill/>
          <a:ln w="9525">
            <a:solidFill>
              <a:srgbClr val="003896"/>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dirty="0">
              <a:solidFill>
                <a:prstClr val="white"/>
              </a:solidFill>
              <a:latin typeface="+mn-lt"/>
              <a:ea typeface="+mn-ea"/>
              <a:cs typeface="+mn-cs"/>
            </a:endParaRPr>
          </a:p>
        </p:txBody>
      </p:sp>
      <p:sp>
        <p:nvSpPr>
          <p:cNvPr id="6" name="Slide Number Placeholder 5">
            <a:extLst>
              <a:ext uri="{FF2B5EF4-FFF2-40B4-BE49-F238E27FC236}">
                <a16:creationId xmlns:a16="http://schemas.microsoft.com/office/drawing/2014/main" id="{4B101F2D-2ACA-4519-95DA-4B52E01F693F}"/>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3351464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Agenda D. Full Width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300320062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2024 by Boston Consulting Group. All rights reserved.</a:t>
            </a:r>
          </a:p>
        </p:txBody>
      </p:sp>
      <p:sp>
        <p:nvSpPr>
          <p:cNvPr id="7"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dirty="0">
                <a:solidFill>
                  <a:srgbClr val="003896"/>
                </a:solidFill>
                <a:latin typeface="+mn-lt"/>
                <a:ea typeface="+mn-ea"/>
                <a:cs typeface="+mn-cs"/>
              </a:rPr>
              <a:t>Agenda</a:t>
            </a:r>
          </a:p>
        </p:txBody>
      </p:sp>
      <p:cxnSp>
        <p:nvCxnSpPr>
          <p:cNvPr id="9" name="Straight Connector 8"/>
          <p:cNvCxnSpPr/>
          <p:nvPr userDrawn="1"/>
        </p:nvCxnSpPr>
        <p:spPr bwMode="white">
          <a:xfrm>
            <a:off x="618898" y="1206000"/>
            <a:ext cx="11576304" cy="0"/>
          </a:xfrm>
          <a:prstGeom prst="line">
            <a:avLst/>
          </a:prstGeom>
          <a:ln w="9525" cmpd="sng">
            <a:solidFill>
              <a:srgbClr val="003896"/>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15D07E1D-BE5A-4ED1-9765-76F4B86A2E72}"/>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8984268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Agenda D.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286972325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6" name="Rectangle 25"/>
          <p:cNvSpPr/>
          <p:nvPr userDrawn="1"/>
        </p:nvSpPr>
        <p:spPr bwMode="ltGray">
          <a:xfrm>
            <a:off x="4080763"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ea typeface="+mn-ea"/>
              <a:cs typeface="+mn-cs"/>
              <a:sym typeface="Trebuchet MS" panose="020B0603020202020204" pitchFamily="34" charset="0"/>
            </a:endParaRPr>
          </a:p>
        </p:txBody>
      </p:sp>
      <p:sp>
        <p:nvSpPr>
          <p:cNvPr id="2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2024 by Boston Consulting Group. All rights reserved.</a:t>
            </a:r>
          </a:p>
        </p:txBody>
      </p:sp>
      <p:sp>
        <p:nvSpPr>
          <p:cNvPr id="10" name="TextBox 9"/>
          <p:cNvSpPr txBox="1"/>
          <p:nvPr userDrawn="1"/>
        </p:nvSpPr>
        <p:spPr>
          <a:xfrm>
            <a:off x="361682" y="3262146"/>
            <a:ext cx="1429365" cy="332399"/>
          </a:xfrm>
          <a:prstGeom prst="rect">
            <a:avLst/>
          </a:prstGeom>
          <a:noFill/>
        </p:spPr>
        <p:txBody>
          <a:bodyPr wrap="square" lIns="91440" tIns="0" rIns="91440" bIns="0" rtlCol="0" anchor="t">
            <a:spAutoFit/>
          </a:bodyPr>
          <a:lstStyle/>
          <a:p>
            <a:pPr>
              <a:lnSpc>
                <a:spcPct val="90000"/>
              </a:lnSpc>
              <a:spcAft>
                <a:spcPts val="600"/>
              </a:spcAft>
            </a:pPr>
            <a:r>
              <a:rPr lang="en-US" sz="2400" dirty="0">
                <a:solidFill>
                  <a:schemeClr val="bg1"/>
                </a:solidFill>
                <a:latin typeface="+mn-lt"/>
                <a:ea typeface="+mn-ea"/>
                <a:cs typeface="+mn-cs"/>
              </a:rPr>
              <a:t>Agenda</a:t>
            </a:r>
          </a:p>
        </p:txBody>
      </p:sp>
      <p:sp>
        <p:nvSpPr>
          <p:cNvPr id="13" name="Slide Number Placeholder 5">
            <a:extLst>
              <a:ext uri="{FF2B5EF4-FFF2-40B4-BE49-F238E27FC236}">
                <a16:creationId xmlns:a16="http://schemas.microsoft.com/office/drawing/2014/main" id="{1CA7C4A0-20CD-4175-A42E-D835ACC782E4}"/>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35313027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Agenda 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303774824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mn-lt"/>
              <a:ea typeface="+mn-ea"/>
              <a:cs typeface="+mn-cs"/>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mn-lt"/>
              <a:ea typeface="+mn-ea"/>
              <a:cs typeface="+mn-cs"/>
              <a:sym typeface="Trebuchet MS" panose="020B0603020202020204" pitchFamily="34" charset="0"/>
            </a:endParaRPr>
          </a:p>
        </p:txBody>
      </p:sp>
      <p:sp>
        <p:nvSpPr>
          <p:cNvPr id="20" name="TextBox 19"/>
          <p:cNvSpPr txBox="1"/>
          <p:nvPr userDrawn="1"/>
        </p:nvSpPr>
        <p:spPr>
          <a:xfrm>
            <a:off x="361682" y="2577934"/>
            <a:ext cx="3087718" cy="1761764"/>
          </a:xfrm>
          <a:prstGeom prst="rect">
            <a:avLst/>
          </a:prstGeom>
          <a:noFill/>
        </p:spPr>
        <p:txBody>
          <a:bodyPr wrap="square" lIns="91440" tIns="0" rIns="91440" bIns="0" rtlCol="0" anchor="ctr">
            <a:spAutoFit/>
          </a:bodyPr>
          <a:lstStyle/>
          <a:p>
            <a:pPr marL="0" indent="0">
              <a:lnSpc>
                <a:spcPct val="106000"/>
              </a:lnSpc>
              <a:spcAft>
                <a:spcPts val="700"/>
              </a:spcAft>
              <a:buFontTx/>
              <a:buNone/>
            </a:pPr>
            <a:r>
              <a:rPr lang="en-US" sz="5400" dirty="0">
                <a:solidFill>
                  <a:schemeClr val="tx2"/>
                </a:solidFill>
                <a:latin typeface="+mn-lt"/>
                <a:ea typeface="+mn-ea"/>
                <a:cs typeface="+mn-cs"/>
                <a:sym typeface="Trebuchet MS" panose="020B0603020202020204" pitchFamily="34" charset="0"/>
              </a:rPr>
              <a:t>Table of contents</a:t>
            </a:r>
          </a:p>
        </p:txBody>
      </p:sp>
      <p:sp>
        <p:nvSpPr>
          <p:cNvPr id="24"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2024 by Boston Consulting Group. All rights reserved.</a:t>
            </a:r>
          </a:p>
        </p:txBody>
      </p:sp>
      <p:pic>
        <p:nvPicPr>
          <p:cNvPr id="9" name="Picture 8"/>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
        <p:nvSpPr>
          <p:cNvPr id="12" name="Slide Number Placeholder 5">
            <a:extLst>
              <a:ext uri="{FF2B5EF4-FFF2-40B4-BE49-F238E27FC236}">
                <a16:creationId xmlns:a16="http://schemas.microsoft.com/office/drawing/2014/main" id="{82046602-C27F-4C64-8F6C-69CF5B50C142}"/>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809847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chemeClr val="bg2"/>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2FAFA37E-3859-4260-BA45-0F037DBAEB15}"/>
              </a:ext>
            </a:extLst>
          </p:cNvPr>
          <p:cNvGraphicFramePr>
            <a:graphicFrameLocks noChangeAspect="1"/>
          </p:cNvGraphicFramePr>
          <p:nvPr userDrawn="1">
            <p:custDataLst>
              <p:tags r:id="rId1"/>
            </p:custDataLst>
            <p:extLst>
              <p:ext uri="{D42A27DB-BD31-4B8C-83A1-F6EECF244321}">
                <p14:modId xmlns:p14="http://schemas.microsoft.com/office/powerpoint/2010/main" val="433124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4" name="think-cell data - do not delete" hidden="1">
                        <a:extLst>
                          <a:ext uri="{FF2B5EF4-FFF2-40B4-BE49-F238E27FC236}">
                            <a16:creationId xmlns:a16="http://schemas.microsoft.com/office/drawing/2014/main" id="{2FAFA37E-3859-4260-BA45-0F037DBAEB1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4" name="Rectangle 13">
            <a:extLst>
              <a:ext uri="{FF2B5EF4-FFF2-40B4-BE49-F238E27FC236}">
                <a16:creationId xmlns:a16="http://schemas.microsoft.com/office/drawing/2014/main" id="{A8A423D4-13D4-465D-9FA1-F6CBAA3F215D}"/>
              </a:ext>
            </a:extLst>
          </p:cNvPr>
          <p:cNvSpPr/>
          <p:nvPr userDrawn="1"/>
        </p:nvSpPr>
        <p:spPr>
          <a:xfrm>
            <a:off x="0" y="0"/>
            <a:ext cx="12192000" cy="990600"/>
          </a:xfrm>
          <a:prstGeom prst="rect">
            <a:avLst/>
          </a:prstGeom>
          <a:solidFill>
            <a:srgbClr val="00389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endParaRPr>
          </a:p>
        </p:txBody>
      </p:sp>
      <p:grpSp>
        <p:nvGrpSpPr>
          <p:cNvPr id="15" name="Group 14">
            <a:extLst>
              <a:ext uri="{FF2B5EF4-FFF2-40B4-BE49-F238E27FC236}">
                <a16:creationId xmlns:a16="http://schemas.microsoft.com/office/drawing/2014/main" id="{48E4C304-0D5C-4804-9991-82F41425A0E3}"/>
              </a:ext>
            </a:extLst>
          </p:cNvPr>
          <p:cNvGrpSpPr/>
          <p:nvPr userDrawn="1"/>
        </p:nvGrpSpPr>
        <p:grpSpPr>
          <a:xfrm>
            <a:off x="9733443" y="171358"/>
            <a:ext cx="2148924" cy="651617"/>
            <a:chOff x="7522435" y="1661173"/>
            <a:chExt cx="2715828" cy="823519"/>
          </a:xfrm>
        </p:grpSpPr>
        <p:sp>
          <p:nvSpPr>
            <p:cNvPr id="16" name="Freeform 23">
              <a:extLst>
                <a:ext uri="{FF2B5EF4-FFF2-40B4-BE49-F238E27FC236}">
                  <a16:creationId xmlns:a16="http://schemas.microsoft.com/office/drawing/2014/main" id="{9B26ACCE-6F0E-45D7-A1C8-E722E7548B34}"/>
                </a:ext>
              </a:extLst>
            </p:cNvPr>
            <p:cNvSpPr/>
            <p:nvPr userDrawn="1"/>
          </p:nvSpPr>
          <p:spPr>
            <a:xfrm>
              <a:off x="7522435" y="1661173"/>
              <a:ext cx="215990" cy="606778"/>
            </a:xfrm>
            <a:custGeom>
              <a:avLst/>
              <a:gdLst>
                <a:gd name="connsiteX0" fmla="*/ 0 w 215990"/>
                <a:gd name="connsiteY0" fmla="*/ 0 h 606778"/>
                <a:gd name="connsiteX1" fmla="*/ 211681 w 215990"/>
                <a:gd name="connsiteY1" fmla="*/ 0 h 606778"/>
                <a:gd name="connsiteX2" fmla="*/ 188843 w 215990"/>
                <a:gd name="connsiteY2" fmla="*/ 27680 h 606778"/>
                <a:gd name="connsiteX3" fmla="*/ 105423 w 215990"/>
                <a:gd name="connsiteY3" fmla="*/ 300778 h 606778"/>
                <a:gd name="connsiteX4" fmla="*/ 188843 w 215990"/>
                <a:gd name="connsiteY4" fmla="*/ 573876 h 606778"/>
                <a:gd name="connsiteX5" fmla="*/ 215990 w 215990"/>
                <a:gd name="connsiteY5" fmla="*/ 606778 h 606778"/>
                <a:gd name="connsiteX6" fmla="*/ 0 w 215990"/>
                <a:gd name="connsiteY6" fmla="*/ 606778 h 60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990" h="606778">
                  <a:moveTo>
                    <a:pt x="0" y="0"/>
                  </a:moveTo>
                  <a:lnTo>
                    <a:pt x="211681" y="0"/>
                  </a:lnTo>
                  <a:lnTo>
                    <a:pt x="188843" y="27680"/>
                  </a:lnTo>
                  <a:cubicBezTo>
                    <a:pt x="136176" y="105638"/>
                    <a:pt x="105423" y="199617"/>
                    <a:pt x="105423" y="300778"/>
                  </a:cubicBezTo>
                  <a:cubicBezTo>
                    <a:pt x="105423" y="401940"/>
                    <a:pt x="136176" y="495918"/>
                    <a:pt x="188843" y="573876"/>
                  </a:cubicBezTo>
                  <a:lnTo>
                    <a:pt x="215990" y="606778"/>
                  </a:lnTo>
                  <a:lnTo>
                    <a:pt x="0" y="606778"/>
                  </a:lnTo>
                  <a:close/>
                </a:path>
              </a:pathLst>
            </a:custGeom>
            <a:solidFill>
              <a:srgbClr val="C97A00"/>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endParaRPr>
            </a:p>
          </p:txBody>
        </p:sp>
        <p:pic>
          <p:nvPicPr>
            <p:cNvPr id="17" name="Picture 16" descr="A black and white logo&#10;&#10;Description automatically generated">
              <a:extLst>
                <a:ext uri="{FF2B5EF4-FFF2-40B4-BE49-F238E27FC236}">
                  <a16:creationId xmlns:a16="http://schemas.microsoft.com/office/drawing/2014/main" id="{CBA1BB49-A7D6-478E-90F6-34725AF3868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7883826" y="1756056"/>
              <a:ext cx="2354437" cy="728636"/>
            </a:xfrm>
            <a:prstGeom prst="rect">
              <a:avLst/>
            </a:prstGeom>
          </p:spPr>
        </p:pic>
      </p:grpSp>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2025 by Boston Consulting Group. All rights reserved.</a:t>
            </a:r>
          </a:p>
        </p:txBody>
      </p:sp>
      <p:sp>
        <p:nvSpPr>
          <p:cNvPr id="5" name="Title 4"/>
          <p:cNvSpPr>
            <a:spLocks noGrp="1"/>
          </p:cNvSpPr>
          <p:nvPr>
            <p:ph type="title" hasCustomPrompt="1"/>
          </p:nvPr>
        </p:nvSpPr>
        <p:spPr>
          <a:xfrm>
            <a:off x="361682" y="205769"/>
            <a:ext cx="9511777" cy="666000"/>
          </a:xfrm>
          <a:prstGeom prst="rect">
            <a:avLst/>
          </a:prstGeom>
        </p:spPr>
        <p:txBody>
          <a:bodyPr vert="horz" lIns="91440" tIns="45720" rIns="91440" bIns="45720" rtlCol="0" anchor="ctr">
            <a:noAutofit/>
          </a:bodyPr>
          <a:lstStyle>
            <a:lvl1pPr>
              <a:defRPr lang="en-US" dirty="0">
                <a:latin typeface="+mj-lt"/>
                <a:ea typeface="+mj-ea"/>
                <a:cs typeface="+mj-cs"/>
              </a:defRPr>
            </a:lvl1pPr>
          </a:lstStyle>
          <a:p>
            <a:pPr marL="0" marR="0" lvl="0" indent="0" defTabSz="914377" fontAlgn="auto">
              <a:spcAft>
                <a:spcPts val="0"/>
              </a:spcAft>
              <a:buClrTx/>
              <a:buSzTx/>
              <a:buFontTx/>
              <a:tabLst/>
            </a:pPr>
            <a:r>
              <a:rPr lang="en-US" dirty="0"/>
              <a:t>Click to add title</a:t>
            </a:r>
          </a:p>
        </p:txBody>
      </p:sp>
      <p:sp>
        <p:nvSpPr>
          <p:cNvPr id="21" name="Slide Number Placeholder 5">
            <a:extLst>
              <a:ext uri="{FF2B5EF4-FFF2-40B4-BE49-F238E27FC236}">
                <a16:creationId xmlns:a16="http://schemas.microsoft.com/office/drawing/2014/main" id="{C5C096AD-326F-49F6-B10D-590C3DBEC27D}"/>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8649208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Title and Text">
    <p:bg>
      <p:bgPr>
        <a:solidFill>
          <a:schemeClr val="bg2"/>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447010D9-74B4-465C-9E40-14AFC8049789}"/>
              </a:ext>
            </a:extLst>
          </p:cNvPr>
          <p:cNvGraphicFramePr>
            <a:graphicFrameLocks noChangeAspect="1"/>
          </p:cNvGraphicFramePr>
          <p:nvPr userDrawn="1">
            <p:custDataLst>
              <p:tags r:id="rId1"/>
            </p:custDataLst>
            <p:extLst>
              <p:ext uri="{D42A27DB-BD31-4B8C-83A1-F6EECF244321}">
                <p14:modId xmlns:p14="http://schemas.microsoft.com/office/powerpoint/2010/main" val="32377725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4" name="think-cell data - do not delete" hidden="1">
                        <a:extLst>
                          <a:ext uri="{FF2B5EF4-FFF2-40B4-BE49-F238E27FC236}">
                            <a16:creationId xmlns:a16="http://schemas.microsoft.com/office/drawing/2014/main" id="{447010D9-74B4-465C-9E40-14AFC804978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p:nvPr>
        </p:nvSpPr>
        <p:spPr>
          <a:xfrm>
            <a:off x="450581" y="1790702"/>
            <a:ext cx="11290838" cy="4291812"/>
          </a:xfrm>
        </p:spPr>
        <p:txBody>
          <a:bodyPr/>
          <a:lstStyle>
            <a:lvl1pPr>
              <a:lnSpc>
                <a:spcPct val="100000"/>
              </a:lnSpc>
              <a:spcBef>
                <a:spcPts val="0"/>
              </a:spcBef>
              <a:spcAft>
                <a:spcPts val="0"/>
              </a:spcAft>
              <a:defRPr sz="2000">
                <a:latin typeface="+mn-lt"/>
                <a:ea typeface="+mn-ea"/>
                <a:cs typeface="+mn-cs"/>
              </a:defRPr>
            </a:lvl1pPr>
            <a:lvl2pPr>
              <a:lnSpc>
                <a:spcPct val="100000"/>
              </a:lnSpc>
              <a:spcBef>
                <a:spcPts val="0"/>
              </a:spcBef>
              <a:spcAft>
                <a:spcPts val="0"/>
              </a:spcAft>
              <a:defRPr sz="2000">
                <a:latin typeface="+mn-lt"/>
                <a:ea typeface="+mn-ea"/>
                <a:cs typeface="+mn-cs"/>
              </a:defRPr>
            </a:lvl2pPr>
            <a:lvl3pPr>
              <a:lnSpc>
                <a:spcPct val="100000"/>
              </a:lnSpc>
              <a:spcBef>
                <a:spcPts val="0"/>
              </a:spcBef>
              <a:spcAft>
                <a:spcPts val="0"/>
              </a:spcAft>
              <a:defRPr sz="2000">
                <a:latin typeface="+mn-lt"/>
                <a:ea typeface="+mn-ea"/>
                <a:cs typeface="+mn-cs"/>
              </a:defRPr>
            </a:lvl3pPr>
            <a:lvl4pPr>
              <a:lnSpc>
                <a:spcPct val="100000"/>
              </a:lnSpc>
              <a:spcBef>
                <a:spcPts val="0"/>
              </a:spcBef>
              <a:spcAft>
                <a:spcPts val="0"/>
              </a:spcAft>
              <a:defRPr sz="2800">
                <a:latin typeface="+mn-lt"/>
                <a:ea typeface="+mn-ea"/>
                <a:cs typeface="+mn-cs"/>
              </a:defRPr>
            </a:lvl4pPr>
            <a:lvl5pPr>
              <a:lnSpc>
                <a:spcPct val="100000"/>
              </a:lnSpc>
              <a:spcBef>
                <a:spcPts val="0"/>
              </a:spcBef>
              <a:spcAft>
                <a:spcPts val="0"/>
              </a:spcAft>
              <a:defRPr sz="2800">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2025 by Boston Consulting Group. All rights reserved.</a:t>
            </a:r>
          </a:p>
        </p:txBody>
      </p:sp>
      <p:sp>
        <p:nvSpPr>
          <p:cNvPr id="7" name="Rectangle 6">
            <a:extLst>
              <a:ext uri="{FF2B5EF4-FFF2-40B4-BE49-F238E27FC236}">
                <a16:creationId xmlns:a16="http://schemas.microsoft.com/office/drawing/2014/main" id="{38B6097B-CEE0-48F6-8D42-DA2273E75122}"/>
              </a:ext>
            </a:extLst>
          </p:cNvPr>
          <p:cNvSpPr/>
          <p:nvPr userDrawn="1"/>
        </p:nvSpPr>
        <p:spPr>
          <a:xfrm>
            <a:off x="0" y="0"/>
            <a:ext cx="12192000" cy="990600"/>
          </a:xfrm>
          <a:prstGeom prst="rect">
            <a:avLst/>
          </a:prstGeom>
          <a:solidFill>
            <a:srgbClr val="00389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endParaRPr>
          </a:p>
        </p:txBody>
      </p:sp>
      <p:grpSp>
        <p:nvGrpSpPr>
          <p:cNvPr id="9" name="Group 8">
            <a:extLst>
              <a:ext uri="{FF2B5EF4-FFF2-40B4-BE49-F238E27FC236}">
                <a16:creationId xmlns:a16="http://schemas.microsoft.com/office/drawing/2014/main" id="{947725F7-F1AF-4ACE-B902-05DB149FB2C0}"/>
              </a:ext>
            </a:extLst>
          </p:cNvPr>
          <p:cNvGrpSpPr/>
          <p:nvPr userDrawn="1"/>
        </p:nvGrpSpPr>
        <p:grpSpPr>
          <a:xfrm>
            <a:off x="9733443" y="171358"/>
            <a:ext cx="2148924" cy="651617"/>
            <a:chOff x="7522435" y="1661173"/>
            <a:chExt cx="2715828" cy="823519"/>
          </a:xfrm>
        </p:grpSpPr>
        <p:sp>
          <p:nvSpPr>
            <p:cNvPr id="10" name="Freeform 23">
              <a:extLst>
                <a:ext uri="{FF2B5EF4-FFF2-40B4-BE49-F238E27FC236}">
                  <a16:creationId xmlns:a16="http://schemas.microsoft.com/office/drawing/2014/main" id="{887516D6-2FAD-4B32-AAC1-7BAF35C8AFF0}"/>
                </a:ext>
              </a:extLst>
            </p:cNvPr>
            <p:cNvSpPr/>
            <p:nvPr userDrawn="1"/>
          </p:nvSpPr>
          <p:spPr>
            <a:xfrm>
              <a:off x="7522435" y="1661173"/>
              <a:ext cx="215990" cy="606778"/>
            </a:xfrm>
            <a:custGeom>
              <a:avLst/>
              <a:gdLst>
                <a:gd name="connsiteX0" fmla="*/ 0 w 215990"/>
                <a:gd name="connsiteY0" fmla="*/ 0 h 606778"/>
                <a:gd name="connsiteX1" fmla="*/ 211681 w 215990"/>
                <a:gd name="connsiteY1" fmla="*/ 0 h 606778"/>
                <a:gd name="connsiteX2" fmla="*/ 188843 w 215990"/>
                <a:gd name="connsiteY2" fmla="*/ 27680 h 606778"/>
                <a:gd name="connsiteX3" fmla="*/ 105423 w 215990"/>
                <a:gd name="connsiteY3" fmla="*/ 300778 h 606778"/>
                <a:gd name="connsiteX4" fmla="*/ 188843 w 215990"/>
                <a:gd name="connsiteY4" fmla="*/ 573876 h 606778"/>
                <a:gd name="connsiteX5" fmla="*/ 215990 w 215990"/>
                <a:gd name="connsiteY5" fmla="*/ 606778 h 606778"/>
                <a:gd name="connsiteX6" fmla="*/ 0 w 215990"/>
                <a:gd name="connsiteY6" fmla="*/ 606778 h 60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990" h="606778">
                  <a:moveTo>
                    <a:pt x="0" y="0"/>
                  </a:moveTo>
                  <a:lnTo>
                    <a:pt x="211681" y="0"/>
                  </a:lnTo>
                  <a:lnTo>
                    <a:pt x="188843" y="27680"/>
                  </a:lnTo>
                  <a:cubicBezTo>
                    <a:pt x="136176" y="105638"/>
                    <a:pt x="105423" y="199617"/>
                    <a:pt x="105423" y="300778"/>
                  </a:cubicBezTo>
                  <a:cubicBezTo>
                    <a:pt x="105423" y="401940"/>
                    <a:pt x="136176" y="495918"/>
                    <a:pt x="188843" y="573876"/>
                  </a:cubicBezTo>
                  <a:lnTo>
                    <a:pt x="215990" y="606778"/>
                  </a:lnTo>
                  <a:lnTo>
                    <a:pt x="0" y="606778"/>
                  </a:lnTo>
                  <a:close/>
                </a:path>
              </a:pathLst>
            </a:custGeom>
            <a:solidFill>
              <a:srgbClr val="C97A00"/>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endParaRPr>
            </a:p>
          </p:txBody>
        </p:sp>
        <p:pic>
          <p:nvPicPr>
            <p:cNvPr id="11" name="Picture 10" descr="A black and white logo&#10;&#10;Description automatically generated">
              <a:extLst>
                <a:ext uri="{FF2B5EF4-FFF2-40B4-BE49-F238E27FC236}">
                  <a16:creationId xmlns:a16="http://schemas.microsoft.com/office/drawing/2014/main" id="{36526E88-1B62-4CAF-A6D8-083D8615D117}"/>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7883826" y="1756056"/>
              <a:ext cx="2354437" cy="728636"/>
            </a:xfrm>
            <a:prstGeom prst="rect">
              <a:avLst/>
            </a:prstGeom>
          </p:spPr>
        </p:pic>
      </p:grpSp>
      <p:sp>
        <p:nvSpPr>
          <p:cNvPr id="12" name="Title 4">
            <a:extLst>
              <a:ext uri="{FF2B5EF4-FFF2-40B4-BE49-F238E27FC236}">
                <a16:creationId xmlns:a16="http://schemas.microsoft.com/office/drawing/2014/main" id="{097F153F-8868-4BA8-A4B0-FA718AFD1720}"/>
              </a:ext>
            </a:extLst>
          </p:cNvPr>
          <p:cNvSpPr>
            <a:spLocks noGrp="1"/>
          </p:cNvSpPr>
          <p:nvPr>
            <p:ph type="title" hasCustomPrompt="1"/>
          </p:nvPr>
        </p:nvSpPr>
        <p:spPr>
          <a:xfrm>
            <a:off x="361682" y="205769"/>
            <a:ext cx="9511777" cy="666000"/>
          </a:xfrm>
          <a:prstGeom prst="rect">
            <a:avLst/>
          </a:prstGeom>
        </p:spPr>
        <p:txBody>
          <a:bodyPr vert="horz" lIns="91440" tIns="45720" rIns="91440" bIns="45720" rtlCol="0" anchor="ctr">
            <a:noAutofit/>
          </a:bodyPr>
          <a:lstStyle>
            <a:lvl1pPr>
              <a:defRPr lang="en-US" dirty="0">
                <a:latin typeface="+mj-lt"/>
                <a:ea typeface="+mj-ea"/>
                <a:cs typeface="+mj-cs"/>
              </a:defRPr>
            </a:lvl1pPr>
          </a:lstStyle>
          <a:p>
            <a:pPr marL="0" marR="0" lvl="0" indent="0" defTabSz="914377" fontAlgn="auto">
              <a:spcAft>
                <a:spcPts val="0"/>
              </a:spcAft>
              <a:buClrTx/>
              <a:buSzTx/>
              <a:buFontTx/>
              <a:tabLst/>
            </a:pPr>
            <a:r>
              <a:rPr lang="en-US" dirty="0"/>
              <a:t>Click to add title</a:t>
            </a:r>
          </a:p>
        </p:txBody>
      </p:sp>
      <p:sp>
        <p:nvSpPr>
          <p:cNvPr id="13" name="Slide Number Placeholder 5">
            <a:extLst>
              <a:ext uri="{FF2B5EF4-FFF2-40B4-BE49-F238E27FC236}">
                <a16:creationId xmlns:a16="http://schemas.microsoft.com/office/drawing/2014/main" id="{7AB977EB-58D8-4260-8585-46B6363468CF}"/>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29853122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_Gray slice heading">
    <p:bg>
      <p:bgPr>
        <a:solidFill>
          <a:schemeClr val="bg1"/>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981D8A05-8B8C-48A7-B85D-DB99C42C398C}"/>
              </a:ext>
            </a:extLst>
          </p:cNvPr>
          <p:cNvGraphicFramePr>
            <a:graphicFrameLocks noChangeAspect="1"/>
          </p:cNvGraphicFramePr>
          <p:nvPr userDrawn="1">
            <p:custDataLst>
              <p:tags r:id="rId1"/>
            </p:custDataLst>
            <p:extLst>
              <p:ext uri="{D42A27DB-BD31-4B8C-83A1-F6EECF244321}">
                <p14:modId xmlns:p14="http://schemas.microsoft.com/office/powerpoint/2010/main" val="19364685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4" name="think-cell data - do not delete" hidden="1">
                        <a:extLst>
                          <a:ext uri="{FF2B5EF4-FFF2-40B4-BE49-F238E27FC236}">
                            <a16:creationId xmlns:a16="http://schemas.microsoft.com/office/drawing/2014/main" id="{981D8A05-8B8C-48A7-B85D-DB99C42C398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Rectangle 7"/>
          <p:cNvSpPr/>
          <p:nvPr userDrawn="1"/>
        </p:nvSpPr>
        <p:spPr bwMode="ltGray">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dirty="0">
              <a:solidFill>
                <a:schemeClr val="bg1"/>
              </a:solidFill>
              <a:latin typeface="+mn-lt"/>
              <a:ea typeface="+mn-ea"/>
              <a:cs typeface="+mn-cs"/>
            </a:endParaRPr>
          </a:p>
        </p:txBody>
      </p:sp>
      <p:sp>
        <p:nvSpPr>
          <p:cNvPr id="9" name="Title 1"/>
          <p:cNvSpPr>
            <a:spLocks noGrp="1"/>
          </p:cNvSpPr>
          <p:nvPr>
            <p:ph type="title" hasCustomPrompt="1"/>
          </p:nvPr>
        </p:nvSpPr>
        <p:spPr bwMode="ltGray">
          <a:xfrm>
            <a:off x="361682" y="1544274"/>
            <a:ext cx="3720718" cy="1495794"/>
          </a:xfrm>
          <a:noFill/>
        </p:spPr>
        <p:txBody>
          <a:bodyPr vert="horz" wrap="square" lIns="91440" tIns="45720" rIns="320040" bIns="45720" anchor="b">
            <a:noAutofit/>
          </a:bodyPr>
          <a:lstStyle>
            <a:lvl1pPr>
              <a:defRPr sz="2400">
                <a:solidFill>
                  <a:schemeClr val="tx2"/>
                </a:solidFill>
                <a:latin typeface="+mj-lt"/>
                <a:ea typeface="+mj-ea"/>
                <a:cs typeface="+mj-cs"/>
              </a:defRPr>
            </a:lvl1pPr>
          </a:lstStyle>
          <a:p>
            <a:r>
              <a:rPr lang="en-US" dirty="0"/>
              <a:t>Click to add title</a:t>
            </a:r>
          </a:p>
        </p:txBody>
      </p:sp>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2025 by Boston Consulting Group. All rights reserved.</a:t>
            </a:r>
          </a:p>
        </p:txBody>
      </p:sp>
      <p:sp>
        <p:nvSpPr>
          <p:cNvPr id="14" name="Slide Number Placeholder 5">
            <a:extLst>
              <a:ext uri="{FF2B5EF4-FFF2-40B4-BE49-F238E27FC236}">
                <a16:creationId xmlns:a16="http://schemas.microsoft.com/office/drawing/2014/main" id="{FF0283C3-9161-4673-B80E-B11823283ABC}"/>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37459972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p:cSld name="1_Section header box">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0B61C74C-95F5-4D7D-AB23-18C4FC1B304F}"/>
              </a:ext>
            </a:extLst>
          </p:cNvPr>
          <p:cNvGraphicFramePr>
            <a:graphicFrameLocks noChangeAspect="1"/>
          </p:cNvGraphicFramePr>
          <p:nvPr userDrawn="1">
            <p:custDataLst>
              <p:tags r:id="rId1"/>
            </p:custDataLst>
            <p:extLst>
              <p:ext uri="{D42A27DB-BD31-4B8C-83A1-F6EECF244321}">
                <p14:modId xmlns:p14="http://schemas.microsoft.com/office/powerpoint/2010/main" val="2757516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6" name="think-cell data - do not delete" hidden="1">
                        <a:extLst>
                          <a:ext uri="{FF2B5EF4-FFF2-40B4-BE49-F238E27FC236}">
                            <a16:creationId xmlns:a16="http://schemas.microsoft.com/office/drawing/2014/main" id="{0B61C74C-95F5-4D7D-AB23-18C4FC1B304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hasCustomPrompt="1"/>
          </p:nvPr>
        </p:nvSpPr>
        <p:spPr bwMode="blackWhite">
          <a:xfrm>
            <a:off x="450581" y="2668041"/>
            <a:ext cx="11290838" cy="3201026"/>
          </a:xfrm>
          <a:prstGeom prst="rect">
            <a:avLst/>
          </a:prstGeom>
          <a:ln w="9525">
            <a:solidFill>
              <a:schemeClr val="bg1"/>
            </a:solidFill>
          </a:ln>
        </p:spPr>
        <p:txBody>
          <a:bodyPr vert="horz"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j-ea"/>
                <a:cs typeface="+mj-cs"/>
                <a:sym typeface="Trebuchet MS" panose="020B0603020202020204" pitchFamily="34" charset="0"/>
              </a:defRPr>
            </a:lvl1pPr>
          </a:lstStyle>
          <a:p>
            <a:r>
              <a:rPr lang="en-US" dirty="0"/>
              <a:t>Click to add big statement text</a:t>
            </a:r>
          </a:p>
        </p:txBody>
      </p:sp>
      <p:sp>
        <p:nvSpPr>
          <p:cNvPr id="1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2025 by Boston Consulting Group. All rights reserved.</a:t>
            </a:r>
          </a:p>
        </p:txBody>
      </p:sp>
      <p:sp>
        <p:nvSpPr>
          <p:cNvPr id="59" name="Rectangle 58"/>
          <p:cNvSpPr/>
          <p:nvPr userDrawn="1"/>
        </p:nvSpPr>
        <p:spPr bwMode="white">
          <a:xfrm>
            <a:off x="450581" y="1428131"/>
            <a:ext cx="947672" cy="947672"/>
          </a:xfrm>
          <a:prstGeom prst="rect">
            <a:avLst/>
          </a:prstGeom>
          <a:noFill/>
          <a:ln>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mn-lt"/>
              <a:ea typeface="+mn-ea"/>
              <a:cs typeface="+mn-cs"/>
              <a:sym typeface="Trebuchet MS" panose="020B0603020202020204" pitchFamily="34" charset="0"/>
            </a:endParaRPr>
          </a:p>
        </p:txBody>
      </p:sp>
      <p:sp>
        <p:nvSpPr>
          <p:cNvPr id="17" name="Slide Number Placeholder 5">
            <a:extLst>
              <a:ext uri="{FF2B5EF4-FFF2-40B4-BE49-F238E27FC236}">
                <a16:creationId xmlns:a16="http://schemas.microsoft.com/office/drawing/2014/main" id="{189F7393-7E54-4A49-9DCA-2B3445F3B602}"/>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11993423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1_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A1F1AE31-840E-490B-AC82-D3D28393093D}"/>
              </a:ext>
            </a:extLst>
          </p:cNvPr>
          <p:cNvGraphicFramePr>
            <a:graphicFrameLocks noChangeAspect="1"/>
          </p:cNvGraphicFramePr>
          <p:nvPr userDrawn="1">
            <p:custDataLst>
              <p:tags r:id="rId1"/>
            </p:custDataLst>
            <p:extLst>
              <p:ext uri="{D42A27DB-BD31-4B8C-83A1-F6EECF244321}">
                <p14:modId xmlns:p14="http://schemas.microsoft.com/office/powerpoint/2010/main" val="26330875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A1F1AE31-840E-490B-AC82-D3D28393093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6" name="Picture 15"/>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2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2025 by Boston Consulting Group. All rights reserved.</a:t>
            </a:r>
          </a:p>
        </p:txBody>
      </p:sp>
      <p:sp>
        <p:nvSpPr>
          <p:cNvPr id="26" name="Rectangle 25"/>
          <p:cNvSpPr/>
          <p:nvPr userDrawn="1"/>
        </p:nvSpPr>
        <p:spPr bwMode="white">
          <a:xfrm>
            <a:off x="0" y="0"/>
            <a:ext cx="407950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ea typeface="+mn-ea"/>
              <a:cs typeface="+mn-cs"/>
              <a:sym typeface="Trebuchet MS" panose="020B0603020202020204" pitchFamily="34" charset="0"/>
            </a:endParaRPr>
          </a:p>
        </p:txBody>
      </p:sp>
      <p:sp>
        <p:nvSpPr>
          <p:cNvPr id="27" name="Title 4"/>
          <p:cNvSpPr>
            <a:spLocks noGrp="1"/>
          </p:cNvSpPr>
          <p:nvPr>
            <p:ph type="title" hasCustomPrompt="1"/>
          </p:nvPr>
        </p:nvSpPr>
        <p:spPr>
          <a:xfrm>
            <a:off x="361682" y="2681103"/>
            <a:ext cx="3396199" cy="1495794"/>
          </a:xfrm>
          <a:prstGeom prst="rect">
            <a:avLst/>
          </a:prstGeom>
        </p:spPr>
        <p:txBody>
          <a:bodyPr vert="horz" anchor="ctr">
            <a:noAutofit/>
          </a:bodyPr>
          <a:lstStyle>
            <a:lvl1pPr>
              <a:defRPr sz="2400">
                <a:solidFill>
                  <a:srgbClr val="003896"/>
                </a:solidFill>
                <a:latin typeface="+mj-lt"/>
                <a:ea typeface="+mj-ea"/>
                <a:cs typeface="+mj-cs"/>
                <a:sym typeface="Trebuchet MS" panose="020B0603020202020204" pitchFamily="34" charset="0"/>
              </a:defRPr>
            </a:lvl1pPr>
          </a:lstStyle>
          <a:p>
            <a:r>
              <a:rPr lang="en-US" dirty="0"/>
              <a:t>Click to add title</a:t>
            </a:r>
          </a:p>
        </p:txBody>
      </p:sp>
      <p:sp>
        <p:nvSpPr>
          <p:cNvPr id="18" name="Slide Number Placeholder 5">
            <a:extLst>
              <a:ext uri="{FF2B5EF4-FFF2-40B4-BE49-F238E27FC236}">
                <a16:creationId xmlns:a16="http://schemas.microsoft.com/office/drawing/2014/main" id="{5AC00709-2D9F-43E8-BAC0-5807990D526D}"/>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1575659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1_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7414FF19-3D30-42E9-AA6E-4343A03351DE}"/>
              </a:ext>
            </a:extLst>
          </p:cNvPr>
          <p:cNvGraphicFramePr>
            <a:graphicFrameLocks noChangeAspect="1"/>
          </p:cNvGraphicFramePr>
          <p:nvPr userDrawn="1">
            <p:custDataLst>
              <p:tags r:id="rId1"/>
            </p:custDataLst>
            <p:extLst>
              <p:ext uri="{D42A27DB-BD31-4B8C-83A1-F6EECF244321}">
                <p14:modId xmlns:p14="http://schemas.microsoft.com/office/powerpoint/2010/main" val="21859497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7414FF19-3D30-42E9-AA6E-4343A03351D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13" name="Rectangle 12"/>
          <p:cNvSpPr/>
          <p:nvPr userDrawn="1"/>
        </p:nvSpPr>
        <p:spPr bwMode="white">
          <a:xfrm>
            <a:off x="0" y="0"/>
            <a:ext cx="717195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ea typeface="+mn-ea"/>
              <a:cs typeface="+mn-cs"/>
              <a:sym typeface="Trebuchet MS" panose="020B0603020202020204" pitchFamily="34" charset="0"/>
            </a:endParaRPr>
          </a:p>
        </p:txBody>
      </p:sp>
      <p:sp>
        <p:nvSpPr>
          <p:cNvPr id="20"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2025 by Boston Consulting Group. All rights reserved.</a:t>
            </a:r>
          </a:p>
        </p:txBody>
      </p:sp>
      <p:sp>
        <p:nvSpPr>
          <p:cNvPr id="23" name="Title 3"/>
          <p:cNvSpPr>
            <a:spLocks noGrp="1"/>
          </p:cNvSpPr>
          <p:nvPr>
            <p:ph type="title" hasCustomPrompt="1"/>
          </p:nvPr>
        </p:nvSpPr>
        <p:spPr>
          <a:xfrm>
            <a:off x="361682" y="205769"/>
            <a:ext cx="6525118" cy="666000"/>
          </a:xfrm>
          <a:prstGeom prst="rect">
            <a:avLst/>
          </a:prstGeom>
        </p:spPr>
        <p:txBody>
          <a:bodyPr vert="horz" lIns="91440" tIns="45720" rIns="91440" bIns="45720" rtlCol="0" anchor="ctr">
            <a:noAutofit/>
          </a:bodyPr>
          <a:lstStyle>
            <a:lvl1pPr>
              <a:defRPr lang="en-US" dirty="0">
                <a:solidFill>
                  <a:srgbClr val="003896"/>
                </a:solidFill>
                <a:latin typeface="+mj-lt"/>
                <a:ea typeface="+mj-ea"/>
                <a:cs typeface="+mj-cs"/>
              </a:defRPr>
            </a:lvl1pPr>
          </a:lstStyle>
          <a:p>
            <a:pPr marL="0" marR="0" lvl="0" indent="0" defTabSz="914377" fontAlgn="auto">
              <a:spcAft>
                <a:spcPts val="0"/>
              </a:spcAft>
              <a:buClrTx/>
              <a:buSzTx/>
              <a:buFontTx/>
              <a:tabLst/>
            </a:pPr>
            <a:r>
              <a:rPr lang="en-US" dirty="0"/>
              <a:t>Click to add title</a:t>
            </a:r>
          </a:p>
        </p:txBody>
      </p:sp>
      <p:sp>
        <p:nvSpPr>
          <p:cNvPr id="18" name="Slide Number Placeholder 5">
            <a:extLst>
              <a:ext uri="{FF2B5EF4-FFF2-40B4-BE49-F238E27FC236}">
                <a16:creationId xmlns:a16="http://schemas.microsoft.com/office/drawing/2014/main" id="{0BB76B02-CD3F-423E-8880-4B4A4F6E2476}"/>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36149589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1_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EEE94A32-7486-45FA-867A-3A32AECBA7B1}"/>
              </a:ext>
            </a:extLst>
          </p:cNvPr>
          <p:cNvGraphicFramePr>
            <a:graphicFrameLocks noChangeAspect="1"/>
          </p:cNvGraphicFramePr>
          <p:nvPr userDrawn="1">
            <p:custDataLst>
              <p:tags r:id="rId1"/>
            </p:custDataLst>
            <p:extLst>
              <p:ext uri="{D42A27DB-BD31-4B8C-83A1-F6EECF244321}">
                <p14:modId xmlns:p14="http://schemas.microsoft.com/office/powerpoint/2010/main" val="10125770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EEE94A32-7486-45FA-867A-3A32AECBA7B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1" name="Title 4"/>
          <p:cNvSpPr>
            <a:spLocks noGrp="1"/>
          </p:cNvSpPr>
          <p:nvPr>
            <p:ph type="title" hasCustomPrompt="1"/>
          </p:nvPr>
        </p:nvSpPr>
        <p:spPr>
          <a:xfrm>
            <a:off x="361682" y="2681103"/>
            <a:ext cx="3396199" cy="1495794"/>
          </a:xfrm>
          <a:prstGeom prst="rect">
            <a:avLst/>
          </a:prstGeom>
        </p:spPr>
        <p:txBody>
          <a:bodyPr vert="horz" lIns="91440" tIns="45720" rIns="91440" bIns="45720" rtlCol="0" anchor="ctr">
            <a:noAutofit/>
          </a:bodyPr>
          <a:lstStyle>
            <a:lvl1pPr>
              <a:defRPr lang="en-US" dirty="0">
                <a:solidFill>
                  <a:srgbClr val="FFFFFF"/>
                </a:solidFill>
                <a:latin typeface="+mj-lt"/>
                <a:ea typeface="+mj-ea"/>
                <a:cs typeface="+mj-cs"/>
              </a:defRPr>
            </a:lvl1pPr>
          </a:lstStyle>
          <a:p>
            <a:pPr marL="0" marR="0" lvl="0" indent="0" defTabSz="914377" fontAlgn="auto">
              <a:spcAft>
                <a:spcPts val="0"/>
              </a:spcAft>
              <a:buClrTx/>
              <a:buSzTx/>
              <a:buFontTx/>
              <a:tabLst/>
            </a:pPr>
            <a:r>
              <a:rPr lang="en-US" dirty="0"/>
              <a:t>Click to add title</a:t>
            </a:r>
          </a:p>
        </p:txBody>
      </p:sp>
      <p:sp>
        <p:nvSpPr>
          <p:cNvPr id="13" name="Rectangle 12"/>
          <p:cNvSpPr/>
          <p:nvPr userDrawn="1"/>
        </p:nvSpPr>
        <p:spPr bwMode="white">
          <a:xfrm>
            <a:off x="4080763"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ea typeface="+mn-ea"/>
              <a:cs typeface="+mn-cs"/>
              <a:sym typeface="Trebuchet MS" panose="020B0603020202020204" pitchFamily="34" charset="0"/>
            </a:endParaRPr>
          </a:p>
        </p:txBody>
      </p:sp>
      <p:sp>
        <p:nvSpPr>
          <p:cNvPr id="1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2025 by Boston Consulting Group. All rights reserved.</a:t>
            </a:r>
          </a:p>
        </p:txBody>
      </p:sp>
      <p:sp>
        <p:nvSpPr>
          <p:cNvPr id="19" name="Slide Number Placeholder 5">
            <a:extLst>
              <a:ext uri="{FF2B5EF4-FFF2-40B4-BE49-F238E27FC236}">
                <a16:creationId xmlns:a16="http://schemas.microsoft.com/office/drawing/2014/main" id="{D50542CB-16D3-402C-A9F2-ED998249E3F6}"/>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35887974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1_Green half">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8DCDB536-F0A0-40A5-896B-30C772990793}"/>
              </a:ext>
            </a:extLst>
          </p:cNvPr>
          <p:cNvGraphicFramePr>
            <a:graphicFrameLocks noChangeAspect="1"/>
          </p:cNvGraphicFramePr>
          <p:nvPr userDrawn="1">
            <p:custDataLst>
              <p:tags r:id="rId1"/>
            </p:custDataLst>
            <p:extLst>
              <p:ext uri="{D42A27DB-BD31-4B8C-83A1-F6EECF244321}">
                <p14:modId xmlns:p14="http://schemas.microsoft.com/office/powerpoint/2010/main" val="11566366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8DCDB536-F0A0-40A5-896B-30C77299079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1" name="Picture 10"/>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2" name="Rectangle 11"/>
          <p:cNvSpPr/>
          <p:nvPr userDrawn="1"/>
        </p:nvSpPr>
        <p:spPr>
          <a:xfrm>
            <a:off x="6096000" y="0"/>
            <a:ext cx="6096000" cy="685800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mn-lt"/>
              <a:ea typeface="+mn-ea"/>
              <a:cs typeface="+mn-cs"/>
              <a:sym typeface="Trebuchet MS" panose="020B0603020202020204" pitchFamily="34" charset="0"/>
            </a:endParaRPr>
          </a:p>
        </p:txBody>
      </p:sp>
      <p:sp>
        <p:nvSpPr>
          <p:cNvPr id="13" name="Picture Placeholder 18"/>
          <p:cNvSpPr>
            <a:spLocks noGrp="1"/>
          </p:cNvSpPr>
          <p:nvPr>
            <p:ph type="pic" sz="quarter" idx="14" hasCustomPrompt="1"/>
          </p:nvPr>
        </p:nvSpPr>
        <p:spPr>
          <a:xfrm>
            <a:off x="6092021" y="0"/>
            <a:ext cx="6099977" cy="6858000"/>
          </a:xfrm>
          <a:prstGeom prst="rect">
            <a:avLst/>
          </a:prstGeom>
          <a:noFill/>
        </p:spPr>
        <p:txBody>
          <a:bodyPr lIns="914400" tIns="914400" rIns="914400" bIns="914400"/>
          <a:lstStyle>
            <a:lvl1pPr algn="ctr">
              <a:defRPr sz="1800" baseline="0">
                <a:latin typeface="+mn-lt"/>
                <a:ea typeface="+mn-ea"/>
                <a:cs typeface="+mn-cs"/>
                <a:sym typeface="Trebuchet MS" panose="020B0603020202020204" pitchFamily="34" charset="0"/>
              </a:defRPr>
            </a:lvl1pPr>
          </a:lstStyle>
          <a:p>
            <a:r>
              <a:rPr lang="en-US" dirty="0"/>
              <a:t>Click icon below to insert an image or remove this placeholder to use the whitespace in another way</a:t>
            </a:r>
          </a:p>
        </p:txBody>
      </p:sp>
      <p:sp>
        <p:nvSpPr>
          <p:cNvPr id="14" name="Title 1"/>
          <p:cNvSpPr>
            <a:spLocks noGrp="1"/>
          </p:cNvSpPr>
          <p:nvPr>
            <p:ph type="title" hasCustomPrompt="1"/>
          </p:nvPr>
        </p:nvSpPr>
        <p:spPr bwMode="black">
          <a:xfrm>
            <a:off x="361682" y="1785600"/>
            <a:ext cx="4656718" cy="3286800"/>
          </a:xfrm>
          <a:prstGeom prst="rect">
            <a:avLst/>
          </a:prstGeom>
          <a:noFill/>
        </p:spPr>
        <p:txBody>
          <a:bodyPr vert="horz" wrap="square" lIns="91440" tIns="0" rIns="320040" bIns="0" anchor="ctr">
            <a:noAutofit/>
          </a:bodyPr>
          <a:lstStyle>
            <a:lvl1pPr>
              <a:defRPr sz="4400">
                <a:solidFill>
                  <a:schemeClr val="bg1"/>
                </a:solidFill>
                <a:latin typeface="+mj-lt"/>
                <a:ea typeface="+mj-ea"/>
                <a:cs typeface="+mj-cs"/>
                <a:sym typeface="Trebuchet MS" panose="020B0603020202020204" pitchFamily="34" charset="0"/>
              </a:defRPr>
            </a:lvl1pPr>
          </a:lstStyle>
          <a:p>
            <a:r>
              <a:rPr lang="en-US" dirty="0"/>
              <a:t>Click to add title</a:t>
            </a:r>
          </a:p>
        </p:txBody>
      </p:sp>
      <p:sp>
        <p:nvSpPr>
          <p:cNvPr id="2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2025 by Boston Consulting Group. All rights reserved.</a:t>
            </a:r>
          </a:p>
        </p:txBody>
      </p:sp>
      <p:sp>
        <p:nvSpPr>
          <p:cNvPr id="20" name="Slide Number Placeholder 5">
            <a:extLst>
              <a:ext uri="{FF2B5EF4-FFF2-40B4-BE49-F238E27FC236}">
                <a16:creationId xmlns:a16="http://schemas.microsoft.com/office/drawing/2014/main" id="{84F9F7A5-8283-4EBF-84E0-57F504B9EE07}"/>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21779487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1_Green two third">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93FA44B2-CE9A-42FB-8231-098AA3D51296}"/>
              </a:ext>
            </a:extLst>
          </p:cNvPr>
          <p:cNvGraphicFramePr>
            <a:graphicFrameLocks noChangeAspect="1"/>
          </p:cNvGraphicFramePr>
          <p:nvPr userDrawn="1">
            <p:custDataLst>
              <p:tags r:id="rId1"/>
            </p:custDataLst>
            <p:extLst>
              <p:ext uri="{D42A27DB-BD31-4B8C-83A1-F6EECF244321}">
                <p14:modId xmlns:p14="http://schemas.microsoft.com/office/powerpoint/2010/main" val="9585131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93FA44B2-CE9A-42FB-8231-098AA3D5129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9" name="Picture 8"/>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0" name="Rectangle 9"/>
          <p:cNvSpPr/>
          <p:nvPr userDrawn="1"/>
        </p:nvSpPr>
        <p:spPr bwMode="gray">
          <a:xfrm>
            <a:off x="7819543" y="0"/>
            <a:ext cx="4372457"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ea typeface="+mn-ea"/>
              <a:cs typeface="+mn-cs"/>
              <a:sym typeface="Trebuchet MS" panose="020B0603020202020204" pitchFamily="34" charset="0"/>
            </a:endParaRPr>
          </a:p>
        </p:txBody>
      </p:sp>
      <p:sp>
        <p:nvSpPr>
          <p:cNvPr id="11" name="Picture Placeholder 5"/>
          <p:cNvSpPr>
            <a:spLocks noGrp="1"/>
          </p:cNvSpPr>
          <p:nvPr>
            <p:ph type="pic" sz="quarter" idx="11" hasCustomPrompt="1"/>
          </p:nvPr>
        </p:nvSpPr>
        <p:spPr>
          <a:xfrm>
            <a:off x="7820025" y="0"/>
            <a:ext cx="4371975" cy="6858000"/>
          </a:xfrm>
          <a:prstGeom prst="rect">
            <a:avLst/>
          </a:prstGeom>
          <a:noFill/>
        </p:spPr>
        <p:txBody>
          <a:bodyPr lIns="182880" tIns="914400" rIns="182880" bIns="914400"/>
          <a:lstStyle>
            <a:lvl1pPr algn="ctr">
              <a:defRPr sz="1600">
                <a:solidFill>
                  <a:schemeClr val="tx1"/>
                </a:solidFill>
                <a:latin typeface="+mn-lt"/>
                <a:ea typeface="+mn-ea"/>
                <a:cs typeface="+mn-cs"/>
                <a:sym typeface="Trebuchet MS" panose="020B0603020202020204" pitchFamily="34" charset="0"/>
              </a:defRPr>
            </a:lvl1pPr>
          </a:lstStyle>
          <a:p>
            <a:r>
              <a:rPr lang="en-US" dirty="0"/>
              <a:t>Click icon below to insert an image or remove this placeholder to use the whitespace in another way</a:t>
            </a:r>
          </a:p>
        </p:txBody>
      </p:sp>
      <p:sp>
        <p:nvSpPr>
          <p:cNvPr id="15" name="Copyright" hidden="1"/>
          <p:cNvSpPr txBox="1"/>
          <p:nvPr userDrawn="1"/>
        </p:nvSpPr>
        <p:spPr>
          <a:xfrm rot="16200000">
            <a:off x="9486900" y="3916394"/>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2025 by Boston Consulting Group. All rights reserved.</a:t>
            </a:r>
          </a:p>
        </p:txBody>
      </p:sp>
      <p:sp>
        <p:nvSpPr>
          <p:cNvPr id="14" name="Title 1"/>
          <p:cNvSpPr>
            <a:spLocks noGrp="1"/>
          </p:cNvSpPr>
          <p:nvPr>
            <p:ph type="title" hasCustomPrompt="1"/>
          </p:nvPr>
        </p:nvSpPr>
        <p:spPr bwMode="blackWhite">
          <a:xfrm>
            <a:off x="361682" y="1785600"/>
            <a:ext cx="6515870" cy="3286800"/>
          </a:xfrm>
          <a:prstGeom prst="rect">
            <a:avLst/>
          </a:prstGeom>
        </p:spPr>
        <p:txBody>
          <a:bodyPr vert="horz" anchor="ctr">
            <a:noAutofit/>
          </a:bodyPr>
          <a:lstStyle>
            <a:lvl1pPr>
              <a:defRPr sz="4400">
                <a:solidFill>
                  <a:schemeClr val="bg1"/>
                </a:solidFill>
                <a:latin typeface="+mj-lt"/>
                <a:ea typeface="+mj-ea"/>
                <a:cs typeface="+mj-cs"/>
                <a:sym typeface="Trebuchet MS" panose="020B0603020202020204" pitchFamily="34" charset="0"/>
              </a:defRPr>
            </a:lvl1pPr>
          </a:lstStyle>
          <a:p>
            <a:r>
              <a:rPr lang="en-US" dirty="0"/>
              <a:t>Click to edit title</a:t>
            </a:r>
          </a:p>
        </p:txBody>
      </p:sp>
      <p:sp>
        <p:nvSpPr>
          <p:cNvPr id="19" name="Slide Number Placeholder 5">
            <a:extLst>
              <a:ext uri="{FF2B5EF4-FFF2-40B4-BE49-F238E27FC236}">
                <a16:creationId xmlns:a16="http://schemas.microsoft.com/office/drawing/2014/main" id="{6EF792D0-6815-4D50-B8E9-4E45707EB4ED}"/>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30926231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1_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6495C43B-F218-49E3-BDB7-8980D421C203}"/>
              </a:ext>
            </a:extLst>
          </p:cNvPr>
          <p:cNvGraphicFramePr>
            <a:graphicFrameLocks noChangeAspect="1"/>
          </p:cNvGraphicFramePr>
          <p:nvPr userDrawn="1">
            <p:custDataLst>
              <p:tags r:id="rId1"/>
            </p:custDataLst>
            <p:extLst>
              <p:ext uri="{D42A27DB-BD31-4B8C-83A1-F6EECF244321}">
                <p14:modId xmlns:p14="http://schemas.microsoft.com/office/powerpoint/2010/main" val="41207916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6495C43B-F218-49E3-BDB7-8980D421C20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2025 by Boston Consulting Group. All rights reserved.</a:t>
            </a:r>
          </a:p>
        </p:txBody>
      </p:sp>
      <p:sp>
        <p:nvSpPr>
          <p:cNvPr id="17" name="Title 2"/>
          <p:cNvSpPr>
            <a:spLocks noGrp="1"/>
          </p:cNvSpPr>
          <p:nvPr>
            <p:ph type="title" hasCustomPrompt="1"/>
          </p:nvPr>
        </p:nvSpPr>
        <p:spPr>
          <a:xfrm>
            <a:off x="361682" y="2764203"/>
            <a:ext cx="2746956" cy="1314311"/>
          </a:xfrm>
          <a:prstGeom prst="rect">
            <a:avLst/>
          </a:prstGeom>
        </p:spPr>
        <p:txBody>
          <a:bodyPr vert="horz" lIns="91440" tIns="45720" rIns="91440" bIns="45720" rtlCol="0" anchor="ctr">
            <a:noAutofit/>
          </a:bodyPr>
          <a:lstStyle>
            <a:lvl1pPr>
              <a:defRPr lang="en-US" dirty="0">
                <a:solidFill>
                  <a:srgbClr val="003896"/>
                </a:solidFill>
                <a:latin typeface="+mj-lt"/>
                <a:ea typeface="+mj-ea"/>
                <a:cs typeface="+mj-cs"/>
              </a:defRPr>
            </a:lvl1pPr>
          </a:lstStyle>
          <a:p>
            <a:pPr marL="0" marR="0" lvl="0" indent="0" defTabSz="914377" fontAlgn="auto">
              <a:spcAft>
                <a:spcPts val="0"/>
              </a:spcAft>
              <a:buClrTx/>
              <a:buSzTx/>
              <a:buFontTx/>
              <a:tabLst/>
            </a:pPr>
            <a:r>
              <a:rPr lang="en-US" dirty="0">
                <a:solidFill>
                  <a:schemeClr val="tx2"/>
                </a:solidFill>
              </a:rPr>
              <a:t>Click to add title</a:t>
            </a:r>
          </a:p>
        </p:txBody>
      </p:sp>
      <p:pic>
        <p:nvPicPr>
          <p:cNvPr id="9" name="Picture 8"/>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
        <p:nvSpPr>
          <p:cNvPr id="15" name="Slide Number Placeholder 5">
            <a:extLst>
              <a:ext uri="{FF2B5EF4-FFF2-40B4-BE49-F238E27FC236}">
                <a16:creationId xmlns:a16="http://schemas.microsoft.com/office/drawing/2014/main" id="{EE1DB007-250E-4C61-BE86-B09D2663FA46}"/>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1795212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1_Green left arrow">
    <p:bg>
      <p:bgPr>
        <a:solidFill>
          <a:srgbClr val="F2F2F2"/>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E9E14B5F-1B4D-44EB-95D5-7DB8099B60FD}"/>
              </a:ext>
            </a:extLst>
          </p:cNvPr>
          <p:cNvGraphicFramePr>
            <a:graphicFrameLocks noChangeAspect="1"/>
          </p:cNvGraphicFramePr>
          <p:nvPr userDrawn="1">
            <p:custDataLst>
              <p:tags r:id="rId1"/>
            </p:custDataLst>
            <p:extLst>
              <p:ext uri="{D42A27DB-BD31-4B8C-83A1-F6EECF244321}">
                <p14:modId xmlns:p14="http://schemas.microsoft.com/office/powerpoint/2010/main" val="4324033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4" name="think-cell data - do not delete" hidden="1">
                        <a:extLst>
                          <a:ext uri="{FF2B5EF4-FFF2-40B4-BE49-F238E27FC236}">
                            <a16:creationId xmlns:a16="http://schemas.microsoft.com/office/drawing/2014/main" id="{E9E14B5F-1B4D-44EB-95D5-7DB8099B60F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Freeform 14"/>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mn-lt"/>
              <a:ea typeface="+mn-ea"/>
              <a:cs typeface="+mn-cs"/>
              <a:sym typeface="Trebuchet MS" panose="020B0603020202020204" pitchFamily="34" charset="0"/>
            </a:endParaRPr>
          </a:p>
        </p:txBody>
      </p:sp>
      <p:sp>
        <p:nvSpPr>
          <p:cNvPr id="3" name="Title 2"/>
          <p:cNvSpPr>
            <a:spLocks noGrp="1"/>
          </p:cNvSpPr>
          <p:nvPr>
            <p:ph type="title" hasCustomPrompt="1"/>
          </p:nvPr>
        </p:nvSpPr>
        <p:spPr>
          <a:xfrm>
            <a:off x="361682" y="2764203"/>
            <a:ext cx="2746956" cy="1314311"/>
          </a:xfrm>
        </p:spPr>
        <p:txBody>
          <a:bodyPr vert="horz" lIns="91440" tIns="45720" rIns="91440" bIns="45720" rtlCol="0" anchor="ctr">
            <a:noAutofit/>
          </a:bodyPr>
          <a:lstStyle>
            <a:lvl1pPr>
              <a:defRPr lang="en-US" dirty="0">
                <a:solidFill>
                  <a:srgbClr val="FFFFFF"/>
                </a:solidFill>
                <a:latin typeface="+mj-lt"/>
                <a:ea typeface="+mj-ea"/>
                <a:cs typeface="+mj-cs"/>
              </a:defRPr>
            </a:lvl1pPr>
          </a:lstStyle>
          <a:p>
            <a:pPr marL="0" marR="0" lvl="0" indent="0" defTabSz="914377" fontAlgn="auto">
              <a:spcAft>
                <a:spcPts val="0"/>
              </a:spcAft>
              <a:buClrTx/>
              <a:buSzTx/>
              <a:buFontTx/>
              <a:tabLst/>
            </a:pPr>
            <a:r>
              <a:rPr lang="en-US" dirty="0"/>
              <a:t>Click to add title</a:t>
            </a:r>
          </a:p>
        </p:txBody>
      </p:sp>
      <p:sp>
        <p:nvSpPr>
          <p:cNvPr id="1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2025 by Boston Consulting Group. All rights reserved.</a:t>
            </a:r>
          </a:p>
        </p:txBody>
      </p:sp>
      <p:pic>
        <p:nvPicPr>
          <p:cNvPr id="9" name="Picture 8"/>
          <p:cNvPicPr>
            <a:picLocks noChangeAspect="1"/>
          </p:cNvPicPr>
          <p:nvPr userDrawn="1"/>
        </p:nvPicPr>
        <p:blipFill rotWithShape="1">
          <a:blip r:embed="rId5">
            <a:extLst>
              <a:ext uri="{28A0092B-C50C-407E-A947-70E740481C1C}">
                <a14:useLocalDpi xmlns:a14="http://schemas.microsoft.com/office/drawing/2010/main" val="0"/>
              </a:ext>
            </a:extLst>
          </a:blip>
          <a:srcRect t="6216" b="7716"/>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
        <p:nvSpPr>
          <p:cNvPr id="18" name="Slide Number Placeholder 5">
            <a:extLst>
              <a:ext uri="{FF2B5EF4-FFF2-40B4-BE49-F238E27FC236}">
                <a16:creationId xmlns:a16="http://schemas.microsoft.com/office/drawing/2014/main" id="{45B4C7EE-9993-445B-B47C-D1EF71ECE08D}"/>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40973321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1_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86115160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24" imgH="324" progId="TCLayout.ActiveDocument.1">
                  <p:embed/>
                </p:oleObj>
              </mc:Choice>
              <mc:Fallback>
                <p:oleObj name="think-cell Slide" r:id="rId3" imgW="324" imgH="324" progId="TCLayout.ActiveDocument.1">
                  <p:embed/>
                  <p:pic>
                    <p:nvPicPr>
                      <p:cNvPr id="3" name="Object 2"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2025 by Boston Consulting Group. All rights reserved.</a:t>
            </a:r>
          </a:p>
        </p:txBody>
      </p:sp>
      <p:sp>
        <p:nvSpPr>
          <p:cNvPr id="13" name="Pentagon 3"/>
          <p:cNvSpPr/>
          <p:nvPr userDrawn="1"/>
        </p:nvSpPr>
        <p:spPr bwMode="white">
          <a:xfrm>
            <a:off x="1" y="0"/>
            <a:ext cx="5426920"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mn-lt"/>
              <a:ea typeface="+mn-ea"/>
              <a:cs typeface="+mn-cs"/>
              <a:sym typeface="Trebuchet MS" panose="020B0603020202020204" pitchFamily="34" charset="0"/>
            </a:endParaRPr>
          </a:p>
        </p:txBody>
      </p:sp>
      <p:sp>
        <p:nvSpPr>
          <p:cNvPr id="14" name="Title 1"/>
          <p:cNvSpPr>
            <a:spLocks noGrp="1"/>
          </p:cNvSpPr>
          <p:nvPr>
            <p:ph type="title" hasCustomPrompt="1"/>
          </p:nvPr>
        </p:nvSpPr>
        <p:spPr>
          <a:xfrm>
            <a:off x="361682" y="1785600"/>
            <a:ext cx="4330553" cy="3286800"/>
          </a:xfrm>
          <a:prstGeom prst="rect">
            <a:avLst/>
          </a:prstGeom>
        </p:spPr>
        <p:txBody>
          <a:bodyPr vert="horz" anchor="ctr">
            <a:noAutofit/>
          </a:bodyPr>
          <a:lstStyle>
            <a:lvl1pPr>
              <a:defRPr sz="4400" b="0">
                <a:solidFill>
                  <a:schemeClr val="tx2"/>
                </a:solidFill>
                <a:latin typeface="+mj-lt"/>
                <a:ea typeface="+mj-ea"/>
                <a:cs typeface="+mj-cs"/>
                <a:sym typeface="Trebuchet MS" panose="020B0603020202020204" pitchFamily="34" charset="0"/>
              </a:defRPr>
            </a:lvl1pPr>
          </a:lstStyle>
          <a:p>
            <a:r>
              <a:rPr lang="en-US" dirty="0"/>
              <a:t>Click to add title</a:t>
            </a:r>
          </a:p>
        </p:txBody>
      </p:sp>
      <p:pic>
        <p:nvPicPr>
          <p:cNvPr id="15" name="Picture 14"/>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
        <p:nvSpPr>
          <p:cNvPr id="17" name="Slide Number Placeholder 5">
            <a:extLst>
              <a:ext uri="{FF2B5EF4-FFF2-40B4-BE49-F238E27FC236}">
                <a16:creationId xmlns:a16="http://schemas.microsoft.com/office/drawing/2014/main" id="{BC336A0B-FD46-4638-9D88-5837152C2964}"/>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273311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1_Green arrow one third">
    <p:bg>
      <p:bgPr>
        <a:solidFill>
          <a:srgbClr val="F2F2F2"/>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CE6620AF-4865-4E8B-88CE-75F156789BEC}"/>
              </a:ext>
            </a:extLst>
          </p:cNvPr>
          <p:cNvGraphicFramePr>
            <a:graphicFrameLocks noChangeAspect="1"/>
          </p:cNvGraphicFramePr>
          <p:nvPr userDrawn="1">
            <p:custDataLst>
              <p:tags r:id="rId1"/>
            </p:custDataLst>
            <p:extLst>
              <p:ext uri="{D42A27DB-BD31-4B8C-83A1-F6EECF244321}">
                <p14:modId xmlns:p14="http://schemas.microsoft.com/office/powerpoint/2010/main" val="809645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CE6620AF-4865-4E8B-88CE-75F156789BE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3"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mn-lt"/>
              <a:ea typeface="+mn-ea"/>
              <a:cs typeface="+mn-cs"/>
              <a:sym typeface="Trebuchet MS" panose="020B0603020202020204" pitchFamily="34" charset="0"/>
            </a:endParaRPr>
          </a:p>
        </p:txBody>
      </p:sp>
      <p:sp>
        <p:nvSpPr>
          <p:cNvPr id="14" name="Title 1"/>
          <p:cNvSpPr>
            <a:spLocks noGrp="1"/>
          </p:cNvSpPr>
          <p:nvPr>
            <p:ph type="title" hasCustomPrompt="1"/>
          </p:nvPr>
        </p:nvSpPr>
        <p:spPr>
          <a:xfrm>
            <a:off x="361682" y="1785600"/>
            <a:ext cx="4330553" cy="3286800"/>
          </a:xfrm>
          <a:prstGeom prst="rect">
            <a:avLst/>
          </a:prstGeom>
        </p:spPr>
        <p:txBody>
          <a:bodyPr vert="horz" anchor="ctr">
            <a:noAutofit/>
          </a:bodyPr>
          <a:lstStyle>
            <a:lvl1pPr>
              <a:defRPr sz="4400" b="0">
                <a:solidFill>
                  <a:srgbClr val="FFFFFF"/>
                </a:solidFill>
                <a:latin typeface="+mj-lt"/>
                <a:ea typeface="+mj-ea"/>
                <a:cs typeface="+mj-cs"/>
                <a:sym typeface="Trebuchet MS" panose="020B0603020202020204" pitchFamily="34" charset="0"/>
              </a:defRPr>
            </a:lvl1pPr>
          </a:lstStyle>
          <a:p>
            <a:r>
              <a:rPr lang="en-US" dirty="0"/>
              <a:t>Click to add title</a:t>
            </a:r>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2025 by Boston Consulting Group. All rights reserved.</a:t>
            </a:r>
          </a:p>
        </p:txBody>
      </p:sp>
      <p:pic>
        <p:nvPicPr>
          <p:cNvPr id="9" name="Picture 8"/>
          <p:cNvPicPr>
            <a:picLocks noChangeAspect="1"/>
          </p:cNvPicPr>
          <p:nvPr userDrawn="1"/>
        </p:nvPicPr>
        <p:blipFill rotWithShape="1">
          <a:blip r:embed="rId5">
            <a:extLst>
              <a:ext uri="{28A0092B-C50C-407E-A947-70E740481C1C}">
                <a14:useLocalDpi xmlns:a14="http://schemas.microsoft.com/office/drawing/2010/main" val="0"/>
              </a:ext>
            </a:extLst>
          </a:blip>
          <a:srcRect t="7562" b="6867"/>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
        <p:nvSpPr>
          <p:cNvPr id="19" name="Slide Number Placeholder 5">
            <a:extLst>
              <a:ext uri="{FF2B5EF4-FFF2-40B4-BE49-F238E27FC236}">
                <a16:creationId xmlns:a16="http://schemas.microsoft.com/office/drawing/2014/main" id="{38A05001-2BA8-47A0-A989-FF27BB04830A}"/>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19503692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1_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7A0EE33E-9894-48AE-A326-EEE6FD8C1120}"/>
              </a:ext>
            </a:extLst>
          </p:cNvPr>
          <p:cNvGraphicFramePr>
            <a:graphicFrameLocks noChangeAspect="1"/>
          </p:cNvGraphicFramePr>
          <p:nvPr userDrawn="1">
            <p:custDataLst>
              <p:tags r:id="rId1"/>
            </p:custDataLst>
            <p:extLst>
              <p:ext uri="{D42A27DB-BD31-4B8C-83A1-F6EECF244321}">
                <p14:modId xmlns:p14="http://schemas.microsoft.com/office/powerpoint/2010/main" val="23134608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7A0EE33E-9894-48AE-A326-EEE6FD8C112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8"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2025 by Boston Consulting Group. All rights reserved.</a:t>
            </a:r>
          </a:p>
        </p:txBody>
      </p:sp>
      <p:sp>
        <p:nvSpPr>
          <p:cNvPr id="14" name="Pentagon 8"/>
          <p:cNvSpPr/>
          <p:nvPr userDrawn="1"/>
        </p:nvSpPr>
        <p:spPr bwMode="white">
          <a:xfrm>
            <a:off x="0" y="0"/>
            <a:ext cx="6363546"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mn-lt"/>
              <a:ea typeface="+mn-ea"/>
              <a:cs typeface="+mn-cs"/>
              <a:sym typeface="Trebuchet MS" panose="020B0603020202020204" pitchFamily="34" charset="0"/>
            </a:endParaRPr>
          </a:p>
        </p:txBody>
      </p:sp>
      <p:sp>
        <p:nvSpPr>
          <p:cNvPr id="16" name="Title 2"/>
          <p:cNvSpPr>
            <a:spLocks noGrp="1"/>
          </p:cNvSpPr>
          <p:nvPr>
            <p:ph type="title" hasCustomPrompt="1"/>
          </p:nvPr>
        </p:nvSpPr>
        <p:spPr>
          <a:xfrm>
            <a:off x="361682" y="205769"/>
            <a:ext cx="4941964" cy="666000"/>
          </a:xfrm>
          <a:prstGeom prst="rect">
            <a:avLst/>
          </a:prstGeom>
        </p:spPr>
        <p:txBody>
          <a:bodyPr vert="horz" lIns="91440" tIns="45720" rIns="91440" bIns="45720" rtlCol="0" anchor="ctr">
            <a:noAutofit/>
          </a:bodyPr>
          <a:lstStyle>
            <a:lvl1pPr>
              <a:defRPr lang="en-US" dirty="0">
                <a:solidFill>
                  <a:srgbClr val="003896"/>
                </a:solidFill>
                <a:latin typeface="+mj-lt"/>
                <a:ea typeface="+mj-ea"/>
                <a:cs typeface="+mj-cs"/>
              </a:defRPr>
            </a:lvl1pPr>
          </a:lstStyle>
          <a:p>
            <a:pPr marL="0" marR="0" lvl="0" indent="0" defTabSz="914377" fontAlgn="auto">
              <a:spcAft>
                <a:spcPts val="0"/>
              </a:spcAft>
              <a:buClrTx/>
              <a:buSzTx/>
              <a:buFontTx/>
              <a:tabLst/>
            </a:pPr>
            <a:r>
              <a:rPr lang="en-US" dirty="0"/>
              <a:t>Click to add title</a:t>
            </a:r>
          </a:p>
        </p:txBody>
      </p:sp>
      <p:pic>
        <p:nvPicPr>
          <p:cNvPr id="9" name="Picture 8"/>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17" name="Slide Number Placeholder 5">
            <a:extLst>
              <a:ext uri="{FF2B5EF4-FFF2-40B4-BE49-F238E27FC236}">
                <a16:creationId xmlns:a16="http://schemas.microsoft.com/office/drawing/2014/main" id="{F2281223-AA4A-4B52-97BF-F5E92BE9AA00}"/>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24953870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1_Green arrow half">
    <p:bg>
      <p:bgPr>
        <a:solidFill>
          <a:srgbClr val="F2F2F2"/>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81932BDF-855B-4F92-ABCA-7590124A349B}"/>
              </a:ext>
            </a:extLst>
          </p:cNvPr>
          <p:cNvGraphicFramePr>
            <a:graphicFrameLocks noChangeAspect="1"/>
          </p:cNvGraphicFramePr>
          <p:nvPr userDrawn="1">
            <p:custDataLst>
              <p:tags r:id="rId1"/>
            </p:custDataLst>
            <p:extLst>
              <p:ext uri="{D42A27DB-BD31-4B8C-83A1-F6EECF244321}">
                <p14:modId xmlns:p14="http://schemas.microsoft.com/office/powerpoint/2010/main" val="32392801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81932BDF-855B-4F92-ABCA-7590124A349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4" name="Pentagon 8"/>
          <p:cNvSpPr/>
          <p:nvPr userDrawn="1"/>
        </p:nvSpPr>
        <p:spPr bwMode="white">
          <a:xfrm>
            <a:off x="0" y="0"/>
            <a:ext cx="6363546"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mn-lt"/>
              <a:ea typeface="+mn-ea"/>
              <a:cs typeface="+mn-cs"/>
              <a:sym typeface="Trebuchet MS" panose="020B0603020202020204" pitchFamily="34" charset="0"/>
            </a:endParaRPr>
          </a:p>
        </p:txBody>
      </p:sp>
      <p:sp>
        <p:nvSpPr>
          <p:cNvPr id="16" name="Title 2"/>
          <p:cNvSpPr>
            <a:spLocks noGrp="1"/>
          </p:cNvSpPr>
          <p:nvPr>
            <p:ph type="title" hasCustomPrompt="1"/>
          </p:nvPr>
        </p:nvSpPr>
        <p:spPr>
          <a:xfrm>
            <a:off x="361682" y="205769"/>
            <a:ext cx="4941964" cy="666000"/>
          </a:xfrm>
          <a:prstGeom prst="rect">
            <a:avLst/>
          </a:prstGeom>
        </p:spPr>
        <p:txBody>
          <a:bodyPr vert="horz" lIns="91440" tIns="45720" rIns="91440" bIns="45720" rtlCol="0" anchor="ctr">
            <a:noAutofit/>
          </a:bodyPr>
          <a:lstStyle>
            <a:lvl1pPr>
              <a:defRPr lang="en-US" dirty="0">
                <a:solidFill>
                  <a:srgbClr val="FFFFFF"/>
                </a:solidFill>
                <a:latin typeface="+mj-lt"/>
                <a:ea typeface="+mj-ea"/>
                <a:cs typeface="+mj-cs"/>
              </a:defRPr>
            </a:lvl1pPr>
          </a:lstStyle>
          <a:p>
            <a:pPr marL="0" marR="0" lvl="0" indent="0" defTabSz="914377" fontAlgn="auto">
              <a:spcAft>
                <a:spcPts val="0"/>
              </a:spcAft>
              <a:buClrTx/>
              <a:buSzTx/>
              <a:buFontTx/>
              <a:tabLst/>
            </a:pPr>
            <a:r>
              <a:rPr lang="en-US" dirty="0"/>
              <a:t>Click to add title</a:t>
            </a:r>
          </a:p>
        </p:txBody>
      </p:sp>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2025 by Boston Consulting Group. All rights reserved.</a:t>
            </a:r>
          </a:p>
        </p:txBody>
      </p:sp>
      <p:pic>
        <p:nvPicPr>
          <p:cNvPr id="9" name="Picture 8"/>
          <p:cNvPicPr>
            <a:picLocks noChangeAspect="1"/>
          </p:cNvPicPr>
          <p:nvPr userDrawn="1"/>
        </p:nvPicPr>
        <p:blipFill rotWithShape="1">
          <a:blip r:embed="rId5">
            <a:extLst>
              <a:ext uri="{28A0092B-C50C-407E-A947-70E740481C1C}">
                <a14:useLocalDpi xmlns:a14="http://schemas.microsoft.com/office/drawing/2010/main" val="0"/>
              </a:ext>
            </a:extLst>
          </a:blip>
          <a:srcRect t="9052" b="6867"/>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17" name="Slide Number Placeholder 5">
            <a:extLst>
              <a:ext uri="{FF2B5EF4-FFF2-40B4-BE49-F238E27FC236}">
                <a16:creationId xmlns:a16="http://schemas.microsoft.com/office/drawing/2014/main" id="{51596CD7-0105-431E-A4E5-54A747DBA750}"/>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790902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1_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27DC46A1-4F70-405F-B1B8-B92FEA4D22FB}"/>
              </a:ext>
            </a:extLst>
          </p:cNvPr>
          <p:cNvGraphicFramePr>
            <a:graphicFrameLocks noChangeAspect="1"/>
          </p:cNvGraphicFramePr>
          <p:nvPr userDrawn="1">
            <p:custDataLst>
              <p:tags r:id="rId1"/>
            </p:custDataLst>
            <p:extLst>
              <p:ext uri="{D42A27DB-BD31-4B8C-83A1-F6EECF244321}">
                <p14:modId xmlns:p14="http://schemas.microsoft.com/office/powerpoint/2010/main" val="7316751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27DC46A1-4F70-405F-B1B8-B92FEA4D22F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mn-lt"/>
              <a:ea typeface="+mn-ea"/>
              <a:cs typeface="+mn-cs"/>
              <a:sym typeface="Trebuchet MS" panose="020B0603020202020204" pitchFamily="34" charset="0"/>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2025 by Boston Consulting Group. All rights reserved.</a:t>
            </a:r>
          </a:p>
        </p:txBody>
      </p:sp>
      <p:sp>
        <p:nvSpPr>
          <p:cNvPr id="11" name="Title 3"/>
          <p:cNvSpPr>
            <a:spLocks noGrp="1"/>
          </p:cNvSpPr>
          <p:nvPr>
            <p:ph type="title" hasCustomPrompt="1"/>
          </p:nvPr>
        </p:nvSpPr>
        <p:spPr>
          <a:xfrm>
            <a:off x="361682" y="205769"/>
            <a:ext cx="6525118" cy="666000"/>
          </a:xfrm>
          <a:prstGeom prst="rect">
            <a:avLst/>
          </a:prstGeom>
        </p:spPr>
        <p:txBody>
          <a:bodyPr vert="horz" lIns="91440" tIns="45720" rIns="91440" bIns="45720" rtlCol="0" anchor="ctr">
            <a:noAutofit/>
          </a:bodyPr>
          <a:lstStyle>
            <a:lvl1pPr>
              <a:defRPr lang="en-US" dirty="0">
                <a:solidFill>
                  <a:srgbClr val="003896"/>
                </a:solidFill>
                <a:latin typeface="+mj-lt"/>
                <a:ea typeface="+mj-ea"/>
                <a:cs typeface="+mj-cs"/>
              </a:defRPr>
            </a:lvl1pPr>
          </a:lstStyle>
          <a:p>
            <a:pPr marL="0" marR="0" lvl="0" indent="0" defTabSz="914377" fontAlgn="auto">
              <a:spcAft>
                <a:spcPts val="0"/>
              </a:spcAft>
              <a:buClrTx/>
              <a:buSzTx/>
              <a:buFontTx/>
              <a:tabLst/>
            </a:pPr>
            <a:r>
              <a:rPr lang="en-US" dirty="0"/>
              <a:t>Click to add title</a:t>
            </a:r>
          </a:p>
        </p:txBody>
      </p:sp>
      <p:pic>
        <p:nvPicPr>
          <p:cNvPr id="16" name="Picture 15"/>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19" name="Slide Number Placeholder 5">
            <a:extLst>
              <a:ext uri="{FF2B5EF4-FFF2-40B4-BE49-F238E27FC236}">
                <a16:creationId xmlns:a16="http://schemas.microsoft.com/office/drawing/2014/main" id="{C70E6BF6-7B78-4A97-B987-E024DCA8E8CE}"/>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15661605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1_Green arrow two third">
    <p:bg>
      <p:bgPr>
        <a:solidFill>
          <a:srgbClr val="F2F2F2"/>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405F1E94-07DA-4FD3-A263-2A25C3D8FA19}"/>
              </a:ext>
            </a:extLst>
          </p:cNvPr>
          <p:cNvGraphicFramePr>
            <a:graphicFrameLocks noChangeAspect="1"/>
          </p:cNvGraphicFramePr>
          <p:nvPr userDrawn="1">
            <p:custDataLst>
              <p:tags r:id="rId1"/>
            </p:custDataLst>
            <p:extLst>
              <p:ext uri="{D42A27DB-BD31-4B8C-83A1-F6EECF244321}">
                <p14:modId xmlns:p14="http://schemas.microsoft.com/office/powerpoint/2010/main" val="40813520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405F1E94-07DA-4FD3-A263-2A25C3D8FA1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mn-lt"/>
              <a:ea typeface="+mn-ea"/>
              <a:cs typeface="+mn-cs"/>
              <a:sym typeface="Trebuchet MS" panose="020B0603020202020204" pitchFamily="34" charset="0"/>
            </a:endParaRPr>
          </a:p>
        </p:txBody>
      </p:sp>
      <p:sp>
        <p:nvSpPr>
          <p:cNvPr id="11" name="Title 3"/>
          <p:cNvSpPr>
            <a:spLocks noGrp="1"/>
          </p:cNvSpPr>
          <p:nvPr>
            <p:ph type="title" hasCustomPrompt="1"/>
          </p:nvPr>
        </p:nvSpPr>
        <p:spPr>
          <a:xfrm>
            <a:off x="361682" y="205769"/>
            <a:ext cx="6525118" cy="666000"/>
          </a:xfrm>
          <a:prstGeom prst="rect">
            <a:avLst/>
          </a:prstGeom>
        </p:spPr>
        <p:txBody>
          <a:bodyPr vert="horz" lIns="91440" tIns="45720" rIns="91440" bIns="45720" rtlCol="0" anchor="ctr">
            <a:noAutofit/>
          </a:bodyPr>
          <a:lstStyle>
            <a:lvl1pPr>
              <a:defRPr lang="en-US" dirty="0">
                <a:solidFill>
                  <a:srgbClr val="FFFFFF"/>
                </a:solidFill>
                <a:latin typeface="+mj-lt"/>
                <a:ea typeface="+mj-ea"/>
                <a:cs typeface="+mj-cs"/>
              </a:defRPr>
            </a:lvl1pPr>
          </a:lstStyle>
          <a:p>
            <a:pPr marL="0" marR="0" lvl="0" indent="0" defTabSz="914377" fontAlgn="auto">
              <a:spcAft>
                <a:spcPts val="0"/>
              </a:spcAft>
              <a:buClrTx/>
              <a:buSzTx/>
              <a:buFontTx/>
              <a:tabLst/>
            </a:pPr>
            <a:r>
              <a:rPr lang="en-US" dirty="0"/>
              <a:t>Click to add title</a:t>
            </a:r>
          </a:p>
        </p:txBody>
      </p:sp>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2025 by Boston Consulting Group. All rights reserved.</a:t>
            </a:r>
          </a:p>
        </p:txBody>
      </p:sp>
      <p:pic>
        <p:nvPicPr>
          <p:cNvPr id="9" name="Picture 8"/>
          <p:cNvPicPr>
            <a:picLocks noChangeAspect="1"/>
          </p:cNvPicPr>
          <p:nvPr userDrawn="1"/>
        </p:nvPicPr>
        <p:blipFill rotWithShape="1">
          <a:blip r:embed="rId5">
            <a:extLst>
              <a:ext uri="{28A0092B-C50C-407E-A947-70E740481C1C}">
                <a14:useLocalDpi xmlns:a14="http://schemas.microsoft.com/office/drawing/2010/main" val="0"/>
              </a:ext>
            </a:extLst>
          </a:blip>
          <a:srcRect t="9052" b="6867"/>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21" name="Slide Number Placeholder 5">
            <a:extLst>
              <a:ext uri="{FF2B5EF4-FFF2-40B4-BE49-F238E27FC236}">
                <a16:creationId xmlns:a16="http://schemas.microsoft.com/office/drawing/2014/main" id="{89189E0D-E6B2-4EE8-8533-E566B3BBB474}"/>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10633283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1_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6F53E23-6C36-4D4D-9160-67B71EC4318E}"/>
              </a:ext>
            </a:extLst>
          </p:cNvPr>
          <p:cNvGraphicFramePr>
            <a:graphicFrameLocks noChangeAspect="1"/>
          </p:cNvGraphicFramePr>
          <p:nvPr userDrawn="1">
            <p:custDataLst>
              <p:tags r:id="rId1"/>
            </p:custDataLst>
            <p:extLst>
              <p:ext uri="{D42A27DB-BD31-4B8C-83A1-F6EECF244321}">
                <p14:modId xmlns:p14="http://schemas.microsoft.com/office/powerpoint/2010/main" val="37734131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5" name="think-cell data - do not delete" hidden="1">
                        <a:extLst>
                          <a:ext uri="{FF2B5EF4-FFF2-40B4-BE49-F238E27FC236}">
                            <a16:creationId xmlns:a16="http://schemas.microsoft.com/office/drawing/2014/main" id="{D6F53E23-6C36-4D4D-9160-67B71EC4318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2025 by Boston Consulting Group. All rights reserved.</a:t>
            </a:r>
          </a:p>
        </p:txBody>
      </p:sp>
      <p:sp>
        <p:nvSpPr>
          <p:cNvPr id="8" name="Title 1"/>
          <p:cNvSpPr>
            <a:spLocks noGrp="1"/>
          </p:cNvSpPr>
          <p:nvPr>
            <p:ph type="title" hasCustomPrompt="1"/>
          </p:nvPr>
        </p:nvSpPr>
        <p:spPr>
          <a:xfrm>
            <a:off x="450581" y="3826333"/>
            <a:ext cx="11290838" cy="1606550"/>
          </a:xfrm>
        </p:spPr>
        <p:txBody>
          <a:bodyPr vert="horz"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j-ea"/>
                <a:cs typeface="+mj-cs"/>
                <a:sym typeface="Trebuchet MS" panose="020B0603020202020204" pitchFamily="34" charset="0"/>
              </a:defRPr>
            </a:lvl1pPr>
          </a:lstStyle>
          <a:p>
            <a:r>
              <a:rPr lang="en-US" dirty="0"/>
              <a:t>Click to add big statement text</a:t>
            </a:r>
          </a:p>
        </p:txBody>
      </p:sp>
      <p:sp>
        <p:nvSpPr>
          <p:cNvPr id="11" name="Slide Number Placeholder 5">
            <a:extLst>
              <a:ext uri="{FF2B5EF4-FFF2-40B4-BE49-F238E27FC236}">
                <a16:creationId xmlns:a16="http://schemas.microsoft.com/office/drawing/2014/main" id="{DEDF3DBF-9D66-4EEA-8FDE-75AFB4507759}"/>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33861767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1_Big statement icon">
    <p:bg>
      <p:bgPr>
        <a:solidFill>
          <a:schemeClr val="bg1">
            <a:lumMod val="95000"/>
          </a:schemeClr>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CB95FC23-EBE5-4C03-811A-9235C3B0F702}"/>
              </a:ext>
            </a:extLst>
          </p:cNvPr>
          <p:cNvGraphicFramePr>
            <a:graphicFrameLocks noChangeAspect="1"/>
          </p:cNvGraphicFramePr>
          <p:nvPr userDrawn="1">
            <p:custDataLst>
              <p:tags r:id="rId1"/>
            </p:custDataLst>
            <p:extLst>
              <p:ext uri="{D42A27DB-BD31-4B8C-83A1-F6EECF244321}">
                <p14:modId xmlns:p14="http://schemas.microsoft.com/office/powerpoint/2010/main" val="25642526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4" name="think-cell data - do not delete" hidden="1">
                        <a:extLst>
                          <a:ext uri="{FF2B5EF4-FFF2-40B4-BE49-F238E27FC236}">
                            <a16:creationId xmlns:a16="http://schemas.microsoft.com/office/drawing/2014/main" id="{CB95FC23-EBE5-4C03-811A-9235C3B0F70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2025 by Boston Consulting Group. All rights reserved.</a:t>
            </a:r>
          </a:p>
        </p:txBody>
      </p:sp>
      <p:sp>
        <p:nvSpPr>
          <p:cNvPr id="6" name="Rectangle 5"/>
          <p:cNvSpPr/>
          <p:nvPr userDrawn="1"/>
        </p:nvSpPr>
        <p:spPr bwMode="white">
          <a:xfrm>
            <a:off x="450581" y="625475"/>
            <a:ext cx="932688" cy="932688"/>
          </a:xfrm>
          <a:prstGeom prst="rect">
            <a:avLst/>
          </a:prstGeom>
          <a:noFill/>
          <a:ln>
            <a:solidFill>
              <a:srgbClr val="00389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mn-lt"/>
              <a:ea typeface="+mn-ea"/>
              <a:cs typeface="+mn-cs"/>
              <a:sym typeface="Trebuchet MS" panose="020B0603020202020204" pitchFamily="34" charset="0"/>
            </a:endParaRPr>
          </a:p>
        </p:txBody>
      </p:sp>
      <p:sp>
        <p:nvSpPr>
          <p:cNvPr id="7" name="Title 1"/>
          <p:cNvSpPr>
            <a:spLocks noGrp="1"/>
          </p:cNvSpPr>
          <p:nvPr>
            <p:ph type="title" hasCustomPrompt="1"/>
          </p:nvPr>
        </p:nvSpPr>
        <p:spPr>
          <a:xfrm>
            <a:off x="450581" y="3826333"/>
            <a:ext cx="11290838" cy="1606550"/>
          </a:xfrm>
          <a:prstGeom prst="rect">
            <a:avLst/>
          </a:prstGeom>
        </p:spPr>
        <p:txBody>
          <a:bodyPr vert="horz" anchor="b">
            <a:noAutofit/>
          </a:bodyPr>
          <a:lstStyle>
            <a:lvl1pPr marL="0" algn="l" defTabSz="914400" rtl="0" eaLnBrk="1" fontAlgn="auto" latinLnBrk="0" hangingPunct="1">
              <a:lnSpc>
                <a:spcPts val="6000"/>
              </a:lnSpc>
              <a:spcBef>
                <a:spcPts val="0"/>
              </a:spcBef>
              <a:spcAft>
                <a:spcPts val="0"/>
              </a:spcAft>
              <a:defRPr lang="en-US" sz="5400" kern="1200" baseline="0" dirty="0">
                <a:solidFill>
                  <a:srgbClr val="003896"/>
                </a:solidFill>
                <a:latin typeface="+mj-lt"/>
                <a:ea typeface="+mj-ea"/>
                <a:cs typeface="+mj-cs"/>
                <a:sym typeface="Trebuchet MS" panose="020B0603020202020204" pitchFamily="34" charset="0"/>
              </a:defRPr>
            </a:lvl1pPr>
          </a:lstStyle>
          <a:p>
            <a:r>
              <a:rPr lang="en-US" dirty="0"/>
              <a:t>Click to add big statement text</a:t>
            </a:r>
          </a:p>
        </p:txBody>
      </p:sp>
      <p:sp>
        <p:nvSpPr>
          <p:cNvPr id="11" name="Slide Number Placeholder 5">
            <a:extLst>
              <a:ext uri="{FF2B5EF4-FFF2-40B4-BE49-F238E27FC236}">
                <a16:creationId xmlns:a16="http://schemas.microsoft.com/office/drawing/2014/main" id="{1D6AE617-3425-4C7E-A796-006074757BCF}"/>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3893911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userDrawn="1">
  <p:cSld name="1_Special gray">
    <p:bg>
      <p:bgPr>
        <a:solidFill>
          <a:schemeClr val="bg1">
            <a:lumMod val="50000"/>
          </a:schemeClr>
        </a:solidFill>
        <a:effectLst/>
      </p:bgPr>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F45B469B-9148-4439-9893-87CA2DBF3B3D}"/>
              </a:ext>
            </a:extLst>
          </p:cNvPr>
          <p:cNvGraphicFramePr>
            <a:graphicFrameLocks noChangeAspect="1"/>
          </p:cNvGraphicFramePr>
          <p:nvPr userDrawn="1">
            <p:custDataLst>
              <p:tags r:id="rId1"/>
            </p:custDataLst>
            <p:extLst>
              <p:ext uri="{D42A27DB-BD31-4B8C-83A1-F6EECF244321}">
                <p14:modId xmlns:p14="http://schemas.microsoft.com/office/powerpoint/2010/main" val="25296405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6" name="think-cell data - do not delete" hidden="1">
                        <a:extLst>
                          <a:ext uri="{FF2B5EF4-FFF2-40B4-BE49-F238E27FC236}">
                            <a16:creationId xmlns:a16="http://schemas.microsoft.com/office/drawing/2014/main" id="{F45B469B-9148-4439-9893-87CA2DBF3B3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2025 by Boston Consulting Group. All rights reserved.</a:t>
            </a:r>
          </a:p>
        </p:txBody>
      </p:sp>
      <p:sp>
        <p:nvSpPr>
          <p:cNvPr id="4" name="Title 3"/>
          <p:cNvSpPr>
            <a:spLocks noGrp="1"/>
          </p:cNvSpPr>
          <p:nvPr>
            <p:ph type="title" hasCustomPrompt="1"/>
          </p:nvPr>
        </p:nvSpPr>
        <p:spPr>
          <a:xfrm>
            <a:off x="361682" y="205769"/>
            <a:ext cx="9511777" cy="666000"/>
          </a:xfrm>
        </p:spPr>
        <p:txBody>
          <a:bodyPr vert="horz" lIns="91440" tIns="45720" rIns="91440" bIns="45720" rtlCol="0" anchor="ctr">
            <a:noAutofit/>
          </a:bodyPr>
          <a:lstStyle>
            <a:lvl1pPr>
              <a:defRPr lang="en-US" dirty="0">
                <a:solidFill>
                  <a:srgbClr val="FFFFFF"/>
                </a:solidFill>
                <a:latin typeface="+mj-lt"/>
                <a:ea typeface="+mj-ea"/>
                <a:cs typeface="+mj-cs"/>
              </a:defRPr>
            </a:lvl1pPr>
          </a:lstStyle>
          <a:p>
            <a:pPr marL="0" marR="0" lvl="0" indent="0" defTabSz="914377" fontAlgn="auto">
              <a:spcAft>
                <a:spcPts val="0"/>
              </a:spcAft>
              <a:buClrTx/>
              <a:buSzTx/>
              <a:buFontTx/>
              <a:tabLst/>
            </a:pPr>
            <a:r>
              <a:rPr lang="en-US" dirty="0"/>
              <a:t>Click to add title</a:t>
            </a:r>
          </a:p>
        </p:txBody>
      </p:sp>
      <p:sp>
        <p:nvSpPr>
          <p:cNvPr id="15" name="Slide Number Placeholder 5">
            <a:extLst>
              <a:ext uri="{FF2B5EF4-FFF2-40B4-BE49-F238E27FC236}">
                <a16:creationId xmlns:a16="http://schemas.microsoft.com/office/drawing/2014/main" id="{CE3E684C-684A-41BD-A655-0AFDC5A38B19}"/>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94053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1_Blank">
    <p:bg>
      <p:bgPr>
        <a:solidFill>
          <a:schemeClr val="bg2"/>
        </a:solidFill>
        <a:effectLst/>
      </p:bgPr>
    </p:bg>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DB5F8B10-FD7F-4018-9D41-E43BE06A0C9F}"/>
              </a:ext>
            </a:extLst>
          </p:cNvPr>
          <p:cNvGraphicFramePr>
            <a:graphicFrameLocks noChangeAspect="1"/>
          </p:cNvGraphicFramePr>
          <p:nvPr userDrawn="1">
            <p:custDataLst>
              <p:tags r:id="rId1"/>
            </p:custDataLst>
            <p:extLst>
              <p:ext uri="{D42A27DB-BD31-4B8C-83A1-F6EECF244321}">
                <p14:modId xmlns:p14="http://schemas.microsoft.com/office/powerpoint/2010/main" val="6244859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2" name="think-cell data - do not delete" hidden="1">
                        <a:extLst>
                          <a:ext uri="{FF2B5EF4-FFF2-40B4-BE49-F238E27FC236}">
                            <a16:creationId xmlns:a16="http://schemas.microsoft.com/office/drawing/2014/main" id="{DB5F8B10-FD7F-4018-9D41-E43BE06A0C9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2025 by Boston Consulting Group. All rights reserved.</a:t>
            </a:r>
          </a:p>
        </p:txBody>
      </p:sp>
      <p:sp>
        <p:nvSpPr>
          <p:cNvPr id="8" name="Slide Number Placeholder 5">
            <a:extLst>
              <a:ext uri="{FF2B5EF4-FFF2-40B4-BE49-F238E27FC236}">
                <a16:creationId xmlns:a16="http://schemas.microsoft.com/office/drawing/2014/main" id="{15C98005-6137-4DEB-B283-5DAE1992A0F4}"/>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25110261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userDrawn="1">
  <p:cSld name="1_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5F8755CA-CE0C-4FB2-BEF3-40B09BB711BA}"/>
              </a:ext>
            </a:extLst>
          </p:cNvPr>
          <p:cNvGraphicFramePr>
            <a:graphicFrameLocks noChangeAspect="1"/>
          </p:cNvGraphicFramePr>
          <p:nvPr userDrawn="1">
            <p:custDataLst>
              <p:tags r:id="rId1"/>
            </p:custDataLst>
            <p:extLst>
              <p:ext uri="{D42A27DB-BD31-4B8C-83A1-F6EECF244321}">
                <p14:modId xmlns:p14="http://schemas.microsoft.com/office/powerpoint/2010/main" val="34291142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5F8755CA-CE0C-4FB2-BEF3-40B09BB711B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2025 by Boston Consulting Group. All rights reserved.</a:t>
            </a:r>
          </a:p>
        </p:txBody>
      </p:sp>
      <p:sp>
        <p:nvSpPr>
          <p:cNvPr id="10" name="Slide Number Placeholder 5">
            <a:extLst>
              <a:ext uri="{FF2B5EF4-FFF2-40B4-BE49-F238E27FC236}">
                <a16:creationId xmlns:a16="http://schemas.microsoft.com/office/drawing/2014/main" id="{07A48FBE-0D67-4BDC-ACD0-7E3A890B1D4C}"/>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28286995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1_Disclaimer">
    <p:bg>
      <p:bgPr>
        <a:solidFill>
          <a:schemeClr val="bg2"/>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8775A250-FF74-4062-ACF3-335C63659572}"/>
              </a:ext>
            </a:extLst>
          </p:cNvPr>
          <p:cNvGraphicFramePr>
            <a:graphicFrameLocks noChangeAspect="1"/>
          </p:cNvGraphicFramePr>
          <p:nvPr userDrawn="1">
            <p:custDataLst>
              <p:tags r:id="rId1"/>
            </p:custDataLst>
            <p:extLst>
              <p:ext uri="{D42A27DB-BD31-4B8C-83A1-F6EECF244321}">
                <p14:modId xmlns:p14="http://schemas.microsoft.com/office/powerpoint/2010/main" val="30484314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8775A250-FF74-4062-ACF3-335C6365957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ext Placeholder 4">
            <a:extLst>
              <a:ext uri="{FF2B5EF4-FFF2-40B4-BE49-F238E27FC236}">
                <a16:creationId xmlns:a16="http://schemas.microsoft.com/office/drawing/2014/main" id="{2E5971E2-1FC2-477B-A74B-B9FC61F332BB}"/>
              </a:ext>
            </a:extLst>
          </p:cNvPr>
          <p:cNvSpPr>
            <a:spLocks noGrp="1"/>
          </p:cNvSpPr>
          <p:nvPr>
            <p:ph type="body" sz="quarter" idx="10" hasCustomPrompt="1"/>
          </p:nvPr>
        </p:nvSpPr>
        <p:spPr>
          <a:xfrm>
            <a:off x="5021826" y="1664256"/>
            <a:ext cx="6209072" cy="3323987"/>
          </a:xfrm>
        </p:spPr>
        <p:txBody>
          <a:bodyPr anchor="ctr"/>
          <a:lstStyle>
            <a:lvl1pPr marL="0" indent="0" algn="l" defTabSz="914400" rtl="0" eaLnBrk="1" latinLnBrk="0" hangingPunct="1">
              <a:lnSpc>
                <a:spcPct val="100000"/>
              </a:lnSpc>
              <a:defRPr lang="en-US" sz="900" b="0" kern="1200" dirty="0">
                <a:solidFill>
                  <a:schemeClr val="tx1"/>
                </a:solidFill>
                <a:latin typeface="+mn-lt"/>
                <a:ea typeface="+mn-ea"/>
                <a:cs typeface="+mn-cs"/>
              </a:defRPr>
            </a:lvl1pPr>
          </a:lstStyle>
          <a:p>
            <a:pPr lvl="0"/>
            <a:r>
              <a:rPr lang="en-US" dirty="0"/>
              <a:t>Add text</a:t>
            </a:r>
          </a:p>
        </p:txBody>
      </p:sp>
      <p:sp>
        <p:nvSpPr>
          <p:cNvPr id="7" name="Title 6"/>
          <p:cNvSpPr txBox="1">
            <a:spLocks/>
          </p:cNvSpPr>
          <p:nvPr/>
        </p:nvSpPr>
        <p:spPr>
          <a:xfrm>
            <a:off x="639044" y="2973076"/>
            <a:ext cx="3199529" cy="70634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100" dirty="0">
                <a:gradFill>
                  <a:gsLst>
                    <a:gs pos="100000">
                      <a:schemeClr val="tx2"/>
                    </a:gs>
                    <a:gs pos="2000">
                      <a:schemeClr val="accent2"/>
                    </a:gs>
                  </a:gsLst>
                  <a:lin ang="2700000" scaled="0"/>
                </a:gradFill>
                <a:latin typeface="+mn-lt"/>
                <a:ea typeface="+mn-ea"/>
                <a:cs typeface="+mn-cs"/>
                <a:sym typeface="Trebuchet MS" panose="020B0603020202020204" pitchFamily="34" charset="0"/>
              </a:rPr>
              <a:t>Disclaimer</a:t>
            </a:r>
          </a:p>
        </p:txBody>
      </p:sp>
      <p:cxnSp>
        <p:nvCxnSpPr>
          <p:cNvPr id="9" name="Straight Connector 8"/>
          <p:cNvCxnSpPr/>
          <p:nvPr/>
        </p:nvCxnSpPr>
        <p:spPr>
          <a:xfrm>
            <a:off x="4367898" y="1630185"/>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0"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2025 by Boston Consulting Group. All rights reserved.</a:t>
            </a:r>
          </a:p>
        </p:txBody>
      </p:sp>
      <p:sp>
        <p:nvSpPr>
          <p:cNvPr id="12" name="Slide Number Placeholder 5">
            <a:extLst>
              <a:ext uri="{FF2B5EF4-FFF2-40B4-BE49-F238E27FC236}">
                <a16:creationId xmlns:a16="http://schemas.microsoft.com/office/drawing/2014/main" id="{73B2859F-40D4-41AD-A07E-FE194FD3A717}"/>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10305006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1_Layout guide">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C722E171-0675-4F76-A27E-D2793E2631F4}"/>
              </a:ext>
            </a:extLst>
          </p:cNvPr>
          <p:cNvGraphicFramePr>
            <a:graphicFrameLocks noChangeAspect="1"/>
          </p:cNvGraphicFramePr>
          <p:nvPr userDrawn="1">
            <p:custDataLst>
              <p:tags r:id="rId1"/>
            </p:custDataLst>
            <p:extLst>
              <p:ext uri="{D42A27DB-BD31-4B8C-83A1-F6EECF244321}">
                <p14:modId xmlns:p14="http://schemas.microsoft.com/office/powerpoint/2010/main" val="10686555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C722E171-0675-4F76-A27E-D2793E2631F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2025 by Boston Consulting Group. All rights reserved.</a:t>
            </a:r>
          </a:p>
        </p:txBody>
      </p:sp>
      <p:grpSp>
        <p:nvGrpSpPr>
          <p:cNvPr id="55" name="Group 54">
            <a:extLst>
              <a:ext uri="{FF2B5EF4-FFF2-40B4-BE49-F238E27FC236}">
                <a16:creationId xmlns:a16="http://schemas.microsoft.com/office/drawing/2014/main" id="{DEE92C15-9F45-4D14-ACEA-D7F36FCDE35F}"/>
              </a:ext>
            </a:extLst>
          </p:cNvPr>
          <p:cNvGrpSpPr/>
          <p:nvPr userDrawn="1"/>
        </p:nvGrpSpPr>
        <p:grpSpPr>
          <a:xfrm>
            <a:off x="-600" y="0"/>
            <a:ext cx="12193200" cy="6858000"/>
            <a:chOff x="-600" y="0"/>
            <a:chExt cx="12193200" cy="6858000"/>
          </a:xfrm>
        </p:grpSpPr>
        <p:sp>
          <p:nvSpPr>
            <p:cNvPr id="93" name="No fly zone">
              <a:extLst>
                <a:ext uri="{FF2B5EF4-FFF2-40B4-BE49-F238E27FC236}">
                  <a16:creationId xmlns:a16="http://schemas.microsoft.com/office/drawing/2014/main" id="{771AF6A1-7934-4ADB-9E07-06BCD81B632F}"/>
                </a:ext>
              </a:extLst>
            </p:cNvPr>
            <p:cNvSpPr/>
            <p:nvPr/>
          </p:nvSpPr>
          <p:spPr>
            <a:xfrm>
              <a:off x="-600" y="0"/>
              <a:ext cx="12193199" cy="6858000"/>
            </a:xfrm>
            <a:custGeom>
              <a:avLst/>
              <a:gdLst>
                <a:gd name="connsiteX0" fmla="*/ 0 w 12193199"/>
                <a:gd name="connsiteY0" fmla="*/ 0 h 6858000"/>
                <a:gd name="connsiteX1" fmla="*/ 12193199 w 12193199"/>
                <a:gd name="connsiteY1" fmla="*/ 0 h 6858000"/>
                <a:gd name="connsiteX2" fmla="*/ 12193199 w 12193199"/>
                <a:gd name="connsiteY2" fmla="*/ 622800 h 6858000"/>
                <a:gd name="connsiteX3" fmla="*/ 12191999 w 12193199"/>
                <a:gd name="connsiteY3" fmla="*/ 622800 h 6858000"/>
                <a:gd name="connsiteX4" fmla="*/ 12191999 w 12193199"/>
                <a:gd name="connsiteY4" fmla="*/ 6160597 h 6858000"/>
                <a:gd name="connsiteX5" fmla="*/ 12193199 w 12193199"/>
                <a:gd name="connsiteY5" fmla="*/ 6160597 h 6858000"/>
                <a:gd name="connsiteX6" fmla="*/ 12193199 w 12193199"/>
                <a:gd name="connsiteY6" fmla="*/ 6858000 h 6858000"/>
                <a:gd name="connsiteX7" fmla="*/ 12191999 w 12193199"/>
                <a:gd name="connsiteY7" fmla="*/ 6858000 h 6858000"/>
                <a:gd name="connsiteX8" fmla="*/ 11561999 w 12193199"/>
                <a:gd name="connsiteY8" fmla="*/ 6858000 h 6858000"/>
                <a:gd name="connsiteX9" fmla="*/ 630001 w 12193199"/>
                <a:gd name="connsiteY9" fmla="*/ 6858000 h 6858000"/>
                <a:gd name="connsiteX10" fmla="*/ 1 w 12193199"/>
                <a:gd name="connsiteY10" fmla="*/ 6858000 h 6858000"/>
                <a:gd name="connsiteX11" fmla="*/ 1 w 12193199"/>
                <a:gd name="connsiteY11" fmla="*/ 6160597 h 6858000"/>
                <a:gd name="connsiteX12" fmla="*/ 1 w 12193199"/>
                <a:gd name="connsiteY12" fmla="*/ 622800 h 6858000"/>
                <a:gd name="connsiteX13" fmla="*/ 0 w 12193199"/>
                <a:gd name="connsiteY13"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3199" h="6858000">
                  <a:moveTo>
                    <a:pt x="0" y="0"/>
                  </a:moveTo>
                  <a:lnTo>
                    <a:pt x="12193199" y="0"/>
                  </a:lnTo>
                  <a:lnTo>
                    <a:pt x="12193199" y="622800"/>
                  </a:lnTo>
                  <a:lnTo>
                    <a:pt x="12191999" y="622800"/>
                  </a:lnTo>
                  <a:lnTo>
                    <a:pt x="12191999" y="6160597"/>
                  </a:lnTo>
                  <a:lnTo>
                    <a:pt x="12193199" y="6160597"/>
                  </a:lnTo>
                  <a:lnTo>
                    <a:pt x="12193199" y="6858000"/>
                  </a:lnTo>
                  <a:lnTo>
                    <a:pt x="12191999" y="6858000"/>
                  </a:lnTo>
                  <a:lnTo>
                    <a:pt x="11561999"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en-US" dirty="0">
                <a:solidFill>
                  <a:schemeClr val="tx1"/>
                </a:solidFill>
                <a:latin typeface="+mn-lt"/>
              </a:endParaRPr>
            </a:p>
          </p:txBody>
        </p:sp>
        <p:sp>
          <p:nvSpPr>
            <p:cNvPr id="94" name="Slide edges">
              <a:extLst>
                <a:ext uri="{FF2B5EF4-FFF2-40B4-BE49-F238E27FC236}">
                  <a16:creationId xmlns:a16="http://schemas.microsoft.com/office/drawing/2014/main" id="{60B7D4C0-53E6-473B-8269-B8BAFB450CE7}"/>
                </a:ext>
              </a:extLst>
            </p:cNvPr>
            <p:cNvSpPr>
              <a:spLocks/>
            </p:cNvSpPr>
            <p:nvPr/>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rgbClr val="6E6F7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75757"/>
                </a:solidFill>
                <a:effectLst/>
                <a:uLnTx/>
                <a:uFillTx/>
                <a:latin typeface="+mn-lt"/>
                <a:ea typeface="+mn-ea"/>
                <a:cs typeface="+mn-cs"/>
              </a:endParaRPr>
            </a:p>
          </p:txBody>
        </p:sp>
        <p:sp>
          <p:nvSpPr>
            <p:cNvPr id="95" name="myWhite">
              <a:extLst>
                <a:ext uri="{FF2B5EF4-FFF2-40B4-BE49-F238E27FC236}">
                  <a16:creationId xmlns:a16="http://schemas.microsoft.com/office/drawing/2014/main" id="{88D26D83-FB7C-46ED-9B98-48E815B69068}"/>
                </a:ext>
              </a:extLst>
            </p:cNvPr>
            <p:cNvSpPr/>
            <p:nvPr/>
          </p:nvSpPr>
          <p:spPr>
            <a:xfrm>
              <a:off x="450580" y="205769"/>
              <a:ext cx="11290838" cy="5876744"/>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grpSp>
          <p:nvGrpSpPr>
            <p:cNvPr id="96" name="Baselines / anchors">
              <a:extLst>
                <a:ext uri="{FF2B5EF4-FFF2-40B4-BE49-F238E27FC236}">
                  <a16:creationId xmlns:a16="http://schemas.microsoft.com/office/drawing/2014/main" id="{6C03D639-8FC2-407F-90E1-2E0317EE15DC}"/>
                </a:ext>
              </a:extLst>
            </p:cNvPr>
            <p:cNvGrpSpPr/>
            <p:nvPr/>
          </p:nvGrpSpPr>
          <p:grpSpPr>
            <a:xfrm>
              <a:off x="-600" y="205769"/>
              <a:ext cx="12193200" cy="5876744"/>
              <a:chOff x="12623800" y="622800"/>
              <a:chExt cx="11176000" cy="5536800"/>
            </a:xfrm>
          </p:grpSpPr>
          <p:cxnSp>
            <p:nvCxnSpPr>
              <p:cNvPr id="121" name="Straight Connector 120">
                <a:extLst>
                  <a:ext uri="{FF2B5EF4-FFF2-40B4-BE49-F238E27FC236}">
                    <a16:creationId xmlns:a16="http://schemas.microsoft.com/office/drawing/2014/main" id="{4DEF58BD-8CC7-4DC3-9CAD-12E24920EDBA}"/>
                  </a:ext>
                </a:extLst>
              </p:cNvPr>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5D59CBBA-2F8D-4478-BBA4-26858F8A5BD9}"/>
                  </a:ext>
                </a:extLst>
              </p:cNvPr>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D1FD466A-CCC2-41EC-85B3-292FB3451FB3}"/>
                  </a:ext>
                </a:extLst>
              </p:cNvPr>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786BCCFA-FB66-45F3-A120-BC1DC2B944BC}"/>
                  </a:ext>
                </a:extLst>
              </p:cNvPr>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1B54D9F9-024B-497C-AF32-60649403CD81}"/>
                  </a:ext>
                </a:extLst>
              </p:cNvPr>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1213F012-A1E0-4415-9674-6C3ADB996548}"/>
                  </a:ext>
                </a:extLst>
              </p:cNvPr>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B705E5F5-CF04-4A7D-B931-E1900C35A370}"/>
                  </a:ext>
                </a:extLst>
              </p:cNvPr>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2E383235-BC63-4146-AAFD-C00E1AEE610F}"/>
                  </a:ext>
                </a:extLst>
              </p:cNvPr>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B4DAA67F-F053-4D30-BAA4-AAC3D1258106}"/>
                  </a:ext>
                </a:extLst>
              </p:cNvPr>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FCDF615E-FBA8-44EE-AC7B-3E1E757E8E3E}"/>
                  </a:ext>
                </a:extLst>
              </p:cNvPr>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85BF71E9-4CBE-497E-B0A3-7EA70D8B4550}"/>
                  </a:ext>
                </a:extLst>
              </p:cNvPr>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7AFDD085-C0CF-41E6-BCF6-F33986D5D908}"/>
                  </a:ext>
                </a:extLst>
              </p:cNvPr>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A9662DF7-0D4C-4305-A786-A11EC776207E}"/>
                  </a:ext>
                </a:extLst>
              </p:cNvPr>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B4D99B43-2D7F-47A7-97EA-CC046EDB3C4B}"/>
                  </a:ext>
                </a:extLst>
              </p:cNvPr>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7170DF10-A3D7-442D-975E-3EC16259D2F2}"/>
                  </a:ext>
                </a:extLst>
              </p:cNvPr>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CD21544C-0670-4C1B-B6FE-D546A83C57BE}"/>
                  </a:ext>
                </a:extLst>
              </p:cNvPr>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73AF0997-F96B-40DA-BA65-93EA6696FB9B}"/>
                  </a:ext>
                </a:extLst>
              </p:cNvPr>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0385D2AD-0079-490A-93A8-34F586801956}"/>
                  </a:ext>
                </a:extLst>
              </p:cNvPr>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9764FCCD-CE12-48CA-A092-5E1364BB4A9E}"/>
                  </a:ext>
                </a:extLst>
              </p:cNvPr>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ACB6F54D-BFFB-4E2D-A437-C6DCD0FA96A5}"/>
                  </a:ext>
                </a:extLst>
              </p:cNvPr>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sp>
          <p:nvSpPr>
            <p:cNvPr id="97" name="Footnote measure">
              <a:extLst>
                <a:ext uri="{FF2B5EF4-FFF2-40B4-BE49-F238E27FC236}">
                  <a16:creationId xmlns:a16="http://schemas.microsoft.com/office/drawing/2014/main" id="{FD9FE70E-4696-4355-BBFF-8E87BAEC74DE}"/>
                </a:ext>
              </a:extLst>
            </p:cNvPr>
            <p:cNvSpPr>
              <a:spLocks noChangeArrowheads="1"/>
            </p:cNvSpPr>
            <p:nvPr/>
          </p:nvSpPr>
          <p:spPr bwMode="auto">
            <a:xfrm>
              <a:off x="450580" y="6144442"/>
              <a:ext cx="11290838" cy="415498"/>
            </a:xfrm>
            <a:prstGeom prst="rect">
              <a:avLst/>
            </a:prstGeom>
            <a:solidFill>
              <a:srgbClr val="D4DF3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98" name="Whitespace measure">
              <a:extLst>
                <a:ext uri="{FF2B5EF4-FFF2-40B4-BE49-F238E27FC236}">
                  <a16:creationId xmlns:a16="http://schemas.microsoft.com/office/drawing/2014/main" id="{A1C32BA9-ECD5-4DD5-9D66-83C4B0D09FA3}"/>
                </a:ext>
              </a:extLst>
            </p:cNvPr>
            <p:cNvSpPr>
              <a:spLocks noChangeArrowheads="1"/>
            </p:cNvSpPr>
            <p:nvPr/>
          </p:nvSpPr>
          <p:spPr bwMode="auto">
            <a:xfrm>
              <a:off x="450580" y="1134279"/>
              <a:ext cx="11290838" cy="656421"/>
            </a:xfrm>
            <a:prstGeom prst="rect">
              <a:avLst/>
            </a:prstGeom>
            <a:solidFill>
              <a:srgbClr val="D4DF3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grpSp>
          <p:nvGrpSpPr>
            <p:cNvPr id="99" name="Five column measure">
              <a:extLst>
                <a:ext uri="{FF2B5EF4-FFF2-40B4-BE49-F238E27FC236}">
                  <a16:creationId xmlns:a16="http://schemas.microsoft.com/office/drawing/2014/main" id="{5E474CA0-05FA-451B-AC31-AFCB53B34B4C}"/>
                </a:ext>
              </a:extLst>
            </p:cNvPr>
            <p:cNvGrpSpPr/>
            <p:nvPr/>
          </p:nvGrpSpPr>
          <p:grpSpPr>
            <a:xfrm>
              <a:off x="450580" y="5927866"/>
              <a:ext cx="11290838" cy="79536"/>
              <a:chOff x="629400" y="5975122"/>
              <a:chExt cx="10933200" cy="79536"/>
            </a:xfrm>
          </p:grpSpPr>
          <p:sp>
            <p:nvSpPr>
              <p:cNvPr id="116" name="Rectangle 5">
                <a:extLst>
                  <a:ext uri="{FF2B5EF4-FFF2-40B4-BE49-F238E27FC236}">
                    <a16:creationId xmlns:a16="http://schemas.microsoft.com/office/drawing/2014/main" id="{719468EC-8730-4976-B096-DCD01EC07ECC}"/>
                  </a:ext>
                </a:extLst>
              </p:cNvPr>
              <p:cNvSpPr>
                <a:spLocks noChangeArrowheads="1"/>
              </p:cNvSpPr>
              <p:nvPr/>
            </p:nvSpPr>
            <p:spPr bwMode="auto">
              <a:xfrm>
                <a:off x="2880128" y="5975122"/>
                <a:ext cx="1930288" cy="79536"/>
              </a:xfrm>
              <a:prstGeom prst="rect">
                <a:avLst/>
              </a:prstGeom>
              <a:solidFill>
                <a:srgbClr val="6E6F73">
                  <a:alpha val="1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17" name="Rectangle 7">
                <a:extLst>
                  <a:ext uri="{FF2B5EF4-FFF2-40B4-BE49-F238E27FC236}">
                    <a16:creationId xmlns:a16="http://schemas.microsoft.com/office/drawing/2014/main" id="{2567F111-2AFC-4F30-B65B-1AFD6EFD1548}"/>
                  </a:ext>
                </a:extLst>
              </p:cNvPr>
              <p:cNvSpPr>
                <a:spLocks noChangeArrowheads="1"/>
              </p:cNvSpPr>
              <p:nvPr/>
            </p:nvSpPr>
            <p:spPr bwMode="auto">
              <a:xfrm>
                <a:off x="9626194" y="5975122"/>
                <a:ext cx="1936406" cy="79536"/>
              </a:xfrm>
              <a:prstGeom prst="rect">
                <a:avLst/>
              </a:prstGeom>
              <a:solidFill>
                <a:srgbClr val="6E6F73">
                  <a:alpha val="1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18" name="Rectangle 9">
                <a:extLst>
                  <a:ext uri="{FF2B5EF4-FFF2-40B4-BE49-F238E27FC236}">
                    <a16:creationId xmlns:a16="http://schemas.microsoft.com/office/drawing/2014/main" id="{FF8AF6F2-29C1-46C3-8569-AF31277AA110}"/>
                  </a:ext>
                </a:extLst>
              </p:cNvPr>
              <p:cNvSpPr>
                <a:spLocks noChangeArrowheads="1"/>
              </p:cNvSpPr>
              <p:nvPr/>
            </p:nvSpPr>
            <p:spPr bwMode="auto">
              <a:xfrm>
                <a:off x="7372407" y="5975122"/>
                <a:ext cx="1936406" cy="79536"/>
              </a:xfrm>
              <a:prstGeom prst="rect">
                <a:avLst/>
              </a:prstGeom>
              <a:solidFill>
                <a:srgbClr val="6E6F73">
                  <a:alpha val="1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19" name="Rectangle 11">
                <a:extLst>
                  <a:ext uri="{FF2B5EF4-FFF2-40B4-BE49-F238E27FC236}">
                    <a16:creationId xmlns:a16="http://schemas.microsoft.com/office/drawing/2014/main" id="{0E21E5FE-987C-4715-945A-13AA172F94C4}"/>
                  </a:ext>
                </a:extLst>
              </p:cNvPr>
              <p:cNvSpPr>
                <a:spLocks noChangeArrowheads="1"/>
              </p:cNvSpPr>
              <p:nvPr/>
            </p:nvSpPr>
            <p:spPr bwMode="auto">
              <a:xfrm>
                <a:off x="5127797" y="5975122"/>
                <a:ext cx="1927229" cy="79536"/>
              </a:xfrm>
              <a:prstGeom prst="rect">
                <a:avLst/>
              </a:prstGeom>
              <a:solidFill>
                <a:srgbClr val="6E6F73">
                  <a:alpha val="1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20" name="Rectangle 13">
                <a:extLst>
                  <a:ext uri="{FF2B5EF4-FFF2-40B4-BE49-F238E27FC236}">
                    <a16:creationId xmlns:a16="http://schemas.microsoft.com/office/drawing/2014/main" id="{49480B73-689A-4D08-9F9F-AF969769E361}"/>
                  </a:ext>
                </a:extLst>
              </p:cNvPr>
              <p:cNvSpPr>
                <a:spLocks noChangeArrowheads="1"/>
              </p:cNvSpPr>
              <p:nvPr/>
            </p:nvSpPr>
            <p:spPr bwMode="auto">
              <a:xfrm>
                <a:off x="629400" y="5975122"/>
                <a:ext cx="1933347" cy="79536"/>
              </a:xfrm>
              <a:prstGeom prst="rect">
                <a:avLst/>
              </a:prstGeom>
              <a:solidFill>
                <a:srgbClr val="6E6F73">
                  <a:alpha val="1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grpSp>
        <p:sp>
          <p:nvSpPr>
            <p:cNvPr id="100" name="Live area">
              <a:extLst>
                <a:ext uri="{FF2B5EF4-FFF2-40B4-BE49-F238E27FC236}">
                  <a16:creationId xmlns:a16="http://schemas.microsoft.com/office/drawing/2014/main" id="{F185029D-870F-4F81-A161-F223F67BF327}"/>
                </a:ext>
              </a:extLst>
            </p:cNvPr>
            <p:cNvSpPr/>
            <p:nvPr/>
          </p:nvSpPr>
          <p:spPr>
            <a:xfrm>
              <a:off x="450580" y="1790700"/>
              <a:ext cx="11290838" cy="4291812"/>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schemeClr val="bg1"/>
                </a:solidFill>
                <a:latin typeface="+mn-lt"/>
              </a:endParaRPr>
            </a:p>
          </p:txBody>
        </p:sp>
        <p:grpSp>
          <p:nvGrpSpPr>
            <p:cNvPr id="101" name="Gutter space">
              <a:extLst>
                <a:ext uri="{FF2B5EF4-FFF2-40B4-BE49-F238E27FC236}">
                  <a16:creationId xmlns:a16="http://schemas.microsoft.com/office/drawing/2014/main" id="{D7C0713C-EC27-448C-B6A5-C7A5B1DF39B4}"/>
                </a:ext>
              </a:extLst>
            </p:cNvPr>
            <p:cNvGrpSpPr/>
            <p:nvPr/>
          </p:nvGrpSpPr>
          <p:grpSpPr>
            <a:xfrm>
              <a:off x="450580" y="205768"/>
              <a:ext cx="11290838" cy="5876744"/>
              <a:chOff x="629400" y="623550"/>
              <a:chExt cx="10933199" cy="5537047"/>
            </a:xfrm>
          </p:grpSpPr>
          <p:sp>
            <p:nvSpPr>
              <p:cNvPr id="103" name="Rectangle 34">
                <a:extLst>
                  <a:ext uri="{FF2B5EF4-FFF2-40B4-BE49-F238E27FC236}">
                    <a16:creationId xmlns:a16="http://schemas.microsoft.com/office/drawing/2014/main" id="{B56C1F19-0CD7-423B-8EB1-55F2C91B47D8}"/>
                  </a:ext>
                </a:extLst>
              </p:cNvPr>
              <p:cNvSpPr>
                <a:spLocks noChangeArrowheads="1"/>
              </p:cNvSpPr>
              <p:nvPr/>
            </p:nvSpPr>
            <p:spPr bwMode="auto">
              <a:xfrm>
                <a:off x="6887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04" name="Rectangle 35">
                <a:extLst>
                  <a:ext uri="{FF2B5EF4-FFF2-40B4-BE49-F238E27FC236}">
                    <a16:creationId xmlns:a16="http://schemas.microsoft.com/office/drawing/2014/main" id="{D8FD39DA-3636-46BF-AABA-897A5E86579E}"/>
                  </a:ext>
                </a:extLst>
              </p:cNvPr>
              <p:cNvSpPr>
                <a:spLocks noChangeArrowheads="1"/>
              </p:cNvSpPr>
              <p:nvPr/>
            </p:nvSpPr>
            <p:spPr bwMode="auto">
              <a:xfrm>
                <a:off x="8757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05" name="Rectangle 36">
                <a:extLst>
                  <a:ext uri="{FF2B5EF4-FFF2-40B4-BE49-F238E27FC236}">
                    <a16:creationId xmlns:a16="http://schemas.microsoft.com/office/drawing/2014/main" id="{9CE780BE-3E2F-4F43-A7C1-FA85D0927479}"/>
                  </a:ext>
                </a:extLst>
              </p:cNvPr>
              <p:cNvSpPr>
                <a:spLocks noChangeArrowheads="1"/>
              </p:cNvSpPr>
              <p:nvPr/>
            </p:nvSpPr>
            <p:spPr bwMode="auto">
              <a:xfrm>
                <a:off x="7822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06" name="Rectangle 37">
                <a:extLst>
                  <a:ext uri="{FF2B5EF4-FFF2-40B4-BE49-F238E27FC236}">
                    <a16:creationId xmlns:a16="http://schemas.microsoft.com/office/drawing/2014/main" id="{6BCDC743-DDBF-4E7F-B04C-B45E6EF1A1DA}"/>
                  </a:ext>
                </a:extLst>
              </p:cNvPr>
              <p:cNvSpPr>
                <a:spLocks noChangeArrowheads="1"/>
              </p:cNvSpPr>
              <p:nvPr/>
            </p:nvSpPr>
            <p:spPr bwMode="auto">
              <a:xfrm>
                <a:off x="9692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07" name="Rectangle 38">
                <a:extLst>
                  <a:ext uri="{FF2B5EF4-FFF2-40B4-BE49-F238E27FC236}">
                    <a16:creationId xmlns:a16="http://schemas.microsoft.com/office/drawing/2014/main" id="{28CBF73E-C993-4A23-8187-3B53661B112F}"/>
                  </a:ext>
                </a:extLst>
              </p:cNvPr>
              <p:cNvSpPr>
                <a:spLocks noChangeArrowheads="1"/>
              </p:cNvSpPr>
              <p:nvPr/>
            </p:nvSpPr>
            <p:spPr bwMode="auto">
              <a:xfrm>
                <a:off x="10627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08" name="Rectangle 39">
                <a:extLst>
                  <a:ext uri="{FF2B5EF4-FFF2-40B4-BE49-F238E27FC236}">
                    <a16:creationId xmlns:a16="http://schemas.microsoft.com/office/drawing/2014/main" id="{53866690-3281-4ECA-AED2-84A53922E662}"/>
                  </a:ext>
                </a:extLst>
              </p:cNvPr>
              <p:cNvSpPr>
                <a:spLocks noChangeArrowheads="1"/>
              </p:cNvSpPr>
              <p:nvPr/>
            </p:nvSpPr>
            <p:spPr bwMode="auto">
              <a:xfrm>
                <a:off x="5952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09" name="Rectangle 40">
                <a:extLst>
                  <a:ext uri="{FF2B5EF4-FFF2-40B4-BE49-F238E27FC236}">
                    <a16:creationId xmlns:a16="http://schemas.microsoft.com/office/drawing/2014/main" id="{35B74DB8-C7C8-4789-9ECC-A9B7078428CE}"/>
                  </a:ext>
                </a:extLst>
              </p:cNvPr>
              <p:cNvSpPr>
                <a:spLocks noChangeArrowheads="1"/>
              </p:cNvSpPr>
              <p:nvPr/>
            </p:nvSpPr>
            <p:spPr bwMode="auto">
              <a:xfrm>
                <a:off x="1277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10" name="Rectangle 41">
                <a:extLst>
                  <a:ext uri="{FF2B5EF4-FFF2-40B4-BE49-F238E27FC236}">
                    <a16:creationId xmlns:a16="http://schemas.microsoft.com/office/drawing/2014/main" id="{69B78772-046A-4C64-A66B-8AA02A7DA291}"/>
                  </a:ext>
                </a:extLst>
              </p:cNvPr>
              <p:cNvSpPr>
                <a:spLocks noChangeArrowheads="1"/>
              </p:cNvSpPr>
              <p:nvPr/>
            </p:nvSpPr>
            <p:spPr bwMode="auto">
              <a:xfrm>
                <a:off x="2212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11" name="Rectangle 42">
                <a:extLst>
                  <a:ext uri="{FF2B5EF4-FFF2-40B4-BE49-F238E27FC236}">
                    <a16:creationId xmlns:a16="http://schemas.microsoft.com/office/drawing/2014/main" id="{E5E63510-5FFF-4423-BC82-CE84EC1E43D2}"/>
                  </a:ext>
                </a:extLst>
              </p:cNvPr>
              <p:cNvSpPr>
                <a:spLocks noChangeArrowheads="1"/>
              </p:cNvSpPr>
              <p:nvPr/>
            </p:nvSpPr>
            <p:spPr bwMode="auto">
              <a:xfrm>
                <a:off x="3147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12" name="Rectangle 43">
                <a:extLst>
                  <a:ext uri="{FF2B5EF4-FFF2-40B4-BE49-F238E27FC236}">
                    <a16:creationId xmlns:a16="http://schemas.microsoft.com/office/drawing/2014/main" id="{CA2F16FD-600A-422D-9C7C-A03867F3BB91}"/>
                  </a:ext>
                </a:extLst>
              </p:cNvPr>
              <p:cNvSpPr>
                <a:spLocks noChangeArrowheads="1"/>
              </p:cNvSpPr>
              <p:nvPr/>
            </p:nvSpPr>
            <p:spPr bwMode="auto">
              <a:xfrm>
                <a:off x="4082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13" name="Rectangle 44">
                <a:extLst>
                  <a:ext uri="{FF2B5EF4-FFF2-40B4-BE49-F238E27FC236}">
                    <a16:creationId xmlns:a16="http://schemas.microsoft.com/office/drawing/2014/main" id="{0875FCCC-1312-4F25-9E53-C91036346E7A}"/>
                  </a:ext>
                </a:extLst>
              </p:cNvPr>
              <p:cNvSpPr>
                <a:spLocks noChangeArrowheads="1"/>
              </p:cNvSpPr>
              <p:nvPr/>
            </p:nvSpPr>
            <p:spPr bwMode="auto">
              <a:xfrm>
                <a:off x="5017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14" name="Rectangle 40">
                <a:extLst>
                  <a:ext uri="{FF2B5EF4-FFF2-40B4-BE49-F238E27FC236}">
                    <a16:creationId xmlns:a16="http://schemas.microsoft.com/office/drawing/2014/main" id="{12C1619A-E1EB-4FBC-BD86-7D9313FC2959}"/>
                  </a:ext>
                </a:extLst>
              </p:cNvPr>
              <p:cNvSpPr>
                <a:spLocks noChangeArrowheads="1"/>
              </p:cNvSpPr>
              <p:nvPr/>
            </p:nvSpPr>
            <p:spPr bwMode="auto">
              <a:xfrm>
                <a:off x="629400" y="623550"/>
                <a:ext cx="288000" cy="5537047"/>
              </a:xfrm>
              <a:prstGeom prst="rect">
                <a:avLst/>
              </a:prstGeom>
              <a:noFill/>
              <a:ln>
                <a:noFill/>
              </a:ln>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15" name="Rectangle 38">
                <a:extLst>
                  <a:ext uri="{FF2B5EF4-FFF2-40B4-BE49-F238E27FC236}">
                    <a16:creationId xmlns:a16="http://schemas.microsoft.com/office/drawing/2014/main" id="{4E33C1F5-33E4-4260-AFC2-4B9E6D1F4A15}"/>
                  </a:ext>
                </a:extLst>
              </p:cNvPr>
              <p:cNvSpPr>
                <a:spLocks noChangeArrowheads="1"/>
              </p:cNvSpPr>
              <p:nvPr/>
            </p:nvSpPr>
            <p:spPr bwMode="auto">
              <a:xfrm>
                <a:off x="11274599" y="623550"/>
                <a:ext cx="288000" cy="5537047"/>
              </a:xfrm>
              <a:prstGeom prst="rect">
                <a:avLst/>
              </a:prstGeom>
              <a:noFill/>
              <a:ln>
                <a:noFill/>
              </a:ln>
            </p:spPr>
            <p:txBody>
              <a:bodyPr vert="horz" wrap="square" lIns="91440" tIns="45720" rIns="91440" bIns="45720" numCol="1" anchor="t" anchorCtr="0" compatLnSpc="1">
                <a:prstTxWarp prst="textNoShape">
                  <a:avLst/>
                </a:prstTxWarp>
              </a:bodyPr>
              <a:lstStyle/>
              <a:p>
                <a:endParaRPr lang="en-US" dirty="0">
                  <a:latin typeface="+mn-lt"/>
                </a:endParaRPr>
              </a:p>
            </p:txBody>
          </p:sp>
        </p:grpSp>
        <p:sp>
          <p:nvSpPr>
            <p:cNvPr id="102" name="Footnote example">
              <a:extLst>
                <a:ext uri="{FF2B5EF4-FFF2-40B4-BE49-F238E27FC236}">
                  <a16:creationId xmlns:a16="http://schemas.microsoft.com/office/drawing/2014/main" id="{93DA3E4A-5C3C-49CA-B09C-DACA81641794}"/>
                </a:ext>
              </a:extLst>
            </p:cNvPr>
            <p:cNvSpPr>
              <a:spLocks noChangeArrowheads="1"/>
            </p:cNvSpPr>
            <p:nvPr/>
          </p:nvSpPr>
          <p:spPr bwMode="auto">
            <a:xfrm>
              <a:off x="450581" y="6144442"/>
              <a:ext cx="9030914" cy="415498"/>
            </a:xfrm>
            <a:prstGeom prst="rect">
              <a:avLst/>
            </a:prstGeom>
            <a:noFill/>
            <a:ln w="9525" algn="ctr">
              <a:noFill/>
              <a:miter lim="800000"/>
              <a:headEnd type="none" w="lg" len="lg"/>
              <a:tailEnd type="none" w="lg" len="lg"/>
            </a:ln>
          </p:spPr>
          <p:txBody>
            <a:bodyPr vert="horz" wrap="square" lIns="0" tIns="0" rIns="0" bIns="0" anchor="b" anchorCtr="0">
              <a:spAutoFit/>
            </a:bodyPr>
            <a:lstStyle/>
            <a:p>
              <a:pPr>
                <a:lnSpc>
                  <a:spcPct val="90000"/>
                </a:lnSpc>
              </a:pPr>
              <a:r>
                <a:rPr lang="en-US" sz="1000" kern="0" dirty="0">
                  <a:solidFill>
                    <a:srgbClr val="A6A6A6"/>
                  </a:solidFill>
                </a:rPr>
                <a:t>1. xxxx  2. xxxx  3. xxxx</a:t>
              </a:r>
            </a:p>
            <a:p>
              <a:pPr>
                <a:lnSpc>
                  <a:spcPct val="90000"/>
                </a:lnSpc>
              </a:pPr>
              <a:r>
                <a:rPr lang="en-US" sz="1000" kern="0" dirty="0">
                  <a:solidFill>
                    <a:srgbClr val="A6A6A6"/>
                  </a:solidFill>
                </a:rPr>
                <a:t>Note: List footnotes in numerical order. Footnote numbers are not bracketed. Use 10pt font. Do not put a period at the end of the note or the source</a:t>
              </a:r>
            </a:p>
            <a:p>
              <a:pPr>
                <a:lnSpc>
                  <a:spcPct val="90000"/>
                </a:lnSpc>
              </a:pPr>
              <a:r>
                <a:rPr lang="en-US" sz="1000" kern="0" dirty="0">
                  <a:solidFill>
                    <a:srgbClr val="A6A6A6"/>
                  </a:solidFill>
                </a:rPr>
                <a:t>Source: Include a source for every chart that you use. Separate sources with a semicolon; BCG-related sources go at the end</a:t>
              </a:r>
            </a:p>
          </p:txBody>
        </p:sp>
      </p:grpSp>
    </p:spTree>
    <p:extLst>
      <p:ext uri="{BB962C8B-B14F-4D97-AF65-F5344CB8AC3E}">
        <p14:creationId xmlns:p14="http://schemas.microsoft.com/office/powerpoint/2010/main" val="23571857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_D. Title Only">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F54D0DAD-B7E9-4D7E-B508-94EE6A4CFE08}"/>
              </a:ext>
            </a:extLst>
          </p:cNvPr>
          <p:cNvGraphicFramePr>
            <a:graphicFrameLocks noChangeAspect="1"/>
          </p:cNvGraphicFramePr>
          <p:nvPr userDrawn="1">
            <p:custDataLst>
              <p:tags r:id="rId1"/>
            </p:custDataLst>
            <p:extLst>
              <p:ext uri="{D42A27DB-BD31-4B8C-83A1-F6EECF244321}">
                <p14:modId xmlns:p14="http://schemas.microsoft.com/office/powerpoint/2010/main" val="27181945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F54D0DAD-B7E9-4D7E-B508-94EE6A4CFE0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Rectangle 11">
            <a:extLst>
              <a:ext uri="{FF2B5EF4-FFF2-40B4-BE49-F238E27FC236}">
                <a16:creationId xmlns:a16="http://schemas.microsoft.com/office/drawing/2014/main" id="{2C2F3081-B2FE-4C04-860B-CD401016A3F0}"/>
              </a:ext>
            </a:extLst>
          </p:cNvPr>
          <p:cNvSpPr/>
          <p:nvPr userDrawn="1"/>
        </p:nvSpPr>
        <p:spPr>
          <a:xfrm>
            <a:off x="0" y="0"/>
            <a:ext cx="12192000" cy="990600"/>
          </a:xfrm>
          <a:prstGeom prst="rect">
            <a:avLst/>
          </a:prstGeom>
          <a:solidFill>
            <a:srgbClr val="00389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endParaRPr>
          </a:p>
        </p:txBody>
      </p:sp>
      <p:grpSp>
        <p:nvGrpSpPr>
          <p:cNvPr id="13" name="Group 12">
            <a:extLst>
              <a:ext uri="{FF2B5EF4-FFF2-40B4-BE49-F238E27FC236}">
                <a16:creationId xmlns:a16="http://schemas.microsoft.com/office/drawing/2014/main" id="{0DD410D5-7A52-41FC-81A4-EF0613BA988C}"/>
              </a:ext>
            </a:extLst>
          </p:cNvPr>
          <p:cNvGrpSpPr/>
          <p:nvPr userDrawn="1"/>
        </p:nvGrpSpPr>
        <p:grpSpPr>
          <a:xfrm>
            <a:off x="9733443" y="171358"/>
            <a:ext cx="2148924" cy="651617"/>
            <a:chOff x="7522435" y="1661173"/>
            <a:chExt cx="2715828" cy="823519"/>
          </a:xfrm>
        </p:grpSpPr>
        <p:sp>
          <p:nvSpPr>
            <p:cNvPr id="14" name="Freeform 23">
              <a:extLst>
                <a:ext uri="{FF2B5EF4-FFF2-40B4-BE49-F238E27FC236}">
                  <a16:creationId xmlns:a16="http://schemas.microsoft.com/office/drawing/2014/main" id="{25AABDE4-3089-43AE-A1D9-0486FB9FCD4A}"/>
                </a:ext>
              </a:extLst>
            </p:cNvPr>
            <p:cNvSpPr/>
            <p:nvPr userDrawn="1"/>
          </p:nvSpPr>
          <p:spPr>
            <a:xfrm>
              <a:off x="7522435" y="1661173"/>
              <a:ext cx="215990" cy="606778"/>
            </a:xfrm>
            <a:custGeom>
              <a:avLst/>
              <a:gdLst>
                <a:gd name="connsiteX0" fmla="*/ 0 w 215990"/>
                <a:gd name="connsiteY0" fmla="*/ 0 h 606778"/>
                <a:gd name="connsiteX1" fmla="*/ 211681 w 215990"/>
                <a:gd name="connsiteY1" fmla="*/ 0 h 606778"/>
                <a:gd name="connsiteX2" fmla="*/ 188843 w 215990"/>
                <a:gd name="connsiteY2" fmla="*/ 27680 h 606778"/>
                <a:gd name="connsiteX3" fmla="*/ 105423 w 215990"/>
                <a:gd name="connsiteY3" fmla="*/ 300778 h 606778"/>
                <a:gd name="connsiteX4" fmla="*/ 188843 w 215990"/>
                <a:gd name="connsiteY4" fmla="*/ 573876 h 606778"/>
                <a:gd name="connsiteX5" fmla="*/ 215990 w 215990"/>
                <a:gd name="connsiteY5" fmla="*/ 606778 h 606778"/>
                <a:gd name="connsiteX6" fmla="*/ 0 w 215990"/>
                <a:gd name="connsiteY6" fmla="*/ 606778 h 60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990" h="606778">
                  <a:moveTo>
                    <a:pt x="0" y="0"/>
                  </a:moveTo>
                  <a:lnTo>
                    <a:pt x="211681" y="0"/>
                  </a:lnTo>
                  <a:lnTo>
                    <a:pt x="188843" y="27680"/>
                  </a:lnTo>
                  <a:cubicBezTo>
                    <a:pt x="136176" y="105638"/>
                    <a:pt x="105423" y="199617"/>
                    <a:pt x="105423" y="300778"/>
                  </a:cubicBezTo>
                  <a:cubicBezTo>
                    <a:pt x="105423" y="401940"/>
                    <a:pt x="136176" y="495918"/>
                    <a:pt x="188843" y="573876"/>
                  </a:cubicBezTo>
                  <a:lnTo>
                    <a:pt x="215990" y="606778"/>
                  </a:lnTo>
                  <a:lnTo>
                    <a:pt x="0" y="606778"/>
                  </a:lnTo>
                  <a:close/>
                </a:path>
              </a:pathLst>
            </a:custGeom>
            <a:solidFill>
              <a:srgbClr val="C97A00"/>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endParaRPr>
            </a:p>
          </p:txBody>
        </p:sp>
        <p:pic>
          <p:nvPicPr>
            <p:cNvPr id="15" name="Picture 14" descr="A black and white logo&#10;&#10;Description automatically generated">
              <a:extLst>
                <a:ext uri="{FF2B5EF4-FFF2-40B4-BE49-F238E27FC236}">
                  <a16:creationId xmlns:a16="http://schemas.microsoft.com/office/drawing/2014/main" id="{1BC56B6F-3D31-40A7-9B77-7C32AFC22C07}"/>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7883826" y="1756056"/>
              <a:ext cx="2354437" cy="728636"/>
            </a:xfrm>
            <a:prstGeom prst="rect">
              <a:avLst/>
            </a:prstGeom>
          </p:spPr>
        </p:pic>
      </p:grpSp>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2025 by Boston Consulting Group. All rights reserved.</a:t>
            </a:r>
          </a:p>
        </p:txBody>
      </p:sp>
      <p:sp>
        <p:nvSpPr>
          <p:cNvPr id="8" name="Title 7"/>
          <p:cNvSpPr>
            <a:spLocks noGrp="1"/>
          </p:cNvSpPr>
          <p:nvPr>
            <p:ph type="title" hasCustomPrompt="1"/>
          </p:nvPr>
        </p:nvSpPr>
        <p:spPr>
          <a:xfrm>
            <a:off x="361682" y="205769"/>
            <a:ext cx="9511777" cy="666000"/>
          </a:xfrm>
        </p:spPr>
        <p:txBody>
          <a:bodyPr vert="horz" lIns="91440" tIns="45720" rIns="91440" bIns="45720" rtlCol="0" anchor="ctr">
            <a:noAutofit/>
          </a:bodyPr>
          <a:lstStyle>
            <a:lvl1pPr>
              <a:defRPr lang="en-US" dirty="0">
                <a:solidFill>
                  <a:srgbClr val="FFFFFF"/>
                </a:solidFill>
                <a:latin typeface="+mj-lt"/>
                <a:ea typeface="+mj-ea"/>
                <a:cs typeface="+mj-cs"/>
              </a:defRPr>
            </a:lvl1pPr>
          </a:lstStyle>
          <a:p>
            <a:pPr marL="0" marR="0" lvl="0" indent="0" defTabSz="914377" fontAlgn="auto">
              <a:spcAft>
                <a:spcPts val="0"/>
              </a:spcAft>
              <a:buClrTx/>
              <a:buSzTx/>
              <a:buFontTx/>
              <a:tabLst/>
            </a:pPr>
            <a:r>
              <a:rPr lang="en-US" dirty="0"/>
              <a:t>Click to add title</a:t>
            </a:r>
          </a:p>
        </p:txBody>
      </p:sp>
      <p:sp>
        <p:nvSpPr>
          <p:cNvPr id="18" name="Slide Number Placeholder 5">
            <a:extLst>
              <a:ext uri="{FF2B5EF4-FFF2-40B4-BE49-F238E27FC236}">
                <a16:creationId xmlns:a16="http://schemas.microsoft.com/office/drawing/2014/main" id="{59AD0A55-C1DF-473D-88C7-9C02D46F9592}"/>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33366963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_D. Title and Tex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11325395-18E2-4393-B500-47F27A648565}"/>
              </a:ext>
            </a:extLst>
          </p:cNvPr>
          <p:cNvGraphicFramePr>
            <a:graphicFrameLocks noChangeAspect="1"/>
          </p:cNvGraphicFramePr>
          <p:nvPr userDrawn="1">
            <p:custDataLst>
              <p:tags r:id="rId1"/>
            </p:custDataLst>
            <p:extLst>
              <p:ext uri="{D42A27DB-BD31-4B8C-83A1-F6EECF244321}">
                <p14:modId xmlns:p14="http://schemas.microsoft.com/office/powerpoint/2010/main" val="27728194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5" name="think-cell data - do not delete" hidden="1">
                        <a:extLst>
                          <a:ext uri="{FF2B5EF4-FFF2-40B4-BE49-F238E27FC236}">
                            <a16:creationId xmlns:a16="http://schemas.microsoft.com/office/drawing/2014/main" id="{11325395-18E2-4393-B500-47F27A64856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Rectangle 6">
            <a:extLst>
              <a:ext uri="{FF2B5EF4-FFF2-40B4-BE49-F238E27FC236}">
                <a16:creationId xmlns:a16="http://schemas.microsoft.com/office/drawing/2014/main" id="{4B47FE17-EA3D-4D62-9B97-B7BDBDFB7E65}"/>
              </a:ext>
            </a:extLst>
          </p:cNvPr>
          <p:cNvSpPr/>
          <p:nvPr userDrawn="1"/>
        </p:nvSpPr>
        <p:spPr>
          <a:xfrm>
            <a:off x="0" y="0"/>
            <a:ext cx="12192000" cy="990600"/>
          </a:xfrm>
          <a:prstGeom prst="rect">
            <a:avLst/>
          </a:prstGeom>
          <a:solidFill>
            <a:srgbClr val="00389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endParaRPr>
          </a:p>
        </p:txBody>
      </p:sp>
      <p:grpSp>
        <p:nvGrpSpPr>
          <p:cNvPr id="8" name="Group 7">
            <a:extLst>
              <a:ext uri="{FF2B5EF4-FFF2-40B4-BE49-F238E27FC236}">
                <a16:creationId xmlns:a16="http://schemas.microsoft.com/office/drawing/2014/main" id="{19E4B963-CC05-4061-9CCA-3F78610DDDC3}"/>
              </a:ext>
            </a:extLst>
          </p:cNvPr>
          <p:cNvGrpSpPr/>
          <p:nvPr userDrawn="1"/>
        </p:nvGrpSpPr>
        <p:grpSpPr>
          <a:xfrm>
            <a:off x="9733443" y="171358"/>
            <a:ext cx="2148924" cy="651617"/>
            <a:chOff x="7522435" y="1661173"/>
            <a:chExt cx="2715828" cy="823519"/>
          </a:xfrm>
        </p:grpSpPr>
        <p:sp>
          <p:nvSpPr>
            <p:cNvPr id="9" name="Freeform 23">
              <a:extLst>
                <a:ext uri="{FF2B5EF4-FFF2-40B4-BE49-F238E27FC236}">
                  <a16:creationId xmlns:a16="http://schemas.microsoft.com/office/drawing/2014/main" id="{96481F98-54EA-4008-AABF-556CEE6984B1}"/>
                </a:ext>
              </a:extLst>
            </p:cNvPr>
            <p:cNvSpPr/>
            <p:nvPr userDrawn="1"/>
          </p:nvSpPr>
          <p:spPr>
            <a:xfrm>
              <a:off x="7522435" y="1661173"/>
              <a:ext cx="215990" cy="606778"/>
            </a:xfrm>
            <a:custGeom>
              <a:avLst/>
              <a:gdLst>
                <a:gd name="connsiteX0" fmla="*/ 0 w 215990"/>
                <a:gd name="connsiteY0" fmla="*/ 0 h 606778"/>
                <a:gd name="connsiteX1" fmla="*/ 211681 w 215990"/>
                <a:gd name="connsiteY1" fmla="*/ 0 h 606778"/>
                <a:gd name="connsiteX2" fmla="*/ 188843 w 215990"/>
                <a:gd name="connsiteY2" fmla="*/ 27680 h 606778"/>
                <a:gd name="connsiteX3" fmla="*/ 105423 w 215990"/>
                <a:gd name="connsiteY3" fmla="*/ 300778 h 606778"/>
                <a:gd name="connsiteX4" fmla="*/ 188843 w 215990"/>
                <a:gd name="connsiteY4" fmla="*/ 573876 h 606778"/>
                <a:gd name="connsiteX5" fmla="*/ 215990 w 215990"/>
                <a:gd name="connsiteY5" fmla="*/ 606778 h 606778"/>
                <a:gd name="connsiteX6" fmla="*/ 0 w 215990"/>
                <a:gd name="connsiteY6" fmla="*/ 606778 h 60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990" h="606778">
                  <a:moveTo>
                    <a:pt x="0" y="0"/>
                  </a:moveTo>
                  <a:lnTo>
                    <a:pt x="211681" y="0"/>
                  </a:lnTo>
                  <a:lnTo>
                    <a:pt x="188843" y="27680"/>
                  </a:lnTo>
                  <a:cubicBezTo>
                    <a:pt x="136176" y="105638"/>
                    <a:pt x="105423" y="199617"/>
                    <a:pt x="105423" y="300778"/>
                  </a:cubicBezTo>
                  <a:cubicBezTo>
                    <a:pt x="105423" y="401940"/>
                    <a:pt x="136176" y="495918"/>
                    <a:pt x="188843" y="573876"/>
                  </a:cubicBezTo>
                  <a:lnTo>
                    <a:pt x="215990" y="606778"/>
                  </a:lnTo>
                  <a:lnTo>
                    <a:pt x="0" y="606778"/>
                  </a:lnTo>
                  <a:close/>
                </a:path>
              </a:pathLst>
            </a:custGeom>
            <a:solidFill>
              <a:srgbClr val="C97A00"/>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endParaRPr>
            </a:p>
          </p:txBody>
        </p:sp>
        <p:pic>
          <p:nvPicPr>
            <p:cNvPr id="10" name="Picture 9" descr="A black and white logo&#10;&#10;Description automatically generated">
              <a:extLst>
                <a:ext uri="{FF2B5EF4-FFF2-40B4-BE49-F238E27FC236}">
                  <a16:creationId xmlns:a16="http://schemas.microsoft.com/office/drawing/2014/main" id="{26FFB8EF-8E7A-49E8-8F4E-F4CA9B4043FC}"/>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7883826" y="1756056"/>
              <a:ext cx="2354437" cy="728636"/>
            </a:xfrm>
            <a:prstGeom prst="rect">
              <a:avLst/>
            </a:prstGeom>
          </p:spPr>
        </p:pic>
      </p:grpSp>
      <p:sp>
        <p:nvSpPr>
          <p:cNvPr id="2" name="Title 1">
            <a:extLst>
              <a:ext uri="{FF2B5EF4-FFF2-40B4-BE49-F238E27FC236}">
                <a16:creationId xmlns:a16="http://schemas.microsoft.com/office/drawing/2014/main" id="{AB083126-25E7-42D8-B799-608CFD4DF6C3}"/>
              </a:ext>
            </a:extLst>
          </p:cNvPr>
          <p:cNvSpPr>
            <a:spLocks noGrp="1"/>
          </p:cNvSpPr>
          <p:nvPr>
            <p:ph type="title" hasCustomPrompt="1"/>
          </p:nvPr>
        </p:nvSpPr>
        <p:spPr/>
        <p:txBody>
          <a:bodyPr vert="horz"/>
          <a:lstStyle>
            <a:lvl1pPr>
              <a:defRPr>
                <a:latin typeface="+mj-lt"/>
                <a:ea typeface="+mj-ea"/>
                <a:cs typeface="+mj-cs"/>
              </a:defRPr>
            </a:lvl1pPr>
          </a:lstStyle>
          <a:p>
            <a:r>
              <a:rPr lang="en-US" dirty="0"/>
              <a:t>Click to add title</a:t>
            </a:r>
          </a:p>
        </p:txBody>
      </p:sp>
      <p:sp>
        <p:nvSpPr>
          <p:cNvPr id="6" name="Text Placeholder 5">
            <a:extLst>
              <a:ext uri="{FF2B5EF4-FFF2-40B4-BE49-F238E27FC236}">
                <a16:creationId xmlns:a16="http://schemas.microsoft.com/office/drawing/2014/main" id="{FAD1DA01-0E73-44DE-A132-B4FF1E70A315}"/>
              </a:ext>
            </a:extLst>
          </p:cNvPr>
          <p:cNvSpPr>
            <a:spLocks noGrp="1"/>
          </p:cNvSpPr>
          <p:nvPr>
            <p:ph type="body" sz="quarter" idx="10"/>
          </p:nvPr>
        </p:nvSpPr>
        <p:spPr>
          <a:xfrm>
            <a:off x="450581" y="1790701"/>
            <a:ext cx="11290838" cy="4291812"/>
          </a:xfrm>
        </p:spPr>
        <p:txBody>
          <a:bodyPr/>
          <a:lstStyle>
            <a:lvl1pPr>
              <a:lnSpc>
                <a:spcPct val="100000"/>
              </a:lnSpc>
              <a:spcBef>
                <a:spcPts val="0"/>
              </a:spcBef>
              <a:spcAft>
                <a:spcPts val="0"/>
              </a:spcAft>
              <a:defRPr>
                <a:latin typeface="+mn-lt"/>
                <a:ea typeface="+mn-ea"/>
                <a:cs typeface="+mn-cs"/>
              </a:defRPr>
            </a:lvl1pPr>
            <a:lvl2pPr>
              <a:lnSpc>
                <a:spcPct val="100000"/>
              </a:lnSpc>
              <a:spcBef>
                <a:spcPts val="0"/>
              </a:spcBef>
              <a:spcAft>
                <a:spcPts val="0"/>
              </a:spcAft>
              <a:defRPr>
                <a:latin typeface="+mn-lt"/>
                <a:ea typeface="+mn-ea"/>
                <a:cs typeface="+mn-cs"/>
              </a:defRPr>
            </a:lvl2pPr>
            <a:lvl3pPr>
              <a:lnSpc>
                <a:spcPct val="100000"/>
              </a:lnSpc>
              <a:spcBef>
                <a:spcPts val="0"/>
              </a:spcBef>
              <a:spcAft>
                <a:spcPts val="0"/>
              </a:spcAft>
              <a:defRPr>
                <a:latin typeface="+mn-lt"/>
                <a:ea typeface="+mn-ea"/>
                <a:cs typeface="+mn-cs"/>
              </a:defRPr>
            </a:lvl3pPr>
            <a:lvl4pPr>
              <a:lnSpc>
                <a:spcPct val="100000"/>
              </a:lnSpc>
              <a:spcBef>
                <a:spcPts val="0"/>
              </a:spcBef>
              <a:spcAft>
                <a:spcPts val="0"/>
              </a:spcAft>
              <a:defRPr>
                <a:latin typeface="+mn-lt"/>
                <a:ea typeface="+mn-ea"/>
                <a:cs typeface="+mn-cs"/>
              </a:defRPr>
            </a:lvl4pPr>
            <a:lvl5pPr>
              <a:lnSpc>
                <a:spcPct val="100000"/>
              </a:lnSpc>
              <a:spcBef>
                <a:spcPts val="0"/>
              </a:spcBef>
              <a:spcAft>
                <a:spcPts val="0"/>
              </a:spcAft>
              <a:defRPr>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2025 by Boston Consulting Group. All rights reserved.</a:t>
            </a:r>
          </a:p>
        </p:txBody>
      </p:sp>
      <p:sp>
        <p:nvSpPr>
          <p:cNvPr id="13" name="Slide Number Placeholder 5">
            <a:extLst>
              <a:ext uri="{FF2B5EF4-FFF2-40B4-BE49-F238E27FC236}">
                <a16:creationId xmlns:a16="http://schemas.microsoft.com/office/drawing/2014/main" id="{0F12D5D4-E0CA-49B2-B120-4B58C808C8CB}"/>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21214372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1_D. Gray slice heading">
    <p:bg>
      <p:bgPr>
        <a:solidFill>
          <a:schemeClr val="bg1"/>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59CAF3A7-A3F6-46A0-BD6A-C6F2A9FBEA27}"/>
              </a:ext>
            </a:extLst>
          </p:cNvPr>
          <p:cNvGraphicFramePr>
            <a:graphicFrameLocks noChangeAspect="1"/>
          </p:cNvGraphicFramePr>
          <p:nvPr userDrawn="1">
            <p:custDataLst>
              <p:tags r:id="rId1"/>
            </p:custDataLst>
            <p:extLst>
              <p:ext uri="{D42A27DB-BD31-4B8C-83A1-F6EECF244321}">
                <p14:modId xmlns:p14="http://schemas.microsoft.com/office/powerpoint/2010/main" val="10261388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59CAF3A7-A3F6-46A0-BD6A-C6F2A9FBEA2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2025 by Boston Consulting Group. All rights reserved.</a:t>
            </a:r>
          </a:p>
        </p:txBody>
      </p:sp>
      <p:sp>
        <p:nvSpPr>
          <p:cNvPr id="7" name="Rectangle 6"/>
          <p:cNvSpPr/>
          <p:nvPr userDrawn="1"/>
        </p:nvSpPr>
        <p:spPr bwMode="white">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dirty="0">
              <a:solidFill>
                <a:schemeClr val="bg1"/>
              </a:solidFill>
              <a:latin typeface="+mn-lt"/>
              <a:ea typeface="+mn-ea"/>
              <a:cs typeface="+mn-cs"/>
              <a:sym typeface="Trebuchet MS" panose="020B0603020202020204" pitchFamily="34" charset="0"/>
            </a:endParaRPr>
          </a:p>
        </p:txBody>
      </p:sp>
      <p:sp>
        <p:nvSpPr>
          <p:cNvPr id="8" name="Subtitle 2"/>
          <p:cNvSpPr>
            <a:spLocks noGrp="1"/>
          </p:cNvSpPr>
          <p:nvPr>
            <p:ph type="subTitle" idx="13" hasCustomPrompt="1"/>
          </p:nvPr>
        </p:nvSpPr>
        <p:spPr>
          <a:xfrm>
            <a:off x="361682" y="2158987"/>
            <a:ext cx="4012318" cy="541687"/>
          </a:xfrm>
          <a:prstGeom prst="rect">
            <a:avLst/>
          </a:prstGeom>
        </p:spPr>
        <p:txBody>
          <a:bodyPr lIns="91440" tIns="45720" rIns="91440" bIns="45720">
            <a:noAutofit/>
          </a:bodyPr>
          <a:lstStyle>
            <a:lvl1pPr marL="0" indent="0" algn="l">
              <a:buNone/>
              <a:defRPr kumimoji="0" lang="en-US" sz="1600" b="0" i="0" u="none" strike="noStrike" kern="1200" cap="none" spc="0" normalizeH="0" baseline="0" dirty="0">
                <a:ln>
                  <a:noFill/>
                </a:ln>
                <a:solidFill>
                  <a:srgbClr val="C97A00"/>
                </a:solidFill>
                <a:effectLst/>
                <a:uLnTx/>
                <a:uFillTx/>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9" name="Title 4"/>
          <p:cNvSpPr>
            <a:spLocks noGrp="1"/>
          </p:cNvSpPr>
          <p:nvPr>
            <p:ph type="title" hasCustomPrompt="1"/>
          </p:nvPr>
        </p:nvSpPr>
        <p:spPr>
          <a:xfrm>
            <a:off x="361682" y="1227048"/>
            <a:ext cx="4012318" cy="664797"/>
          </a:xfrm>
        </p:spPr>
        <p:txBody>
          <a:bodyPr vert="horz" anchor="t">
            <a:noAutofit/>
          </a:bodyPr>
          <a:lstStyle>
            <a:lvl1pPr>
              <a:defRPr kumimoji="0" lang="en-US" sz="2400" b="0" i="0" u="none" strike="noStrike" kern="1200" cap="none" spc="0" normalizeH="0" baseline="0" dirty="0">
                <a:ln>
                  <a:noFill/>
                </a:ln>
                <a:solidFill>
                  <a:srgbClr val="003896"/>
                </a:solidFill>
                <a:effectLst/>
                <a:uLnTx/>
                <a:uFillTx/>
                <a:latin typeface="+mj-lt"/>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lang="en-US" dirty="0"/>
              <a:t>Click to add title</a:t>
            </a:r>
          </a:p>
        </p:txBody>
      </p:sp>
      <p:sp>
        <p:nvSpPr>
          <p:cNvPr id="14" name="Slide Number Placeholder 5">
            <a:extLst>
              <a:ext uri="{FF2B5EF4-FFF2-40B4-BE49-F238E27FC236}">
                <a16:creationId xmlns:a16="http://schemas.microsoft.com/office/drawing/2014/main" id="{29817504-4516-4070-97DA-644476C3EE3B}"/>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41105358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1_D. Section header box">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F28C2059-8F9F-4C95-AE21-AC09853EF607}"/>
              </a:ext>
            </a:extLst>
          </p:cNvPr>
          <p:cNvGraphicFramePr>
            <a:graphicFrameLocks noChangeAspect="1"/>
          </p:cNvGraphicFramePr>
          <p:nvPr userDrawn="1">
            <p:custDataLst>
              <p:tags r:id="rId1"/>
            </p:custDataLst>
            <p:extLst>
              <p:ext uri="{D42A27DB-BD31-4B8C-83A1-F6EECF244321}">
                <p14:modId xmlns:p14="http://schemas.microsoft.com/office/powerpoint/2010/main" val="273783556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F28C2059-8F9F-4C95-AE21-AC09853EF60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2025 by Boston Consulting Group. All rights reserved.</a:t>
            </a:r>
          </a:p>
        </p:txBody>
      </p:sp>
      <p:sp>
        <p:nvSpPr>
          <p:cNvPr id="8" name="Title 1"/>
          <p:cNvSpPr>
            <a:spLocks noGrp="1"/>
          </p:cNvSpPr>
          <p:nvPr>
            <p:ph type="title" hasCustomPrompt="1"/>
          </p:nvPr>
        </p:nvSpPr>
        <p:spPr bwMode="blackWhite">
          <a:xfrm>
            <a:off x="450581" y="2668041"/>
            <a:ext cx="11290838" cy="3201026"/>
          </a:xfrm>
          <a:prstGeom prst="rect">
            <a:avLst/>
          </a:prstGeom>
          <a:ln w="9525">
            <a:noFill/>
          </a:ln>
          <a:extLst>
            <a:ext uri="{91240B29-F687-4F45-9708-019B960494DF}">
              <a14:hiddenLine xmlns:a14="http://schemas.microsoft.com/office/drawing/2010/main" w="9525">
                <a:solidFill>
                  <a:schemeClr val="bg1"/>
                </a:solidFill>
              </a14:hiddenLine>
            </a:ext>
          </a:extLst>
        </p:spPr>
        <p:txBody>
          <a:bodyPr vert="horz"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tx2"/>
                </a:solidFill>
                <a:latin typeface="+mj-lt"/>
                <a:ea typeface="+mj-ea"/>
                <a:cs typeface="+mj-cs"/>
                <a:sym typeface="Trebuchet MS" panose="020B0603020202020204" pitchFamily="34" charset="0"/>
              </a:defRPr>
            </a:lvl1pPr>
          </a:lstStyle>
          <a:p>
            <a:r>
              <a:rPr lang="en-US" dirty="0"/>
              <a:t>Click to add section title</a:t>
            </a:r>
          </a:p>
        </p:txBody>
      </p:sp>
      <p:sp>
        <p:nvSpPr>
          <p:cNvPr id="11" name="Rectangle 10"/>
          <p:cNvSpPr/>
          <p:nvPr userDrawn="1"/>
        </p:nvSpPr>
        <p:spPr bwMode="white">
          <a:xfrm>
            <a:off x="450581" y="1424081"/>
            <a:ext cx="951721" cy="951721"/>
          </a:xfrm>
          <a:prstGeom prst="rect">
            <a:avLst/>
          </a:prstGeom>
          <a:noFill/>
          <a:ln>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mn-lt"/>
              <a:ea typeface="+mn-ea"/>
              <a:cs typeface="+mn-cs"/>
              <a:sym typeface="Trebuchet MS" panose="020B0603020202020204" pitchFamily="34" charset="0"/>
            </a:endParaRPr>
          </a:p>
        </p:txBody>
      </p:sp>
      <p:sp>
        <p:nvSpPr>
          <p:cNvPr id="13" name="Slide Number Placeholder 5">
            <a:extLst>
              <a:ext uri="{FF2B5EF4-FFF2-40B4-BE49-F238E27FC236}">
                <a16:creationId xmlns:a16="http://schemas.microsoft.com/office/drawing/2014/main" id="{421A0881-12A0-478B-A285-81A4E2B5A454}"/>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6492966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1_D. 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BF36B67-76A6-4CCB-81D2-34CF37D79FB8}"/>
              </a:ext>
            </a:extLst>
          </p:cNvPr>
          <p:cNvGraphicFramePr>
            <a:graphicFrameLocks noChangeAspect="1"/>
          </p:cNvGraphicFramePr>
          <p:nvPr userDrawn="1">
            <p:custDataLst>
              <p:tags r:id="rId1"/>
            </p:custDataLst>
            <p:extLst>
              <p:ext uri="{D42A27DB-BD31-4B8C-83A1-F6EECF244321}">
                <p14:modId xmlns:p14="http://schemas.microsoft.com/office/powerpoint/2010/main" val="24162367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3BF36B67-76A6-4CCB-81D2-34CF37D79FB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2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2025 by Boston Consulting Group. All rights reserved.</a:t>
            </a:r>
          </a:p>
        </p:txBody>
      </p:sp>
      <p:sp>
        <p:nvSpPr>
          <p:cNvPr id="24" name="Rectangle 23"/>
          <p:cNvSpPr/>
          <p:nvPr userDrawn="1"/>
        </p:nvSpPr>
        <p:spPr bwMode="white">
          <a:xfrm>
            <a:off x="0" y="0"/>
            <a:ext cx="407950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ea typeface="+mn-ea"/>
              <a:cs typeface="+mn-cs"/>
              <a:sym typeface="Trebuchet MS" panose="020B0603020202020204" pitchFamily="34" charset="0"/>
            </a:endParaRPr>
          </a:p>
        </p:txBody>
      </p:sp>
      <p:sp>
        <p:nvSpPr>
          <p:cNvPr id="25" name="Title 4"/>
          <p:cNvSpPr>
            <a:spLocks noGrp="1"/>
          </p:cNvSpPr>
          <p:nvPr>
            <p:ph type="title" hasCustomPrompt="1"/>
          </p:nvPr>
        </p:nvSpPr>
        <p:spPr>
          <a:xfrm>
            <a:off x="361682" y="2681103"/>
            <a:ext cx="3396199" cy="1495794"/>
          </a:xfrm>
          <a:prstGeom prst="rect">
            <a:avLst/>
          </a:prstGeom>
        </p:spPr>
        <p:txBody>
          <a:bodyPr vert="horz" anchor="ctr">
            <a:noAutofit/>
          </a:bodyPr>
          <a:lstStyle>
            <a:lvl1pPr>
              <a:defRPr kumimoji="0" lang="en-US" sz="2400" b="0" i="0" u="none" strike="noStrike" kern="1200" cap="none" spc="0" normalizeH="0" baseline="0" dirty="0">
                <a:ln>
                  <a:noFill/>
                </a:ln>
                <a:solidFill>
                  <a:srgbClr val="003896"/>
                </a:solidFill>
                <a:effectLst/>
                <a:uLnTx/>
                <a:uFillTx/>
                <a:latin typeface="+mj-lt"/>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lang="en-US" dirty="0"/>
              <a:t>Click to add title</a:t>
            </a:r>
          </a:p>
        </p:txBody>
      </p:sp>
      <p:sp>
        <p:nvSpPr>
          <p:cNvPr id="15" name="Slide Number Placeholder 5">
            <a:extLst>
              <a:ext uri="{FF2B5EF4-FFF2-40B4-BE49-F238E27FC236}">
                <a16:creationId xmlns:a16="http://schemas.microsoft.com/office/drawing/2014/main" id="{4094BCE8-7CDD-47D8-BD49-41ECF6F6ACEB}"/>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36332654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1_D. 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3A31D80A-5B8B-4ABD-9D84-5EA7E67B7126}"/>
              </a:ext>
            </a:extLst>
          </p:cNvPr>
          <p:cNvGraphicFramePr>
            <a:graphicFrameLocks noChangeAspect="1"/>
          </p:cNvGraphicFramePr>
          <p:nvPr userDrawn="1">
            <p:custDataLst>
              <p:tags r:id="rId1"/>
            </p:custDataLst>
            <p:extLst>
              <p:ext uri="{D42A27DB-BD31-4B8C-83A1-F6EECF244321}">
                <p14:modId xmlns:p14="http://schemas.microsoft.com/office/powerpoint/2010/main" val="33725031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4" name="think-cell data - do not delete" hidden="1">
                        <a:extLst>
                          <a:ext uri="{FF2B5EF4-FFF2-40B4-BE49-F238E27FC236}">
                            <a16:creationId xmlns:a16="http://schemas.microsoft.com/office/drawing/2014/main" id="{3A31D80A-5B8B-4ABD-9D84-5EA7E67B712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14" name="Rectangle 13"/>
          <p:cNvSpPr/>
          <p:nvPr userDrawn="1"/>
        </p:nvSpPr>
        <p:spPr bwMode="white">
          <a:xfrm>
            <a:off x="0" y="0"/>
            <a:ext cx="717195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ea typeface="+mn-ea"/>
              <a:cs typeface="+mn-cs"/>
              <a:sym typeface="Trebuchet MS" panose="020B0603020202020204" pitchFamily="34" charset="0"/>
            </a:endParaRPr>
          </a:p>
        </p:txBody>
      </p:sp>
      <p:sp>
        <p:nvSpPr>
          <p:cNvPr id="2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2025 by Boston Consulting Group. All rights reserved.</a:t>
            </a:r>
          </a:p>
        </p:txBody>
      </p:sp>
      <p:sp>
        <p:nvSpPr>
          <p:cNvPr id="2" name="Title 1"/>
          <p:cNvSpPr>
            <a:spLocks noGrp="1"/>
          </p:cNvSpPr>
          <p:nvPr>
            <p:ph type="title" hasCustomPrompt="1"/>
          </p:nvPr>
        </p:nvSpPr>
        <p:spPr>
          <a:xfrm>
            <a:off x="361682" y="205769"/>
            <a:ext cx="6544847" cy="666000"/>
          </a:xfrm>
          <a:prstGeom prst="rect">
            <a:avLst/>
          </a:prstGeom>
        </p:spPr>
        <p:txBody>
          <a:bodyPr vert="horz" lIns="91440" tIns="45720" rIns="91440" bIns="45720" rtlCol="0" anchor="ctr">
            <a:noAutofit/>
          </a:bodyPr>
          <a:lstStyle>
            <a:lvl1pPr>
              <a:defRPr lang="en-US" dirty="0">
                <a:solidFill>
                  <a:srgbClr val="003896"/>
                </a:solidFill>
                <a:latin typeface="+mj-lt"/>
                <a:ea typeface="+mj-ea"/>
                <a:cs typeface="+mj-cs"/>
              </a:defRPr>
            </a:lvl1pPr>
          </a:lstStyle>
          <a:p>
            <a:pPr marL="0" marR="0" lvl="0" indent="0" defTabSz="914377" fontAlgn="auto">
              <a:spcAft>
                <a:spcPts val="0"/>
              </a:spcAft>
              <a:buClrTx/>
              <a:buSzTx/>
              <a:buFontTx/>
              <a:tabLst/>
            </a:pPr>
            <a:r>
              <a:rPr lang="en-US" dirty="0"/>
              <a:t>Click to add title</a:t>
            </a:r>
          </a:p>
        </p:txBody>
      </p:sp>
      <p:sp>
        <p:nvSpPr>
          <p:cNvPr id="17" name="Slide Number Placeholder 5">
            <a:extLst>
              <a:ext uri="{FF2B5EF4-FFF2-40B4-BE49-F238E27FC236}">
                <a16:creationId xmlns:a16="http://schemas.microsoft.com/office/drawing/2014/main" id="{E51CC694-DA8B-4170-94FC-CA8E0A63B922}"/>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40947361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userDrawn="1">
  <p:cSld name="1_D. Four column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84D42F8D-4EC6-4819-A7C0-229D84EEF5E3}"/>
              </a:ext>
            </a:extLst>
          </p:cNvPr>
          <p:cNvGraphicFramePr>
            <a:graphicFrameLocks noChangeAspect="1"/>
          </p:cNvGraphicFramePr>
          <p:nvPr userDrawn="1">
            <p:custDataLst>
              <p:tags r:id="rId1"/>
            </p:custDataLst>
            <p:extLst>
              <p:ext uri="{D42A27DB-BD31-4B8C-83A1-F6EECF244321}">
                <p14:modId xmlns:p14="http://schemas.microsoft.com/office/powerpoint/2010/main" val="1615132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4" name="think-cell data - do not delete" hidden="1">
                        <a:extLst>
                          <a:ext uri="{FF2B5EF4-FFF2-40B4-BE49-F238E27FC236}">
                            <a16:creationId xmlns:a16="http://schemas.microsoft.com/office/drawing/2014/main" id="{84D42F8D-4EC6-4819-A7C0-229D84EEF5E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6" name="Picture 15"/>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V="1">
            <a:off x="9029246" y="0"/>
            <a:ext cx="416951" cy="6858000"/>
          </a:xfrm>
          <a:prstGeom prst="rect">
            <a:avLst/>
          </a:prstGeom>
        </p:spPr>
      </p:pic>
      <p:sp>
        <p:nvSpPr>
          <p:cNvPr id="10" name="Rectangle 9"/>
          <p:cNvSpPr/>
          <p:nvPr userDrawn="1"/>
        </p:nvSpPr>
        <p:spPr bwMode="white">
          <a:xfrm>
            <a:off x="0" y="0"/>
            <a:ext cx="90342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ea typeface="+mn-ea"/>
              <a:cs typeface="+mn-cs"/>
              <a:sym typeface="Trebuchet MS" panose="020B0603020202020204" pitchFamily="34" charset="0"/>
            </a:endParaRPr>
          </a:p>
        </p:txBody>
      </p:sp>
      <p:sp>
        <p:nvSpPr>
          <p:cNvPr id="2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2025 by Boston Consulting Group. All rights reserved.</a:t>
            </a:r>
          </a:p>
        </p:txBody>
      </p:sp>
      <p:sp>
        <p:nvSpPr>
          <p:cNvPr id="2" name="Title 1"/>
          <p:cNvSpPr>
            <a:spLocks noGrp="1"/>
          </p:cNvSpPr>
          <p:nvPr>
            <p:ph type="title" hasCustomPrompt="1"/>
          </p:nvPr>
        </p:nvSpPr>
        <p:spPr>
          <a:xfrm>
            <a:off x="361682" y="205769"/>
            <a:ext cx="8369902" cy="666000"/>
          </a:xfrm>
          <a:prstGeom prst="rect">
            <a:avLst/>
          </a:prstGeom>
        </p:spPr>
        <p:txBody>
          <a:bodyPr vert="horz" lIns="91440" tIns="45720" rIns="91440" bIns="45720" rtlCol="0" anchor="ctr">
            <a:noAutofit/>
          </a:bodyPr>
          <a:lstStyle>
            <a:lvl1pPr>
              <a:defRPr lang="en-US" dirty="0">
                <a:solidFill>
                  <a:srgbClr val="003896"/>
                </a:solidFill>
                <a:latin typeface="+mj-lt"/>
                <a:ea typeface="+mj-ea"/>
                <a:cs typeface="+mj-cs"/>
              </a:defRPr>
            </a:lvl1pPr>
          </a:lstStyle>
          <a:p>
            <a:pPr marL="0" marR="0" lvl="0" indent="0" defTabSz="914377" fontAlgn="auto">
              <a:spcAft>
                <a:spcPts val="0"/>
              </a:spcAft>
              <a:buClrTx/>
              <a:buSzTx/>
              <a:buFontTx/>
              <a:tabLst/>
            </a:pPr>
            <a:r>
              <a:rPr lang="en-US" dirty="0"/>
              <a:t>Click to add title</a:t>
            </a:r>
          </a:p>
        </p:txBody>
      </p:sp>
      <p:sp>
        <p:nvSpPr>
          <p:cNvPr id="17" name="Slide Number Placeholder 5">
            <a:extLst>
              <a:ext uri="{FF2B5EF4-FFF2-40B4-BE49-F238E27FC236}">
                <a16:creationId xmlns:a16="http://schemas.microsoft.com/office/drawing/2014/main" id="{6F27D605-3F97-4095-845B-4D9CE6B31021}"/>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15309613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userDrawn="1">
  <p:cSld name="1_D. 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A4C96F58-40F3-4575-9F86-CA1217D8C473}"/>
              </a:ext>
            </a:extLst>
          </p:cNvPr>
          <p:cNvGraphicFramePr>
            <a:graphicFrameLocks noChangeAspect="1"/>
          </p:cNvGraphicFramePr>
          <p:nvPr userDrawn="1">
            <p:custDataLst>
              <p:tags r:id="rId1"/>
            </p:custDataLst>
            <p:extLst>
              <p:ext uri="{D42A27DB-BD31-4B8C-83A1-F6EECF244321}">
                <p14:modId xmlns:p14="http://schemas.microsoft.com/office/powerpoint/2010/main" val="5159713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A4C96F58-40F3-4575-9F86-CA1217D8C47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4" name="Title 4"/>
          <p:cNvSpPr>
            <a:spLocks noGrp="1"/>
          </p:cNvSpPr>
          <p:nvPr>
            <p:ph type="title" hasCustomPrompt="1"/>
          </p:nvPr>
        </p:nvSpPr>
        <p:spPr>
          <a:xfrm>
            <a:off x="361682" y="2681103"/>
            <a:ext cx="3396199" cy="1495794"/>
          </a:xfrm>
          <a:prstGeom prst="rect">
            <a:avLst/>
          </a:prstGeom>
        </p:spPr>
        <p:txBody>
          <a:bodyPr vert="horz" anchor="ctr">
            <a:noAutofit/>
          </a:bodyPr>
          <a:lstStyle>
            <a:lvl1pPr>
              <a:defRPr sz="2400">
                <a:solidFill>
                  <a:schemeClr val="bg1"/>
                </a:solidFill>
                <a:latin typeface="+mj-lt"/>
                <a:ea typeface="+mj-ea"/>
                <a:cs typeface="+mj-cs"/>
                <a:sym typeface="Trebuchet MS" panose="020B0603020202020204" pitchFamily="34" charset="0"/>
              </a:defRPr>
            </a:lvl1pPr>
          </a:lstStyle>
          <a:p>
            <a:r>
              <a:rPr lang="en-US" dirty="0"/>
              <a:t>Click to add title</a:t>
            </a:r>
          </a:p>
        </p:txBody>
      </p:sp>
      <p:sp>
        <p:nvSpPr>
          <p:cNvPr id="26" name="Rectangle 25"/>
          <p:cNvSpPr/>
          <p:nvPr userDrawn="1"/>
        </p:nvSpPr>
        <p:spPr bwMode="ltGray">
          <a:xfrm>
            <a:off x="4080763"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ea typeface="+mn-ea"/>
              <a:cs typeface="+mn-cs"/>
              <a:sym typeface="Trebuchet MS" panose="020B0603020202020204" pitchFamily="34" charset="0"/>
            </a:endParaRPr>
          </a:p>
        </p:txBody>
      </p:sp>
      <p:sp>
        <p:nvSpPr>
          <p:cNvPr id="2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2025 by Boston Consulting Group. All rights reserved.</a:t>
            </a:r>
          </a:p>
        </p:txBody>
      </p:sp>
      <p:sp>
        <p:nvSpPr>
          <p:cNvPr id="14" name="Slide Number Placeholder 5">
            <a:extLst>
              <a:ext uri="{FF2B5EF4-FFF2-40B4-BE49-F238E27FC236}">
                <a16:creationId xmlns:a16="http://schemas.microsoft.com/office/drawing/2014/main" id="{A83E84C3-C75A-4604-98A3-029F3962C6DC}"/>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6391212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1_D. Green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0283B3AE-CC7F-4C11-86D5-B58EE26E5DA3}"/>
              </a:ext>
            </a:extLst>
          </p:cNvPr>
          <p:cNvGraphicFramePr>
            <a:graphicFrameLocks noChangeAspect="1"/>
          </p:cNvGraphicFramePr>
          <p:nvPr userDrawn="1">
            <p:custDataLst>
              <p:tags r:id="rId1"/>
            </p:custDataLst>
            <p:extLst>
              <p:ext uri="{D42A27DB-BD31-4B8C-83A1-F6EECF244321}">
                <p14:modId xmlns:p14="http://schemas.microsoft.com/office/powerpoint/2010/main" val="18512858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0283B3AE-CC7F-4C11-86D5-B58EE26E5DA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1" name="Rectangle 10"/>
          <p:cNvSpPr/>
          <p:nvPr userDrawn="1"/>
        </p:nvSpPr>
        <p:spPr>
          <a:xfrm>
            <a:off x="6096000" y="0"/>
            <a:ext cx="6096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mn-lt"/>
              <a:ea typeface="+mn-ea"/>
              <a:cs typeface="+mn-cs"/>
              <a:sym typeface="Trebuchet MS" panose="020B0603020202020204" pitchFamily="34" charset="0"/>
            </a:endParaRPr>
          </a:p>
        </p:txBody>
      </p:sp>
      <p:sp>
        <p:nvSpPr>
          <p:cNvPr id="12" name="Picture Placeholder 18"/>
          <p:cNvSpPr>
            <a:spLocks noGrp="1"/>
          </p:cNvSpPr>
          <p:nvPr>
            <p:ph type="pic" sz="quarter" idx="14" hasCustomPrompt="1"/>
          </p:nvPr>
        </p:nvSpPr>
        <p:spPr>
          <a:xfrm>
            <a:off x="6092021" y="0"/>
            <a:ext cx="6099977" cy="6858000"/>
          </a:xfrm>
          <a:prstGeom prst="rect">
            <a:avLst/>
          </a:prstGeom>
          <a:noFill/>
        </p:spPr>
        <p:txBody>
          <a:bodyPr lIns="914400" tIns="914400" rIns="914400" bIns="914400"/>
          <a:lstStyle>
            <a:lvl1pPr algn="ctr">
              <a:defRPr sz="1800" baseline="0">
                <a:latin typeface="+mn-lt"/>
                <a:ea typeface="+mn-ea"/>
                <a:cs typeface="+mn-cs"/>
                <a:sym typeface="Trebuchet MS" panose="020B0603020202020204" pitchFamily="34" charset="0"/>
              </a:defRPr>
            </a:lvl1pPr>
          </a:lstStyle>
          <a:p>
            <a:r>
              <a:rPr lang="en-US" dirty="0"/>
              <a:t>Click icon below to insert an image or remove this placeholder to use the whitespace in another way</a:t>
            </a:r>
          </a:p>
        </p:txBody>
      </p:sp>
      <p:sp>
        <p:nvSpPr>
          <p:cNvPr id="13" name="Title 1"/>
          <p:cNvSpPr>
            <a:spLocks noGrp="1"/>
          </p:cNvSpPr>
          <p:nvPr>
            <p:ph type="title" hasCustomPrompt="1"/>
          </p:nvPr>
        </p:nvSpPr>
        <p:spPr bwMode="blackWhite">
          <a:xfrm>
            <a:off x="361682" y="1785600"/>
            <a:ext cx="4656718" cy="3286800"/>
          </a:xfrm>
          <a:prstGeom prst="rect">
            <a:avLst/>
          </a:prstGeom>
          <a:noFill/>
        </p:spPr>
        <p:txBody>
          <a:bodyPr vert="horz" wrap="square" lIns="0" tIns="0" rIns="320040" bIns="0" anchor="ctr">
            <a:noAutofit/>
          </a:bodyPr>
          <a:lstStyle>
            <a:lvl1pPr>
              <a:defRPr sz="4400">
                <a:solidFill>
                  <a:schemeClr val="bg1"/>
                </a:solidFill>
                <a:latin typeface="+mj-lt"/>
                <a:ea typeface="+mj-ea"/>
                <a:cs typeface="+mj-cs"/>
                <a:sym typeface="Trebuchet MS" panose="020B0603020202020204" pitchFamily="34" charset="0"/>
              </a:defRPr>
            </a:lvl1pPr>
          </a:lstStyle>
          <a:p>
            <a:r>
              <a:rPr lang="en-US" dirty="0"/>
              <a:t>Click to add title</a:t>
            </a:r>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2025 by Boston Consulting Group. All rights reserved.</a:t>
            </a:r>
          </a:p>
        </p:txBody>
      </p:sp>
      <p:sp>
        <p:nvSpPr>
          <p:cNvPr id="20" name="Slide Number Placeholder 5">
            <a:extLst>
              <a:ext uri="{FF2B5EF4-FFF2-40B4-BE49-F238E27FC236}">
                <a16:creationId xmlns:a16="http://schemas.microsoft.com/office/drawing/2014/main" id="{154DF8F9-A870-4B09-ACA1-A97E805B658A}"/>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15402628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userDrawn="1">
  <p:cSld name="1_D. Green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AC1FAB2C-65AD-473A-BDB7-F77054DA3EEE}"/>
              </a:ext>
            </a:extLst>
          </p:cNvPr>
          <p:cNvGraphicFramePr>
            <a:graphicFrameLocks noChangeAspect="1"/>
          </p:cNvGraphicFramePr>
          <p:nvPr userDrawn="1">
            <p:custDataLst>
              <p:tags r:id="rId1"/>
            </p:custDataLst>
            <p:extLst>
              <p:ext uri="{D42A27DB-BD31-4B8C-83A1-F6EECF244321}">
                <p14:modId xmlns:p14="http://schemas.microsoft.com/office/powerpoint/2010/main" val="20630821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AC1FAB2C-65AD-473A-BDB7-F77054DA3EE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1" name="Rectangle 10"/>
          <p:cNvSpPr/>
          <p:nvPr userDrawn="1"/>
        </p:nvSpPr>
        <p:spPr bwMode="gray">
          <a:xfrm>
            <a:off x="7819543" y="0"/>
            <a:ext cx="437245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ea typeface="+mn-ea"/>
              <a:cs typeface="+mn-cs"/>
              <a:sym typeface="Trebuchet MS" panose="020B0603020202020204" pitchFamily="34" charset="0"/>
            </a:endParaRPr>
          </a:p>
        </p:txBody>
      </p:sp>
      <p:sp>
        <p:nvSpPr>
          <p:cNvPr id="12" name="Picture Placeholder 5"/>
          <p:cNvSpPr>
            <a:spLocks noGrp="1"/>
          </p:cNvSpPr>
          <p:nvPr>
            <p:ph type="pic" sz="quarter" idx="11" hasCustomPrompt="1"/>
          </p:nvPr>
        </p:nvSpPr>
        <p:spPr>
          <a:xfrm>
            <a:off x="7820025" y="0"/>
            <a:ext cx="4371975" cy="6858000"/>
          </a:xfrm>
          <a:prstGeom prst="rect">
            <a:avLst/>
          </a:prstGeom>
          <a:noFill/>
        </p:spPr>
        <p:txBody>
          <a:bodyPr lIns="182880" tIns="914400" rIns="182880" bIns="914400"/>
          <a:lstStyle>
            <a:lvl1pPr algn="ctr">
              <a:defRPr sz="1600">
                <a:solidFill>
                  <a:schemeClr val="tx1"/>
                </a:solidFill>
                <a:latin typeface="+mn-lt"/>
                <a:ea typeface="+mn-ea"/>
                <a:cs typeface="+mn-cs"/>
                <a:sym typeface="Trebuchet MS" panose="020B0603020202020204" pitchFamily="34" charset="0"/>
              </a:defRPr>
            </a:lvl1pPr>
          </a:lstStyle>
          <a:p>
            <a:r>
              <a:rPr lang="en-US" dirty="0"/>
              <a:t>Click icon below to insert an image or remove this placeholder to use the whitespace in another way</a:t>
            </a: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2025 by Boston Consulting Group. All rights reserved.</a:t>
            </a:r>
          </a:p>
        </p:txBody>
      </p:sp>
      <p:sp>
        <p:nvSpPr>
          <p:cNvPr id="15" name="Title 1"/>
          <p:cNvSpPr>
            <a:spLocks noGrp="1"/>
          </p:cNvSpPr>
          <p:nvPr>
            <p:ph type="title" hasCustomPrompt="1"/>
          </p:nvPr>
        </p:nvSpPr>
        <p:spPr bwMode="black">
          <a:xfrm>
            <a:off x="361682" y="1785600"/>
            <a:ext cx="6516806" cy="3286800"/>
          </a:xfrm>
          <a:prstGeom prst="rect">
            <a:avLst/>
          </a:prstGeom>
        </p:spPr>
        <p:txBody>
          <a:bodyPr vert="horz" anchor="ctr">
            <a:noAutofit/>
          </a:bodyPr>
          <a:lstStyle>
            <a:lvl1pPr>
              <a:defRPr sz="4400">
                <a:solidFill>
                  <a:schemeClr val="bg1"/>
                </a:solidFill>
                <a:latin typeface="+mj-lt"/>
                <a:ea typeface="+mj-ea"/>
                <a:cs typeface="+mj-cs"/>
                <a:sym typeface="Trebuchet MS" panose="020B0603020202020204" pitchFamily="34" charset="0"/>
              </a:defRPr>
            </a:lvl1pPr>
          </a:lstStyle>
          <a:p>
            <a:r>
              <a:rPr lang="en-US" dirty="0"/>
              <a:t>Click to add title</a:t>
            </a:r>
          </a:p>
        </p:txBody>
      </p:sp>
      <p:sp>
        <p:nvSpPr>
          <p:cNvPr id="19" name="Slide Number Placeholder 5">
            <a:extLst>
              <a:ext uri="{FF2B5EF4-FFF2-40B4-BE49-F238E27FC236}">
                <a16:creationId xmlns:a16="http://schemas.microsoft.com/office/drawing/2014/main" id="{40BE6F4D-B4C5-41B6-B676-536CA0D673D1}"/>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27567834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1_D. 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34933693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24" imgH="324" progId="TCLayout.ActiveDocument.1">
                  <p:embed/>
                </p:oleObj>
              </mc:Choice>
              <mc:Fallback>
                <p:oleObj name="think-cell Slide" r:id="rId3" imgW="324" imgH="324" progId="TCLayout.ActiveDocument.1">
                  <p:embed/>
                  <p:pic>
                    <p:nvPicPr>
                      <p:cNvPr id="3" name="Object 2"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mn-lt"/>
              <a:ea typeface="+mn-ea"/>
              <a:cs typeface="+mn-cs"/>
              <a:sym typeface="Trebuchet MS" panose="020B0603020202020204" pitchFamily="34" charset="0"/>
            </a:endParaRPr>
          </a:p>
        </p:txBody>
      </p:sp>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2025 by Boston Consulting Group. All rights reserved.</a:t>
            </a:r>
          </a:p>
        </p:txBody>
      </p:sp>
      <p:sp>
        <p:nvSpPr>
          <p:cNvPr id="20" name="Title 2"/>
          <p:cNvSpPr>
            <a:spLocks noGrp="1"/>
          </p:cNvSpPr>
          <p:nvPr>
            <p:ph type="title" hasCustomPrompt="1"/>
          </p:nvPr>
        </p:nvSpPr>
        <p:spPr>
          <a:xfrm>
            <a:off x="361682" y="2764203"/>
            <a:ext cx="2746956" cy="1314311"/>
          </a:xfrm>
          <a:prstGeom prst="rect">
            <a:avLst/>
          </a:prstGeom>
        </p:spPr>
        <p:txBody>
          <a:bodyPr vert="horz" anchor="ctr">
            <a:noAutofit/>
          </a:bodyPr>
          <a:lstStyle>
            <a:lvl1pPr>
              <a:defRPr sz="2400">
                <a:solidFill>
                  <a:schemeClr val="tx2"/>
                </a:solidFill>
                <a:latin typeface="+mj-lt"/>
                <a:ea typeface="+mj-ea"/>
                <a:cs typeface="+mj-cs"/>
                <a:sym typeface="Trebuchet MS" panose="020B0603020202020204" pitchFamily="34" charset="0"/>
              </a:defRPr>
            </a:lvl1pPr>
          </a:lstStyle>
          <a:p>
            <a:r>
              <a:rPr lang="en-US" dirty="0">
                <a:solidFill>
                  <a:schemeClr val="tx2"/>
                </a:solidFill>
              </a:rPr>
              <a:t>Click to add title</a:t>
            </a:r>
          </a:p>
        </p:txBody>
      </p:sp>
      <p:pic>
        <p:nvPicPr>
          <p:cNvPr id="12" name="Picture 11"/>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
        <p:nvSpPr>
          <p:cNvPr id="17" name="Slide Number Placeholder 5">
            <a:extLst>
              <a:ext uri="{FF2B5EF4-FFF2-40B4-BE49-F238E27FC236}">
                <a16:creationId xmlns:a16="http://schemas.microsoft.com/office/drawing/2014/main" id="{99A136A0-5A42-4B27-867E-DF4D24F165D5}"/>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39709638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userDrawn="1">
  <p:cSld name="1_D. Green left arrow">
    <p:bg>
      <p:bgPr>
        <a:solidFill>
          <a:schemeClr val="bg1"/>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D05D4D99-51EF-4A6D-8D5B-BD73A11D329E}"/>
              </a:ext>
            </a:extLst>
          </p:cNvPr>
          <p:cNvGraphicFramePr>
            <a:graphicFrameLocks noChangeAspect="1"/>
          </p:cNvGraphicFramePr>
          <p:nvPr userDrawn="1">
            <p:custDataLst>
              <p:tags r:id="rId1"/>
            </p:custDataLst>
            <p:extLst>
              <p:ext uri="{D42A27DB-BD31-4B8C-83A1-F6EECF244321}">
                <p14:modId xmlns:p14="http://schemas.microsoft.com/office/powerpoint/2010/main" val="4553531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D05D4D99-51EF-4A6D-8D5B-BD73A11D329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mn-lt"/>
              <a:ea typeface="+mn-ea"/>
              <a:cs typeface="+mn-cs"/>
              <a:sym typeface="Trebuchet MS" panose="020B0603020202020204" pitchFamily="34" charset="0"/>
            </a:endParaRPr>
          </a:p>
        </p:txBody>
      </p:sp>
      <p:sp>
        <p:nvSpPr>
          <p:cNvPr id="5" name="Title 4"/>
          <p:cNvSpPr>
            <a:spLocks noGrp="1"/>
          </p:cNvSpPr>
          <p:nvPr>
            <p:ph type="title" hasCustomPrompt="1"/>
          </p:nvPr>
        </p:nvSpPr>
        <p:spPr>
          <a:xfrm>
            <a:off x="361682" y="2764203"/>
            <a:ext cx="2746956" cy="1314311"/>
          </a:xfrm>
        </p:spPr>
        <p:txBody>
          <a:bodyPr vert="horz" anchor="ctr" anchorCtr="0">
            <a:noAutofit/>
          </a:bodyPr>
          <a:lstStyle>
            <a:lvl1pPr>
              <a:defRPr>
                <a:solidFill>
                  <a:srgbClr val="FFFFFF"/>
                </a:solidFill>
                <a:latin typeface="+mj-lt"/>
                <a:ea typeface="+mj-ea"/>
                <a:cs typeface="+mj-cs"/>
              </a:defRPr>
            </a:lvl1pPr>
          </a:lstStyle>
          <a:p>
            <a:r>
              <a:rPr lang="en-US" dirty="0"/>
              <a:t>Click to add title</a:t>
            </a:r>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2025 by Boston Consulting Group. All rights reserved.</a:t>
            </a:r>
          </a:p>
        </p:txBody>
      </p:sp>
      <p:pic>
        <p:nvPicPr>
          <p:cNvPr id="9" name="Picture 8"/>
          <p:cNvPicPr>
            <a:picLocks noChangeAspect="1"/>
          </p:cNvPicPr>
          <p:nvPr userDrawn="1"/>
        </p:nvPicPr>
        <p:blipFill rotWithShape="1">
          <a:blip r:embed="rId5">
            <a:extLst>
              <a:ext uri="{28A0092B-C50C-407E-A947-70E740481C1C}">
                <a14:useLocalDpi xmlns:a14="http://schemas.microsoft.com/office/drawing/2010/main" val="0"/>
              </a:ext>
            </a:extLst>
          </a:blip>
          <a:srcRect t="6216" b="7716"/>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
        <p:nvSpPr>
          <p:cNvPr id="14" name="Slide Number Placeholder 5">
            <a:extLst>
              <a:ext uri="{FF2B5EF4-FFF2-40B4-BE49-F238E27FC236}">
                <a16:creationId xmlns:a16="http://schemas.microsoft.com/office/drawing/2014/main" id="{1DAE63EC-8547-4ECB-96D6-E8CDA4EC432D}"/>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4199753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userDrawn="1">
  <p:cSld name="1_D. 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AA8C9A9-D845-4849-A302-CF78EF9ADE3C}"/>
              </a:ext>
            </a:extLst>
          </p:cNvPr>
          <p:cNvGraphicFramePr>
            <a:graphicFrameLocks noChangeAspect="1"/>
          </p:cNvGraphicFramePr>
          <p:nvPr userDrawn="1">
            <p:custDataLst>
              <p:tags r:id="rId1"/>
            </p:custDataLst>
            <p:extLst>
              <p:ext uri="{D42A27DB-BD31-4B8C-83A1-F6EECF244321}">
                <p14:modId xmlns:p14="http://schemas.microsoft.com/office/powerpoint/2010/main" val="36047878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3AA8C9A9-D845-4849-A302-CF78EF9ADE3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2025 by Boston Consulting Group. All rights reserved.</a:t>
            </a:r>
          </a:p>
        </p:txBody>
      </p:sp>
      <p:sp>
        <p:nvSpPr>
          <p:cNvPr id="19" name="Pentagon 3"/>
          <p:cNvSpPr/>
          <p:nvPr userDrawn="1"/>
        </p:nvSpPr>
        <p:spPr bwMode="white">
          <a:xfrm>
            <a:off x="1" y="0"/>
            <a:ext cx="5426920"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mn-lt"/>
              <a:ea typeface="+mn-ea"/>
              <a:cs typeface="+mn-cs"/>
              <a:sym typeface="Trebuchet MS" panose="020B0603020202020204" pitchFamily="34" charset="0"/>
            </a:endParaRPr>
          </a:p>
        </p:txBody>
      </p:sp>
      <p:sp>
        <p:nvSpPr>
          <p:cNvPr id="20" name="Title 1"/>
          <p:cNvSpPr>
            <a:spLocks noGrp="1"/>
          </p:cNvSpPr>
          <p:nvPr>
            <p:ph type="title" hasCustomPrompt="1"/>
          </p:nvPr>
        </p:nvSpPr>
        <p:spPr>
          <a:xfrm>
            <a:off x="361682" y="1785600"/>
            <a:ext cx="4330553" cy="3286800"/>
          </a:xfrm>
          <a:prstGeom prst="rect">
            <a:avLst/>
          </a:prstGeom>
        </p:spPr>
        <p:txBody>
          <a:bodyPr vert="horz" anchor="ctr">
            <a:noAutofit/>
          </a:bodyPr>
          <a:lstStyle>
            <a:lvl1pPr>
              <a:defRPr sz="4400" b="0">
                <a:solidFill>
                  <a:schemeClr val="tx2"/>
                </a:solidFill>
                <a:latin typeface="+mj-lt"/>
                <a:ea typeface="+mj-ea"/>
                <a:cs typeface="+mj-cs"/>
                <a:sym typeface="Trebuchet MS" panose="020B0603020202020204" pitchFamily="34" charset="0"/>
              </a:defRPr>
            </a:lvl1pPr>
          </a:lstStyle>
          <a:p>
            <a:r>
              <a:rPr lang="en-US" dirty="0"/>
              <a:t>Click to add title</a:t>
            </a:r>
          </a:p>
        </p:txBody>
      </p:sp>
      <p:pic>
        <p:nvPicPr>
          <p:cNvPr id="11" name="Picture 10"/>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
        <p:nvSpPr>
          <p:cNvPr id="15" name="Slide Number Placeholder 5">
            <a:extLst>
              <a:ext uri="{FF2B5EF4-FFF2-40B4-BE49-F238E27FC236}">
                <a16:creationId xmlns:a16="http://schemas.microsoft.com/office/drawing/2014/main" id="{7001A847-1E21-46BC-9F3C-498D31F3F291}"/>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37722347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userDrawn="1">
  <p:cSld name="1_D. Green arrow one third">
    <p:bg>
      <p:bgPr>
        <a:solidFill>
          <a:schemeClr val="bg1"/>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99633FB7-2FEC-441F-9363-B6C254EE21D2}"/>
              </a:ext>
            </a:extLst>
          </p:cNvPr>
          <p:cNvGraphicFramePr>
            <a:graphicFrameLocks noChangeAspect="1"/>
          </p:cNvGraphicFramePr>
          <p:nvPr userDrawn="1">
            <p:custDataLst>
              <p:tags r:id="rId1"/>
            </p:custDataLst>
            <p:extLst>
              <p:ext uri="{D42A27DB-BD31-4B8C-83A1-F6EECF244321}">
                <p14:modId xmlns:p14="http://schemas.microsoft.com/office/powerpoint/2010/main" val="35385801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99633FB7-2FEC-441F-9363-B6C254EE21D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9"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mn-lt"/>
              <a:ea typeface="+mn-ea"/>
              <a:cs typeface="+mn-cs"/>
              <a:sym typeface="Trebuchet MS" panose="020B0603020202020204" pitchFamily="34" charset="0"/>
            </a:endParaRPr>
          </a:p>
        </p:txBody>
      </p:sp>
      <p:sp>
        <p:nvSpPr>
          <p:cNvPr id="20" name="Title 1"/>
          <p:cNvSpPr>
            <a:spLocks noGrp="1"/>
          </p:cNvSpPr>
          <p:nvPr>
            <p:ph type="title" hasCustomPrompt="1"/>
          </p:nvPr>
        </p:nvSpPr>
        <p:spPr>
          <a:xfrm>
            <a:off x="361682" y="1785600"/>
            <a:ext cx="4330553" cy="3286800"/>
          </a:xfrm>
          <a:prstGeom prst="rect">
            <a:avLst/>
          </a:prstGeom>
        </p:spPr>
        <p:txBody>
          <a:bodyPr vert="horz" anchor="ctr">
            <a:noAutofit/>
          </a:bodyPr>
          <a:lstStyle>
            <a:lvl1pPr>
              <a:defRPr sz="4400" b="0">
                <a:solidFill>
                  <a:srgbClr val="FFFFFF"/>
                </a:solidFill>
                <a:latin typeface="+mj-lt"/>
                <a:ea typeface="+mj-ea"/>
                <a:cs typeface="+mj-cs"/>
                <a:sym typeface="Trebuchet MS" panose="020B0603020202020204" pitchFamily="34" charset="0"/>
              </a:defRPr>
            </a:lvl1pPr>
          </a:lstStyle>
          <a:p>
            <a:r>
              <a:rPr lang="en-US" dirty="0"/>
              <a:t>Click to add title</a:t>
            </a:r>
          </a:p>
        </p:txBody>
      </p:sp>
      <p:sp>
        <p:nvSpPr>
          <p:cNvPr id="1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2025 by Boston Consulting Group. All rights reserved.</a:t>
            </a:r>
          </a:p>
        </p:txBody>
      </p:sp>
      <p:pic>
        <p:nvPicPr>
          <p:cNvPr id="9" name="Picture 8"/>
          <p:cNvPicPr>
            <a:picLocks noChangeAspect="1"/>
          </p:cNvPicPr>
          <p:nvPr userDrawn="1"/>
        </p:nvPicPr>
        <p:blipFill rotWithShape="1">
          <a:blip r:embed="rId5">
            <a:extLst>
              <a:ext uri="{28A0092B-C50C-407E-A947-70E740481C1C}">
                <a14:useLocalDpi xmlns:a14="http://schemas.microsoft.com/office/drawing/2010/main" val="0"/>
              </a:ext>
            </a:extLst>
          </a:blip>
          <a:srcRect t="7562" b="6867"/>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
        <p:nvSpPr>
          <p:cNvPr id="17" name="Slide Number Placeholder 5">
            <a:extLst>
              <a:ext uri="{FF2B5EF4-FFF2-40B4-BE49-F238E27FC236}">
                <a16:creationId xmlns:a16="http://schemas.microsoft.com/office/drawing/2014/main" id="{E9D6B111-148E-4C4E-B81E-B0A852B5C861}"/>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5382335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preserve="1" userDrawn="1">
  <p:cSld name="1_D. 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7EA8C81F-7054-4CB3-8E10-420B2FEAC001}"/>
              </a:ext>
            </a:extLst>
          </p:cNvPr>
          <p:cNvGraphicFramePr>
            <a:graphicFrameLocks noChangeAspect="1"/>
          </p:cNvGraphicFramePr>
          <p:nvPr userDrawn="1">
            <p:custDataLst>
              <p:tags r:id="rId1"/>
            </p:custDataLst>
            <p:extLst>
              <p:ext uri="{D42A27DB-BD31-4B8C-83A1-F6EECF244321}">
                <p14:modId xmlns:p14="http://schemas.microsoft.com/office/powerpoint/2010/main" val="30661641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4" name="think-cell data - do not delete" hidden="1">
                        <a:extLst>
                          <a:ext uri="{FF2B5EF4-FFF2-40B4-BE49-F238E27FC236}">
                            <a16:creationId xmlns:a16="http://schemas.microsoft.com/office/drawing/2014/main" id="{7EA8C81F-7054-4CB3-8E10-420B2FEAC00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Pentagon 8"/>
          <p:cNvSpPr/>
          <p:nvPr/>
        </p:nvSpPr>
        <p:spPr bwMode="white">
          <a:xfrm>
            <a:off x="0" y="0"/>
            <a:ext cx="6363546"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mn-lt"/>
              <a:ea typeface="+mn-ea"/>
              <a:cs typeface="+mn-cs"/>
              <a:sym typeface="Trebuchet MS" panose="020B0603020202020204" pitchFamily="34" charset="0"/>
            </a:endParaRPr>
          </a:p>
        </p:txBody>
      </p:sp>
      <p:sp>
        <p:nvSpPr>
          <p:cNvPr id="3" name="Title 2"/>
          <p:cNvSpPr>
            <a:spLocks noGrp="1"/>
          </p:cNvSpPr>
          <p:nvPr>
            <p:ph type="title" hasCustomPrompt="1"/>
          </p:nvPr>
        </p:nvSpPr>
        <p:spPr>
          <a:xfrm>
            <a:off x="361682" y="205769"/>
            <a:ext cx="5016140" cy="666000"/>
          </a:xfrm>
          <a:prstGeom prst="rect">
            <a:avLst/>
          </a:prstGeom>
        </p:spPr>
        <p:txBody>
          <a:bodyPr vert="horz" lIns="91440" tIns="45720" rIns="91440" bIns="45720" rtlCol="0" anchor="ctr">
            <a:noAutofit/>
          </a:bodyPr>
          <a:lstStyle>
            <a:lvl1pPr>
              <a:defRPr lang="en-US" dirty="0">
                <a:solidFill>
                  <a:srgbClr val="003896"/>
                </a:solidFill>
                <a:latin typeface="+mj-lt"/>
                <a:ea typeface="+mj-ea"/>
                <a:cs typeface="+mj-cs"/>
              </a:defRPr>
            </a:lvl1pPr>
          </a:lstStyle>
          <a:p>
            <a:pPr marL="0" marR="0" lvl="0" indent="0" defTabSz="914377" fontAlgn="auto">
              <a:spcAft>
                <a:spcPts val="0"/>
              </a:spcAft>
              <a:buClrTx/>
              <a:buSzTx/>
              <a:buFontTx/>
              <a:tabLst/>
            </a:pPr>
            <a:r>
              <a:rPr lang="en-US" dirty="0"/>
              <a:t>Click to add title</a:t>
            </a:r>
          </a:p>
        </p:txBody>
      </p:sp>
      <p:sp>
        <p:nvSpPr>
          <p:cNvPr id="18"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2025 by Boston Consulting Group. All rights reserved.</a:t>
            </a:r>
          </a:p>
        </p:txBody>
      </p:sp>
      <p:pic>
        <p:nvPicPr>
          <p:cNvPr id="10" name="Picture 9"/>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17" name="Slide Number Placeholder 5">
            <a:extLst>
              <a:ext uri="{FF2B5EF4-FFF2-40B4-BE49-F238E27FC236}">
                <a16:creationId xmlns:a16="http://schemas.microsoft.com/office/drawing/2014/main" id="{AA48EADC-7523-4D1B-A4A4-23394C2B447E}"/>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32930976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preserve="1" userDrawn="1">
  <p:cSld name="1_D. Green arrow half">
    <p:bg>
      <p:bgPr>
        <a:solidFill>
          <a:schemeClr val="bg1"/>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F17F2F4C-1242-45A3-AD35-48CB5A025FA3}"/>
              </a:ext>
            </a:extLst>
          </p:cNvPr>
          <p:cNvGraphicFramePr>
            <a:graphicFrameLocks noChangeAspect="1"/>
          </p:cNvGraphicFramePr>
          <p:nvPr userDrawn="1">
            <p:custDataLst>
              <p:tags r:id="rId1"/>
            </p:custDataLst>
            <p:extLst>
              <p:ext uri="{D42A27DB-BD31-4B8C-83A1-F6EECF244321}">
                <p14:modId xmlns:p14="http://schemas.microsoft.com/office/powerpoint/2010/main" val="19997935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4" name="think-cell data - do not delete" hidden="1">
                        <a:extLst>
                          <a:ext uri="{FF2B5EF4-FFF2-40B4-BE49-F238E27FC236}">
                            <a16:creationId xmlns:a16="http://schemas.microsoft.com/office/drawing/2014/main" id="{F17F2F4C-1242-45A3-AD35-48CB5A025FA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Pentagon 8"/>
          <p:cNvSpPr/>
          <p:nvPr/>
        </p:nvSpPr>
        <p:spPr bwMode="white">
          <a:xfrm>
            <a:off x="0" y="0"/>
            <a:ext cx="6363546"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mn-lt"/>
              <a:ea typeface="+mn-ea"/>
              <a:cs typeface="+mn-cs"/>
              <a:sym typeface="Trebuchet MS" panose="020B0603020202020204" pitchFamily="34" charset="0"/>
            </a:endParaRPr>
          </a:p>
        </p:txBody>
      </p:sp>
      <p:sp>
        <p:nvSpPr>
          <p:cNvPr id="3" name="Title 2"/>
          <p:cNvSpPr>
            <a:spLocks noGrp="1"/>
          </p:cNvSpPr>
          <p:nvPr>
            <p:ph type="title" hasCustomPrompt="1"/>
          </p:nvPr>
        </p:nvSpPr>
        <p:spPr>
          <a:xfrm>
            <a:off x="361682" y="205769"/>
            <a:ext cx="5016140" cy="666000"/>
          </a:xfrm>
          <a:prstGeom prst="rect">
            <a:avLst/>
          </a:prstGeom>
        </p:spPr>
        <p:txBody>
          <a:bodyPr vert="horz" lIns="91440" tIns="45720" rIns="91440" bIns="45720" rtlCol="0" anchor="ctr">
            <a:noAutofit/>
          </a:bodyPr>
          <a:lstStyle>
            <a:lvl1pPr>
              <a:defRPr lang="en-US" dirty="0">
                <a:solidFill>
                  <a:srgbClr val="FFFFFF"/>
                </a:solidFill>
                <a:latin typeface="+mj-lt"/>
                <a:ea typeface="+mj-ea"/>
                <a:cs typeface="+mj-cs"/>
              </a:defRPr>
            </a:lvl1pPr>
          </a:lstStyle>
          <a:p>
            <a:pPr marL="0" marR="0" lvl="0" indent="0" defTabSz="914377" fontAlgn="auto">
              <a:spcAft>
                <a:spcPts val="0"/>
              </a:spcAft>
              <a:buClrTx/>
              <a:buSzTx/>
              <a:buFontTx/>
              <a:tabLst/>
            </a:pPr>
            <a:r>
              <a:rPr lang="en-US" dirty="0"/>
              <a:t>Click to add title</a:t>
            </a:r>
          </a:p>
        </p:txBody>
      </p:sp>
      <p:sp>
        <p:nvSpPr>
          <p:cNvPr id="1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2025 by Boston Consulting Group. All rights reserved.</a:t>
            </a:r>
          </a:p>
        </p:txBody>
      </p:sp>
      <p:pic>
        <p:nvPicPr>
          <p:cNvPr id="10" name="Picture 9"/>
          <p:cNvPicPr>
            <a:picLocks noChangeAspect="1"/>
          </p:cNvPicPr>
          <p:nvPr userDrawn="1"/>
        </p:nvPicPr>
        <p:blipFill rotWithShape="1">
          <a:blip r:embed="rId5">
            <a:extLst>
              <a:ext uri="{28A0092B-C50C-407E-A947-70E740481C1C}">
                <a14:useLocalDpi xmlns:a14="http://schemas.microsoft.com/office/drawing/2010/main" val="0"/>
              </a:ext>
            </a:extLst>
          </a:blip>
          <a:srcRect t="9052" b="6867"/>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18" name="Slide Number Placeholder 5">
            <a:extLst>
              <a:ext uri="{FF2B5EF4-FFF2-40B4-BE49-F238E27FC236}">
                <a16:creationId xmlns:a16="http://schemas.microsoft.com/office/drawing/2014/main" id="{A887DAF8-1FC6-4AC9-8BF1-F0D572F92586}"/>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9971928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userDrawn="1">
  <p:cSld name="1_D. 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985F1ABE-9392-441F-BE21-D1B802B56E50}"/>
              </a:ext>
            </a:extLst>
          </p:cNvPr>
          <p:cNvGraphicFramePr>
            <a:graphicFrameLocks noChangeAspect="1"/>
          </p:cNvGraphicFramePr>
          <p:nvPr userDrawn="1">
            <p:custDataLst>
              <p:tags r:id="rId1"/>
            </p:custDataLst>
            <p:extLst>
              <p:ext uri="{D42A27DB-BD31-4B8C-83A1-F6EECF244321}">
                <p14:modId xmlns:p14="http://schemas.microsoft.com/office/powerpoint/2010/main" val="36214110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4" name="think-cell data - do not delete" hidden="1">
                        <a:extLst>
                          <a:ext uri="{FF2B5EF4-FFF2-40B4-BE49-F238E27FC236}">
                            <a16:creationId xmlns:a16="http://schemas.microsoft.com/office/drawing/2014/main" id="{985F1ABE-9392-441F-BE21-D1B802B56E5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mn-lt"/>
              <a:ea typeface="+mn-ea"/>
              <a:cs typeface="+mn-cs"/>
              <a:sym typeface="Trebuchet MS" panose="020B0603020202020204" pitchFamily="34" charset="0"/>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2025 by Boston Consulting Group. All rights reserved.</a:t>
            </a:r>
          </a:p>
        </p:txBody>
      </p:sp>
      <p:sp>
        <p:nvSpPr>
          <p:cNvPr id="2" name="Title 1"/>
          <p:cNvSpPr>
            <a:spLocks noGrp="1"/>
          </p:cNvSpPr>
          <p:nvPr>
            <p:ph type="title" hasCustomPrompt="1"/>
          </p:nvPr>
        </p:nvSpPr>
        <p:spPr>
          <a:xfrm>
            <a:off x="361682" y="205769"/>
            <a:ext cx="6522814" cy="666000"/>
          </a:xfrm>
          <a:prstGeom prst="rect">
            <a:avLst/>
          </a:prstGeom>
        </p:spPr>
        <p:txBody>
          <a:bodyPr vert="horz" lIns="91440" tIns="45720" rIns="91440" bIns="45720" rtlCol="0" anchor="ctr">
            <a:noAutofit/>
          </a:bodyPr>
          <a:lstStyle>
            <a:lvl1pPr>
              <a:defRPr lang="en-US" dirty="0">
                <a:solidFill>
                  <a:srgbClr val="003896"/>
                </a:solidFill>
                <a:latin typeface="+mj-lt"/>
                <a:ea typeface="+mj-ea"/>
                <a:cs typeface="+mj-cs"/>
              </a:defRPr>
            </a:lvl1pPr>
          </a:lstStyle>
          <a:p>
            <a:pPr marL="0" marR="0" lvl="0" indent="0" defTabSz="914377" fontAlgn="auto">
              <a:spcAft>
                <a:spcPts val="0"/>
              </a:spcAft>
              <a:buClrTx/>
              <a:buSzTx/>
              <a:buFontTx/>
              <a:tabLst/>
            </a:pPr>
            <a:r>
              <a:rPr lang="en-US" dirty="0"/>
              <a:t>Click to add title</a:t>
            </a:r>
          </a:p>
        </p:txBody>
      </p:sp>
      <p:pic>
        <p:nvPicPr>
          <p:cNvPr id="11" name="Picture 10"/>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18" name="Slide Number Placeholder 5">
            <a:extLst>
              <a:ext uri="{FF2B5EF4-FFF2-40B4-BE49-F238E27FC236}">
                <a16:creationId xmlns:a16="http://schemas.microsoft.com/office/drawing/2014/main" id="{DD3B8B21-F178-4522-B91E-BD04B003597C}"/>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14453161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preserve="1" userDrawn="1">
  <p:cSld name="1_D. Green arrow two third">
    <p:bg>
      <p:bgPr>
        <a:solidFill>
          <a:schemeClr val="bg1"/>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85C6745A-B577-4476-99C4-0C9CE583A920}"/>
              </a:ext>
            </a:extLst>
          </p:cNvPr>
          <p:cNvGraphicFramePr>
            <a:graphicFrameLocks noChangeAspect="1"/>
          </p:cNvGraphicFramePr>
          <p:nvPr userDrawn="1">
            <p:custDataLst>
              <p:tags r:id="rId1"/>
            </p:custDataLst>
            <p:extLst>
              <p:ext uri="{D42A27DB-BD31-4B8C-83A1-F6EECF244321}">
                <p14:modId xmlns:p14="http://schemas.microsoft.com/office/powerpoint/2010/main" val="12630413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4" name="think-cell data - do not delete" hidden="1">
                        <a:extLst>
                          <a:ext uri="{FF2B5EF4-FFF2-40B4-BE49-F238E27FC236}">
                            <a16:creationId xmlns:a16="http://schemas.microsoft.com/office/drawing/2014/main" id="{85C6745A-B577-4476-99C4-0C9CE583A92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mn-lt"/>
              <a:ea typeface="+mn-ea"/>
              <a:cs typeface="+mn-cs"/>
              <a:sym typeface="Trebuchet MS" panose="020B0603020202020204" pitchFamily="34" charset="0"/>
            </a:endParaRPr>
          </a:p>
        </p:txBody>
      </p:sp>
      <p:sp>
        <p:nvSpPr>
          <p:cNvPr id="2" name="Title 1"/>
          <p:cNvSpPr>
            <a:spLocks noGrp="1"/>
          </p:cNvSpPr>
          <p:nvPr>
            <p:ph type="title" hasCustomPrompt="1"/>
          </p:nvPr>
        </p:nvSpPr>
        <p:spPr>
          <a:xfrm>
            <a:off x="361682" y="205769"/>
            <a:ext cx="6522814" cy="666000"/>
          </a:xfrm>
          <a:prstGeom prst="rect">
            <a:avLst/>
          </a:prstGeom>
        </p:spPr>
        <p:txBody>
          <a:bodyPr vert="horz" lIns="91440" tIns="45720" rIns="91440" bIns="45720" rtlCol="0" anchor="ctr">
            <a:noAutofit/>
          </a:bodyPr>
          <a:lstStyle>
            <a:lvl1pPr>
              <a:defRPr lang="en-US" dirty="0">
                <a:solidFill>
                  <a:srgbClr val="FFFFFF"/>
                </a:solidFill>
                <a:latin typeface="+mj-lt"/>
                <a:ea typeface="+mj-ea"/>
                <a:cs typeface="+mj-cs"/>
              </a:defRPr>
            </a:lvl1pPr>
          </a:lstStyle>
          <a:p>
            <a:pPr marL="0" marR="0" lvl="0" indent="0" defTabSz="914377" fontAlgn="auto">
              <a:spcAft>
                <a:spcPts val="0"/>
              </a:spcAft>
              <a:buClrTx/>
              <a:buSzTx/>
              <a:buFontTx/>
              <a:tabLst/>
            </a:pPr>
            <a:r>
              <a:rPr lang="en-US" dirty="0"/>
              <a:t>Click to add title</a:t>
            </a:r>
          </a:p>
        </p:txBody>
      </p:sp>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2025 by Boston Consulting Group. All rights reserved.</a:t>
            </a:r>
          </a:p>
        </p:txBody>
      </p:sp>
      <p:pic>
        <p:nvPicPr>
          <p:cNvPr id="9" name="Picture 8"/>
          <p:cNvPicPr>
            <a:picLocks noChangeAspect="1"/>
          </p:cNvPicPr>
          <p:nvPr userDrawn="1"/>
        </p:nvPicPr>
        <p:blipFill rotWithShape="1">
          <a:blip r:embed="rId5">
            <a:extLst>
              <a:ext uri="{28A0092B-C50C-407E-A947-70E740481C1C}">
                <a14:useLocalDpi xmlns:a14="http://schemas.microsoft.com/office/drawing/2010/main" val="0"/>
              </a:ext>
            </a:extLst>
          </a:blip>
          <a:srcRect t="9052" b="6867"/>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21" name="Slide Number Placeholder 5">
            <a:extLst>
              <a:ext uri="{FF2B5EF4-FFF2-40B4-BE49-F238E27FC236}">
                <a16:creationId xmlns:a16="http://schemas.microsoft.com/office/drawing/2014/main" id="{AF9F709B-26C6-4E3F-8028-DB2E45DB1F25}"/>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6844429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userDrawn="1">
  <p:cSld name="1_D. 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45C5A15F-DA3B-4B3A-B531-4CA610C896FF}"/>
              </a:ext>
            </a:extLst>
          </p:cNvPr>
          <p:cNvGraphicFramePr>
            <a:graphicFrameLocks noChangeAspect="1"/>
          </p:cNvGraphicFramePr>
          <p:nvPr userDrawn="1">
            <p:custDataLst>
              <p:tags r:id="rId1"/>
            </p:custDataLst>
            <p:extLst>
              <p:ext uri="{D42A27DB-BD31-4B8C-83A1-F6EECF244321}">
                <p14:modId xmlns:p14="http://schemas.microsoft.com/office/powerpoint/2010/main" val="10301000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45C5A15F-DA3B-4B3A-B531-4CA610C896F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2025 by Boston Consulting Group. All rights reserved.</a:t>
            </a:r>
          </a:p>
        </p:txBody>
      </p:sp>
      <p:sp>
        <p:nvSpPr>
          <p:cNvPr id="11" name="Title 1"/>
          <p:cNvSpPr>
            <a:spLocks noGrp="1"/>
          </p:cNvSpPr>
          <p:nvPr>
            <p:ph type="title" hasCustomPrompt="1"/>
          </p:nvPr>
        </p:nvSpPr>
        <p:spPr>
          <a:xfrm>
            <a:off x="450581" y="3826333"/>
            <a:ext cx="11290838" cy="1606550"/>
          </a:xfrm>
        </p:spPr>
        <p:txBody>
          <a:bodyPr vert="horz"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j-ea"/>
                <a:cs typeface="+mj-cs"/>
                <a:sym typeface="Trebuchet MS" panose="020B0603020202020204" pitchFamily="34" charset="0"/>
              </a:defRPr>
            </a:lvl1pPr>
          </a:lstStyle>
          <a:p>
            <a:r>
              <a:rPr lang="en-US" dirty="0"/>
              <a:t>Click to add big statement text</a:t>
            </a:r>
          </a:p>
        </p:txBody>
      </p:sp>
      <p:sp>
        <p:nvSpPr>
          <p:cNvPr id="12" name="Slide Number Placeholder 5">
            <a:extLst>
              <a:ext uri="{FF2B5EF4-FFF2-40B4-BE49-F238E27FC236}">
                <a16:creationId xmlns:a16="http://schemas.microsoft.com/office/drawing/2014/main" id="{4B1CFD9E-251E-4AE1-AE29-9AC418D44EF7}"/>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6085454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1_D. Big statement icon">
    <p:bg>
      <p:bgPr>
        <a:solidFill>
          <a:schemeClr val="bg1"/>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CDD6A810-0508-40DD-A56A-AB4123611A1F}"/>
              </a:ext>
            </a:extLst>
          </p:cNvPr>
          <p:cNvGraphicFramePr>
            <a:graphicFrameLocks noChangeAspect="1"/>
          </p:cNvGraphicFramePr>
          <p:nvPr userDrawn="1">
            <p:custDataLst>
              <p:tags r:id="rId1"/>
            </p:custDataLst>
            <p:extLst>
              <p:ext uri="{D42A27DB-BD31-4B8C-83A1-F6EECF244321}">
                <p14:modId xmlns:p14="http://schemas.microsoft.com/office/powerpoint/2010/main" val="40014386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CDD6A810-0508-40DD-A56A-AB4123611A1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2025 by Boston Consulting Group. All rights reserved.</a:t>
            </a:r>
          </a:p>
        </p:txBody>
      </p:sp>
      <p:sp>
        <p:nvSpPr>
          <p:cNvPr id="6" name="Rectangle 5"/>
          <p:cNvSpPr/>
          <p:nvPr userDrawn="1"/>
        </p:nvSpPr>
        <p:spPr bwMode="white">
          <a:xfrm>
            <a:off x="450581" y="625475"/>
            <a:ext cx="932688" cy="932688"/>
          </a:xfrm>
          <a:prstGeom prst="rect">
            <a:avLst/>
          </a:prstGeom>
          <a:noFill/>
          <a:ln>
            <a:solidFill>
              <a:srgbClr val="00389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mn-lt"/>
              <a:ea typeface="+mn-ea"/>
              <a:cs typeface="+mn-cs"/>
              <a:sym typeface="Trebuchet MS" panose="020B0603020202020204" pitchFamily="34" charset="0"/>
            </a:endParaRPr>
          </a:p>
        </p:txBody>
      </p:sp>
      <p:sp>
        <p:nvSpPr>
          <p:cNvPr id="7" name="Title 1"/>
          <p:cNvSpPr>
            <a:spLocks noGrp="1"/>
          </p:cNvSpPr>
          <p:nvPr>
            <p:ph type="title" hasCustomPrompt="1"/>
          </p:nvPr>
        </p:nvSpPr>
        <p:spPr>
          <a:xfrm>
            <a:off x="450581" y="3826333"/>
            <a:ext cx="11290838" cy="1606550"/>
          </a:xfrm>
          <a:prstGeom prst="rect">
            <a:avLst/>
          </a:prstGeom>
        </p:spPr>
        <p:txBody>
          <a:bodyPr vert="horz" anchor="b">
            <a:noAutofit/>
          </a:bodyPr>
          <a:lstStyle>
            <a:lvl1pPr marL="0" algn="l" defTabSz="914400" rtl="0" eaLnBrk="1" fontAlgn="auto" latinLnBrk="0" hangingPunct="1">
              <a:lnSpc>
                <a:spcPts val="6000"/>
              </a:lnSpc>
              <a:spcBef>
                <a:spcPts val="0"/>
              </a:spcBef>
              <a:spcAft>
                <a:spcPts val="0"/>
              </a:spcAft>
              <a:defRPr lang="en-US" sz="5400" kern="1200" baseline="0" dirty="0">
                <a:solidFill>
                  <a:srgbClr val="003896"/>
                </a:solidFill>
                <a:latin typeface="+mj-lt"/>
                <a:ea typeface="+mj-ea"/>
                <a:cs typeface="+mj-cs"/>
                <a:sym typeface="Trebuchet MS" panose="020B0603020202020204" pitchFamily="34" charset="0"/>
              </a:defRPr>
            </a:lvl1pPr>
          </a:lstStyle>
          <a:p>
            <a:r>
              <a:rPr lang="en-US" dirty="0"/>
              <a:t>Click to add big statement text</a:t>
            </a:r>
          </a:p>
        </p:txBody>
      </p:sp>
      <p:sp>
        <p:nvSpPr>
          <p:cNvPr id="10" name="Slide Number Placeholder 5">
            <a:extLst>
              <a:ext uri="{FF2B5EF4-FFF2-40B4-BE49-F238E27FC236}">
                <a16:creationId xmlns:a16="http://schemas.microsoft.com/office/drawing/2014/main" id="{7BB80846-B32A-4AAC-8ED2-F74557035F98}"/>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16544078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userDrawn="1">
  <p:cSld name="1_D. Special gray">
    <p:bg>
      <p:bgPr>
        <a:solidFill>
          <a:schemeClr val="bg1">
            <a:lumMod val="50000"/>
          </a:schemeClr>
        </a:solidFill>
        <a:effectLst/>
      </p:bgPr>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BF490342-4197-448A-B0CF-26ED38D60E5B}"/>
              </a:ext>
            </a:extLst>
          </p:cNvPr>
          <p:cNvGraphicFramePr>
            <a:graphicFrameLocks noChangeAspect="1"/>
          </p:cNvGraphicFramePr>
          <p:nvPr userDrawn="1">
            <p:custDataLst>
              <p:tags r:id="rId1"/>
            </p:custDataLst>
            <p:extLst>
              <p:ext uri="{D42A27DB-BD31-4B8C-83A1-F6EECF244321}">
                <p14:modId xmlns:p14="http://schemas.microsoft.com/office/powerpoint/2010/main" val="9358122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6" name="think-cell data - do not delete" hidden="1">
                        <a:extLst>
                          <a:ext uri="{FF2B5EF4-FFF2-40B4-BE49-F238E27FC236}">
                            <a16:creationId xmlns:a16="http://schemas.microsoft.com/office/drawing/2014/main" id="{BF490342-4197-448A-B0CF-26ED38D60E5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2025 by Boston Consulting Group. All rights reserved.</a:t>
            </a:r>
          </a:p>
        </p:txBody>
      </p:sp>
      <p:sp>
        <p:nvSpPr>
          <p:cNvPr id="2" name="Title 1"/>
          <p:cNvSpPr>
            <a:spLocks noGrp="1"/>
          </p:cNvSpPr>
          <p:nvPr>
            <p:ph type="title" hasCustomPrompt="1"/>
          </p:nvPr>
        </p:nvSpPr>
        <p:spPr>
          <a:xfrm>
            <a:off x="361682" y="205769"/>
            <a:ext cx="9511777" cy="666000"/>
          </a:xfrm>
        </p:spPr>
        <p:txBody>
          <a:bodyPr vert="horz" lIns="91440" tIns="45720" rIns="91440" bIns="45720" rtlCol="0" anchor="ctr">
            <a:noAutofit/>
          </a:bodyPr>
          <a:lstStyle>
            <a:lvl1pPr>
              <a:defRPr lang="en-US" dirty="0">
                <a:solidFill>
                  <a:srgbClr val="FFFFFF"/>
                </a:solidFill>
                <a:latin typeface="+mj-lt"/>
                <a:ea typeface="+mj-ea"/>
                <a:cs typeface="+mj-cs"/>
              </a:defRPr>
            </a:lvl1pPr>
          </a:lstStyle>
          <a:p>
            <a:pPr marL="0" marR="0" lvl="0" indent="0" defTabSz="914377" fontAlgn="auto">
              <a:spcAft>
                <a:spcPts val="0"/>
              </a:spcAft>
              <a:buClrTx/>
              <a:buSzTx/>
              <a:buFontTx/>
              <a:tabLst/>
            </a:pPr>
            <a:r>
              <a:rPr lang="en-US" dirty="0"/>
              <a:t>Click to add title</a:t>
            </a:r>
          </a:p>
        </p:txBody>
      </p:sp>
      <p:sp>
        <p:nvSpPr>
          <p:cNvPr id="17" name="Slide Number Placeholder 5">
            <a:extLst>
              <a:ext uri="{FF2B5EF4-FFF2-40B4-BE49-F238E27FC236}">
                <a16:creationId xmlns:a16="http://schemas.microsoft.com/office/drawing/2014/main" id="{5B3BFE33-56E2-4CC0-BE61-40B56D690CAD}"/>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31389825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preserve="1" userDrawn="1">
  <p:cSld name="1_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4D651929-FD6B-4BD8-B207-F9422B9293E8}"/>
              </a:ext>
            </a:extLst>
          </p:cNvPr>
          <p:cNvGraphicFramePr>
            <a:graphicFrameLocks noChangeAspect="1"/>
          </p:cNvGraphicFramePr>
          <p:nvPr userDrawn="1">
            <p:custDataLst>
              <p:tags r:id="rId1"/>
            </p:custDataLst>
            <p:extLst>
              <p:ext uri="{D42A27DB-BD31-4B8C-83A1-F6EECF244321}">
                <p14:modId xmlns:p14="http://schemas.microsoft.com/office/powerpoint/2010/main" val="38449382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2" name="think-cell data - do not delete" hidden="1">
                        <a:extLst>
                          <a:ext uri="{FF2B5EF4-FFF2-40B4-BE49-F238E27FC236}">
                            <a16:creationId xmlns:a16="http://schemas.microsoft.com/office/drawing/2014/main" id="{4D651929-FD6B-4BD8-B207-F9422B9293E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mn-lt"/>
              <a:ea typeface="+mn-ea"/>
              <a:cs typeface="+mn-cs"/>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mn-lt"/>
              <a:ea typeface="+mn-ea"/>
              <a:cs typeface="+mn-cs"/>
              <a:sym typeface="Trebuchet MS" panose="020B0603020202020204" pitchFamily="34" charset="0"/>
            </a:endParaRPr>
          </a:p>
        </p:txBody>
      </p:sp>
      <p:sp>
        <p:nvSpPr>
          <p:cNvPr id="20" name="TextBox 19"/>
          <p:cNvSpPr txBox="1"/>
          <p:nvPr userDrawn="1"/>
        </p:nvSpPr>
        <p:spPr>
          <a:xfrm>
            <a:off x="361682" y="2548118"/>
            <a:ext cx="3087718" cy="1761764"/>
          </a:xfrm>
          <a:prstGeom prst="rect">
            <a:avLst/>
          </a:prstGeom>
          <a:noFill/>
        </p:spPr>
        <p:txBody>
          <a:bodyPr wrap="square" lIns="91440" tIns="0" rIns="91440" bIns="0" rtlCol="0" anchor="ctr">
            <a:spAutoFit/>
          </a:bodyPr>
          <a:lstStyle/>
          <a:p>
            <a:pPr marL="0" indent="0">
              <a:lnSpc>
                <a:spcPct val="106000"/>
              </a:lnSpc>
              <a:spcAft>
                <a:spcPts val="700"/>
              </a:spcAft>
              <a:buFontTx/>
              <a:buNone/>
            </a:pPr>
            <a:r>
              <a:rPr lang="en-US" sz="5400" dirty="0">
                <a:solidFill>
                  <a:schemeClr val="tx2"/>
                </a:solidFill>
                <a:latin typeface="+mn-lt"/>
                <a:ea typeface="+mn-ea"/>
                <a:cs typeface="+mn-cs"/>
                <a:sym typeface="Trebuchet MS" panose="020B0603020202020204" pitchFamily="34" charset="0"/>
              </a:rPr>
              <a:t>Table of contents</a:t>
            </a:r>
          </a:p>
        </p:txBody>
      </p:sp>
      <p:sp>
        <p:nvSpPr>
          <p:cNvPr id="24"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2025 by Boston Consulting Group. All rights reserved.</a:t>
            </a:r>
          </a:p>
        </p:txBody>
      </p:sp>
      <p:pic>
        <p:nvPicPr>
          <p:cNvPr id="10" name="Picture 9"/>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
        <p:nvSpPr>
          <p:cNvPr id="16" name="Slide Number Placeholder 5">
            <a:extLst>
              <a:ext uri="{FF2B5EF4-FFF2-40B4-BE49-F238E27FC236}">
                <a16:creationId xmlns:a16="http://schemas.microsoft.com/office/drawing/2014/main" id="{FD6188FC-73BD-42F6-B604-3AD0B75A50BE}"/>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35277225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reserve="1">
  <p:cSld name="1_D. 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81138223-C33A-4C68-9C6A-6A837EE401A5}"/>
              </a:ext>
            </a:extLst>
          </p:cNvPr>
          <p:cNvGraphicFramePr>
            <a:graphicFrameLocks noChangeAspect="1"/>
          </p:cNvGraphicFramePr>
          <p:nvPr userDrawn="1">
            <p:custDataLst>
              <p:tags r:id="rId1"/>
            </p:custDataLst>
            <p:extLst>
              <p:ext uri="{D42A27DB-BD31-4B8C-83A1-F6EECF244321}">
                <p14:modId xmlns:p14="http://schemas.microsoft.com/office/powerpoint/2010/main" val="5920939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2" name="think-cell data - do not delete" hidden="1">
                        <a:extLst>
                          <a:ext uri="{FF2B5EF4-FFF2-40B4-BE49-F238E27FC236}">
                            <a16:creationId xmlns:a16="http://schemas.microsoft.com/office/drawing/2014/main" id="{81138223-C33A-4C68-9C6A-6A837EE401A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2025 by Boston Consulting Group. All rights reserved.</a:t>
            </a:r>
          </a:p>
        </p:txBody>
      </p:sp>
      <p:sp>
        <p:nvSpPr>
          <p:cNvPr id="7" name="Slide Number Placeholder 5">
            <a:extLst>
              <a:ext uri="{FF2B5EF4-FFF2-40B4-BE49-F238E27FC236}">
                <a16:creationId xmlns:a16="http://schemas.microsoft.com/office/drawing/2014/main" id="{1E52BCAD-5041-4BAE-A738-DA430AA331FA}"/>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4881060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1_D. Blank">
    <p:bg>
      <p:bgPr>
        <a:solidFill>
          <a:schemeClr val="bg1"/>
        </a:solidFill>
        <a:effectLst/>
      </p:bgPr>
    </p:bg>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7EFE141A-F232-47D4-B465-D53F1DEF4C51}"/>
              </a:ext>
            </a:extLst>
          </p:cNvPr>
          <p:cNvGraphicFramePr>
            <a:graphicFrameLocks noChangeAspect="1"/>
          </p:cNvGraphicFramePr>
          <p:nvPr userDrawn="1">
            <p:custDataLst>
              <p:tags r:id="rId1"/>
            </p:custDataLst>
            <p:extLst>
              <p:ext uri="{D42A27DB-BD31-4B8C-83A1-F6EECF244321}">
                <p14:modId xmlns:p14="http://schemas.microsoft.com/office/powerpoint/2010/main" val="2017656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2" name="think-cell data - do not delete" hidden="1">
                        <a:extLst>
                          <a:ext uri="{FF2B5EF4-FFF2-40B4-BE49-F238E27FC236}">
                            <a16:creationId xmlns:a16="http://schemas.microsoft.com/office/drawing/2014/main" id="{7EFE141A-F232-47D4-B465-D53F1DEF4C5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2025 by Boston Consulting Group. All rights reserved.</a:t>
            </a:r>
          </a:p>
        </p:txBody>
      </p:sp>
      <p:sp>
        <p:nvSpPr>
          <p:cNvPr id="8" name="Slide Number Placeholder 5">
            <a:extLst>
              <a:ext uri="{FF2B5EF4-FFF2-40B4-BE49-F238E27FC236}">
                <a16:creationId xmlns:a16="http://schemas.microsoft.com/office/drawing/2014/main" id="{79E68C13-0572-42C4-98A1-884BFCECC9E6}"/>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2648329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1_D. Disclaimer">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4D84A79C-1473-44CA-85EA-931707B99630}"/>
              </a:ext>
            </a:extLst>
          </p:cNvPr>
          <p:cNvGraphicFramePr>
            <a:graphicFrameLocks noChangeAspect="1"/>
          </p:cNvGraphicFramePr>
          <p:nvPr userDrawn="1">
            <p:custDataLst>
              <p:tags r:id="rId1"/>
            </p:custDataLst>
            <p:extLst>
              <p:ext uri="{D42A27DB-BD31-4B8C-83A1-F6EECF244321}">
                <p14:modId xmlns:p14="http://schemas.microsoft.com/office/powerpoint/2010/main" val="19365335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2" name="think-cell data - do not delete" hidden="1">
                        <a:extLst>
                          <a:ext uri="{FF2B5EF4-FFF2-40B4-BE49-F238E27FC236}">
                            <a16:creationId xmlns:a16="http://schemas.microsoft.com/office/drawing/2014/main" id="{4D84A79C-1473-44CA-85EA-931707B9963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Title 6"/>
          <p:cNvSpPr txBox="1">
            <a:spLocks/>
          </p:cNvSpPr>
          <p:nvPr/>
        </p:nvSpPr>
        <p:spPr>
          <a:xfrm>
            <a:off x="639044" y="2973076"/>
            <a:ext cx="3199529" cy="70634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100" dirty="0">
                <a:gradFill>
                  <a:gsLst>
                    <a:gs pos="100000">
                      <a:schemeClr val="tx2"/>
                    </a:gs>
                    <a:gs pos="2000">
                      <a:schemeClr val="accent2"/>
                    </a:gs>
                  </a:gsLst>
                  <a:lin ang="2700000" scaled="0"/>
                </a:gradFill>
                <a:latin typeface="+mn-lt"/>
                <a:ea typeface="+mn-ea"/>
                <a:cs typeface="+mn-cs"/>
                <a:sym typeface="Trebuchet MS" panose="020B0603020202020204" pitchFamily="34" charset="0"/>
              </a:rPr>
              <a:t>Disclaimer</a:t>
            </a:r>
          </a:p>
        </p:txBody>
      </p:sp>
      <p:cxnSp>
        <p:nvCxnSpPr>
          <p:cNvPr id="9" name="Straight Connector 8"/>
          <p:cNvCxnSpPr/>
          <p:nvPr/>
        </p:nvCxnSpPr>
        <p:spPr>
          <a:xfrm>
            <a:off x="4367898" y="1630185"/>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0"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2025 by Boston Consulting Group. All rights reserved.</a:t>
            </a:r>
          </a:p>
        </p:txBody>
      </p:sp>
      <p:sp>
        <p:nvSpPr>
          <p:cNvPr id="12" name="Slide Number Placeholder 5">
            <a:extLst>
              <a:ext uri="{FF2B5EF4-FFF2-40B4-BE49-F238E27FC236}">
                <a16:creationId xmlns:a16="http://schemas.microsoft.com/office/drawing/2014/main" id="{E0690E20-C67C-4DC3-B135-62D16AE3932C}"/>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
        <p:nvSpPr>
          <p:cNvPr id="13" name="Text Placeholder 4">
            <a:extLst>
              <a:ext uri="{FF2B5EF4-FFF2-40B4-BE49-F238E27FC236}">
                <a16:creationId xmlns:a16="http://schemas.microsoft.com/office/drawing/2014/main" id="{EB30A70E-0522-4FA4-8C79-C607518A7D86}"/>
              </a:ext>
            </a:extLst>
          </p:cNvPr>
          <p:cNvSpPr>
            <a:spLocks noGrp="1"/>
          </p:cNvSpPr>
          <p:nvPr>
            <p:ph type="body" sz="quarter" idx="10" hasCustomPrompt="1"/>
          </p:nvPr>
        </p:nvSpPr>
        <p:spPr>
          <a:xfrm>
            <a:off x="5021826" y="1664256"/>
            <a:ext cx="6209072" cy="3323987"/>
          </a:xfrm>
        </p:spPr>
        <p:txBody>
          <a:bodyPr anchor="ctr"/>
          <a:lstStyle>
            <a:lvl1pPr marL="0" indent="0" algn="l" defTabSz="914400" rtl="0" eaLnBrk="1" latinLnBrk="0" hangingPunct="1">
              <a:lnSpc>
                <a:spcPct val="100000"/>
              </a:lnSpc>
              <a:defRPr lang="en-US" sz="900" b="0" kern="1200" dirty="0">
                <a:solidFill>
                  <a:schemeClr val="tx1"/>
                </a:solidFill>
                <a:latin typeface="+mn-lt"/>
                <a:ea typeface="+mn-ea"/>
                <a:cs typeface="+mn-cs"/>
              </a:defRPr>
            </a:lvl1pPr>
          </a:lstStyle>
          <a:p>
            <a:pPr lvl="0"/>
            <a:r>
              <a:rPr lang="en-US" dirty="0"/>
              <a:t>Add text</a:t>
            </a:r>
          </a:p>
        </p:txBody>
      </p:sp>
    </p:spTree>
    <p:extLst>
      <p:ext uri="{BB962C8B-B14F-4D97-AF65-F5344CB8AC3E}">
        <p14:creationId xmlns:p14="http://schemas.microsoft.com/office/powerpoint/2010/main" val="36497879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1_D. Layout guide">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8E065647-A2ED-4B5F-8E41-BAFA51AF08F5}"/>
              </a:ext>
            </a:extLst>
          </p:cNvPr>
          <p:cNvGraphicFramePr>
            <a:graphicFrameLocks noChangeAspect="1"/>
          </p:cNvGraphicFramePr>
          <p:nvPr userDrawn="1">
            <p:custDataLst>
              <p:tags r:id="rId1"/>
            </p:custDataLst>
            <p:extLst>
              <p:ext uri="{D42A27DB-BD31-4B8C-83A1-F6EECF244321}">
                <p14:modId xmlns:p14="http://schemas.microsoft.com/office/powerpoint/2010/main" val="39418579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6" imgH="367" progId="TCLayout.ActiveDocument.1">
                  <p:embed/>
                </p:oleObj>
              </mc:Choice>
              <mc:Fallback>
                <p:oleObj name="think-cell Slide" r:id="rId3" imgW="366" imgH="367" progId="TCLayout.ActiveDocument.1">
                  <p:embed/>
                  <p:pic>
                    <p:nvPicPr>
                      <p:cNvPr id="3" name="think-cell data - do not delete" hidden="1">
                        <a:extLst>
                          <a:ext uri="{FF2B5EF4-FFF2-40B4-BE49-F238E27FC236}">
                            <a16:creationId xmlns:a16="http://schemas.microsoft.com/office/drawing/2014/main" id="{8E065647-A2ED-4B5F-8E41-BAFA51AF08F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2025 by Boston Consulting Group. All rights reserved.</a:t>
            </a:r>
          </a:p>
        </p:txBody>
      </p:sp>
      <p:grpSp>
        <p:nvGrpSpPr>
          <p:cNvPr id="50" name="Group 49">
            <a:extLst>
              <a:ext uri="{FF2B5EF4-FFF2-40B4-BE49-F238E27FC236}">
                <a16:creationId xmlns:a16="http://schemas.microsoft.com/office/drawing/2014/main" id="{A8B39003-53E1-436A-ACB4-947ED6F87D57}"/>
              </a:ext>
            </a:extLst>
          </p:cNvPr>
          <p:cNvGrpSpPr/>
          <p:nvPr userDrawn="1"/>
        </p:nvGrpSpPr>
        <p:grpSpPr>
          <a:xfrm>
            <a:off x="-600" y="0"/>
            <a:ext cx="12193200" cy="6858000"/>
            <a:chOff x="-600" y="0"/>
            <a:chExt cx="12193200" cy="6858000"/>
          </a:xfrm>
        </p:grpSpPr>
        <p:sp>
          <p:nvSpPr>
            <p:cNvPr id="51" name="No fly zone">
              <a:extLst>
                <a:ext uri="{FF2B5EF4-FFF2-40B4-BE49-F238E27FC236}">
                  <a16:creationId xmlns:a16="http://schemas.microsoft.com/office/drawing/2014/main" id="{A756E016-5188-4F58-BBA5-24A32730D6A5}"/>
                </a:ext>
              </a:extLst>
            </p:cNvPr>
            <p:cNvSpPr/>
            <p:nvPr/>
          </p:nvSpPr>
          <p:spPr>
            <a:xfrm>
              <a:off x="-600" y="0"/>
              <a:ext cx="12193199" cy="6858000"/>
            </a:xfrm>
            <a:custGeom>
              <a:avLst/>
              <a:gdLst>
                <a:gd name="connsiteX0" fmla="*/ 0 w 12193199"/>
                <a:gd name="connsiteY0" fmla="*/ 0 h 6858000"/>
                <a:gd name="connsiteX1" fmla="*/ 12193199 w 12193199"/>
                <a:gd name="connsiteY1" fmla="*/ 0 h 6858000"/>
                <a:gd name="connsiteX2" fmla="*/ 12193199 w 12193199"/>
                <a:gd name="connsiteY2" fmla="*/ 622800 h 6858000"/>
                <a:gd name="connsiteX3" fmla="*/ 12191999 w 12193199"/>
                <a:gd name="connsiteY3" fmla="*/ 622800 h 6858000"/>
                <a:gd name="connsiteX4" fmla="*/ 12191999 w 12193199"/>
                <a:gd name="connsiteY4" fmla="*/ 6160597 h 6858000"/>
                <a:gd name="connsiteX5" fmla="*/ 12193199 w 12193199"/>
                <a:gd name="connsiteY5" fmla="*/ 6160597 h 6858000"/>
                <a:gd name="connsiteX6" fmla="*/ 12193199 w 12193199"/>
                <a:gd name="connsiteY6" fmla="*/ 6858000 h 6858000"/>
                <a:gd name="connsiteX7" fmla="*/ 12191999 w 12193199"/>
                <a:gd name="connsiteY7" fmla="*/ 6858000 h 6858000"/>
                <a:gd name="connsiteX8" fmla="*/ 11561999 w 12193199"/>
                <a:gd name="connsiteY8" fmla="*/ 6858000 h 6858000"/>
                <a:gd name="connsiteX9" fmla="*/ 630001 w 12193199"/>
                <a:gd name="connsiteY9" fmla="*/ 6858000 h 6858000"/>
                <a:gd name="connsiteX10" fmla="*/ 1 w 12193199"/>
                <a:gd name="connsiteY10" fmla="*/ 6858000 h 6858000"/>
                <a:gd name="connsiteX11" fmla="*/ 1 w 12193199"/>
                <a:gd name="connsiteY11" fmla="*/ 6160597 h 6858000"/>
                <a:gd name="connsiteX12" fmla="*/ 1 w 12193199"/>
                <a:gd name="connsiteY12" fmla="*/ 622800 h 6858000"/>
                <a:gd name="connsiteX13" fmla="*/ 0 w 12193199"/>
                <a:gd name="connsiteY13"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3199" h="6858000">
                  <a:moveTo>
                    <a:pt x="0" y="0"/>
                  </a:moveTo>
                  <a:lnTo>
                    <a:pt x="12193199" y="0"/>
                  </a:lnTo>
                  <a:lnTo>
                    <a:pt x="12193199" y="622800"/>
                  </a:lnTo>
                  <a:lnTo>
                    <a:pt x="12191999" y="622800"/>
                  </a:lnTo>
                  <a:lnTo>
                    <a:pt x="12191999" y="6160597"/>
                  </a:lnTo>
                  <a:lnTo>
                    <a:pt x="12193199" y="6160597"/>
                  </a:lnTo>
                  <a:lnTo>
                    <a:pt x="12193199" y="6858000"/>
                  </a:lnTo>
                  <a:lnTo>
                    <a:pt x="12191999" y="6858000"/>
                  </a:lnTo>
                  <a:lnTo>
                    <a:pt x="11561999"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en-US" dirty="0">
                <a:solidFill>
                  <a:schemeClr val="tx1"/>
                </a:solidFill>
                <a:latin typeface="+mn-lt"/>
              </a:endParaRPr>
            </a:p>
          </p:txBody>
        </p:sp>
        <p:sp>
          <p:nvSpPr>
            <p:cNvPr id="52" name="Slide edges">
              <a:extLst>
                <a:ext uri="{FF2B5EF4-FFF2-40B4-BE49-F238E27FC236}">
                  <a16:creationId xmlns:a16="http://schemas.microsoft.com/office/drawing/2014/main" id="{D1DB9AE2-BA8D-49B8-9B5A-F99A7ECC17A5}"/>
                </a:ext>
              </a:extLst>
            </p:cNvPr>
            <p:cNvSpPr>
              <a:spLocks/>
            </p:cNvSpPr>
            <p:nvPr/>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rgbClr val="6E6F7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75757"/>
                </a:solidFill>
                <a:effectLst/>
                <a:uLnTx/>
                <a:uFillTx/>
                <a:latin typeface="+mn-lt"/>
                <a:ea typeface="+mn-ea"/>
                <a:cs typeface="+mn-cs"/>
              </a:endParaRPr>
            </a:p>
          </p:txBody>
        </p:sp>
        <p:sp>
          <p:nvSpPr>
            <p:cNvPr id="53" name="myWhite">
              <a:extLst>
                <a:ext uri="{FF2B5EF4-FFF2-40B4-BE49-F238E27FC236}">
                  <a16:creationId xmlns:a16="http://schemas.microsoft.com/office/drawing/2014/main" id="{E8252EA3-B759-4DC6-949F-0E289479AF15}"/>
                </a:ext>
              </a:extLst>
            </p:cNvPr>
            <p:cNvSpPr/>
            <p:nvPr/>
          </p:nvSpPr>
          <p:spPr>
            <a:xfrm>
              <a:off x="450580" y="205769"/>
              <a:ext cx="11290838" cy="5876744"/>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grpSp>
          <p:nvGrpSpPr>
            <p:cNvPr id="54" name="Baselines / anchors">
              <a:extLst>
                <a:ext uri="{FF2B5EF4-FFF2-40B4-BE49-F238E27FC236}">
                  <a16:creationId xmlns:a16="http://schemas.microsoft.com/office/drawing/2014/main" id="{D7A923B6-4FAF-4E8B-ADAC-623BC6BAE525}"/>
                </a:ext>
              </a:extLst>
            </p:cNvPr>
            <p:cNvGrpSpPr/>
            <p:nvPr/>
          </p:nvGrpSpPr>
          <p:grpSpPr>
            <a:xfrm>
              <a:off x="-600" y="205769"/>
              <a:ext cx="12193200" cy="5876744"/>
              <a:chOff x="12623800" y="622800"/>
              <a:chExt cx="11176000" cy="5536800"/>
            </a:xfrm>
          </p:grpSpPr>
          <p:cxnSp>
            <p:nvCxnSpPr>
              <p:cNvPr id="80" name="Straight Connector 79">
                <a:extLst>
                  <a:ext uri="{FF2B5EF4-FFF2-40B4-BE49-F238E27FC236}">
                    <a16:creationId xmlns:a16="http://schemas.microsoft.com/office/drawing/2014/main" id="{E01A88E5-9B27-4F56-AE16-DA19C3FB653A}"/>
                  </a:ext>
                </a:extLst>
              </p:cNvPr>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9B70C2A1-5933-4D76-8FF7-934287B17328}"/>
                  </a:ext>
                </a:extLst>
              </p:cNvPr>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F81569F3-F39D-47C1-BCC7-E4AA65041A9D}"/>
                  </a:ext>
                </a:extLst>
              </p:cNvPr>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6DA5F324-3C88-40E0-BEEF-C69D78B71C8D}"/>
                  </a:ext>
                </a:extLst>
              </p:cNvPr>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167454A9-E534-4A11-B19B-9BFFA69007C8}"/>
                  </a:ext>
                </a:extLst>
              </p:cNvPr>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6DF25A16-3D4C-4E0A-9EC3-8FF477CBB5C7}"/>
                  </a:ext>
                </a:extLst>
              </p:cNvPr>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0E6CA1CF-6A40-43BE-99F1-993D8B548BF8}"/>
                  </a:ext>
                </a:extLst>
              </p:cNvPr>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2336E181-DF13-4DF7-9B2E-065E1CBABB49}"/>
                  </a:ext>
                </a:extLst>
              </p:cNvPr>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E528DB20-22E1-4BF5-8B1E-5C8FAC2A5CEA}"/>
                  </a:ext>
                </a:extLst>
              </p:cNvPr>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D2C569D4-CC55-4FF9-A01B-661CAD152289}"/>
                  </a:ext>
                </a:extLst>
              </p:cNvPr>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83BB704F-E560-4F35-92CA-73CA7E7F5263}"/>
                  </a:ext>
                </a:extLst>
              </p:cNvPr>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7A1BCA09-6963-4B1B-9AEE-3A487539847A}"/>
                  </a:ext>
                </a:extLst>
              </p:cNvPr>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9B511DBF-EBB7-41BE-B731-B4DB9B8FE6B2}"/>
                  </a:ext>
                </a:extLst>
              </p:cNvPr>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7DDA6E89-5E53-45ED-80BC-658F3C8904D3}"/>
                  </a:ext>
                </a:extLst>
              </p:cNvPr>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F473898E-8406-4F70-ACCC-152CC9CA8E58}"/>
                  </a:ext>
                </a:extLst>
              </p:cNvPr>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E0EE86B0-6EA3-4050-8AB2-9C54D6BA949B}"/>
                  </a:ext>
                </a:extLst>
              </p:cNvPr>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43AA1263-8ED6-4E06-9F7F-8A00A8D128DB}"/>
                  </a:ext>
                </a:extLst>
              </p:cNvPr>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1B1017B9-6232-4788-9B72-5097E85A30B4}"/>
                  </a:ext>
                </a:extLst>
              </p:cNvPr>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D78AEEDA-730E-4A90-BEFD-4E8788E4184B}"/>
                  </a:ext>
                </a:extLst>
              </p:cNvPr>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C3FEC544-AA47-40A9-AACA-4447C40E189A}"/>
                  </a:ext>
                </a:extLst>
              </p:cNvPr>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sp>
          <p:nvSpPr>
            <p:cNvPr id="55" name="Footnote measure">
              <a:extLst>
                <a:ext uri="{FF2B5EF4-FFF2-40B4-BE49-F238E27FC236}">
                  <a16:creationId xmlns:a16="http://schemas.microsoft.com/office/drawing/2014/main" id="{D3CDC312-4015-4F97-A62F-44CB20AF12DD}"/>
                </a:ext>
              </a:extLst>
            </p:cNvPr>
            <p:cNvSpPr>
              <a:spLocks noChangeArrowheads="1"/>
            </p:cNvSpPr>
            <p:nvPr/>
          </p:nvSpPr>
          <p:spPr bwMode="auto">
            <a:xfrm>
              <a:off x="450580" y="6144442"/>
              <a:ext cx="11290838" cy="415498"/>
            </a:xfrm>
            <a:prstGeom prst="rect">
              <a:avLst/>
            </a:prstGeom>
            <a:solidFill>
              <a:srgbClr val="D4DF3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57" name="Whitespace measure">
              <a:extLst>
                <a:ext uri="{FF2B5EF4-FFF2-40B4-BE49-F238E27FC236}">
                  <a16:creationId xmlns:a16="http://schemas.microsoft.com/office/drawing/2014/main" id="{E9474F3A-CED3-4748-912D-5D91C2F6BE1F}"/>
                </a:ext>
              </a:extLst>
            </p:cNvPr>
            <p:cNvSpPr>
              <a:spLocks noChangeArrowheads="1"/>
            </p:cNvSpPr>
            <p:nvPr/>
          </p:nvSpPr>
          <p:spPr bwMode="auto">
            <a:xfrm>
              <a:off x="450580" y="1134279"/>
              <a:ext cx="11290838" cy="656421"/>
            </a:xfrm>
            <a:prstGeom prst="rect">
              <a:avLst/>
            </a:prstGeom>
            <a:solidFill>
              <a:srgbClr val="D4DF3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grpSp>
          <p:nvGrpSpPr>
            <p:cNvPr id="58" name="Five column measure">
              <a:extLst>
                <a:ext uri="{FF2B5EF4-FFF2-40B4-BE49-F238E27FC236}">
                  <a16:creationId xmlns:a16="http://schemas.microsoft.com/office/drawing/2014/main" id="{D0CBD7B8-E0E7-4A87-A0D8-285471E5C7F8}"/>
                </a:ext>
              </a:extLst>
            </p:cNvPr>
            <p:cNvGrpSpPr/>
            <p:nvPr/>
          </p:nvGrpSpPr>
          <p:grpSpPr>
            <a:xfrm>
              <a:off x="450580" y="5927866"/>
              <a:ext cx="11290838" cy="79536"/>
              <a:chOff x="629400" y="5975122"/>
              <a:chExt cx="10933200" cy="79536"/>
            </a:xfrm>
          </p:grpSpPr>
          <p:sp>
            <p:nvSpPr>
              <p:cNvPr id="75" name="Rectangle 5">
                <a:extLst>
                  <a:ext uri="{FF2B5EF4-FFF2-40B4-BE49-F238E27FC236}">
                    <a16:creationId xmlns:a16="http://schemas.microsoft.com/office/drawing/2014/main" id="{8BC1CE16-2BD2-46F1-9763-5D7F5939A06E}"/>
                  </a:ext>
                </a:extLst>
              </p:cNvPr>
              <p:cNvSpPr>
                <a:spLocks noChangeArrowheads="1"/>
              </p:cNvSpPr>
              <p:nvPr/>
            </p:nvSpPr>
            <p:spPr bwMode="auto">
              <a:xfrm>
                <a:off x="2880128" y="5975122"/>
                <a:ext cx="1930288" cy="79536"/>
              </a:xfrm>
              <a:prstGeom prst="rect">
                <a:avLst/>
              </a:prstGeom>
              <a:solidFill>
                <a:srgbClr val="6E6F73">
                  <a:alpha val="1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76" name="Rectangle 7">
                <a:extLst>
                  <a:ext uri="{FF2B5EF4-FFF2-40B4-BE49-F238E27FC236}">
                    <a16:creationId xmlns:a16="http://schemas.microsoft.com/office/drawing/2014/main" id="{C1A82C84-CF74-4E4D-8189-573FE8A52A9A}"/>
                  </a:ext>
                </a:extLst>
              </p:cNvPr>
              <p:cNvSpPr>
                <a:spLocks noChangeArrowheads="1"/>
              </p:cNvSpPr>
              <p:nvPr/>
            </p:nvSpPr>
            <p:spPr bwMode="auto">
              <a:xfrm>
                <a:off x="9626194" y="5975122"/>
                <a:ext cx="1936406" cy="79536"/>
              </a:xfrm>
              <a:prstGeom prst="rect">
                <a:avLst/>
              </a:prstGeom>
              <a:solidFill>
                <a:srgbClr val="6E6F73">
                  <a:alpha val="1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77" name="Rectangle 9">
                <a:extLst>
                  <a:ext uri="{FF2B5EF4-FFF2-40B4-BE49-F238E27FC236}">
                    <a16:creationId xmlns:a16="http://schemas.microsoft.com/office/drawing/2014/main" id="{0A09BD8A-0BB5-4288-8098-877CECC9593E}"/>
                  </a:ext>
                </a:extLst>
              </p:cNvPr>
              <p:cNvSpPr>
                <a:spLocks noChangeArrowheads="1"/>
              </p:cNvSpPr>
              <p:nvPr/>
            </p:nvSpPr>
            <p:spPr bwMode="auto">
              <a:xfrm>
                <a:off x="7372407" y="5975122"/>
                <a:ext cx="1936406" cy="79536"/>
              </a:xfrm>
              <a:prstGeom prst="rect">
                <a:avLst/>
              </a:prstGeom>
              <a:solidFill>
                <a:srgbClr val="6E6F73">
                  <a:alpha val="1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78" name="Rectangle 11">
                <a:extLst>
                  <a:ext uri="{FF2B5EF4-FFF2-40B4-BE49-F238E27FC236}">
                    <a16:creationId xmlns:a16="http://schemas.microsoft.com/office/drawing/2014/main" id="{7E268D48-CDEF-401B-B7B3-A1B299806082}"/>
                  </a:ext>
                </a:extLst>
              </p:cNvPr>
              <p:cNvSpPr>
                <a:spLocks noChangeArrowheads="1"/>
              </p:cNvSpPr>
              <p:nvPr/>
            </p:nvSpPr>
            <p:spPr bwMode="auto">
              <a:xfrm>
                <a:off x="5127797" y="5975122"/>
                <a:ext cx="1927229" cy="79536"/>
              </a:xfrm>
              <a:prstGeom prst="rect">
                <a:avLst/>
              </a:prstGeom>
              <a:solidFill>
                <a:srgbClr val="6E6F73">
                  <a:alpha val="1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79" name="Rectangle 13">
                <a:extLst>
                  <a:ext uri="{FF2B5EF4-FFF2-40B4-BE49-F238E27FC236}">
                    <a16:creationId xmlns:a16="http://schemas.microsoft.com/office/drawing/2014/main" id="{914ED454-6B9E-4D8C-865D-9A2B295808B6}"/>
                  </a:ext>
                </a:extLst>
              </p:cNvPr>
              <p:cNvSpPr>
                <a:spLocks noChangeArrowheads="1"/>
              </p:cNvSpPr>
              <p:nvPr/>
            </p:nvSpPr>
            <p:spPr bwMode="auto">
              <a:xfrm>
                <a:off x="629400" y="5975122"/>
                <a:ext cx="1933347" cy="79536"/>
              </a:xfrm>
              <a:prstGeom prst="rect">
                <a:avLst/>
              </a:prstGeom>
              <a:solidFill>
                <a:srgbClr val="6E6F73">
                  <a:alpha val="1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grpSp>
        <p:sp>
          <p:nvSpPr>
            <p:cNvPr id="59" name="Live area">
              <a:extLst>
                <a:ext uri="{FF2B5EF4-FFF2-40B4-BE49-F238E27FC236}">
                  <a16:creationId xmlns:a16="http://schemas.microsoft.com/office/drawing/2014/main" id="{0B345146-2292-4542-B2CE-0AEB2140B20B}"/>
                </a:ext>
              </a:extLst>
            </p:cNvPr>
            <p:cNvSpPr/>
            <p:nvPr/>
          </p:nvSpPr>
          <p:spPr>
            <a:xfrm>
              <a:off x="450580" y="1790700"/>
              <a:ext cx="11290838" cy="4291812"/>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schemeClr val="bg1"/>
                </a:solidFill>
                <a:latin typeface="+mn-lt"/>
              </a:endParaRPr>
            </a:p>
          </p:txBody>
        </p:sp>
        <p:grpSp>
          <p:nvGrpSpPr>
            <p:cNvPr id="60" name="Gutter space">
              <a:extLst>
                <a:ext uri="{FF2B5EF4-FFF2-40B4-BE49-F238E27FC236}">
                  <a16:creationId xmlns:a16="http://schemas.microsoft.com/office/drawing/2014/main" id="{A8396A7F-AB70-4397-B07B-3FBD52CA3576}"/>
                </a:ext>
              </a:extLst>
            </p:cNvPr>
            <p:cNvGrpSpPr/>
            <p:nvPr/>
          </p:nvGrpSpPr>
          <p:grpSpPr>
            <a:xfrm>
              <a:off x="450580" y="205768"/>
              <a:ext cx="11290838" cy="5876744"/>
              <a:chOff x="629400" y="623550"/>
              <a:chExt cx="10933199" cy="5537047"/>
            </a:xfrm>
          </p:grpSpPr>
          <p:sp>
            <p:nvSpPr>
              <p:cNvPr id="62" name="Rectangle 34">
                <a:extLst>
                  <a:ext uri="{FF2B5EF4-FFF2-40B4-BE49-F238E27FC236}">
                    <a16:creationId xmlns:a16="http://schemas.microsoft.com/office/drawing/2014/main" id="{EE1E388E-B742-4C7D-87F5-C714878603C3}"/>
                  </a:ext>
                </a:extLst>
              </p:cNvPr>
              <p:cNvSpPr>
                <a:spLocks noChangeArrowheads="1"/>
              </p:cNvSpPr>
              <p:nvPr/>
            </p:nvSpPr>
            <p:spPr bwMode="auto">
              <a:xfrm>
                <a:off x="6887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63" name="Rectangle 35">
                <a:extLst>
                  <a:ext uri="{FF2B5EF4-FFF2-40B4-BE49-F238E27FC236}">
                    <a16:creationId xmlns:a16="http://schemas.microsoft.com/office/drawing/2014/main" id="{C893F87D-3877-467D-9CDE-6B35A9A52A8A}"/>
                  </a:ext>
                </a:extLst>
              </p:cNvPr>
              <p:cNvSpPr>
                <a:spLocks noChangeArrowheads="1"/>
              </p:cNvSpPr>
              <p:nvPr/>
            </p:nvSpPr>
            <p:spPr bwMode="auto">
              <a:xfrm>
                <a:off x="8757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64" name="Rectangle 36">
                <a:extLst>
                  <a:ext uri="{FF2B5EF4-FFF2-40B4-BE49-F238E27FC236}">
                    <a16:creationId xmlns:a16="http://schemas.microsoft.com/office/drawing/2014/main" id="{E2A232F2-5DB6-4166-8D33-09414536B5D4}"/>
                  </a:ext>
                </a:extLst>
              </p:cNvPr>
              <p:cNvSpPr>
                <a:spLocks noChangeArrowheads="1"/>
              </p:cNvSpPr>
              <p:nvPr/>
            </p:nvSpPr>
            <p:spPr bwMode="auto">
              <a:xfrm>
                <a:off x="7822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65" name="Rectangle 37">
                <a:extLst>
                  <a:ext uri="{FF2B5EF4-FFF2-40B4-BE49-F238E27FC236}">
                    <a16:creationId xmlns:a16="http://schemas.microsoft.com/office/drawing/2014/main" id="{615F4973-CABF-45A7-9859-094A3FEBB720}"/>
                  </a:ext>
                </a:extLst>
              </p:cNvPr>
              <p:cNvSpPr>
                <a:spLocks noChangeArrowheads="1"/>
              </p:cNvSpPr>
              <p:nvPr/>
            </p:nvSpPr>
            <p:spPr bwMode="auto">
              <a:xfrm>
                <a:off x="9692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66" name="Rectangle 38">
                <a:extLst>
                  <a:ext uri="{FF2B5EF4-FFF2-40B4-BE49-F238E27FC236}">
                    <a16:creationId xmlns:a16="http://schemas.microsoft.com/office/drawing/2014/main" id="{C5197833-9757-43BB-B773-6A1FABFC1A33}"/>
                  </a:ext>
                </a:extLst>
              </p:cNvPr>
              <p:cNvSpPr>
                <a:spLocks noChangeArrowheads="1"/>
              </p:cNvSpPr>
              <p:nvPr/>
            </p:nvSpPr>
            <p:spPr bwMode="auto">
              <a:xfrm>
                <a:off x="10627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67" name="Rectangle 39">
                <a:extLst>
                  <a:ext uri="{FF2B5EF4-FFF2-40B4-BE49-F238E27FC236}">
                    <a16:creationId xmlns:a16="http://schemas.microsoft.com/office/drawing/2014/main" id="{8F9A4998-556F-4F9C-93A3-5D74C89C602A}"/>
                  </a:ext>
                </a:extLst>
              </p:cNvPr>
              <p:cNvSpPr>
                <a:spLocks noChangeArrowheads="1"/>
              </p:cNvSpPr>
              <p:nvPr/>
            </p:nvSpPr>
            <p:spPr bwMode="auto">
              <a:xfrm>
                <a:off x="5952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68" name="Rectangle 40">
                <a:extLst>
                  <a:ext uri="{FF2B5EF4-FFF2-40B4-BE49-F238E27FC236}">
                    <a16:creationId xmlns:a16="http://schemas.microsoft.com/office/drawing/2014/main" id="{7B96D729-92EE-4C8D-B6FA-60542B4385FB}"/>
                  </a:ext>
                </a:extLst>
              </p:cNvPr>
              <p:cNvSpPr>
                <a:spLocks noChangeArrowheads="1"/>
              </p:cNvSpPr>
              <p:nvPr/>
            </p:nvSpPr>
            <p:spPr bwMode="auto">
              <a:xfrm>
                <a:off x="1277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69" name="Rectangle 41">
                <a:extLst>
                  <a:ext uri="{FF2B5EF4-FFF2-40B4-BE49-F238E27FC236}">
                    <a16:creationId xmlns:a16="http://schemas.microsoft.com/office/drawing/2014/main" id="{A2466285-DF35-4720-B3FC-FC4E5EF983EF}"/>
                  </a:ext>
                </a:extLst>
              </p:cNvPr>
              <p:cNvSpPr>
                <a:spLocks noChangeArrowheads="1"/>
              </p:cNvSpPr>
              <p:nvPr/>
            </p:nvSpPr>
            <p:spPr bwMode="auto">
              <a:xfrm>
                <a:off x="2212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70" name="Rectangle 42">
                <a:extLst>
                  <a:ext uri="{FF2B5EF4-FFF2-40B4-BE49-F238E27FC236}">
                    <a16:creationId xmlns:a16="http://schemas.microsoft.com/office/drawing/2014/main" id="{BB03755E-1BD1-46A7-9CDA-7BFF5E79FCF1}"/>
                  </a:ext>
                </a:extLst>
              </p:cNvPr>
              <p:cNvSpPr>
                <a:spLocks noChangeArrowheads="1"/>
              </p:cNvSpPr>
              <p:nvPr/>
            </p:nvSpPr>
            <p:spPr bwMode="auto">
              <a:xfrm>
                <a:off x="3147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71" name="Rectangle 43">
                <a:extLst>
                  <a:ext uri="{FF2B5EF4-FFF2-40B4-BE49-F238E27FC236}">
                    <a16:creationId xmlns:a16="http://schemas.microsoft.com/office/drawing/2014/main" id="{9E4ED689-FE91-44FD-9F35-CFD16005DFB4}"/>
                  </a:ext>
                </a:extLst>
              </p:cNvPr>
              <p:cNvSpPr>
                <a:spLocks noChangeArrowheads="1"/>
              </p:cNvSpPr>
              <p:nvPr/>
            </p:nvSpPr>
            <p:spPr bwMode="auto">
              <a:xfrm>
                <a:off x="4082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72" name="Rectangle 44">
                <a:extLst>
                  <a:ext uri="{FF2B5EF4-FFF2-40B4-BE49-F238E27FC236}">
                    <a16:creationId xmlns:a16="http://schemas.microsoft.com/office/drawing/2014/main" id="{87985284-E75F-4CDA-B47A-84BF1A4D54A3}"/>
                  </a:ext>
                </a:extLst>
              </p:cNvPr>
              <p:cNvSpPr>
                <a:spLocks noChangeArrowheads="1"/>
              </p:cNvSpPr>
              <p:nvPr/>
            </p:nvSpPr>
            <p:spPr bwMode="auto">
              <a:xfrm>
                <a:off x="5017000" y="623550"/>
                <a:ext cx="288000" cy="5537047"/>
              </a:xfrm>
              <a:prstGeom prst="rect">
                <a:avLst/>
              </a:prstGeom>
              <a:solidFill>
                <a:srgbClr val="6E6F73">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73" name="Rectangle 40">
                <a:extLst>
                  <a:ext uri="{FF2B5EF4-FFF2-40B4-BE49-F238E27FC236}">
                    <a16:creationId xmlns:a16="http://schemas.microsoft.com/office/drawing/2014/main" id="{A1085C86-25A9-4F0A-B832-42748867CB68}"/>
                  </a:ext>
                </a:extLst>
              </p:cNvPr>
              <p:cNvSpPr>
                <a:spLocks noChangeArrowheads="1"/>
              </p:cNvSpPr>
              <p:nvPr/>
            </p:nvSpPr>
            <p:spPr bwMode="auto">
              <a:xfrm>
                <a:off x="629400" y="623550"/>
                <a:ext cx="288000" cy="5537047"/>
              </a:xfrm>
              <a:prstGeom prst="rect">
                <a:avLst/>
              </a:prstGeom>
              <a:noFill/>
              <a:ln>
                <a:noFill/>
              </a:ln>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74" name="Rectangle 38">
                <a:extLst>
                  <a:ext uri="{FF2B5EF4-FFF2-40B4-BE49-F238E27FC236}">
                    <a16:creationId xmlns:a16="http://schemas.microsoft.com/office/drawing/2014/main" id="{DD771F12-548B-43B3-A2CD-79FA2B50E3A3}"/>
                  </a:ext>
                </a:extLst>
              </p:cNvPr>
              <p:cNvSpPr>
                <a:spLocks noChangeArrowheads="1"/>
              </p:cNvSpPr>
              <p:nvPr/>
            </p:nvSpPr>
            <p:spPr bwMode="auto">
              <a:xfrm>
                <a:off x="11274599" y="623550"/>
                <a:ext cx="288000" cy="5537047"/>
              </a:xfrm>
              <a:prstGeom prst="rect">
                <a:avLst/>
              </a:prstGeom>
              <a:noFill/>
              <a:ln>
                <a:noFill/>
              </a:ln>
            </p:spPr>
            <p:txBody>
              <a:bodyPr vert="horz" wrap="square" lIns="91440" tIns="45720" rIns="91440" bIns="45720" numCol="1" anchor="t" anchorCtr="0" compatLnSpc="1">
                <a:prstTxWarp prst="textNoShape">
                  <a:avLst/>
                </a:prstTxWarp>
              </a:bodyPr>
              <a:lstStyle/>
              <a:p>
                <a:endParaRPr lang="en-US" dirty="0">
                  <a:latin typeface="+mn-lt"/>
                </a:endParaRPr>
              </a:p>
            </p:txBody>
          </p:sp>
        </p:grpSp>
        <p:sp>
          <p:nvSpPr>
            <p:cNvPr id="61" name="Footnote example">
              <a:extLst>
                <a:ext uri="{FF2B5EF4-FFF2-40B4-BE49-F238E27FC236}">
                  <a16:creationId xmlns:a16="http://schemas.microsoft.com/office/drawing/2014/main" id="{6A13444E-5984-4252-94A9-9B28BE19E479}"/>
                </a:ext>
              </a:extLst>
            </p:cNvPr>
            <p:cNvSpPr>
              <a:spLocks noChangeArrowheads="1"/>
            </p:cNvSpPr>
            <p:nvPr/>
          </p:nvSpPr>
          <p:spPr bwMode="auto">
            <a:xfrm>
              <a:off x="450581" y="6144442"/>
              <a:ext cx="9030914" cy="415498"/>
            </a:xfrm>
            <a:prstGeom prst="rect">
              <a:avLst/>
            </a:prstGeom>
            <a:noFill/>
            <a:ln w="9525" algn="ctr">
              <a:noFill/>
              <a:miter lim="800000"/>
              <a:headEnd type="none" w="lg" len="lg"/>
              <a:tailEnd type="none" w="lg" len="lg"/>
            </a:ln>
          </p:spPr>
          <p:txBody>
            <a:bodyPr vert="horz" wrap="square" lIns="0" tIns="0" rIns="0" bIns="0" anchor="b" anchorCtr="0">
              <a:spAutoFit/>
            </a:bodyPr>
            <a:lstStyle/>
            <a:p>
              <a:pPr>
                <a:lnSpc>
                  <a:spcPct val="90000"/>
                </a:lnSpc>
              </a:pPr>
              <a:r>
                <a:rPr lang="en-US" sz="1000" kern="0" dirty="0">
                  <a:solidFill>
                    <a:srgbClr val="A6A6A6"/>
                  </a:solidFill>
                </a:rPr>
                <a:t>1. xxxx  2. xxxx  3. xxxx</a:t>
              </a:r>
            </a:p>
            <a:p>
              <a:pPr>
                <a:lnSpc>
                  <a:spcPct val="90000"/>
                </a:lnSpc>
              </a:pPr>
              <a:r>
                <a:rPr lang="en-US" sz="1000" kern="0" dirty="0">
                  <a:solidFill>
                    <a:srgbClr val="A6A6A6"/>
                  </a:solidFill>
                </a:rPr>
                <a:t>Note: List footnotes in numerical order. Footnote numbers are not bracketed. Use 10pt font. Do not put a period at the end of the note or the source</a:t>
              </a:r>
            </a:p>
            <a:p>
              <a:pPr>
                <a:lnSpc>
                  <a:spcPct val="90000"/>
                </a:lnSpc>
              </a:pPr>
              <a:r>
                <a:rPr lang="en-US" sz="1000" kern="0" dirty="0">
                  <a:solidFill>
                    <a:srgbClr val="A6A6A6"/>
                  </a:solidFill>
                </a:rPr>
                <a:t>Source: Include a source for every chart that you use. Separate sources with a semicolon; BCG-related sources go at the end</a:t>
              </a:r>
            </a:p>
          </p:txBody>
        </p:sp>
      </p:grpSp>
    </p:spTree>
    <p:extLst>
      <p:ext uri="{BB962C8B-B14F-4D97-AF65-F5344CB8AC3E}">
        <p14:creationId xmlns:p14="http://schemas.microsoft.com/office/powerpoint/2010/main" val="16233430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preserve="1" userDrawn="1">
  <p:cSld name="1_Agenda Section Header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90858952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2025 by Boston Consulting Group. All rights reserved.</a:t>
            </a:r>
          </a:p>
        </p:txBody>
      </p:sp>
      <p:sp>
        <p:nvSpPr>
          <p:cNvPr id="11" name="Rectangle 10"/>
          <p:cNvSpPr/>
          <p:nvPr userDrawn="1"/>
        </p:nvSpPr>
        <p:spPr bwMode="invGray">
          <a:xfrm>
            <a:off x="1388145" y="4691187"/>
            <a:ext cx="929337" cy="995874"/>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dirty="0">
              <a:solidFill>
                <a:prstClr val="white"/>
              </a:solidFill>
              <a:latin typeface="+mn-lt"/>
              <a:ea typeface="+mn-ea"/>
              <a:cs typeface="+mn-cs"/>
            </a:endParaRPr>
          </a:p>
        </p:txBody>
      </p:sp>
      <p:sp>
        <p:nvSpPr>
          <p:cNvPr id="12" name="Rectangle 11"/>
          <p:cNvSpPr/>
          <p:nvPr userDrawn="1">
            <p:custDataLst>
              <p:tags r:id="rId2"/>
            </p:custDataLst>
          </p:nvPr>
        </p:nvSpPr>
        <p:spPr>
          <a:xfrm>
            <a:off x="2509482" y="4691187"/>
            <a:ext cx="1570152" cy="1468176"/>
          </a:xfrm>
          <a:prstGeom prst="rect">
            <a:avLst/>
          </a:prstGeom>
          <a:noFill/>
          <a:ln w="9525" cmpd="sng">
            <a:solidFill>
              <a:srgbClr val="FFFFFF"/>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dirty="0">
              <a:solidFill>
                <a:srgbClr val="FFFFFF"/>
              </a:solidFill>
              <a:latin typeface="+mn-lt"/>
              <a:ea typeface="+mn-ea"/>
              <a:cs typeface="+mn-cs"/>
            </a:endParaRPr>
          </a:p>
        </p:txBody>
      </p:sp>
      <p:sp>
        <p:nvSpPr>
          <p:cNvPr id="2" name="TextBox 1"/>
          <p:cNvSpPr txBox="1"/>
          <p:nvPr userDrawn="1"/>
        </p:nvSpPr>
        <p:spPr>
          <a:xfrm>
            <a:off x="630000" y="907198"/>
            <a:ext cx="3448800" cy="3447288"/>
          </a:xfrm>
          <a:prstGeom prst="rect">
            <a:avLst/>
          </a:prstGeom>
          <a:noFill/>
          <a:ln>
            <a:solidFill>
              <a:schemeClr val="bg1"/>
            </a:solidFill>
          </a:ln>
        </p:spPr>
        <p:txBody>
          <a:bodyPr wrap="square" lIns="612000" tIns="468000" rIns="0" bIns="0" rtlCol="0" anchor="t">
            <a:noAutofit/>
          </a:bodyPr>
          <a:lstStyle/>
          <a:p>
            <a:pPr>
              <a:lnSpc>
                <a:spcPct val="90000"/>
              </a:lnSpc>
              <a:spcAft>
                <a:spcPts val="600"/>
              </a:spcAft>
            </a:pPr>
            <a:endParaRPr lang="en-US" sz="5400" dirty="0">
              <a:solidFill>
                <a:schemeClr val="bg1"/>
              </a:solidFill>
              <a:latin typeface="+mn-lt"/>
              <a:ea typeface="+mn-ea"/>
              <a:cs typeface="+mn-cs"/>
            </a:endParaRPr>
          </a:p>
        </p:txBody>
      </p:sp>
      <p:sp>
        <p:nvSpPr>
          <p:cNvPr id="10" name="TextBox 1"/>
          <p:cNvSpPr txBox="1"/>
          <p:nvPr userDrawn="1"/>
        </p:nvSpPr>
        <p:spPr>
          <a:xfrm>
            <a:off x="1069073" y="1115416"/>
            <a:ext cx="2569934" cy="881780"/>
          </a:xfrm>
          <a:prstGeom prst="rect">
            <a:avLst/>
          </a:prstGeom>
          <a:noFill/>
        </p:spPr>
        <p:txBody>
          <a:bodyPr wrap="none" rtlCol="0">
            <a:spAutoFit/>
          </a:bodyPr>
          <a:lstStyle/>
          <a:p>
            <a:pPr algn="ctr" fontAlgn="auto">
              <a:lnSpc>
                <a:spcPct val="95000"/>
              </a:lnSpc>
              <a:spcBef>
                <a:spcPts val="0"/>
              </a:spcBef>
              <a:spcAft>
                <a:spcPts val="0"/>
              </a:spcAft>
            </a:pPr>
            <a:r>
              <a:rPr lang="en-US" sz="5400" dirty="0">
                <a:solidFill>
                  <a:schemeClr val="bg1"/>
                </a:solidFill>
                <a:latin typeface="+mn-lt"/>
                <a:ea typeface="+mn-ea"/>
                <a:cs typeface="+mn-cs"/>
              </a:rPr>
              <a:t>Agenda</a:t>
            </a:r>
          </a:p>
        </p:txBody>
      </p:sp>
      <p:sp>
        <p:nvSpPr>
          <p:cNvPr id="13" name="Slide Number Placeholder 5">
            <a:extLst>
              <a:ext uri="{FF2B5EF4-FFF2-40B4-BE49-F238E27FC236}">
                <a16:creationId xmlns:a16="http://schemas.microsoft.com/office/drawing/2014/main" id="{9FB3FA06-8E0A-4C80-B227-DE98D0C03B86}"/>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5324123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preserve="1" userDrawn="1">
  <p:cSld name="1_Agenda Section Header">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154632302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2025 by Boston Consulting Group. All rights reserved.</a:t>
            </a:r>
          </a:p>
        </p:txBody>
      </p:sp>
      <p:sp>
        <p:nvSpPr>
          <p:cNvPr id="10" name="Rectangle 9"/>
          <p:cNvSpPr/>
          <p:nvPr userDrawn="1"/>
        </p:nvSpPr>
        <p:spPr bwMode="white">
          <a:xfrm>
            <a:off x="1284743" y="1428131"/>
            <a:ext cx="947672" cy="947672"/>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mn-lt"/>
              <a:ea typeface="+mn-ea"/>
              <a:cs typeface="+mn-cs"/>
              <a:sym typeface="Trebuchet MS" panose="020B0603020202020204" pitchFamily="34" charset="0"/>
            </a:endParaRPr>
          </a:p>
        </p:txBody>
      </p:sp>
      <p:sp>
        <p:nvSpPr>
          <p:cNvPr id="13" name="Rectangle 12"/>
          <p:cNvSpPr/>
          <p:nvPr userDrawn="1"/>
        </p:nvSpPr>
        <p:spPr>
          <a:xfrm>
            <a:off x="1285200" y="2667600"/>
            <a:ext cx="9619200" cy="3200400"/>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dirty="0">
              <a:solidFill>
                <a:prstClr val="white"/>
              </a:solidFill>
              <a:latin typeface="+mn-lt"/>
              <a:ea typeface="+mn-ea"/>
              <a:cs typeface="+mn-cs"/>
            </a:endParaRPr>
          </a:p>
        </p:txBody>
      </p:sp>
      <p:sp>
        <p:nvSpPr>
          <p:cNvPr id="8" name="Slide Number Placeholder 5">
            <a:extLst>
              <a:ext uri="{FF2B5EF4-FFF2-40B4-BE49-F238E27FC236}">
                <a16:creationId xmlns:a16="http://schemas.microsoft.com/office/drawing/2014/main" id="{EFA31C8F-5EA0-4DAC-A29D-35D9C071FD95}"/>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3516621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preserve="1" userDrawn="1">
  <p:cSld name="1_Agenda Full Width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06567927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2025 by Boston Consulting Group. All rights reserved.</a:t>
            </a:r>
          </a:p>
        </p:txBody>
      </p:sp>
      <p:sp>
        <p:nvSpPr>
          <p:cNvPr id="10"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dirty="0">
                <a:solidFill>
                  <a:schemeClr val="bg1"/>
                </a:solidFill>
                <a:latin typeface="+mn-lt"/>
                <a:ea typeface="+mn-ea"/>
                <a:cs typeface="+mn-cs"/>
              </a:rPr>
              <a:t>Agenda</a:t>
            </a:r>
          </a:p>
        </p:txBody>
      </p:sp>
      <p:cxnSp>
        <p:nvCxnSpPr>
          <p:cNvPr id="13" name="Straight Connector 12"/>
          <p:cNvCxnSpPr/>
          <p:nvPr userDrawn="1"/>
        </p:nvCxnSpPr>
        <p:spPr bwMode="white">
          <a:xfrm>
            <a:off x="618898" y="1206000"/>
            <a:ext cx="11576304" cy="0"/>
          </a:xfrm>
          <a:prstGeom prst="line">
            <a:avLst/>
          </a:prstGeom>
          <a:ln w="9525"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8" name="Slide Number Placeholder 5">
            <a:extLst>
              <a:ext uri="{FF2B5EF4-FFF2-40B4-BE49-F238E27FC236}">
                <a16:creationId xmlns:a16="http://schemas.microsoft.com/office/drawing/2014/main" id="{0D3C3737-D27F-4877-BEAF-F08A7504E52A}"/>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631163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preserve="1" userDrawn="1">
  <p:cSld name="1_Agenda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353611857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3" name="Rectangle 12"/>
          <p:cNvSpPr/>
          <p:nvPr userDrawn="1"/>
        </p:nvSpPr>
        <p:spPr bwMode="white">
          <a:xfrm>
            <a:off x="4080763"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ea typeface="+mn-ea"/>
              <a:cs typeface="+mn-cs"/>
              <a:sym typeface="Trebuchet MS" panose="020B0603020202020204" pitchFamily="34" charset="0"/>
            </a:endParaRPr>
          </a:p>
        </p:txBody>
      </p:sp>
      <p:sp>
        <p:nvSpPr>
          <p:cNvPr id="1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2025 by Boston Consulting Group. All rights reserved.</a:t>
            </a:r>
          </a:p>
        </p:txBody>
      </p:sp>
      <p:sp>
        <p:nvSpPr>
          <p:cNvPr id="17" name="TextBox 16"/>
          <p:cNvSpPr txBox="1"/>
          <p:nvPr userDrawn="1"/>
        </p:nvSpPr>
        <p:spPr>
          <a:xfrm>
            <a:off x="361682" y="3262146"/>
            <a:ext cx="1815461" cy="332399"/>
          </a:xfrm>
          <a:prstGeom prst="rect">
            <a:avLst/>
          </a:prstGeom>
          <a:noFill/>
        </p:spPr>
        <p:txBody>
          <a:bodyPr wrap="square" lIns="91440" tIns="0" rIns="91440" bIns="0" rtlCol="0" anchor="t">
            <a:spAutoFit/>
          </a:bodyPr>
          <a:lstStyle/>
          <a:p>
            <a:pPr>
              <a:lnSpc>
                <a:spcPct val="90000"/>
              </a:lnSpc>
              <a:spcAft>
                <a:spcPts val="600"/>
              </a:spcAft>
            </a:pPr>
            <a:r>
              <a:rPr lang="en-US" sz="2400" dirty="0">
                <a:solidFill>
                  <a:schemeClr val="bg1"/>
                </a:solidFill>
                <a:latin typeface="+mn-lt"/>
                <a:ea typeface="+mn-ea"/>
                <a:cs typeface="+mn-cs"/>
              </a:rPr>
              <a:t>Agenda</a:t>
            </a:r>
          </a:p>
        </p:txBody>
      </p:sp>
      <p:sp>
        <p:nvSpPr>
          <p:cNvPr id="12" name="Slide Number Placeholder 5">
            <a:extLst>
              <a:ext uri="{FF2B5EF4-FFF2-40B4-BE49-F238E27FC236}">
                <a16:creationId xmlns:a16="http://schemas.microsoft.com/office/drawing/2014/main" id="{0F5AE407-C3CF-4987-AD5E-4460D4D8D38B}"/>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11293946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1_Agenda D. Section Header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373740759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2025 by Boston Consulting Group. All rights reserved.</a:t>
            </a:r>
          </a:p>
        </p:txBody>
      </p:sp>
      <p:sp>
        <p:nvSpPr>
          <p:cNvPr id="8" name="Rectangle 7"/>
          <p:cNvSpPr/>
          <p:nvPr userDrawn="1"/>
        </p:nvSpPr>
        <p:spPr bwMode="invGray">
          <a:xfrm>
            <a:off x="1388145" y="4691187"/>
            <a:ext cx="929337" cy="995874"/>
          </a:xfrm>
          <a:prstGeom prst="rect">
            <a:avLst/>
          </a:prstGeom>
          <a:noFill/>
          <a:ln w="9525">
            <a:solidFill>
              <a:srgbClr val="003896"/>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dirty="0">
              <a:solidFill>
                <a:prstClr val="white"/>
              </a:solidFill>
              <a:latin typeface="+mn-lt"/>
              <a:ea typeface="+mn-ea"/>
              <a:cs typeface="+mn-cs"/>
            </a:endParaRPr>
          </a:p>
        </p:txBody>
      </p:sp>
      <p:sp>
        <p:nvSpPr>
          <p:cNvPr id="10" name="Rectangle 9"/>
          <p:cNvSpPr/>
          <p:nvPr userDrawn="1">
            <p:custDataLst>
              <p:tags r:id="rId2"/>
            </p:custDataLst>
          </p:nvPr>
        </p:nvSpPr>
        <p:spPr>
          <a:xfrm>
            <a:off x="2509482" y="4691187"/>
            <a:ext cx="1570152" cy="1468176"/>
          </a:xfrm>
          <a:prstGeom prst="rect">
            <a:avLst/>
          </a:prstGeom>
          <a:noFill/>
          <a:ln w="9525" cmpd="sng">
            <a:solidFill>
              <a:srgbClr val="003896"/>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dirty="0">
              <a:solidFill>
                <a:srgbClr val="FFFFFF"/>
              </a:solidFill>
              <a:latin typeface="+mn-lt"/>
              <a:ea typeface="+mn-ea"/>
              <a:cs typeface="+mn-cs"/>
            </a:endParaRPr>
          </a:p>
        </p:txBody>
      </p:sp>
      <p:sp>
        <p:nvSpPr>
          <p:cNvPr id="11" name="TextBox 10"/>
          <p:cNvSpPr txBox="1"/>
          <p:nvPr userDrawn="1"/>
        </p:nvSpPr>
        <p:spPr>
          <a:xfrm>
            <a:off x="630000" y="907197"/>
            <a:ext cx="3448800" cy="3447288"/>
          </a:xfrm>
          <a:prstGeom prst="rect">
            <a:avLst/>
          </a:prstGeom>
          <a:noFill/>
          <a:ln>
            <a:solidFill>
              <a:srgbClr val="003896"/>
            </a:solidFill>
          </a:ln>
        </p:spPr>
        <p:txBody>
          <a:bodyPr wrap="square" lIns="612000" tIns="468000" rIns="0" bIns="0" rtlCol="0" anchor="t">
            <a:noAutofit/>
          </a:bodyPr>
          <a:lstStyle/>
          <a:p>
            <a:pPr>
              <a:lnSpc>
                <a:spcPct val="90000"/>
              </a:lnSpc>
              <a:spcAft>
                <a:spcPts val="600"/>
              </a:spcAft>
            </a:pPr>
            <a:endParaRPr lang="en-US" sz="5400" dirty="0">
              <a:solidFill>
                <a:schemeClr val="accent4"/>
              </a:solidFill>
              <a:latin typeface="+mn-lt"/>
              <a:ea typeface="+mn-ea"/>
              <a:cs typeface="+mn-cs"/>
            </a:endParaRPr>
          </a:p>
        </p:txBody>
      </p:sp>
      <p:sp>
        <p:nvSpPr>
          <p:cNvPr id="9" name="TextBox 1"/>
          <p:cNvSpPr txBox="1"/>
          <p:nvPr userDrawn="1"/>
        </p:nvSpPr>
        <p:spPr>
          <a:xfrm>
            <a:off x="1069073" y="1115416"/>
            <a:ext cx="2569934" cy="881780"/>
          </a:xfrm>
          <a:prstGeom prst="rect">
            <a:avLst/>
          </a:prstGeom>
          <a:noFill/>
        </p:spPr>
        <p:txBody>
          <a:bodyPr wrap="none" rtlCol="0">
            <a:spAutoFit/>
          </a:bodyPr>
          <a:lstStyle>
            <a:defPPr>
              <a:defRPr lang="en-US"/>
            </a:defPPr>
            <a:lvl1pPr algn="ctr" fontAlgn="auto">
              <a:lnSpc>
                <a:spcPct val="95000"/>
              </a:lnSpc>
              <a:spcBef>
                <a:spcPts val="0"/>
              </a:spcBef>
              <a:spcAft>
                <a:spcPts val="0"/>
              </a:spcAft>
              <a:defRPr sz="5400">
                <a:solidFill>
                  <a:schemeClr val="accent4"/>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dirty="0">
                <a:solidFill>
                  <a:srgbClr val="003896"/>
                </a:solidFill>
                <a:latin typeface="+mn-lt"/>
                <a:ea typeface="+mn-ea"/>
                <a:cs typeface="+mn-cs"/>
              </a:rPr>
              <a:t>Agenda</a:t>
            </a:r>
          </a:p>
        </p:txBody>
      </p:sp>
      <p:sp>
        <p:nvSpPr>
          <p:cNvPr id="12" name="Slide Number Placeholder 5">
            <a:extLst>
              <a:ext uri="{FF2B5EF4-FFF2-40B4-BE49-F238E27FC236}">
                <a16:creationId xmlns:a16="http://schemas.microsoft.com/office/drawing/2014/main" id="{72C86639-9B7C-4975-BCF9-72930A2378CD}"/>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22533052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1_Agenda D. Section Header">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214392827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2025 by Boston Consulting Group. All rights reserved.</a:t>
            </a:r>
          </a:p>
        </p:txBody>
      </p:sp>
      <p:sp>
        <p:nvSpPr>
          <p:cNvPr id="8" name="Rectangle 7"/>
          <p:cNvSpPr/>
          <p:nvPr userDrawn="1"/>
        </p:nvSpPr>
        <p:spPr bwMode="white">
          <a:xfrm>
            <a:off x="1284743" y="1428131"/>
            <a:ext cx="947672" cy="947672"/>
          </a:xfrm>
          <a:prstGeom prst="rect">
            <a:avLst/>
          </a:prstGeom>
          <a:noFill/>
          <a:ln w="9525">
            <a:solidFill>
              <a:srgbClr val="003896"/>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mn-lt"/>
              <a:ea typeface="+mn-ea"/>
              <a:cs typeface="+mn-cs"/>
              <a:sym typeface="Trebuchet MS" panose="020B0603020202020204" pitchFamily="34" charset="0"/>
            </a:endParaRPr>
          </a:p>
        </p:txBody>
      </p:sp>
      <p:sp>
        <p:nvSpPr>
          <p:cNvPr id="10" name="Rectangle 9"/>
          <p:cNvSpPr/>
          <p:nvPr userDrawn="1"/>
        </p:nvSpPr>
        <p:spPr>
          <a:xfrm>
            <a:off x="1285200" y="2667600"/>
            <a:ext cx="9619200" cy="3200400"/>
          </a:xfrm>
          <a:prstGeom prst="rect">
            <a:avLst/>
          </a:prstGeom>
          <a:noFill/>
          <a:ln w="9525">
            <a:solidFill>
              <a:srgbClr val="003896"/>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dirty="0">
              <a:solidFill>
                <a:prstClr val="white"/>
              </a:solidFill>
              <a:latin typeface="+mn-lt"/>
              <a:ea typeface="+mn-ea"/>
              <a:cs typeface="+mn-cs"/>
            </a:endParaRPr>
          </a:p>
        </p:txBody>
      </p:sp>
      <p:sp>
        <p:nvSpPr>
          <p:cNvPr id="6" name="Slide Number Placeholder 5">
            <a:extLst>
              <a:ext uri="{FF2B5EF4-FFF2-40B4-BE49-F238E27FC236}">
                <a16:creationId xmlns:a16="http://schemas.microsoft.com/office/drawing/2014/main" id="{4B101F2D-2ACA-4519-95DA-4B52E01F693F}"/>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24228119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1_Agenda D. Full Width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300320062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2025 by Boston Consulting Group. All rights reserved.</a:t>
            </a:r>
          </a:p>
        </p:txBody>
      </p:sp>
      <p:sp>
        <p:nvSpPr>
          <p:cNvPr id="7"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dirty="0">
                <a:solidFill>
                  <a:srgbClr val="003896"/>
                </a:solidFill>
                <a:latin typeface="+mn-lt"/>
                <a:ea typeface="+mn-ea"/>
                <a:cs typeface="+mn-cs"/>
              </a:rPr>
              <a:t>Agenda</a:t>
            </a:r>
          </a:p>
        </p:txBody>
      </p:sp>
      <p:cxnSp>
        <p:nvCxnSpPr>
          <p:cNvPr id="9" name="Straight Connector 8"/>
          <p:cNvCxnSpPr/>
          <p:nvPr userDrawn="1"/>
        </p:nvCxnSpPr>
        <p:spPr bwMode="white">
          <a:xfrm>
            <a:off x="618898" y="1206000"/>
            <a:ext cx="11576304" cy="0"/>
          </a:xfrm>
          <a:prstGeom prst="line">
            <a:avLst/>
          </a:prstGeom>
          <a:ln w="9525" cmpd="sng">
            <a:solidFill>
              <a:srgbClr val="003896"/>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15D07E1D-BE5A-4ED1-9765-76F4B86A2E72}"/>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452304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preserve="1" userDrawn="1">
  <p:cSld name="1_Agenda D.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286972325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6" name="Rectangle 25"/>
          <p:cNvSpPr/>
          <p:nvPr userDrawn="1"/>
        </p:nvSpPr>
        <p:spPr bwMode="ltGray">
          <a:xfrm>
            <a:off x="4080763"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ea typeface="+mn-ea"/>
              <a:cs typeface="+mn-cs"/>
              <a:sym typeface="Trebuchet MS" panose="020B0603020202020204" pitchFamily="34" charset="0"/>
            </a:endParaRPr>
          </a:p>
        </p:txBody>
      </p:sp>
      <p:sp>
        <p:nvSpPr>
          <p:cNvPr id="2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Trebuchet MS" panose="020B0603020202020204" pitchFamily="34" charset="0"/>
              </a:rPr>
              <a:t>Copyright © 2025 by Boston Consulting Group. All rights reserved.</a:t>
            </a:r>
          </a:p>
        </p:txBody>
      </p:sp>
      <p:sp>
        <p:nvSpPr>
          <p:cNvPr id="10" name="TextBox 9"/>
          <p:cNvSpPr txBox="1"/>
          <p:nvPr userDrawn="1"/>
        </p:nvSpPr>
        <p:spPr>
          <a:xfrm>
            <a:off x="361682" y="3262146"/>
            <a:ext cx="1429365" cy="332399"/>
          </a:xfrm>
          <a:prstGeom prst="rect">
            <a:avLst/>
          </a:prstGeom>
          <a:noFill/>
        </p:spPr>
        <p:txBody>
          <a:bodyPr wrap="square" lIns="91440" tIns="0" rIns="91440" bIns="0" rtlCol="0" anchor="t">
            <a:spAutoFit/>
          </a:bodyPr>
          <a:lstStyle/>
          <a:p>
            <a:pPr>
              <a:lnSpc>
                <a:spcPct val="90000"/>
              </a:lnSpc>
              <a:spcAft>
                <a:spcPts val="600"/>
              </a:spcAft>
            </a:pPr>
            <a:r>
              <a:rPr lang="en-US" sz="2400" dirty="0">
                <a:solidFill>
                  <a:schemeClr val="bg1"/>
                </a:solidFill>
                <a:latin typeface="+mn-lt"/>
                <a:ea typeface="+mn-ea"/>
                <a:cs typeface="+mn-cs"/>
              </a:rPr>
              <a:t>Agenda</a:t>
            </a:r>
          </a:p>
        </p:txBody>
      </p:sp>
      <p:sp>
        <p:nvSpPr>
          <p:cNvPr id="13" name="Slide Number Placeholder 5">
            <a:extLst>
              <a:ext uri="{FF2B5EF4-FFF2-40B4-BE49-F238E27FC236}">
                <a16:creationId xmlns:a16="http://schemas.microsoft.com/office/drawing/2014/main" id="{1CA7C4A0-20CD-4175-A42E-D835ACC782E4}"/>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latin typeface="+mn-lt"/>
                <a:ea typeface="+mn-ea"/>
                <a:cs typeface="+mn-cs"/>
              </a:rPr>
              <a:pPr/>
              <a:t>‹#›</a:t>
            </a:fld>
            <a:endParaRPr lang="en-ZA" dirty="0">
              <a:latin typeface="+mn-lt"/>
              <a:ea typeface="+mn-ea"/>
              <a:cs typeface="+mn-cs"/>
            </a:endParaRPr>
          </a:p>
        </p:txBody>
      </p:sp>
    </p:spTree>
    <p:extLst>
      <p:ext uri="{BB962C8B-B14F-4D97-AF65-F5344CB8AC3E}">
        <p14:creationId xmlns:p14="http://schemas.microsoft.com/office/powerpoint/2010/main" val="8030574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preserve="1" userDrawn="1">
  <p:cSld name="1_Agenda 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303774824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mn-lt"/>
              <a:ea typeface="+mn-ea"/>
              <a:cs typeface="+mn-cs"/>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mn-lt"/>
              <a:ea typeface="+mn-ea"/>
              <a:cs typeface="+mn-cs"/>
              <a:sym typeface="Trebuchet MS" panose="020B0603020202020204" pitchFamily="34" charset="0"/>
            </a:endParaRPr>
          </a:p>
        </p:txBody>
      </p:sp>
      <p:sp>
        <p:nvSpPr>
          <p:cNvPr id="20" name="TextBox 19"/>
          <p:cNvSpPr txBox="1"/>
          <p:nvPr userDrawn="1"/>
        </p:nvSpPr>
        <p:spPr>
          <a:xfrm>
            <a:off x="361682" y="2577934"/>
            <a:ext cx="3087718" cy="1761764"/>
          </a:xfrm>
          <a:prstGeom prst="rect">
            <a:avLst/>
          </a:prstGeom>
          <a:noFill/>
        </p:spPr>
        <p:txBody>
          <a:bodyPr wrap="square" lIns="91440" tIns="0" rIns="91440" bIns="0" rtlCol="0" anchor="ctr">
            <a:spAutoFit/>
          </a:bodyPr>
          <a:lstStyle/>
          <a:p>
            <a:pPr marL="0" indent="0">
              <a:lnSpc>
                <a:spcPct val="106000"/>
              </a:lnSpc>
              <a:spcAft>
                <a:spcPts val="700"/>
              </a:spcAft>
              <a:buFontTx/>
              <a:buNone/>
            </a:pPr>
            <a:r>
              <a:rPr lang="en-US" sz="5400" dirty="0">
                <a:solidFill>
                  <a:schemeClr val="tx2"/>
                </a:solidFill>
                <a:latin typeface="+mn-lt"/>
                <a:ea typeface="+mn-ea"/>
                <a:cs typeface="+mn-cs"/>
                <a:sym typeface="Trebuchet MS" panose="020B0603020202020204" pitchFamily="34" charset="0"/>
              </a:rPr>
              <a:t>Table of contents</a:t>
            </a:r>
          </a:p>
        </p:txBody>
      </p:sp>
      <p:sp>
        <p:nvSpPr>
          <p:cNvPr id="24"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Trebuchet MS" panose="020B0603020202020204" pitchFamily="34" charset="0"/>
              </a:rPr>
              <a:t>Copyright © 2025 by Boston Consulting Group. All rights reserved.</a:t>
            </a:r>
          </a:p>
        </p:txBody>
      </p:sp>
      <p:pic>
        <p:nvPicPr>
          <p:cNvPr id="9" name="Picture 8"/>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
        <p:nvSpPr>
          <p:cNvPr id="12" name="Slide Number Placeholder 5">
            <a:extLst>
              <a:ext uri="{FF2B5EF4-FFF2-40B4-BE49-F238E27FC236}">
                <a16:creationId xmlns:a16="http://schemas.microsoft.com/office/drawing/2014/main" id="{82046602-C27F-4C64-8F6C-69CF5B50C142}"/>
              </a:ext>
            </a:extLst>
          </p:cNvPr>
          <p:cNvSpPr txBox="1">
            <a:spLocks/>
          </p:cNvSpPr>
          <p:nvPr userDrawn="1"/>
        </p:nvSpPr>
        <p:spPr>
          <a:xfrm>
            <a:off x="11397804" y="6356352"/>
            <a:ext cx="347729"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B1497D-D85C-49F0-B0C9-9C5FED4EAE9E}" type="slidenum">
              <a:rPr lang="en-ZA" smtClean="0">
                <a:solidFill>
                  <a:srgbClr val="FFFFFF"/>
                </a:solidFill>
                <a:latin typeface="+mn-lt"/>
                <a:ea typeface="+mn-ea"/>
                <a:cs typeface="+mn-cs"/>
              </a:rPr>
              <a:pPr/>
              <a:t>‹#›</a:t>
            </a:fld>
            <a:endParaRPr lang="en-ZA" dirty="0">
              <a:solidFill>
                <a:srgbClr val="FFFFFF"/>
              </a:solidFill>
              <a:latin typeface="+mn-lt"/>
              <a:ea typeface="+mn-ea"/>
              <a:cs typeface="+mn-cs"/>
            </a:endParaRPr>
          </a:p>
        </p:txBody>
      </p:sp>
    </p:spTree>
    <p:extLst>
      <p:ext uri="{BB962C8B-B14F-4D97-AF65-F5344CB8AC3E}">
        <p14:creationId xmlns:p14="http://schemas.microsoft.com/office/powerpoint/2010/main" val="22904193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1"/>
        </a:soli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8C384E3-682C-97FF-03B3-8B2EB97FA4E1}"/>
              </a:ext>
            </a:extLst>
          </p:cNvPr>
          <p:cNvGrpSpPr/>
          <p:nvPr userDrawn="1"/>
        </p:nvGrpSpPr>
        <p:grpSpPr>
          <a:xfrm>
            <a:off x="-636" y="0"/>
            <a:ext cx="4184940" cy="4668934"/>
            <a:chOff x="-636" y="-2959"/>
            <a:chExt cx="4184940" cy="4668934"/>
          </a:xfrm>
        </p:grpSpPr>
        <p:pic>
          <p:nvPicPr>
            <p:cNvPr id="16" name="Picture 15" descr="A power lines in a tower&#10;&#10;Description automatically generated">
              <a:extLst>
                <a:ext uri="{FF2B5EF4-FFF2-40B4-BE49-F238E27FC236}">
                  <a16:creationId xmlns:a16="http://schemas.microsoft.com/office/drawing/2014/main" id="{D958CFEE-012D-A177-84C7-E1BFD9FB500B}"/>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harpenSoften amount="-16000"/>
                      </a14:imgEffect>
                    </a14:imgLayer>
                  </a14:imgProps>
                </a:ext>
                <a:ext uri="{28A0092B-C50C-407E-A947-70E740481C1C}">
                  <a14:useLocalDpi xmlns:a14="http://schemas.microsoft.com/office/drawing/2010/main"/>
                </a:ext>
              </a:extLst>
            </a:blip>
            <a:stretch>
              <a:fillRect/>
            </a:stretch>
          </p:blipFill>
          <p:spPr>
            <a:xfrm>
              <a:off x="-636" y="18566"/>
              <a:ext cx="4184940" cy="4647409"/>
            </a:xfrm>
            <a:prstGeom prst="rect">
              <a:avLst/>
            </a:prstGeom>
            <a:noFill/>
          </p:spPr>
        </p:pic>
        <p:pic>
          <p:nvPicPr>
            <p:cNvPr id="17" name="Picture 16" descr="A black and white gradient&#10;&#10;Description automatically generated">
              <a:extLst>
                <a:ext uri="{FF2B5EF4-FFF2-40B4-BE49-F238E27FC236}">
                  <a16:creationId xmlns:a16="http://schemas.microsoft.com/office/drawing/2014/main" id="{6F434B16-A25E-E98B-6B5D-C5C56B2572AE}"/>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09156" y="-2959"/>
              <a:ext cx="3855270" cy="3784661"/>
            </a:xfrm>
            <a:prstGeom prst="rect">
              <a:avLst/>
            </a:prstGeom>
          </p:spPr>
        </p:pic>
      </p:grpSp>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7" imgW="270" imgH="270" progId="TCLayout.ActiveDocument.1">
                  <p:embed/>
                </p:oleObj>
              </mc:Choice>
              <mc:Fallback>
                <p:oleObj name="think-cell Slide" r:id="rId7" imgW="270" imgH="270" progId="TCLayout.ActiveDocument.1">
                  <p:embed/>
                  <p:pic>
                    <p:nvPicPr>
                      <p:cNvPr id="7" name="Object 6" hidden="1"/>
                      <p:cNvPicPr/>
                      <p:nvPr/>
                    </p:nvPicPr>
                    <p:blipFill>
                      <a:blip r:embed="rId8"/>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pic>
        <p:nvPicPr>
          <p:cNvPr id="18" name="Picture 17">
            <a:extLst>
              <a:ext uri="{FF2B5EF4-FFF2-40B4-BE49-F238E27FC236}">
                <a16:creationId xmlns:a16="http://schemas.microsoft.com/office/drawing/2014/main" id="{6B085070-5ABA-31E7-632F-0611553009D7}"/>
              </a:ext>
            </a:extLst>
          </p:cNvPr>
          <p:cNvPicPr>
            <a:picLocks noChangeAspect="1"/>
          </p:cNvPicPr>
          <p:nvPr userDrawn="1"/>
        </p:nvPicPr>
        <p:blipFill>
          <a:blip r:embed="rId9">
            <a:extLst>
              <a:ext uri="{28A0092B-C50C-407E-A947-70E740481C1C}">
                <a14:useLocalDpi xmlns:a14="http://schemas.microsoft.com/office/drawing/2010/main"/>
              </a:ext>
            </a:extLst>
          </a:blip>
          <a:srcRect/>
          <a:stretch/>
        </p:blipFill>
        <p:spPr>
          <a:xfrm>
            <a:off x="-635" y="4132045"/>
            <a:ext cx="12192636" cy="2476628"/>
          </a:xfrm>
          <a:prstGeom prst="rect">
            <a:avLst/>
          </a:prstGeom>
        </p:spPr>
      </p:pic>
      <p:sp>
        <p:nvSpPr>
          <p:cNvPr id="26" name="Rectangle 25">
            <a:extLst>
              <a:ext uri="{FF2B5EF4-FFF2-40B4-BE49-F238E27FC236}">
                <a16:creationId xmlns:a16="http://schemas.microsoft.com/office/drawing/2014/main" id="{7AF18338-7987-F843-7A24-C7E061E84633}"/>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7" name="Title 1">
            <a:extLst>
              <a:ext uri="{FF2B5EF4-FFF2-40B4-BE49-F238E27FC236}">
                <a16:creationId xmlns:a16="http://schemas.microsoft.com/office/drawing/2014/main" id="{ADCA0E0D-5B64-74B1-53A1-0C50886223EA}"/>
              </a:ext>
            </a:extLst>
          </p:cNvPr>
          <p:cNvSpPr>
            <a:spLocks noGrp="1"/>
          </p:cNvSpPr>
          <p:nvPr>
            <p:ph type="ctrTitle" hasCustomPrompt="1"/>
          </p:nvPr>
        </p:nvSpPr>
        <p:spPr>
          <a:xfrm>
            <a:off x="4618049" y="1404739"/>
            <a:ext cx="7117691" cy="676275"/>
          </a:xfrm>
          <a:prstGeom prst="rect">
            <a:avLst/>
          </a:prstGeom>
        </p:spPr>
        <p:txBody>
          <a:bodyPr/>
          <a:lstStyle>
            <a:lvl1pPr algn="r">
              <a:defRPr sz="3200">
                <a:solidFill>
                  <a:schemeClr val="tx1"/>
                </a:solidFill>
              </a:defRPr>
            </a:lvl1pPr>
          </a:lstStyle>
          <a:p>
            <a:r>
              <a:rPr lang="en-US" dirty="0"/>
              <a:t>Title of </a:t>
            </a:r>
            <a:r>
              <a:rPr lang="en-US" b="1" dirty="0"/>
              <a:t>Presentation</a:t>
            </a:r>
          </a:p>
        </p:txBody>
      </p:sp>
      <p:pic>
        <p:nvPicPr>
          <p:cNvPr id="11" name="Picture 10">
            <a:extLst>
              <a:ext uri="{FF2B5EF4-FFF2-40B4-BE49-F238E27FC236}">
                <a16:creationId xmlns:a16="http://schemas.microsoft.com/office/drawing/2014/main" id="{28379FC9-C387-DD8C-52E9-C25ED198D75C}"/>
              </a:ext>
            </a:extLst>
          </p:cNvPr>
          <p:cNvPicPr>
            <a:picLocks noChangeAspect="1"/>
          </p:cNvPicPr>
          <p:nvPr userDrawn="1"/>
        </p:nvPicPr>
        <p:blipFill rotWithShape="1">
          <a:blip r:embed="rId10" cstate="screen">
            <a:extLst>
              <a:ext uri="{28A0092B-C50C-407E-A947-70E740481C1C}">
                <a14:useLocalDpi xmlns:a14="http://schemas.microsoft.com/office/drawing/2010/main"/>
              </a:ext>
            </a:extLst>
          </a:blip>
          <a:srcRect l="-959" t="-705" r="-3001" b="-22840"/>
          <a:stretch/>
        </p:blipFill>
        <p:spPr>
          <a:xfrm>
            <a:off x="456262" y="2081012"/>
            <a:ext cx="4092879" cy="4408824"/>
          </a:xfrm>
          <a:prstGeom prst="rect">
            <a:avLst/>
          </a:prstGeom>
        </p:spPr>
      </p:pic>
      <p:pic>
        <p:nvPicPr>
          <p:cNvPr id="12" name="Picture 11">
            <a:extLst>
              <a:ext uri="{FF2B5EF4-FFF2-40B4-BE49-F238E27FC236}">
                <a16:creationId xmlns:a16="http://schemas.microsoft.com/office/drawing/2014/main" id="{DA448A29-B601-0621-9471-E45F823A0772}"/>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73579" y="3929371"/>
            <a:ext cx="2264704" cy="2028811"/>
          </a:xfrm>
          <a:prstGeom prst="rect">
            <a:avLst/>
          </a:prstGeom>
        </p:spPr>
      </p:pic>
      <p:sp>
        <p:nvSpPr>
          <p:cNvPr id="13" name="Picture Placeholder 101">
            <a:extLst>
              <a:ext uri="{FF2B5EF4-FFF2-40B4-BE49-F238E27FC236}">
                <a16:creationId xmlns:a16="http://schemas.microsoft.com/office/drawing/2014/main" id="{BC1898AE-013E-77BB-BCCC-81D7F5525615}"/>
              </a:ext>
            </a:extLst>
          </p:cNvPr>
          <p:cNvSpPr>
            <a:spLocks noGrp="1"/>
          </p:cNvSpPr>
          <p:nvPr>
            <p:ph type="pic" sz="quarter" idx="14" hasCustomPrompt="1"/>
          </p:nvPr>
        </p:nvSpPr>
        <p:spPr>
          <a:xfrm>
            <a:off x="364199" y="3996036"/>
            <a:ext cx="1895476" cy="1895476"/>
          </a:xfrm>
          <a:prstGeom prst="ellipse">
            <a:avLst/>
          </a:prstGeom>
          <a:solidFill>
            <a:srgbClr val="C97A00"/>
          </a:solidFill>
          <a:ln>
            <a:noFill/>
          </a:ln>
        </p:spPr>
        <p:txBody>
          <a:bodyPr anchor="ctr"/>
          <a:lstStyle>
            <a:lvl1pPr marL="0" indent="0" algn="ctr">
              <a:buNone/>
              <a:defRPr sz="2400">
                <a:solidFill>
                  <a:schemeClr val="bg1"/>
                </a:solidFill>
              </a:defRPr>
            </a:lvl1pPr>
          </a:lstStyle>
          <a:p>
            <a:r>
              <a:rPr lang="en-US" dirty="0"/>
              <a:t>Click here to insert image</a:t>
            </a:r>
          </a:p>
        </p:txBody>
      </p:sp>
      <p:sp>
        <p:nvSpPr>
          <p:cNvPr id="14" name="Picture Placeholder 14">
            <a:extLst>
              <a:ext uri="{FF2B5EF4-FFF2-40B4-BE49-F238E27FC236}">
                <a16:creationId xmlns:a16="http://schemas.microsoft.com/office/drawing/2014/main" id="{DF052B9A-363A-5767-AF94-AFD6A8202CA0}"/>
              </a:ext>
            </a:extLst>
          </p:cNvPr>
          <p:cNvSpPr>
            <a:spLocks noGrp="1"/>
          </p:cNvSpPr>
          <p:nvPr>
            <p:ph type="pic" sz="quarter" idx="15" hasCustomPrompt="1"/>
          </p:nvPr>
        </p:nvSpPr>
        <p:spPr>
          <a:xfrm>
            <a:off x="990499" y="2213886"/>
            <a:ext cx="3305746" cy="3305746"/>
          </a:xfrm>
          <a:custGeom>
            <a:avLst/>
            <a:gdLst>
              <a:gd name="connsiteX0" fmla="*/ 1652873 w 3305746"/>
              <a:gd name="connsiteY0" fmla="*/ 0 h 3305746"/>
              <a:gd name="connsiteX1" fmla="*/ 3305746 w 3305746"/>
              <a:gd name="connsiteY1" fmla="*/ 1652873 h 3305746"/>
              <a:gd name="connsiteX2" fmla="*/ 1652873 w 3305746"/>
              <a:gd name="connsiteY2" fmla="*/ 3305746 h 3305746"/>
              <a:gd name="connsiteX3" fmla="*/ 1319761 w 3305746"/>
              <a:gd name="connsiteY3" fmla="*/ 3272166 h 3305746"/>
              <a:gd name="connsiteX4" fmla="*/ 1207343 w 3305746"/>
              <a:gd name="connsiteY4" fmla="*/ 3243260 h 3305746"/>
              <a:gd name="connsiteX5" fmla="*/ 1225332 w 3305746"/>
              <a:gd name="connsiteY5" fmla="*/ 3213650 h 3305746"/>
              <a:gd name="connsiteX6" fmla="*/ 1347784 w 3305746"/>
              <a:gd name="connsiteY6" fmla="*/ 2730048 h 3305746"/>
              <a:gd name="connsiteX7" fmla="*/ 333220 w 3305746"/>
              <a:gd name="connsiteY7" fmla="*/ 1715484 h 3305746"/>
              <a:gd name="connsiteX8" fmla="*/ 31520 w 3305746"/>
              <a:gd name="connsiteY8" fmla="*/ 1761097 h 3305746"/>
              <a:gd name="connsiteX9" fmla="*/ 5938 w 3305746"/>
              <a:gd name="connsiteY9" fmla="*/ 1770460 h 3305746"/>
              <a:gd name="connsiteX10" fmla="*/ 0 w 3305746"/>
              <a:gd name="connsiteY10" fmla="*/ 1652873 h 3305746"/>
              <a:gd name="connsiteX11" fmla="*/ 1652873 w 3305746"/>
              <a:gd name="connsiteY11" fmla="*/ 0 h 3305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05746" h="3305746">
                <a:moveTo>
                  <a:pt x="1652873" y="0"/>
                </a:moveTo>
                <a:cubicBezTo>
                  <a:pt x="2565730" y="0"/>
                  <a:pt x="3305746" y="740016"/>
                  <a:pt x="3305746" y="1652873"/>
                </a:cubicBezTo>
                <a:cubicBezTo>
                  <a:pt x="3305746" y="2565730"/>
                  <a:pt x="2565730" y="3305746"/>
                  <a:pt x="1652873" y="3305746"/>
                </a:cubicBezTo>
                <a:cubicBezTo>
                  <a:pt x="1538766" y="3305746"/>
                  <a:pt x="1427360" y="3294183"/>
                  <a:pt x="1319761" y="3272166"/>
                </a:cubicBezTo>
                <a:lnTo>
                  <a:pt x="1207343" y="3243260"/>
                </a:lnTo>
                <a:lnTo>
                  <a:pt x="1225332" y="3213650"/>
                </a:lnTo>
                <a:cubicBezTo>
                  <a:pt x="1303425" y="3069893"/>
                  <a:pt x="1347784" y="2905151"/>
                  <a:pt x="1347784" y="2730048"/>
                </a:cubicBezTo>
                <a:cubicBezTo>
                  <a:pt x="1347784" y="2169720"/>
                  <a:pt x="893548" y="1715484"/>
                  <a:pt x="333220" y="1715484"/>
                </a:cubicBezTo>
                <a:cubicBezTo>
                  <a:pt x="228159" y="1715484"/>
                  <a:pt x="126827" y="1731453"/>
                  <a:pt x="31520" y="1761097"/>
                </a:cubicBezTo>
                <a:lnTo>
                  <a:pt x="5938" y="1770460"/>
                </a:lnTo>
                <a:lnTo>
                  <a:pt x="0" y="1652873"/>
                </a:lnTo>
                <a:cubicBezTo>
                  <a:pt x="0" y="740016"/>
                  <a:pt x="740016" y="0"/>
                  <a:pt x="1652873" y="0"/>
                </a:cubicBezTo>
                <a:close/>
              </a:path>
            </a:pathLst>
          </a:custGeom>
          <a:solidFill>
            <a:srgbClr val="C97A00"/>
          </a:solidFill>
          <a:ln>
            <a:noFill/>
          </a:ln>
        </p:spPr>
        <p:txBody>
          <a:bodyPr wrap="square" anchor="ctr">
            <a:noAutofit/>
          </a:bodyPr>
          <a:lstStyle>
            <a:lvl1pPr marL="0" indent="0" algn="ctr">
              <a:buNone/>
              <a:defRPr sz="2400">
                <a:solidFill>
                  <a:schemeClr val="bg1"/>
                </a:solidFill>
              </a:defRPr>
            </a:lvl1pPr>
          </a:lstStyle>
          <a:p>
            <a:r>
              <a:rPr lang="en-US" dirty="0"/>
              <a:t>Click here </a:t>
            </a:r>
            <a:br>
              <a:rPr lang="en-US" dirty="0"/>
            </a:br>
            <a:r>
              <a:rPr lang="en-US" dirty="0"/>
              <a:t>to insert</a:t>
            </a:r>
          </a:p>
          <a:p>
            <a:r>
              <a:rPr lang="en-US" dirty="0"/>
              <a:t>image</a:t>
            </a:r>
          </a:p>
        </p:txBody>
      </p:sp>
    </p:spTree>
    <p:extLst>
      <p:ext uri="{BB962C8B-B14F-4D97-AF65-F5344CB8AC3E}">
        <p14:creationId xmlns:p14="http://schemas.microsoft.com/office/powerpoint/2010/main" val="3304071456"/>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40" y="2241802"/>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11" name="Picture Placeholder 5">
            <a:extLst>
              <a:ext uri="{FF2B5EF4-FFF2-40B4-BE49-F238E27FC236}">
                <a16:creationId xmlns:a16="http://schemas.microsoft.com/office/drawing/2014/main" id="{53E77A3B-B320-4C09-0FDF-7F1B0E81B64C}"/>
              </a:ext>
            </a:extLst>
          </p:cNvPr>
          <p:cNvSpPr>
            <a:spLocks noGrp="1"/>
          </p:cNvSpPr>
          <p:nvPr>
            <p:ph type="pic" sz="quarter" idx="10" hasCustomPrompt="1"/>
          </p:nvPr>
        </p:nvSpPr>
        <p:spPr>
          <a:xfrm>
            <a:off x="0" y="4142876"/>
            <a:ext cx="121920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5EA9F132-5B21-E13F-3DD4-5A76269137FE}"/>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55533027"/>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1_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Picture Placeholder 5">
            <a:extLst>
              <a:ext uri="{FF2B5EF4-FFF2-40B4-BE49-F238E27FC236}">
                <a16:creationId xmlns:a16="http://schemas.microsoft.com/office/drawing/2014/main" id="{F447FC08-0CA1-C812-957B-303369CEC0B0}"/>
              </a:ext>
            </a:extLst>
          </p:cNvPr>
          <p:cNvSpPr>
            <a:spLocks noGrp="1"/>
          </p:cNvSpPr>
          <p:nvPr>
            <p:ph type="pic" sz="quarter" idx="10" hasCustomPrompt="1"/>
          </p:nvPr>
        </p:nvSpPr>
        <p:spPr>
          <a:xfrm>
            <a:off x="0" y="4142876"/>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40" y="2241802"/>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5" name="Picture Placeholder 5">
            <a:extLst>
              <a:ext uri="{FF2B5EF4-FFF2-40B4-BE49-F238E27FC236}">
                <a16:creationId xmlns:a16="http://schemas.microsoft.com/office/drawing/2014/main" id="{DBBB6FBC-E3C9-3B31-3EF0-38D626E1E1D4}"/>
              </a:ext>
            </a:extLst>
          </p:cNvPr>
          <p:cNvSpPr>
            <a:spLocks noGrp="1"/>
          </p:cNvSpPr>
          <p:nvPr>
            <p:ph type="pic" sz="quarter" idx="11" hasCustomPrompt="1"/>
          </p:nvPr>
        </p:nvSpPr>
        <p:spPr>
          <a:xfrm>
            <a:off x="4114800" y="4142876"/>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11" name="Picture Placeholder 5">
            <a:extLst>
              <a:ext uri="{FF2B5EF4-FFF2-40B4-BE49-F238E27FC236}">
                <a16:creationId xmlns:a16="http://schemas.microsoft.com/office/drawing/2014/main" id="{5AF0A9FC-BFA5-B482-1275-4088CD882898}"/>
              </a:ext>
            </a:extLst>
          </p:cNvPr>
          <p:cNvSpPr>
            <a:spLocks noGrp="1"/>
          </p:cNvSpPr>
          <p:nvPr>
            <p:ph type="pic" sz="quarter" idx="12" hasCustomPrompt="1"/>
          </p:nvPr>
        </p:nvSpPr>
        <p:spPr>
          <a:xfrm>
            <a:off x="8229600" y="4142876"/>
            <a:ext cx="39624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C37B8CCE-72D0-1BBF-D066-4AF8ED0D6F84}"/>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708356207"/>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Conclusion Chapter Slide">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F7C3906-7D26-F847-D210-DC8F472D4016}"/>
              </a:ext>
            </a:extLst>
          </p:cNvPr>
          <p:cNvPicPr>
            <a:picLocks noChangeAspect="1"/>
          </p:cNvPicPr>
          <p:nvPr userDrawn="1"/>
        </p:nvPicPr>
        <p:blipFill>
          <a:blip r:embed="rId4"/>
          <a:stretch>
            <a:fillRect/>
          </a:stretch>
        </p:blipFill>
        <p:spPr>
          <a:xfrm>
            <a:off x="847291" y="1463747"/>
            <a:ext cx="3937000" cy="3568700"/>
          </a:xfrm>
          <a:prstGeom prst="rect">
            <a:avLst/>
          </a:prstGeom>
        </p:spPr>
      </p:pic>
      <p:sp>
        <p:nvSpPr>
          <p:cNvPr id="5" name="Picture Placeholder 4">
            <a:extLst>
              <a:ext uri="{FF2B5EF4-FFF2-40B4-BE49-F238E27FC236}">
                <a16:creationId xmlns:a16="http://schemas.microsoft.com/office/drawing/2014/main" id="{F87BD48D-91A6-B706-71D6-9D1F30170652}"/>
              </a:ext>
            </a:extLst>
          </p:cNvPr>
          <p:cNvSpPr>
            <a:spLocks noGrp="1"/>
          </p:cNvSpPr>
          <p:nvPr>
            <p:ph type="pic" sz="quarter" idx="13" hasCustomPrompt="1"/>
          </p:nvPr>
        </p:nvSpPr>
        <p:spPr>
          <a:xfrm>
            <a:off x="1333037" y="1598327"/>
            <a:ext cx="3294851"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rgbClr val="C97A00"/>
          </a:solidFill>
          <a:ln>
            <a:no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pic>
        <p:nvPicPr>
          <p:cNvPr id="3" name="Picture 2">
            <a:extLst>
              <a:ext uri="{FF2B5EF4-FFF2-40B4-BE49-F238E27FC236}">
                <a16:creationId xmlns:a16="http://schemas.microsoft.com/office/drawing/2014/main" id="{6C947886-6017-45AB-58FC-1E7A42079A3B}"/>
              </a:ext>
            </a:extLst>
          </p:cNvPr>
          <p:cNvPicPr>
            <a:picLocks/>
          </p:cNvPicPr>
          <p:nvPr userDrawn="1"/>
        </p:nvPicPr>
        <p:blipFill>
          <a:blip r:embed="rId5" cstate="screen">
            <a:extLst>
              <a:ext uri="{28A0092B-C50C-407E-A947-70E740481C1C}">
                <a14:useLocalDpi xmlns:a14="http://schemas.microsoft.com/office/drawing/2010/main"/>
              </a:ext>
            </a:extLst>
          </a:blip>
          <a:stretch>
            <a:fillRect/>
          </a:stretch>
        </p:blipFill>
        <p:spPr>
          <a:xfrm>
            <a:off x="451165" y="3285600"/>
            <a:ext cx="2264400" cy="2048400"/>
          </a:xfrm>
          <a:prstGeom prst="rect">
            <a:avLst/>
          </a:prstGeom>
        </p:spPr>
      </p:pic>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7" name="Object 6" hidden="1"/>
                      <p:cNvPicPr/>
                      <p:nvPr/>
                    </p:nvPicPr>
                    <p:blipFill>
                      <a:blip r:embed="rId7"/>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740" y="2867099"/>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12192000" cy="26402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Picture Placeholder 101">
            <a:extLst>
              <a:ext uri="{FF2B5EF4-FFF2-40B4-BE49-F238E27FC236}">
                <a16:creationId xmlns:a16="http://schemas.microsoft.com/office/drawing/2014/main" id="{F5F2CF35-ACC4-A108-DD87-92F9426534E9}"/>
              </a:ext>
            </a:extLst>
          </p:cNvPr>
          <p:cNvSpPr>
            <a:spLocks noGrp="1"/>
          </p:cNvSpPr>
          <p:nvPr>
            <p:ph type="pic" sz="quarter" idx="14" hasCustomPrompt="1"/>
          </p:nvPr>
        </p:nvSpPr>
        <p:spPr>
          <a:xfrm>
            <a:off x="737623" y="3364197"/>
            <a:ext cx="1895476" cy="1895476"/>
          </a:xfrm>
          <a:prstGeom prst="ellipse">
            <a:avLst/>
          </a:prstGeom>
          <a:solidFill>
            <a:srgbClr val="C97A00"/>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spTree>
    <p:extLst>
      <p:ext uri="{BB962C8B-B14F-4D97-AF65-F5344CB8AC3E}">
        <p14:creationId xmlns:p14="http://schemas.microsoft.com/office/powerpoint/2010/main" val="3722497601"/>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a:p>
        </p:txBody>
      </p:sp>
    </p:spTree>
    <p:extLst>
      <p:ext uri="{BB962C8B-B14F-4D97-AF65-F5344CB8AC3E}">
        <p14:creationId xmlns:p14="http://schemas.microsoft.com/office/powerpoint/2010/main" val="2356101760"/>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5"/>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450948794"/>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a:p>
        </p:txBody>
      </p:sp>
    </p:spTree>
    <p:extLst>
      <p:ext uri="{BB962C8B-B14F-4D97-AF65-F5344CB8AC3E}">
        <p14:creationId xmlns:p14="http://schemas.microsoft.com/office/powerpoint/2010/main" val="3184182110"/>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a:p>
        </p:txBody>
      </p:sp>
      <p:sp>
        <p:nvSpPr>
          <p:cNvPr id="5" name="Rectangle 4">
            <a:extLst>
              <a:ext uri="{FF2B5EF4-FFF2-40B4-BE49-F238E27FC236}">
                <a16:creationId xmlns:a16="http://schemas.microsoft.com/office/drawing/2014/main" id="{BB9EED64-0DEB-A705-F1C8-127F77BB42B1}"/>
              </a:ext>
            </a:extLst>
          </p:cNvPr>
          <p:cNvSpPr/>
          <p:nvPr userDrawn="1"/>
        </p:nvSpPr>
        <p:spPr>
          <a:xfrm>
            <a:off x="0" y="6176965"/>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059132395"/>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Arial" panose="020B0604020202020204" pitchFamily="34" charset="0"/>
              <a:sym typeface="Arial" panose="020B0604020202020204" pitchFamily="34" charset="0"/>
            </a:endParaRPr>
          </a:p>
        </p:txBody>
      </p:sp>
      <p:pic>
        <p:nvPicPr>
          <p:cNvPr id="18" name="Picture 17">
            <a:extLst>
              <a:ext uri="{FF2B5EF4-FFF2-40B4-BE49-F238E27FC236}">
                <a16:creationId xmlns:a16="http://schemas.microsoft.com/office/drawing/2014/main" id="{6B085070-5ABA-31E7-632F-0611553009D7}"/>
              </a:ext>
            </a:extLst>
          </p:cNvPr>
          <p:cNvPicPr>
            <a:picLocks noChangeAspect="1"/>
          </p:cNvPicPr>
          <p:nvPr userDrawn="1"/>
        </p:nvPicPr>
        <p:blipFill>
          <a:blip r:embed="rId6">
            <a:extLst>
              <a:ext uri="{28A0092B-C50C-407E-A947-70E740481C1C}">
                <a14:useLocalDpi xmlns:a14="http://schemas.microsoft.com/office/drawing/2010/main"/>
              </a:ext>
            </a:extLst>
          </a:blip>
          <a:srcRect/>
          <a:stretch/>
        </p:blipFill>
        <p:spPr>
          <a:xfrm>
            <a:off x="-635" y="4132045"/>
            <a:ext cx="12192636" cy="2476628"/>
          </a:xfrm>
          <a:prstGeom prst="rect">
            <a:avLst/>
          </a:prstGeom>
        </p:spPr>
      </p:pic>
      <p:sp>
        <p:nvSpPr>
          <p:cNvPr id="26" name="Rectangle 25">
            <a:extLst>
              <a:ext uri="{FF2B5EF4-FFF2-40B4-BE49-F238E27FC236}">
                <a16:creationId xmlns:a16="http://schemas.microsoft.com/office/drawing/2014/main" id="{7AF18338-7987-F843-7A24-C7E061E84633}"/>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 name="Picture 1">
            <a:extLst>
              <a:ext uri="{FF2B5EF4-FFF2-40B4-BE49-F238E27FC236}">
                <a16:creationId xmlns:a16="http://schemas.microsoft.com/office/drawing/2014/main" id="{B69916C4-EAFC-9D67-10B5-FCFACF7D35E1}"/>
              </a:ext>
            </a:extLst>
          </p:cNvPr>
          <p:cNvPicPr>
            <a:picLocks noChangeAspect="1"/>
          </p:cNvPicPr>
          <p:nvPr userDrawn="1"/>
        </p:nvPicPr>
        <p:blipFill>
          <a:blip r:embed="rId7"/>
          <a:stretch>
            <a:fillRect/>
          </a:stretch>
        </p:blipFill>
        <p:spPr>
          <a:xfrm>
            <a:off x="818261" y="2110042"/>
            <a:ext cx="3937000" cy="3568700"/>
          </a:xfrm>
          <a:prstGeom prst="rect">
            <a:avLst/>
          </a:prstGeom>
        </p:spPr>
      </p:pic>
      <p:pic>
        <p:nvPicPr>
          <p:cNvPr id="3" name="Picture 2">
            <a:extLst>
              <a:ext uri="{FF2B5EF4-FFF2-40B4-BE49-F238E27FC236}">
                <a16:creationId xmlns:a16="http://schemas.microsoft.com/office/drawing/2014/main" id="{DAEA18EA-0E1F-240D-DE7C-C9CC84E0816C}"/>
              </a:ext>
            </a:extLst>
          </p:cNvPr>
          <p:cNvPicPr>
            <a:picLocks noChangeAspect="1"/>
          </p:cNvPicPr>
          <p:nvPr userDrawn="1"/>
        </p:nvPicPr>
        <p:blipFill>
          <a:blip r:embed="rId8"/>
          <a:stretch>
            <a:fillRect/>
          </a:stretch>
        </p:blipFill>
        <p:spPr>
          <a:xfrm>
            <a:off x="427231" y="3933821"/>
            <a:ext cx="2260600" cy="2044700"/>
          </a:xfrm>
          <a:prstGeom prst="rect">
            <a:avLst/>
          </a:prstGeom>
        </p:spPr>
      </p:pic>
      <p:sp>
        <p:nvSpPr>
          <p:cNvPr id="4" name="Picture Placeholder 101">
            <a:extLst>
              <a:ext uri="{FF2B5EF4-FFF2-40B4-BE49-F238E27FC236}">
                <a16:creationId xmlns:a16="http://schemas.microsoft.com/office/drawing/2014/main" id="{BA61F4DB-F9E7-C717-1797-CE92AFF6F58C}"/>
              </a:ext>
            </a:extLst>
          </p:cNvPr>
          <p:cNvSpPr>
            <a:spLocks noGrp="1"/>
          </p:cNvSpPr>
          <p:nvPr>
            <p:ph type="pic" sz="quarter" idx="15" hasCustomPrompt="1"/>
          </p:nvPr>
        </p:nvSpPr>
        <p:spPr>
          <a:xfrm>
            <a:off x="720167" y="4005258"/>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a:t>Insert visual</a:t>
            </a:r>
          </a:p>
        </p:txBody>
      </p:sp>
      <p:sp>
        <p:nvSpPr>
          <p:cNvPr id="5" name="Picture Placeholder 103">
            <a:extLst>
              <a:ext uri="{FF2B5EF4-FFF2-40B4-BE49-F238E27FC236}">
                <a16:creationId xmlns:a16="http://schemas.microsoft.com/office/drawing/2014/main" id="{3E772CB1-2E91-063A-38F9-D7BCE95D7181}"/>
              </a:ext>
            </a:extLst>
          </p:cNvPr>
          <p:cNvSpPr>
            <a:spLocks noGrp="1"/>
          </p:cNvSpPr>
          <p:nvPr>
            <p:ph type="pic" sz="quarter" idx="13" hasCustomPrompt="1"/>
          </p:nvPr>
        </p:nvSpPr>
        <p:spPr>
          <a:xfrm>
            <a:off x="1314168" y="2241733"/>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rgbClr val="C97A00"/>
          </a:solidFill>
          <a:ln>
            <a:solidFill>
              <a:schemeClr val="bg1"/>
            </a:solidFill>
          </a:ln>
        </p:spPr>
        <p:txBody>
          <a:bodyPr wrap="square" anchor="ctr">
            <a:noAutofit/>
          </a:bodyPr>
          <a:lstStyle>
            <a:lvl1pPr marL="0" indent="0" algn="ctr">
              <a:buNone/>
              <a:defRPr sz="3200">
                <a:solidFill>
                  <a:schemeClr val="bg1"/>
                </a:solidFill>
              </a:defRPr>
            </a:lvl1pPr>
          </a:lstStyle>
          <a:p>
            <a:r>
              <a:rPr lang="en-US"/>
              <a:t>Insert </a:t>
            </a:r>
            <a:br>
              <a:rPr lang="en-US"/>
            </a:br>
            <a:r>
              <a:rPr lang="en-US"/>
              <a:t>visual</a:t>
            </a:r>
          </a:p>
        </p:txBody>
      </p:sp>
      <p:sp>
        <p:nvSpPr>
          <p:cNvPr id="19" name="Rectangle 3">
            <a:extLst>
              <a:ext uri="{FF2B5EF4-FFF2-40B4-BE49-F238E27FC236}">
                <a16:creationId xmlns:a16="http://schemas.microsoft.com/office/drawing/2014/main" id="{12C33341-4EC4-CA2A-1DCC-EBC4ADFBDCDB}"/>
              </a:ext>
            </a:extLst>
          </p:cNvPr>
          <p:cNvSpPr>
            <a:spLocks noGrp="1" noChangeArrowheads="1"/>
          </p:cNvSpPr>
          <p:nvPr>
            <p:ph type="ctrTitle" hasCustomPrompt="1"/>
          </p:nvPr>
        </p:nvSpPr>
        <p:spPr>
          <a:xfrm>
            <a:off x="5383708" y="1457094"/>
            <a:ext cx="6343001" cy="676275"/>
          </a:xfrm>
          <a:prstGeom prst="rect">
            <a:avLst/>
          </a:prstGeom>
        </p:spPr>
        <p:txBody>
          <a:bodyPr anchor="b">
            <a:normAutofit/>
          </a:bodyPr>
          <a:lstStyle>
            <a:lvl1pPr algn="r">
              <a:defRPr sz="3200" b="0">
                <a:solidFill>
                  <a:schemeClr val="bg1"/>
                </a:solidFill>
                <a:latin typeface="+mj-lt"/>
                <a:cs typeface="Arial" panose="020B0604020202020204" pitchFamily="34" charset="0"/>
              </a:defRPr>
            </a:lvl1pPr>
          </a:lstStyle>
          <a:p>
            <a:r>
              <a:rPr lang="en-US" noProof="0"/>
              <a:t>Title of Presentation</a:t>
            </a:r>
            <a:endParaRPr lang="en-ZA" noProof="0"/>
          </a:p>
        </p:txBody>
      </p:sp>
    </p:spTree>
    <p:extLst>
      <p:ext uri="{BB962C8B-B14F-4D97-AF65-F5344CB8AC3E}">
        <p14:creationId xmlns:p14="http://schemas.microsoft.com/office/powerpoint/2010/main" val="3332838342"/>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userDrawn="1">
  <p:cSld name="Alternative 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35898247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mn-lt"/>
              <a:ea typeface="+mn-ea"/>
              <a:cs typeface="+mn-cs"/>
              <a:sym typeface="Trebuchet MS" panose="020B0603020202020204" pitchFamily="34" charset="0"/>
            </a:endParaRPr>
          </a:p>
        </p:txBody>
      </p:sp>
      <p:grpSp>
        <p:nvGrpSpPr>
          <p:cNvPr id="16" name="Group 15">
            <a:extLst>
              <a:ext uri="{FF2B5EF4-FFF2-40B4-BE49-F238E27FC236}">
                <a16:creationId xmlns:a16="http://schemas.microsoft.com/office/drawing/2014/main" id="{1168F211-CFBA-447C-B23D-33553481208A}"/>
              </a:ext>
            </a:extLst>
          </p:cNvPr>
          <p:cNvGrpSpPr/>
          <p:nvPr userDrawn="1"/>
        </p:nvGrpSpPr>
        <p:grpSpPr>
          <a:xfrm>
            <a:off x="-636" y="0"/>
            <a:ext cx="4184940" cy="4668934"/>
            <a:chOff x="-636" y="-2959"/>
            <a:chExt cx="4184940" cy="4668934"/>
          </a:xfrm>
        </p:grpSpPr>
        <p:pic>
          <p:nvPicPr>
            <p:cNvPr id="17" name="Picture 16" descr="A power lines in a tower&#10;&#10;Description automatically generated">
              <a:extLst>
                <a:ext uri="{FF2B5EF4-FFF2-40B4-BE49-F238E27FC236}">
                  <a16:creationId xmlns:a16="http://schemas.microsoft.com/office/drawing/2014/main" id="{A1ED3DBC-AED8-4E54-848C-A9122798431F}"/>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harpenSoften amount="-16000"/>
                      </a14:imgEffect>
                    </a14:imgLayer>
                  </a14:imgProps>
                </a:ext>
                <a:ext uri="{28A0092B-C50C-407E-A947-70E740481C1C}">
                  <a14:useLocalDpi xmlns:a14="http://schemas.microsoft.com/office/drawing/2010/main"/>
                </a:ext>
              </a:extLst>
            </a:blip>
            <a:stretch>
              <a:fillRect/>
            </a:stretch>
          </p:blipFill>
          <p:spPr>
            <a:xfrm>
              <a:off x="-636" y="18566"/>
              <a:ext cx="4184940" cy="4647409"/>
            </a:xfrm>
            <a:prstGeom prst="rect">
              <a:avLst/>
            </a:prstGeom>
            <a:noFill/>
          </p:spPr>
        </p:pic>
        <p:pic>
          <p:nvPicPr>
            <p:cNvPr id="19" name="Picture 18" descr="A black and white gradient&#10;&#10;Description automatically generated">
              <a:extLst>
                <a:ext uri="{FF2B5EF4-FFF2-40B4-BE49-F238E27FC236}">
                  <a16:creationId xmlns:a16="http://schemas.microsoft.com/office/drawing/2014/main" id="{CE97D324-8590-4F35-B6C5-D0677B586217}"/>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09156" y="-2959"/>
              <a:ext cx="3855270" cy="3784661"/>
            </a:xfrm>
            <a:prstGeom prst="rect">
              <a:avLst/>
            </a:prstGeom>
          </p:spPr>
        </p:pic>
      </p:grpSp>
      <p:pic>
        <p:nvPicPr>
          <p:cNvPr id="23" name="Picture 22">
            <a:extLst>
              <a:ext uri="{FF2B5EF4-FFF2-40B4-BE49-F238E27FC236}">
                <a16:creationId xmlns:a16="http://schemas.microsoft.com/office/drawing/2014/main" id="{E126619E-1D5E-44AE-8322-11348110E211}"/>
              </a:ext>
            </a:extLst>
          </p:cNvPr>
          <p:cNvPicPr>
            <a:picLocks noChangeAspect="1"/>
          </p:cNvPicPr>
          <p:nvPr userDrawn="1"/>
        </p:nvPicPr>
        <p:blipFill>
          <a:blip r:embed="rId9">
            <a:extLst>
              <a:ext uri="{28A0092B-C50C-407E-A947-70E740481C1C}">
                <a14:useLocalDpi xmlns:a14="http://schemas.microsoft.com/office/drawing/2010/main"/>
              </a:ext>
            </a:extLst>
          </a:blip>
          <a:srcRect/>
          <a:stretch/>
        </p:blipFill>
        <p:spPr>
          <a:xfrm>
            <a:off x="-635" y="4132045"/>
            <a:ext cx="12192636" cy="2476628"/>
          </a:xfrm>
          <a:prstGeom prst="rect">
            <a:avLst/>
          </a:prstGeom>
        </p:spPr>
      </p:pic>
      <p:sp>
        <p:nvSpPr>
          <p:cNvPr id="24" name="Rectangle 23">
            <a:extLst>
              <a:ext uri="{FF2B5EF4-FFF2-40B4-BE49-F238E27FC236}">
                <a16:creationId xmlns:a16="http://schemas.microsoft.com/office/drawing/2014/main" id="{15DE9E23-3CD4-4166-8455-324CC2E59186}"/>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mn-lt"/>
              <a:ea typeface="+mn-ea"/>
              <a:cs typeface="+mn-cs"/>
            </a:endParaRPr>
          </a:p>
        </p:txBody>
      </p:sp>
      <p:sp>
        <p:nvSpPr>
          <p:cNvPr id="25" name="Title 1">
            <a:extLst>
              <a:ext uri="{FF2B5EF4-FFF2-40B4-BE49-F238E27FC236}">
                <a16:creationId xmlns:a16="http://schemas.microsoft.com/office/drawing/2014/main" id="{C3F1165E-A392-4B69-9CDB-7D0B8D882636}"/>
              </a:ext>
            </a:extLst>
          </p:cNvPr>
          <p:cNvSpPr>
            <a:spLocks noGrp="1"/>
          </p:cNvSpPr>
          <p:nvPr>
            <p:ph type="ctrTitle" hasCustomPrompt="1"/>
          </p:nvPr>
        </p:nvSpPr>
        <p:spPr>
          <a:xfrm>
            <a:off x="4618049" y="1404739"/>
            <a:ext cx="7117691" cy="443198"/>
          </a:xfrm>
          <a:prstGeom prst="rect">
            <a:avLst/>
          </a:prstGeom>
        </p:spPr>
        <p:txBody>
          <a:bodyPr vert="horz"/>
          <a:lstStyle>
            <a:lvl1pPr algn="r">
              <a:defRPr sz="3200" b="0">
                <a:solidFill>
                  <a:schemeClr val="tx1"/>
                </a:solidFill>
                <a:latin typeface="+mj-lt"/>
                <a:ea typeface="+mj-ea"/>
                <a:cs typeface="+mj-cs"/>
              </a:defRPr>
            </a:lvl1pPr>
          </a:lstStyle>
          <a:p>
            <a:r>
              <a:rPr lang="en-US"/>
              <a:t>Title of </a:t>
            </a:r>
            <a:r>
              <a:rPr lang="en-US" b="1"/>
              <a:t>Presentation</a:t>
            </a:r>
          </a:p>
        </p:txBody>
      </p:sp>
      <p:pic>
        <p:nvPicPr>
          <p:cNvPr id="28" name="Picture 27">
            <a:extLst>
              <a:ext uri="{FF2B5EF4-FFF2-40B4-BE49-F238E27FC236}">
                <a16:creationId xmlns:a16="http://schemas.microsoft.com/office/drawing/2014/main" id="{8FF126D9-3E44-434D-BB64-DD9A7EAE3AEB}"/>
              </a:ext>
            </a:extLst>
          </p:cNvPr>
          <p:cNvPicPr>
            <a:picLocks noChangeAspect="1"/>
          </p:cNvPicPr>
          <p:nvPr userDrawn="1"/>
        </p:nvPicPr>
        <p:blipFill rotWithShape="1">
          <a:blip r:embed="rId10" cstate="screen">
            <a:extLst>
              <a:ext uri="{28A0092B-C50C-407E-A947-70E740481C1C}">
                <a14:useLocalDpi xmlns:a14="http://schemas.microsoft.com/office/drawing/2010/main"/>
              </a:ext>
            </a:extLst>
          </a:blip>
          <a:srcRect l="-959" t="-705" r="-3001" b="-22840"/>
          <a:stretch/>
        </p:blipFill>
        <p:spPr>
          <a:xfrm>
            <a:off x="456262" y="2081012"/>
            <a:ext cx="4092879" cy="4408824"/>
          </a:xfrm>
          <a:prstGeom prst="rect">
            <a:avLst/>
          </a:prstGeom>
        </p:spPr>
      </p:pic>
      <p:pic>
        <p:nvPicPr>
          <p:cNvPr id="29" name="Picture 28">
            <a:extLst>
              <a:ext uri="{FF2B5EF4-FFF2-40B4-BE49-F238E27FC236}">
                <a16:creationId xmlns:a16="http://schemas.microsoft.com/office/drawing/2014/main" id="{232630C1-99BD-4ECE-B9FB-93D7A9BC541A}"/>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73579" y="3929371"/>
            <a:ext cx="2264704" cy="2028811"/>
          </a:xfrm>
          <a:prstGeom prst="rect">
            <a:avLst/>
          </a:prstGeom>
        </p:spPr>
      </p:pic>
      <p:grpSp>
        <p:nvGrpSpPr>
          <p:cNvPr id="42" name="Group 41">
            <a:extLst>
              <a:ext uri="{FF2B5EF4-FFF2-40B4-BE49-F238E27FC236}">
                <a16:creationId xmlns:a16="http://schemas.microsoft.com/office/drawing/2014/main" id="{AF538F1B-CA3B-4124-8FC3-2756C8D98609}"/>
              </a:ext>
            </a:extLst>
          </p:cNvPr>
          <p:cNvGrpSpPr/>
          <p:nvPr userDrawn="1"/>
        </p:nvGrpSpPr>
        <p:grpSpPr>
          <a:xfrm>
            <a:off x="8976077" y="233111"/>
            <a:ext cx="2906226" cy="1106941"/>
            <a:chOff x="8976077" y="233111"/>
            <a:chExt cx="2906226" cy="1106941"/>
          </a:xfrm>
        </p:grpSpPr>
        <p:pic>
          <p:nvPicPr>
            <p:cNvPr id="43" name="Picture 42">
              <a:extLst>
                <a:ext uri="{FF2B5EF4-FFF2-40B4-BE49-F238E27FC236}">
                  <a16:creationId xmlns:a16="http://schemas.microsoft.com/office/drawing/2014/main" id="{E0CFB8E7-8C2F-43DC-B021-6880FED46330}"/>
                </a:ext>
              </a:extLst>
            </p:cNvPr>
            <p:cNvPicPr>
              <a:picLocks noChangeAspect="1"/>
            </p:cNvPicPr>
            <p:nvPr userDrawn="1"/>
          </p:nvPicPr>
          <p:blipFill>
            <a:blip r:embed="rId12" cstate="screen">
              <a:extLst>
                <a:ext uri="{28A0092B-C50C-407E-A947-70E740481C1C}">
                  <a14:useLocalDpi xmlns:a14="http://schemas.microsoft.com/office/drawing/2010/main"/>
                </a:ext>
              </a:extLst>
            </a:blip>
            <a:srcRect/>
            <a:stretch/>
          </p:blipFill>
          <p:spPr>
            <a:xfrm>
              <a:off x="9147071" y="233111"/>
              <a:ext cx="2735232" cy="1106941"/>
            </a:xfrm>
            <a:prstGeom prst="rect">
              <a:avLst/>
            </a:prstGeom>
          </p:spPr>
        </p:pic>
        <p:sp>
          <p:nvSpPr>
            <p:cNvPr id="44" name="Freeform 4">
              <a:extLst>
                <a:ext uri="{FF2B5EF4-FFF2-40B4-BE49-F238E27FC236}">
                  <a16:creationId xmlns:a16="http://schemas.microsoft.com/office/drawing/2014/main" id="{BC8B8AF0-E737-4656-80D9-4BA39D3AF3CB}"/>
                </a:ext>
              </a:extLst>
            </p:cNvPr>
            <p:cNvSpPr/>
            <p:nvPr userDrawn="1"/>
          </p:nvSpPr>
          <p:spPr>
            <a:xfrm>
              <a:off x="8976077" y="327378"/>
              <a:ext cx="215991" cy="606778"/>
            </a:xfrm>
            <a:custGeom>
              <a:avLst/>
              <a:gdLst>
                <a:gd name="connsiteX0" fmla="*/ 0 w 215990"/>
                <a:gd name="connsiteY0" fmla="*/ 0 h 606778"/>
                <a:gd name="connsiteX1" fmla="*/ 211681 w 215990"/>
                <a:gd name="connsiteY1" fmla="*/ 0 h 606778"/>
                <a:gd name="connsiteX2" fmla="*/ 188843 w 215990"/>
                <a:gd name="connsiteY2" fmla="*/ 27680 h 606778"/>
                <a:gd name="connsiteX3" fmla="*/ 105423 w 215990"/>
                <a:gd name="connsiteY3" fmla="*/ 300778 h 606778"/>
                <a:gd name="connsiteX4" fmla="*/ 188843 w 215990"/>
                <a:gd name="connsiteY4" fmla="*/ 573876 h 606778"/>
                <a:gd name="connsiteX5" fmla="*/ 215990 w 215990"/>
                <a:gd name="connsiteY5" fmla="*/ 606778 h 606778"/>
                <a:gd name="connsiteX6" fmla="*/ 0 w 215990"/>
                <a:gd name="connsiteY6" fmla="*/ 606778 h 60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990" h="606778">
                  <a:moveTo>
                    <a:pt x="0" y="0"/>
                  </a:moveTo>
                  <a:lnTo>
                    <a:pt x="211681" y="0"/>
                  </a:lnTo>
                  <a:lnTo>
                    <a:pt x="188843" y="27680"/>
                  </a:lnTo>
                  <a:cubicBezTo>
                    <a:pt x="136176" y="105638"/>
                    <a:pt x="105423" y="199617"/>
                    <a:pt x="105423" y="300778"/>
                  </a:cubicBezTo>
                  <a:cubicBezTo>
                    <a:pt x="105423" y="401940"/>
                    <a:pt x="136176" y="495918"/>
                    <a:pt x="188843" y="573876"/>
                  </a:cubicBezTo>
                  <a:lnTo>
                    <a:pt x="215990" y="606778"/>
                  </a:lnTo>
                  <a:lnTo>
                    <a:pt x="0" y="606778"/>
                  </a:lnTo>
                  <a:close/>
                </a:path>
              </a:pathLst>
            </a:custGeom>
            <a:solidFill>
              <a:srgbClr val="C97A00"/>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n-lt"/>
                <a:ea typeface="+mn-ea"/>
                <a:cs typeface="+mn-cs"/>
              </a:endParaRPr>
            </a:p>
          </p:txBody>
        </p:sp>
      </p:grpSp>
      <p:pic>
        <p:nvPicPr>
          <p:cNvPr id="22" name="Picture Placeholder 9" descr="A group of men in a power line&#10;&#10;Description automatically generated">
            <a:extLst>
              <a:ext uri="{FF2B5EF4-FFF2-40B4-BE49-F238E27FC236}">
                <a16:creationId xmlns:a16="http://schemas.microsoft.com/office/drawing/2014/main" id="{852DFF4D-D3B0-41C4-8FFB-308EF83391F3}"/>
              </a:ext>
            </a:extLst>
          </p:cNvPr>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a:xfrm>
            <a:off x="365125" y="3995739"/>
            <a:ext cx="1895475" cy="1895475"/>
          </a:xfrm>
          <a:prstGeom prst="ellipse">
            <a:avLst/>
          </a:prstGeom>
          <a:solidFill>
            <a:srgbClr val="C97A00"/>
          </a:solidFill>
          <a:ln>
            <a:noFill/>
          </a:ln>
        </p:spPr>
      </p:pic>
      <p:pic>
        <p:nvPicPr>
          <p:cNvPr id="26" name="Picture Placeholder 7" descr="A power line in the snow&#10;&#10;Description automatically generated">
            <a:extLst>
              <a:ext uri="{FF2B5EF4-FFF2-40B4-BE49-F238E27FC236}">
                <a16:creationId xmlns:a16="http://schemas.microsoft.com/office/drawing/2014/main" id="{4A1DE87F-CC21-4617-95E0-8FE1764884BD}"/>
              </a:ext>
            </a:extLst>
          </p:cNvPr>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a:xfrm>
            <a:off x="990602" y="2206626"/>
            <a:ext cx="3294063" cy="3294063"/>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rgbClr val="83725B"/>
          </a:solidFill>
          <a:ln>
            <a:noFill/>
          </a:ln>
        </p:spPr>
      </p:pic>
      <p:sp>
        <p:nvSpPr>
          <p:cNvPr id="20" name="Text Placeholder 8">
            <a:extLst>
              <a:ext uri="{FF2B5EF4-FFF2-40B4-BE49-F238E27FC236}">
                <a16:creationId xmlns:a16="http://schemas.microsoft.com/office/drawing/2014/main" id="{CB764013-EA21-49E5-AA3A-CB89C05650B8}"/>
              </a:ext>
            </a:extLst>
          </p:cNvPr>
          <p:cNvSpPr>
            <a:spLocks noGrp="1"/>
          </p:cNvSpPr>
          <p:nvPr>
            <p:ph type="body" sz="quarter" idx="16" hasCustomPrompt="1"/>
          </p:nvPr>
        </p:nvSpPr>
        <p:spPr>
          <a:xfrm>
            <a:off x="5982790" y="2847705"/>
            <a:ext cx="5752951" cy="441649"/>
          </a:xfrm>
        </p:spPr>
        <p:txBody>
          <a:bodyPr lIns="91440" tIns="45720" rIns="91440" bIns="45720"/>
          <a:lstStyle>
            <a:lvl1pPr algn="r">
              <a:defRPr kumimoji="0" lang="en-US" sz="2000" b="1" i="0" u="none" strike="noStrike" cap="none" spc="0" normalizeH="0" baseline="0" dirty="0">
                <a:ln>
                  <a:noFill/>
                </a:ln>
                <a:solidFill>
                  <a:srgbClr val="83725B"/>
                </a:solidFill>
                <a:effectLst/>
                <a:uLnTx/>
                <a:uFillTx/>
                <a:latin typeface="+mn-lt"/>
                <a:ea typeface="+mn-ea"/>
                <a:cs typeface="+mn-cs"/>
              </a:defRPr>
            </a:lvl1pPr>
          </a:lstStyle>
          <a:p>
            <a:pPr marR="0" lvl="0" algn="r" defTabSz="914377" fontAlgn="auto">
              <a:lnSpc>
                <a:spcPct val="90000"/>
              </a:lnSpc>
              <a:spcBef>
                <a:spcPts val="1000"/>
              </a:spcBef>
              <a:spcAft>
                <a:spcPts val="0"/>
              </a:spcAft>
              <a:buClr>
                <a:srgbClr val="FFFFFF">
                  <a:lumMod val="50000"/>
                </a:srgbClr>
              </a:buClr>
              <a:buSzTx/>
              <a:buFont typeface="Wingdings" panose="05000000000000000000" pitchFamily="2" charset="2"/>
              <a:buNone/>
              <a:tabLst/>
            </a:pPr>
            <a:r>
              <a:rPr lang="en-US"/>
              <a:t>Presented By:</a:t>
            </a:r>
          </a:p>
        </p:txBody>
      </p:sp>
      <p:sp>
        <p:nvSpPr>
          <p:cNvPr id="21" name="Text Placeholder 4">
            <a:extLst>
              <a:ext uri="{FF2B5EF4-FFF2-40B4-BE49-F238E27FC236}">
                <a16:creationId xmlns:a16="http://schemas.microsoft.com/office/drawing/2014/main" id="{B2C17FEC-A57A-4CD9-8498-ADC9DA0EF70E}"/>
              </a:ext>
            </a:extLst>
          </p:cNvPr>
          <p:cNvSpPr>
            <a:spLocks noGrp="1"/>
          </p:cNvSpPr>
          <p:nvPr>
            <p:ph type="body" sz="quarter" idx="18" hasCustomPrompt="1"/>
          </p:nvPr>
        </p:nvSpPr>
        <p:spPr>
          <a:xfrm>
            <a:off x="7354957" y="3527027"/>
            <a:ext cx="4380783" cy="327025"/>
          </a:xfrm>
        </p:spPr>
        <p:txBody>
          <a:bodyPr lIns="91440" tIns="45720" rIns="91440" bIns="45720" anchor="ctr"/>
          <a:lstStyle>
            <a:lvl1pPr algn="r">
              <a:defRPr sz="1800"/>
            </a:lvl1pPr>
          </a:lstStyle>
          <a:p>
            <a:pPr lvl="0"/>
            <a:r>
              <a:rPr lang="en-US"/>
              <a:t>Date:</a:t>
            </a:r>
          </a:p>
        </p:txBody>
      </p:sp>
    </p:spTree>
    <p:extLst>
      <p:ext uri="{BB962C8B-B14F-4D97-AF65-F5344CB8AC3E}">
        <p14:creationId xmlns:p14="http://schemas.microsoft.com/office/powerpoint/2010/main" val="1240853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type="blank">
  <p:cSld name="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282993331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84" imgH="384" progId="TCLayout.ActiveDocument.1">
                  <p:embed/>
                </p:oleObj>
              </mc:Choice>
              <mc:Fallback>
                <p:oleObj name="think-cell Slide" r:id="rId3" imgW="384" imgH="384"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35" name="Picture 34">
            <a:extLst>
              <a:ext uri="{FF2B5EF4-FFF2-40B4-BE49-F238E27FC236}">
                <a16:creationId xmlns:a16="http://schemas.microsoft.com/office/drawing/2014/main" id="{0EDB3961-43DC-45B5-B681-705C3016C95C}"/>
              </a:ext>
            </a:extLst>
          </p:cNvPr>
          <p:cNvPicPr>
            <a:picLocks noChangeAspect="1"/>
          </p:cNvPicPr>
          <p:nvPr userDrawn="1"/>
        </p:nvPicPr>
        <p:blipFill>
          <a:blip r:embed="rId5"/>
          <a:stretch>
            <a:fillRect/>
          </a:stretch>
        </p:blipFill>
        <p:spPr>
          <a:xfrm>
            <a:off x="847291" y="1463747"/>
            <a:ext cx="3937000" cy="3568700"/>
          </a:xfrm>
          <a:prstGeom prst="rect">
            <a:avLst/>
          </a:prstGeom>
        </p:spPr>
      </p:pic>
      <p:sp>
        <p:nvSpPr>
          <p:cNvPr id="33" name="Title 1">
            <a:extLst>
              <a:ext uri="{FF2B5EF4-FFF2-40B4-BE49-F238E27FC236}">
                <a16:creationId xmlns:a16="http://schemas.microsoft.com/office/drawing/2014/main" id="{AB454E7C-0BD7-4B73-AE78-94DB0362E85B}"/>
              </a:ext>
            </a:extLst>
          </p:cNvPr>
          <p:cNvSpPr txBox="1">
            <a:spLocks/>
          </p:cNvSpPr>
          <p:nvPr userDrawn="1"/>
        </p:nvSpPr>
        <p:spPr>
          <a:xfrm>
            <a:off x="5392740" y="2867099"/>
            <a:ext cx="6343001" cy="676275"/>
          </a:xfrm>
          <a:prstGeom prst="rect">
            <a:avLst/>
          </a:prstGeom>
        </p:spPr>
        <p:txBody>
          <a:bodyPr vert="horz" lIns="91440" tIns="45720" rIns="91440" bIns="45720" rtlCol="0" anchor="b">
            <a:normAutofit/>
          </a:bodyPr>
          <a:lstStyle>
            <a:lvl1pPr algn="l" defTabSz="914377" rtl="0" eaLnBrk="1" latinLnBrk="0" hangingPunct="1">
              <a:lnSpc>
                <a:spcPct val="90000"/>
              </a:lnSpc>
              <a:spcBef>
                <a:spcPct val="0"/>
              </a:spcBef>
              <a:buNone/>
              <a:defRPr sz="2800" kern="1200">
                <a:solidFill>
                  <a:schemeClr val="tx1"/>
                </a:solidFill>
                <a:latin typeface="+mj-lt"/>
                <a:ea typeface="+mj-ea"/>
                <a:cs typeface="Arial" panose="020B0604020202020204" pitchFamily="34" charset="0"/>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US" sz="2800" b="0" i="0" u="none" strike="noStrike" kern="1200" cap="none" spc="0" normalizeH="0" baseline="0" noProof="0">
                <a:ln>
                  <a:noFill/>
                </a:ln>
                <a:solidFill>
                  <a:srgbClr val="003896"/>
                </a:solidFill>
                <a:effectLst/>
                <a:uLnTx/>
                <a:uFillTx/>
                <a:latin typeface="+mn-lt"/>
                <a:ea typeface="+mn-ea"/>
                <a:cs typeface="+mn-cs"/>
              </a:rPr>
              <a:t>Conclusion</a:t>
            </a:r>
          </a:p>
        </p:txBody>
      </p:sp>
      <p:pic>
        <p:nvPicPr>
          <p:cNvPr id="34" name="Picture Placeholder 4">
            <a:extLst>
              <a:ext uri="{FF2B5EF4-FFF2-40B4-BE49-F238E27FC236}">
                <a16:creationId xmlns:a16="http://schemas.microsoft.com/office/drawing/2014/main" id="{75D0CFCD-C049-4E5C-A8BB-B7BE1576FF49}"/>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a:fillRect/>
          </a:stretch>
        </p:blipFill>
        <p:spPr>
          <a:xfrm>
            <a:off x="1333037" y="1598327"/>
            <a:ext cx="3294851"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rgbClr val="C97A00"/>
          </a:solidFill>
          <a:ln>
            <a:noFill/>
          </a:ln>
        </p:spPr>
      </p:pic>
      <p:sp>
        <p:nvSpPr>
          <p:cNvPr id="36" name="Rectangle 35">
            <a:extLst>
              <a:ext uri="{FF2B5EF4-FFF2-40B4-BE49-F238E27FC236}">
                <a16:creationId xmlns:a16="http://schemas.microsoft.com/office/drawing/2014/main" id="{936ACA46-0980-4D7C-8337-85AF1740FCE6}"/>
              </a:ext>
            </a:extLst>
          </p:cNvPr>
          <p:cNvSpPr/>
          <p:nvPr userDrawn="1"/>
        </p:nvSpPr>
        <p:spPr>
          <a:xfrm>
            <a:off x="0" y="6593974"/>
            <a:ext cx="12192000" cy="264026"/>
          </a:xfrm>
          <a:prstGeom prst="rect">
            <a:avLst/>
          </a:prstGeom>
          <a:solidFill>
            <a:srgbClr val="83725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n-lt"/>
              <a:ea typeface="+mn-ea"/>
              <a:cs typeface="+mn-cs"/>
            </a:endParaRPr>
          </a:p>
        </p:txBody>
      </p:sp>
      <p:sp>
        <p:nvSpPr>
          <p:cNvPr id="37" name="Rectangle 36">
            <a:extLst>
              <a:ext uri="{FF2B5EF4-FFF2-40B4-BE49-F238E27FC236}">
                <a16:creationId xmlns:a16="http://schemas.microsoft.com/office/drawing/2014/main" id="{2E387455-198F-47E0-A88C-BDC1E408805E}"/>
              </a:ext>
            </a:extLst>
          </p:cNvPr>
          <p:cNvSpPr/>
          <p:nvPr userDrawn="1"/>
        </p:nvSpPr>
        <p:spPr>
          <a:xfrm>
            <a:off x="0" y="0"/>
            <a:ext cx="12192000" cy="990600"/>
          </a:xfrm>
          <a:prstGeom prst="rect">
            <a:avLst/>
          </a:prstGeom>
          <a:solidFill>
            <a:srgbClr val="00389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n-lt"/>
              <a:ea typeface="+mn-ea"/>
              <a:cs typeface="+mn-cs"/>
            </a:endParaRPr>
          </a:p>
        </p:txBody>
      </p:sp>
      <p:grpSp>
        <p:nvGrpSpPr>
          <p:cNvPr id="38" name="Group 37">
            <a:extLst>
              <a:ext uri="{FF2B5EF4-FFF2-40B4-BE49-F238E27FC236}">
                <a16:creationId xmlns:a16="http://schemas.microsoft.com/office/drawing/2014/main" id="{F7167918-27CB-4AB9-ACA2-FF91846ED46B}"/>
              </a:ext>
            </a:extLst>
          </p:cNvPr>
          <p:cNvGrpSpPr/>
          <p:nvPr userDrawn="1"/>
        </p:nvGrpSpPr>
        <p:grpSpPr>
          <a:xfrm>
            <a:off x="9733443" y="171358"/>
            <a:ext cx="2148924" cy="651617"/>
            <a:chOff x="7522435" y="1661173"/>
            <a:chExt cx="2715828" cy="823519"/>
          </a:xfrm>
        </p:grpSpPr>
        <p:sp>
          <p:nvSpPr>
            <p:cNvPr id="39" name="Freeform 23">
              <a:extLst>
                <a:ext uri="{FF2B5EF4-FFF2-40B4-BE49-F238E27FC236}">
                  <a16:creationId xmlns:a16="http://schemas.microsoft.com/office/drawing/2014/main" id="{98681AE3-A691-4DA6-B6ED-5DF22F34323E}"/>
                </a:ext>
              </a:extLst>
            </p:cNvPr>
            <p:cNvSpPr/>
            <p:nvPr userDrawn="1"/>
          </p:nvSpPr>
          <p:spPr>
            <a:xfrm>
              <a:off x="7522435" y="1661173"/>
              <a:ext cx="215990" cy="606778"/>
            </a:xfrm>
            <a:custGeom>
              <a:avLst/>
              <a:gdLst>
                <a:gd name="connsiteX0" fmla="*/ 0 w 215990"/>
                <a:gd name="connsiteY0" fmla="*/ 0 h 606778"/>
                <a:gd name="connsiteX1" fmla="*/ 211681 w 215990"/>
                <a:gd name="connsiteY1" fmla="*/ 0 h 606778"/>
                <a:gd name="connsiteX2" fmla="*/ 188843 w 215990"/>
                <a:gd name="connsiteY2" fmla="*/ 27680 h 606778"/>
                <a:gd name="connsiteX3" fmla="*/ 105423 w 215990"/>
                <a:gd name="connsiteY3" fmla="*/ 300778 h 606778"/>
                <a:gd name="connsiteX4" fmla="*/ 188843 w 215990"/>
                <a:gd name="connsiteY4" fmla="*/ 573876 h 606778"/>
                <a:gd name="connsiteX5" fmla="*/ 215990 w 215990"/>
                <a:gd name="connsiteY5" fmla="*/ 606778 h 606778"/>
                <a:gd name="connsiteX6" fmla="*/ 0 w 215990"/>
                <a:gd name="connsiteY6" fmla="*/ 606778 h 60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990" h="606778">
                  <a:moveTo>
                    <a:pt x="0" y="0"/>
                  </a:moveTo>
                  <a:lnTo>
                    <a:pt x="211681" y="0"/>
                  </a:lnTo>
                  <a:lnTo>
                    <a:pt x="188843" y="27680"/>
                  </a:lnTo>
                  <a:cubicBezTo>
                    <a:pt x="136176" y="105638"/>
                    <a:pt x="105423" y="199617"/>
                    <a:pt x="105423" y="300778"/>
                  </a:cubicBezTo>
                  <a:cubicBezTo>
                    <a:pt x="105423" y="401940"/>
                    <a:pt x="136176" y="495918"/>
                    <a:pt x="188843" y="573876"/>
                  </a:cubicBezTo>
                  <a:lnTo>
                    <a:pt x="215990" y="606778"/>
                  </a:lnTo>
                  <a:lnTo>
                    <a:pt x="0" y="606778"/>
                  </a:lnTo>
                  <a:close/>
                </a:path>
              </a:pathLst>
            </a:custGeom>
            <a:solidFill>
              <a:srgbClr val="C97A00"/>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n-lt"/>
                <a:ea typeface="+mn-ea"/>
                <a:cs typeface="+mn-cs"/>
              </a:endParaRPr>
            </a:p>
          </p:txBody>
        </p:sp>
        <p:pic>
          <p:nvPicPr>
            <p:cNvPr id="40" name="Picture 39" descr="A black and white logo&#10;&#10;Description automatically generated">
              <a:extLst>
                <a:ext uri="{FF2B5EF4-FFF2-40B4-BE49-F238E27FC236}">
                  <a16:creationId xmlns:a16="http://schemas.microsoft.com/office/drawing/2014/main" id="{CFF1388E-3FFB-4B97-8F6C-88705373F7B2}"/>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7883826" y="1756056"/>
              <a:ext cx="2354437" cy="728636"/>
            </a:xfrm>
            <a:prstGeom prst="rect">
              <a:avLst/>
            </a:prstGeom>
          </p:spPr>
        </p:pic>
      </p:grpSp>
      <p:pic>
        <p:nvPicPr>
          <p:cNvPr id="41" name="Picture 40">
            <a:extLst>
              <a:ext uri="{FF2B5EF4-FFF2-40B4-BE49-F238E27FC236}">
                <a16:creationId xmlns:a16="http://schemas.microsoft.com/office/drawing/2014/main" id="{1DF56BFB-9B67-473A-AE60-CF2DB46B3E28}"/>
              </a:ext>
            </a:extLst>
          </p:cNvPr>
          <p:cNvPicPr>
            <a:picLocks/>
          </p:cNvPicPr>
          <p:nvPr userDrawn="1"/>
        </p:nvPicPr>
        <p:blipFill>
          <a:blip r:embed="rId8" cstate="screen">
            <a:extLst>
              <a:ext uri="{28A0092B-C50C-407E-A947-70E740481C1C}">
                <a14:useLocalDpi xmlns:a14="http://schemas.microsoft.com/office/drawing/2010/main"/>
              </a:ext>
            </a:extLst>
          </a:blip>
          <a:stretch>
            <a:fillRect/>
          </a:stretch>
        </p:blipFill>
        <p:spPr>
          <a:xfrm>
            <a:off x="451165" y="3285600"/>
            <a:ext cx="2264400" cy="2048400"/>
          </a:xfrm>
          <a:prstGeom prst="rect">
            <a:avLst/>
          </a:prstGeom>
        </p:spPr>
      </p:pic>
      <p:pic>
        <p:nvPicPr>
          <p:cNvPr id="42" name="Picture Placeholder 7">
            <a:extLst>
              <a:ext uri="{FF2B5EF4-FFF2-40B4-BE49-F238E27FC236}">
                <a16:creationId xmlns:a16="http://schemas.microsoft.com/office/drawing/2014/main" id="{A7670E8B-FA5D-4C42-A89F-6E7AAE7D517A}"/>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738189" y="3376613"/>
            <a:ext cx="1895475" cy="1895475"/>
          </a:xfrm>
          <a:prstGeom prst="ellipse">
            <a:avLst/>
          </a:prstGeom>
        </p:spPr>
      </p:pic>
    </p:spTree>
    <p:extLst>
      <p:ext uri="{BB962C8B-B14F-4D97-AF65-F5344CB8AC3E}">
        <p14:creationId xmlns:p14="http://schemas.microsoft.com/office/powerpoint/2010/main" val="4157216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1.xml><?xml version="1.0" encoding="utf-8"?>
<p:sldLayout xmlns:a="http://schemas.openxmlformats.org/drawingml/2006/main" xmlns:r="http://schemas.openxmlformats.org/officeDocument/2006/relationships" xmlns:p="http://schemas.openxmlformats.org/presentationml/2006/main" userDrawn="1">
  <p:cSld name="Conclusion Chapter Slide">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F7C3906-7D26-F847-D210-DC8F472D4016}"/>
              </a:ext>
            </a:extLst>
          </p:cNvPr>
          <p:cNvPicPr>
            <a:picLocks noChangeAspect="1"/>
          </p:cNvPicPr>
          <p:nvPr userDrawn="1"/>
        </p:nvPicPr>
        <p:blipFill>
          <a:blip r:embed="rId4"/>
          <a:stretch>
            <a:fillRect/>
          </a:stretch>
        </p:blipFill>
        <p:spPr>
          <a:xfrm>
            <a:off x="847291" y="1463747"/>
            <a:ext cx="3937000" cy="3568700"/>
          </a:xfrm>
          <a:prstGeom prst="rect">
            <a:avLst/>
          </a:prstGeom>
        </p:spPr>
      </p:pic>
      <p:sp>
        <p:nvSpPr>
          <p:cNvPr id="5" name="Picture Placeholder 4">
            <a:extLst>
              <a:ext uri="{FF2B5EF4-FFF2-40B4-BE49-F238E27FC236}">
                <a16:creationId xmlns:a16="http://schemas.microsoft.com/office/drawing/2014/main" id="{F87BD48D-91A6-B706-71D6-9D1F30170652}"/>
              </a:ext>
            </a:extLst>
          </p:cNvPr>
          <p:cNvSpPr>
            <a:spLocks noGrp="1"/>
          </p:cNvSpPr>
          <p:nvPr>
            <p:ph type="pic" sz="quarter" idx="13" hasCustomPrompt="1"/>
          </p:nvPr>
        </p:nvSpPr>
        <p:spPr>
          <a:xfrm>
            <a:off x="1333037" y="1598327"/>
            <a:ext cx="3294851"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rgbClr val="C97A00"/>
          </a:solidFill>
          <a:ln>
            <a:no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pic>
        <p:nvPicPr>
          <p:cNvPr id="3" name="Picture 2">
            <a:extLst>
              <a:ext uri="{FF2B5EF4-FFF2-40B4-BE49-F238E27FC236}">
                <a16:creationId xmlns:a16="http://schemas.microsoft.com/office/drawing/2014/main" id="{6C947886-6017-45AB-58FC-1E7A42079A3B}"/>
              </a:ext>
            </a:extLst>
          </p:cNvPr>
          <p:cNvPicPr>
            <a:picLocks/>
          </p:cNvPicPr>
          <p:nvPr userDrawn="1"/>
        </p:nvPicPr>
        <p:blipFill>
          <a:blip r:embed="rId5" cstate="screen">
            <a:extLst>
              <a:ext uri="{28A0092B-C50C-407E-A947-70E740481C1C}">
                <a14:useLocalDpi xmlns:a14="http://schemas.microsoft.com/office/drawing/2010/main"/>
              </a:ext>
            </a:extLst>
          </a:blip>
          <a:stretch>
            <a:fillRect/>
          </a:stretch>
        </p:blipFill>
        <p:spPr>
          <a:xfrm>
            <a:off x="451165" y="3285600"/>
            <a:ext cx="2264400" cy="2048400"/>
          </a:xfrm>
          <a:prstGeom prst="rect">
            <a:avLst/>
          </a:prstGeom>
        </p:spPr>
      </p:pic>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7" name="Object 6" hidden="1"/>
                      <p:cNvPicPr/>
                      <p:nvPr/>
                    </p:nvPicPr>
                    <p:blipFill>
                      <a:blip r:embed="rId7"/>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740" y="2867099"/>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12192000" cy="26402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Picture Placeholder 101">
            <a:extLst>
              <a:ext uri="{FF2B5EF4-FFF2-40B4-BE49-F238E27FC236}">
                <a16:creationId xmlns:a16="http://schemas.microsoft.com/office/drawing/2014/main" id="{F5F2CF35-ACC4-A108-DD87-92F9426534E9}"/>
              </a:ext>
            </a:extLst>
          </p:cNvPr>
          <p:cNvSpPr>
            <a:spLocks noGrp="1"/>
          </p:cNvSpPr>
          <p:nvPr>
            <p:ph type="pic" sz="quarter" idx="14" hasCustomPrompt="1"/>
          </p:nvPr>
        </p:nvSpPr>
        <p:spPr>
          <a:xfrm>
            <a:off x="737623" y="3364197"/>
            <a:ext cx="1895476" cy="1895476"/>
          </a:xfrm>
          <a:prstGeom prst="ellipse">
            <a:avLst/>
          </a:prstGeom>
          <a:solidFill>
            <a:srgbClr val="C97A00"/>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spTree>
    <p:extLst>
      <p:ext uri="{BB962C8B-B14F-4D97-AF65-F5344CB8AC3E}">
        <p14:creationId xmlns:p14="http://schemas.microsoft.com/office/powerpoint/2010/main" val="41942388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3.xml"/><Relationship Id="rId2" Type="http://schemas.openxmlformats.org/officeDocument/2006/relationships/slideLayout" Target="../slideLayouts/slideLayout2.xml"/><Relationship Id="rId16" Type="http://schemas.openxmlformats.org/officeDocument/2006/relationships/tags" Target="../tags/tag2.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tags" Target="../tags/tag33.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tags" Target="../tags/tag3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24" Type="http://schemas.openxmlformats.org/officeDocument/2006/relationships/image" Target="../media/image2.png"/><Relationship Id="rId5" Type="http://schemas.openxmlformats.org/officeDocument/2006/relationships/slideLayout" Target="../slideLayouts/slideLayout19.xml"/><Relationship Id="rId15" Type="http://schemas.openxmlformats.org/officeDocument/2006/relationships/slideLayout" Target="../slideLayouts/slideLayout29.xml"/><Relationship Id="rId23" Type="http://schemas.openxmlformats.org/officeDocument/2006/relationships/image" Target="../media/image1.emf"/><Relationship Id="rId10" Type="http://schemas.openxmlformats.org/officeDocument/2006/relationships/slideLayout" Target="../slideLayouts/slideLayout24.xml"/><Relationship Id="rId19" Type="http://schemas.openxmlformats.org/officeDocument/2006/relationships/theme" Target="../theme/theme2.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oleObject" Target="../embeddings/oleObject1.bin"/></Relationships>
</file>

<file path=ppt/slideMasters/_rels/slideMaster3.xml.rels><?xml version="1.0" encoding="UTF-8" standalone="yes"?>
<Relationships xmlns="http://schemas.openxmlformats.org/package/2006/relationships"><Relationship Id="rId117" Type="http://schemas.openxmlformats.org/officeDocument/2006/relationships/slideLayout" Target="../slideLayouts/slideLayout149.xml"/><Relationship Id="rId21" Type="http://schemas.openxmlformats.org/officeDocument/2006/relationships/slideLayout" Target="../slideLayouts/slideLayout53.xml"/><Relationship Id="rId42" Type="http://schemas.openxmlformats.org/officeDocument/2006/relationships/slideLayout" Target="../slideLayouts/slideLayout74.xml"/><Relationship Id="rId63" Type="http://schemas.openxmlformats.org/officeDocument/2006/relationships/slideLayout" Target="../slideLayouts/slideLayout95.xml"/><Relationship Id="rId84" Type="http://schemas.openxmlformats.org/officeDocument/2006/relationships/slideLayout" Target="../slideLayouts/slideLayout116.xml"/><Relationship Id="rId138" Type="http://schemas.openxmlformats.org/officeDocument/2006/relationships/theme" Target="../theme/theme3.xml"/><Relationship Id="rId107" Type="http://schemas.openxmlformats.org/officeDocument/2006/relationships/slideLayout" Target="../slideLayouts/slideLayout139.xml"/><Relationship Id="rId11" Type="http://schemas.openxmlformats.org/officeDocument/2006/relationships/slideLayout" Target="../slideLayouts/slideLayout43.xml"/><Relationship Id="rId32" Type="http://schemas.openxmlformats.org/officeDocument/2006/relationships/slideLayout" Target="../slideLayouts/slideLayout64.xml"/><Relationship Id="rId37" Type="http://schemas.openxmlformats.org/officeDocument/2006/relationships/slideLayout" Target="../slideLayouts/slideLayout69.xml"/><Relationship Id="rId53" Type="http://schemas.openxmlformats.org/officeDocument/2006/relationships/slideLayout" Target="../slideLayouts/slideLayout85.xml"/><Relationship Id="rId58" Type="http://schemas.openxmlformats.org/officeDocument/2006/relationships/slideLayout" Target="../slideLayouts/slideLayout90.xml"/><Relationship Id="rId74" Type="http://schemas.openxmlformats.org/officeDocument/2006/relationships/slideLayout" Target="../slideLayouts/slideLayout106.xml"/><Relationship Id="rId79" Type="http://schemas.openxmlformats.org/officeDocument/2006/relationships/slideLayout" Target="../slideLayouts/slideLayout111.xml"/><Relationship Id="rId102" Type="http://schemas.openxmlformats.org/officeDocument/2006/relationships/slideLayout" Target="../slideLayouts/slideLayout134.xml"/><Relationship Id="rId123" Type="http://schemas.openxmlformats.org/officeDocument/2006/relationships/slideLayout" Target="../slideLayouts/slideLayout155.xml"/><Relationship Id="rId128" Type="http://schemas.openxmlformats.org/officeDocument/2006/relationships/slideLayout" Target="../slideLayouts/slideLayout160.xml"/><Relationship Id="rId5" Type="http://schemas.openxmlformats.org/officeDocument/2006/relationships/slideLayout" Target="../slideLayouts/slideLayout37.xml"/><Relationship Id="rId90" Type="http://schemas.openxmlformats.org/officeDocument/2006/relationships/slideLayout" Target="../slideLayouts/slideLayout122.xml"/><Relationship Id="rId95" Type="http://schemas.openxmlformats.org/officeDocument/2006/relationships/slideLayout" Target="../slideLayouts/slideLayout127.xml"/><Relationship Id="rId22" Type="http://schemas.openxmlformats.org/officeDocument/2006/relationships/slideLayout" Target="../slideLayouts/slideLayout54.xml"/><Relationship Id="rId27" Type="http://schemas.openxmlformats.org/officeDocument/2006/relationships/slideLayout" Target="../slideLayouts/slideLayout59.xml"/><Relationship Id="rId43" Type="http://schemas.openxmlformats.org/officeDocument/2006/relationships/slideLayout" Target="../slideLayouts/slideLayout75.xml"/><Relationship Id="rId48" Type="http://schemas.openxmlformats.org/officeDocument/2006/relationships/slideLayout" Target="../slideLayouts/slideLayout80.xml"/><Relationship Id="rId64" Type="http://schemas.openxmlformats.org/officeDocument/2006/relationships/slideLayout" Target="../slideLayouts/slideLayout96.xml"/><Relationship Id="rId69" Type="http://schemas.openxmlformats.org/officeDocument/2006/relationships/slideLayout" Target="../slideLayouts/slideLayout101.xml"/><Relationship Id="rId113" Type="http://schemas.openxmlformats.org/officeDocument/2006/relationships/slideLayout" Target="../slideLayouts/slideLayout145.xml"/><Relationship Id="rId118" Type="http://schemas.openxmlformats.org/officeDocument/2006/relationships/slideLayout" Target="../slideLayouts/slideLayout150.xml"/><Relationship Id="rId134" Type="http://schemas.openxmlformats.org/officeDocument/2006/relationships/slideLayout" Target="../slideLayouts/slideLayout166.xml"/><Relationship Id="rId139" Type="http://schemas.openxmlformats.org/officeDocument/2006/relationships/tags" Target="../tags/tag66.xml"/><Relationship Id="rId80" Type="http://schemas.openxmlformats.org/officeDocument/2006/relationships/slideLayout" Target="../slideLayouts/slideLayout112.xml"/><Relationship Id="rId85" Type="http://schemas.openxmlformats.org/officeDocument/2006/relationships/slideLayout" Target="../slideLayouts/slideLayout117.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33" Type="http://schemas.openxmlformats.org/officeDocument/2006/relationships/slideLayout" Target="../slideLayouts/slideLayout65.xml"/><Relationship Id="rId38" Type="http://schemas.openxmlformats.org/officeDocument/2006/relationships/slideLayout" Target="../slideLayouts/slideLayout70.xml"/><Relationship Id="rId59" Type="http://schemas.openxmlformats.org/officeDocument/2006/relationships/slideLayout" Target="../slideLayouts/slideLayout91.xml"/><Relationship Id="rId103" Type="http://schemas.openxmlformats.org/officeDocument/2006/relationships/slideLayout" Target="../slideLayouts/slideLayout135.xml"/><Relationship Id="rId108" Type="http://schemas.openxmlformats.org/officeDocument/2006/relationships/slideLayout" Target="../slideLayouts/slideLayout140.xml"/><Relationship Id="rId124" Type="http://schemas.openxmlformats.org/officeDocument/2006/relationships/slideLayout" Target="../slideLayouts/slideLayout156.xml"/><Relationship Id="rId129" Type="http://schemas.openxmlformats.org/officeDocument/2006/relationships/slideLayout" Target="../slideLayouts/slideLayout161.xml"/><Relationship Id="rId54" Type="http://schemas.openxmlformats.org/officeDocument/2006/relationships/slideLayout" Target="../slideLayouts/slideLayout86.xml"/><Relationship Id="rId70" Type="http://schemas.openxmlformats.org/officeDocument/2006/relationships/slideLayout" Target="../slideLayouts/slideLayout102.xml"/><Relationship Id="rId75" Type="http://schemas.openxmlformats.org/officeDocument/2006/relationships/slideLayout" Target="../slideLayouts/slideLayout107.xml"/><Relationship Id="rId91" Type="http://schemas.openxmlformats.org/officeDocument/2006/relationships/slideLayout" Target="../slideLayouts/slideLayout123.xml"/><Relationship Id="rId96" Type="http://schemas.openxmlformats.org/officeDocument/2006/relationships/slideLayout" Target="../slideLayouts/slideLayout128.xml"/><Relationship Id="rId140" Type="http://schemas.openxmlformats.org/officeDocument/2006/relationships/oleObject" Target="../embeddings/oleObject12.bin"/><Relationship Id="rId1" Type="http://schemas.openxmlformats.org/officeDocument/2006/relationships/slideLayout" Target="../slideLayouts/slideLayout33.xml"/><Relationship Id="rId6" Type="http://schemas.openxmlformats.org/officeDocument/2006/relationships/slideLayout" Target="../slideLayouts/slideLayout38.xml"/><Relationship Id="rId23" Type="http://schemas.openxmlformats.org/officeDocument/2006/relationships/slideLayout" Target="../slideLayouts/slideLayout55.xml"/><Relationship Id="rId28" Type="http://schemas.openxmlformats.org/officeDocument/2006/relationships/slideLayout" Target="../slideLayouts/slideLayout60.xml"/><Relationship Id="rId49" Type="http://schemas.openxmlformats.org/officeDocument/2006/relationships/slideLayout" Target="../slideLayouts/slideLayout81.xml"/><Relationship Id="rId114" Type="http://schemas.openxmlformats.org/officeDocument/2006/relationships/slideLayout" Target="../slideLayouts/slideLayout146.xml"/><Relationship Id="rId119" Type="http://schemas.openxmlformats.org/officeDocument/2006/relationships/slideLayout" Target="../slideLayouts/slideLayout151.xml"/><Relationship Id="rId44" Type="http://schemas.openxmlformats.org/officeDocument/2006/relationships/slideLayout" Target="../slideLayouts/slideLayout76.xml"/><Relationship Id="rId60" Type="http://schemas.openxmlformats.org/officeDocument/2006/relationships/slideLayout" Target="../slideLayouts/slideLayout92.xml"/><Relationship Id="rId65" Type="http://schemas.openxmlformats.org/officeDocument/2006/relationships/slideLayout" Target="../slideLayouts/slideLayout97.xml"/><Relationship Id="rId81" Type="http://schemas.openxmlformats.org/officeDocument/2006/relationships/slideLayout" Target="../slideLayouts/slideLayout113.xml"/><Relationship Id="rId86" Type="http://schemas.openxmlformats.org/officeDocument/2006/relationships/slideLayout" Target="../slideLayouts/slideLayout118.xml"/><Relationship Id="rId130" Type="http://schemas.openxmlformats.org/officeDocument/2006/relationships/slideLayout" Target="../slideLayouts/slideLayout162.xml"/><Relationship Id="rId135" Type="http://schemas.openxmlformats.org/officeDocument/2006/relationships/slideLayout" Target="../slideLayouts/slideLayout167.xml"/><Relationship Id="rId13" Type="http://schemas.openxmlformats.org/officeDocument/2006/relationships/slideLayout" Target="../slideLayouts/slideLayout45.xml"/><Relationship Id="rId18" Type="http://schemas.openxmlformats.org/officeDocument/2006/relationships/slideLayout" Target="../slideLayouts/slideLayout50.xml"/><Relationship Id="rId39" Type="http://schemas.openxmlformats.org/officeDocument/2006/relationships/slideLayout" Target="../slideLayouts/slideLayout71.xml"/><Relationship Id="rId109" Type="http://schemas.openxmlformats.org/officeDocument/2006/relationships/slideLayout" Target="../slideLayouts/slideLayout141.xml"/><Relationship Id="rId34" Type="http://schemas.openxmlformats.org/officeDocument/2006/relationships/slideLayout" Target="../slideLayouts/slideLayout66.xml"/><Relationship Id="rId50" Type="http://schemas.openxmlformats.org/officeDocument/2006/relationships/slideLayout" Target="../slideLayouts/slideLayout82.xml"/><Relationship Id="rId55" Type="http://schemas.openxmlformats.org/officeDocument/2006/relationships/slideLayout" Target="../slideLayouts/slideLayout87.xml"/><Relationship Id="rId76" Type="http://schemas.openxmlformats.org/officeDocument/2006/relationships/slideLayout" Target="../slideLayouts/slideLayout108.xml"/><Relationship Id="rId97" Type="http://schemas.openxmlformats.org/officeDocument/2006/relationships/slideLayout" Target="../slideLayouts/slideLayout129.xml"/><Relationship Id="rId104" Type="http://schemas.openxmlformats.org/officeDocument/2006/relationships/slideLayout" Target="../slideLayouts/slideLayout136.xml"/><Relationship Id="rId120" Type="http://schemas.openxmlformats.org/officeDocument/2006/relationships/slideLayout" Target="../slideLayouts/slideLayout152.xml"/><Relationship Id="rId125" Type="http://schemas.openxmlformats.org/officeDocument/2006/relationships/slideLayout" Target="../slideLayouts/slideLayout157.xml"/><Relationship Id="rId141" Type="http://schemas.openxmlformats.org/officeDocument/2006/relationships/image" Target="../media/image18.emf"/><Relationship Id="rId7" Type="http://schemas.openxmlformats.org/officeDocument/2006/relationships/slideLayout" Target="../slideLayouts/slideLayout39.xml"/><Relationship Id="rId71" Type="http://schemas.openxmlformats.org/officeDocument/2006/relationships/slideLayout" Target="../slideLayouts/slideLayout103.xml"/><Relationship Id="rId92" Type="http://schemas.openxmlformats.org/officeDocument/2006/relationships/slideLayout" Target="../slideLayouts/slideLayout124.xml"/><Relationship Id="rId2" Type="http://schemas.openxmlformats.org/officeDocument/2006/relationships/slideLayout" Target="../slideLayouts/slideLayout34.xml"/><Relationship Id="rId29" Type="http://schemas.openxmlformats.org/officeDocument/2006/relationships/slideLayout" Target="../slideLayouts/slideLayout61.xml"/><Relationship Id="rId24" Type="http://schemas.openxmlformats.org/officeDocument/2006/relationships/slideLayout" Target="../slideLayouts/slideLayout56.xml"/><Relationship Id="rId40" Type="http://schemas.openxmlformats.org/officeDocument/2006/relationships/slideLayout" Target="../slideLayouts/slideLayout72.xml"/><Relationship Id="rId45" Type="http://schemas.openxmlformats.org/officeDocument/2006/relationships/slideLayout" Target="../slideLayouts/slideLayout77.xml"/><Relationship Id="rId66" Type="http://schemas.openxmlformats.org/officeDocument/2006/relationships/slideLayout" Target="../slideLayouts/slideLayout98.xml"/><Relationship Id="rId87" Type="http://schemas.openxmlformats.org/officeDocument/2006/relationships/slideLayout" Target="../slideLayouts/slideLayout119.xml"/><Relationship Id="rId110" Type="http://schemas.openxmlformats.org/officeDocument/2006/relationships/slideLayout" Target="../slideLayouts/slideLayout142.xml"/><Relationship Id="rId115" Type="http://schemas.openxmlformats.org/officeDocument/2006/relationships/slideLayout" Target="../slideLayouts/slideLayout147.xml"/><Relationship Id="rId131" Type="http://schemas.openxmlformats.org/officeDocument/2006/relationships/slideLayout" Target="../slideLayouts/slideLayout163.xml"/><Relationship Id="rId136" Type="http://schemas.openxmlformats.org/officeDocument/2006/relationships/slideLayout" Target="../slideLayouts/slideLayout168.xml"/><Relationship Id="rId61" Type="http://schemas.openxmlformats.org/officeDocument/2006/relationships/slideLayout" Target="../slideLayouts/slideLayout93.xml"/><Relationship Id="rId82" Type="http://schemas.openxmlformats.org/officeDocument/2006/relationships/slideLayout" Target="../slideLayouts/slideLayout114.xml"/><Relationship Id="rId19" Type="http://schemas.openxmlformats.org/officeDocument/2006/relationships/slideLayout" Target="../slideLayouts/slideLayout51.xml"/><Relationship Id="rId14" Type="http://schemas.openxmlformats.org/officeDocument/2006/relationships/slideLayout" Target="../slideLayouts/slideLayout46.xml"/><Relationship Id="rId30" Type="http://schemas.openxmlformats.org/officeDocument/2006/relationships/slideLayout" Target="../slideLayouts/slideLayout62.xml"/><Relationship Id="rId35" Type="http://schemas.openxmlformats.org/officeDocument/2006/relationships/slideLayout" Target="../slideLayouts/slideLayout67.xml"/><Relationship Id="rId56" Type="http://schemas.openxmlformats.org/officeDocument/2006/relationships/slideLayout" Target="../slideLayouts/slideLayout88.xml"/><Relationship Id="rId77" Type="http://schemas.openxmlformats.org/officeDocument/2006/relationships/slideLayout" Target="../slideLayouts/slideLayout109.xml"/><Relationship Id="rId100" Type="http://schemas.openxmlformats.org/officeDocument/2006/relationships/slideLayout" Target="../slideLayouts/slideLayout132.xml"/><Relationship Id="rId105" Type="http://schemas.openxmlformats.org/officeDocument/2006/relationships/slideLayout" Target="../slideLayouts/slideLayout137.xml"/><Relationship Id="rId126" Type="http://schemas.openxmlformats.org/officeDocument/2006/relationships/slideLayout" Target="../slideLayouts/slideLayout158.xml"/><Relationship Id="rId8" Type="http://schemas.openxmlformats.org/officeDocument/2006/relationships/slideLayout" Target="../slideLayouts/slideLayout40.xml"/><Relationship Id="rId51" Type="http://schemas.openxmlformats.org/officeDocument/2006/relationships/slideLayout" Target="../slideLayouts/slideLayout83.xml"/><Relationship Id="rId72" Type="http://schemas.openxmlformats.org/officeDocument/2006/relationships/slideLayout" Target="../slideLayouts/slideLayout104.xml"/><Relationship Id="rId93" Type="http://schemas.openxmlformats.org/officeDocument/2006/relationships/slideLayout" Target="../slideLayouts/slideLayout125.xml"/><Relationship Id="rId98" Type="http://schemas.openxmlformats.org/officeDocument/2006/relationships/slideLayout" Target="../slideLayouts/slideLayout130.xml"/><Relationship Id="rId121" Type="http://schemas.openxmlformats.org/officeDocument/2006/relationships/slideLayout" Target="../slideLayouts/slideLayout153.xml"/><Relationship Id="rId3" Type="http://schemas.openxmlformats.org/officeDocument/2006/relationships/slideLayout" Target="../slideLayouts/slideLayout35.xml"/><Relationship Id="rId25" Type="http://schemas.openxmlformats.org/officeDocument/2006/relationships/slideLayout" Target="../slideLayouts/slideLayout57.xml"/><Relationship Id="rId46" Type="http://schemas.openxmlformats.org/officeDocument/2006/relationships/slideLayout" Target="../slideLayouts/slideLayout78.xml"/><Relationship Id="rId67" Type="http://schemas.openxmlformats.org/officeDocument/2006/relationships/slideLayout" Target="../slideLayouts/slideLayout99.xml"/><Relationship Id="rId116" Type="http://schemas.openxmlformats.org/officeDocument/2006/relationships/slideLayout" Target="../slideLayouts/slideLayout148.xml"/><Relationship Id="rId137" Type="http://schemas.openxmlformats.org/officeDocument/2006/relationships/slideLayout" Target="../slideLayouts/slideLayout169.xml"/><Relationship Id="rId20" Type="http://schemas.openxmlformats.org/officeDocument/2006/relationships/slideLayout" Target="../slideLayouts/slideLayout52.xml"/><Relationship Id="rId41" Type="http://schemas.openxmlformats.org/officeDocument/2006/relationships/slideLayout" Target="../slideLayouts/slideLayout73.xml"/><Relationship Id="rId62" Type="http://schemas.openxmlformats.org/officeDocument/2006/relationships/slideLayout" Target="../slideLayouts/slideLayout94.xml"/><Relationship Id="rId83" Type="http://schemas.openxmlformats.org/officeDocument/2006/relationships/slideLayout" Target="../slideLayouts/slideLayout115.xml"/><Relationship Id="rId88" Type="http://schemas.openxmlformats.org/officeDocument/2006/relationships/slideLayout" Target="../slideLayouts/slideLayout120.xml"/><Relationship Id="rId111" Type="http://schemas.openxmlformats.org/officeDocument/2006/relationships/slideLayout" Target="../slideLayouts/slideLayout143.xml"/><Relationship Id="rId132" Type="http://schemas.openxmlformats.org/officeDocument/2006/relationships/slideLayout" Target="../slideLayouts/slideLayout164.xml"/><Relationship Id="rId15" Type="http://schemas.openxmlformats.org/officeDocument/2006/relationships/slideLayout" Target="../slideLayouts/slideLayout47.xml"/><Relationship Id="rId36" Type="http://schemas.openxmlformats.org/officeDocument/2006/relationships/slideLayout" Target="../slideLayouts/slideLayout68.xml"/><Relationship Id="rId57" Type="http://schemas.openxmlformats.org/officeDocument/2006/relationships/slideLayout" Target="../slideLayouts/slideLayout89.xml"/><Relationship Id="rId106" Type="http://schemas.openxmlformats.org/officeDocument/2006/relationships/slideLayout" Target="../slideLayouts/slideLayout138.xml"/><Relationship Id="rId127" Type="http://schemas.openxmlformats.org/officeDocument/2006/relationships/slideLayout" Target="../slideLayouts/slideLayout159.xml"/><Relationship Id="rId10" Type="http://schemas.openxmlformats.org/officeDocument/2006/relationships/slideLayout" Target="../slideLayouts/slideLayout42.xml"/><Relationship Id="rId31" Type="http://schemas.openxmlformats.org/officeDocument/2006/relationships/slideLayout" Target="../slideLayouts/slideLayout63.xml"/><Relationship Id="rId52" Type="http://schemas.openxmlformats.org/officeDocument/2006/relationships/slideLayout" Target="../slideLayouts/slideLayout84.xml"/><Relationship Id="rId73" Type="http://schemas.openxmlformats.org/officeDocument/2006/relationships/slideLayout" Target="../slideLayouts/slideLayout105.xml"/><Relationship Id="rId78" Type="http://schemas.openxmlformats.org/officeDocument/2006/relationships/slideLayout" Target="../slideLayouts/slideLayout110.xml"/><Relationship Id="rId94" Type="http://schemas.openxmlformats.org/officeDocument/2006/relationships/slideLayout" Target="../slideLayouts/slideLayout126.xml"/><Relationship Id="rId99" Type="http://schemas.openxmlformats.org/officeDocument/2006/relationships/slideLayout" Target="../slideLayouts/slideLayout131.xml"/><Relationship Id="rId101" Type="http://schemas.openxmlformats.org/officeDocument/2006/relationships/slideLayout" Target="../slideLayouts/slideLayout133.xml"/><Relationship Id="rId122" Type="http://schemas.openxmlformats.org/officeDocument/2006/relationships/slideLayout" Target="../slideLayouts/slideLayout154.xml"/><Relationship Id="rId4" Type="http://schemas.openxmlformats.org/officeDocument/2006/relationships/slideLayout" Target="../slideLayouts/slideLayout36.xml"/><Relationship Id="rId9" Type="http://schemas.openxmlformats.org/officeDocument/2006/relationships/slideLayout" Target="../slideLayouts/slideLayout41.xml"/><Relationship Id="rId26" Type="http://schemas.openxmlformats.org/officeDocument/2006/relationships/slideLayout" Target="../slideLayouts/slideLayout58.xml"/><Relationship Id="rId47" Type="http://schemas.openxmlformats.org/officeDocument/2006/relationships/slideLayout" Target="../slideLayouts/slideLayout79.xml"/><Relationship Id="rId68" Type="http://schemas.openxmlformats.org/officeDocument/2006/relationships/slideLayout" Target="../slideLayouts/slideLayout100.xml"/><Relationship Id="rId89" Type="http://schemas.openxmlformats.org/officeDocument/2006/relationships/slideLayout" Target="../slideLayouts/slideLayout121.xml"/><Relationship Id="rId112" Type="http://schemas.openxmlformats.org/officeDocument/2006/relationships/slideLayout" Target="../slideLayouts/slideLayout144.xml"/><Relationship Id="rId133" Type="http://schemas.openxmlformats.org/officeDocument/2006/relationships/slideLayout" Target="../slideLayouts/slideLayout165.xml"/><Relationship Id="rId16"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8" Type="http://schemas.openxmlformats.org/officeDocument/2006/relationships/oleObject" Target="../embeddings/oleObject24.bin"/><Relationship Id="rId3" Type="http://schemas.openxmlformats.org/officeDocument/2006/relationships/slideLayout" Target="../slideLayouts/slideLayout172.xml"/><Relationship Id="rId7" Type="http://schemas.openxmlformats.org/officeDocument/2006/relationships/tags" Target="../tags/tag222.xml"/><Relationship Id="rId2" Type="http://schemas.openxmlformats.org/officeDocument/2006/relationships/slideLayout" Target="../slideLayouts/slideLayout171.xml"/><Relationship Id="rId1" Type="http://schemas.openxmlformats.org/officeDocument/2006/relationships/slideLayout" Target="../slideLayouts/slideLayout170.xml"/><Relationship Id="rId6" Type="http://schemas.openxmlformats.org/officeDocument/2006/relationships/tags" Target="../tags/tag221.xml"/><Relationship Id="rId11" Type="http://schemas.openxmlformats.org/officeDocument/2006/relationships/image" Target="../media/image15.png"/><Relationship Id="rId5" Type="http://schemas.openxmlformats.org/officeDocument/2006/relationships/theme" Target="../theme/theme4.xml"/><Relationship Id="rId10" Type="http://schemas.openxmlformats.org/officeDocument/2006/relationships/image" Target="../media/image32.png"/><Relationship Id="rId4" Type="http://schemas.openxmlformats.org/officeDocument/2006/relationships/slideLayout" Target="../slideLayouts/slideLayout173.xml"/><Relationship Id="rId9" Type="http://schemas.openxmlformats.org/officeDocument/2006/relationships/image" Target="../media/image1.emf"/></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81.xml"/><Relationship Id="rId13" Type="http://schemas.openxmlformats.org/officeDocument/2006/relationships/image" Target="../media/image1.emf"/><Relationship Id="rId3" Type="http://schemas.openxmlformats.org/officeDocument/2006/relationships/slideLayout" Target="../slideLayouts/slideLayout176.xml"/><Relationship Id="rId7" Type="http://schemas.openxmlformats.org/officeDocument/2006/relationships/slideLayout" Target="../slideLayouts/slideLayout180.xml"/><Relationship Id="rId12" Type="http://schemas.openxmlformats.org/officeDocument/2006/relationships/oleObject" Target="../embeddings/oleObject26.bin"/><Relationship Id="rId2" Type="http://schemas.openxmlformats.org/officeDocument/2006/relationships/slideLayout" Target="../slideLayouts/slideLayout175.xml"/><Relationship Id="rId1" Type="http://schemas.openxmlformats.org/officeDocument/2006/relationships/slideLayout" Target="../slideLayouts/slideLayout174.xml"/><Relationship Id="rId6" Type="http://schemas.openxmlformats.org/officeDocument/2006/relationships/slideLayout" Target="../slideLayouts/slideLayout179.xml"/><Relationship Id="rId11" Type="http://schemas.openxmlformats.org/officeDocument/2006/relationships/tags" Target="../tags/tag232.xml"/><Relationship Id="rId5" Type="http://schemas.openxmlformats.org/officeDocument/2006/relationships/slideLayout" Target="../slideLayouts/slideLayout178.xml"/><Relationship Id="rId10" Type="http://schemas.openxmlformats.org/officeDocument/2006/relationships/tags" Target="../tags/tag231.xml"/><Relationship Id="rId4" Type="http://schemas.openxmlformats.org/officeDocument/2006/relationships/slideLayout" Target="../slideLayouts/slideLayout177.xml"/><Relationship Id="rId9" Type="http://schemas.openxmlformats.org/officeDocument/2006/relationships/theme" Target="../theme/theme5.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aphicFrame>
        <p:nvGraphicFramePr>
          <p:cNvPr id="11" name="Object 10" hidden="1"/>
          <p:cNvGraphicFramePr>
            <a:graphicFrameLocks noChangeAspect="1"/>
          </p:cNvGraphicFramePr>
          <p:nvPr userDrawn="1">
            <p:custDataLst>
              <p:tags r:id="rId16"/>
            </p:custDataLst>
            <p:extLst>
              <p:ext uri="{D42A27DB-BD31-4B8C-83A1-F6EECF244321}">
                <p14:modId xmlns:p14="http://schemas.microsoft.com/office/powerpoint/2010/main" val="2241083810"/>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18" imgW="270" imgH="270" progId="TCLayout.ActiveDocument.1">
                  <p:embed/>
                </p:oleObj>
              </mc:Choice>
              <mc:Fallback>
                <p:oleObj name="think-cell Slide" r:id="rId18" imgW="270" imgH="270" progId="TCLayout.ActiveDocument.1">
                  <p:embed/>
                  <p:pic>
                    <p:nvPicPr>
                      <p:cNvPr id="11" name="Object 10" hidden="1"/>
                      <p:cNvPicPr/>
                      <p:nvPr/>
                    </p:nvPicPr>
                    <p:blipFill>
                      <a:blip r:embed="rId19"/>
                      <a:stretch>
                        <a:fillRect/>
                      </a:stretch>
                    </p:blipFill>
                    <p:spPr>
                      <a:xfrm>
                        <a:off x="1589" y="1588"/>
                        <a:ext cx="1588" cy="1588"/>
                      </a:xfrm>
                      <a:prstGeom prst="rect">
                        <a:avLst/>
                      </a:prstGeom>
                    </p:spPr>
                  </p:pic>
                </p:oleObj>
              </mc:Fallback>
            </mc:AlternateContent>
          </a:graphicData>
        </a:graphic>
      </p:graphicFrame>
      <p:sp>
        <p:nvSpPr>
          <p:cNvPr id="10" name="Rectangle 9" hidden="1"/>
          <p:cNvSpPr/>
          <p:nvPr userDrawn="1">
            <p:custDataLst>
              <p:tags r:id="rId17"/>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5" name="Footer Placeholder 4"/>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6" name="Slide Number Placeholder 5"/>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2"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grpSp>
        <p:nvGrpSpPr>
          <p:cNvPr id="23" name="Group 22">
            <a:extLst>
              <a:ext uri="{FF2B5EF4-FFF2-40B4-BE49-F238E27FC236}">
                <a16:creationId xmlns:a16="http://schemas.microsoft.com/office/drawing/2014/main" id="{A198892C-3B58-8843-4E69-B1E42E9824CB}"/>
              </a:ext>
            </a:extLst>
          </p:cNvPr>
          <p:cNvGrpSpPr/>
          <p:nvPr userDrawn="1"/>
        </p:nvGrpSpPr>
        <p:grpSpPr>
          <a:xfrm>
            <a:off x="9733443" y="171358"/>
            <a:ext cx="2148924" cy="651617"/>
            <a:chOff x="7522435" y="1661173"/>
            <a:chExt cx="2715828" cy="823519"/>
          </a:xfrm>
        </p:grpSpPr>
        <p:sp>
          <p:nvSpPr>
            <p:cNvPr id="24" name="Freeform 23">
              <a:extLst>
                <a:ext uri="{FF2B5EF4-FFF2-40B4-BE49-F238E27FC236}">
                  <a16:creationId xmlns:a16="http://schemas.microsoft.com/office/drawing/2014/main" id="{A8F0EFDE-1C73-CEE7-B895-29C3ED656925}"/>
                </a:ext>
              </a:extLst>
            </p:cNvPr>
            <p:cNvSpPr/>
            <p:nvPr userDrawn="1"/>
          </p:nvSpPr>
          <p:spPr>
            <a:xfrm>
              <a:off x="7522435" y="1661173"/>
              <a:ext cx="215990" cy="606778"/>
            </a:xfrm>
            <a:custGeom>
              <a:avLst/>
              <a:gdLst>
                <a:gd name="connsiteX0" fmla="*/ 0 w 215990"/>
                <a:gd name="connsiteY0" fmla="*/ 0 h 606778"/>
                <a:gd name="connsiteX1" fmla="*/ 211681 w 215990"/>
                <a:gd name="connsiteY1" fmla="*/ 0 h 606778"/>
                <a:gd name="connsiteX2" fmla="*/ 188843 w 215990"/>
                <a:gd name="connsiteY2" fmla="*/ 27680 h 606778"/>
                <a:gd name="connsiteX3" fmla="*/ 105423 w 215990"/>
                <a:gd name="connsiteY3" fmla="*/ 300778 h 606778"/>
                <a:gd name="connsiteX4" fmla="*/ 188843 w 215990"/>
                <a:gd name="connsiteY4" fmla="*/ 573876 h 606778"/>
                <a:gd name="connsiteX5" fmla="*/ 215990 w 215990"/>
                <a:gd name="connsiteY5" fmla="*/ 606778 h 606778"/>
                <a:gd name="connsiteX6" fmla="*/ 0 w 215990"/>
                <a:gd name="connsiteY6" fmla="*/ 606778 h 60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990" h="606778">
                  <a:moveTo>
                    <a:pt x="0" y="0"/>
                  </a:moveTo>
                  <a:lnTo>
                    <a:pt x="211681" y="0"/>
                  </a:lnTo>
                  <a:lnTo>
                    <a:pt x="188843" y="27680"/>
                  </a:lnTo>
                  <a:cubicBezTo>
                    <a:pt x="136176" y="105638"/>
                    <a:pt x="105423" y="199617"/>
                    <a:pt x="105423" y="300778"/>
                  </a:cubicBezTo>
                  <a:cubicBezTo>
                    <a:pt x="105423" y="401940"/>
                    <a:pt x="136176" y="495918"/>
                    <a:pt x="188843" y="573876"/>
                  </a:cubicBezTo>
                  <a:lnTo>
                    <a:pt x="215990" y="606778"/>
                  </a:lnTo>
                  <a:lnTo>
                    <a:pt x="0" y="606778"/>
                  </a:lnTo>
                  <a:close/>
                </a:path>
              </a:pathLst>
            </a:custGeom>
            <a:solidFill>
              <a:srgbClr val="C97A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pic>
          <p:nvPicPr>
            <p:cNvPr id="25" name="Picture 24" descr="A black and white logo&#10;&#10;Description automatically generated">
              <a:extLst>
                <a:ext uri="{FF2B5EF4-FFF2-40B4-BE49-F238E27FC236}">
                  <a16:creationId xmlns:a16="http://schemas.microsoft.com/office/drawing/2014/main" id="{23B9E0D4-C21E-F6B7-D922-AE9183361DD1}"/>
                </a:ext>
              </a:extLst>
            </p:cNvPr>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a:xfrm>
              <a:off x="7883826" y="1756056"/>
              <a:ext cx="2354437" cy="728636"/>
            </a:xfrm>
            <a:prstGeom prst="rect">
              <a:avLst/>
            </a:prstGeom>
          </p:spPr>
        </p:pic>
      </p:grpSp>
    </p:spTree>
    <p:extLst>
      <p:ext uri="{BB962C8B-B14F-4D97-AF65-F5344CB8AC3E}">
        <p14:creationId xmlns:p14="http://schemas.microsoft.com/office/powerpoint/2010/main" val="4264861000"/>
      </p:ext>
    </p:extLst>
  </p:cSld>
  <p:clrMap bg1="lt1" tx1="dk1" bg2="lt2" tx2="dk2" accent1="accent1" accent2="accent2" accent3="accent3" accent4="accent4" accent5="accent5" accent6="accent6" hlink="hlink" folHlink="folHlink"/>
  <p:sldLayoutIdLst>
    <p:sldLayoutId id="2147483653" r:id="rId1"/>
    <p:sldLayoutId id="2147483658" r:id="rId2"/>
    <p:sldLayoutId id="2147483654" r:id="rId3"/>
    <p:sldLayoutId id="2147483659" r:id="rId4"/>
    <p:sldLayoutId id="2147483910" r:id="rId5"/>
    <p:sldLayoutId id="2147483911" r:id="rId6"/>
    <p:sldLayoutId id="2147483912" r:id="rId7"/>
    <p:sldLayoutId id="2147483913" r:id="rId8"/>
    <p:sldLayoutId id="2147483914" r:id="rId9"/>
    <p:sldLayoutId id="2147483966" r:id="rId10"/>
    <p:sldLayoutId id="2147483967" r:id="rId11"/>
    <p:sldLayoutId id="2147483968" r:id="rId12"/>
    <p:sldLayoutId id="2147483969" r:id="rId13"/>
    <p:sldLayoutId id="2147483970" r:id="rId14"/>
  </p:sldLayoutIdLst>
  <p:txStyles>
    <p:titleStyle>
      <a:lvl1pPr algn="l" defTabSz="914377"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aphicFrame>
        <p:nvGraphicFramePr>
          <p:cNvPr id="11" name="Object 10" hidden="1"/>
          <p:cNvGraphicFramePr>
            <a:graphicFrameLocks noChangeAspect="1"/>
          </p:cNvGraphicFramePr>
          <p:nvPr userDrawn="1">
            <p:custDataLst>
              <p:tags r:id="rId20"/>
            </p:custDataLst>
            <p:extLst>
              <p:ext uri="{D42A27DB-BD31-4B8C-83A1-F6EECF244321}">
                <p14:modId xmlns:p14="http://schemas.microsoft.com/office/powerpoint/2010/main" val="3667599073"/>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22" imgW="270" imgH="270" progId="TCLayout.ActiveDocument.1">
                  <p:embed/>
                </p:oleObj>
              </mc:Choice>
              <mc:Fallback>
                <p:oleObj name="think-cell Slide" r:id="rId22" imgW="270" imgH="270" progId="TCLayout.ActiveDocument.1">
                  <p:embed/>
                  <p:pic>
                    <p:nvPicPr>
                      <p:cNvPr id="11" name="Object 10" hidden="1"/>
                      <p:cNvPicPr/>
                      <p:nvPr/>
                    </p:nvPicPr>
                    <p:blipFill>
                      <a:blip r:embed="rId23"/>
                      <a:stretch>
                        <a:fillRect/>
                      </a:stretch>
                    </p:blipFill>
                    <p:spPr>
                      <a:xfrm>
                        <a:off x="1589" y="1588"/>
                        <a:ext cx="1588" cy="1588"/>
                      </a:xfrm>
                      <a:prstGeom prst="rect">
                        <a:avLst/>
                      </a:prstGeom>
                    </p:spPr>
                  </p:pic>
                </p:oleObj>
              </mc:Fallback>
            </mc:AlternateContent>
          </a:graphicData>
        </a:graphic>
      </p:graphicFrame>
      <p:sp>
        <p:nvSpPr>
          <p:cNvPr id="10" name="Rectangle 9" hidden="1"/>
          <p:cNvSpPr/>
          <p:nvPr userDrawn="1">
            <p:custDataLst>
              <p:tags r:id="rId21"/>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a:t>Edit Master text styles</a:t>
            </a:r>
          </a:p>
          <a:p>
            <a:pPr lvl="1"/>
            <a:r>
              <a:rPr lang="en-ZA"/>
              <a:t>Second level</a:t>
            </a:r>
          </a:p>
          <a:p>
            <a:pPr lvl="2"/>
            <a:r>
              <a:rPr lang="en-ZA"/>
              <a:t>Third level</a:t>
            </a:r>
          </a:p>
          <a:p>
            <a:pPr lvl="3"/>
            <a:r>
              <a:rPr lang="en-ZA"/>
              <a:t>Fourth level</a:t>
            </a:r>
          </a:p>
          <a:p>
            <a:pPr lvl="4"/>
            <a:r>
              <a:rPr lang="en-ZA"/>
              <a:t>Fifth level</a:t>
            </a:r>
          </a:p>
        </p:txBody>
      </p:sp>
      <p:sp>
        <p:nvSpPr>
          <p:cNvPr id="5" name="Footer Placeholder 4"/>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a:p>
        </p:txBody>
      </p:sp>
      <p:sp>
        <p:nvSpPr>
          <p:cNvPr id="6" name="Slide Number Placeholder 5"/>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a:p>
        </p:txBody>
      </p:sp>
      <p:sp>
        <p:nvSpPr>
          <p:cNvPr id="2" name="Title Placeholder 1"/>
          <p:cNvSpPr>
            <a:spLocks noGrp="1"/>
          </p:cNvSpPr>
          <p:nvPr>
            <p:ph type="title"/>
          </p:nvPr>
        </p:nvSpPr>
        <p:spPr>
          <a:xfrm>
            <a:off x="361682" y="205769"/>
            <a:ext cx="9511777" cy="666000"/>
          </a:xfrm>
          <a:prstGeom prst="rect">
            <a:avLst/>
          </a:prstGeom>
        </p:spPr>
        <p:txBody>
          <a:bodyPr vert="horz" lIns="91440" tIns="45720" rIns="91440" bIns="45720" rtlCol="0" anchor="ctr">
            <a:noAutofit/>
          </a:bodyPr>
          <a:lstStyle/>
          <a:p>
            <a:r>
              <a:rPr lang="en-US" noProof="0"/>
              <a:t>Click to edit Master title style</a:t>
            </a:r>
            <a:endParaRPr lang="en-ZA" noProof="0"/>
          </a:p>
        </p:txBody>
      </p:sp>
      <p:grpSp>
        <p:nvGrpSpPr>
          <p:cNvPr id="23" name="Group 22">
            <a:extLst>
              <a:ext uri="{FF2B5EF4-FFF2-40B4-BE49-F238E27FC236}">
                <a16:creationId xmlns:a16="http://schemas.microsoft.com/office/drawing/2014/main" id="{A198892C-3B58-8843-4E69-B1E42E9824CB}"/>
              </a:ext>
            </a:extLst>
          </p:cNvPr>
          <p:cNvGrpSpPr/>
          <p:nvPr userDrawn="1"/>
        </p:nvGrpSpPr>
        <p:grpSpPr>
          <a:xfrm>
            <a:off x="9733443" y="171358"/>
            <a:ext cx="2148924" cy="651617"/>
            <a:chOff x="7522435" y="1661173"/>
            <a:chExt cx="2715828" cy="823519"/>
          </a:xfrm>
        </p:grpSpPr>
        <p:sp>
          <p:nvSpPr>
            <p:cNvPr id="24" name="Freeform 23">
              <a:extLst>
                <a:ext uri="{FF2B5EF4-FFF2-40B4-BE49-F238E27FC236}">
                  <a16:creationId xmlns:a16="http://schemas.microsoft.com/office/drawing/2014/main" id="{A8F0EFDE-1C73-CEE7-B895-29C3ED656925}"/>
                </a:ext>
              </a:extLst>
            </p:cNvPr>
            <p:cNvSpPr/>
            <p:nvPr userDrawn="1"/>
          </p:nvSpPr>
          <p:spPr>
            <a:xfrm>
              <a:off x="7522435" y="1661173"/>
              <a:ext cx="215990" cy="606778"/>
            </a:xfrm>
            <a:custGeom>
              <a:avLst/>
              <a:gdLst>
                <a:gd name="connsiteX0" fmla="*/ 0 w 215990"/>
                <a:gd name="connsiteY0" fmla="*/ 0 h 606778"/>
                <a:gd name="connsiteX1" fmla="*/ 211681 w 215990"/>
                <a:gd name="connsiteY1" fmla="*/ 0 h 606778"/>
                <a:gd name="connsiteX2" fmla="*/ 188843 w 215990"/>
                <a:gd name="connsiteY2" fmla="*/ 27680 h 606778"/>
                <a:gd name="connsiteX3" fmla="*/ 105423 w 215990"/>
                <a:gd name="connsiteY3" fmla="*/ 300778 h 606778"/>
                <a:gd name="connsiteX4" fmla="*/ 188843 w 215990"/>
                <a:gd name="connsiteY4" fmla="*/ 573876 h 606778"/>
                <a:gd name="connsiteX5" fmla="*/ 215990 w 215990"/>
                <a:gd name="connsiteY5" fmla="*/ 606778 h 606778"/>
                <a:gd name="connsiteX6" fmla="*/ 0 w 215990"/>
                <a:gd name="connsiteY6" fmla="*/ 606778 h 60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990" h="606778">
                  <a:moveTo>
                    <a:pt x="0" y="0"/>
                  </a:moveTo>
                  <a:lnTo>
                    <a:pt x="211681" y="0"/>
                  </a:lnTo>
                  <a:lnTo>
                    <a:pt x="188843" y="27680"/>
                  </a:lnTo>
                  <a:cubicBezTo>
                    <a:pt x="136176" y="105638"/>
                    <a:pt x="105423" y="199617"/>
                    <a:pt x="105423" y="300778"/>
                  </a:cubicBezTo>
                  <a:cubicBezTo>
                    <a:pt x="105423" y="401940"/>
                    <a:pt x="136176" y="495918"/>
                    <a:pt x="188843" y="573876"/>
                  </a:cubicBezTo>
                  <a:lnTo>
                    <a:pt x="215990" y="606778"/>
                  </a:lnTo>
                  <a:lnTo>
                    <a:pt x="0" y="606778"/>
                  </a:lnTo>
                  <a:close/>
                </a:path>
              </a:pathLst>
            </a:custGeom>
            <a:solidFill>
              <a:srgbClr val="C97A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pic>
          <p:nvPicPr>
            <p:cNvPr id="25" name="Picture 24" descr="A black and white logo&#10;&#10;Description automatically generated">
              <a:extLst>
                <a:ext uri="{FF2B5EF4-FFF2-40B4-BE49-F238E27FC236}">
                  <a16:creationId xmlns:a16="http://schemas.microsoft.com/office/drawing/2014/main" id="{23B9E0D4-C21E-F6B7-D922-AE9183361DD1}"/>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7883826" y="1756056"/>
              <a:ext cx="2354437" cy="728636"/>
            </a:xfrm>
            <a:prstGeom prst="rect">
              <a:avLst/>
            </a:prstGeom>
          </p:spPr>
        </p:pic>
      </p:grpSp>
    </p:spTree>
    <p:extLst>
      <p:ext uri="{BB962C8B-B14F-4D97-AF65-F5344CB8AC3E}">
        <p14:creationId xmlns:p14="http://schemas.microsoft.com/office/powerpoint/2010/main" val="1338783710"/>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4" r:id="rId6"/>
    <p:sldLayoutId id="2147483766" r:id="rId7"/>
    <p:sldLayoutId id="2147483767" r:id="rId8"/>
    <p:sldLayoutId id="2147483768" r:id="rId9"/>
    <p:sldLayoutId id="2147483769" r:id="rId10"/>
    <p:sldLayoutId id="2147483770" r:id="rId11"/>
    <p:sldLayoutId id="2147483771" r:id="rId12"/>
    <p:sldLayoutId id="2147483772" r:id="rId13"/>
    <p:sldLayoutId id="2147483815" r:id="rId14"/>
    <p:sldLayoutId id="2147483816" r:id="rId15"/>
    <p:sldLayoutId id="2147483817" r:id="rId16"/>
    <p:sldLayoutId id="2147483818" r:id="rId17"/>
    <p:sldLayoutId id="2147483819" r:id="rId18"/>
  </p:sldLayoutIdLst>
  <p:txStyles>
    <p:titleStyle>
      <a:lvl1pPr algn="l" defTabSz="914377"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39"/>
            </p:custDataLst>
            <p:extLst>
              <p:ext uri="{D42A27DB-BD31-4B8C-83A1-F6EECF244321}">
                <p14:modId xmlns:p14="http://schemas.microsoft.com/office/powerpoint/2010/main" val="424545880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140" imgW="270" imgH="270" progId="TCLayout.ActiveDocument.1">
                  <p:embed/>
                </p:oleObj>
              </mc:Choice>
              <mc:Fallback>
                <p:oleObj name="think-cell Slide" r:id="rId140" imgW="270" imgH="270" progId="TCLayout.ActiveDocument.1">
                  <p:embed/>
                  <p:pic>
                    <p:nvPicPr>
                      <p:cNvPr id="2" name="Object 1" hidden="1"/>
                      <p:cNvPicPr/>
                      <p:nvPr/>
                    </p:nvPicPr>
                    <p:blipFill>
                      <a:blip r:embed="rId141"/>
                      <a:stretch>
                        <a:fillRect/>
                      </a:stretch>
                    </p:blipFill>
                    <p:spPr>
                      <a:xfrm>
                        <a:off x="1588" y="1588"/>
                        <a:ext cx="1587" cy="1587"/>
                      </a:xfrm>
                      <a:prstGeom prst="rect">
                        <a:avLst/>
                      </a:prstGeom>
                    </p:spPr>
                  </p:pic>
                </p:oleObj>
              </mc:Fallback>
            </mc:AlternateContent>
          </a:graphicData>
        </a:graphic>
      </p:graphicFrame>
      <p:sp>
        <p:nvSpPr>
          <p:cNvPr id="9" name="Title Placeholder 1"/>
          <p:cNvSpPr>
            <a:spLocks noGrp="1"/>
          </p:cNvSpPr>
          <p:nvPr>
            <p:ph type="title"/>
          </p:nvPr>
        </p:nvSpPr>
        <p:spPr>
          <a:xfrm>
            <a:off x="361682" y="205769"/>
            <a:ext cx="9511777" cy="666000"/>
          </a:xfrm>
          <a:prstGeom prst="rect">
            <a:avLst/>
          </a:prstGeom>
        </p:spPr>
        <p:txBody>
          <a:bodyPr vert="horz" lIns="91440" tIns="45720" rIns="91440" bIns="45720" rtlCol="0" anchor="ctr">
            <a:noAutofit/>
          </a:bodyPr>
          <a:lstStyle/>
          <a:p>
            <a:pPr marL="0" marR="0" lvl="0" indent="0" defTabSz="914377" fontAlgn="auto">
              <a:spcAft>
                <a:spcPts val="0"/>
              </a:spcAft>
              <a:buClrTx/>
              <a:buSzTx/>
              <a:buFontTx/>
              <a:tabLst/>
            </a:pPr>
            <a:r>
              <a:rPr lang="en-US" dirty="0"/>
              <a:t>Click to add title</a:t>
            </a:r>
          </a:p>
        </p:txBody>
      </p:sp>
      <p:sp>
        <p:nvSpPr>
          <p:cNvPr id="4" name="Text Placeholder 3"/>
          <p:cNvSpPr>
            <a:spLocks noGrp="1"/>
          </p:cNvSpPr>
          <p:nvPr>
            <p:ph type="body" idx="1"/>
          </p:nvPr>
        </p:nvSpPr>
        <p:spPr>
          <a:xfrm>
            <a:off x="450581" y="1790702"/>
            <a:ext cx="11290838" cy="4291812"/>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9108334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 id="2147483704" r:id="rId19"/>
    <p:sldLayoutId id="2147483705" r:id="rId20"/>
    <p:sldLayoutId id="2147483706" r:id="rId21"/>
    <p:sldLayoutId id="2147483707" r:id="rId22"/>
    <p:sldLayoutId id="2147483708" r:id="rId23"/>
    <p:sldLayoutId id="2147483709" r:id="rId24"/>
    <p:sldLayoutId id="2147483710" r:id="rId25"/>
    <p:sldLayoutId id="2147483711" r:id="rId26"/>
    <p:sldLayoutId id="2147483712" r:id="rId27"/>
    <p:sldLayoutId id="2147483713" r:id="rId28"/>
    <p:sldLayoutId id="2147483714" r:id="rId29"/>
    <p:sldLayoutId id="2147483715" r:id="rId30"/>
    <p:sldLayoutId id="2147483716" r:id="rId31"/>
    <p:sldLayoutId id="2147483717" r:id="rId32"/>
    <p:sldLayoutId id="2147483718" r:id="rId33"/>
    <p:sldLayoutId id="2147483719" r:id="rId34"/>
    <p:sldLayoutId id="2147483720" r:id="rId35"/>
    <p:sldLayoutId id="2147483721" r:id="rId36"/>
    <p:sldLayoutId id="2147483722" r:id="rId37"/>
    <p:sldLayoutId id="2147483723" r:id="rId38"/>
    <p:sldLayoutId id="2147483724" r:id="rId39"/>
    <p:sldLayoutId id="2147483725" r:id="rId40"/>
    <p:sldLayoutId id="2147483726" r:id="rId41"/>
    <p:sldLayoutId id="2147483727" r:id="rId42"/>
    <p:sldLayoutId id="2147483728" r:id="rId43"/>
    <p:sldLayoutId id="2147483729" r:id="rId44"/>
    <p:sldLayoutId id="2147483730" r:id="rId45"/>
    <p:sldLayoutId id="2147483731" r:id="rId46"/>
    <p:sldLayoutId id="2147483732" r:id="rId47"/>
    <p:sldLayoutId id="2147483733" r:id="rId48"/>
    <p:sldLayoutId id="2147483734" r:id="rId49"/>
    <p:sldLayoutId id="2147483735" r:id="rId50"/>
    <p:sldLayoutId id="2147483736" r:id="rId51"/>
    <p:sldLayoutId id="2147483737" r:id="rId52"/>
    <p:sldLayoutId id="2147483738" r:id="rId53"/>
    <p:sldLayoutId id="2147483739" r:id="rId54"/>
    <p:sldLayoutId id="2147483740" r:id="rId55"/>
    <p:sldLayoutId id="2147483741" r:id="rId56"/>
    <p:sldLayoutId id="2147483742" r:id="rId57"/>
    <p:sldLayoutId id="2147483743" r:id="rId58"/>
    <p:sldLayoutId id="2147483744" r:id="rId59"/>
    <p:sldLayoutId id="2147483745" r:id="rId60"/>
    <p:sldLayoutId id="2147483746" r:id="rId61"/>
    <p:sldLayoutId id="2147483747" r:id="rId62"/>
    <p:sldLayoutId id="2147483749" r:id="rId63"/>
    <p:sldLayoutId id="2147483750" r:id="rId64"/>
    <p:sldLayoutId id="2147483751" r:id="rId65"/>
    <p:sldLayoutId id="2147483752" r:id="rId66"/>
    <p:sldLayoutId id="2147483753" r:id="rId67"/>
    <p:sldLayoutId id="2147483754" r:id="rId68"/>
    <p:sldLayoutId id="2147483755" r:id="rId69"/>
    <p:sldLayoutId id="2147483756" r:id="rId70"/>
    <p:sldLayoutId id="2147483757" r:id="rId71"/>
    <p:sldLayoutId id="2147483758" r:id="rId72"/>
    <p:sldLayoutId id="2147483759" r:id="rId73"/>
    <p:sldLayoutId id="2147483760" r:id="rId74"/>
    <p:sldLayoutId id="2147483761" r:id="rId75"/>
    <p:sldLayoutId id="2147483762" r:id="rId76"/>
    <p:sldLayoutId id="2147483763" r:id="rId77"/>
    <p:sldLayoutId id="2147483764" r:id="rId78"/>
    <p:sldLayoutId id="2147483833" r:id="rId79"/>
    <p:sldLayoutId id="2147483834" r:id="rId80"/>
    <p:sldLayoutId id="2147483835" r:id="rId81"/>
    <p:sldLayoutId id="2147483836" r:id="rId82"/>
    <p:sldLayoutId id="2147483838" r:id="rId83"/>
    <p:sldLayoutId id="2147483839" r:id="rId84"/>
    <p:sldLayoutId id="2147483840" r:id="rId85"/>
    <p:sldLayoutId id="2147483841" r:id="rId86"/>
    <p:sldLayoutId id="2147483842" r:id="rId87"/>
    <p:sldLayoutId id="2147483843" r:id="rId88"/>
    <p:sldLayoutId id="2147483844" r:id="rId89"/>
    <p:sldLayoutId id="2147483845" r:id="rId90"/>
    <p:sldLayoutId id="2147483846" r:id="rId91"/>
    <p:sldLayoutId id="2147483847" r:id="rId92"/>
    <p:sldLayoutId id="2147483848" r:id="rId93"/>
    <p:sldLayoutId id="2147483849" r:id="rId94"/>
    <p:sldLayoutId id="2147483850" r:id="rId95"/>
    <p:sldLayoutId id="2147483851" r:id="rId96"/>
    <p:sldLayoutId id="2147483852" r:id="rId97"/>
    <p:sldLayoutId id="2147483854" r:id="rId98"/>
    <p:sldLayoutId id="2147483855" r:id="rId99"/>
    <p:sldLayoutId id="2147483856" r:id="rId100"/>
    <p:sldLayoutId id="2147483857" r:id="rId101"/>
    <p:sldLayoutId id="2147483860" r:id="rId102"/>
    <p:sldLayoutId id="2147483862" r:id="rId103"/>
    <p:sldLayoutId id="2147483863" r:id="rId104"/>
    <p:sldLayoutId id="2147483864" r:id="rId105"/>
    <p:sldLayoutId id="2147483865" r:id="rId106"/>
    <p:sldLayoutId id="2147483867" r:id="rId107"/>
    <p:sldLayoutId id="2147483868" r:id="rId108"/>
    <p:sldLayoutId id="2147483869" r:id="rId109"/>
    <p:sldLayoutId id="2147483870" r:id="rId110"/>
    <p:sldLayoutId id="2147483871" r:id="rId111"/>
    <p:sldLayoutId id="2147483872" r:id="rId112"/>
    <p:sldLayoutId id="2147483873" r:id="rId113"/>
    <p:sldLayoutId id="2147483874" r:id="rId114"/>
    <p:sldLayoutId id="2147483875" r:id="rId115"/>
    <p:sldLayoutId id="2147483876" r:id="rId116"/>
    <p:sldLayoutId id="2147483877" r:id="rId117"/>
    <p:sldLayoutId id="2147483878" r:id="rId118"/>
    <p:sldLayoutId id="2147483879" r:id="rId119"/>
    <p:sldLayoutId id="2147483880" r:id="rId120"/>
    <p:sldLayoutId id="2147483881" r:id="rId121"/>
    <p:sldLayoutId id="2147483882" r:id="rId122"/>
    <p:sldLayoutId id="2147483884" r:id="rId123"/>
    <p:sldLayoutId id="2147483885" r:id="rId124"/>
    <p:sldLayoutId id="2147483886" r:id="rId125"/>
    <p:sldLayoutId id="2147483887" r:id="rId126"/>
    <p:sldLayoutId id="2147483888" r:id="rId127"/>
    <p:sldLayoutId id="2147483890" r:id="rId128"/>
    <p:sldLayoutId id="2147483891" r:id="rId129"/>
    <p:sldLayoutId id="2147483892" r:id="rId130"/>
    <p:sldLayoutId id="2147483893" r:id="rId131"/>
    <p:sldLayoutId id="2147483894" r:id="rId132"/>
    <p:sldLayoutId id="2147483895" r:id="rId133"/>
    <p:sldLayoutId id="2147483896" r:id="rId134"/>
    <p:sldLayoutId id="2147483897" r:id="rId135"/>
    <p:sldLayoutId id="2147483898" r:id="rId136"/>
    <p:sldLayoutId id="2147483899" r:id="rId13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p:txStyles>
    <p:titleStyle>
      <a:lvl1pPr algn="l" defTabSz="914400" rtl="0" eaLnBrk="1" latinLnBrk="0" hangingPunct="1">
        <a:lnSpc>
          <a:spcPct val="90000"/>
        </a:lnSpc>
        <a:spcBef>
          <a:spcPct val="0"/>
        </a:spcBef>
        <a:buNone/>
        <a:defRPr kumimoji="0" lang="en-US" sz="2400" b="0" i="0" u="none" strike="noStrike" kern="1200" cap="none" spc="0" normalizeH="0" baseline="0" dirty="0">
          <a:ln>
            <a:noFill/>
          </a:ln>
          <a:solidFill>
            <a:srgbClr val="FFFFFF"/>
          </a:solidFill>
          <a:effectLst/>
          <a:uLnTx/>
          <a:uFillTx/>
          <a:latin typeface="+mj-lt"/>
          <a:ea typeface="+mj-ea"/>
          <a:cs typeface="+mj-cs"/>
          <a:sym typeface="Trebuchet MS" panose="020B0603020202020204" pitchFamily="34" charset="0"/>
        </a:defRPr>
      </a:lvl1pPr>
    </p:titleStyle>
    <p:body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12">
          <p15:clr>
            <a:srgbClr val="F26B43"/>
          </p15:clr>
        </p15:guide>
        <p15:guide id="2" pos="288">
          <p15:clr>
            <a:srgbClr val="F26B43"/>
          </p15:clr>
        </p15:guide>
        <p15:guide id="3" pos="7402">
          <p15:clr>
            <a:srgbClr val="F26B43"/>
          </p15:clr>
        </p15:guide>
        <p15:guide id="4" orient="horz" pos="383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1" name="Object 10" hidden="1"/>
          <p:cNvGraphicFramePr>
            <a:graphicFrameLocks noChangeAspect="1"/>
          </p:cNvGraphicFramePr>
          <p:nvPr userDrawn="1">
            <p:custDataLst>
              <p:tags r:id="rId6"/>
            </p:custDataLst>
            <p:extLst>
              <p:ext uri="{D42A27DB-BD31-4B8C-83A1-F6EECF244321}">
                <p14:modId xmlns:p14="http://schemas.microsoft.com/office/powerpoint/2010/main" val="4241297103"/>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8" imgW="270" imgH="270" progId="TCLayout.ActiveDocument.1">
                  <p:embed/>
                </p:oleObj>
              </mc:Choice>
              <mc:Fallback>
                <p:oleObj name="think-cell Slide" r:id="rId8" imgW="270" imgH="270" progId="TCLayout.ActiveDocument.1">
                  <p:embed/>
                  <p:pic>
                    <p:nvPicPr>
                      <p:cNvPr id="11" name="Object 10" hidden="1"/>
                      <p:cNvPicPr/>
                      <p:nvPr/>
                    </p:nvPicPr>
                    <p:blipFill>
                      <a:blip r:embed="rId9"/>
                      <a:stretch>
                        <a:fillRect/>
                      </a:stretch>
                    </p:blipFill>
                    <p:spPr>
                      <a:xfrm>
                        <a:off x="1589" y="1588"/>
                        <a:ext cx="1588" cy="1588"/>
                      </a:xfrm>
                      <a:prstGeom prst="rect">
                        <a:avLst/>
                      </a:prstGeom>
                    </p:spPr>
                  </p:pic>
                </p:oleObj>
              </mc:Fallback>
            </mc:AlternateContent>
          </a:graphicData>
        </a:graphic>
      </p:graphicFrame>
      <p:sp>
        <p:nvSpPr>
          <p:cNvPr id="10" name="Rectangle 9" hidden="1"/>
          <p:cNvSpPr/>
          <p:nvPr userDrawn="1">
            <p:custDataLst>
              <p:tags r:id="rId7"/>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pic>
        <p:nvPicPr>
          <p:cNvPr id="4" name="Picture 3" descr="A black and tan rectangle&#10;&#10;Description automatically generated">
            <a:extLst>
              <a:ext uri="{FF2B5EF4-FFF2-40B4-BE49-F238E27FC236}">
                <a16:creationId xmlns:a16="http://schemas.microsoft.com/office/drawing/2014/main" id="{EADB113B-187A-B76D-8CFF-A149BC294D29}"/>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8978582" y="330054"/>
            <a:ext cx="196993" cy="600590"/>
          </a:xfrm>
          <a:prstGeom prst="rect">
            <a:avLst/>
          </a:prstGeom>
        </p:spPr>
      </p:pic>
      <p:grpSp>
        <p:nvGrpSpPr>
          <p:cNvPr id="2" name="Group 1">
            <a:extLst>
              <a:ext uri="{FF2B5EF4-FFF2-40B4-BE49-F238E27FC236}">
                <a16:creationId xmlns:a16="http://schemas.microsoft.com/office/drawing/2014/main" id="{EEB0AE3C-4ADA-D397-3678-57EEAB8B28BE}"/>
              </a:ext>
            </a:extLst>
          </p:cNvPr>
          <p:cNvGrpSpPr/>
          <p:nvPr userDrawn="1"/>
        </p:nvGrpSpPr>
        <p:grpSpPr>
          <a:xfrm>
            <a:off x="8976077" y="233111"/>
            <a:ext cx="2906226" cy="1106941"/>
            <a:chOff x="8976077" y="233111"/>
            <a:chExt cx="2906226" cy="1106941"/>
          </a:xfrm>
        </p:grpSpPr>
        <p:pic>
          <p:nvPicPr>
            <p:cNvPr id="3" name="Picture 2">
              <a:extLst>
                <a:ext uri="{FF2B5EF4-FFF2-40B4-BE49-F238E27FC236}">
                  <a16:creationId xmlns:a16="http://schemas.microsoft.com/office/drawing/2014/main" id="{5A5A41D7-7F01-98BE-B536-2EAA1C849DD8}"/>
                </a:ext>
              </a:extLst>
            </p:cNvPr>
            <p:cNvPicPr>
              <a:picLocks noChangeAspect="1"/>
            </p:cNvPicPr>
            <p:nvPr userDrawn="1"/>
          </p:nvPicPr>
          <p:blipFill>
            <a:blip r:embed="rId11" cstate="screen">
              <a:extLst>
                <a:ext uri="{28A0092B-C50C-407E-A947-70E740481C1C}">
                  <a14:useLocalDpi xmlns:a14="http://schemas.microsoft.com/office/drawing/2010/main"/>
                </a:ext>
              </a:extLst>
            </a:blip>
            <a:srcRect/>
            <a:stretch/>
          </p:blipFill>
          <p:spPr>
            <a:xfrm>
              <a:off x="9147071" y="233111"/>
              <a:ext cx="2735232" cy="1106941"/>
            </a:xfrm>
            <a:prstGeom prst="rect">
              <a:avLst/>
            </a:prstGeom>
          </p:spPr>
        </p:pic>
        <p:sp>
          <p:nvSpPr>
            <p:cNvPr id="5" name="Freeform 4">
              <a:extLst>
                <a:ext uri="{FF2B5EF4-FFF2-40B4-BE49-F238E27FC236}">
                  <a16:creationId xmlns:a16="http://schemas.microsoft.com/office/drawing/2014/main" id="{22956881-6CDB-B578-57BA-3F14FAD46549}"/>
                </a:ext>
              </a:extLst>
            </p:cNvPr>
            <p:cNvSpPr/>
            <p:nvPr userDrawn="1"/>
          </p:nvSpPr>
          <p:spPr>
            <a:xfrm>
              <a:off x="8976077" y="327378"/>
              <a:ext cx="215991" cy="606778"/>
            </a:xfrm>
            <a:custGeom>
              <a:avLst/>
              <a:gdLst>
                <a:gd name="connsiteX0" fmla="*/ 0 w 215990"/>
                <a:gd name="connsiteY0" fmla="*/ 0 h 606778"/>
                <a:gd name="connsiteX1" fmla="*/ 211681 w 215990"/>
                <a:gd name="connsiteY1" fmla="*/ 0 h 606778"/>
                <a:gd name="connsiteX2" fmla="*/ 188843 w 215990"/>
                <a:gd name="connsiteY2" fmla="*/ 27680 h 606778"/>
                <a:gd name="connsiteX3" fmla="*/ 105423 w 215990"/>
                <a:gd name="connsiteY3" fmla="*/ 300778 h 606778"/>
                <a:gd name="connsiteX4" fmla="*/ 188843 w 215990"/>
                <a:gd name="connsiteY4" fmla="*/ 573876 h 606778"/>
                <a:gd name="connsiteX5" fmla="*/ 215990 w 215990"/>
                <a:gd name="connsiteY5" fmla="*/ 606778 h 606778"/>
                <a:gd name="connsiteX6" fmla="*/ 0 w 215990"/>
                <a:gd name="connsiteY6" fmla="*/ 606778 h 60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990" h="606778">
                  <a:moveTo>
                    <a:pt x="0" y="0"/>
                  </a:moveTo>
                  <a:lnTo>
                    <a:pt x="211681" y="0"/>
                  </a:lnTo>
                  <a:lnTo>
                    <a:pt x="188843" y="27680"/>
                  </a:lnTo>
                  <a:cubicBezTo>
                    <a:pt x="136176" y="105638"/>
                    <a:pt x="105423" y="199617"/>
                    <a:pt x="105423" y="300778"/>
                  </a:cubicBezTo>
                  <a:cubicBezTo>
                    <a:pt x="105423" y="401940"/>
                    <a:pt x="136176" y="495918"/>
                    <a:pt x="188843" y="573876"/>
                  </a:cubicBezTo>
                  <a:lnTo>
                    <a:pt x="215990" y="606778"/>
                  </a:lnTo>
                  <a:lnTo>
                    <a:pt x="0" y="606778"/>
                  </a:lnTo>
                  <a:close/>
                </a:path>
              </a:pathLst>
            </a:custGeom>
            <a:solidFill>
              <a:srgbClr val="C97A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grpSp>
    </p:spTree>
    <p:extLst>
      <p:ext uri="{BB962C8B-B14F-4D97-AF65-F5344CB8AC3E}">
        <p14:creationId xmlns:p14="http://schemas.microsoft.com/office/powerpoint/2010/main" val="1273183018"/>
      </p:ext>
    </p:extLst>
  </p:cSld>
  <p:clrMap bg1="lt1" tx1="dk1" bg2="lt2" tx2="dk2" accent1="accent1" accent2="accent2" accent3="accent3" accent4="accent4" accent5="accent5" accent6="accent6" hlink="hlink" folHlink="folHlink"/>
  <p:sldLayoutIdLst>
    <p:sldLayoutId id="2147484007" r:id="rId1"/>
    <p:sldLayoutId id="2147484008" r:id="rId2"/>
    <p:sldLayoutId id="2147484009" r:id="rId3"/>
    <p:sldLayoutId id="2147484010" r:id="rId4"/>
  </p:sldLayoutIdLst>
  <p:hf hdr="0" dt="0"/>
  <p:txStyles>
    <p:titleStyle>
      <a:lvl1pPr algn="l" defTabSz="914377" rtl="0" eaLnBrk="1" latinLnBrk="0" hangingPunct="1">
        <a:lnSpc>
          <a:spcPct val="90000"/>
        </a:lnSpc>
        <a:spcBef>
          <a:spcPct val="0"/>
        </a:spcBef>
        <a:buNone/>
        <a:defRPr sz="2100" kern="1200">
          <a:solidFill>
            <a:schemeClr val="bg1"/>
          </a:solidFill>
          <a:latin typeface="+mj-lt"/>
          <a:ea typeface="+mj-ea"/>
          <a:cs typeface="+mj-cs"/>
        </a:defRPr>
      </a:lvl1pPr>
    </p:titleStyle>
    <p:bodyStyle>
      <a:lvl1pPr marL="228594" indent="-228594" algn="l" defTabSz="914377" rtl="0" eaLnBrk="1" latinLnBrk="0" hangingPunct="1">
        <a:lnSpc>
          <a:spcPct val="90000"/>
        </a:lnSpc>
        <a:spcBef>
          <a:spcPts val="1000"/>
        </a:spcBef>
        <a:buClr>
          <a:schemeClr val="bg1">
            <a:lumMod val="50000"/>
          </a:schemeClr>
        </a:buClr>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Clr>
          <a:schemeClr val="bg1">
            <a:lumMod val="50000"/>
          </a:schemeClr>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Clr>
          <a:schemeClr val="bg1">
            <a:lumMod val="50000"/>
          </a:schemeClr>
        </a:buClr>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Clr>
          <a:schemeClr val="bg1">
            <a:lumMod val="50000"/>
          </a:schemeClr>
        </a:buClr>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Clr>
          <a:schemeClr val="bg1">
            <a:lumMod val="50000"/>
          </a:schemeClr>
        </a:buClr>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aphicFrame>
        <p:nvGraphicFramePr>
          <p:cNvPr id="11" name="Object 10" hidden="1"/>
          <p:cNvGraphicFramePr>
            <a:graphicFrameLocks noChangeAspect="1"/>
          </p:cNvGraphicFramePr>
          <p:nvPr userDrawn="1">
            <p:custDataLst>
              <p:tags r:id="rId10"/>
            </p:custDataLst>
            <p:extLst>
              <p:ext uri="{D42A27DB-BD31-4B8C-83A1-F6EECF244321}">
                <p14:modId xmlns:p14="http://schemas.microsoft.com/office/powerpoint/2010/main" val="621446765"/>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12" imgW="270" imgH="270" progId="TCLayout.ActiveDocument.1">
                  <p:embed/>
                </p:oleObj>
              </mc:Choice>
              <mc:Fallback>
                <p:oleObj name="think-cell Slide" r:id="rId12" imgW="270" imgH="270" progId="TCLayout.ActiveDocument.1">
                  <p:embed/>
                  <p:pic>
                    <p:nvPicPr>
                      <p:cNvPr id="11" name="Object 10" hidden="1"/>
                      <p:cNvPicPr/>
                      <p:nvPr/>
                    </p:nvPicPr>
                    <p:blipFill>
                      <a:blip r:embed="rId13"/>
                      <a:stretch>
                        <a:fillRect/>
                      </a:stretch>
                    </p:blipFill>
                    <p:spPr>
                      <a:xfrm>
                        <a:off x="1589" y="1588"/>
                        <a:ext cx="1588" cy="1588"/>
                      </a:xfrm>
                      <a:prstGeom prst="rect">
                        <a:avLst/>
                      </a:prstGeom>
                    </p:spPr>
                  </p:pic>
                </p:oleObj>
              </mc:Fallback>
            </mc:AlternateContent>
          </a:graphicData>
        </a:graphic>
      </p:graphicFrame>
      <p:sp>
        <p:nvSpPr>
          <p:cNvPr id="10" name="Rectangle 9" hidden="1"/>
          <p:cNvSpPr/>
          <p:nvPr userDrawn="1">
            <p:custDataLst>
              <p:tags r:id="rId11"/>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a:t>Edit Master text styles</a:t>
            </a:r>
          </a:p>
          <a:p>
            <a:pPr lvl="1"/>
            <a:r>
              <a:rPr lang="en-ZA"/>
              <a:t>Second level</a:t>
            </a:r>
          </a:p>
          <a:p>
            <a:pPr lvl="2"/>
            <a:r>
              <a:rPr lang="en-ZA"/>
              <a:t>Third level</a:t>
            </a:r>
          </a:p>
          <a:p>
            <a:pPr lvl="3"/>
            <a:r>
              <a:rPr lang="en-ZA"/>
              <a:t>Fourth level</a:t>
            </a:r>
          </a:p>
          <a:p>
            <a:pPr lvl="4"/>
            <a:r>
              <a:rPr lang="en-ZA"/>
              <a:t>Fifth level</a:t>
            </a:r>
          </a:p>
        </p:txBody>
      </p:sp>
      <p:sp>
        <p:nvSpPr>
          <p:cNvPr id="5" name="Footer Placeholder 4"/>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a:p>
        </p:txBody>
      </p:sp>
      <p:sp>
        <p:nvSpPr>
          <p:cNvPr id="6" name="Slide Number Placeholder 5"/>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a:p>
        </p:txBody>
      </p:sp>
      <p:sp>
        <p:nvSpPr>
          <p:cNvPr id="2" name="Title Placeholder 1"/>
          <p:cNvSpPr>
            <a:spLocks noGrp="1"/>
          </p:cNvSpPr>
          <p:nvPr>
            <p:ph type="title"/>
          </p:nvPr>
        </p:nvSpPr>
        <p:spPr>
          <a:xfrm>
            <a:off x="361682" y="205769"/>
            <a:ext cx="9511777" cy="666000"/>
          </a:xfrm>
          <a:prstGeom prst="rect">
            <a:avLst/>
          </a:prstGeom>
        </p:spPr>
        <p:txBody>
          <a:bodyPr vert="horz" lIns="91440" tIns="45720" rIns="91440" bIns="45720" rtlCol="0" anchor="ctr">
            <a:noAutofit/>
          </a:bodyPr>
          <a:lstStyle/>
          <a:p>
            <a:r>
              <a:rPr lang="en-US" noProof="0"/>
              <a:t>Click to edit Master title style</a:t>
            </a:r>
            <a:endParaRPr lang="en-ZA" noProof="0"/>
          </a:p>
        </p:txBody>
      </p:sp>
      <p:grpSp>
        <p:nvGrpSpPr>
          <p:cNvPr id="23" name="Group 22">
            <a:extLst>
              <a:ext uri="{FF2B5EF4-FFF2-40B4-BE49-F238E27FC236}">
                <a16:creationId xmlns:a16="http://schemas.microsoft.com/office/drawing/2014/main" id="{A198892C-3B58-8843-4E69-B1E42E9824CB}"/>
              </a:ext>
            </a:extLst>
          </p:cNvPr>
          <p:cNvGrpSpPr/>
          <p:nvPr userDrawn="1"/>
        </p:nvGrpSpPr>
        <p:grpSpPr>
          <a:xfrm>
            <a:off x="9733443" y="171358"/>
            <a:ext cx="2148924" cy="651617"/>
            <a:chOff x="7522435" y="1661173"/>
            <a:chExt cx="2715828" cy="823519"/>
          </a:xfrm>
        </p:grpSpPr>
        <p:sp>
          <p:nvSpPr>
            <p:cNvPr id="24" name="Freeform 23">
              <a:extLst>
                <a:ext uri="{FF2B5EF4-FFF2-40B4-BE49-F238E27FC236}">
                  <a16:creationId xmlns:a16="http://schemas.microsoft.com/office/drawing/2014/main" id="{A8F0EFDE-1C73-CEE7-B895-29C3ED656925}"/>
                </a:ext>
              </a:extLst>
            </p:cNvPr>
            <p:cNvSpPr/>
            <p:nvPr userDrawn="1"/>
          </p:nvSpPr>
          <p:spPr>
            <a:xfrm>
              <a:off x="7522435" y="1661173"/>
              <a:ext cx="215990" cy="606778"/>
            </a:xfrm>
            <a:custGeom>
              <a:avLst/>
              <a:gdLst>
                <a:gd name="connsiteX0" fmla="*/ 0 w 215990"/>
                <a:gd name="connsiteY0" fmla="*/ 0 h 606778"/>
                <a:gd name="connsiteX1" fmla="*/ 211681 w 215990"/>
                <a:gd name="connsiteY1" fmla="*/ 0 h 606778"/>
                <a:gd name="connsiteX2" fmla="*/ 188843 w 215990"/>
                <a:gd name="connsiteY2" fmla="*/ 27680 h 606778"/>
                <a:gd name="connsiteX3" fmla="*/ 105423 w 215990"/>
                <a:gd name="connsiteY3" fmla="*/ 300778 h 606778"/>
                <a:gd name="connsiteX4" fmla="*/ 188843 w 215990"/>
                <a:gd name="connsiteY4" fmla="*/ 573876 h 606778"/>
                <a:gd name="connsiteX5" fmla="*/ 215990 w 215990"/>
                <a:gd name="connsiteY5" fmla="*/ 606778 h 606778"/>
                <a:gd name="connsiteX6" fmla="*/ 0 w 215990"/>
                <a:gd name="connsiteY6" fmla="*/ 606778 h 60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990" h="606778">
                  <a:moveTo>
                    <a:pt x="0" y="0"/>
                  </a:moveTo>
                  <a:lnTo>
                    <a:pt x="211681" y="0"/>
                  </a:lnTo>
                  <a:lnTo>
                    <a:pt x="188843" y="27680"/>
                  </a:lnTo>
                  <a:cubicBezTo>
                    <a:pt x="136176" y="105638"/>
                    <a:pt x="105423" y="199617"/>
                    <a:pt x="105423" y="300778"/>
                  </a:cubicBezTo>
                  <a:cubicBezTo>
                    <a:pt x="105423" y="401940"/>
                    <a:pt x="136176" y="495918"/>
                    <a:pt x="188843" y="573876"/>
                  </a:cubicBezTo>
                  <a:lnTo>
                    <a:pt x="215990" y="606778"/>
                  </a:lnTo>
                  <a:lnTo>
                    <a:pt x="0" y="606778"/>
                  </a:lnTo>
                  <a:close/>
                </a:path>
              </a:pathLst>
            </a:custGeom>
            <a:solidFill>
              <a:srgbClr val="C97A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pic>
          <p:nvPicPr>
            <p:cNvPr id="25" name="Picture 24" descr="A black and white logo&#10;&#10;Description automatically generated">
              <a:extLst>
                <a:ext uri="{FF2B5EF4-FFF2-40B4-BE49-F238E27FC236}">
                  <a16:creationId xmlns:a16="http://schemas.microsoft.com/office/drawing/2014/main" id="{23B9E0D4-C21E-F6B7-D922-AE9183361DD1}"/>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7883826" y="1756056"/>
              <a:ext cx="2354437" cy="728636"/>
            </a:xfrm>
            <a:prstGeom prst="rect">
              <a:avLst/>
            </a:prstGeom>
          </p:spPr>
        </p:pic>
      </p:grpSp>
    </p:spTree>
    <p:extLst>
      <p:ext uri="{BB962C8B-B14F-4D97-AF65-F5344CB8AC3E}">
        <p14:creationId xmlns:p14="http://schemas.microsoft.com/office/powerpoint/2010/main" val="2238479586"/>
      </p:ext>
    </p:extLst>
  </p:cSld>
  <p:clrMap bg1="lt1" tx1="dk1" bg2="lt2" tx2="dk2" accent1="accent1" accent2="accent2" accent3="accent3" accent4="accent4" accent5="accent5" accent6="accent6" hlink="hlink" folHlink="folHlink"/>
  <p:sldLayoutIdLst>
    <p:sldLayoutId id="2147484012" r:id="rId1"/>
    <p:sldLayoutId id="2147484013" r:id="rId2"/>
    <p:sldLayoutId id="2147484014" r:id="rId3"/>
    <p:sldLayoutId id="2147484015" r:id="rId4"/>
    <p:sldLayoutId id="2147484016" r:id="rId5"/>
    <p:sldLayoutId id="2147484017" r:id="rId6"/>
    <p:sldLayoutId id="2147484018" r:id="rId7"/>
    <p:sldLayoutId id="2147484020" r:id="rId8"/>
  </p:sldLayoutIdLst>
  <p:txStyles>
    <p:titleStyle>
      <a:lvl1pPr algn="l" defTabSz="914377"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7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png"/><Relationship Id="rId1" Type="http://schemas.openxmlformats.org/officeDocument/2006/relationships/slideLayout" Target="../slideLayouts/slideLayout18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png"/><Relationship Id="rId1" Type="http://schemas.openxmlformats.org/officeDocument/2006/relationships/slideLayout" Target="../slideLayouts/slideLayout18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83981-0676-B4BE-E2C1-016DCD399BF1}"/>
              </a:ext>
            </a:extLst>
          </p:cNvPr>
          <p:cNvSpPr>
            <a:spLocks noGrp="1"/>
          </p:cNvSpPr>
          <p:nvPr>
            <p:ph type="ctrTitle"/>
          </p:nvPr>
        </p:nvSpPr>
        <p:spPr>
          <a:xfrm>
            <a:off x="4618050" y="1404736"/>
            <a:ext cx="7117690" cy="1205295"/>
          </a:xfrm>
          <a:prstGeom prst="rect">
            <a:avLst/>
          </a:prstGeom>
        </p:spPr>
        <p:txBody>
          <a:bodyPr/>
          <a:lstStyle/>
          <a:p>
            <a:r>
              <a:rPr lang="en-US" dirty="0"/>
              <a:t>NTCSA Professional Services Panel – Clarification Meeting </a:t>
            </a:r>
          </a:p>
        </p:txBody>
      </p:sp>
      <p:pic>
        <p:nvPicPr>
          <p:cNvPr id="10" name="Picture Placeholder 9" descr="A group of men in a power line&#10;&#10;Description automatically generated">
            <a:extLst>
              <a:ext uri="{FF2B5EF4-FFF2-40B4-BE49-F238E27FC236}">
                <a16:creationId xmlns:a16="http://schemas.microsoft.com/office/drawing/2014/main" id="{30C60764-4E12-D366-6DA6-65A743875E7E}"/>
              </a:ext>
            </a:extLst>
          </p:cNvPr>
          <p:cNvPicPr>
            <a:picLocks noGrp="1" noChangeAspect="1"/>
          </p:cNvPicPr>
          <p:nvPr>
            <p:ph type="pic" sz="quarter" idx="4294967295"/>
          </p:nvPr>
        </p:nvPicPr>
        <p:blipFill>
          <a:blip r:embed="rId2" cstate="screen">
            <a:extLst>
              <a:ext uri="{28A0092B-C50C-407E-A947-70E740481C1C}">
                <a14:useLocalDpi xmlns:a14="http://schemas.microsoft.com/office/drawing/2010/main"/>
              </a:ext>
            </a:extLst>
          </a:blip>
          <a:srcRect/>
          <a:stretch>
            <a:fillRect/>
          </a:stretch>
        </p:blipFill>
        <p:spPr>
          <a:xfrm>
            <a:off x="365125" y="3995739"/>
            <a:ext cx="1895475" cy="1895475"/>
          </a:xfrm>
          <a:prstGeom prst="ellipse">
            <a:avLst/>
          </a:prstGeom>
          <a:solidFill>
            <a:srgbClr val="C97A00"/>
          </a:solidFill>
          <a:ln>
            <a:noFill/>
          </a:ln>
        </p:spPr>
      </p:pic>
      <p:pic>
        <p:nvPicPr>
          <p:cNvPr id="8" name="Picture Placeholder 7" descr="A power line in the snow&#10;&#10;Description automatically generated">
            <a:extLst>
              <a:ext uri="{FF2B5EF4-FFF2-40B4-BE49-F238E27FC236}">
                <a16:creationId xmlns:a16="http://schemas.microsoft.com/office/drawing/2014/main" id="{D0E6E68C-7F00-52C7-4589-0B20AA8A42B0}"/>
              </a:ext>
            </a:extLst>
          </p:cNvPr>
          <p:cNvPicPr>
            <a:picLocks noGrp="1" noChangeAspect="1"/>
          </p:cNvPicPr>
          <p:nvPr>
            <p:ph type="pic" sz="quarter" idx="4294967295"/>
          </p:nvPr>
        </p:nvPicPr>
        <p:blipFill>
          <a:blip r:embed="rId3" cstate="screen">
            <a:extLst>
              <a:ext uri="{28A0092B-C50C-407E-A947-70E740481C1C}">
                <a14:useLocalDpi xmlns:a14="http://schemas.microsoft.com/office/drawing/2010/main"/>
              </a:ext>
            </a:extLst>
          </a:blip>
          <a:srcRect/>
          <a:stretch>
            <a:fillRect/>
          </a:stretch>
        </p:blipFill>
        <p:spPr>
          <a:xfrm>
            <a:off x="990602" y="2206626"/>
            <a:ext cx="3294063" cy="3294063"/>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pic>
      <p:sp>
        <p:nvSpPr>
          <p:cNvPr id="5" name="Subtitle 2">
            <a:extLst>
              <a:ext uri="{FF2B5EF4-FFF2-40B4-BE49-F238E27FC236}">
                <a16:creationId xmlns:a16="http://schemas.microsoft.com/office/drawing/2014/main" id="{57AAABF2-7F51-A87F-86DF-FB4FEACBA0AC}"/>
              </a:ext>
            </a:extLst>
          </p:cNvPr>
          <p:cNvSpPr txBox="1">
            <a:spLocks/>
          </p:cNvSpPr>
          <p:nvPr/>
        </p:nvSpPr>
        <p:spPr>
          <a:xfrm>
            <a:off x="5982790" y="2847705"/>
            <a:ext cx="5752951" cy="441649"/>
          </a:xfrm>
          <a:prstGeom prst="rect">
            <a:avLst/>
          </a:prstGeom>
        </p:spPr>
        <p:txBody>
          <a:bodyPr/>
          <a:lstStyle>
            <a:lvl1pPr marL="0" indent="0" algn="r" defTabSz="914377" rtl="0" eaLnBrk="1" latinLnBrk="0" hangingPunct="1">
              <a:lnSpc>
                <a:spcPct val="90000"/>
              </a:lnSpc>
              <a:spcBef>
                <a:spcPts val="1000"/>
              </a:spcBef>
              <a:buClr>
                <a:schemeClr val="bg1">
                  <a:lumMod val="50000"/>
                </a:schemeClr>
              </a:buClr>
              <a:buFont typeface="Wingdings" panose="05000000000000000000" pitchFamily="2" charset="2"/>
              <a:buNone/>
              <a:defRPr sz="2400" kern="1200">
                <a:solidFill>
                  <a:srgbClr val="1D3E88"/>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Clr>
                <a:schemeClr val="bg1">
                  <a:lumMod val="50000"/>
                </a:schemeClr>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Clr>
                <a:schemeClr val="bg1">
                  <a:lumMod val="50000"/>
                </a:schemeClr>
              </a:buClr>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Clr>
                <a:schemeClr val="bg1">
                  <a:lumMod val="50000"/>
                </a:schemeClr>
              </a:buClr>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Clr>
                <a:schemeClr val="bg1">
                  <a:lumMod val="50000"/>
                </a:schemeClr>
              </a:buClr>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buClr>
                <a:srgbClr val="FFFFFF">
                  <a:lumMod val="50000"/>
                </a:srgbClr>
              </a:buClr>
            </a:pPr>
            <a:r>
              <a:rPr kumimoji="0" lang="en-US" sz="2000" b="1" i="0" u="none" strike="noStrike" kern="1200" cap="none" spc="0" normalizeH="0" baseline="0" noProof="0" dirty="0">
                <a:ln>
                  <a:noFill/>
                </a:ln>
                <a:solidFill>
                  <a:srgbClr val="83725B"/>
                </a:solidFill>
                <a:effectLst/>
                <a:uLnTx/>
                <a:uFillTx/>
                <a:latin typeface="Arial" panose="020B0604020202020204" pitchFamily="34" charset="0"/>
                <a:ea typeface="+mn-ea"/>
                <a:cs typeface="Arial" panose="020B0604020202020204" pitchFamily="34" charset="0"/>
              </a:rPr>
              <a:t>Presented By: </a:t>
            </a:r>
            <a:r>
              <a:rPr lang="en-US" sz="2000" b="1" dirty="0">
                <a:solidFill>
                  <a:srgbClr val="83725B"/>
                </a:solidFill>
              </a:rPr>
              <a:t>Heavyman Kobani</a:t>
            </a:r>
            <a:endParaRPr kumimoji="0" lang="en-US" sz="2000" b="1" i="0" u="none" strike="noStrike" kern="1200" cap="none" spc="0" normalizeH="0" baseline="0" noProof="0" dirty="0">
              <a:ln>
                <a:noFill/>
              </a:ln>
              <a:solidFill>
                <a:srgbClr val="83725B"/>
              </a:solidFill>
              <a:effectLst/>
              <a:uLnTx/>
              <a:uFillTx/>
              <a:latin typeface="Arial" panose="020B0604020202020204" pitchFamily="34" charset="0"/>
              <a:ea typeface="+mn-ea"/>
              <a:cs typeface="Arial" panose="020B0604020202020204" pitchFamily="34" charset="0"/>
            </a:endParaRPr>
          </a:p>
        </p:txBody>
      </p:sp>
      <p:sp>
        <p:nvSpPr>
          <p:cNvPr id="6" name="Text Placeholder 3">
            <a:extLst>
              <a:ext uri="{FF2B5EF4-FFF2-40B4-BE49-F238E27FC236}">
                <a16:creationId xmlns:a16="http://schemas.microsoft.com/office/drawing/2014/main" id="{8A176F94-392A-C106-7233-A6877F656B52}"/>
              </a:ext>
            </a:extLst>
          </p:cNvPr>
          <p:cNvSpPr txBox="1">
            <a:spLocks/>
          </p:cNvSpPr>
          <p:nvPr/>
        </p:nvSpPr>
        <p:spPr>
          <a:xfrm>
            <a:off x="7354957" y="3527027"/>
            <a:ext cx="4380783" cy="327025"/>
          </a:xfrm>
          <a:prstGeom prst="rect">
            <a:avLst/>
          </a:prstGeom>
        </p:spPr>
        <p:txBody>
          <a:bodyPr/>
          <a:lstStyle>
            <a:lvl1pPr marL="0" indent="0" algn="r" defTabSz="914377" rtl="0" eaLnBrk="1" latinLnBrk="0" hangingPunct="1">
              <a:lnSpc>
                <a:spcPct val="90000"/>
              </a:lnSpc>
              <a:spcBef>
                <a:spcPts val="1000"/>
              </a:spcBef>
              <a:buClr>
                <a:schemeClr val="bg1">
                  <a:lumMod val="50000"/>
                </a:schemeClr>
              </a:buClr>
              <a:buFont typeface="Wingdings" panose="05000000000000000000" pitchFamily="2" charset="2"/>
              <a:buNone/>
              <a:defRPr sz="1400" kern="1200">
                <a:solidFill>
                  <a:srgbClr val="1D3E88"/>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Clr>
                <a:schemeClr val="bg1">
                  <a:lumMod val="50000"/>
                </a:schemeClr>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Clr>
                <a:schemeClr val="bg1">
                  <a:lumMod val="50000"/>
                </a:schemeClr>
              </a:buClr>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Clr>
                <a:schemeClr val="bg1">
                  <a:lumMod val="50000"/>
                </a:schemeClr>
              </a:buClr>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Clr>
                <a:schemeClr val="bg1">
                  <a:lumMod val="50000"/>
                </a:schemeClr>
              </a:buClr>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377" rtl="0" eaLnBrk="1" fontAlgn="auto" latinLnBrk="0" hangingPunct="1">
              <a:lnSpc>
                <a:spcPct val="90000"/>
              </a:lnSpc>
              <a:spcBef>
                <a:spcPts val="1000"/>
              </a:spcBef>
              <a:spcAft>
                <a:spcPts val="0"/>
              </a:spcAft>
              <a:buClr>
                <a:srgbClr val="FFFFFF">
                  <a:lumMod val="50000"/>
                </a:srgbClr>
              </a:buClr>
              <a:buSzTx/>
              <a:buFont typeface="Wingdings" panose="05000000000000000000" pitchFamily="2" charset="2"/>
              <a:buNone/>
              <a:tabLst/>
              <a:defRPr/>
            </a:pPr>
            <a:r>
              <a:rPr kumimoji="0" lang="en-US" sz="1800" b="0" i="0" u="none" strike="noStrike" kern="1200" cap="none" spc="0" normalizeH="0" baseline="0" noProof="0" dirty="0">
                <a:ln>
                  <a:noFill/>
                </a:ln>
                <a:solidFill>
                  <a:srgbClr val="1D3E88"/>
                </a:solidFill>
                <a:effectLst/>
                <a:uLnTx/>
                <a:uFillTx/>
                <a:latin typeface="Arial" panose="020B0604020202020204" pitchFamily="34" charset="0"/>
                <a:ea typeface="+mn-ea"/>
                <a:cs typeface="Arial" panose="020B0604020202020204" pitchFamily="34" charset="0"/>
              </a:rPr>
              <a:t>Date: </a:t>
            </a:r>
            <a:r>
              <a:rPr lang="en-US" sz="1800" dirty="0"/>
              <a:t>10 April 2026</a:t>
            </a:r>
            <a:endParaRPr kumimoji="0" lang="en-US" sz="1800" b="0" i="0" u="none" strike="noStrike" kern="1200" cap="none" spc="0" normalizeH="0" baseline="0" noProof="0" dirty="0">
              <a:ln>
                <a:noFill/>
              </a:ln>
              <a:solidFill>
                <a:srgbClr val="1D3E8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58479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6BD68-9420-E044-3ABC-E6559EF276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BF01FF-5337-0C9D-1F00-4EC93C3F9165}"/>
              </a:ext>
            </a:extLst>
          </p:cNvPr>
          <p:cNvSpPr>
            <a:spLocks noGrp="1"/>
          </p:cNvSpPr>
          <p:nvPr>
            <p:ph type="title"/>
          </p:nvPr>
        </p:nvSpPr>
        <p:spPr/>
        <p:txBody>
          <a:bodyPr/>
          <a:lstStyle/>
          <a:p>
            <a:r>
              <a:rPr lang="en-US" b="1" dirty="0"/>
              <a:t> Project Background</a:t>
            </a:r>
            <a:endParaRPr lang="en-GB" b="1" dirty="0">
              <a:solidFill>
                <a:srgbClr val="FF0000"/>
              </a:solidFill>
            </a:endParaRPr>
          </a:p>
        </p:txBody>
      </p:sp>
      <p:sp>
        <p:nvSpPr>
          <p:cNvPr id="5" name="Content Placeholder 4">
            <a:extLst>
              <a:ext uri="{FF2B5EF4-FFF2-40B4-BE49-F238E27FC236}">
                <a16:creationId xmlns:a16="http://schemas.microsoft.com/office/drawing/2014/main" id="{C15CF7D3-9839-6DD2-8A47-B6B2BA988CEC}"/>
              </a:ext>
            </a:extLst>
          </p:cNvPr>
          <p:cNvSpPr>
            <a:spLocks noGrp="1"/>
          </p:cNvSpPr>
          <p:nvPr>
            <p:ph idx="1"/>
          </p:nvPr>
        </p:nvSpPr>
        <p:spPr>
          <a:xfrm>
            <a:off x="155275" y="1121434"/>
            <a:ext cx="11869948" cy="4961081"/>
          </a:xfrm>
        </p:spPr>
        <p:txBody>
          <a:bodyPr/>
          <a:lstStyle/>
          <a:p>
            <a:pPr marL="0" indent="0">
              <a:buNone/>
            </a:pPr>
            <a:r>
              <a:rPr lang="en-ZA" dirty="0"/>
              <a:t>NTCSA’s business model is undergoing strategic changes to address the evolving needs of South Africa’s energy sector, accelerate infrastructure expansion, and strengthen accountability across key functions. The current business model has been refined to align with the Electricity Regulation Amendment Act of 2024, enhancing accountability, operational efficiency, and independence to position the NTCSA as a key driver in South Africa’s energy transition and market development. </a:t>
            </a:r>
          </a:p>
          <a:p>
            <a:pPr marL="0" indent="0">
              <a:buNone/>
            </a:pPr>
            <a:endParaRPr lang="en-ZA" dirty="0"/>
          </a:p>
          <a:p>
            <a:pPr marL="0" indent="0">
              <a:buNone/>
            </a:pPr>
            <a:r>
              <a:rPr lang="en-ZA" b="1" dirty="0"/>
              <a:t>NTCSA is adopting a streamlined operating model built around four core business entities: </a:t>
            </a:r>
          </a:p>
          <a:p>
            <a:r>
              <a:rPr lang="en-ZA" dirty="0"/>
              <a:t>The Transmitter, which deals with grid infrastructure development, maintenance, and expansion. </a:t>
            </a:r>
          </a:p>
          <a:p>
            <a:pPr lvl="0"/>
            <a:r>
              <a:rPr lang="en-ZA" dirty="0"/>
              <a:t>The System Operator, which ensures real time grid stability, safety, and compliance.</a:t>
            </a:r>
          </a:p>
          <a:p>
            <a:pPr lvl="0"/>
            <a:r>
              <a:rPr lang="en-ZA" dirty="0"/>
              <a:t>The Central Purchasing Agency (CPA), which manages power procurement, Power Purchase Agreements (PPAs), sales, risk, and commercial contracts.</a:t>
            </a:r>
          </a:p>
          <a:p>
            <a:pPr lvl="0"/>
            <a:r>
              <a:rPr lang="en-ZA" dirty="0"/>
              <a:t>The Market Operator (MO), which oversees competitive electricity markets and balancing mechanisms. </a:t>
            </a:r>
          </a:p>
          <a:p>
            <a:pPr marL="0" indent="0">
              <a:buNone/>
            </a:pPr>
            <a:endParaRPr lang="en-ZA" dirty="0"/>
          </a:p>
          <a:p>
            <a:pPr marL="0" indent="0">
              <a:buNone/>
            </a:pPr>
            <a:r>
              <a:rPr lang="en-ZA" dirty="0"/>
              <a:t>NTCSA must significantly increase its delivery capacity to enable large-scale renewable energy integration, modernise existing infrastructure, and support emerging market structures. The Transmission Development Plan </a:t>
            </a:r>
            <a:r>
              <a:rPr lang="en-ZA" b="1" dirty="0"/>
              <a:t>2025-2034</a:t>
            </a:r>
            <a:r>
              <a:rPr lang="en-ZA" dirty="0"/>
              <a:t> (TDP 2024) requires investments in the national transmission system over the next 10 years of </a:t>
            </a:r>
            <a:r>
              <a:rPr lang="en-ZA" b="1" dirty="0"/>
              <a:t>14 494 km </a:t>
            </a:r>
            <a:r>
              <a:rPr lang="en-ZA" dirty="0"/>
              <a:t>of transmission lines and transformation capacity of </a:t>
            </a:r>
            <a:r>
              <a:rPr lang="en-ZA" b="1" dirty="0"/>
              <a:t>133 GVA </a:t>
            </a:r>
            <a:r>
              <a:rPr lang="en-ZA" dirty="0"/>
              <a:t>(210 transformers) to be installed to integrate </a:t>
            </a:r>
            <a:r>
              <a:rPr lang="en-ZA" b="1" dirty="0"/>
              <a:t>56 000 MW </a:t>
            </a:r>
            <a:r>
              <a:rPr lang="en-ZA" dirty="0"/>
              <a:t>of new generation as well as </a:t>
            </a:r>
            <a:r>
              <a:rPr lang="en-ZA" b="1" dirty="0"/>
              <a:t>27 316 MVA</a:t>
            </a:r>
            <a:r>
              <a:rPr lang="en-ZA" dirty="0"/>
              <a:t> of transformation for refurbishment of existing asset base. </a:t>
            </a:r>
          </a:p>
          <a:p>
            <a:pPr marL="0" indent="0">
              <a:buNone/>
            </a:pPr>
            <a:endParaRPr lang="en-ZA" dirty="0"/>
          </a:p>
        </p:txBody>
      </p:sp>
    </p:spTree>
    <p:extLst>
      <p:ext uri="{BB962C8B-B14F-4D97-AF65-F5344CB8AC3E}">
        <p14:creationId xmlns:p14="http://schemas.microsoft.com/office/powerpoint/2010/main" val="2570022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C1ADA-DECD-79AD-4ACB-D82AD178B8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DBD59E-7A39-BABE-ED01-210B40D6C8EB}"/>
              </a:ext>
            </a:extLst>
          </p:cNvPr>
          <p:cNvSpPr>
            <a:spLocks noGrp="1"/>
          </p:cNvSpPr>
          <p:nvPr>
            <p:ph type="title"/>
          </p:nvPr>
        </p:nvSpPr>
        <p:spPr/>
        <p:txBody>
          <a:bodyPr/>
          <a:lstStyle/>
          <a:p>
            <a:r>
              <a:rPr lang="en-US" b="1" dirty="0"/>
              <a:t> High Level Scope of Works</a:t>
            </a:r>
            <a:endParaRPr lang="en-GB" b="1" dirty="0">
              <a:solidFill>
                <a:srgbClr val="FF0000"/>
              </a:solidFill>
            </a:endParaRPr>
          </a:p>
        </p:txBody>
      </p:sp>
      <p:sp>
        <p:nvSpPr>
          <p:cNvPr id="5" name="Content Placeholder 4">
            <a:extLst>
              <a:ext uri="{FF2B5EF4-FFF2-40B4-BE49-F238E27FC236}">
                <a16:creationId xmlns:a16="http://schemas.microsoft.com/office/drawing/2014/main" id="{12F08D4D-DB71-8BB2-23ED-6E25866B1DA2}"/>
              </a:ext>
            </a:extLst>
          </p:cNvPr>
          <p:cNvSpPr>
            <a:spLocks noGrp="1"/>
          </p:cNvSpPr>
          <p:nvPr>
            <p:ph idx="1"/>
          </p:nvPr>
        </p:nvSpPr>
        <p:spPr>
          <a:xfrm>
            <a:off x="155275" y="1121434"/>
            <a:ext cx="11869948" cy="4961081"/>
          </a:xfrm>
        </p:spPr>
        <p:txBody>
          <a:bodyPr>
            <a:normAutofit fontScale="85000" lnSpcReduction="10000"/>
          </a:bodyPr>
          <a:lstStyle/>
          <a:p>
            <a:pPr marL="0" indent="0">
              <a:lnSpc>
                <a:spcPct val="100000"/>
              </a:lnSpc>
              <a:buNone/>
            </a:pPr>
            <a:r>
              <a:rPr lang="en-US" dirty="0"/>
              <a:t>The scope of work will adapt to NTCSA’s evolving business needs, requiring service providers to deliver high level expertise and consulting support across strategic, financial, operational, and </a:t>
            </a:r>
            <a:r>
              <a:rPr lang="en-US" dirty="0" err="1"/>
              <a:t>organisational</a:t>
            </a:r>
            <a:r>
              <a:rPr lang="en-US" dirty="0"/>
              <a:t> areas. This includes, but is not limited to, </a:t>
            </a:r>
            <a:r>
              <a:rPr lang="en-US" dirty="0" err="1"/>
              <a:t>specialised</a:t>
            </a:r>
            <a:r>
              <a:rPr lang="en-US" dirty="0"/>
              <a:t> support in</a:t>
            </a:r>
            <a:r>
              <a:rPr kumimoji="0" lang="en-US" sz="1400" b="0" i="0" u="none" strike="noStrike" kern="1200" cap="none" spc="0" normalizeH="0" baseline="0" noProof="0" dirty="0">
                <a:ln>
                  <a:noFill/>
                </a:ln>
                <a:solidFill>
                  <a:srgbClr val="1D3E88"/>
                </a:solidFill>
                <a:effectLst/>
                <a:uLnTx/>
                <a:uFillTx/>
                <a:latin typeface="Arial" panose="020B0604020202020204" pitchFamily="34" charset="0"/>
                <a:ea typeface="+mn-ea"/>
                <a:cs typeface="Arial" panose="020B0604020202020204" pitchFamily="34" charset="0"/>
              </a:rPr>
              <a:t> Business Model Implementation,</a:t>
            </a:r>
            <a:r>
              <a:rPr lang="en-US" dirty="0"/>
              <a:t> </a:t>
            </a:r>
            <a:r>
              <a:rPr lang="en-US" dirty="0" err="1"/>
              <a:t>Digitalisation</a:t>
            </a:r>
            <a:r>
              <a:rPr lang="en-US" dirty="0"/>
              <a:t>, Change Management and Advisory Support.</a:t>
            </a:r>
          </a:p>
          <a:p>
            <a:pPr marL="0" indent="0">
              <a:lnSpc>
                <a:spcPct val="100000"/>
              </a:lnSpc>
              <a:buNone/>
            </a:pPr>
            <a:r>
              <a:rPr lang="en-US" dirty="0"/>
              <a:t>NTCSA intends to establish a multi‑supplier panel for a period of three (3) years to provide comprehensive support across the full implementation spectrum, including </a:t>
            </a:r>
            <a:r>
              <a:rPr lang="en-US" dirty="0" err="1"/>
              <a:t>digitalisation</a:t>
            </a:r>
            <a:r>
              <a:rPr lang="en-US" dirty="0"/>
              <a:t> enablement, business model implementation, advisory support, and the change management interventions.</a:t>
            </a:r>
          </a:p>
          <a:p>
            <a:pPr marL="0" indent="0">
              <a:lnSpc>
                <a:spcPct val="100000"/>
              </a:lnSpc>
              <a:buNone/>
            </a:pPr>
            <a:r>
              <a:rPr lang="en-US" b="1" dirty="0"/>
              <a:t>Business Model Implementation</a:t>
            </a:r>
          </a:p>
          <a:p>
            <a:pPr marL="285761" indent="-285750" algn="just">
              <a:lnSpc>
                <a:spcPct val="115000"/>
              </a:lnSpc>
              <a:spcBef>
                <a:spcPts val="600"/>
              </a:spcBef>
              <a:spcAft>
                <a:spcPts val="800"/>
              </a:spcAft>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ZA" dirty="0">
                <a:effectLst/>
                <a:latin typeface="Arial" panose="020B0604020202020204" pitchFamily="34" charset="0"/>
                <a:ea typeface="Times New Roman" panose="02020603050405020304" pitchFamily="18" charset="0"/>
              </a:rPr>
              <a:t>Design and implement target operating models across strategy, operations, governance, and support services, including translation of approved business and operating models into implementable organisational structures, processes, governance mechanisms, and performance management frameworks.  </a:t>
            </a:r>
          </a:p>
          <a:p>
            <a:pPr marL="285761" indent="-285750" algn="just">
              <a:lnSpc>
                <a:spcPct val="115000"/>
              </a:lnSpc>
              <a:spcBef>
                <a:spcPts val="600"/>
              </a:spcBef>
              <a:spcAft>
                <a:spcPts val="800"/>
              </a:spcAft>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ZA" dirty="0">
                <a:effectLst/>
                <a:latin typeface="Arial" panose="020B0604020202020204" pitchFamily="34" charset="0"/>
                <a:ea typeface="Times New Roman" panose="02020603050405020304" pitchFamily="18" charset="0"/>
              </a:rPr>
              <a:t>Implementation of transition plans and operating structures for the Transmitter, System Operator, Market Operator, and Central Purchasing Agency.</a:t>
            </a:r>
          </a:p>
          <a:p>
            <a:pPr marL="285761" indent="-285750" algn="just">
              <a:lnSpc>
                <a:spcPct val="115000"/>
              </a:lnSpc>
              <a:spcBef>
                <a:spcPts val="600"/>
              </a:spcBef>
              <a:spcAft>
                <a:spcPts val="800"/>
              </a:spcAft>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ZA" dirty="0">
                <a:effectLst/>
                <a:latin typeface="Arial" panose="020B0604020202020204" pitchFamily="34" charset="0"/>
                <a:ea typeface="Times New Roman" panose="02020603050405020304" pitchFamily="18" charset="0"/>
              </a:rPr>
              <a:t>To conduct a structured assessment of the supplier’s capability to meet current and future business requirements, including evaluation of production capacity, technical competence, financial strength, workforce adequacy, supply chain resilience, and compliance with relevant regulatory and quality standards.</a:t>
            </a:r>
          </a:p>
          <a:p>
            <a:pPr marL="285761" indent="-285750" algn="just">
              <a:lnSpc>
                <a:spcPct val="115000"/>
              </a:lnSpc>
              <a:spcBef>
                <a:spcPts val="600"/>
              </a:spcBef>
              <a:spcAft>
                <a:spcPts val="800"/>
              </a:spcAft>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ZA" dirty="0">
                <a:effectLst/>
                <a:latin typeface="Arial" panose="020B0604020202020204" pitchFamily="34" charset="0"/>
                <a:ea typeface="Times New Roman" panose="02020603050405020304" pitchFamily="18" charset="0"/>
              </a:rPr>
              <a:t>Provide programme and project management support, including structured methodologies, governance, and performance monitoring.</a:t>
            </a:r>
          </a:p>
          <a:p>
            <a:pPr marL="285761" indent="-285750" algn="just">
              <a:lnSpc>
                <a:spcPct val="115000"/>
              </a:lnSpc>
              <a:spcBef>
                <a:spcPts val="600"/>
              </a:spcBef>
              <a:spcAft>
                <a:spcPts val="800"/>
              </a:spcAft>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ZA" dirty="0">
                <a:effectLst/>
                <a:latin typeface="Arial" panose="020B0604020202020204" pitchFamily="34" charset="0"/>
                <a:ea typeface="Times New Roman" panose="02020603050405020304" pitchFamily="18" charset="0"/>
              </a:rPr>
              <a:t>Conduct independent reviews as and when required by the business to mitigate the identified risks for Transmitter, System Operator, Market Operator, and Central Purchasing Agency.</a:t>
            </a:r>
          </a:p>
          <a:p>
            <a:pPr marL="285761" indent="-285750" algn="just">
              <a:lnSpc>
                <a:spcPct val="115000"/>
              </a:lnSpc>
              <a:spcBef>
                <a:spcPts val="600"/>
              </a:spcBef>
              <a:spcAft>
                <a:spcPts val="800"/>
              </a:spcAft>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ZA" dirty="0">
                <a:effectLst/>
                <a:latin typeface="Arial" panose="020B0604020202020204" pitchFamily="34" charset="0"/>
                <a:ea typeface="Times New Roman" panose="02020603050405020304" pitchFamily="18" charset="0"/>
              </a:rPr>
              <a:t>Conduct global benchmarking where applicable to identify risks, gaps, strengths, and opportunities for NTCSA.</a:t>
            </a:r>
          </a:p>
          <a:p>
            <a:pPr marL="285761" indent="-285750" algn="just">
              <a:lnSpc>
                <a:spcPct val="115000"/>
              </a:lnSpc>
              <a:spcBef>
                <a:spcPts val="600"/>
              </a:spcBef>
              <a:spcAft>
                <a:spcPts val="800"/>
              </a:spcAft>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ZA" dirty="0">
                <a:effectLst/>
                <a:latin typeface="Arial" panose="020B0604020202020204" pitchFamily="34" charset="0"/>
                <a:ea typeface="Times New Roman" panose="02020603050405020304" pitchFamily="18" charset="0"/>
              </a:rPr>
              <a:t>Assist in developing corporate social responsibility (CSR), industrialisation, and social</a:t>
            </a:r>
            <a:r>
              <a:rPr lang="en-ZA" dirty="0">
                <a:effectLst/>
                <a:latin typeface="Cambria Math" panose="02040503050406030204" pitchFamily="18" charset="0"/>
                <a:ea typeface="Times New Roman" panose="02020603050405020304" pitchFamily="18" charset="0"/>
                <a:cs typeface="Cambria Math" panose="02040503050406030204" pitchFamily="18" charset="0"/>
              </a:rPr>
              <a:t>‑</a:t>
            </a:r>
            <a:r>
              <a:rPr lang="en-ZA" dirty="0">
                <a:effectLst/>
                <a:latin typeface="Arial" panose="020B0604020202020204" pitchFamily="34" charset="0"/>
                <a:ea typeface="Times New Roman" panose="02020603050405020304" pitchFamily="18" charset="0"/>
              </a:rPr>
              <a:t>mandate initiatives requiring change management and behavioural alignment.</a:t>
            </a:r>
          </a:p>
          <a:p>
            <a:pPr marL="285761" indent="-285750" algn="just">
              <a:lnSpc>
                <a:spcPct val="115000"/>
              </a:lnSpc>
              <a:spcBef>
                <a:spcPts val="600"/>
              </a:spcBef>
              <a:spcAft>
                <a:spcPts val="800"/>
              </a:spcAft>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ZA" dirty="0">
                <a:effectLst/>
                <a:latin typeface="Arial" panose="020B0604020202020204" pitchFamily="34" charset="0"/>
                <a:ea typeface="Times New Roman" panose="02020603050405020304" pitchFamily="18" charset="0"/>
              </a:rPr>
              <a:t>Support in preparing high quality feedback submissions to NTCSA strategic forums and provide capability building and skills transfer.</a:t>
            </a:r>
          </a:p>
          <a:p>
            <a:pPr marL="0" indent="0">
              <a:buNone/>
            </a:pPr>
            <a:endParaRPr lang="en-ZA" dirty="0"/>
          </a:p>
        </p:txBody>
      </p:sp>
    </p:spTree>
    <p:extLst>
      <p:ext uri="{BB962C8B-B14F-4D97-AF65-F5344CB8AC3E}">
        <p14:creationId xmlns:p14="http://schemas.microsoft.com/office/powerpoint/2010/main" val="5188475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E1E0E-2908-82EB-39F3-5D1A56F2A8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6216AB-4C21-B26C-4E0A-5698CE16E430}"/>
              </a:ext>
            </a:extLst>
          </p:cNvPr>
          <p:cNvSpPr>
            <a:spLocks noGrp="1"/>
          </p:cNvSpPr>
          <p:nvPr>
            <p:ph type="title"/>
          </p:nvPr>
        </p:nvSpPr>
        <p:spPr/>
        <p:txBody>
          <a:bodyPr/>
          <a:lstStyle/>
          <a:p>
            <a:r>
              <a:rPr lang="en-US" b="1" dirty="0"/>
              <a:t> High Level Scope of Works……… Continued</a:t>
            </a:r>
            <a:endParaRPr lang="en-GB" b="1" dirty="0">
              <a:solidFill>
                <a:srgbClr val="FF0000"/>
              </a:solidFill>
            </a:endParaRPr>
          </a:p>
        </p:txBody>
      </p:sp>
      <p:sp>
        <p:nvSpPr>
          <p:cNvPr id="5" name="Content Placeholder 4">
            <a:extLst>
              <a:ext uri="{FF2B5EF4-FFF2-40B4-BE49-F238E27FC236}">
                <a16:creationId xmlns:a16="http://schemas.microsoft.com/office/drawing/2014/main" id="{7ED71933-1CDD-F308-C1DF-A43531A7A421}"/>
              </a:ext>
            </a:extLst>
          </p:cNvPr>
          <p:cNvSpPr>
            <a:spLocks noGrp="1"/>
          </p:cNvSpPr>
          <p:nvPr>
            <p:ph idx="1"/>
          </p:nvPr>
        </p:nvSpPr>
        <p:spPr>
          <a:xfrm>
            <a:off x="155275" y="1121434"/>
            <a:ext cx="11869948" cy="4961081"/>
          </a:xfrm>
        </p:spPr>
        <p:txBody>
          <a:bodyPr>
            <a:normAutofit fontScale="77500" lnSpcReduction="20000"/>
          </a:bodyPr>
          <a:lstStyle/>
          <a:p>
            <a:pPr marL="0" indent="0">
              <a:lnSpc>
                <a:spcPct val="100000"/>
              </a:lnSpc>
              <a:buNone/>
            </a:pPr>
            <a:r>
              <a:rPr lang="en-US" b="1" dirty="0" err="1"/>
              <a:t>Digitalisation</a:t>
            </a:r>
            <a:endParaRPr lang="en-US" b="1" dirty="0"/>
          </a:p>
          <a:p>
            <a:pPr marL="285761" indent="-285750" algn="just">
              <a:lnSpc>
                <a:spcPct val="115000"/>
              </a:lnSpc>
              <a:spcAft>
                <a:spcPts val="600"/>
              </a:spcAft>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ZA" dirty="0">
                <a:effectLst/>
                <a:latin typeface="Arial" panose="020B0604020202020204" pitchFamily="34" charset="0"/>
                <a:ea typeface="Times New Roman" panose="02020603050405020304" pitchFamily="18" charset="0"/>
              </a:rPr>
              <a:t>Design, recommend and support the implementation of the modern digital environment enabling real</a:t>
            </a:r>
            <a:r>
              <a:rPr lang="en-ZA" dirty="0">
                <a:effectLst/>
                <a:latin typeface="Cambria Math" panose="02040503050406030204" pitchFamily="18" charset="0"/>
                <a:ea typeface="Times New Roman" panose="02020603050405020304" pitchFamily="18" charset="0"/>
                <a:cs typeface="Cambria Math" panose="02040503050406030204" pitchFamily="18" charset="0"/>
              </a:rPr>
              <a:t>‑</a:t>
            </a:r>
            <a:r>
              <a:rPr lang="en-ZA" dirty="0">
                <a:effectLst/>
                <a:latin typeface="Arial" panose="020B0604020202020204" pitchFamily="34" charset="0"/>
                <a:ea typeface="Times New Roman" panose="02020603050405020304" pitchFamily="18" charset="0"/>
              </a:rPr>
              <a:t>time reporting, dashboards, financial modelling, scenario planning, and artificial intelligence (AI)</a:t>
            </a:r>
            <a:r>
              <a:rPr lang="en-ZA" dirty="0">
                <a:effectLst/>
                <a:latin typeface="Cambria Math" panose="02040503050406030204" pitchFamily="18" charset="0"/>
                <a:ea typeface="Times New Roman" panose="02020603050405020304" pitchFamily="18" charset="0"/>
                <a:cs typeface="Cambria Math" panose="02040503050406030204" pitchFamily="18" charset="0"/>
              </a:rPr>
              <a:t>‑</a:t>
            </a:r>
            <a:r>
              <a:rPr lang="en-ZA" dirty="0">
                <a:effectLst/>
                <a:latin typeface="Arial" panose="020B0604020202020204" pitchFamily="34" charset="0"/>
                <a:ea typeface="Times New Roman" panose="02020603050405020304" pitchFamily="18" charset="0"/>
              </a:rPr>
              <a:t>driven analytics for improved planning accuracy, productivity and execution outcomes.</a:t>
            </a:r>
          </a:p>
          <a:p>
            <a:pPr marL="285761" indent="-285750" algn="just">
              <a:lnSpc>
                <a:spcPct val="115000"/>
              </a:lnSpc>
              <a:spcBef>
                <a:spcPts val="600"/>
              </a:spcBef>
              <a:spcAft>
                <a:spcPts val="800"/>
              </a:spcAft>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ZA" dirty="0">
                <a:effectLst/>
                <a:latin typeface="Arial" panose="020B0604020202020204" pitchFamily="34" charset="0"/>
                <a:ea typeface="Times New Roman" panose="02020603050405020304" pitchFamily="18" charset="0"/>
              </a:rPr>
              <a:t>Analyse and optimise business processes through digital automation and reduction of manual interventions and enable digital capability</a:t>
            </a:r>
            <a:r>
              <a:rPr lang="en-ZA" dirty="0">
                <a:effectLst/>
                <a:latin typeface="Cambria Math" panose="02040503050406030204" pitchFamily="18" charset="0"/>
                <a:ea typeface="Times New Roman" panose="02020603050405020304" pitchFamily="18" charset="0"/>
                <a:cs typeface="Cambria Math" panose="02040503050406030204" pitchFamily="18" charset="0"/>
              </a:rPr>
              <a:t>‑</a:t>
            </a:r>
            <a:r>
              <a:rPr lang="en-ZA" dirty="0">
                <a:effectLst/>
                <a:latin typeface="Arial" panose="020B0604020202020204" pitchFamily="34" charset="0"/>
                <a:ea typeface="Times New Roman" panose="02020603050405020304" pitchFamily="18" charset="0"/>
              </a:rPr>
              <a:t>building and skills transfer embedded in tools and platforms.</a:t>
            </a:r>
          </a:p>
          <a:p>
            <a:pPr marL="285761" indent="-285750" algn="just">
              <a:lnSpc>
                <a:spcPct val="115000"/>
              </a:lnSpc>
              <a:spcBef>
                <a:spcPts val="600"/>
              </a:spcBef>
              <a:spcAft>
                <a:spcPts val="800"/>
              </a:spcAft>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ZA" dirty="0">
                <a:effectLst/>
                <a:latin typeface="Arial" panose="020B0604020202020204" pitchFamily="34" charset="0"/>
                <a:ea typeface="Times New Roman" panose="02020603050405020304" pitchFamily="18" charset="0"/>
              </a:rPr>
              <a:t>Support the upgrading of existing information management systems required for NTCSA business.</a:t>
            </a:r>
          </a:p>
          <a:p>
            <a:pPr marL="285761" indent="-285750" algn="just">
              <a:lnSpc>
                <a:spcPct val="115000"/>
              </a:lnSpc>
              <a:spcBef>
                <a:spcPts val="600"/>
              </a:spcBef>
              <a:spcAft>
                <a:spcPts val="800"/>
              </a:spcAft>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ZA" dirty="0">
                <a:effectLst/>
                <a:latin typeface="Arial" panose="020B0604020202020204" pitchFamily="34" charset="0"/>
                <a:ea typeface="Times New Roman" panose="02020603050405020304" pitchFamily="18" charset="0"/>
              </a:rPr>
              <a:t>Support in preparing high quality feedback submissions to NTCSA strategic forums and provide capability building and skills transfer.</a:t>
            </a:r>
          </a:p>
          <a:p>
            <a:pPr marL="285761" indent="-285750" algn="just">
              <a:lnSpc>
                <a:spcPct val="115000"/>
              </a:lnSpc>
              <a:spcBef>
                <a:spcPts val="600"/>
              </a:spcBef>
              <a:spcAft>
                <a:spcPts val="800"/>
              </a:spcAft>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ZA" dirty="0">
                <a:effectLst/>
                <a:latin typeface="Arial" panose="020B0604020202020204" pitchFamily="34" charset="0"/>
                <a:ea typeface="Times New Roman" panose="02020603050405020304" pitchFamily="18" charset="0"/>
              </a:rPr>
              <a:t>Embed a disciplined change management framework to enable seamless adoption of digital systems, supported by structured stakeholder engagement, clear communication, and coordinated transition planning across all business units.</a:t>
            </a:r>
          </a:p>
          <a:p>
            <a:pPr marL="285761" indent="-285750" algn="just">
              <a:lnSpc>
                <a:spcPct val="115000"/>
              </a:lnSpc>
              <a:spcBef>
                <a:spcPts val="600"/>
              </a:spcBef>
              <a:spcAft>
                <a:spcPts val="800"/>
              </a:spcAft>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ZA" dirty="0">
                <a:effectLst/>
                <a:latin typeface="Arial" panose="020B0604020202020204" pitchFamily="34" charset="0"/>
                <a:ea typeface="Times New Roman" panose="02020603050405020304" pitchFamily="18" charset="0"/>
              </a:rPr>
              <a:t>Lead targeted change management interventions focused on training, user enablement, and capability uplift to accelerate adoption, safeguard operational continuity, and strengthen organisational </a:t>
            </a:r>
            <a:r>
              <a:rPr lang="en-GB" dirty="0">
                <a:effectLst/>
                <a:latin typeface="Arial" panose="020B0604020202020204" pitchFamily="34" charset="0"/>
                <a:ea typeface="Times New Roman" panose="02020603050405020304" pitchFamily="18" charset="0"/>
              </a:rPr>
              <a:t>resilience</a:t>
            </a:r>
            <a:r>
              <a:rPr lang="en-ZA" dirty="0">
                <a:effectLst/>
                <a:latin typeface="Arial" panose="020B0604020202020204" pitchFamily="34" charset="0"/>
                <a:ea typeface="Times New Roman" panose="02020603050405020304" pitchFamily="18" charset="0"/>
              </a:rPr>
              <a:t> for sustained digital transformation.</a:t>
            </a:r>
          </a:p>
          <a:p>
            <a:pPr marL="11" indent="0" algn="just">
              <a:lnSpc>
                <a:spcPct val="115000"/>
              </a:lnSpc>
              <a:spcBef>
                <a:spcPts val="600"/>
              </a:spcBef>
              <a:spcAft>
                <a:spcPts val="800"/>
              </a:spcAft>
              <a:buNone/>
              <a:tabLst>
                <a:tab pos="252095" algn="l"/>
                <a:tab pos="504190" algn="l"/>
                <a:tab pos="756285" algn="l"/>
                <a:tab pos="1007745" algn="l"/>
                <a:tab pos="1259840" algn="l"/>
                <a:tab pos="1511935" algn="l"/>
                <a:tab pos="1764030" algn="l"/>
                <a:tab pos="2016125" algn="l"/>
                <a:tab pos="2268220" algn="l"/>
                <a:tab pos="2771775" algn="l"/>
                <a:tab pos="457200" algn="l"/>
              </a:tabLst>
            </a:pPr>
            <a:r>
              <a:rPr lang="en-ZA" b="1" dirty="0">
                <a:effectLst/>
                <a:latin typeface="Arial" panose="020B0604020202020204" pitchFamily="34" charset="0"/>
                <a:ea typeface="Times New Roman" panose="02020603050405020304" pitchFamily="18" charset="0"/>
              </a:rPr>
              <a:t>Change Management</a:t>
            </a:r>
          </a:p>
          <a:p>
            <a:pPr marL="285761" indent="-285750" algn="just">
              <a:lnSpc>
                <a:spcPct val="115000"/>
              </a:lnSpc>
              <a:spcBef>
                <a:spcPts val="600"/>
              </a:spcBef>
              <a:spcAft>
                <a:spcPts val="800"/>
              </a:spcAft>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ZA" dirty="0">
                <a:effectLst/>
                <a:latin typeface="Arial" panose="020B0604020202020204" pitchFamily="34" charset="0"/>
                <a:ea typeface="Times New Roman" panose="02020603050405020304" pitchFamily="18" charset="0"/>
              </a:rPr>
              <a:t>Implement structured change management methodologies to support organisational transition across NTCSA’s four business entities and provide end</a:t>
            </a:r>
            <a:r>
              <a:rPr lang="en-ZA" dirty="0">
                <a:effectLst/>
                <a:latin typeface="Cambria Math" panose="02040503050406030204" pitchFamily="18" charset="0"/>
                <a:ea typeface="Times New Roman" panose="02020603050405020304" pitchFamily="18" charset="0"/>
                <a:cs typeface="Cambria Math" panose="02040503050406030204" pitchFamily="18" charset="0"/>
              </a:rPr>
              <a:t>‑</a:t>
            </a:r>
            <a:r>
              <a:rPr lang="en-ZA" dirty="0">
                <a:effectLst/>
                <a:latin typeface="Arial" panose="020B0604020202020204" pitchFamily="34" charset="0"/>
                <a:ea typeface="Times New Roman" panose="02020603050405020304" pitchFamily="18" charset="0"/>
              </a:rPr>
              <a:t>to</a:t>
            </a:r>
            <a:r>
              <a:rPr lang="en-ZA" dirty="0">
                <a:effectLst/>
                <a:latin typeface="Cambria Math" panose="02040503050406030204" pitchFamily="18" charset="0"/>
                <a:ea typeface="Times New Roman" panose="02020603050405020304" pitchFamily="18" charset="0"/>
                <a:cs typeface="Cambria Math" panose="02040503050406030204" pitchFamily="18" charset="0"/>
              </a:rPr>
              <a:t>‑</a:t>
            </a:r>
            <a:r>
              <a:rPr lang="en-ZA" dirty="0">
                <a:effectLst/>
                <a:latin typeface="Arial" panose="020B0604020202020204" pitchFamily="34" charset="0"/>
                <a:ea typeface="Times New Roman" panose="02020603050405020304" pitchFamily="18" charset="0"/>
              </a:rPr>
              <a:t>end project and change management support for implementation of the new business model across all levels in the organisation.</a:t>
            </a:r>
          </a:p>
          <a:p>
            <a:pPr marL="285761" indent="-285750" algn="just">
              <a:lnSpc>
                <a:spcPct val="115000"/>
              </a:lnSpc>
              <a:spcBef>
                <a:spcPts val="600"/>
              </a:spcBef>
              <a:spcAft>
                <a:spcPts val="800"/>
              </a:spcAft>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ZA" dirty="0">
                <a:effectLst/>
                <a:latin typeface="Arial" panose="020B0604020202020204" pitchFamily="34" charset="0"/>
                <a:ea typeface="Times New Roman" panose="02020603050405020304" pitchFamily="18" charset="0"/>
              </a:rPr>
              <a:t>Develop communication strategies, stakeholder impact analysis and leadership programmes to enhance organisational shift in support of the unbundling business model.</a:t>
            </a:r>
          </a:p>
          <a:p>
            <a:pPr marL="285761" indent="-285750" algn="just">
              <a:lnSpc>
                <a:spcPct val="115000"/>
              </a:lnSpc>
              <a:spcBef>
                <a:spcPts val="600"/>
              </a:spcBef>
              <a:spcAft>
                <a:spcPts val="800"/>
              </a:spcAft>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ZA" dirty="0">
                <a:effectLst/>
                <a:latin typeface="Arial" panose="020B0604020202020204" pitchFamily="34" charset="0"/>
                <a:ea typeface="Times New Roman" panose="02020603050405020304" pitchFamily="18" charset="0"/>
              </a:rPr>
              <a:t>Facilitate structured skills transfer, capability</a:t>
            </a:r>
            <a:r>
              <a:rPr lang="en-ZA" dirty="0">
                <a:effectLst/>
                <a:latin typeface="Cambria Math" panose="02040503050406030204" pitchFamily="18" charset="0"/>
                <a:ea typeface="Times New Roman" panose="02020603050405020304" pitchFamily="18" charset="0"/>
                <a:cs typeface="Cambria Math" panose="02040503050406030204" pitchFamily="18" charset="0"/>
              </a:rPr>
              <a:t>‑</a:t>
            </a:r>
            <a:r>
              <a:rPr lang="en-ZA" dirty="0">
                <a:effectLst/>
                <a:latin typeface="Arial" panose="020B0604020202020204" pitchFamily="34" charset="0"/>
                <a:ea typeface="Times New Roman" panose="02020603050405020304" pitchFamily="18" charset="0"/>
              </a:rPr>
              <a:t>building, and localisation programmes to strengthen internal workforce capability.</a:t>
            </a:r>
          </a:p>
          <a:p>
            <a:pPr marL="285761" indent="-285750" algn="just">
              <a:lnSpc>
                <a:spcPct val="115000"/>
              </a:lnSpc>
              <a:spcBef>
                <a:spcPts val="600"/>
              </a:spcBef>
              <a:spcAft>
                <a:spcPts val="800"/>
              </a:spcAft>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ZA" dirty="0">
                <a:effectLst/>
                <a:latin typeface="Arial" panose="020B0604020202020204" pitchFamily="34" charset="0"/>
                <a:ea typeface="Times New Roman" panose="02020603050405020304" pitchFamily="18" charset="0"/>
              </a:rPr>
              <a:t>Support stakeholder engagement, including alignment, buy</a:t>
            </a:r>
            <a:r>
              <a:rPr lang="en-ZA" dirty="0">
                <a:effectLst/>
                <a:latin typeface="Cambria Math" panose="02040503050406030204" pitchFamily="18" charset="0"/>
                <a:ea typeface="Times New Roman" panose="02020603050405020304" pitchFamily="18" charset="0"/>
                <a:cs typeface="Cambria Math" panose="02040503050406030204" pitchFamily="18" charset="0"/>
              </a:rPr>
              <a:t>‑</a:t>
            </a:r>
            <a:r>
              <a:rPr lang="en-ZA" dirty="0">
                <a:effectLst/>
                <a:latin typeface="Arial" panose="020B0604020202020204" pitchFamily="34" charset="0"/>
                <a:ea typeface="Times New Roman" panose="02020603050405020304" pitchFamily="18" charset="0"/>
              </a:rPr>
              <a:t>in, and communication for both internal and external stakeholders.</a:t>
            </a:r>
          </a:p>
          <a:p>
            <a:pPr marL="0" indent="0">
              <a:buNone/>
            </a:pPr>
            <a:endParaRPr lang="en-ZA" dirty="0"/>
          </a:p>
        </p:txBody>
      </p:sp>
    </p:spTree>
    <p:extLst>
      <p:ext uri="{BB962C8B-B14F-4D97-AF65-F5344CB8AC3E}">
        <p14:creationId xmlns:p14="http://schemas.microsoft.com/office/powerpoint/2010/main" val="3010431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706C6-01DF-08B9-FEB1-33318CD5CF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19C493-7499-AEBD-1770-1BC83601F57A}"/>
              </a:ext>
            </a:extLst>
          </p:cNvPr>
          <p:cNvSpPr>
            <a:spLocks noGrp="1"/>
          </p:cNvSpPr>
          <p:nvPr>
            <p:ph type="title"/>
          </p:nvPr>
        </p:nvSpPr>
        <p:spPr/>
        <p:txBody>
          <a:bodyPr/>
          <a:lstStyle/>
          <a:p>
            <a:r>
              <a:rPr lang="en-US" b="1" dirty="0"/>
              <a:t> High Level Scope of Works……… Continued</a:t>
            </a:r>
            <a:endParaRPr lang="en-GB" b="1" dirty="0">
              <a:solidFill>
                <a:srgbClr val="FF0000"/>
              </a:solidFill>
            </a:endParaRPr>
          </a:p>
        </p:txBody>
      </p:sp>
      <p:sp>
        <p:nvSpPr>
          <p:cNvPr id="5" name="Content Placeholder 4">
            <a:extLst>
              <a:ext uri="{FF2B5EF4-FFF2-40B4-BE49-F238E27FC236}">
                <a16:creationId xmlns:a16="http://schemas.microsoft.com/office/drawing/2014/main" id="{08BAEC26-2269-7CDB-F6FC-037CCE76E7DA}"/>
              </a:ext>
            </a:extLst>
          </p:cNvPr>
          <p:cNvSpPr>
            <a:spLocks noGrp="1"/>
          </p:cNvSpPr>
          <p:nvPr>
            <p:ph idx="1"/>
          </p:nvPr>
        </p:nvSpPr>
        <p:spPr>
          <a:xfrm>
            <a:off x="155275" y="1121434"/>
            <a:ext cx="11869948" cy="4961081"/>
          </a:xfrm>
        </p:spPr>
        <p:txBody>
          <a:bodyPr>
            <a:normAutofit fontScale="92500" lnSpcReduction="10000"/>
          </a:bodyPr>
          <a:lstStyle/>
          <a:p>
            <a:pPr marL="11" indent="0" algn="just">
              <a:lnSpc>
                <a:spcPct val="115000"/>
              </a:lnSpc>
              <a:spcAft>
                <a:spcPts val="600"/>
              </a:spcAft>
              <a:buNone/>
              <a:tabLst>
                <a:tab pos="252095" algn="l"/>
                <a:tab pos="504190" algn="l"/>
                <a:tab pos="756285" algn="l"/>
                <a:tab pos="1007745" algn="l"/>
                <a:tab pos="1259840" algn="l"/>
                <a:tab pos="1511935" algn="l"/>
                <a:tab pos="1764030" algn="l"/>
                <a:tab pos="2016125" algn="l"/>
                <a:tab pos="2268220" algn="l"/>
                <a:tab pos="2771775" algn="l"/>
                <a:tab pos="457200" algn="l"/>
              </a:tabLst>
            </a:pPr>
            <a:r>
              <a:rPr lang="en-ZA" b="1" dirty="0"/>
              <a:t>Advisory Support</a:t>
            </a:r>
          </a:p>
          <a:p>
            <a:pPr marL="285761" indent="-285750" algn="just">
              <a:lnSpc>
                <a:spcPct val="115000"/>
              </a:lnSpc>
              <a:spcAft>
                <a:spcPts val="600"/>
              </a:spcAft>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ZA" dirty="0"/>
              <a:t>Provide expert guidance and advisory support for digitalisation initiatives, including technology adoption, system integration, data‑enablement, and digital innovation to strengthen operational efficiency and decision‑making across NTCSA.</a:t>
            </a:r>
          </a:p>
          <a:p>
            <a:pPr marL="285761" indent="-285750" algn="just">
              <a:lnSpc>
                <a:spcPct val="115000"/>
              </a:lnSpc>
              <a:spcBef>
                <a:spcPts val="600"/>
              </a:spcBef>
              <a:spcAft>
                <a:spcPts val="800"/>
              </a:spcAft>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ZA" dirty="0"/>
              <a:t>Provide flexible, on‑demand support for NTCSA urgent or strategic projects, thereby performing financial analysis, business case development, commercial advisory and any other related scope.</a:t>
            </a:r>
          </a:p>
          <a:p>
            <a:pPr marL="285761" indent="-285750" algn="just">
              <a:lnSpc>
                <a:spcPct val="115000"/>
              </a:lnSpc>
              <a:spcBef>
                <a:spcPts val="600"/>
              </a:spcBef>
              <a:spcAft>
                <a:spcPts val="800"/>
              </a:spcAft>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ZA" dirty="0"/>
              <a:t>Conduct global benchmarking where applicable, independent assessments of supplier capacity and capability to deliver business mandate and regulatory compliance adherence. This includes identifying risks, gaps, strengths, and opportunities for NTCSA.</a:t>
            </a:r>
          </a:p>
          <a:p>
            <a:pPr marL="285761" indent="-285750" algn="just">
              <a:lnSpc>
                <a:spcPct val="115000"/>
              </a:lnSpc>
              <a:spcBef>
                <a:spcPts val="600"/>
              </a:spcBef>
              <a:spcAft>
                <a:spcPts val="800"/>
              </a:spcAft>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ZA" dirty="0"/>
              <a:t>Provide advisory support for commercial and non-commercial initiatives of business and potential structures to deliver on the social mandate </a:t>
            </a:r>
            <a:r>
              <a:rPr lang="en-ZA" dirty="0" err="1"/>
              <a:t>i.e</a:t>
            </a:r>
            <a:r>
              <a:rPr lang="en-ZA" dirty="0"/>
              <a:t> contract management, stakeholder management, industrialisation and Corporate Social Responsibility implementation strategies and monitoring.</a:t>
            </a:r>
          </a:p>
          <a:p>
            <a:pPr marL="285761" indent="-285750" algn="just">
              <a:lnSpc>
                <a:spcPct val="115000"/>
              </a:lnSpc>
              <a:spcBef>
                <a:spcPts val="600"/>
              </a:spcBef>
              <a:spcAft>
                <a:spcPts val="800"/>
              </a:spcAft>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ZA" dirty="0"/>
              <a:t>To conduct market capacity, supplier capacity, and capability in delivering of the NTCSA business requirement and infrastructure related programmes.</a:t>
            </a:r>
          </a:p>
          <a:p>
            <a:pPr marL="285761" indent="-285750" algn="just">
              <a:lnSpc>
                <a:spcPct val="115000"/>
              </a:lnSpc>
              <a:spcBef>
                <a:spcPts val="600"/>
              </a:spcBef>
              <a:spcAft>
                <a:spcPts val="800"/>
              </a:spcAft>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ZA" dirty="0"/>
              <a:t>Deliver structured programme management oversight and project‑management support to ensure strategic, operational, and digital initiatives are planned, governed, and executed effectively, on schedule, and within defined scope. </a:t>
            </a:r>
          </a:p>
          <a:p>
            <a:pPr marL="285761" indent="-285750" algn="just">
              <a:lnSpc>
                <a:spcPct val="115000"/>
              </a:lnSpc>
              <a:spcBef>
                <a:spcPts val="600"/>
              </a:spcBef>
              <a:spcAft>
                <a:spcPts val="800"/>
              </a:spcAft>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ZA" dirty="0"/>
              <a:t>Assisting NTCSA in defining market share aspirations, evaluating future service capabilities, developing funding models, and implementing communication strategies that enhance strategic alignment.</a:t>
            </a:r>
          </a:p>
          <a:p>
            <a:pPr marL="285761" indent="-285750" algn="just">
              <a:lnSpc>
                <a:spcPct val="115000"/>
              </a:lnSpc>
              <a:spcBef>
                <a:spcPts val="600"/>
              </a:spcBef>
              <a:spcAft>
                <a:spcPts val="800"/>
              </a:spcAft>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ZA" dirty="0"/>
              <a:t>Support in preparing high quality feedback submissions to NTCSA strategic forums and provide capability building and skills transfer.</a:t>
            </a:r>
          </a:p>
          <a:p>
            <a:pPr marL="457200" lvl="1" indent="0" algn="just">
              <a:lnSpc>
                <a:spcPct val="115000"/>
              </a:lnSpc>
              <a:spcBef>
                <a:spcPts val="600"/>
              </a:spcBef>
              <a:spcAft>
                <a:spcPts val="800"/>
              </a:spcAft>
              <a:buNone/>
              <a:tabLst>
                <a:tab pos="252095" algn="l"/>
                <a:tab pos="504190" algn="l"/>
                <a:tab pos="756285" algn="l"/>
                <a:tab pos="1007745" algn="l"/>
                <a:tab pos="1259840" algn="l"/>
                <a:tab pos="1511935" algn="l"/>
                <a:tab pos="1764030" algn="l"/>
                <a:tab pos="2016125" algn="l"/>
                <a:tab pos="2268220" algn="l"/>
                <a:tab pos="2771775" algn="l"/>
                <a:tab pos="457200" algn="l"/>
              </a:tabLst>
            </a:pPr>
            <a:endParaRPr lang="en-ZA" dirty="0"/>
          </a:p>
        </p:txBody>
      </p:sp>
    </p:spTree>
    <p:extLst>
      <p:ext uri="{BB962C8B-B14F-4D97-AF65-F5344CB8AC3E}">
        <p14:creationId xmlns:p14="http://schemas.microsoft.com/office/powerpoint/2010/main" val="840536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25DC7-51B0-D736-F766-B6BF98D270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A456DB-8FEB-F0D6-0E02-A2FB81772937}"/>
              </a:ext>
            </a:extLst>
          </p:cNvPr>
          <p:cNvSpPr>
            <a:spLocks noGrp="1"/>
          </p:cNvSpPr>
          <p:nvPr>
            <p:ph type="title"/>
          </p:nvPr>
        </p:nvSpPr>
        <p:spPr/>
        <p:txBody>
          <a:bodyPr/>
          <a:lstStyle/>
          <a:p>
            <a:r>
              <a:rPr lang="en-US" b="1" dirty="0"/>
              <a:t> Technical Evaluations</a:t>
            </a:r>
            <a:endParaRPr lang="en-GB" b="1" dirty="0">
              <a:solidFill>
                <a:srgbClr val="FF0000"/>
              </a:solidFill>
            </a:endParaRPr>
          </a:p>
        </p:txBody>
      </p:sp>
      <p:sp>
        <p:nvSpPr>
          <p:cNvPr id="5" name="Content Placeholder 4">
            <a:extLst>
              <a:ext uri="{FF2B5EF4-FFF2-40B4-BE49-F238E27FC236}">
                <a16:creationId xmlns:a16="http://schemas.microsoft.com/office/drawing/2014/main" id="{85803E41-EB97-B2C6-B947-A0F9634FEF65}"/>
              </a:ext>
            </a:extLst>
          </p:cNvPr>
          <p:cNvSpPr>
            <a:spLocks noGrp="1"/>
          </p:cNvSpPr>
          <p:nvPr>
            <p:ph idx="1"/>
          </p:nvPr>
        </p:nvSpPr>
        <p:spPr>
          <a:xfrm>
            <a:off x="155275" y="1121434"/>
            <a:ext cx="11869948" cy="4961081"/>
          </a:xfrm>
        </p:spPr>
        <p:txBody>
          <a:bodyPr>
            <a:normAutofit fontScale="92500" lnSpcReduction="20000"/>
          </a:bodyPr>
          <a:lstStyle/>
          <a:p>
            <a:pPr marL="0" indent="0">
              <a:buNone/>
            </a:pPr>
            <a:r>
              <a:rPr lang="en-US" b="1" dirty="0"/>
              <a:t>Mandatory Requirements</a:t>
            </a:r>
          </a:p>
          <a:p>
            <a:pPr marL="0" indent="0">
              <a:buNone/>
            </a:pPr>
            <a:r>
              <a:rPr lang="en-US" dirty="0"/>
              <a:t>The bidder must demonstrate a minimum of eight (8) years’ relevant experience in at least one of the following sectors: Utilities, State Owned Enterprises (Parastatals), Mining, or Manufacturing.</a:t>
            </a:r>
          </a:p>
          <a:p>
            <a:pPr marL="0" indent="0">
              <a:buNone/>
            </a:pPr>
            <a:r>
              <a:rPr lang="en-US" dirty="0"/>
              <a:t>The mandatory requirement must be met, failure to comply with mandatory requirement will result in disqualification from further evaluations and it shall be evaluated on a</a:t>
            </a:r>
            <a:r>
              <a:rPr lang="en-US" b="1" dirty="0"/>
              <a:t> Yes/No </a:t>
            </a:r>
            <a:r>
              <a:rPr lang="en-US" dirty="0"/>
              <a:t>basis.</a:t>
            </a:r>
          </a:p>
          <a:p>
            <a:pPr marL="0" indent="0">
              <a:buNone/>
            </a:pPr>
            <a:r>
              <a:rPr lang="en-US" b="1" dirty="0"/>
              <a:t>Functionality Evaluation</a:t>
            </a:r>
          </a:p>
          <a:p>
            <a:pPr marL="0" indent="0">
              <a:buNone/>
            </a:pPr>
            <a:r>
              <a:rPr lang="en-US" dirty="0"/>
              <a:t>A weighted scorecard approach will be used to assess the technical compliance of tenders against the specifications. Tenders must achieve a minimum weighted functionality score of 70% to qualify for further evaluation. </a:t>
            </a:r>
          </a:p>
          <a:p>
            <a:pPr marL="0" indent="0">
              <a:buNone/>
            </a:pPr>
            <a:endParaRPr lang="en-US" dirty="0"/>
          </a:p>
          <a:p>
            <a:pPr marL="0" indent="0">
              <a:buNone/>
            </a:pPr>
            <a:r>
              <a:rPr lang="en-US" b="1" dirty="0"/>
              <a:t>Required Submission - Documents</a:t>
            </a:r>
          </a:p>
          <a:p>
            <a:r>
              <a:rPr lang="en-US" dirty="0"/>
              <a:t>Company Profile</a:t>
            </a:r>
          </a:p>
          <a:p>
            <a:r>
              <a:rPr lang="en-US" dirty="0"/>
              <a:t>Client List</a:t>
            </a:r>
          </a:p>
          <a:p>
            <a:r>
              <a:rPr lang="en-US" dirty="0"/>
              <a:t>Reference Letters</a:t>
            </a:r>
          </a:p>
          <a:p>
            <a:r>
              <a:rPr lang="en-US" dirty="0"/>
              <a:t>Project Experience List ( project name, Client name, Sector, Scope of work, Methodology applied/followed)</a:t>
            </a:r>
          </a:p>
          <a:p>
            <a:r>
              <a:rPr lang="en-US" dirty="0"/>
              <a:t>Portfolio </a:t>
            </a:r>
            <a:r>
              <a:rPr lang="en-US"/>
              <a:t>of Evidence (supporting documentation such as an organogram (organizational structure showing departments and total staff numbers).</a:t>
            </a:r>
            <a:endParaRPr lang="en-US" dirty="0"/>
          </a:p>
          <a:p>
            <a:r>
              <a:rPr lang="en-US" dirty="0"/>
              <a:t>Clearly Define Methodology and approach for the scope tendering for.</a:t>
            </a:r>
          </a:p>
          <a:p>
            <a:r>
              <a:rPr lang="en-US" dirty="0"/>
              <a:t>CV’s and Qualification of Resources</a:t>
            </a:r>
          </a:p>
          <a:p>
            <a:pPr marL="0" indent="0">
              <a:buNone/>
            </a:pPr>
            <a:endParaRPr lang="en-US" dirty="0"/>
          </a:p>
          <a:p>
            <a:pPr marL="0" indent="0">
              <a:buNone/>
            </a:pPr>
            <a:r>
              <a:rPr lang="en-US" b="1" dirty="0"/>
              <a:t>Note: Bidders must clearly indicate which section(s) of the scope they are tendering for. Bidders may elect to tender for one, multiple, or all sections of the scope.</a:t>
            </a:r>
            <a:endParaRPr lang="en-ZA" b="1" dirty="0"/>
          </a:p>
        </p:txBody>
      </p:sp>
    </p:spTree>
    <p:extLst>
      <p:ext uri="{BB962C8B-B14F-4D97-AF65-F5344CB8AC3E}">
        <p14:creationId xmlns:p14="http://schemas.microsoft.com/office/powerpoint/2010/main" val="1428953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44ADD4-C9A8-17E4-0FA1-B5569DD219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08F5C7-7B05-053D-246C-F5928AC80543}"/>
              </a:ext>
            </a:extLst>
          </p:cNvPr>
          <p:cNvSpPr>
            <a:spLocks noGrp="1"/>
          </p:cNvSpPr>
          <p:nvPr>
            <p:ph type="title"/>
          </p:nvPr>
        </p:nvSpPr>
        <p:spPr/>
        <p:txBody>
          <a:bodyPr/>
          <a:lstStyle/>
          <a:p>
            <a:r>
              <a:rPr lang="en-US" b="1" dirty="0"/>
              <a:t> Condition of the Contract </a:t>
            </a:r>
            <a:endParaRPr lang="en-GB" b="1" dirty="0">
              <a:solidFill>
                <a:srgbClr val="FF0000"/>
              </a:solidFill>
            </a:endParaRPr>
          </a:p>
        </p:txBody>
      </p:sp>
      <p:sp>
        <p:nvSpPr>
          <p:cNvPr id="5" name="Content Placeholder 4">
            <a:extLst>
              <a:ext uri="{FF2B5EF4-FFF2-40B4-BE49-F238E27FC236}">
                <a16:creationId xmlns:a16="http://schemas.microsoft.com/office/drawing/2014/main" id="{695FCC49-3206-52AC-50DC-CCA537859389}"/>
              </a:ext>
            </a:extLst>
          </p:cNvPr>
          <p:cNvSpPr>
            <a:spLocks noGrp="1"/>
          </p:cNvSpPr>
          <p:nvPr>
            <p:ph idx="1"/>
          </p:nvPr>
        </p:nvSpPr>
        <p:spPr>
          <a:xfrm>
            <a:off x="155275" y="1121434"/>
            <a:ext cx="11869948" cy="4961081"/>
          </a:xfrm>
        </p:spPr>
        <p:txBody>
          <a:bodyPr>
            <a:normAutofit/>
          </a:bodyPr>
          <a:lstStyle/>
          <a:p>
            <a:pPr marL="0" indent="0">
              <a:buNone/>
            </a:pPr>
            <a:r>
              <a:rPr lang="en-US" b="1" dirty="0"/>
              <a:t>The following condition of the contract will apply for this transaction</a:t>
            </a:r>
          </a:p>
          <a:p>
            <a:pPr marL="0" indent="0">
              <a:buNone/>
            </a:pPr>
            <a:r>
              <a:rPr lang="en-US" dirty="0"/>
              <a:t>G – Term contract</a:t>
            </a:r>
          </a:p>
          <a:p>
            <a:pPr marL="0" indent="0">
              <a:buNone/>
            </a:pPr>
            <a:r>
              <a:rPr lang="en-US" dirty="0"/>
              <a:t>W1 – Dispute resolution procedure</a:t>
            </a:r>
          </a:p>
          <a:p>
            <a:pPr marL="0" indent="0">
              <a:buNone/>
            </a:pPr>
            <a:r>
              <a:rPr lang="en-US" dirty="0"/>
              <a:t>X1 – Price adjustment for inflation</a:t>
            </a:r>
          </a:p>
          <a:p>
            <a:pPr marL="0" indent="0">
              <a:buNone/>
            </a:pPr>
            <a:r>
              <a:rPr lang="en-US" dirty="0"/>
              <a:t>X2 – Changes in the law</a:t>
            </a:r>
          </a:p>
          <a:p>
            <a:pPr marL="0" indent="0">
              <a:buNone/>
            </a:pPr>
            <a:r>
              <a:rPr lang="en-US" dirty="0"/>
              <a:t>X3 – Multiple currencies (if applicable)</a:t>
            </a:r>
          </a:p>
          <a:p>
            <a:pPr marL="0" indent="0">
              <a:buNone/>
            </a:pPr>
            <a:r>
              <a:rPr lang="en-US" dirty="0"/>
              <a:t>X7 – Delay damages</a:t>
            </a:r>
          </a:p>
          <a:p>
            <a:pPr marL="0" indent="0">
              <a:buNone/>
            </a:pPr>
            <a:r>
              <a:rPr lang="en-US" dirty="0"/>
              <a:t>X9 – Transfer of rights</a:t>
            </a:r>
          </a:p>
          <a:p>
            <a:pPr marL="0" indent="0">
              <a:buNone/>
            </a:pPr>
            <a:r>
              <a:rPr lang="en-US" dirty="0"/>
              <a:t>X10 – Employer’s Agent</a:t>
            </a:r>
          </a:p>
          <a:p>
            <a:pPr marL="0" indent="0">
              <a:buNone/>
            </a:pPr>
            <a:r>
              <a:rPr lang="en-US" dirty="0"/>
              <a:t>X11 – Termination by the Employer</a:t>
            </a:r>
          </a:p>
          <a:p>
            <a:pPr marL="0" indent="0">
              <a:buNone/>
            </a:pPr>
            <a:r>
              <a:rPr lang="en-US" dirty="0"/>
              <a:t>X18 – Limitation of liability</a:t>
            </a:r>
          </a:p>
          <a:p>
            <a:pPr marL="0" indent="0">
              <a:buNone/>
            </a:pPr>
            <a:r>
              <a:rPr lang="en-US" dirty="0"/>
              <a:t>Z – Additional conditions of contract (client‑specific)</a:t>
            </a:r>
          </a:p>
          <a:p>
            <a:pPr marL="0" indent="0">
              <a:buNone/>
            </a:pPr>
            <a:endParaRPr lang="en-ZA" b="1" dirty="0"/>
          </a:p>
        </p:txBody>
      </p:sp>
    </p:spTree>
    <p:extLst>
      <p:ext uri="{BB962C8B-B14F-4D97-AF65-F5344CB8AC3E}">
        <p14:creationId xmlns:p14="http://schemas.microsoft.com/office/powerpoint/2010/main" val="38569920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F2262-1DAF-8DA9-021D-14BCCBF04B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963436-33A2-5F92-B907-6846F349C346}"/>
              </a:ext>
            </a:extLst>
          </p:cNvPr>
          <p:cNvSpPr>
            <a:spLocks noGrp="1"/>
          </p:cNvSpPr>
          <p:nvPr>
            <p:ph type="title"/>
          </p:nvPr>
        </p:nvSpPr>
        <p:spPr/>
        <p:txBody>
          <a:bodyPr/>
          <a:lstStyle/>
          <a:p>
            <a:r>
              <a:rPr lang="en-US" b="1" dirty="0"/>
              <a:t> </a:t>
            </a:r>
            <a:br>
              <a:rPr lang="en-US" b="1" dirty="0"/>
            </a:br>
            <a:r>
              <a:rPr lang="en-US" b="1" dirty="0"/>
              <a:t>Panel contracting model</a:t>
            </a:r>
            <a:br>
              <a:rPr lang="en-US" b="1" dirty="0"/>
            </a:br>
            <a:endParaRPr lang="en-GB" b="1" dirty="0">
              <a:solidFill>
                <a:srgbClr val="FF0000"/>
              </a:solidFill>
            </a:endParaRPr>
          </a:p>
        </p:txBody>
      </p:sp>
      <p:sp>
        <p:nvSpPr>
          <p:cNvPr id="5" name="Content Placeholder 4">
            <a:extLst>
              <a:ext uri="{FF2B5EF4-FFF2-40B4-BE49-F238E27FC236}">
                <a16:creationId xmlns:a16="http://schemas.microsoft.com/office/drawing/2014/main" id="{A151C47A-848C-08BE-EDAA-B57F722B5EF5}"/>
              </a:ext>
            </a:extLst>
          </p:cNvPr>
          <p:cNvSpPr>
            <a:spLocks noGrp="1"/>
          </p:cNvSpPr>
          <p:nvPr>
            <p:ph idx="1"/>
          </p:nvPr>
        </p:nvSpPr>
        <p:spPr>
          <a:xfrm>
            <a:off x="155275" y="1121434"/>
            <a:ext cx="11869948" cy="4961081"/>
          </a:xfrm>
        </p:spPr>
        <p:txBody>
          <a:bodyPr>
            <a:normAutofit/>
          </a:bodyPr>
          <a:lstStyle/>
          <a:p>
            <a:pPr algn="just">
              <a:spcBef>
                <a:spcPts val="600"/>
              </a:spcBef>
              <a:spcAft>
                <a:spcPts val="600"/>
              </a:spcAft>
              <a:tabLst>
                <a:tab pos="252095" algn="l"/>
                <a:tab pos="504190" algn="l"/>
                <a:tab pos="756285" algn="l"/>
                <a:tab pos="1007745" algn="l"/>
                <a:tab pos="1259840" algn="l"/>
                <a:tab pos="1511935" algn="l"/>
                <a:tab pos="1764030" algn="l"/>
                <a:tab pos="2016125" algn="l"/>
                <a:tab pos="2268220" algn="l"/>
                <a:tab pos="2771775" algn="l"/>
                <a:tab pos="252095" algn="l"/>
                <a:tab pos="504190" algn="l"/>
                <a:tab pos="756285" algn="l"/>
                <a:tab pos="1007745" algn="l"/>
                <a:tab pos="1259840" algn="l"/>
                <a:tab pos="1511935" algn="l"/>
                <a:tab pos="1764030" algn="l"/>
                <a:tab pos="2016125" algn="l"/>
                <a:tab pos="2268220" algn="l"/>
                <a:tab pos="2771775" algn="l"/>
                <a:tab pos="3023870" algn="l"/>
                <a:tab pos="3275965" algn="l"/>
                <a:tab pos="3528060" algn="l"/>
                <a:tab pos="3780155" algn="l"/>
                <a:tab pos="4032250" algn="l"/>
                <a:tab pos="4283710" algn="l"/>
                <a:tab pos="4535805" algn="l"/>
                <a:tab pos="4787900" algn="l"/>
                <a:tab pos="5039995" algn="l"/>
                <a:tab pos="5292090" algn="l"/>
                <a:tab pos="5544185" algn="l"/>
                <a:tab pos="5796280" algn="l"/>
              </a:tabLst>
            </a:pPr>
            <a:r>
              <a:rPr lang="en-US" dirty="0"/>
              <a:t>Work will be commissioned through a task order-based approach. </a:t>
            </a:r>
            <a:endParaRPr lang="en-ZA" dirty="0"/>
          </a:p>
          <a:p>
            <a:pPr algn="just">
              <a:spcBef>
                <a:spcPts val="600"/>
              </a:spcBef>
              <a:spcAft>
                <a:spcPts val="600"/>
              </a:spcAft>
              <a:tabLst>
                <a:tab pos="252095" algn="l"/>
                <a:tab pos="504190" algn="l"/>
                <a:tab pos="756285" algn="l"/>
                <a:tab pos="1007745" algn="l"/>
                <a:tab pos="1259840" algn="l"/>
                <a:tab pos="1511935" algn="l"/>
                <a:tab pos="1764030" algn="l"/>
                <a:tab pos="2016125" algn="l"/>
                <a:tab pos="2268220" algn="l"/>
                <a:tab pos="2771775" algn="l"/>
                <a:tab pos="252095" algn="l"/>
                <a:tab pos="504190" algn="l"/>
                <a:tab pos="756285" algn="l"/>
                <a:tab pos="1007745" algn="l"/>
                <a:tab pos="1259840" algn="l"/>
                <a:tab pos="1511935" algn="l"/>
                <a:tab pos="1764030" algn="l"/>
                <a:tab pos="2016125" algn="l"/>
                <a:tab pos="2268220" algn="l"/>
                <a:tab pos="2771775" algn="l"/>
                <a:tab pos="3023870" algn="l"/>
                <a:tab pos="3275965" algn="l"/>
                <a:tab pos="3528060" algn="l"/>
                <a:tab pos="3780155" algn="l"/>
                <a:tab pos="4032250" algn="l"/>
                <a:tab pos="4283710" algn="l"/>
                <a:tab pos="4535805" algn="l"/>
                <a:tab pos="4787900" algn="l"/>
                <a:tab pos="5039995" algn="l"/>
                <a:tab pos="5292090" algn="l"/>
                <a:tab pos="5544185" algn="l"/>
                <a:tab pos="5796280" algn="l"/>
              </a:tabLst>
            </a:pPr>
            <a:r>
              <a:rPr lang="en-US" dirty="0"/>
              <a:t>Each assignment will define scope, deliverables, timelines, and pricing.</a:t>
            </a:r>
            <a:endParaRPr lang="en-ZA" dirty="0"/>
          </a:p>
          <a:p>
            <a:pPr algn="just">
              <a:spcBef>
                <a:spcPts val="600"/>
              </a:spcBef>
              <a:spcAft>
                <a:spcPts val="600"/>
              </a:spcAft>
              <a:tabLst>
                <a:tab pos="252095" algn="l"/>
                <a:tab pos="504190" algn="l"/>
                <a:tab pos="756285" algn="l"/>
                <a:tab pos="1007745" algn="l"/>
                <a:tab pos="1259840" algn="l"/>
                <a:tab pos="1511935" algn="l"/>
                <a:tab pos="1764030" algn="l"/>
                <a:tab pos="2016125" algn="l"/>
                <a:tab pos="2268220" algn="l"/>
                <a:tab pos="2771775" algn="l"/>
                <a:tab pos="252095" algn="l"/>
                <a:tab pos="504190" algn="l"/>
                <a:tab pos="756285" algn="l"/>
                <a:tab pos="1007745" algn="l"/>
                <a:tab pos="1259840" algn="l"/>
                <a:tab pos="1511935" algn="l"/>
                <a:tab pos="1764030" algn="l"/>
                <a:tab pos="2016125" algn="l"/>
                <a:tab pos="2268220" algn="l"/>
                <a:tab pos="2771775" algn="l"/>
                <a:tab pos="3023870" algn="l"/>
                <a:tab pos="3275965" algn="l"/>
                <a:tab pos="3528060" algn="l"/>
                <a:tab pos="3780155" algn="l"/>
                <a:tab pos="4032250" algn="l"/>
                <a:tab pos="4283710" algn="l"/>
                <a:tab pos="4535805" algn="l"/>
                <a:tab pos="4787900" algn="l"/>
                <a:tab pos="5039995" algn="l"/>
                <a:tab pos="5292090" algn="l"/>
                <a:tab pos="5544185" algn="l"/>
                <a:tab pos="5796280" algn="l"/>
              </a:tabLst>
            </a:pPr>
            <a:r>
              <a:rPr lang="en-US" dirty="0"/>
              <a:t>Performance will be monitored against agreed milestones and outcomes.</a:t>
            </a:r>
            <a:endParaRPr lang="en-ZA" dirty="0"/>
          </a:p>
          <a:p>
            <a:pPr algn="just">
              <a:spcBef>
                <a:spcPts val="600"/>
              </a:spcBef>
              <a:spcAft>
                <a:spcPts val="600"/>
              </a:spcAft>
              <a:tabLst>
                <a:tab pos="252095" algn="l"/>
                <a:tab pos="504190" algn="l"/>
                <a:tab pos="756285" algn="l"/>
                <a:tab pos="1007745" algn="l"/>
                <a:tab pos="1259840" algn="l"/>
                <a:tab pos="1511935" algn="l"/>
                <a:tab pos="1764030" algn="l"/>
                <a:tab pos="2016125" algn="l"/>
                <a:tab pos="2268220" algn="l"/>
                <a:tab pos="2771775" algn="l"/>
                <a:tab pos="252095" algn="l"/>
                <a:tab pos="504190" algn="l"/>
                <a:tab pos="756285" algn="l"/>
                <a:tab pos="1007745" algn="l"/>
                <a:tab pos="1259840" algn="l"/>
                <a:tab pos="1511935" algn="l"/>
                <a:tab pos="1764030" algn="l"/>
                <a:tab pos="2016125" algn="l"/>
                <a:tab pos="2268220" algn="l"/>
                <a:tab pos="2771775" algn="l"/>
                <a:tab pos="3023870" algn="l"/>
                <a:tab pos="3275965" algn="l"/>
                <a:tab pos="3528060" algn="l"/>
                <a:tab pos="3780155" algn="l"/>
                <a:tab pos="4032250" algn="l"/>
                <a:tab pos="4283710" algn="l"/>
                <a:tab pos="4535805" algn="l"/>
                <a:tab pos="4787900" algn="l"/>
                <a:tab pos="5039995" algn="l"/>
                <a:tab pos="5292090" algn="l"/>
                <a:tab pos="5544185" algn="l"/>
                <a:tab pos="5796280" algn="l"/>
              </a:tabLst>
            </a:pPr>
            <a:r>
              <a:rPr lang="en-US" dirty="0"/>
              <a:t>NTCSA reserves the right to engage one or multiple panel members per assignment.</a:t>
            </a:r>
            <a:endParaRPr lang="en-ZA" dirty="0"/>
          </a:p>
          <a:p>
            <a:pPr algn="just">
              <a:spcBef>
                <a:spcPts val="600"/>
              </a:spcBef>
              <a:spcAft>
                <a:spcPts val="600"/>
              </a:spcAft>
              <a:tabLst>
                <a:tab pos="252095" algn="l"/>
                <a:tab pos="504190" algn="l"/>
                <a:tab pos="756285" algn="l"/>
                <a:tab pos="1007745" algn="l"/>
                <a:tab pos="1259840" algn="l"/>
                <a:tab pos="1511935" algn="l"/>
                <a:tab pos="1764030" algn="l"/>
                <a:tab pos="2016125" algn="l"/>
                <a:tab pos="2268220" algn="l"/>
                <a:tab pos="2771775" algn="l"/>
                <a:tab pos="252095" algn="l"/>
                <a:tab pos="504190" algn="l"/>
                <a:tab pos="756285" algn="l"/>
                <a:tab pos="1007745" algn="l"/>
                <a:tab pos="1259840" algn="l"/>
                <a:tab pos="1511935" algn="l"/>
                <a:tab pos="1764030" algn="l"/>
                <a:tab pos="2016125" algn="l"/>
                <a:tab pos="2268220" algn="l"/>
                <a:tab pos="2771775" algn="l"/>
                <a:tab pos="3023870" algn="l"/>
                <a:tab pos="3275965" algn="l"/>
                <a:tab pos="3528060" algn="l"/>
                <a:tab pos="3780155" algn="l"/>
                <a:tab pos="4032250" algn="l"/>
                <a:tab pos="4283710" algn="l"/>
                <a:tab pos="4535805" algn="l"/>
                <a:tab pos="4787900" algn="l"/>
                <a:tab pos="5039995" algn="l"/>
                <a:tab pos="5292090" algn="l"/>
                <a:tab pos="5544185" algn="l"/>
                <a:tab pos="5796280" algn="l"/>
              </a:tabLst>
            </a:pPr>
            <a:r>
              <a:rPr lang="en-US" dirty="0"/>
              <a:t>Service providers must comply with applicable NTCSA data protection, confidentiality, and information security requirements.</a:t>
            </a:r>
            <a:endParaRPr lang="en-ZA" dirty="0"/>
          </a:p>
          <a:p>
            <a:pPr marL="0" indent="0">
              <a:buNone/>
            </a:pPr>
            <a:endParaRPr lang="en-ZA" dirty="0"/>
          </a:p>
        </p:txBody>
      </p:sp>
    </p:spTree>
    <p:extLst>
      <p:ext uri="{BB962C8B-B14F-4D97-AF65-F5344CB8AC3E}">
        <p14:creationId xmlns:p14="http://schemas.microsoft.com/office/powerpoint/2010/main" val="10459347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EE6C0-F3D3-86E9-07F8-8B70503372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F6C948-2295-1DBD-83CD-09225909196A}"/>
              </a:ext>
            </a:extLst>
          </p:cNvPr>
          <p:cNvSpPr>
            <a:spLocks noGrp="1"/>
          </p:cNvSpPr>
          <p:nvPr>
            <p:ph type="ctrTitle"/>
          </p:nvPr>
        </p:nvSpPr>
        <p:spPr/>
        <p:txBody>
          <a:bodyPr/>
          <a:lstStyle/>
          <a:p>
            <a:r>
              <a:rPr lang="en-US" b="1" dirty="0"/>
              <a:t>Questions</a:t>
            </a:r>
          </a:p>
        </p:txBody>
      </p:sp>
      <p:pic>
        <p:nvPicPr>
          <p:cNvPr id="5" name="Picture Placeholder 4">
            <a:extLst>
              <a:ext uri="{FF2B5EF4-FFF2-40B4-BE49-F238E27FC236}">
                <a16:creationId xmlns:a16="http://schemas.microsoft.com/office/drawing/2014/main" id="{652FCABC-6CBB-0DC4-86DF-F6270A76C871}"/>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pic>
        <p:nvPicPr>
          <p:cNvPr id="8" name="Picture Placeholder 7">
            <a:extLst>
              <a:ext uri="{FF2B5EF4-FFF2-40B4-BE49-F238E27FC236}">
                <a16:creationId xmlns:a16="http://schemas.microsoft.com/office/drawing/2014/main" id="{1F69F50F-2EF6-160E-79C5-BFE039115FAA}"/>
              </a:ext>
            </a:extLst>
          </p:cNvPr>
          <p:cNvPicPr>
            <a:picLocks noGrp="1" noChangeAspect="1"/>
          </p:cNvPicPr>
          <p:nvPr>
            <p:ph type="pic" sz="quarter" idx="4294967295"/>
          </p:nvPr>
        </p:nvPicPr>
        <p:blipFill>
          <a:blip r:embed="rId3" cstate="screen">
            <a:extLst>
              <a:ext uri="{28A0092B-C50C-407E-A947-70E740481C1C}">
                <a14:useLocalDpi xmlns:a14="http://schemas.microsoft.com/office/drawing/2010/main"/>
              </a:ext>
            </a:extLst>
          </a:blip>
          <a:srcRect/>
          <a:stretch/>
        </p:blipFill>
        <p:spPr>
          <a:xfrm>
            <a:off x="738189" y="3376613"/>
            <a:ext cx="1895475" cy="1895475"/>
          </a:xfrm>
          <a:prstGeom prst="ellipse">
            <a:avLst/>
          </a:prstGeom>
        </p:spPr>
      </p:pic>
    </p:spTree>
    <p:extLst>
      <p:ext uri="{BB962C8B-B14F-4D97-AF65-F5344CB8AC3E}">
        <p14:creationId xmlns:p14="http://schemas.microsoft.com/office/powerpoint/2010/main" val="181151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A9C30-163A-9881-15D8-B929EAD36B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1040A9-1648-6D20-8685-07E502958E2E}"/>
              </a:ext>
            </a:extLst>
          </p:cNvPr>
          <p:cNvSpPr>
            <a:spLocks noGrp="1"/>
          </p:cNvSpPr>
          <p:nvPr>
            <p:ph type="ctrTitle"/>
          </p:nvPr>
        </p:nvSpPr>
        <p:spPr/>
        <p:txBody>
          <a:bodyPr/>
          <a:lstStyle/>
          <a:p>
            <a:r>
              <a:rPr lang="en-US" b="1" dirty="0"/>
              <a:t>Thanks</a:t>
            </a:r>
          </a:p>
        </p:txBody>
      </p:sp>
      <p:pic>
        <p:nvPicPr>
          <p:cNvPr id="5" name="Picture Placeholder 4">
            <a:extLst>
              <a:ext uri="{FF2B5EF4-FFF2-40B4-BE49-F238E27FC236}">
                <a16:creationId xmlns:a16="http://schemas.microsoft.com/office/drawing/2014/main" id="{4180B8B6-72D6-F4E9-48B5-8D6CFCFF3B1E}"/>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pic>
        <p:nvPicPr>
          <p:cNvPr id="8" name="Picture Placeholder 7">
            <a:extLst>
              <a:ext uri="{FF2B5EF4-FFF2-40B4-BE49-F238E27FC236}">
                <a16:creationId xmlns:a16="http://schemas.microsoft.com/office/drawing/2014/main" id="{FB5A7716-1EF4-5969-F280-60C3888B2523}"/>
              </a:ext>
            </a:extLst>
          </p:cNvPr>
          <p:cNvPicPr>
            <a:picLocks noGrp="1" noChangeAspect="1"/>
          </p:cNvPicPr>
          <p:nvPr>
            <p:ph type="pic" sz="quarter" idx="4294967295"/>
          </p:nvPr>
        </p:nvPicPr>
        <p:blipFill>
          <a:blip r:embed="rId3" cstate="screen">
            <a:extLst>
              <a:ext uri="{28A0092B-C50C-407E-A947-70E740481C1C}">
                <a14:useLocalDpi xmlns:a14="http://schemas.microsoft.com/office/drawing/2010/main"/>
              </a:ext>
            </a:extLst>
          </a:blip>
          <a:srcRect/>
          <a:stretch/>
        </p:blipFill>
        <p:spPr>
          <a:xfrm>
            <a:off x="738189" y="3376613"/>
            <a:ext cx="1895475" cy="1895475"/>
          </a:xfrm>
          <a:prstGeom prst="ellipse">
            <a:avLst/>
          </a:prstGeom>
        </p:spPr>
      </p:pic>
    </p:spTree>
    <p:extLst>
      <p:ext uri="{BB962C8B-B14F-4D97-AF65-F5344CB8AC3E}">
        <p14:creationId xmlns:p14="http://schemas.microsoft.com/office/powerpoint/2010/main" val="311823424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k0gDn1l7TlyrFhv1Bb7CDw"/>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0.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5.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1.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6.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2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2.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2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4.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2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6.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2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8.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2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0.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2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2.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2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4.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2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6.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2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8.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2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0.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2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2.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2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4.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2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heme/theme1.xml><?xml version="1.0" encoding="utf-8"?>
<a:theme xmlns:a="http://schemas.openxmlformats.org/drawingml/2006/main" name="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2.xml><?xml version="1.0" encoding="utf-8"?>
<a:theme xmlns:a="http://schemas.openxmlformats.org/drawingml/2006/main" name="1_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3.xml><?xml version="1.0" encoding="utf-8"?>
<a:theme xmlns:a="http://schemas.openxmlformats.org/drawingml/2006/main" name="NTCCSA Grid 16:9 - 22667">
  <a:themeElements>
    <a:clrScheme name="Grid">
      <a:dk1>
        <a:srgbClr val="003896"/>
      </a:dk1>
      <a:lt1>
        <a:srgbClr val="FFFFFF"/>
      </a:lt1>
      <a:dk2>
        <a:srgbClr val="003896"/>
      </a:dk2>
      <a:lt2>
        <a:srgbClr val="F2F2F2"/>
      </a:lt2>
      <a:accent1>
        <a:srgbClr val="001C4B"/>
      </a:accent1>
      <a:accent2>
        <a:srgbClr val="002A70"/>
      </a:accent2>
      <a:accent3>
        <a:srgbClr val="C97A00"/>
      </a:accent3>
      <a:accent4>
        <a:srgbClr val="406AB0"/>
      </a:accent4>
      <a:accent5>
        <a:srgbClr val="598787"/>
      </a:accent5>
      <a:accent6>
        <a:srgbClr val="83725B"/>
      </a:accent6>
      <a:hlink>
        <a:srgbClr val="82A5A5"/>
      </a:hlink>
      <a:folHlink>
        <a:srgbClr val="7F9BCA"/>
      </a:folHlink>
    </a:clrScheme>
    <a:fontScheme name="Grid">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3896"/>
        </a:solidFill>
        <a:ln w="9525" cap="rnd" cmpd="sng" algn="ctr">
          <a:solidFill>
            <a:srgbClr val="003896"/>
          </a:solid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200" dirty="0" smtClean="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flat" cmpd="sng" algn="ctr">
          <a:solidFill>
            <a:srgbClr val="9A9A9A"/>
          </a:solidFill>
          <a:prstDash val="solid"/>
          <a:round/>
          <a:headEnd type="none" w="med" len="med"/>
          <a:tailEnd type="none" w="med" len="med"/>
        </a:ln>
      </a:spPr>
      <a:bodyPr/>
      <a:lst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200" kern="0" dirty="0">
            <a:solidFill>
              <a:srgbClr val="003896"/>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lank_16x9.potx" id="{F1417891-ADEE-4A5A-84BF-A61365689D8D}" vid="{7D249777-7FCF-437A-B862-D77B0EF45DB4}"/>
    </a:ext>
  </a:extLst>
</a:theme>
</file>

<file path=ppt/theme/theme4.xml><?xml version="1.0" encoding="utf-8"?>
<a:theme xmlns:a="http://schemas.openxmlformats.org/drawingml/2006/main" name="1_Office Theme">
  <a:themeElements>
    <a:clrScheme name="Eskom Wide">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858705"/>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Eskom Widescreen_Without Visuals" id="{A8DDC17B-1581-4D7F-8C14-7723306C0474}" vid="{AABB89EC-0ED7-46E8-A361-2FD02679C18D}"/>
    </a:ext>
  </a:extLst>
</a:theme>
</file>

<file path=ppt/theme/theme5.xml><?xml version="1.0" encoding="utf-8"?>
<a:theme xmlns:a="http://schemas.openxmlformats.org/drawingml/2006/main" name="14_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solidFill>
          <a:schemeClr val="accent4"/>
        </a:solidFill>
      </a:spPr>
      <a:bodyPr wrap="square" rtlCol="0" anchor="ctr">
        <a:spAutoFit/>
      </a:bodyPr>
      <a:lstStyle>
        <a:defPPr algn="ctr">
          <a:buClr>
            <a:schemeClr val="bg1">
              <a:lumMod val="50000"/>
            </a:schemeClr>
          </a:buClr>
          <a:defRPr sz="600" dirty="0" err="1" smtClean="0">
            <a:solidFill>
              <a:srgbClr val="000000"/>
            </a:solidFill>
          </a:defRPr>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93aedbdc-cc67-4652-aa12-d250a876ae79}" enabled="0" method="" siteId="{93aedbdc-cc67-4652-aa12-d250a876ae79}" removed="1"/>
</clbl:labelList>
</file>

<file path=docProps/app.xml><?xml version="1.0" encoding="utf-8"?>
<Properties xmlns="http://schemas.openxmlformats.org/officeDocument/2006/extended-properties" xmlns:vt="http://schemas.openxmlformats.org/officeDocument/2006/docPropsVTypes">
  <Template/>
  <TotalTime>27145</TotalTime>
  <Words>1489</Words>
  <Application>Microsoft Office PowerPoint</Application>
  <PresentationFormat>Widescreen</PresentationFormat>
  <Paragraphs>86</Paragraphs>
  <Slides>10</Slides>
  <Notes>0</Notes>
  <HiddenSlides>0</HiddenSlides>
  <MMClips>0</MMClips>
  <ScaleCrop>false</ScaleCrop>
  <HeadingPairs>
    <vt:vector size="8" baseType="variant">
      <vt:variant>
        <vt:lpstr>Fonts Used</vt:lpstr>
      </vt:variant>
      <vt:variant>
        <vt:i4>7</vt:i4>
      </vt:variant>
      <vt:variant>
        <vt:lpstr>Theme</vt:lpstr>
      </vt:variant>
      <vt:variant>
        <vt:i4>5</vt:i4>
      </vt:variant>
      <vt:variant>
        <vt:lpstr>Embedded OLE Servers</vt:lpstr>
      </vt:variant>
      <vt:variant>
        <vt:i4>1</vt:i4>
      </vt:variant>
      <vt:variant>
        <vt:lpstr>Slide Titles</vt:lpstr>
      </vt:variant>
      <vt:variant>
        <vt:i4>10</vt:i4>
      </vt:variant>
    </vt:vector>
  </HeadingPairs>
  <TitlesOfParts>
    <vt:vector size="23" baseType="lpstr">
      <vt:lpstr>Arial</vt:lpstr>
      <vt:lpstr>Calibri</vt:lpstr>
      <vt:lpstr>Cambria Math</vt:lpstr>
      <vt:lpstr>Courier New</vt:lpstr>
      <vt:lpstr>Symbol</vt:lpstr>
      <vt:lpstr>Trebuchet MS</vt:lpstr>
      <vt:lpstr>Wingdings</vt:lpstr>
      <vt:lpstr>Content Slide Master</vt:lpstr>
      <vt:lpstr>1_Content Slide Master</vt:lpstr>
      <vt:lpstr>NTCCSA Grid 16:9 - 22667</vt:lpstr>
      <vt:lpstr>1_Office Theme</vt:lpstr>
      <vt:lpstr>14_Content Slide Master</vt:lpstr>
      <vt:lpstr>think-cell Slide</vt:lpstr>
      <vt:lpstr>NTCSA Professional Services Panel – Clarification Meeting </vt:lpstr>
      <vt:lpstr> Project Background</vt:lpstr>
      <vt:lpstr> High Level Scope of Works</vt:lpstr>
      <vt:lpstr> High Level Scope of Works……… Continued</vt:lpstr>
      <vt:lpstr> High Level Scope of Works……… Continued</vt:lpstr>
      <vt:lpstr> Technical Evaluations</vt:lpstr>
      <vt:lpstr> Condition of the Contract </vt:lpstr>
      <vt:lpstr>  Panel contracting model </vt:lpstr>
      <vt:lpstr>Questions</vt:lpstr>
      <vt:lpstr>Thanks</vt:lpstr>
    </vt:vector>
  </TitlesOfParts>
  <Company>Eskom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Hanlie Smit</dc:creator>
  <cp:lastModifiedBy>Heavyman Kobani</cp:lastModifiedBy>
  <cp:revision>297</cp:revision>
  <cp:lastPrinted>2026-04-09T13:56:00Z</cp:lastPrinted>
  <dcterms:created xsi:type="dcterms:W3CDTF">2020-01-06T09:48:40Z</dcterms:created>
  <dcterms:modified xsi:type="dcterms:W3CDTF">2026-04-10T11:25:03Z</dcterms:modified>
</cp:coreProperties>
</file>