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45"/>
  </p:notesMasterIdLst>
  <p:handoutMasterIdLst>
    <p:handoutMasterId r:id="rId46"/>
  </p:handoutMasterIdLst>
  <p:sldIdLst>
    <p:sldId id="456" r:id="rId5"/>
    <p:sldId id="596" r:id="rId6"/>
    <p:sldId id="595" r:id="rId7"/>
    <p:sldId id="546" r:id="rId8"/>
    <p:sldId id="643" r:id="rId9"/>
    <p:sldId id="644" r:id="rId10"/>
    <p:sldId id="646" r:id="rId11"/>
    <p:sldId id="647" r:id="rId12"/>
    <p:sldId id="648" r:id="rId13"/>
    <p:sldId id="649" r:id="rId14"/>
    <p:sldId id="650" r:id="rId15"/>
    <p:sldId id="652" r:id="rId16"/>
    <p:sldId id="653" r:id="rId17"/>
    <p:sldId id="654" r:id="rId18"/>
    <p:sldId id="651" r:id="rId19"/>
    <p:sldId id="657" r:id="rId20"/>
    <p:sldId id="656" r:id="rId21"/>
    <p:sldId id="655" r:id="rId22"/>
    <p:sldId id="658" r:id="rId23"/>
    <p:sldId id="581" r:id="rId24"/>
    <p:sldId id="616" r:id="rId25"/>
    <p:sldId id="659" r:id="rId26"/>
    <p:sldId id="660" r:id="rId27"/>
    <p:sldId id="661" r:id="rId28"/>
    <p:sldId id="662" r:id="rId29"/>
    <p:sldId id="665" r:id="rId30"/>
    <p:sldId id="664" r:id="rId31"/>
    <p:sldId id="663" r:id="rId32"/>
    <p:sldId id="668" r:id="rId33"/>
    <p:sldId id="667" r:id="rId34"/>
    <p:sldId id="669" r:id="rId35"/>
    <p:sldId id="666" r:id="rId36"/>
    <p:sldId id="670" r:id="rId37"/>
    <p:sldId id="671" r:id="rId38"/>
    <p:sldId id="585" r:id="rId39"/>
    <p:sldId id="612" r:id="rId40"/>
    <p:sldId id="613" r:id="rId41"/>
    <p:sldId id="615" r:id="rId42"/>
    <p:sldId id="614" r:id="rId43"/>
    <p:sldId id="519" r:id="rId4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E174F6A-15C6-4F41-8487-1520308EFBA3}">
          <p14:sldIdLst>
            <p14:sldId id="456"/>
          </p14:sldIdLst>
        </p14:section>
        <p14:section name="Tender Process Executive Summary" id="{1462C5F9-A98E-4DE9-B2B5-3C45BCAE88C2}">
          <p14:sldIdLst>
            <p14:sldId id="596"/>
            <p14:sldId id="595"/>
            <p14:sldId id="546"/>
            <p14:sldId id="643"/>
            <p14:sldId id="644"/>
            <p14:sldId id="646"/>
            <p14:sldId id="647"/>
            <p14:sldId id="648"/>
            <p14:sldId id="649"/>
            <p14:sldId id="650"/>
            <p14:sldId id="652"/>
            <p14:sldId id="653"/>
            <p14:sldId id="654"/>
            <p14:sldId id="651"/>
            <p14:sldId id="657"/>
            <p14:sldId id="656"/>
            <p14:sldId id="655"/>
            <p14:sldId id="658"/>
            <p14:sldId id="581"/>
            <p14:sldId id="616"/>
            <p14:sldId id="659"/>
            <p14:sldId id="660"/>
            <p14:sldId id="661"/>
            <p14:sldId id="662"/>
            <p14:sldId id="665"/>
            <p14:sldId id="664"/>
            <p14:sldId id="663"/>
            <p14:sldId id="668"/>
            <p14:sldId id="667"/>
            <p14:sldId id="669"/>
            <p14:sldId id="666"/>
            <p14:sldId id="670"/>
            <p14:sldId id="671"/>
            <p14:sldId id="585"/>
            <p14:sldId id="612"/>
            <p14:sldId id="613"/>
            <p14:sldId id="615"/>
            <p14:sldId id="614"/>
            <p14:sldId id="519"/>
          </p14:sldIdLst>
        </p14:section>
      </p14:sectionLst>
    </p:ext>
    <p:ext uri="{EFAFB233-063F-42B5-8137-9DF3F51BA10A}">
      <p15:sldGuideLst xmlns:p15="http://schemas.microsoft.com/office/powerpoint/2012/main">
        <p15:guide id="2" orient="horz" pos="4065" userDrawn="1">
          <p15:clr>
            <a:srgbClr val="A4A3A4"/>
          </p15:clr>
        </p15:guide>
        <p15:guide id="3" orient="horz" pos="981" userDrawn="1">
          <p15:clr>
            <a:srgbClr val="A4A3A4"/>
          </p15:clr>
        </p15:guide>
        <p15:guide id="4" pos="2880" userDrawn="1">
          <p15:clr>
            <a:srgbClr val="A4A3A4"/>
          </p15:clr>
        </p15:guide>
        <p15:guide id="5" pos="158" userDrawn="1">
          <p15:clr>
            <a:srgbClr val="A4A3A4"/>
          </p15:clr>
        </p15:guide>
        <p15:guide id="6" pos="5602" userDrawn="1">
          <p15:clr>
            <a:srgbClr val="A4A3A4"/>
          </p15:clr>
        </p15:guide>
        <p15:guide id="7" pos="4694" userDrawn="1">
          <p15:clr>
            <a:srgbClr val="A4A3A4"/>
          </p15:clr>
        </p15:guide>
        <p15:guide id="8" orient="horz" pos="2614" userDrawn="1">
          <p15:clr>
            <a:srgbClr val="A4A3A4"/>
          </p15:clr>
        </p15:guide>
        <p15:guide id="9" orient="horz" pos="1162" userDrawn="1">
          <p15:clr>
            <a:srgbClr val="A4A3A4"/>
          </p15:clr>
        </p15:guide>
        <p15:guide id="10" orient="horz" pos="1253" userDrawn="1">
          <p15:clr>
            <a:srgbClr val="A4A3A4"/>
          </p15:clr>
        </p15:guide>
      </p15:sldGuideLst>
    </p:ext>
    <p:ext uri="{2D200454-40CA-4A62-9FC3-DE9A4176ACB9}">
      <p15:notesGuideLst xmlns:p15="http://schemas.microsoft.com/office/powerpoint/2012/main">
        <p15:guide id="1" orient="horz" pos="2879" userDrawn="1">
          <p15:clr>
            <a:srgbClr val="A4A3A4"/>
          </p15:clr>
        </p15:guide>
        <p15:guide id="2" pos="2161" userDrawn="1">
          <p15:clr>
            <a:srgbClr val="A4A3A4"/>
          </p15:clr>
        </p15:guide>
        <p15:guide id="3" orient="horz" pos="3222" userDrawn="1">
          <p15:clr>
            <a:srgbClr val="A4A3A4"/>
          </p15:clr>
        </p15:guide>
        <p15:guide id="4" pos="2237" userDrawn="1">
          <p15:clr>
            <a:srgbClr val="A4A3A4"/>
          </p15:clr>
        </p15:guide>
        <p15:guide id="5" orient="horz" pos="2794" userDrawn="1">
          <p15:clr>
            <a:srgbClr val="A4A3A4"/>
          </p15:clr>
        </p15:guide>
        <p15:guide id="6" orient="horz" pos="3127" userDrawn="1">
          <p15:clr>
            <a:srgbClr val="A4A3A4"/>
          </p15:clr>
        </p15:guide>
        <p15:guide id="7" pos="2068" userDrawn="1">
          <p15:clr>
            <a:srgbClr val="A4A3A4"/>
          </p15:clr>
        </p15:guide>
        <p15:guide id="8"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67519C-4144-30CF-7298-438E76151FE0}" name="Siann Graham" initials="SG" userId="S::Siann@airports.co.za::efb978ed-0c65-4993-bf27-b6d1a3462b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olet Moatshe" initials="VM" lastIdx="1" clrIdx="0"/>
  <p:cmAuthor id="2" name="Surajh Singh" initials="SS" lastIdx="3" clrIdx="1">
    <p:extLst>
      <p:ext uri="{19B8F6BF-5375-455C-9EA6-DF929625EA0E}">
        <p15:presenceInfo xmlns:p15="http://schemas.microsoft.com/office/powerpoint/2012/main" userId="S::Surajh.Singh@airports.co.za::3c2eb624-701e-46c5-813b-7d5feb1ef0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11F"/>
    <a:srgbClr val="00697E"/>
    <a:srgbClr val="BFD8DE"/>
    <a:srgbClr val="CC3300"/>
    <a:srgbClr val="B5B2B3"/>
    <a:srgbClr val="5F5F5F"/>
    <a:srgbClr val="0286A5"/>
    <a:srgbClr val="F7941C"/>
    <a:srgbClr val="B4B1B3"/>
    <a:srgbClr val="B2B2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5A12C-C698-4975-A62E-3BB593E7F25F}" v="228" dt="2025-05-28T13:38:05.7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6" autoAdjust="0"/>
    <p:restoredTop sz="93447" autoAdjust="0"/>
  </p:normalViewPr>
  <p:slideViewPr>
    <p:cSldViewPr showGuides="1">
      <p:cViewPr varScale="1">
        <p:scale>
          <a:sx n="63" d="100"/>
          <a:sy n="63" d="100"/>
        </p:scale>
        <p:origin x="1212" y="32"/>
      </p:cViewPr>
      <p:guideLst>
        <p:guide orient="horz" pos="4065"/>
        <p:guide orient="horz" pos="981"/>
        <p:guide pos="2880"/>
        <p:guide pos="158"/>
        <p:guide pos="5602"/>
        <p:guide pos="4694"/>
        <p:guide orient="horz" pos="2614"/>
        <p:guide orient="horz" pos="1162"/>
        <p:guide orient="horz" pos="1253"/>
      </p:guideLst>
    </p:cSldViewPr>
  </p:slideViewPr>
  <p:outlineViewPr>
    <p:cViewPr>
      <p:scale>
        <a:sx n="33" d="100"/>
        <a:sy n="33" d="100"/>
      </p:scale>
      <p:origin x="0" y="-4872"/>
    </p:cViewPr>
  </p:outlineViewPr>
  <p:notesTextViewPr>
    <p:cViewPr>
      <p:scale>
        <a:sx n="20" d="100"/>
        <a:sy n="20" d="100"/>
      </p:scale>
      <p:origin x="0" y="0"/>
    </p:cViewPr>
  </p:notesTextViewPr>
  <p:sorterViewPr>
    <p:cViewPr varScale="1">
      <p:scale>
        <a:sx n="100" d="100"/>
        <a:sy n="100" d="100"/>
      </p:scale>
      <p:origin x="0" y="0"/>
    </p:cViewPr>
  </p:sorterViewPr>
  <p:notesViewPr>
    <p:cSldViewPr showGuides="1">
      <p:cViewPr varScale="1">
        <p:scale>
          <a:sx n="91" d="100"/>
          <a:sy n="91" d="100"/>
        </p:scale>
        <p:origin x="4472" y="200"/>
      </p:cViewPr>
      <p:guideLst>
        <p:guide orient="horz" pos="2879"/>
        <p:guide pos="2161"/>
        <p:guide orient="horz" pos="3222"/>
        <p:guide pos="2237"/>
        <p:guide orient="horz" pos="2794"/>
        <p:guide orient="horz" pos="3127"/>
        <p:guide pos="2068"/>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ia Sekoati" userId="b7942e33-47a2-481a-ab91-df0ca51691f1" providerId="ADAL" clId="{C0D5A12C-C698-4975-A62E-3BB593E7F25F}"/>
    <pc:docChg chg="undo redo custSel addSld delSld modSld modSection">
      <pc:chgData name="Alicia Sekoati" userId="b7942e33-47a2-481a-ab91-df0ca51691f1" providerId="ADAL" clId="{C0D5A12C-C698-4975-A62E-3BB593E7F25F}" dt="2025-05-28T13:52:23.790" v="3346" actId="14100"/>
      <pc:docMkLst>
        <pc:docMk/>
      </pc:docMkLst>
      <pc:sldChg chg="modSp mod">
        <pc:chgData name="Alicia Sekoati" userId="b7942e33-47a2-481a-ab91-df0ca51691f1" providerId="ADAL" clId="{C0D5A12C-C698-4975-A62E-3BB593E7F25F}" dt="2025-05-28T10:29:49.398" v="21"/>
        <pc:sldMkLst>
          <pc:docMk/>
          <pc:sldMk cId="4288941504" sldId="456"/>
        </pc:sldMkLst>
        <pc:spChg chg="mod">
          <ac:chgData name="Alicia Sekoati" userId="b7942e33-47a2-481a-ab91-df0ca51691f1" providerId="ADAL" clId="{C0D5A12C-C698-4975-A62E-3BB593E7F25F}" dt="2025-05-28T10:29:36.636" v="20" actId="20577"/>
          <ac:spMkLst>
            <pc:docMk/>
            <pc:sldMk cId="4288941504" sldId="456"/>
            <ac:spMk id="11" creationId="{00000000-0000-0000-0000-000000000000}"/>
          </ac:spMkLst>
        </pc:spChg>
        <pc:spChg chg="mod">
          <ac:chgData name="Alicia Sekoati" userId="b7942e33-47a2-481a-ab91-df0ca51691f1" providerId="ADAL" clId="{C0D5A12C-C698-4975-A62E-3BB593E7F25F}" dt="2025-05-28T10:29:49.398" v="21"/>
          <ac:spMkLst>
            <pc:docMk/>
            <pc:sldMk cId="4288941504" sldId="456"/>
            <ac:spMk id="12" creationId="{00000000-0000-0000-0000-000000000000}"/>
          </ac:spMkLst>
        </pc:spChg>
      </pc:sldChg>
      <pc:sldChg chg="modSp mod">
        <pc:chgData name="Alicia Sekoati" userId="b7942e33-47a2-481a-ab91-df0ca51691f1" providerId="ADAL" clId="{C0D5A12C-C698-4975-A62E-3BB593E7F25F}" dt="2025-05-28T10:37:54.870" v="138" actId="255"/>
        <pc:sldMkLst>
          <pc:docMk/>
          <pc:sldMk cId="3903328607" sldId="546"/>
        </pc:sldMkLst>
        <pc:spChg chg="mod">
          <ac:chgData name="Alicia Sekoati" userId="b7942e33-47a2-481a-ab91-df0ca51691f1" providerId="ADAL" clId="{C0D5A12C-C698-4975-A62E-3BB593E7F25F}" dt="2025-05-28T10:37:54.870" v="138" actId="255"/>
          <ac:spMkLst>
            <pc:docMk/>
            <pc:sldMk cId="3903328607" sldId="546"/>
            <ac:spMk id="7" creationId="{222D39AA-9270-A058-78D3-1327FC02FC8B}"/>
          </ac:spMkLst>
        </pc:spChg>
      </pc:sldChg>
      <pc:sldChg chg="addSp delSp modSp mod">
        <pc:chgData name="Alicia Sekoati" userId="b7942e33-47a2-481a-ab91-df0ca51691f1" providerId="ADAL" clId="{C0D5A12C-C698-4975-A62E-3BB593E7F25F}" dt="2025-05-28T13:52:23.790" v="3346" actId="14100"/>
        <pc:sldMkLst>
          <pc:docMk/>
          <pc:sldMk cId="3962956153" sldId="581"/>
        </pc:sldMkLst>
        <pc:spChg chg="del mod">
          <ac:chgData name="Alicia Sekoati" userId="b7942e33-47a2-481a-ab91-df0ca51691f1" providerId="ADAL" clId="{C0D5A12C-C698-4975-A62E-3BB593E7F25F}" dt="2025-05-28T11:47:20.057" v="792" actId="478"/>
          <ac:spMkLst>
            <pc:docMk/>
            <pc:sldMk cId="3962956153" sldId="581"/>
            <ac:spMk id="2" creationId="{FC6C711A-E63C-37F8-3583-729083117AB3}"/>
          </ac:spMkLst>
        </pc:spChg>
        <pc:spChg chg="mod">
          <ac:chgData name="Alicia Sekoati" userId="b7942e33-47a2-481a-ab91-df0ca51691f1" providerId="ADAL" clId="{C0D5A12C-C698-4975-A62E-3BB593E7F25F}" dt="2025-05-28T12:24:21.838" v="1105" actId="400"/>
          <ac:spMkLst>
            <pc:docMk/>
            <pc:sldMk cId="3962956153" sldId="581"/>
            <ac:spMk id="4" creationId="{203CCC11-FB9B-4DD1-BB08-B829AFFF9EC0}"/>
          </ac:spMkLst>
        </pc:spChg>
        <pc:spChg chg="add mod">
          <ac:chgData name="Alicia Sekoati" userId="b7942e33-47a2-481a-ab91-df0ca51691f1" providerId="ADAL" clId="{C0D5A12C-C698-4975-A62E-3BB593E7F25F}" dt="2025-05-28T13:52:23.790" v="3346" actId="14100"/>
          <ac:spMkLst>
            <pc:docMk/>
            <pc:sldMk cId="3962956153" sldId="581"/>
            <ac:spMk id="6" creationId="{0162C7CE-480E-DD37-D923-DC5E5BE94BC1}"/>
          </ac:spMkLst>
        </pc:spChg>
        <pc:spChg chg="add mod">
          <ac:chgData name="Alicia Sekoati" userId="b7942e33-47a2-481a-ab91-df0ca51691f1" providerId="ADAL" clId="{C0D5A12C-C698-4975-A62E-3BB593E7F25F}" dt="2025-05-28T13:04:04.094" v="1772" actId="20577"/>
          <ac:spMkLst>
            <pc:docMk/>
            <pc:sldMk cId="3962956153" sldId="581"/>
            <ac:spMk id="7" creationId="{B543B4FA-8A69-DBBF-12F7-BA13EDE106E6}"/>
          </ac:spMkLst>
        </pc:spChg>
        <pc:spChg chg="del">
          <ac:chgData name="Alicia Sekoati" userId="b7942e33-47a2-481a-ab91-df0ca51691f1" providerId="ADAL" clId="{C0D5A12C-C698-4975-A62E-3BB593E7F25F}" dt="2025-05-28T11:47:13.146" v="791" actId="478"/>
          <ac:spMkLst>
            <pc:docMk/>
            <pc:sldMk cId="3962956153" sldId="581"/>
            <ac:spMk id="9" creationId="{84E6374D-BD2E-AF87-84A9-4FDFA6B2CF78}"/>
          </ac:spMkLst>
        </pc:spChg>
      </pc:sldChg>
      <pc:sldChg chg="addSp modSp mod">
        <pc:chgData name="Alicia Sekoati" userId="b7942e33-47a2-481a-ab91-df0ca51691f1" providerId="ADAL" clId="{C0D5A12C-C698-4975-A62E-3BB593E7F25F}" dt="2025-05-28T12:32:37.106" v="1163" actId="1076"/>
        <pc:sldMkLst>
          <pc:docMk/>
          <pc:sldMk cId="2980595371" sldId="585"/>
        </pc:sldMkLst>
        <pc:spChg chg="mod">
          <ac:chgData name="Alicia Sekoati" userId="b7942e33-47a2-481a-ab91-df0ca51691f1" providerId="ADAL" clId="{C0D5A12C-C698-4975-A62E-3BB593E7F25F}" dt="2025-05-28T12:32:37.106" v="1163" actId="1076"/>
          <ac:spMkLst>
            <pc:docMk/>
            <pc:sldMk cId="2980595371" sldId="585"/>
            <ac:spMk id="2" creationId="{369E2EC7-3E8A-A799-1E48-026C819DDBFA}"/>
          </ac:spMkLst>
        </pc:spChg>
        <pc:graphicFrameChg chg="add mod">
          <ac:chgData name="Alicia Sekoati" userId="b7942e33-47a2-481a-ab91-df0ca51691f1" providerId="ADAL" clId="{C0D5A12C-C698-4975-A62E-3BB593E7F25F}" dt="2025-05-28T12:29:09.379" v="1135"/>
          <ac:graphicFrameMkLst>
            <pc:docMk/>
            <pc:sldMk cId="2980595371" sldId="585"/>
            <ac:graphicFrameMk id="4" creationId="{C47E2F7F-7B29-49CA-1EE4-B097B5FC9D9F}"/>
          </ac:graphicFrameMkLst>
        </pc:graphicFrameChg>
        <pc:graphicFrameChg chg="add mod modGraphic">
          <ac:chgData name="Alicia Sekoati" userId="b7942e33-47a2-481a-ab91-df0ca51691f1" providerId="ADAL" clId="{C0D5A12C-C698-4975-A62E-3BB593E7F25F}" dt="2025-05-28T12:29:29.676" v="1138" actId="255"/>
          <ac:graphicFrameMkLst>
            <pc:docMk/>
            <pc:sldMk cId="2980595371" sldId="585"/>
            <ac:graphicFrameMk id="5" creationId="{871991E4-49E6-338D-AE9D-ACF92561F265}"/>
          </ac:graphicFrameMkLst>
        </pc:graphicFrameChg>
      </pc:sldChg>
      <pc:sldChg chg="delSp modSp del mod">
        <pc:chgData name="Alicia Sekoati" userId="b7942e33-47a2-481a-ab91-df0ca51691f1" providerId="ADAL" clId="{C0D5A12C-C698-4975-A62E-3BB593E7F25F}" dt="2025-05-28T10:39:17.270" v="150" actId="47"/>
        <pc:sldMkLst>
          <pc:docMk/>
          <pc:sldMk cId="3628873124" sldId="593"/>
        </pc:sldMkLst>
        <pc:spChg chg="del mod">
          <ac:chgData name="Alicia Sekoati" userId="b7942e33-47a2-481a-ab91-df0ca51691f1" providerId="ADAL" clId="{C0D5A12C-C698-4975-A62E-3BB593E7F25F}" dt="2025-05-28T10:38:23.502" v="143"/>
          <ac:spMkLst>
            <pc:docMk/>
            <pc:sldMk cId="3628873124" sldId="593"/>
            <ac:spMk id="4" creationId="{7E18D64B-E80C-F0F0-00A7-6B3C189CBDDD}"/>
          </ac:spMkLst>
        </pc:spChg>
        <pc:spChg chg="del mod">
          <ac:chgData name="Alicia Sekoati" userId="b7942e33-47a2-481a-ab91-df0ca51691f1" providerId="ADAL" clId="{C0D5A12C-C698-4975-A62E-3BB593E7F25F}" dt="2025-05-28T10:39:16.505" v="149"/>
          <ac:spMkLst>
            <pc:docMk/>
            <pc:sldMk cId="3628873124" sldId="593"/>
            <ac:spMk id="11" creationId="{020E4819-ADAB-A87C-0F4B-0191CC746728}"/>
          </ac:spMkLst>
        </pc:spChg>
        <pc:spChg chg="mod">
          <ac:chgData name="Alicia Sekoati" userId="b7942e33-47a2-481a-ab91-df0ca51691f1" providerId="ADAL" clId="{C0D5A12C-C698-4975-A62E-3BB593E7F25F}" dt="2025-05-28T10:39:06" v="146" actId="1076"/>
          <ac:spMkLst>
            <pc:docMk/>
            <pc:sldMk cId="3628873124" sldId="593"/>
            <ac:spMk id="13" creationId="{D5EB2924-99E7-91BA-F26C-7224917E3F78}"/>
          </ac:spMkLst>
        </pc:spChg>
      </pc:sldChg>
      <pc:sldChg chg="modSp add del mod">
        <pc:chgData name="Alicia Sekoati" userId="b7942e33-47a2-481a-ab91-df0ca51691f1" providerId="ADAL" clId="{C0D5A12C-C698-4975-A62E-3BB593E7F25F}" dt="2025-05-28T10:31:13.620" v="44" actId="47"/>
        <pc:sldMkLst>
          <pc:docMk/>
          <pc:sldMk cId="299415794" sldId="594"/>
        </pc:sldMkLst>
        <pc:spChg chg="mod">
          <ac:chgData name="Alicia Sekoati" userId="b7942e33-47a2-481a-ab91-df0ca51691f1" providerId="ADAL" clId="{C0D5A12C-C698-4975-A62E-3BB593E7F25F}" dt="2025-05-28T10:31:11.474" v="43" actId="6549"/>
          <ac:spMkLst>
            <pc:docMk/>
            <pc:sldMk cId="299415794" sldId="594"/>
            <ac:spMk id="2" creationId="{0232523C-F085-4892-84CC-153C4624C7F6}"/>
          </ac:spMkLst>
        </pc:spChg>
      </pc:sldChg>
      <pc:sldChg chg="modSp mod">
        <pc:chgData name="Alicia Sekoati" userId="b7942e33-47a2-481a-ab91-df0ca51691f1" providerId="ADAL" clId="{C0D5A12C-C698-4975-A62E-3BB593E7F25F}" dt="2025-05-28T12:23:31.696" v="1100" actId="12"/>
        <pc:sldMkLst>
          <pc:docMk/>
          <pc:sldMk cId="4274094586" sldId="595"/>
        </pc:sldMkLst>
        <pc:spChg chg="mod">
          <ac:chgData name="Alicia Sekoati" userId="b7942e33-47a2-481a-ab91-df0ca51691f1" providerId="ADAL" clId="{C0D5A12C-C698-4975-A62E-3BB593E7F25F}" dt="2025-05-28T12:23:31.696" v="1100" actId="12"/>
          <ac:spMkLst>
            <pc:docMk/>
            <pc:sldMk cId="4274094586" sldId="595"/>
            <ac:spMk id="2" creationId="{50B55559-3167-4B70-BB9C-0D7AF2DE8A74}"/>
          </ac:spMkLst>
        </pc:spChg>
      </pc:sldChg>
      <pc:sldChg chg="addSp delSp modSp mod">
        <pc:chgData name="Alicia Sekoati" userId="b7942e33-47a2-481a-ab91-df0ca51691f1" providerId="ADAL" clId="{C0D5A12C-C698-4975-A62E-3BB593E7F25F}" dt="2025-05-28T10:31:47.435" v="78" actId="6549"/>
        <pc:sldMkLst>
          <pc:docMk/>
          <pc:sldMk cId="45164101" sldId="596"/>
        </pc:sldMkLst>
        <pc:spChg chg="add del mod">
          <ac:chgData name="Alicia Sekoati" userId="b7942e33-47a2-481a-ab91-df0ca51691f1" providerId="ADAL" clId="{C0D5A12C-C698-4975-A62E-3BB593E7F25F}" dt="2025-05-28T10:31:47.435" v="78" actId="6549"/>
          <ac:spMkLst>
            <pc:docMk/>
            <pc:sldMk cId="45164101" sldId="596"/>
            <ac:spMk id="3" creationId="{339C1F44-CC69-415D-9069-F3C1E7C364FC}"/>
          </ac:spMkLst>
        </pc:spChg>
        <pc:spChg chg="add del mod">
          <ac:chgData name="Alicia Sekoati" userId="b7942e33-47a2-481a-ab91-df0ca51691f1" providerId="ADAL" clId="{C0D5A12C-C698-4975-A62E-3BB593E7F25F}" dt="2025-05-28T10:31:30.552" v="46" actId="478"/>
          <ac:spMkLst>
            <pc:docMk/>
            <pc:sldMk cId="45164101" sldId="596"/>
            <ac:spMk id="6" creationId="{9EFDC2FE-B07D-82A2-C2DF-4525271F57CE}"/>
          </ac:spMkLst>
        </pc:spChg>
      </pc:sldChg>
      <pc:sldChg chg="modSp mod">
        <pc:chgData name="Alicia Sekoati" userId="b7942e33-47a2-481a-ab91-df0ca51691f1" providerId="ADAL" clId="{C0D5A12C-C698-4975-A62E-3BB593E7F25F}" dt="2025-05-28T12:31:47.691" v="1162" actId="20577"/>
        <pc:sldMkLst>
          <pc:docMk/>
          <pc:sldMk cId="2549368074" sldId="612"/>
        </pc:sldMkLst>
        <pc:spChg chg="mod">
          <ac:chgData name="Alicia Sekoati" userId="b7942e33-47a2-481a-ab91-df0ca51691f1" providerId="ADAL" clId="{C0D5A12C-C698-4975-A62E-3BB593E7F25F}" dt="2025-05-28T12:30:24.029" v="1142" actId="20577"/>
          <ac:spMkLst>
            <pc:docMk/>
            <pc:sldMk cId="2549368074" sldId="612"/>
            <ac:spMk id="4" creationId="{FFA06092-281A-D1CF-FCE8-89E5D32B3789}"/>
          </ac:spMkLst>
        </pc:spChg>
        <pc:spChg chg="mod">
          <ac:chgData name="Alicia Sekoati" userId="b7942e33-47a2-481a-ab91-df0ca51691f1" providerId="ADAL" clId="{C0D5A12C-C698-4975-A62E-3BB593E7F25F}" dt="2025-05-28T12:31:14.038" v="1154" actId="20577"/>
          <ac:spMkLst>
            <pc:docMk/>
            <pc:sldMk cId="2549368074" sldId="612"/>
            <ac:spMk id="20" creationId="{A4DD6D8A-4E1D-0EB9-F257-014D0509B05B}"/>
          </ac:spMkLst>
        </pc:spChg>
        <pc:spChg chg="mod">
          <ac:chgData name="Alicia Sekoati" userId="b7942e33-47a2-481a-ab91-df0ca51691f1" providerId="ADAL" clId="{C0D5A12C-C698-4975-A62E-3BB593E7F25F}" dt="2025-05-28T12:31:29.366" v="1159" actId="20577"/>
          <ac:spMkLst>
            <pc:docMk/>
            <pc:sldMk cId="2549368074" sldId="612"/>
            <ac:spMk id="21" creationId="{618DE896-7E8C-4C14-7272-88FDFE3DEB7B}"/>
          </ac:spMkLst>
        </pc:spChg>
        <pc:spChg chg="mod">
          <ac:chgData name="Alicia Sekoati" userId="b7942e33-47a2-481a-ab91-df0ca51691f1" providerId="ADAL" clId="{C0D5A12C-C698-4975-A62E-3BB593E7F25F}" dt="2025-05-28T12:31:47.691" v="1162" actId="20577"/>
          <ac:spMkLst>
            <pc:docMk/>
            <pc:sldMk cId="2549368074" sldId="612"/>
            <ac:spMk id="22" creationId="{F2B4691D-A642-C2DB-B5D9-5D6E4306BB91}"/>
          </ac:spMkLst>
        </pc:spChg>
        <pc:graphicFrameChg chg="modGraphic">
          <ac:chgData name="Alicia Sekoati" userId="b7942e33-47a2-481a-ab91-df0ca51691f1" providerId="ADAL" clId="{C0D5A12C-C698-4975-A62E-3BB593E7F25F}" dt="2025-05-28T12:31:01.193" v="1152" actId="20577"/>
          <ac:graphicFrameMkLst>
            <pc:docMk/>
            <pc:sldMk cId="2549368074" sldId="612"/>
            <ac:graphicFrameMk id="5" creationId="{4045DF13-FAE0-05CD-52E1-8EFE4C9E46A0}"/>
          </ac:graphicFrameMkLst>
        </pc:graphicFrameChg>
      </pc:sldChg>
      <pc:sldChg chg="addSp delSp modSp mod">
        <pc:chgData name="Alicia Sekoati" userId="b7942e33-47a2-481a-ab91-df0ca51691f1" providerId="ADAL" clId="{C0D5A12C-C698-4975-A62E-3BB593E7F25F}" dt="2025-05-28T12:56:52.612" v="1581" actId="113"/>
        <pc:sldMkLst>
          <pc:docMk/>
          <pc:sldMk cId="2569652966" sldId="616"/>
        </pc:sldMkLst>
        <pc:spChg chg="mod">
          <ac:chgData name="Alicia Sekoati" userId="b7942e33-47a2-481a-ab91-df0ca51691f1" providerId="ADAL" clId="{C0D5A12C-C698-4975-A62E-3BB593E7F25F}" dt="2025-05-28T11:52:43.640" v="839" actId="21"/>
          <ac:spMkLst>
            <pc:docMk/>
            <pc:sldMk cId="2569652966" sldId="616"/>
            <ac:spMk id="4" creationId="{203CCC11-FB9B-4DD1-BB08-B829AFFF9EC0}"/>
          </ac:spMkLst>
        </pc:spChg>
        <pc:spChg chg="del">
          <ac:chgData name="Alicia Sekoati" userId="b7942e33-47a2-481a-ab91-df0ca51691f1" providerId="ADAL" clId="{C0D5A12C-C698-4975-A62E-3BB593E7F25F}" dt="2025-05-28T11:48:26.746" v="813" actId="478"/>
          <ac:spMkLst>
            <pc:docMk/>
            <pc:sldMk cId="2569652966" sldId="616"/>
            <ac:spMk id="9" creationId="{73735D6E-3000-ED28-056C-710B3A5FF11F}"/>
          </ac:spMkLst>
        </pc:spChg>
        <pc:spChg chg="del">
          <ac:chgData name="Alicia Sekoati" userId="b7942e33-47a2-481a-ab91-df0ca51691f1" providerId="ADAL" clId="{C0D5A12C-C698-4975-A62E-3BB593E7F25F}" dt="2025-05-28T11:48:24.051" v="812" actId="478"/>
          <ac:spMkLst>
            <pc:docMk/>
            <pc:sldMk cId="2569652966" sldId="616"/>
            <ac:spMk id="10" creationId="{ACE70394-25EF-F900-2F07-997DC1330921}"/>
          </ac:spMkLst>
        </pc:spChg>
        <pc:spChg chg="add mod">
          <ac:chgData name="Alicia Sekoati" userId="b7942e33-47a2-481a-ab91-df0ca51691f1" providerId="ADAL" clId="{C0D5A12C-C698-4975-A62E-3BB593E7F25F}" dt="2025-05-28T12:56:34.085" v="1580" actId="14100"/>
          <ac:spMkLst>
            <pc:docMk/>
            <pc:sldMk cId="2569652966" sldId="616"/>
            <ac:spMk id="21" creationId="{B7CA100D-FB1C-6E00-FCE0-BC0ED0FEE887}"/>
          </ac:spMkLst>
        </pc:spChg>
        <pc:spChg chg="add mod">
          <ac:chgData name="Alicia Sekoati" userId="b7942e33-47a2-481a-ab91-df0ca51691f1" providerId="ADAL" clId="{C0D5A12C-C698-4975-A62E-3BB593E7F25F}" dt="2025-05-28T12:56:52.612" v="1581" actId="113"/>
          <ac:spMkLst>
            <pc:docMk/>
            <pc:sldMk cId="2569652966" sldId="616"/>
            <ac:spMk id="22" creationId="{557956C0-253F-7384-A0BF-C3F73565784F}"/>
          </ac:spMkLst>
        </pc:spChg>
        <pc:graphicFrameChg chg="add mod">
          <ac:chgData name="Alicia Sekoati" userId="b7942e33-47a2-481a-ab91-df0ca51691f1" providerId="ADAL" clId="{C0D5A12C-C698-4975-A62E-3BB593E7F25F}" dt="2025-05-28T11:53:31.511" v="849"/>
          <ac:graphicFrameMkLst>
            <pc:docMk/>
            <pc:sldMk cId="2569652966" sldId="616"/>
            <ac:graphicFrameMk id="2" creationId="{339EFFD2-4B05-DC53-A6EE-5F289997A2BF}"/>
          </ac:graphicFrameMkLst>
        </pc:graphicFrameChg>
        <pc:graphicFrameChg chg="del modGraphic">
          <ac:chgData name="Alicia Sekoati" userId="b7942e33-47a2-481a-ab91-df0ca51691f1" providerId="ADAL" clId="{C0D5A12C-C698-4975-A62E-3BB593E7F25F}" dt="2025-05-28T11:48:19.962" v="811" actId="478"/>
          <ac:graphicFrameMkLst>
            <pc:docMk/>
            <pc:sldMk cId="2569652966" sldId="616"/>
            <ac:graphicFrameMk id="7" creationId="{A61D2F6F-EAE5-4009-1813-C5835EBA67C9}"/>
          </ac:graphicFrameMkLst>
        </pc:graphicFrameChg>
        <pc:graphicFrameChg chg="add mod modGraphic">
          <ac:chgData name="Alicia Sekoati" userId="b7942e33-47a2-481a-ab91-df0ca51691f1" providerId="ADAL" clId="{C0D5A12C-C698-4975-A62E-3BB593E7F25F}" dt="2025-05-28T11:54:13.434" v="854" actId="1076"/>
          <ac:graphicFrameMkLst>
            <pc:docMk/>
            <pc:sldMk cId="2569652966" sldId="616"/>
            <ac:graphicFrameMk id="8" creationId="{B9A7419A-8D5E-8BBD-37EC-9EC559AE30C6}"/>
          </ac:graphicFrameMkLst>
        </pc:graphicFrameChg>
        <pc:graphicFrameChg chg="add mod">
          <ac:chgData name="Alicia Sekoati" userId="b7942e33-47a2-481a-ab91-df0ca51691f1" providerId="ADAL" clId="{C0D5A12C-C698-4975-A62E-3BB593E7F25F}" dt="2025-05-28T11:54:16.634" v="855"/>
          <ac:graphicFrameMkLst>
            <pc:docMk/>
            <pc:sldMk cId="2569652966" sldId="616"/>
            <ac:graphicFrameMk id="11" creationId="{11E77506-1990-2491-15E1-D5A80F7F54B4}"/>
          </ac:graphicFrameMkLst>
        </pc:graphicFrameChg>
        <pc:graphicFrameChg chg="add mod">
          <ac:chgData name="Alicia Sekoati" userId="b7942e33-47a2-481a-ab91-df0ca51691f1" providerId="ADAL" clId="{C0D5A12C-C698-4975-A62E-3BB593E7F25F}" dt="2025-05-28T11:54:33.557" v="857"/>
          <ac:graphicFrameMkLst>
            <pc:docMk/>
            <pc:sldMk cId="2569652966" sldId="616"/>
            <ac:graphicFrameMk id="13" creationId="{744E449A-82D3-77D9-5B1A-C0E122897F4E}"/>
          </ac:graphicFrameMkLst>
        </pc:graphicFrameChg>
        <pc:graphicFrameChg chg="add mod">
          <ac:chgData name="Alicia Sekoati" userId="b7942e33-47a2-481a-ab91-df0ca51691f1" providerId="ADAL" clId="{C0D5A12C-C698-4975-A62E-3BB593E7F25F}" dt="2025-05-28T11:56:13.537" v="864"/>
          <ac:graphicFrameMkLst>
            <pc:docMk/>
            <pc:sldMk cId="2569652966" sldId="616"/>
            <ac:graphicFrameMk id="15" creationId="{C6DF4B24-5E47-C462-99D9-EF17D1CAF034}"/>
          </ac:graphicFrameMkLst>
        </pc:graphicFrameChg>
        <pc:graphicFrameChg chg="add del mod">
          <ac:chgData name="Alicia Sekoati" userId="b7942e33-47a2-481a-ab91-df0ca51691f1" providerId="ADAL" clId="{C0D5A12C-C698-4975-A62E-3BB593E7F25F}" dt="2025-05-28T11:56:48.607" v="866" actId="478"/>
          <ac:graphicFrameMkLst>
            <pc:docMk/>
            <pc:sldMk cId="2569652966" sldId="616"/>
            <ac:graphicFrameMk id="16" creationId="{456B34FC-D35B-ECC0-D365-22D9C233EA21}"/>
          </ac:graphicFrameMkLst>
        </pc:graphicFrameChg>
        <pc:graphicFrameChg chg="add mod">
          <ac:chgData name="Alicia Sekoati" userId="b7942e33-47a2-481a-ab91-df0ca51691f1" providerId="ADAL" clId="{C0D5A12C-C698-4975-A62E-3BB593E7F25F}" dt="2025-05-28T11:57:06.172" v="867"/>
          <ac:graphicFrameMkLst>
            <pc:docMk/>
            <pc:sldMk cId="2569652966" sldId="616"/>
            <ac:graphicFrameMk id="17" creationId="{3563E19D-6B1E-904E-FDCA-0FBC148B8DD0}"/>
          </ac:graphicFrameMkLst>
        </pc:graphicFrameChg>
        <pc:graphicFrameChg chg="add mod modGraphic">
          <ac:chgData name="Alicia Sekoati" userId="b7942e33-47a2-481a-ab91-df0ca51691f1" providerId="ADAL" clId="{C0D5A12C-C698-4975-A62E-3BB593E7F25F}" dt="2025-05-28T12:52:52.403" v="1328" actId="14734"/>
          <ac:graphicFrameMkLst>
            <pc:docMk/>
            <pc:sldMk cId="2569652966" sldId="616"/>
            <ac:graphicFrameMk id="18" creationId="{5B7F6BFC-DBF7-8DED-3263-9B47E2B327BB}"/>
          </ac:graphicFrameMkLst>
        </pc:graphicFrameChg>
        <pc:graphicFrameChg chg="add mod">
          <ac:chgData name="Alicia Sekoati" userId="b7942e33-47a2-481a-ab91-df0ca51691f1" providerId="ADAL" clId="{C0D5A12C-C698-4975-A62E-3BB593E7F25F}" dt="2025-05-28T11:57:48.783" v="872"/>
          <ac:graphicFrameMkLst>
            <pc:docMk/>
            <pc:sldMk cId="2569652966" sldId="616"/>
            <ac:graphicFrameMk id="19" creationId="{82077FF2-9329-C493-9A09-A262A7CD22E0}"/>
          </ac:graphicFrameMkLst>
        </pc:graphicFrameChg>
        <pc:graphicFrameChg chg="add mod">
          <ac:chgData name="Alicia Sekoati" userId="b7942e33-47a2-481a-ab91-df0ca51691f1" providerId="ADAL" clId="{C0D5A12C-C698-4975-A62E-3BB593E7F25F}" dt="2025-05-28T11:58:23.749" v="881" actId="1076"/>
          <ac:graphicFrameMkLst>
            <pc:docMk/>
            <pc:sldMk cId="2569652966" sldId="616"/>
            <ac:graphicFrameMk id="20" creationId="{39899592-192E-7778-7AFD-E142F8B1033E}"/>
          </ac:graphicFrameMkLst>
        </pc:graphicFrameChg>
        <pc:picChg chg="add">
          <ac:chgData name="Alicia Sekoati" userId="b7942e33-47a2-481a-ab91-df0ca51691f1" providerId="ADAL" clId="{C0D5A12C-C698-4975-A62E-3BB593E7F25F}" dt="2025-05-28T11:54:28.773" v="856"/>
          <ac:picMkLst>
            <pc:docMk/>
            <pc:sldMk cId="2569652966" sldId="616"/>
            <ac:picMk id="12" creationId="{82CD4586-3E0A-9A0A-2E66-8A6BE464C530}"/>
          </ac:picMkLst>
        </pc:picChg>
        <pc:picChg chg="add del">
          <ac:chgData name="Alicia Sekoati" userId="b7942e33-47a2-481a-ab91-df0ca51691f1" providerId="ADAL" clId="{C0D5A12C-C698-4975-A62E-3BB593E7F25F}" dt="2025-05-28T11:54:46.716" v="859" actId="478"/>
          <ac:picMkLst>
            <pc:docMk/>
            <pc:sldMk cId="2569652966" sldId="616"/>
            <ac:picMk id="14" creationId="{BE1B35F7-F8EE-5286-9EBD-7783CD2036F5}"/>
          </ac:picMkLst>
        </pc:picChg>
      </pc:sldChg>
      <pc:sldChg chg="del">
        <pc:chgData name="Alicia Sekoati" userId="b7942e33-47a2-481a-ab91-df0ca51691f1" providerId="ADAL" clId="{C0D5A12C-C698-4975-A62E-3BB593E7F25F}" dt="2025-05-28T11:48:45.422" v="817" actId="47"/>
        <pc:sldMkLst>
          <pc:docMk/>
          <pc:sldMk cId="1934523513" sldId="628"/>
        </pc:sldMkLst>
      </pc:sldChg>
      <pc:sldChg chg="modSp del mod">
        <pc:chgData name="Alicia Sekoati" userId="b7942e33-47a2-481a-ab91-df0ca51691f1" providerId="ADAL" clId="{C0D5A12C-C698-4975-A62E-3BB593E7F25F}" dt="2025-05-28T10:36:52.001" v="128" actId="47"/>
        <pc:sldMkLst>
          <pc:docMk/>
          <pc:sldMk cId="325354323" sldId="632"/>
        </pc:sldMkLst>
        <pc:graphicFrameChg chg="modGraphic">
          <ac:chgData name="Alicia Sekoati" userId="b7942e33-47a2-481a-ab91-df0ca51691f1" providerId="ADAL" clId="{C0D5A12C-C698-4975-A62E-3BB593E7F25F}" dt="2025-05-28T10:36:49.856" v="127" actId="6549"/>
          <ac:graphicFrameMkLst>
            <pc:docMk/>
            <pc:sldMk cId="325354323" sldId="632"/>
            <ac:graphicFrameMk id="4" creationId="{BCFFB737-3992-59F8-7852-28F8A2B21EB3}"/>
          </ac:graphicFrameMkLst>
        </pc:graphicFrameChg>
      </pc:sldChg>
      <pc:sldChg chg="del">
        <pc:chgData name="Alicia Sekoati" userId="b7942e33-47a2-481a-ab91-df0ca51691f1" providerId="ADAL" clId="{C0D5A12C-C698-4975-A62E-3BB593E7F25F}" dt="2025-05-28T11:48:49.869" v="820" actId="47"/>
        <pc:sldMkLst>
          <pc:docMk/>
          <pc:sldMk cId="2438264834" sldId="633"/>
        </pc:sldMkLst>
      </pc:sldChg>
      <pc:sldChg chg="del">
        <pc:chgData name="Alicia Sekoati" userId="b7942e33-47a2-481a-ab91-df0ca51691f1" providerId="ADAL" clId="{C0D5A12C-C698-4975-A62E-3BB593E7F25F}" dt="2025-05-28T11:48:48.981" v="819" actId="47"/>
        <pc:sldMkLst>
          <pc:docMk/>
          <pc:sldMk cId="3940873362" sldId="634"/>
        </pc:sldMkLst>
      </pc:sldChg>
      <pc:sldChg chg="del">
        <pc:chgData name="Alicia Sekoati" userId="b7942e33-47a2-481a-ab91-df0ca51691f1" providerId="ADAL" clId="{C0D5A12C-C698-4975-A62E-3BB593E7F25F}" dt="2025-05-28T11:48:47.875" v="818" actId="47"/>
        <pc:sldMkLst>
          <pc:docMk/>
          <pc:sldMk cId="1446890837" sldId="635"/>
        </pc:sldMkLst>
      </pc:sldChg>
      <pc:sldChg chg="del">
        <pc:chgData name="Alicia Sekoati" userId="b7942e33-47a2-481a-ab91-df0ca51691f1" providerId="ADAL" clId="{C0D5A12C-C698-4975-A62E-3BB593E7F25F}" dt="2025-05-28T11:48:50.503" v="821" actId="47"/>
        <pc:sldMkLst>
          <pc:docMk/>
          <pc:sldMk cId="1460744668" sldId="636"/>
        </pc:sldMkLst>
      </pc:sldChg>
      <pc:sldChg chg="del">
        <pc:chgData name="Alicia Sekoati" userId="b7942e33-47a2-481a-ab91-df0ca51691f1" providerId="ADAL" clId="{C0D5A12C-C698-4975-A62E-3BB593E7F25F}" dt="2025-05-28T11:48:52.122" v="823" actId="47"/>
        <pc:sldMkLst>
          <pc:docMk/>
          <pc:sldMk cId="3627774229" sldId="637"/>
        </pc:sldMkLst>
      </pc:sldChg>
      <pc:sldChg chg="del">
        <pc:chgData name="Alicia Sekoati" userId="b7942e33-47a2-481a-ab91-df0ca51691f1" providerId="ADAL" clId="{C0D5A12C-C698-4975-A62E-3BB593E7F25F}" dt="2025-05-28T11:48:51.268" v="822" actId="47"/>
        <pc:sldMkLst>
          <pc:docMk/>
          <pc:sldMk cId="974432502" sldId="638"/>
        </pc:sldMkLst>
      </pc:sldChg>
      <pc:sldChg chg="del">
        <pc:chgData name="Alicia Sekoati" userId="b7942e33-47a2-481a-ab91-df0ca51691f1" providerId="ADAL" clId="{C0D5A12C-C698-4975-A62E-3BB593E7F25F}" dt="2025-05-28T11:48:52.883" v="824" actId="47"/>
        <pc:sldMkLst>
          <pc:docMk/>
          <pc:sldMk cId="2446296635" sldId="640"/>
        </pc:sldMkLst>
      </pc:sldChg>
      <pc:sldChg chg="del">
        <pc:chgData name="Alicia Sekoati" userId="b7942e33-47a2-481a-ab91-df0ca51691f1" providerId="ADAL" clId="{C0D5A12C-C698-4975-A62E-3BB593E7F25F}" dt="2025-05-28T11:48:53.654" v="825" actId="47"/>
        <pc:sldMkLst>
          <pc:docMk/>
          <pc:sldMk cId="3318252048" sldId="641"/>
        </pc:sldMkLst>
      </pc:sldChg>
      <pc:sldChg chg="del">
        <pc:chgData name="Alicia Sekoati" userId="b7942e33-47a2-481a-ab91-df0ca51691f1" providerId="ADAL" clId="{C0D5A12C-C698-4975-A62E-3BB593E7F25F}" dt="2025-05-28T11:45:47.235" v="780" actId="47"/>
        <pc:sldMkLst>
          <pc:docMk/>
          <pc:sldMk cId="3747724115" sldId="642"/>
        </pc:sldMkLst>
      </pc:sldChg>
      <pc:sldChg chg="addSp delSp modSp add mod">
        <pc:chgData name="Alicia Sekoati" userId="b7942e33-47a2-481a-ab91-df0ca51691f1" providerId="ADAL" clId="{C0D5A12C-C698-4975-A62E-3BB593E7F25F}" dt="2025-05-28T10:46:29.764" v="251" actId="255"/>
        <pc:sldMkLst>
          <pc:docMk/>
          <pc:sldMk cId="3081051767" sldId="643"/>
        </pc:sldMkLst>
        <pc:spChg chg="del mod">
          <ac:chgData name="Alicia Sekoati" userId="b7942e33-47a2-481a-ab91-df0ca51691f1" providerId="ADAL" clId="{C0D5A12C-C698-4975-A62E-3BB593E7F25F}" dt="2025-05-28T10:39:36.863" v="155" actId="478"/>
          <ac:spMkLst>
            <pc:docMk/>
            <pc:sldMk cId="3081051767" sldId="643"/>
            <ac:spMk id="3" creationId="{1EA443B1-8D19-6F9B-131C-2CF33A8E180B}"/>
          </ac:spMkLst>
        </pc:spChg>
        <pc:spChg chg="del mod">
          <ac:chgData name="Alicia Sekoati" userId="b7942e33-47a2-481a-ab91-df0ca51691f1" providerId="ADAL" clId="{C0D5A12C-C698-4975-A62E-3BB593E7F25F}" dt="2025-05-28T10:39:30.862" v="153" actId="478"/>
          <ac:spMkLst>
            <pc:docMk/>
            <pc:sldMk cId="3081051767" sldId="643"/>
            <ac:spMk id="7" creationId="{B5BB4CC2-0305-0E36-2319-090DDAD9D19A}"/>
          </ac:spMkLst>
        </pc:spChg>
        <pc:spChg chg="add mod">
          <ac:chgData name="Alicia Sekoati" userId="b7942e33-47a2-481a-ab91-df0ca51691f1" providerId="ADAL" clId="{C0D5A12C-C698-4975-A62E-3BB593E7F25F}" dt="2025-05-28T10:39:59.595" v="160" actId="1076"/>
          <ac:spMkLst>
            <pc:docMk/>
            <pc:sldMk cId="3081051767" sldId="643"/>
            <ac:spMk id="8" creationId="{C5F0A398-FFA3-0E15-4B35-1A569E23253F}"/>
          </ac:spMkLst>
        </pc:spChg>
        <pc:graphicFrameChg chg="add mod">
          <ac:chgData name="Alicia Sekoati" userId="b7942e33-47a2-481a-ab91-df0ca51691f1" providerId="ADAL" clId="{C0D5A12C-C698-4975-A62E-3BB593E7F25F}" dt="2025-05-28T10:40:22.482" v="161"/>
          <ac:graphicFrameMkLst>
            <pc:docMk/>
            <pc:sldMk cId="3081051767" sldId="643"/>
            <ac:graphicFrameMk id="9" creationId="{4DB0EB9B-F9EB-30E2-D4C3-A821D937754E}"/>
          </ac:graphicFrameMkLst>
        </pc:graphicFrameChg>
        <pc:graphicFrameChg chg="add mod modGraphic">
          <ac:chgData name="Alicia Sekoati" userId="b7942e33-47a2-481a-ab91-df0ca51691f1" providerId="ADAL" clId="{C0D5A12C-C698-4975-A62E-3BB593E7F25F}" dt="2025-05-28T10:46:29.764" v="251" actId="255"/>
          <ac:graphicFrameMkLst>
            <pc:docMk/>
            <pc:sldMk cId="3081051767" sldId="643"/>
            <ac:graphicFrameMk id="10" creationId="{068967B0-F27B-7CA9-0717-34A2851B5AF5}"/>
          </ac:graphicFrameMkLst>
        </pc:graphicFrameChg>
      </pc:sldChg>
      <pc:sldChg chg="addSp modSp add mod">
        <pc:chgData name="Alicia Sekoati" userId="b7942e33-47a2-481a-ab91-df0ca51691f1" providerId="ADAL" clId="{C0D5A12C-C698-4975-A62E-3BB593E7F25F}" dt="2025-05-28T10:47:36.701" v="256" actId="20577"/>
        <pc:sldMkLst>
          <pc:docMk/>
          <pc:sldMk cId="87926124" sldId="644"/>
        </pc:sldMkLst>
        <pc:graphicFrameChg chg="add mod">
          <ac:chgData name="Alicia Sekoati" userId="b7942e33-47a2-481a-ab91-df0ca51691f1" providerId="ADAL" clId="{C0D5A12C-C698-4975-A62E-3BB593E7F25F}" dt="2025-05-28T10:43:27.017" v="210"/>
          <ac:graphicFrameMkLst>
            <pc:docMk/>
            <pc:sldMk cId="87926124" sldId="644"/>
            <ac:graphicFrameMk id="2" creationId="{C6CAA3A8-ABA0-CEE9-E21F-5564656749D1}"/>
          </ac:graphicFrameMkLst>
        </pc:graphicFrameChg>
        <pc:graphicFrameChg chg="add mod modGraphic">
          <ac:chgData name="Alicia Sekoati" userId="b7942e33-47a2-481a-ab91-df0ca51691f1" providerId="ADAL" clId="{C0D5A12C-C698-4975-A62E-3BB593E7F25F}" dt="2025-05-28T10:47:36.701" v="256" actId="20577"/>
          <ac:graphicFrameMkLst>
            <pc:docMk/>
            <pc:sldMk cId="87926124" sldId="644"/>
            <ac:graphicFrameMk id="3" creationId="{17FDA80A-163E-7FA3-CD88-9BD0C6825727}"/>
          </ac:graphicFrameMkLst>
        </pc:graphicFrameChg>
      </pc:sldChg>
      <pc:sldChg chg="addSp modSp add del mod">
        <pc:chgData name="Alicia Sekoati" userId="b7942e33-47a2-481a-ab91-df0ca51691f1" providerId="ADAL" clId="{C0D5A12C-C698-4975-A62E-3BB593E7F25F}" dt="2025-05-28T10:49:49.398" v="261" actId="47"/>
        <pc:sldMkLst>
          <pc:docMk/>
          <pc:sldMk cId="133590061" sldId="645"/>
        </pc:sldMkLst>
        <pc:graphicFrameChg chg="add mod">
          <ac:chgData name="Alicia Sekoati" userId="b7942e33-47a2-481a-ab91-df0ca51691f1" providerId="ADAL" clId="{C0D5A12C-C698-4975-A62E-3BB593E7F25F}" dt="2025-05-28T10:48:48.276" v="257"/>
          <ac:graphicFrameMkLst>
            <pc:docMk/>
            <pc:sldMk cId="133590061" sldId="645"/>
            <ac:graphicFrameMk id="2" creationId="{B62915FF-AC05-FA10-511B-0E7C5B694981}"/>
          </ac:graphicFrameMkLst>
        </pc:graphicFrameChg>
        <pc:graphicFrameChg chg="add mod modGraphic">
          <ac:chgData name="Alicia Sekoati" userId="b7942e33-47a2-481a-ab91-df0ca51691f1" providerId="ADAL" clId="{C0D5A12C-C698-4975-A62E-3BB593E7F25F}" dt="2025-05-28T10:49:06.508" v="260" actId="14100"/>
          <ac:graphicFrameMkLst>
            <pc:docMk/>
            <pc:sldMk cId="133590061" sldId="645"/>
            <ac:graphicFrameMk id="3" creationId="{DF8D839A-1AD6-0031-C70E-12DA39675196}"/>
          </ac:graphicFrameMkLst>
        </pc:graphicFrameChg>
      </pc:sldChg>
      <pc:sldChg chg="addSp modSp add mod">
        <pc:chgData name="Alicia Sekoati" userId="b7942e33-47a2-481a-ab91-df0ca51691f1" providerId="ADAL" clId="{C0D5A12C-C698-4975-A62E-3BB593E7F25F}" dt="2025-05-28T10:56:52.723" v="332" actId="255"/>
        <pc:sldMkLst>
          <pc:docMk/>
          <pc:sldMk cId="3013984803" sldId="646"/>
        </pc:sldMkLst>
        <pc:graphicFrameChg chg="add mod">
          <ac:chgData name="Alicia Sekoati" userId="b7942e33-47a2-481a-ab91-df0ca51691f1" providerId="ADAL" clId="{C0D5A12C-C698-4975-A62E-3BB593E7F25F}" dt="2025-05-28T10:51:31.331" v="264"/>
          <ac:graphicFrameMkLst>
            <pc:docMk/>
            <pc:sldMk cId="3013984803" sldId="646"/>
            <ac:graphicFrameMk id="2" creationId="{84F0F400-ABDB-5989-A8DD-C2757941FF2D}"/>
          </ac:graphicFrameMkLst>
        </pc:graphicFrameChg>
        <pc:graphicFrameChg chg="add mod">
          <ac:chgData name="Alicia Sekoati" userId="b7942e33-47a2-481a-ab91-df0ca51691f1" providerId="ADAL" clId="{C0D5A12C-C698-4975-A62E-3BB593E7F25F}" dt="2025-05-28T10:51:38.884" v="265"/>
          <ac:graphicFrameMkLst>
            <pc:docMk/>
            <pc:sldMk cId="3013984803" sldId="646"/>
            <ac:graphicFrameMk id="3" creationId="{3CAC1662-E4FC-4C4C-7409-E2DCDCA742CB}"/>
          </ac:graphicFrameMkLst>
        </pc:graphicFrameChg>
        <pc:graphicFrameChg chg="add mod">
          <ac:chgData name="Alicia Sekoati" userId="b7942e33-47a2-481a-ab91-df0ca51691f1" providerId="ADAL" clId="{C0D5A12C-C698-4975-A62E-3BB593E7F25F}" dt="2025-05-28T10:51:43.940" v="266"/>
          <ac:graphicFrameMkLst>
            <pc:docMk/>
            <pc:sldMk cId="3013984803" sldId="646"/>
            <ac:graphicFrameMk id="7" creationId="{B08A8BC0-A112-A267-A610-FDD0DD8AFC00}"/>
          </ac:graphicFrameMkLst>
        </pc:graphicFrameChg>
        <pc:graphicFrameChg chg="add mod">
          <ac:chgData name="Alicia Sekoati" userId="b7942e33-47a2-481a-ab91-df0ca51691f1" providerId="ADAL" clId="{C0D5A12C-C698-4975-A62E-3BB593E7F25F}" dt="2025-05-28T10:51:54.790" v="267"/>
          <ac:graphicFrameMkLst>
            <pc:docMk/>
            <pc:sldMk cId="3013984803" sldId="646"/>
            <ac:graphicFrameMk id="8" creationId="{1938F42D-FBDA-FB4B-4A39-8D38E6E7204F}"/>
          </ac:graphicFrameMkLst>
        </pc:graphicFrameChg>
        <pc:graphicFrameChg chg="add mod modGraphic">
          <ac:chgData name="Alicia Sekoati" userId="b7942e33-47a2-481a-ab91-df0ca51691f1" providerId="ADAL" clId="{C0D5A12C-C698-4975-A62E-3BB593E7F25F}" dt="2025-05-28T10:52:59.839" v="288" actId="255"/>
          <ac:graphicFrameMkLst>
            <pc:docMk/>
            <pc:sldMk cId="3013984803" sldId="646"/>
            <ac:graphicFrameMk id="9" creationId="{6B6F0BA4-1A8B-74FA-A110-7F909793FCC5}"/>
          </ac:graphicFrameMkLst>
        </pc:graphicFrameChg>
        <pc:graphicFrameChg chg="add mod">
          <ac:chgData name="Alicia Sekoati" userId="b7942e33-47a2-481a-ab91-df0ca51691f1" providerId="ADAL" clId="{C0D5A12C-C698-4975-A62E-3BB593E7F25F}" dt="2025-05-28T10:53:02.528" v="289"/>
          <ac:graphicFrameMkLst>
            <pc:docMk/>
            <pc:sldMk cId="3013984803" sldId="646"/>
            <ac:graphicFrameMk id="10" creationId="{229B1DAA-DEB8-9E9E-562F-4CBAF1FB1F85}"/>
          </ac:graphicFrameMkLst>
        </pc:graphicFrameChg>
        <pc:graphicFrameChg chg="add mod modGraphic">
          <ac:chgData name="Alicia Sekoati" userId="b7942e33-47a2-481a-ab91-df0ca51691f1" providerId="ADAL" clId="{C0D5A12C-C698-4975-A62E-3BB593E7F25F}" dt="2025-05-28T10:56:52.723" v="332" actId="255"/>
          <ac:graphicFrameMkLst>
            <pc:docMk/>
            <pc:sldMk cId="3013984803" sldId="646"/>
            <ac:graphicFrameMk id="11" creationId="{FF26E819-B4A8-95B4-ACDC-5C6DD2BAA1E6}"/>
          </ac:graphicFrameMkLst>
        </pc:graphicFrameChg>
      </pc:sldChg>
      <pc:sldChg chg="addSp modSp add mod">
        <pc:chgData name="Alicia Sekoati" userId="b7942e33-47a2-481a-ab91-df0ca51691f1" providerId="ADAL" clId="{C0D5A12C-C698-4975-A62E-3BB593E7F25F}" dt="2025-05-28T11:03:28.272" v="377" actId="20577"/>
        <pc:sldMkLst>
          <pc:docMk/>
          <pc:sldMk cId="1951332977" sldId="647"/>
        </pc:sldMkLst>
        <pc:graphicFrameChg chg="add mod">
          <ac:chgData name="Alicia Sekoati" userId="b7942e33-47a2-481a-ab91-df0ca51691f1" providerId="ADAL" clId="{C0D5A12C-C698-4975-A62E-3BB593E7F25F}" dt="2025-05-28T10:57:53.629" v="333"/>
          <ac:graphicFrameMkLst>
            <pc:docMk/>
            <pc:sldMk cId="1951332977" sldId="647"/>
            <ac:graphicFrameMk id="2" creationId="{C60E9BB0-D243-2452-1185-3D247BFA4EFE}"/>
          </ac:graphicFrameMkLst>
        </pc:graphicFrameChg>
        <pc:graphicFrameChg chg="add mod modGraphic">
          <ac:chgData name="Alicia Sekoati" userId="b7942e33-47a2-481a-ab91-df0ca51691f1" providerId="ADAL" clId="{C0D5A12C-C698-4975-A62E-3BB593E7F25F}" dt="2025-05-28T11:03:28.272" v="377" actId="20577"/>
          <ac:graphicFrameMkLst>
            <pc:docMk/>
            <pc:sldMk cId="1951332977" sldId="647"/>
            <ac:graphicFrameMk id="3" creationId="{4FA8BE31-12BA-3922-1F8E-31CC7B0AA89B}"/>
          </ac:graphicFrameMkLst>
        </pc:graphicFrameChg>
      </pc:sldChg>
      <pc:sldChg chg="addSp delSp modSp add mod">
        <pc:chgData name="Alicia Sekoati" userId="b7942e33-47a2-481a-ab91-df0ca51691f1" providerId="ADAL" clId="{C0D5A12C-C698-4975-A62E-3BB593E7F25F}" dt="2025-05-28T11:11:02.379" v="427" actId="255"/>
        <pc:sldMkLst>
          <pc:docMk/>
          <pc:sldMk cId="3386745085" sldId="648"/>
        </pc:sldMkLst>
        <pc:graphicFrameChg chg="add mod">
          <ac:chgData name="Alicia Sekoati" userId="b7942e33-47a2-481a-ab91-df0ca51691f1" providerId="ADAL" clId="{C0D5A12C-C698-4975-A62E-3BB593E7F25F}" dt="2025-05-28T11:04:32.590" v="378"/>
          <ac:graphicFrameMkLst>
            <pc:docMk/>
            <pc:sldMk cId="3386745085" sldId="648"/>
            <ac:graphicFrameMk id="2" creationId="{EDBE99FE-FD7E-280B-C11D-EED092FC423D}"/>
          </ac:graphicFrameMkLst>
        </pc:graphicFrameChg>
        <pc:graphicFrameChg chg="add del mod modGraphic">
          <ac:chgData name="Alicia Sekoati" userId="b7942e33-47a2-481a-ab91-df0ca51691f1" providerId="ADAL" clId="{C0D5A12C-C698-4975-A62E-3BB593E7F25F}" dt="2025-05-28T11:06:48.321" v="404" actId="21"/>
          <ac:graphicFrameMkLst>
            <pc:docMk/>
            <pc:sldMk cId="3386745085" sldId="648"/>
            <ac:graphicFrameMk id="3" creationId="{AD24752C-D4F8-C530-28EA-EBE7664CEDB7}"/>
          </ac:graphicFrameMkLst>
        </pc:graphicFrameChg>
        <pc:graphicFrameChg chg="add mod modGraphic">
          <ac:chgData name="Alicia Sekoati" userId="b7942e33-47a2-481a-ab91-df0ca51691f1" providerId="ADAL" clId="{C0D5A12C-C698-4975-A62E-3BB593E7F25F}" dt="2025-05-28T11:11:02.379" v="427" actId="255"/>
          <ac:graphicFrameMkLst>
            <pc:docMk/>
            <pc:sldMk cId="3386745085" sldId="648"/>
            <ac:graphicFrameMk id="7" creationId="{AD24752C-D4F8-C530-28EA-EBE7664CEDB7}"/>
          </ac:graphicFrameMkLst>
        </pc:graphicFrameChg>
      </pc:sldChg>
      <pc:sldChg chg="addSp modSp add mod">
        <pc:chgData name="Alicia Sekoati" userId="b7942e33-47a2-481a-ab91-df0ca51691f1" providerId="ADAL" clId="{C0D5A12C-C698-4975-A62E-3BB593E7F25F}" dt="2025-05-28T11:17:09.844" v="474" actId="20577"/>
        <pc:sldMkLst>
          <pc:docMk/>
          <pc:sldMk cId="1374648636" sldId="649"/>
        </pc:sldMkLst>
        <pc:graphicFrameChg chg="add mod">
          <ac:chgData name="Alicia Sekoati" userId="b7942e33-47a2-481a-ab91-df0ca51691f1" providerId="ADAL" clId="{C0D5A12C-C698-4975-A62E-3BB593E7F25F}" dt="2025-05-28T11:08:20.977" v="409"/>
          <ac:graphicFrameMkLst>
            <pc:docMk/>
            <pc:sldMk cId="1374648636" sldId="649"/>
            <ac:graphicFrameMk id="2" creationId="{65D60A67-AC20-47FD-2637-18E8AAF41E83}"/>
          </ac:graphicFrameMkLst>
        </pc:graphicFrameChg>
        <pc:graphicFrameChg chg="add mod modGraphic">
          <ac:chgData name="Alicia Sekoati" userId="b7942e33-47a2-481a-ab91-df0ca51691f1" providerId="ADAL" clId="{C0D5A12C-C698-4975-A62E-3BB593E7F25F}" dt="2025-05-28T11:14:46.584" v="459" actId="20577"/>
          <ac:graphicFrameMkLst>
            <pc:docMk/>
            <pc:sldMk cId="1374648636" sldId="649"/>
            <ac:graphicFrameMk id="3" creationId="{3A53E94E-EFA3-2371-D930-9FE735AB6034}"/>
          </ac:graphicFrameMkLst>
        </pc:graphicFrameChg>
        <pc:graphicFrameChg chg="add mod">
          <ac:chgData name="Alicia Sekoati" userId="b7942e33-47a2-481a-ab91-df0ca51691f1" providerId="ADAL" clId="{C0D5A12C-C698-4975-A62E-3BB593E7F25F}" dt="2025-05-28T11:12:29.539" v="429"/>
          <ac:graphicFrameMkLst>
            <pc:docMk/>
            <pc:sldMk cId="1374648636" sldId="649"/>
            <ac:graphicFrameMk id="7" creationId="{705BC5EB-3AB7-A089-B57B-35979C36093C}"/>
          </ac:graphicFrameMkLst>
        </pc:graphicFrameChg>
        <pc:graphicFrameChg chg="add mod modGraphic">
          <ac:chgData name="Alicia Sekoati" userId="b7942e33-47a2-481a-ab91-df0ca51691f1" providerId="ADAL" clId="{C0D5A12C-C698-4975-A62E-3BB593E7F25F}" dt="2025-05-28T11:17:09.844" v="474" actId="20577"/>
          <ac:graphicFrameMkLst>
            <pc:docMk/>
            <pc:sldMk cId="1374648636" sldId="649"/>
            <ac:graphicFrameMk id="8" creationId="{27F16A32-A53B-1FCE-D8A4-D0C2BD0EFF43}"/>
          </ac:graphicFrameMkLst>
        </pc:graphicFrameChg>
      </pc:sldChg>
      <pc:sldChg chg="addSp modSp add mod">
        <pc:chgData name="Alicia Sekoati" userId="b7942e33-47a2-481a-ab91-df0ca51691f1" providerId="ADAL" clId="{C0D5A12C-C698-4975-A62E-3BB593E7F25F}" dt="2025-05-28T11:17:24.197" v="482" actId="20577"/>
        <pc:sldMkLst>
          <pc:docMk/>
          <pc:sldMk cId="2608101616" sldId="650"/>
        </pc:sldMkLst>
        <pc:graphicFrameChg chg="add mod">
          <ac:chgData name="Alicia Sekoati" userId="b7942e33-47a2-481a-ab91-df0ca51691f1" providerId="ADAL" clId="{C0D5A12C-C698-4975-A62E-3BB593E7F25F}" dt="2025-05-28T11:15:32.410" v="462"/>
          <ac:graphicFrameMkLst>
            <pc:docMk/>
            <pc:sldMk cId="2608101616" sldId="650"/>
            <ac:graphicFrameMk id="2" creationId="{80B02B5F-E029-889B-889F-B2A734798141}"/>
          </ac:graphicFrameMkLst>
        </pc:graphicFrameChg>
        <pc:graphicFrameChg chg="add mod modGraphic">
          <ac:chgData name="Alicia Sekoati" userId="b7942e33-47a2-481a-ab91-df0ca51691f1" providerId="ADAL" clId="{C0D5A12C-C698-4975-A62E-3BB593E7F25F}" dt="2025-05-28T11:17:24.197" v="482" actId="20577"/>
          <ac:graphicFrameMkLst>
            <pc:docMk/>
            <pc:sldMk cId="2608101616" sldId="650"/>
            <ac:graphicFrameMk id="3" creationId="{9CECF728-F8A6-6DA5-BCE8-8747D1B6B20F}"/>
          </ac:graphicFrameMkLst>
        </pc:graphicFrameChg>
      </pc:sldChg>
      <pc:sldChg chg="addSp modSp add mod">
        <pc:chgData name="Alicia Sekoati" userId="b7942e33-47a2-481a-ab91-df0ca51691f1" providerId="ADAL" clId="{C0D5A12C-C698-4975-A62E-3BB593E7F25F}" dt="2025-05-28T11:32:47.263" v="710" actId="1036"/>
        <pc:sldMkLst>
          <pc:docMk/>
          <pc:sldMk cId="228013646" sldId="651"/>
        </pc:sldMkLst>
        <pc:graphicFrameChg chg="add mod">
          <ac:chgData name="Alicia Sekoati" userId="b7942e33-47a2-481a-ab91-df0ca51691f1" providerId="ADAL" clId="{C0D5A12C-C698-4975-A62E-3BB593E7F25F}" dt="2025-05-28T11:29:46.216" v="677"/>
          <ac:graphicFrameMkLst>
            <pc:docMk/>
            <pc:sldMk cId="228013646" sldId="651"/>
            <ac:graphicFrameMk id="2" creationId="{CF763004-A791-D857-5464-53B7290E1CFB}"/>
          </ac:graphicFrameMkLst>
        </pc:graphicFrameChg>
        <pc:graphicFrameChg chg="add mod modGraphic">
          <ac:chgData name="Alicia Sekoati" userId="b7942e33-47a2-481a-ab91-df0ca51691f1" providerId="ADAL" clId="{C0D5A12C-C698-4975-A62E-3BB593E7F25F}" dt="2025-05-28T11:32:47.263" v="710" actId="1036"/>
          <ac:graphicFrameMkLst>
            <pc:docMk/>
            <pc:sldMk cId="228013646" sldId="651"/>
            <ac:graphicFrameMk id="3" creationId="{C0905BF9-DA4D-5B9B-6F2A-D05E248AAA35}"/>
          </ac:graphicFrameMkLst>
        </pc:graphicFrameChg>
      </pc:sldChg>
      <pc:sldChg chg="addSp modSp add mod">
        <pc:chgData name="Alicia Sekoati" userId="b7942e33-47a2-481a-ab91-df0ca51691f1" providerId="ADAL" clId="{C0D5A12C-C698-4975-A62E-3BB593E7F25F}" dt="2025-05-28T11:20:38.913" v="618" actId="798"/>
        <pc:sldMkLst>
          <pc:docMk/>
          <pc:sldMk cId="3225264194" sldId="652"/>
        </pc:sldMkLst>
        <pc:graphicFrameChg chg="add mod">
          <ac:chgData name="Alicia Sekoati" userId="b7942e33-47a2-481a-ab91-df0ca51691f1" providerId="ADAL" clId="{C0D5A12C-C698-4975-A62E-3BB593E7F25F}" dt="2025-05-28T11:18:51.790" v="483"/>
          <ac:graphicFrameMkLst>
            <pc:docMk/>
            <pc:sldMk cId="3225264194" sldId="652"/>
            <ac:graphicFrameMk id="2" creationId="{383103D2-1EFC-0CF1-CCCD-BD2EACA5A5F8}"/>
          </ac:graphicFrameMkLst>
        </pc:graphicFrameChg>
        <pc:graphicFrameChg chg="add mod modGraphic">
          <ac:chgData name="Alicia Sekoati" userId="b7942e33-47a2-481a-ab91-df0ca51691f1" providerId="ADAL" clId="{C0D5A12C-C698-4975-A62E-3BB593E7F25F}" dt="2025-05-28T11:20:38.913" v="618" actId="798"/>
          <ac:graphicFrameMkLst>
            <pc:docMk/>
            <pc:sldMk cId="3225264194" sldId="652"/>
            <ac:graphicFrameMk id="3" creationId="{D145B2A6-4394-C88E-47AA-10F176660AC0}"/>
          </ac:graphicFrameMkLst>
        </pc:graphicFrameChg>
      </pc:sldChg>
      <pc:sldChg chg="addSp modSp add mod">
        <pc:chgData name="Alicia Sekoati" userId="b7942e33-47a2-481a-ab91-df0ca51691f1" providerId="ADAL" clId="{C0D5A12C-C698-4975-A62E-3BB593E7F25F}" dt="2025-05-28T11:25:42.300" v="652" actId="20577"/>
        <pc:sldMkLst>
          <pc:docMk/>
          <pc:sldMk cId="2776056644" sldId="653"/>
        </pc:sldMkLst>
        <pc:graphicFrameChg chg="add mod">
          <ac:chgData name="Alicia Sekoati" userId="b7942e33-47a2-481a-ab91-df0ca51691f1" providerId="ADAL" clId="{C0D5A12C-C698-4975-A62E-3BB593E7F25F}" dt="2025-05-28T11:21:38.790" v="620"/>
          <ac:graphicFrameMkLst>
            <pc:docMk/>
            <pc:sldMk cId="2776056644" sldId="653"/>
            <ac:graphicFrameMk id="2" creationId="{F18B62D1-C3E9-DF4D-A55E-39FE9FA223EF}"/>
          </ac:graphicFrameMkLst>
        </pc:graphicFrameChg>
        <pc:graphicFrameChg chg="add mod modGraphic">
          <ac:chgData name="Alicia Sekoati" userId="b7942e33-47a2-481a-ab91-df0ca51691f1" providerId="ADAL" clId="{C0D5A12C-C698-4975-A62E-3BB593E7F25F}" dt="2025-05-28T11:25:42.300" v="652" actId="20577"/>
          <ac:graphicFrameMkLst>
            <pc:docMk/>
            <pc:sldMk cId="2776056644" sldId="653"/>
            <ac:graphicFrameMk id="3" creationId="{EDB258E2-EDD6-9C4C-4B6F-1F8F03521752}"/>
          </ac:graphicFrameMkLst>
        </pc:graphicFrameChg>
      </pc:sldChg>
      <pc:sldChg chg="addSp modSp add mod">
        <pc:chgData name="Alicia Sekoati" userId="b7942e33-47a2-481a-ab91-df0ca51691f1" providerId="ADAL" clId="{C0D5A12C-C698-4975-A62E-3BB593E7F25F}" dt="2025-05-28T11:28:09.535" v="673" actId="798"/>
        <pc:sldMkLst>
          <pc:docMk/>
          <pc:sldMk cId="1337931509" sldId="654"/>
        </pc:sldMkLst>
        <pc:graphicFrameChg chg="add mod">
          <ac:chgData name="Alicia Sekoati" userId="b7942e33-47a2-481a-ab91-df0ca51691f1" providerId="ADAL" clId="{C0D5A12C-C698-4975-A62E-3BB593E7F25F}" dt="2025-05-28T11:26:26.660" v="653"/>
          <ac:graphicFrameMkLst>
            <pc:docMk/>
            <pc:sldMk cId="1337931509" sldId="654"/>
            <ac:graphicFrameMk id="2" creationId="{C51FB51E-00D9-2BB0-F41F-5792D593B895}"/>
          </ac:graphicFrameMkLst>
        </pc:graphicFrameChg>
        <pc:graphicFrameChg chg="add mod modGraphic">
          <ac:chgData name="Alicia Sekoati" userId="b7942e33-47a2-481a-ab91-df0ca51691f1" providerId="ADAL" clId="{C0D5A12C-C698-4975-A62E-3BB593E7F25F}" dt="2025-05-28T11:28:09.535" v="673" actId="798"/>
          <ac:graphicFrameMkLst>
            <pc:docMk/>
            <pc:sldMk cId="1337931509" sldId="654"/>
            <ac:graphicFrameMk id="3" creationId="{FB498AF7-E862-CA7A-C51A-984148C717FB}"/>
          </ac:graphicFrameMkLst>
        </pc:graphicFrameChg>
      </pc:sldChg>
      <pc:sldChg chg="addSp modSp add mod">
        <pc:chgData name="Alicia Sekoati" userId="b7942e33-47a2-481a-ab91-df0ca51691f1" providerId="ADAL" clId="{C0D5A12C-C698-4975-A62E-3BB593E7F25F}" dt="2025-05-28T11:43:35.313" v="769" actId="20577"/>
        <pc:sldMkLst>
          <pc:docMk/>
          <pc:sldMk cId="2863448408" sldId="655"/>
        </pc:sldMkLst>
        <pc:graphicFrameChg chg="add mod">
          <ac:chgData name="Alicia Sekoati" userId="b7942e33-47a2-481a-ab91-df0ca51691f1" providerId="ADAL" clId="{C0D5A12C-C698-4975-A62E-3BB593E7F25F}" dt="2025-05-28T11:42:13.361" v="754"/>
          <ac:graphicFrameMkLst>
            <pc:docMk/>
            <pc:sldMk cId="2863448408" sldId="655"/>
            <ac:graphicFrameMk id="2" creationId="{BF840BCB-BC55-14F1-DCD3-ECEE1D119D44}"/>
          </ac:graphicFrameMkLst>
        </pc:graphicFrameChg>
        <pc:graphicFrameChg chg="add mod modGraphic">
          <ac:chgData name="Alicia Sekoati" userId="b7942e33-47a2-481a-ab91-df0ca51691f1" providerId="ADAL" clId="{C0D5A12C-C698-4975-A62E-3BB593E7F25F}" dt="2025-05-28T11:43:35.313" v="769" actId="20577"/>
          <ac:graphicFrameMkLst>
            <pc:docMk/>
            <pc:sldMk cId="2863448408" sldId="655"/>
            <ac:graphicFrameMk id="3" creationId="{F7BF8DCF-0167-79B1-028A-960AB4C84D6B}"/>
          </ac:graphicFrameMkLst>
        </pc:graphicFrameChg>
      </pc:sldChg>
      <pc:sldChg chg="addSp modSp add mod">
        <pc:chgData name="Alicia Sekoati" userId="b7942e33-47a2-481a-ab91-df0ca51691f1" providerId="ADAL" clId="{C0D5A12C-C698-4975-A62E-3BB593E7F25F}" dt="2025-05-28T11:41:52.824" v="752" actId="20577"/>
        <pc:sldMkLst>
          <pc:docMk/>
          <pc:sldMk cId="400071706" sldId="656"/>
        </pc:sldMkLst>
        <pc:graphicFrameChg chg="add mod">
          <ac:chgData name="Alicia Sekoati" userId="b7942e33-47a2-481a-ab91-df0ca51691f1" providerId="ADAL" clId="{C0D5A12C-C698-4975-A62E-3BB593E7F25F}" dt="2025-05-28T11:40:14.896" v="738" actId="1076"/>
          <ac:graphicFrameMkLst>
            <pc:docMk/>
            <pc:sldMk cId="400071706" sldId="656"/>
            <ac:graphicFrameMk id="2" creationId="{F028DB0B-A33C-BA60-8854-79511B607AFD}"/>
          </ac:graphicFrameMkLst>
        </pc:graphicFrameChg>
        <pc:graphicFrameChg chg="add mod">
          <ac:chgData name="Alicia Sekoati" userId="b7942e33-47a2-481a-ab91-df0ca51691f1" providerId="ADAL" clId="{C0D5A12C-C698-4975-A62E-3BB593E7F25F}" dt="2025-05-28T11:40:16.871" v="739"/>
          <ac:graphicFrameMkLst>
            <pc:docMk/>
            <pc:sldMk cId="400071706" sldId="656"/>
            <ac:graphicFrameMk id="3" creationId="{6B723C93-3C3C-B981-F43D-02B066720FCB}"/>
          </ac:graphicFrameMkLst>
        </pc:graphicFrameChg>
        <pc:graphicFrameChg chg="add mod modGraphic">
          <ac:chgData name="Alicia Sekoati" userId="b7942e33-47a2-481a-ab91-df0ca51691f1" providerId="ADAL" clId="{C0D5A12C-C698-4975-A62E-3BB593E7F25F}" dt="2025-05-28T11:41:52.824" v="752" actId="20577"/>
          <ac:graphicFrameMkLst>
            <pc:docMk/>
            <pc:sldMk cId="400071706" sldId="656"/>
            <ac:graphicFrameMk id="7" creationId="{8E02E19D-5218-FA8F-C458-67E347D2A293}"/>
          </ac:graphicFrameMkLst>
        </pc:graphicFrameChg>
      </pc:sldChg>
      <pc:sldChg chg="addSp modSp add mod">
        <pc:chgData name="Alicia Sekoati" userId="b7942e33-47a2-481a-ab91-df0ca51691f1" providerId="ADAL" clId="{C0D5A12C-C698-4975-A62E-3BB593E7F25F}" dt="2025-05-28T11:39:20.344" v="735" actId="20577"/>
        <pc:sldMkLst>
          <pc:docMk/>
          <pc:sldMk cId="2101749866" sldId="657"/>
        </pc:sldMkLst>
        <pc:graphicFrameChg chg="add mod modGraphic">
          <ac:chgData name="Alicia Sekoati" userId="b7942e33-47a2-481a-ab91-df0ca51691f1" providerId="ADAL" clId="{C0D5A12C-C698-4975-A62E-3BB593E7F25F}" dt="2025-05-28T11:37:33.292" v="717" actId="6549"/>
          <ac:graphicFrameMkLst>
            <pc:docMk/>
            <pc:sldMk cId="2101749866" sldId="657"/>
            <ac:graphicFrameMk id="2" creationId="{A26B8DAA-6174-3320-BB75-768406B6F4BD}"/>
          </ac:graphicFrameMkLst>
        </pc:graphicFrameChg>
        <pc:graphicFrameChg chg="add mod">
          <ac:chgData name="Alicia Sekoati" userId="b7942e33-47a2-481a-ab91-df0ca51691f1" providerId="ADAL" clId="{C0D5A12C-C698-4975-A62E-3BB593E7F25F}" dt="2025-05-28T11:37:35.902" v="718"/>
          <ac:graphicFrameMkLst>
            <pc:docMk/>
            <pc:sldMk cId="2101749866" sldId="657"/>
            <ac:graphicFrameMk id="3" creationId="{7FC5BF32-3101-7CE7-68C2-C4F51A35AFB9}"/>
          </ac:graphicFrameMkLst>
        </pc:graphicFrameChg>
        <pc:graphicFrameChg chg="add mod modGraphic">
          <ac:chgData name="Alicia Sekoati" userId="b7942e33-47a2-481a-ab91-df0ca51691f1" providerId="ADAL" clId="{C0D5A12C-C698-4975-A62E-3BB593E7F25F}" dt="2025-05-28T11:39:20.344" v="735" actId="20577"/>
          <ac:graphicFrameMkLst>
            <pc:docMk/>
            <pc:sldMk cId="2101749866" sldId="657"/>
            <ac:graphicFrameMk id="7" creationId="{B34F5076-8F3E-3302-765B-0BF2190E4949}"/>
          </ac:graphicFrameMkLst>
        </pc:graphicFrameChg>
      </pc:sldChg>
      <pc:sldChg chg="addSp modSp add mod">
        <pc:chgData name="Alicia Sekoati" userId="b7942e33-47a2-481a-ab91-df0ca51691f1" providerId="ADAL" clId="{C0D5A12C-C698-4975-A62E-3BB593E7F25F}" dt="2025-05-28T11:45:32.131" v="779" actId="20577"/>
        <pc:sldMkLst>
          <pc:docMk/>
          <pc:sldMk cId="3530384346" sldId="658"/>
        </pc:sldMkLst>
        <pc:graphicFrameChg chg="add mod">
          <ac:chgData name="Alicia Sekoati" userId="b7942e33-47a2-481a-ab91-df0ca51691f1" providerId="ADAL" clId="{C0D5A12C-C698-4975-A62E-3BB593E7F25F}" dt="2025-05-28T11:44:35.133" v="770"/>
          <ac:graphicFrameMkLst>
            <pc:docMk/>
            <pc:sldMk cId="3530384346" sldId="658"/>
            <ac:graphicFrameMk id="2" creationId="{E46071D4-872D-10F6-1242-CC68C0F8F221}"/>
          </ac:graphicFrameMkLst>
        </pc:graphicFrameChg>
        <pc:graphicFrameChg chg="add mod modGraphic">
          <ac:chgData name="Alicia Sekoati" userId="b7942e33-47a2-481a-ab91-df0ca51691f1" providerId="ADAL" clId="{C0D5A12C-C698-4975-A62E-3BB593E7F25F}" dt="2025-05-28T11:45:32.131" v="779" actId="20577"/>
          <ac:graphicFrameMkLst>
            <pc:docMk/>
            <pc:sldMk cId="3530384346" sldId="658"/>
            <ac:graphicFrameMk id="3" creationId="{C5D12171-1B5B-9194-935E-A94F2F616506}"/>
          </ac:graphicFrameMkLst>
        </pc:graphicFrameChg>
      </pc:sldChg>
      <pc:sldChg chg="addSp modSp add mod">
        <pc:chgData name="Alicia Sekoati" userId="b7942e33-47a2-481a-ab91-df0ca51691f1" providerId="ADAL" clId="{C0D5A12C-C698-4975-A62E-3BB593E7F25F}" dt="2025-05-28T12:58:05.773" v="1603" actId="20577"/>
        <pc:sldMkLst>
          <pc:docMk/>
          <pc:sldMk cId="1750973804" sldId="659"/>
        </pc:sldMkLst>
        <pc:spChg chg="add mod">
          <ac:chgData name="Alicia Sekoati" userId="b7942e33-47a2-481a-ab91-df0ca51691f1" providerId="ADAL" clId="{C0D5A12C-C698-4975-A62E-3BB593E7F25F}" dt="2025-05-28T12:57:13.705" v="1585" actId="14100"/>
          <ac:spMkLst>
            <pc:docMk/>
            <pc:sldMk cId="1750973804" sldId="659"/>
            <ac:spMk id="12" creationId="{A1A0E174-4B4C-3D04-D4E3-EE671C60A477}"/>
          </ac:spMkLst>
        </pc:spChg>
        <pc:spChg chg="add mod">
          <ac:chgData name="Alicia Sekoati" userId="b7942e33-47a2-481a-ab91-df0ca51691f1" providerId="ADAL" clId="{C0D5A12C-C698-4975-A62E-3BB593E7F25F}" dt="2025-05-28T12:58:05.773" v="1603" actId="20577"/>
          <ac:spMkLst>
            <pc:docMk/>
            <pc:sldMk cId="1750973804" sldId="659"/>
            <ac:spMk id="13" creationId="{0B395AEE-542E-00A2-3F5F-6B8BF217937B}"/>
          </ac:spMkLst>
        </pc:spChg>
        <pc:graphicFrameChg chg="add mod">
          <ac:chgData name="Alicia Sekoati" userId="b7942e33-47a2-481a-ab91-df0ca51691f1" providerId="ADAL" clId="{C0D5A12C-C698-4975-A62E-3BB593E7F25F}" dt="2025-05-28T12:00:11.999" v="883"/>
          <ac:graphicFrameMkLst>
            <pc:docMk/>
            <pc:sldMk cId="1750973804" sldId="659"/>
            <ac:graphicFrameMk id="2" creationId="{F2F2D5DF-B234-D895-D154-344F9F1E585F}"/>
          </ac:graphicFrameMkLst>
        </pc:graphicFrameChg>
        <pc:graphicFrameChg chg="add mod modGraphic">
          <ac:chgData name="Alicia Sekoati" userId="b7942e33-47a2-481a-ab91-df0ca51691f1" providerId="ADAL" clId="{C0D5A12C-C698-4975-A62E-3BB593E7F25F}" dt="2025-05-28T12:01:09.122" v="900" actId="1076"/>
          <ac:graphicFrameMkLst>
            <pc:docMk/>
            <pc:sldMk cId="1750973804" sldId="659"/>
            <ac:graphicFrameMk id="7" creationId="{E8E2679A-48C5-36D8-3D04-7CDA06BD9F19}"/>
          </ac:graphicFrameMkLst>
        </pc:graphicFrameChg>
        <pc:graphicFrameChg chg="add mod">
          <ac:chgData name="Alicia Sekoati" userId="b7942e33-47a2-481a-ab91-df0ca51691f1" providerId="ADAL" clId="{C0D5A12C-C698-4975-A62E-3BB593E7F25F}" dt="2025-05-28T12:02:06.558" v="901"/>
          <ac:graphicFrameMkLst>
            <pc:docMk/>
            <pc:sldMk cId="1750973804" sldId="659"/>
            <ac:graphicFrameMk id="8" creationId="{2F7CB9C2-89F9-4C33-49F6-6CD7541AAB86}"/>
          </ac:graphicFrameMkLst>
        </pc:graphicFrameChg>
        <pc:graphicFrameChg chg="add mod modGraphic">
          <ac:chgData name="Alicia Sekoati" userId="b7942e33-47a2-481a-ab91-df0ca51691f1" providerId="ADAL" clId="{C0D5A12C-C698-4975-A62E-3BB593E7F25F}" dt="2025-05-28T12:57:02.216" v="1582" actId="14734"/>
          <ac:graphicFrameMkLst>
            <pc:docMk/>
            <pc:sldMk cId="1750973804" sldId="659"/>
            <ac:graphicFrameMk id="9" creationId="{B7898457-E7AF-7888-060A-8E8505218D4E}"/>
          </ac:graphicFrameMkLst>
        </pc:graphicFrameChg>
        <pc:graphicFrameChg chg="add mod">
          <ac:chgData name="Alicia Sekoati" userId="b7942e33-47a2-481a-ab91-df0ca51691f1" providerId="ADAL" clId="{C0D5A12C-C698-4975-A62E-3BB593E7F25F}" dt="2025-05-28T12:02:52.464" v="918"/>
          <ac:graphicFrameMkLst>
            <pc:docMk/>
            <pc:sldMk cId="1750973804" sldId="659"/>
            <ac:graphicFrameMk id="10" creationId="{2C251445-FDE4-0EA9-4DB5-F6089DF2B542}"/>
          </ac:graphicFrameMkLst>
        </pc:graphicFrameChg>
        <pc:graphicFrameChg chg="add mod">
          <ac:chgData name="Alicia Sekoati" userId="b7942e33-47a2-481a-ab91-df0ca51691f1" providerId="ADAL" clId="{C0D5A12C-C698-4975-A62E-3BB593E7F25F}" dt="2025-05-28T12:03:03.366" v="920" actId="1076"/>
          <ac:graphicFrameMkLst>
            <pc:docMk/>
            <pc:sldMk cId="1750973804" sldId="659"/>
            <ac:graphicFrameMk id="11" creationId="{8400D336-3558-CD59-B4D9-CEFCA28F7BF8}"/>
          </ac:graphicFrameMkLst>
        </pc:graphicFrameChg>
      </pc:sldChg>
      <pc:sldChg chg="addSp modSp add mod">
        <pc:chgData name="Alicia Sekoati" userId="b7942e33-47a2-481a-ab91-df0ca51691f1" providerId="ADAL" clId="{C0D5A12C-C698-4975-A62E-3BB593E7F25F}" dt="2025-05-28T12:59:13.142" v="1613"/>
        <pc:sldMkLst>
          <pc:docMk/>
          <pc:sldMk cId="16219274" sldId="660"/>
        </pc:sldMkLst>
        <pc:spChg chg="add mod">
          <ac:chgData name="Alicia Sekoati" userId="b7942e33-47a2-481a-ab91-df0ca51691f1" providerId="ADAL" clId="{C0D5A12C-C698-4975-A62E-3BB593E7F25F}" dt="2025-05-28T12:59:13.142" v="1613"/>
          <ac:spMkLst>
            <pc:docMk/>
            <pc:sldMk cId="16219274" sldId="660"/>
            <ac:spMk id="10" creationId="{3A26674E-D506-6473-BE71-D2D7EF90F0E8}"/>
          </ac:spMkLst>
        </pc:spChg>
        <pc:graphicFrameChg chg="add mod">
          <ac:chgData name="Alicia Sekoati" userId="b7942e33-47a2-481a-ab91-df0ca51691f1" providerId="ADAL" clId="{C0D5A12C-C698-4975-A62E-3BB593E7F25F}" dt="2025-05-28T12:04:49.586" v="926"/>
          <ac:graphicFrameMkLst>
            <pc:docMk/>
            <pc:sldMk cId="16219274" sldId="660"/>
            <ac:graphicFrameMk id="2" creationId="{081E82C0-4ADF-0121-68A4-E6E0713224C1}"/>
          </ac:graphicFrameMkLst>
        </pc:graphicFrameChg>
        <pc:graphicFrameChg chg="add mod modGraphic">
          <ac:chgData name="Alicia Sekoati" userId="b7942e33-47a2-481a-ab91-df0ca51691f1" providerId="ADAL" clId="{C0D5A12C-C698-4975-A62E-3BB593E7F25F}" dt="2025-05-28T12:58:57.069" v="1610" actId="14734"/>
          <ac:graphicFrameMkLst>
            <pc:docMk/>
            <pc:sldMk cId="16219274" sldId="660"/>
            <ac:graphicFrameMk id="7" creationId="{3D756456-E57A-B196-E364-EE0A522065CB}"/>
          </ac:graphicFrameMkLst>
        </pc:graphicFrameChg>
        <pc:graphicFrameChg chg="add mod">
          <ac:chgData name="Alicia Sekoati" userId="b7942e33-47a2-481a-ab91-df0ca51691f1" providerId="ADAL" clId="{C0D5A12C-C698-4975-A62E-3BB593E7F25F}" dt="2025-05-28T12:05:19.062" v="930"/>
          <ac:graphicFrameMkLst>
            <pc:docMk/>
            <pc:sldMk cId="16219274" sldId="660"/>
            <ac:graphicFrameMk id="8" creationId="{105B3009-ED16-1983-DB5C-4CBE3FCAD3E6}"/>
          </ac:graphicFrameMkLst>
        </pc:graphicFrameChg>
        <pc:graphicFrameChg chg="add mod">
          <ac:chgData name="Alicia Sekoati" userId="b7942e33-47a2-481a-ab91-df0ca51691f1" providerId="ADAL" clId="{C0D5A12C-C698-4975-A62E-3BB593E7F25F}" dt="2025-05-28T12:05:31.295" v="932" actId="1076"/>
          <ac:graphicFrameMkLst>
            <pc:docMk/>
            <pc:sldMk cId="16219274" sldId="660"/>
            <ac:graphicFrameMk id="9" creationId="{CD268B1A-9F83-104F-221E-B148CCEBFAA1}"/>
          </ac:graphicFrameMkLst>
        </pc:graphicFrameChg>
      </pc:sldChg>
      <pc:sldChg chg="addSp modSp add mod">
        <pc:chgData name="Alicia Sekoati" userId="b7942e33-47a2-481a-ab91-df0ca51691f1" providerId="ADAL" clId="{C0D5A12C-C698-4975-A62E-3BB593E7F25F}" dt="2025-05-28T13:09:03.173" v="2085" actId="20577"/>
        <pc:sldMkLst>
          <pc:docMk/>
          <pc:sldMk cId="4205426582" sldId="661"/>
        </pc:sldMkLst>
        <pc:spChg chg="add mod">
          <ac:chgData name="Alicia Sekoati" userId="b7942e33-47a2-481a-ab91-df0ca51691f1" providerId="ADAL" clId="{C0D5A12C-C698-4975-A62E-3BB593E7F25F}" dt="2025-05-28T13:09:03.173" v="2085" actId="20577"/>
          <ac:spMkLst>
            <pc:docMk/>
            <pc:sldMk cId="4205426582" sldId="661"/>
            <ac:spMk id="8" creationId="{F0AF520B-33D7-147C-A0DB-53A03F6AF44F}"/>
          </ac:spMkLst>
        </pc:spChg>
        <pc:graphicFrameChg chg="add mod">
          <ac:chgData name="Alicia Sekoati" userId="b7942e33-47a2-481a-ab91-df0ca51691f1" providerId="ADAL" clId="{C0D5A12C-C698-4975-A62E-3BB593E7F25F}" dt="2025-05-28T12:07:05.964" v="942"/>
          <ac:graphicFrameMkLst>
            <pc:docMk/>
            <pc:sldMk cId="4205426582" sldId="661"/>
            <ac:graphicFrameMk id="2" creationId="{9014B72F-736E-1688-BBBF-02A8B0669416}"/>
          </ac:graphicFrameMkLst>
        </pc:graphicFrameChg>
        <pc:graphicFrameChg chg="add mod modGraphic">
          <ac:chgData name="Alicia Sekoati" userId="b7942e33-47a2-481a-ab91-df0ca51691f1" providerId="ADAL" clId="{C0D5A12C-C698-4975-A62E-3BB593E7F25F}" dt="2025-05-28T13:00:23.325" v="1615" actId="1076"/>
          <ac:graphicFrameMkLst>
            <pc:docMk/>
            <pc:sldMk cId="4205426582" sldId="661"/>
            <ac:graphicFrameMk id="7" creationId="{C8BA140E-558C-ED22-B9F1-8482315CD7B0}"/>
          </ac:graphicFrameMkLst>
        </pc:graphicFrameChg>
      </pc:sldChg>
      <pc:sldChg chg="addSp delSp modSp add mod">
        <pc:chgData name="Alicia Sekoati" userId="b7942e33-47a2-481a-ab91-df0ca51691f1" providerId="ADAL" clId="{C0D5A12C-C698-4975-A62E-3BB593E7F25F}" dt="2025-05-28T13:07:52.819" v="2003" actId="5793"/>
        <pc:sldMkLst>
          <pc:docMk/>
          <pc:sldMk cId="3976610650" sldId="662"/>
        </pc:sldMkLst>
        <pc:spChg chg="add mod">
          <ac:chgData name="Alicia Sekoati" userId="b7942e33-47a2-481a-ab91-df0ca51691f1" providerId="ADAL" clId="{C0D5A12C-C698-4975-A62E-3BB593E7F25F}" dt="2025-05-28T13:06:50.826" v="1993" actId="14100"/>
          <ac:spMkLst>
            <pc:docMk/>
            <pc:sldMk cId="3976610650" sldId="662"/>
            <ac:spMk id="8" creationId="{BFE400E0-5140-A8D4-C02A-BEBB983AC96A}"/>
          </ac:spMkLst>
        </pc:spChg>
        <pc:spChg chg="add del mod">
          <ac:chgData name="Alicia Sekoati" userId="b7942e33-47a2-481a-ab91-df0ca51691f1" providerId="ADAL" clId="{C0D5A12C-C698-4975-A62E-3BB593E7F25F}" dt="2025-05-28T13:02:55.196" v="1690"/>
          <ac:spMkLst>
            <pc:docMk/>
            <pc:sldMk cId="3976610650" sldId="662"/>
            <ac:spMk id="9" creationId="{07397F6D-1FEA-B5D6-48D0-7BC9BC109629}"/>
          </ac:spMkLst>
        </pc:spChg>
        <pc:spChg chg="add mod">
          <ac:chgData name="Alicia Sekoati" userId="b7942e33-47a2-481a-ab91-df0ca51691f1" providerId="ADAL" clId="{C0D5A12C-C698-4975-A62E-3BB593E7F25F}" dt="2025-05-28T13:07:52.819" v="2003" actId="5793"/>
          <ac:spMkLst>
            <pc:docMk/>
            <pc:sldMk cId="3976610650" sldId="662"/>
            <ac:spMk id="10" creationId="{CA0449F6-6AAF-3104-4403-CAF51D1D26BC}"/>
          </ac:spMkLst>
        </pc:spChg>
        <pc:graphicFrameChg chg="add mod">
          <ac:chgData name="Alicia Sekoati" userId="b7942e33-47a2-481a-ab91-df0ca51691f1" providerId="ADAL" clId="{C0D5A12C-C698-4975-A62E-3BB593E7F25F}" dt="2025-05-28T12:10:10.271" v="953"/>
          <ac:graphicFrameMkLst>
            <pc:docMk/>
            <pc:sldMk cId="3976610650" sldId="662"/>
            <ac:graphicFrameMk id="2" creationId="{32DBE629-7FBC-9F56-5915-AA2B2900D5E0}"/>
          </ac:graphicFrameMkLst>
        </pc:graphicFrameChg>
        <pc:graphicFrameChg chg="add mod">
          <ac:chgData name="Alicia Sekoati" userId="b7942e33-47a2-481a-ab91-df0ca51691f1" providerId="ADAL" clId="{C0D5A12C-C698-4975-A62E-3BB593E7F25F}" dt="2025-05-28T12:10:21.698" v="955" actId="1076"/>
          <ac:graphicFrameMkLst>
            <pc:docMk/>
            <pc:sldMk cId="3976610650" sldId="662"/>
            <ac:graphicFrameMk id="7" creationId="{4F344D0D-6F93-EB18-2434-77FF800E876C}"/>
          </ac:graphicFrameMkLst>
        </pc:graphicFrameChg>
      </pc:sldChg>
      <pc:sldChg chg="addSp modSp add mod">
        <pc:chgData name="Alicia Sekoati" userId="b7942e33-47a2-481a-ab91-df0ca51691f1" providerId="ADAL" clId="{C0D5A12C-C698-4975-A62E-3BB593E7F25F}" dt="2025-05-28T13:30:01.187" v="2823" actId="20577"/>
        <pc:sldMkLst>
          <pc:docMk/>
          <pc:sldMk cId="3353231596" sldId="663"/>
        </pc:sldMkLst>
        <pc:spChg chg="add mod">
          <ac:chgData name="Alicia Sekoati" userId="b7942e33-47a2-481a-ab91-df0ca51691f1" providerId="ADAL" clId="{C0D5A12C-C698-4975-A62E-3BB593E7F25F}" dt="2025-05-28T13:29:15.679" v="2706" actId="1076"/>
          <ac:spMkLst>
            <pc:docMk/>
            <pc:sldMk cId="3353231596" sldId="663"/>
            <ac:spMk id="10" creationId="{B3D4F598-295F-C20C-6495-ED2A28F9AC31}"/>
          </ac:spMkLst>
        </pc:spChg>
        <pc:spChg chg="add mod">
          <ac:chgData name="Alicia Sekoati" userId="b7942e33-47a2-481a-ab91-df0ca51691f1" providerId="ADAL" clId="{C0D5A12C-C698-4975-A62E-3BB593E7F25F}" dt="2025-05-28T13:30:01.187" v="2823" actId="20577"/>
          <ac:spMkLst>
            <pc:docMk/>
            <pc:sldMk cId="3353231596" sldId="663"/>
            <ac:spMk id="11" creationId="{BEAB9937-0BA2-396F-6CCD-3FF684B65107}"/>
          </ac:spMkLst>
        </pc:spChg>
        <pc:graphicFrameChg chg="add mod">
          <ac:chgData name="Alicia Sekoati" userId="b7942e33-47a2-481a-ab91-df0ca51691f1" providerId="ADAL" clId="{C0D5A12C-C698-4975-A62E-3BB593E7F25F}" dt="2025-05-28T12:14:04.087" v="970"/>
          <ac:graphicFrameMkLst>
            <pc:docMk/>
            <pc:sldMk cId="3353231596" sldId="663"/>
            <ac:graphicFrameMk id="2" creationId="{985DB2F6-E3FD-43A1-DD67-99F32FFC8572}"/>
          </ac:graphicFrameMkLst>
        </pc:graphicFrameChg>
        <pc:graphicFrameChg chg="add mod modGraphic">
          <ac:chgData name="Alicia Sekoati" userId="b7942e33-47a2-481a-ab91-df0ca51691f1" providerId="ADAL" clId="{C0D5A12C-C698-4975-A62E-3BB593E7F25F}" dt="2025-05-28T12:15:14.520" v="985" actId="1076"/>
          <ac:graphicFrameMkLst>
            <pc:docMk/>
            <pc:sldMk cId="3353231596" sldId="663"/>
            <ac:graphicFrameMk id="7" creationId="{46098BE2-0197-852B-6FBD-99DDF747A0E7}"/>
          </ac:graphicFrameMkLst>
        </pc:graphicFrameChg>
        <pc:graphicFrameChg chg="add mod">
          <ac:chgData name="Alicia Sekoati" userId="b7942e33-47a2-481a-ab91-df0ca51691f1" providerId="ADAL" clId="{C0D5A12C-C698-4975-A62E-3BB593E7F25F}" dt="2025-05-28T12:15:16.383" v="986"/>
          <ac:graphicFrameMkLst>
            <pc:docMk/>
            <pc:sldMk cId="3353231596" sldId="663"/>
            <ac:graphicFrameMk id="8" creationId="{7499E8D6-4DF9-7069-994C-54627567773E}"/>
          </ac:graphicFrameMkLst>
        </pc:graphicFrameChg>
        <pc:graphicFrameChg chg="add mod modGraphic">
          <ac:chgData name="Alicia Sekoati" userId="b7942e33-47a2-481a-ab91-df0ca51691f1" providerId="ADAL" clId="{C0D5A12C-C698-4975-A62E-3BB593E7F25F}" dt="2025-05-28T13:11:09.838" v="2096" actId="14100"/>
          <ac:graphicFrameMkLst>
            <pc:docMk/>
            <pc:sldMk cId="3353231596" sldId="663"/>
            <ac:graphicFrameMk id="9" creationId="{365392E9-BDDD-1BAE-0327-BE6D21F8FA52}"/>
          </ac:graphicFrameMkLst>
        </pc:graphicFrameChg>
      </pc:sldChg>
      <pc:sldChg chg="addSp delSp modSp add mod">
        <pc:chgData name="Alicia Sekoati" userId="b7942e33-47a2-481a-ab91-df0ca51691f1" providerId="ADAL" clId="{C0D5A12C-C698-4975-A62E-3BB593E7F25F}" dt="2025-05-28T13:10:28.908" v="2094" actId="20577"/>
        <pc:sldMkLst>
          <pc:docMk/>
          <pc:sldMk cId="1041276402" sldId="664"/>
        </pc:sldMkLst>
        <pc:spChg chg="add mod">
          <ac:chgData name="Alicia Sekoati" userId="b7942e33-47a2-481a-ab91-df0ca51691f1" providerId="ADAL" clId="{C0D5A12C-C698-4975-A62E-3BB593E7F25F}" dt="2025-05-28T13:10:09.167" v="2091"/>
          <ac:spMkLst>
            <pc:docMk/>
            <pc:sldMk cId="1041276402" sldId="664"/>
            <ac:spMk id="8" creationId="{FD13BB83-BC12-D9C7-66EE-EDEE54DE061E}"/>
          </ac:spMkLst>
        </pc:spChg>
        <pc:spChg chg="add del">
          <ac:chgData name="Alicia Sekoati" userId="b7942e33-47a2-481a-ab91-df0ca51691f1" providerId="ADAL" clId="{C0D5A12C-C698-4975-A62E-3BB593E7F25F}" dt="2025-05-28T13:10:04.225" v="2089" actId="22"/>
          <ac:spMkLst>
            <pc:docMk/>
            <pc:sldMk cId="1041276402" sldId="664"/>
            <ac:spMk id="10" creationId="{B3B771C7-93BA-C986-4CB5-5091BB46EC16}"/>
          </ac:spMkLst>
        </pc:spChg>
        <pc:spChg chg="add mod">
          <ac:chgData name="Alicia Sekoati" userId="b7942e33-47a2-481a-ab91-df0ca51691f1" providerId="ADAL" clId="{C0D5A12C-C698-4975-A62E-3BB593E7F25F}" dt="2025-05-28T13:10:28.908" v="2094" actId="20577"/>
          <ac:spMkLst>
            <pc:docMk/>
            <pc:sldMk cId="1041276402" sldId="664"/>
            <ac:spMk id="11" creationId="{CEFC9ACE-6232-9FD0-A980-2F505C0E5597}"/>
          </ac:spMkLst>
        </pc:spChg>
        <pc:graphicFrameChg chg="add mod">
          <ac:chgData name="Alicia Sekoati" userId="b7942e33-47a2-481a-ab91-df0ca51691f1" providerId="ADAL" clId="{C0D5A12C-C698-4975-A62E-3BB593E7F25F}" dt="2025-05-28T12:13:03.075" v="964"/>
          <ac:graphicFrameMkLst>
            <pc:docMk/>
            <pc:sldMk cId="1041276402" sldId="664"/>
            <ac:graphicFrameMk id="2" creationId="{48E5DF4A-345A-810D-6142-98B3C34BCC3D}"/>
          </ac:graphicFrameMkLst>
        </pc:graphicFrameChg>
        <pc:graphicFrameChg chg="add mod modGraphic">
          <ac:chgData name="Alicia Sekoati" userId="b7942e33-47a2-481a-ab91-df0ca51691f1" providerId="ADAL" clId="{C0D5A12C-C698-4975-A62E-3BB593E7F25F}" dt="2025-05-28T13:09:31.168" v="2087" actId="14100"/>
          <ac:graphicFrameMkLst>
            <pc:docMk/>
            <pc:sldMk cId="1041276402" sldId="664"/>
            <ac:graphicFrameMk id="7" creationId="{59411E7A-7751-0FAD-6109-CFAD332E5B21}"/>
          </ac:graphicFrameMkLst>
        </pc:graphicFrameChg>
      </pc:sldChg>
      <pc:sldChg chg="addSp modSp add mod">
        <pc:chgData name="Alicia Sekoati" userId="b7942e33-47a2-481a-ab91-df0ca51691f1" providerId="ADAL" clId="{C0D5A12C-C698-4975-A62E-3BB593E7F25F}" dt="2025-05-28T13:10:23.674" v="2093" actId="20577"/>
        <pc:sldMkLst>
          <pc:docMk/>
          <pc:sldMk cId="2977338782" sldId="665"/>
        </pc:sldMkLst>
        <pc:spChg chg="add mod">
          <ac:chgData name="Alicia Sekoati" userId="b7942e33-47a2-481a-ab91-df0ca51691f1" providerId="ADAL" clId="{C0D5A12C-C698-4975-A62E-3BB593E7F25F}" dt="2025-05-28T13:07:13.370" v="1997" actId="1076"/>
          <ac:spMkLst>
            <pc:docMk/>
            <pc:sldMk cId="2977338782" sldId="665"/>
            <ac:spMk id="10" creationId="{12186F04-F99E-DEB9-4848-4245BAF622F5}"/>
          </ac:spMkLst>
        </pc:spChg>
        <pc:spChg chg="add mod">
          <ac:chgData name="Alicia Sekoati" userId="b7942e33-47a2-481a-ab91-df0ca51691f1" providerId="ADAL" clId="{C0D5A12C-C698-4975-A62E-3BB593E7F25F}" dt="2025-05-28T13:10:23.674" v="2093" actId="20577"/>
          <ac:spMkLst>
            <pc:docMk/>
            <pc:sldMk cId="2977338782" sldId="665"/>
            <ac:spMk id="11" creationId="{B679656D-4CEA-1DC8-5E91-DDB3E4BCDFFB}"/>
          </ac:spMkLst>
        </pc:spChg>
        <pc:graphicFrameChg chg="add mod">
          <ac:chgData name="Alicia Sekoati" userId="b7942e33-47a2-481a-ab91-df0ca51691f1" providerId="ADAL" clId="{C0D5A12C-C698-4975-A62E-3BB593E7F25F}" dt="2025-05-28T12:11:03.727" v="957"/>
          <ac:graphicFrameMkLst>
            <pc:docMk/>
            <pc:sldMk cId="2977338782" sldId="665"/>
            <ac:graphicFrameMk id="2" creationId="{15D67921-F609-FB91-65F1-28DE926274B4}"/>
          </ac:graphicFrameMkLst>
        </pc:graphicFrameChg>
        <pc:graphicFrameChg chg="add mod">
          <ac:chgData name="Alicia Sekoati" userId="b7942e33-47a2-481a-ab91-df0ca51691f1" providerId="ADAL" clId="{C0D5A12C-C698-4975-A62E-3BB593E7F25F}" dt="2025-05-28T12:11:18.678" v="960" actId="1076"/>
          <ac:graphicFrameMkLst>
            <pc:docMk/>
            <pc:sldMk cId="2977338782" sldId="665"/>
            <ac:graphicFrameMk id="7" creationId="{C7647FC1-7B94-2083-E5F3-DB7B52D550F6}"/>
          </ac:graphicFrameMkLst>
        </pc:graphicFrameChg>
        <pc:graphicFrameChg chg="add mod">
          <ac:chgData name="Alicia Sekoati" userId="b7942e33-47a2-481a-ab91-df0ca51691f1" providerId="ADAL" clId="{C0D5A12C-C698-4975-A62E-3BB593E7F25F}" dt="2025-05-28T12:11:49.617" v="961"/>
          <ac:graphicFrameMkLst>
            <pc:docMk/>
            <pc:sldMk cId="2977338782" sldId="665"/>
            <ac:graphicFrameMk id="8" creationId="{C3DA8CAD-E62B-EC23-9A25-82D810041F0B}"/>
          </ac:graphicFrameMkLst>
        </pc:graphicFrameChg>
        <pc:graphicFrameChg chg="add mod modGraphic">
          <ac:chgData name="Alicia Sekoati" userId="b7942e33-47a2-481a-ab91-df0ca51691f1" providerId="ADAL" clId="{C0D5A12C-C698-4975-A62E-3BB593E7F25F}" dt="2025-05-28T13:07:20.483" v="1999" actId="14100"/>
          <ac:graphicFrameMkLst>
            <pc:docMk/>
            <pc:sldMk cId="2977338782" sldId="665"/>
            <ac:graphicFrameMk id="9" creationId="{EF251FE3-E1D7-B46B-3E43-C34796195B88}"/>
          </ac:graphicFrameMkLst>
        </pc:graphicFrameChg>
      </pc:sldChg>
      <pc:sldChg chg="addSp modSp add mod">
        <pc:chgData name="Alicia Sekoati" userId="b7942e33-47a2-481a-ab91-df0ca51691f1" providerId="ADAL" clId="{C0D5A12C-C698-4975-A62E-3BB593E7F25F}" dt="2025-05-28T13:40:54.032" v="3204" actId="20577"/>
        <pc:sldMkLst>
          <pc:docMk/>
          <pc:sldMk cId="644294689" sldId="666"/>
        </pc:sldMkLst>
        <pc:spChg chg="add mod">
          <ac:chgData name="Alicia Sekoati" userId="b7942e33-47a2-481a-ab91-df0ca51691f1" providerId="ADAL" clId="{C0D5A12C-C698-4975-A62E-3BB593E7F25F}" dt="2025-05-28T13:40:54.032" v="3204" actId="20577"/>
          <ac:spMkLst>
            <pc:docMk/>
            <pc:sldMk cId="644294689" sldId="666"/>
            <ac:spMk id="8" creationId="{8951B23C-AB27-B1F0-0285-38F2464413D7}"/>
          </ac:spMkLst>
        </pc:spChg>
        <pc:graphicFrameChg chg="add mod">
          <ac:chgData name="Alicia Sekoati" userId="b7942e33-47a2-481a-ab91-df0ca51691f1" providerId="ADAL" clId="{C0D5A12C-C698-4975-A62E-3BB593E7F25F}" dt="2025-05-28T12:20:45.683" v="1005"/>
          <ac:graphicFrameMkLst>
            <pc:docMk/>
            <pc:sldMk cId="644294689" sldId="666"/>
            <ac:graphicFrameMk id="2" creationId="{D65AC5DF-0E58-6CEF-0D34-1DB918F304BD}"/>
          </ac:graphicFrameMkLst>
        </pc:graphicFrameChg>
        <pc:graphicFrameChg chg="add mod">
          <ac:chgData name="Alicia Sekoati" userId="b7942e33-47a2-481a-ab91-df0ca51691f1" providerId="ADAL" clId="{C0D5A12C-C698-4975-A62E-3BB593E7F25F}" dt="2025-05-28T13:17:26.311" v="2635" actId="1076"/>
          <ac:graphicFrameMkLst>
            <pc:docMk/>
            <pc:sldMk cId="644294689" sldId="666"/>
            <ac:graphicFrameMk id="7" creationId="{8CAC299A-6F15-B1D8-5FC1-7876888B6812}"/>
          </ac:graphicFrameMkLst>
        </pc:graphicFrameChg>
      </pc:sldChg>
      <pc:sldChg chg="addSp modSp add mod">
        <pc:chgData name="Alicia Sekoati" userId="b7942e33-47a2-481a-ab91-df0ca51691f1" providerId="ADAL" clId="{C0D5A12C-C698-4975-A62E-3BB593E7F25F}" dt="2025-05-28T13:35:27.464" v="3087" actId="20577"/>
        <pc:sldMkLst>
          <pc:docMk/>
          <pc:sldMk cId="643091174" sldId="667"/>
        </pc:sldMkLst>
        <pc:spChg chg="add mod">
          <ac:chgData name="Alicia Sekoati" userId="b7942e33-47a2-481a-ab91-df0ca51691f1" providerId="ADAL" clId="{C0D5A12C-C698-4975-A62E-3BB593E7F25F}" dt="2025-05-28T13:33:42.843" v="3053" actId="14100"/>
          <ac:spMkLst>
            <pc:docMk/>
            <pc:sldMk cId="643091174" sldId="667"/>
            <ac:spMk id="8" creationId="{3D8181D3-09BD-DFFF-F219-3B52968BEDDE}"/>
          </ac:spMkLst>
        </pc:spChg>
        <pc:spChg chg="add mod">
          <ac:chgData name="Alicia Sekoati" userId="b7942e33-47a2-481a-ab91-df0ca51691f1" providerId="ADAL" clId="{C0D5A12C-C698-4975-A62E-3BB593E7F25F}" dt="2025-05-28T13:35:27.464" v="3087" actId="20577"/>
          <ac:spMkLst>
            <pc:docMk/>
            <pc:sldMk cId="643091174" sldId="667"/>
            <ac:spMk id="9" creationId="{F6CC4073-79AB-7F7D-6116-2AC3CCB0B04F}"/>
          </ac:spMkLst>
        </pc:spChg>
        <pc:graphicFrameChg chg="add mod">
          <ac:chgData name="Alicia Sekoati" userId="b7942e33-47a2-481a-ab91-df0ca51691f1" providerId="ADAL" clId="{C0D5A12C-C698-4975-A62E-3BB593E7F25F}" dt="2025-05-28T12:18:27.897" v="996"/>
          <ac:graphicFrameMkLst>
            <pc:docMk/>
            <pc:sldMk cId="643091174" sldId="667"/>
            <ac:graphicFrameMk id="2" creationId="{EEA3B0E4-1C71-4231-0495-5682094E52EE}"/>
          </ac:graphicFrameMkLst>
        </pc:graphicFrameChg>
        <pc:graphicFrameChg chg="add mod">
          <ac:chgData name="Alicia Sekoati" userId="b7942e33-47a2-481a-ab91-df0ca51691f1" providerId="ADAL" clId="{C0D5A12C-C698-4975-A62E-3BB593E7F25F}" dt="2025-05-28T12:18:36.749" v="998" actId="1076"/>
          <ac:graphicFrameMkLst>
            <pc:docMk/>
            <pc:sldMk cId="643091174" sldId="667"/>
            <ac:graphicFrameMk id="7" creationId="{48DF2138-AA8D-8BFD-E8A3-CE00AAE7CC9F}"/>
          </ac:graphicFrameMkLst>
        </pc:graphicFrameChg>
      </pc:sldChg>
      <pc:sldChg chg="addSp modSp add mod">
        <pc:chgData name="Alicia Sekoati" userId="b7942e33-47a2-481a-ab91-df0ca51691f1" providerId="ADAL" clId="{C0D5A12C-C698-4975-A62E-3BB593E7F25F}" dt="2025-05-28T13:33:26.505" v="3051" actId="113"/>
        <pc:sldMkLst>
          <pc:docMk/>
          <pc:sldMk cId="3102369081" sldId="668"/>
        </pc:sldMkLst>
        <pc:spChg chg="add mod">
          <ac:chgData name="Alicia Sekoati" userId="b7942e33-47a2-481a-ab91-df0ca51691f1" providerId="ADAL" clId="{C0D5A12C-C698-4975-A62E-3BB593E7F25F}" dt="2025-05-28T13:32:17.754" v="3038" actId="14100"/>
          <ac:spMkLst>
            <pc:docMk/>
            <pc:sldMk cId="3102369081" sldId="668"/>
            <ac:spMk id="8" creationId="{749D14A5-ABF0-D0E5-94FB-CF29734501DF}"/>
          </ac:spMkLst>
        </pc:spChg>
        <pc:spChg chg="add mod">
          <ac:chgData name="Alicia Sekoati" userId="b7942e33-47a2-481a-ab91-df0ca51691f1" providerId="ADAL" clId="{C0D5A12C-C698-4975-A62E-3BB593E7F25F}" dt="2025-05-28T13:33:26.505" v="3051" actId="113"/>
          <ac:spMkLst>
            <pc:docMk/>
            <pc:sldMk cId="3102369081" sldId="668"/>
            <ac:spMk id="9" creationId="{010E46D3-D55B-98F8-AA06-D75E15F2D67B}"/>
          </ac:spMkLst>
        </pc:spChg>
        <pc:graphicFrameChg chg="add mod">
          <ac:chgData name="Alicia Sekoati" userId="b7942e33-47a2-481a-ab91-df0ca51691f1" providerId="ADAL" clId="{C0D5A12C-C698-4975-A62E-3BB593E7F25F}" dt="2025-05-28T12:17:15.802" v="992"/>
          <ac:graphicFrameMkLst>
            <pc:docMk/>
            <pc:sldMk cId="3102369081" sldId="668"/>
            <ac:graphicFrameMk id="2" creationId="{C0C5875E-A673-C631-A2B2-923FC19578B3}"/>
          </ac:graphicFrameMkLst>
        </pc:graphicFrameChg>
        <pc:graphicFrameChg chg="add mod">
          <ac:chgData name="Alicia Sekoati" userId="b7942e33-47a2-481a-ab91-df0ca51691f1" providerId="ADAL" clId="{C0D5A12C-C698-4975-A62E-3BB593E7F25F}" dt="2025-05-28T13:16:55.532" v="2630" actId="1076"/>
          <ac:graphicFrameMkLst>
            <pc:docMk/>
            <pc:sldMk cId="3102369081" sldId="668"/>
            <ac:graphicFrameMk id="7" creationId="{F548F0CE-D630-CAF3-541B-16ECEF20D987}"/>
          </ac:graphicFrameMkLst>
        </pc:graphicFrameChg>
      </pc:sldChg>
      <pc:sldChg chg="addSp modSp add mod">
        <pc:chgData name="Alicia Sekoati" userId="b7942e33-47a2-481a-ab91-df0ca51691f1" providerId="ADAL" clId="{C0D5A12C-C698-4975-A62E-3BB593E7F25F}" dt="2025-05-28T13:38:25.951" v="3111" actId="20577"/>
        <pc:sldMkLst>
          <pc:docMk/>
          <pc:sldMk cId="2881848888" sldId="669"/>
        </pc:sldMkLst>
        <pc:spChg chg="add mod">
          <ac:chgData name="Alicia Sekoati" userId="b7942e33-47a2-481a-ab91-df0ca51691f1" providerId="ADAL" clId="{C0D5A12C-C698-4975-A62E-3BB593E7F25F}" dt="2025-05-28T13:37:47.956" v="3096"/>
          <ac:spMkLst>
            <pc:docMk/>
            <pc:sldMk cId="2881848888" sldId="669"/>
            <ac:spMk id="8" creationId="{BECACFBC-3D97-141C-6C7A-3F9200EA22BA}"/>
          </ac:spMkLst>
        </pc:spChg>
        <pc:spChg chg="add mod">
          <ac:chgData name="Alicia Sekoati" userId="b7942e33-47a2-481a-ab91-df0ca51691f1" providerId="ADAL" clId="{C0D5A12C-C698-4975-A62E-3BB593E7F25F}" dt="2025-05-28T13:38:25.951" v="3111" actId="20577"/>
          <ac:spMkLst>
            <pc:docMk/>
            <pc:sldMk cId="2881848888" sldId="669"/>
            <ac:spMk id="9" creationId="{C95F7E89-661B-8386-5A94-118E5A7D8FE3}"/>
          </ac:spMkLst>
        </pc:spChg>
        <pc:graphicFrameChg chg="add mod">
          <ac:chgData name="Alicia Sekoati" userId="b7942e33-47a2-481a-ab91-df0ca51691f1" providerId="ADAL" clId="{C0D5A12C-C698-4975-A62E-3BB593E7F25F}" dt="2025-05-28T12:19:25.222" v="999"/>
          <ac:graphicFrameMkLst>
            <pc:docMk/>
            <pc:sldMk cId="2881848888" sldId="669"/>
            <ac:graphicFrameMk id="2" creationId="{C73A5C14-3B87-8C95-BA41-56C1993F953E}"/>
          </ac:graphicFrameMkLst>
        </pc:graphicFrameChg>
        <pc:graphicFrameChg chg="add mod">
          <ac:chgData name="Alicia Sekoati" userId="b7942e33-47a2-481a-ab91-df0ca51691f1" providerId="ADAL" clId="{C0D5A12C-C698-4975-A62E-3BB593E7F25F}" dt="2025-05-28T13:36:00.643" v="3089" actId="1076"/>
          <ac:graphicFrameMkLst>
            <pc:docMk/>
            <pc:sldMk cId="2881848888" sldId="669"/>
            <ac:graphicFrameMk id="7" creationId="{4FFED954-212E-A469-4FF2-C5CDEB71E51D}"/>
          </ac:graphicFrameMkLst>
        </pc:graphicFrameChg>
      </pc:sldChg>
      <pc:sldChg chg="addSp modSp add mod">
        <pc:chgData name="Alicia Sekoati" userId="b7942e33-47a2-481a-ab91-df0ca51691f1" providerId="ADAL" clId="{C0D5A12C-C698-4975-A62E-3BB593E7F25F}" dt="2025-05-28T13:42:09.441" v="3235" actId="20577"/>
        <pc:sldMkLst>
          <pc:docMk/>
          <pc:sldMk cId="2536964386" sldId="670"/>
        </pc:sldMkLst>
        <pc:spChg chg="add mod">
          <ac:chgData name="Alicia Sekoati" userId="b7942e33-47a2-481a-ab91-df0ca51691f1" providerId="ADAL" clId="{C0D5A12C-C698-4975-A62E-3BB593E7F25F}" dt="2025-05-28T13:42:09.441" v="3235" actId="20577"/>
          <ac:spMkLst>
            <pc:docMk/>
            <pc:sldMk cId="2536964386" sldId="670"/>
            <ac:spMk id="8" creationId="{E519FE32-E52B-4544-D7B1-1E9E5188ECD1}"/>
          </ac:spMkLst>
        </pc:spChg>
        <pc:graphicFrameChg chg="add mod">
          <ac:chgData name="Alicia Sekoati" userId="b7942e33-47a2-481a-ab91-df0ca51691f1" providerId="ADAL" clId="{C0D5A12C-C698-4975-A62E-3BB593E7F25F}" dt="2025-05-28T12:21:15.194" v="1007"/>
          <ac:graphicFrameMkLst>
            <pc:docMk/>
            <pc:sldMk cId="2536964386" sldId="670"/>
            <ac:graphicFrameMk id="2" creationId="{E0E9D31E-819A-B3F5-B8AA-5E79A4BD5383}"/>
          </ac:graphicFrameMkLst>
        </pc:graphicFrameChg>
        <pc:graphicFrameChg chg="add mod">
          <ac:chgData name="Alicia Sekoati" userId="b7942e33-47a2-481a-ab91-df0ca51691f1" providerId="ADAL" clId="{C0D5A12C-C698-4975-A62E-3BB593E7F25F}" dt="2025-05-28T13:17:39.587" v="2637" actId="1076"/>
          <ac:graphicFrameMkLst>
            <pc:docMk/>
            <pc:sldMk cId="2536964386" sldId="670"/>
            <ac:graphicFrameMk id="7" creationId="{81F34893-A4D5-6F26-7F39-6278BF45D5D2}"/>
          </ac:graphicFrameMkLst>
        </pc:graphicFrameChg>
      </pc:sldChg>
      <pc:sldChg chg="addSp modSp add mod">
        <pc:chgData name="Alicia Sekoati" userId="b7942e33-47a2-481a-ab91-df0ca51691f1" providerId="ADAL" clId="{C0D5A12C-C698-4975-A62E-3BB593E7F25F}" dt="2025-05-28T13:43:53.042" v="3345" actId="6549"/>
        <pc:sldMkLst>
          <pc:docMk/>
          <pc:sldMk cId="432973616" sldId="671"/>
        </pc:sldMkLst>
        <pc:spChg chg="add mod">
          <ac:chgData name="Alicia Sekoati" userId="b7942e33-47a2-481a-ab91-df0ca51691f1" providerId="ADAL" clId="{C0D5A12C-C698-4975-A62E-3BB593E7F25F}" dt="2025-05-28T13:43:53.042" v="3345" actId="6549"/>
          <ac:spMkLst>
            <pc:docMk/>
            <pc:sldMk cId="432973616" sldId="671"/>
            <ac:spMk id="8" creationId="{0EBECC60-9850-925E-B96D-C11737DA6606}"/>
          </ac:spMkLst>
        </pc:spChg>
        <pc:graphicFrameChg chg="add mod">
          <ac:chgData name="Alicia Sekoati" userId="b7942e33-47a2-481a-ab91-df0ca51691f1" providerId="ADAL" clId="{C0D5A12C-C698-4975-A62E-3BB593E7F25F}" dt="2025-05-28T12:21:38.372" v="1009"/>
          <ac:graphicFrameMkLst>
            <pc:docMk/>
            <pc:sldMk cId="432973616" sldId="671"/>
            <ac:graphicFrameMk id="2" creationId="{2F6D6A35-4900-64EF-A532-D7BAD8B42C02}"/>
          </ac:graphicFrameMkLst>
        </pc:graphicFrameChg>
        <pc:graphicFrameChg chg="add mod">
          <ac:chgData name="Alicia Sekoati" userId="b7942e33-47a2-481a-ab91-df0ca51691f1" providerId="ADAL" clId="{C0D5A12C-C698-4975-A62E-3BB593E7F25F}" dt="2025-05-28T13:17:47.080" v="2639" actId="1076"/>
          <ac:graphicFrameMkLst>
            <pc:docMk/>
            <pc:sldMk cId="432973616" sldId="671"/>
            <ac:graphicFrameMk id="7" creationId="{F7B3EE83-95CA-DF34-953A-C02C98CF1CC7}"/>
          </ac:graphicFrameMkLst>
        </pc:graphicFrameChg>
      </pc:sldChg>
      <pc:sldChg chg="add del">
        <pc:chgData name="Alicia Sekoati" userId="b7942e33-47a2-481a-ab91-df0ca51691f1" providerId="ADAL" clId="{C0D5A12C-C698-4975-A62E-3BB593E7F25F}" dt="2025-05-28T12:25:24.256" v="1106" actId="47"/>
        <pc:sldMkLst>
          <pc:docMk/>
          <pc:sldMk cId="177809794" sldId="67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4E5AEE6-6814-4CF1-A619-2B7E390A283D}" type="datetimeFigureOut">
              <a:rPr lang="en-ZA" smtClean="0"/>
              <a:t>2025/05/28</a:t>
            </a:fld>
            <a:endParaRPr lang="en-ZA"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C502B9-1C7C-4F0E-A0B6-59482B6F8403}" type="slidenum">
              <a:rPr lang="en-ZA" smtClean="0"/>
              <a:t>‹#›</a:t>
            </a:fld>
            <a:endParaRPr lang="en-ZA" dirty="0"/>
          </a:p>
        </p:txBody>
      </p:sp>
    </p:spTree>
    <p:extLst>
      <p:ext uri="{BB962C8B-B14F-4D97-AF65-F5344CB8AC3E}">
        <p14:creationId xmlns:p14="http://schemas.microsoft.com/office/powerpoint/2010/main" val="2197781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33" tIns="45717" rIns="91433" bIns="45717" rtlCol="0"/>
          <a:lstStyle>
            <a:lvl1pPr algn="l">
              <a:defRPr sz="900">
                <a:latin typeface="Arial" pitchFamily="34" charset="0"/>
                <a:cs typeface="Arial" pitchFamily="34" charset="0"/>
              </a:defRPr>
            </a:lvl1pPr>
          </a:lstStyle>
          <a:p>
            <a:endParaRPr lang="en-ZA" dirty="0"/>
          </a:p>
        </p:txBody>
      </p:sp>
      <p:sp>
        <p:nvSpPr>
          <p:cNvPr id="3" name="Date Placeholder 2"/>
          <p:cNvSpPr>
            <a:spLocks noGrp="1"/>
          </p:cNvSpPr>
          <p:nvPr>
            <p:ph type="dt" idx="1"/>
          </p:nvPr>
        </p:nvSpPr>
        <p:spPr>
          <a:xfrm>
            <a:off x="3850445" y="1"/>
            <a:ext cx="2945659" cy="496332"/>
          </a:xfrm>
          <a:prstGeom prst="rect">
            <a:avLst/>
          </a:prstGeom>
        </p:spPr>
        <p:txBody>
          <a:bodyPr vert="horz" lIns="91433" tIns="45717" rIns="91433" bIns="45717" rtlCol="0"/>
          <a:lstStyle>
            <a:lvl1pPr algn="r">
              <a:defRPr sz="900">
                <a:latin typeface="Arial" pitchFamily="34" charset="0"/>
                <a:cs typeface="Arial" pitchFamily="34" charset="0"/>
              </a:defRPr>
            </a:lvl1pPr>
          </a:lstStyle>
          <a:p>
            <a:fld id="{69D4CEBE-4D5F-4759-8A48-82E18E59F330}" type="datetimeFigureOut">
              <a:rPr lang="en-ZA" smtClean="0"/>
              <a:pPr/>
              <a:t>2025/05/28</a:t>
            </a:fld>
            <a:endParaRPr lang="en-ZA" dirty="0"/>
          </a:p>
        </p:txBody>
      </p:sp>
      <p:sp>
        <p:nvSpPr>
          <p:cNvPr id="4" name="Slide Image Placeholder 3"/>
          <p:cNvSpPr>
            <a:spLocks noGrp="1" noRot="1" noChangeAspect="1"/>
          </p:cNvSpPr>
          <p:nvPr>
            <p:ph type="sldImg" idx="2"/>
          </p:nvPr>
        </p:nvSpPr>
        <p:spPr>
          <a:xfrm>
            <a:off x="1289050" y="585788"/>
            <a:ext cx="4219575" cy="3165475"/>
          </a:xfrm>
          <a:prstGeom prst="rect">
            <a:avLst/>
          </a:prstGeom>
          <a:noFill/>
          <a:ln w="12700">
            <a:solidFill>
              <a:prstClr val="black"/>
            </a:solidFill>
          </a:ln>
        </p:spPr>
        <p:txBody>
          <a:bodyPr vert="horz" lIns="91433" tIns="45717" rIns="91433" bIns="45717" rtlCol="0" anchor="ctr"/>
          <a:lstStyle/>
          <a:p>
            <a:endParaRPr lang="en-ZA" dirty="0"/>
          </a:p>
        </p:txBody>
      </p:sp>
      <p:sp>
        <p:nvSpPr>
          <p:cNvPr id="5" name="Notes Placeholder 4"/>
          <p:cNvSpPr>
            <a:spLocks noGrp="1"/>
          </p:cNvSpPr>
          <p:nvPr>
            <p:ph type="body" sz="quarter" idx="3"/>
          </p:nvPr>
        </p:nvSpPr>
        <p:spPr>
          <a:xfrm>
            <a:off x="186983" y="4025267"/>
            <a:ext cx="6423713" cy="5248699"/>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1" y="9428584"/>
            <a:ext cx="2945659" cy="496332"/>
          </a:xfrm>
          <a:prstGeom prst="rect">
            <a:avLst/>
          </a:prstGeom>
        </p:spPr>
        <p:txBody>
          <a:bodyPr vert="horz" lIns="91433" tIns="45717" rIns="91433" bIns="45717" rtlCol="0" anchor="b"/>
          <a:lstStyle>
            <a:lvl1pPr algn="l">
              <a:defRPr sz="900">
                <a:latin typeface="Arial" pitchFamily="34" charset="0"/>
                <a:cs typeface="Arial" pitchFamily="34" charset="0"/>
              </a:defRPr>
            </a:lvl1pPr>
          </a:lstStyle>
          <a:p>
            <a:endParaRPr lang="en-ZA" dirty="0"/>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433" tIns="45717" rIns="91433" bIns="45717" rtlCol="0" anchor="b"/>
          <a:lstStyle>
            <a:lvl1pPr algn="r">
              <a:defRPr sz="900">
                <a:latin typeface="Arial" pitchFamily="34" charset="0"/>
                <a:cs typeface="Arial" pitchFamily="34" charset="0"/>
              </a:defRPr>
            </a:lvl1pPr>
          </a:lstStyle>
          <a:p>
            <a:fld id="{9D21D27B-F32E-4CDC-BF99-CE8020B4985A}" type="slidenum">
              <a:rPr lang="en-ZA" smtClean="0"/>
              <a:pPr/>
              <a:t>‹#›</a:t>
            </a:fld>
            <a:endParaRPr lang="en-ZA" dirty="0"/>
          </a:p>
        </p:txBody>
      </p:sp>
    </p:spTree>
    <p:extLst>
      <p:ext uri="{BB962C8B-B14F-4D97-AF65-F5344CB8AC3E}">
        <p14:creationId xmlns:p14="http://schemas.microsoft.com/office/powerpoint/2010/main" val="3706610943"/>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Bef>
        <a:spcPts val="100"/>
      </a:spcBef>
      <a:spcAft>
        <a:spcPts val="200"/>
      </a:spcAft>
      <a:defRPr sz="1000" kern="1200">
        <a:solidFill>
          <a:schemeClr val="tx1"/>
        </a:solidFill>
        <a:latin typeface="Arial" pitchFamily="34" charset="0"/>
        <a:ea typeface="+mn-ea"/>
        <a:cs typeface="Arial" pitchFamily="34" charset="0"/>
      </a:defRPr>
    </a:lvl1pPr>
    <a:lvl2pPr marL="177800" indent="-112713"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2pPr>
    <a:lvl3pPr marL="35560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3pPr>
    <a:lvl4pPr marL="62865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4pPr>
    <a:lvl5pPr marL="896938" indent="-117475"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1</a:t>
            </a:fld>
            <a:endParaRPr lang="en-ZA" dirty="0"/>
          </a:p>
        </p:txBody>
      </p:sp>
    </p:spTree>
    <p:extLst>
      <p:ext uri="{BB962C8B-B14F-4D97-AF65-F5344CB8AC3E}">
        <p14:creationId xmlns:p14="http://schemas.microsoft.com/office/powerpoint/2010/main" val="58670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39</a:t>
            </a:fld>
            <a:endParaRPr lang="en-ZA" dirty="0"/>
          </a:p>
        </p:txBody>
      </p:sp>
    </p:spTree>
    <p:extLst>
      <p:ext uri="{BB962C8B-B14F-4D97-AF65-F5344CB8AC3E}">
        <p14:creationId xmlns:p14="http://schemas.microsoft.com/office/powerpoint/2010/main" val="2043745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40</a:t>
            </a:fld>
            <a:endParaRPr lang="en-ZA" dirty="0"/>
          </a:p>
        </p:txBody>
      </p:sp>
    </p:spTree>
    <p:extLst>
      <p:ext uri="{BB962C8B-B14F-4D97-AF65-F5344CB8AC3E}">
        <p14:creationId xmlns:p14="http://schemas.microsoft.com/office/powerpoint/2010/main" val="386712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a:xfrm>
            <a:off x="8460432" y="6451452"/>
            <a:ext cx="581703" cy="288330"/>
          </a:xfrm>
        </p:spPr>
        <p:txBody>
          <a:bodyPr/>
          <a:lstStyle/>
          <a:p>
            <a:fld id="{26064075-3AAB-4C73-8B14-15F5C27661CD}" type="slidenum">
              <a:rPr lang="en-US" smtClean="0"/>
              <a:pPr/>
              <a:t>‹#›</a:t>
            </a:fld>
            <a:endParaRPr lang="en-US" dirty="0"/>
          </a:p>
        </p:txBody>
      </p:sp>
      <p:pic>
        <p:nvPicPr>
          <p:cNvPr id="5" name="Picture 4">
            <a:extLst>
              <a:ext uri="{FF2B5EF4-FFF2-40B4-BE49-F238E27FC236}">
                <a16:creationId xmlns:a16="http://schemas.microsoft.com/office/drawing/2014/main" id="{55180D7A-FDC1-1A4F-81B0-E7A3570515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Placeholder 7"/>
          <p:cNvSpPr>
            <a:spLocks noGrp="1"/>
          </p:cNvSpPr>
          <p:nvPr>
            <p:ph type="body" sz="quarter" idx="11" hasCustomPrompt="1"/>
          </p:nvPr>
        </p:nvSpPr>
        <p:spPr>
          <a:xfrm>
            <a:off x="623686" y="3717032"/>
            <a:ext cx="6337300" cy="288379"/>
          </a:xfrm>
        </p:spPr>
        <p:txBody>
          <a:bodyPr>
            <a:normAutofit/>
          </a:bodyPr>
          <a:lstStyle>
            <a:lvl1pPr algn="l">
              <a:defRPr sz="1400" b="0" cap="none">
                <a:solidFill>
                  <a:schemeClr val="bg1"/>
                </a:solidFill>
              </a:defRPr>
            </a:lvl1pPr>
            <a:lvl2pPr algn="r">
              <a:defRPr/>
            </a:lvl2pPr>
            <a:lvl3pPr algn="r">
              <a:defRPr/>
            </a:lvl3pPr>
            <a:lvl4pPr algn="r">
              <a:defRPr/>
            </a:lvl4pPr>
            <a:lvl5pPr algn="r">
              <a:defRPr/>
            </a:lvl5pPr>
          </a:lstStyle>
          <a:p>
            <a:pPr lvl="0"/>
            <a:r>
              <a:rPr lang="en-US" dirty="0"/>
              <a:t>Presented By: Name Surname</a:t>
            </a:r>
          </a:p>
        </p:txBody>
      </p:sp>
      <p:sp>
        <p:nvSpPr>
          <p:cNvPr id="3" name="Text Placeholder 2"/>
          <p:cNvSpPr>
            <a:spLocks noGrp="1"/>
          </p:cNvSpPr>
          <p:nvPr>
            <p:ph type="body" sz="quarter" idx="12"/>
          </p:nvPr>
        </p:nvSpPr>
        <p:spPr>
          <a:xfrm>
            <a:off x="611560" y="1773387"/>
            <a:ext cx="5904656" cy="1799629"/>
          </a:xfrm>
        </p:spPr>
        <p:txBody>
          <a:bodyPr>
            <a:normAutofit/>
          </a:bodyPr>
          <a:lstStyle>
            <a:lvl1pPr>
              <a:lnSpc>
                <a:spcPct val="100000"/>
              </a:lnSpc>
              <a:spcBef>
                <a:spcPts val="0"/>
              </a:spcBef>
              <a:defRPr sz="6000">
                <a:solidFill>
                  <a:schemeClr val="bg1">
                    <a:alpha val="70000"/>
                  </a:schemeClr>
                </a:solidFill>
                <a:latin typeface="Arial Black" panose="020B0A04020102020204" pitchFamily="34" charset="0"/>
              </a:defRPr>
            </a:lvl1pPr>
          </a:lstStyle>
          <a:p>
            <a:pPr lvl="0"/>
            <a:r>
              <a:rPr lang="en-US" dirty="0"/>
              <a:t>Click to edit</a:t>
            </a:r>
          </a:p>
        </p:txBody>
      </p:sp>
    </p:spTree>
    <p:extLst>
      <p:ext uri="{BB962C8B-B14F-4D97-AF65-F5344CB8AC3E}">
        <p14:creationId xmlns:p14="http://schemas.microsoft.com/office/powerpoint/2010/main" val="264469527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82A6CD-BA19-9C4B-8954-3CE929B029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056" y="1"/>
            <a:ext cx="9139887" cy="6857998"/>
          </a:xfrm>
          <a:prstGeom prst="rect">
            <a:avLst/>
          </a:prstGeom>
        </p:spPr>
      </p:pic>
      <p:sp>
        <p:nvSpPr>
          <p:cNvPr id="25" name="Text Placeholder 29">
            <a:extLst>
              <a:ext uri="{FF2B5EF4-FFF2-40B4-BE49-F238E27FC236}">
                <a16:creationId xmlns:a16="http://schemas.microsoft.com/office/drawing/2014/main" id="{2AA6B622-0BF1-744D-A7C6-B397A3552A5E}"/>
              </a:ext>
            </a:extLst>
          </p:cNvPr>
          <p:cNvSpPr>
            <a:spLocks noGrp="1"/>
          </p:cNvSpPr>
          <p:nvPr userDrawn="1">
            <p:ph type="body" sz="quarter" idx="25" hasCustomPrompt="1"/>
          </p:nvPr>
        </p:nvSpPr>
        <p:spPr>
          <a:xfrm>
            <a:off x="7236296" y="697852"/>
            <a:ext cx="1516007" cy="359073"/>
          </a:xfrm>
        </p:spPr>
        <p:txBody>
          <a:bodyPr>
            <a:noAutofit/>
          </a:bodyPr>
          <a:lstStyle>
            <a:lvl1pPr>
              <a:lnSpc>
                <a:spcPct val="100000"/>
              </a:lnSpc>
              <a:spcBef>
                <a:spcPts val="0"/>
              </a:spcBef>
              <a:defRPr sz="2000" b="1" i="0">
                <a:solidFill>
                  <a:schemeClr val="bg1">
                    <a:alpha val="75000"/>
                  </a:schemeClr>
                </a:solidFill>
                <a:latin typeface="Arial" panose="020B0604020202020204" pitchFamily="34" charset="0"/>
                <a:cs typeface="Arial" panose="020B0604020202020204" pitchFamily="34" charset="0"/>
              </a:defRPr>
            </a:lvl1pPr>
          </a:lstStyle>
          <a:p>
            <a:pPr lvl="0"/>
            <a:r>
              <a:rPr lang="en-US" dirty="0"/>
              <a:t>DDMMYY</a:t>
            </a:r>
          </a:p>
        </p:txBody>
      </p:sp>
      <p:sp>
        <p:nvSpPr>
          <p:cNvPr id="3" name="TextBox 2">
            <a:extLst>
              <a:ext uri="{FF2B5EF4-FFF2-40B4-BE49-F238E27FC236}">
                <a16:creationId xmlns:a16="http://schemas.microsoft.com/office/drawing/2014/main" id="{EB3B2BB3-DB64-4F45-BB78-04C10CB3E3EE}"/>
              </a:ext>
            </a:extLst>
          </p:cNvPr>
          <p:cNvSpPr txBox="1">
            <a:spLocks noChangeAspect="1"/>
          </p:cNvSpPr>
          <p:nvPr userDrawn="1"/>
        </p:nvSpPr>
        <p:spPr>
          <a:xfrm>
            <a:off x="2222903" y="417438"/>
            <a:ext cx="4770288" cy="923330"/>
          </a:xfrm>
          <a:prstGeom prst="rect">
            <a:avLst/>
          </a:prstGeom>
          <a:noFill/>
        </p:spPr>
        <p:txBody>
          <a:bodyPr wrap="square" rtlCol="0">
            <a:noAutofit/>
          </a:bodyPr>
          <a:lstStyle/>
          <a:p>
            <a:r>
              <a:rPr lang="en-US" sz="5400" b="1" i="0" dirty="0">
                <a:solidFill>
                  <a:schemeClr val="bg1"/>
                </a:solidFill>
                <a:latin typeface="Arial Black" panose="020B0604020202020204" pitchFamily="34" charset="0"/>
                <a:cs typeface="Arial Black" panose="020B0604020202020204" pitchFamily="34" charset="0"/>
              </a:rPr>
              <a:t>CONTENTS</a:t>
            </a:r>
          </a:p>
        </p:txBody>
      </p:sp>
      <p:sp>
        <p:nvSpPr>
          <p:cNvPr id="101" name="Text Placeholder 9"/>
          <p:cNvSpPr>
            <a:spLocks noGrp="1"/>
          </p:cNvSpPr>
          <p:nvPr userDrawn="1">
            <p:ph type="body" sz="quarter" idx="11" hasCustomPrompt="1"/>
          </p:nvPr>
        </p:nvSpPr>
        <p:spPr>
          <a:xfrm>
            <a:off x="937545"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28" name="Text Placeholder 9">
            <a:extLst>
              <a:ext uri="{FF2B5EF4-FFF2-40B4-BE49-F238E27FC236}">
                <a16:creationId xmlns:a16="http://schemas.microsoft.com/office/drawing/2014/main" id="{2B29AD5E-7392-9841-A823-B33E89A515DB}"/>
              </a:ext>
            </a:extLst>
          </p:cNvPr>
          <p:cNvSpPr>
            <a:spLocks noGrp="1"/>
          </p:cNvSpPr>
          <p:nvPr userDrawn="1">
            <p:ph type="body" sz="quarter" idx="26" hasCustomPrompt="1"/>
          </p:nvPr>
        </p:nvSpPr>
        <p:spPr>
          <a:xfrm>
            <a:off x="937545"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30" name="Text Placeholder 9">
            <a:extLst>
              <a:ext uri="{FF2B5EF4-FFF2-40B4-BE49-F238E27FC236}">
                <a16:creationId xmlns:a16="http://schemas.microsoft.com/office/drawing/2014/main" id="{6816232A-F3CB-D447-8022-4BD9990A439B}"/>
              </a:ext>
            </a:extLst>
          </p:cNvPr>
          <p:cNvSpPr>
            <a:spLocks noGrp="1"/>
          </p:cNvSpPr>
          <p:nvPr userDrawn="1">
            <p:ph type="body" sz="quarter" idx="27" hasCustomPrompt="1"/>
          </p:nvPr>
        </p:nvSpPr>
        <p:spPr>
          <a:xfrm>
            <a:off x="937545"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32" name="Text Placeholder 9">
            <a:extLst>
              <a:ext uri="{FF2B5EF4-FFF2-40B4-BE49-F238E27FC236}">
                <a16:creationId xmlns:a16="http://schemas.microsoft.com/office/drawing/2014/main" id="{CCB49BCD-8B10-FD4C-B49A-A6B4FBF7103E}"/>
              </a:ext>
            </a:extLst>
          </p:cNvPr>
          <p:cNvSpPr>
            <a:spLocks noGrp="1"/>
          </p:cNvSpPr>
          <p:nvPr userDrawn="1">
            <p:ph type="body" sz="quarter" idx="28" hasCustomPrompt="1"/>
          </p:nvPr>
        </p:nvSpPr>
        <p:spPr>
          <a:xfrm>
            <a:off x="937545"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34" name="Text Placeholder 9">
            <a:extLst>
              <a:ext uri="{FF2B5EF4-FFF2-40B4-BE49-F238E27FC236}">
                <a16:creationId xmlns:a16="http://schemas.microsoft.com/office/drawing/2014/main" id="{3422652B-9A47-2542-A6A9-D19D02219168}"/>
              </a:ext>
            </a:extLst>
          </p:cNvPr>
          <p:cNvSpPr>
            <a:spLocks noGrp="1"/>
          </p:cNvSpPr>
          <p:nvPr userDrawn="1">
            <p:ph type="body" sz="quarter" idx="29" hasCustomPrompt="1"/>
          </p:nvPr>
        </p:nvSpPr>
        <p:spPr>
          <a:xfrm>
            <a:off x="937545"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36" name="Text Placeholder 9">
            <a:extLst>
              <a:ext uri="{FF2B5EF4-FFF2-40B4-BE49-F238E27FC236}">
                <a16:creationId xmlns:a16="http://schemas.microsoft.com/office/drawing/2014/main" id="{5463F5D0-BF93-9C42-87AF-40163B773682}"/>
              </a:ext>
            </a:extLst>
          </p:cNvPr>
          <p:cNvSpPr>
            <a:spLocks noGrp="1"/>
          </p:cNvSpPr>
          <p:nvPr userDrawn="1">
            <p:ph type="body" sz="quarter" idx="30" hasCustomPrompt="1"/>
          </p:nvPr>
        </p:nvSpPr>
        <p:spPr>
          <a:xfrm>
            <a:off x="937545"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145" name="Text Placeholder 9">
            <a:extLst>
              <a:ext uri="{FF2B5EF4-FFF2-40B4-BE49-F238E27FC236}">
                <a16:creationId xmlns:a16="http://schemas.microsoft.com/office/drawing/2014/main" id="{2E7035A3-6D45-C346-A699-80647324C532}"/>
              </a:ext>
            </a:extLst>
          </p:cNvPr>
          <p:cNvSpPr>
            <a:spLocks noGrp="1"/>
          </p:cNvSpPr>
          <p:nvPr>
            <p:ph type="body" sz="quarter" idx="31" hasCustomPrompt="1"/>
          </p:nvPr>
        </p:nvSpPr>
        <p:spPr>
          <a:xfrm>
            <a:off x="5603674"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146" name="Text Placeholder 9">
            <a:extLst>
              <a:ext uri="{FF2B5EF4-FFF2-40B4-BE49-F238E27FC236}">
                <a16:creationId xmlns:a16="http://schemas.microsoft.com/office/drawing/2014/main" id="{1C3891D5-696A-BE44-9CC0-AB596136E0C4}"/>
              </a:ext>
            </a:extLst>
          </p:cNvPr>
          <p:cNvSpPr>
            <a:spLocks noGrp="1"/>
          </p:cNvSpPr>
          <p:nvPr>
            <p:ph type="body" sz="quarter" idx="32" hasCustomPrompt="1"/>
          </p:nvPr>
        </p:nvSpPr>
        <p:spPr>
          <a:xfrm>
            <a:off x="5603674"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147" name="Text Placeholder 9">
            <a:extLst>
              <a:ext uri="{FF2B5EF4-FFF2-40B4-BE49-F238E27FC236}">
                <a16:creationId xmlns:a16="http://schemas.microsoft.com/office/drawing/2014/main" id="{358326CE-2B52-C943-9EBD-4B288F945F69}"/>
              </a:ext>
            </a:extLst>
          </p:cNvPr>
          <p:cNvSpPr>
            <a:spLocks noGrp="1"/>
          </p:cNvSpPr>
          <p:nvPr>
            <p:ph type="body" sz="quarter" idx="33" hasCustomPrompt="1"/>
          </p:nvPr>
        </p:nvSpPr>
        <p:spPr>
          <a:xfrm>
            <a:off x="5603674"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148" name="Text Placeholder 9">
            <a:extLst>
              <a:ext uri="{FF2B5EF4-FFF2-40B4-BE49-F238E27FC236}">
                <a16:creationId xmlns:a16="http://schemas.microsoft.com/office/drawing/2014/main" id="{E2FB04FA-0EFD-B848-A836-D197378B8682}"/>
              </a:ext>
            </a:extLst>
          </p:cNvPr>
          <p:cNvSpPr>
            <a:spLocks noGrp="1"/>
          </p:cNvSpPr>
          <p:nvPr>
            <p:ph type="body" sz="quarter" idx="34" hasCustomPrompt="1"/>
          </p:nvPr>
        </p:nvSpPr>
        <p:spPr>
          <a:xfrm>
            <a:off x="5603674"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149" name="Text Placeholder 9">
            <a:extLst>
              <a:ext uri="{FF2B5EF4-FFF2-40B4-BE49-F238E27FC236}">
                <a16:creationId xmlns:a16="http://schemas.microsoft.com/office/drawing/2014/main" id="{9B27ADB4-FB91-8244-B6E3-9ADE952136CD}"/>
              </a:ext>
            </a:extLst>
          </p:cNvPr>
          <p:cNvSpPr>
            <a:spLocks noGrp="1"/>
          </p:cNvSpPr>
          <p:nvPr>
            <p:ph type="body" sz="quarter" idx="35" hasCustomPrompt="1"/>
          </p:nvPr>
        </p:nvSpPr>
        <p:spPr>
          <a:xfrm>
            <a:off x="5603674"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150" name="Text Placeholder 9">
            <a:extLst>
              <a:ext uri="{FF2B5EF4-FFF2-40B4-BE49-F238E27FC236}">
                <a16:creationId xmlns:a16="http://schemas.microsoft.com/office/drawing/2014/main" id="{2FA124B4-C836-A94F-B3D5-25ED5C93214C}"/>
              </a:ext>
            </a:extLst>
          </p:cNvPr>
          <p:cNvSpPr>
            <a:spLocks noGrp="1"/>
          </p:cNvSpPr>
          <p:nvPr>
            <p:ph type="body" sz="quarter" idx="36" hasCustomPrompt="1"/>
          </p:nvPr>
        </p:nvSpPr>
        <p:spPr>
          <a:xfrm>
            <a:off x="5603674"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4" name="Slide Number Placeholder 3"/>
          <p:cNvSpPr>
            <a:spLocks noGrp="1"/>
          </p:cNvSpPr>
          <p:nvPr>
            <p:ph type="sldNum" sz="quarter" idx="37"/>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1058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rId3" action="ppaction://hlinksldjump"/>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rId3" action="ppaction://hlinksldjump"/>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rId3" action="ppaction://hlinksldjump"/>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rId3" action="ppaction://hlinksldjump"/>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rId3" action="ppaction://hlinksldjump"/>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dirty="0"/>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dirty="0"/>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9361" y="-127796"/>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69841A-8E62-0642-ADA9-4F5510AE0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 action="ppaction://noaction"/>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 action="ppaction://noaction"/>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73ABE00-25CF-7044-B734-B93F95E038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11"/>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49D45D-CC72-8C44-A810-4D11499C15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C7B6E52-2C47-9042-96C9-0DFF5F1DD6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AB71762-6621-634C-84DD-5F2BC4D2B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D2CE4E9-CAE1-EC46-9033-75B7E6C55E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133C494-EAE3-8342-BB55-157276E66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7D028A-131F-1141-A82A-6F0DE2EEEC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9311D-9A98-B94B-A168-CA65B9223F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8AA0D84-C9E7-A443-AE80-C37D8316A6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 action="ppaction://noaction"/>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E0E27B-3784-184D-8A0E-474BF27590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 action="ppaction://noaction"/>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 action="ppaction://noaction"/>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D7B3EA-D269-3B42-9B9B-D08D95709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7A58D55-09C9-1648-A456-1ACD235B74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259961-9561-4A4D-9E3B-C90B077326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1A2264D-3827-EC4E-A5B2-1876B42A69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 action="ppaction://noaction"/>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A2761C-563F-1141-9E42-1F14C10BBB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3D6A87-F723-BF4A-9664-3255918240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F83A80B-E065-2C45-8801-B3A680A7BD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CF1266-AA27-C04C-8F8C-057F41AC4F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939350D-AE2C-284C-B539-8A85D69D1C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 action="ppaction://noaction"/>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5CE38BB-B749-AD41-8525-E9D0E2A1E5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B70A4FE-5D86-AF48-9381-1BD79B8DA6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C1E47A1-55BB-6841-83C6-755404065C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D642DB6-F2D3-E442-8149-916ED7B86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CD4407D-667E-3D4D-BE99-97112A4DC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 action="ppaction://noaction"/>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78298C-6743-C641-8CC0-9B9C422F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6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D450D08-D276-46CC-B20B-44CB627CC2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8" name="Rectangle 17">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4" name="Rectangle 33">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Slide Number Placeholder 1"/>
          <p:cNvSpPr>
            <a:spLocks noGrp="1"/>
          </p:cNvSpPr>
          <p:nvPr>
            <p:ph type="sldNum" sz="quarter" idx="21"/>
          </p:nvPr>
        </p:nvSpPr>
        <p:spPr>
          <a:xfrm>
            <a:off x="8761060" y="6542180"/>
            <a:ext cx="352579" cy="288330"/>
          </a:xfrm>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6601105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hlinkClick r:id="rId2" action="ppaction://hlinksldjump"/>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80528" y="-162780"/>
            <a:ext cx="9505056" cy="7128792"/>
          </a:xfrm>
          <a:prstGeom prst="rect">
            <a:avLst/>
          </a:prstGeom>
        </p:spPr>
      </p:pic>
      <p:sp>
        <p:nvSpPr>
          <p:cNvPr id="2" name="Rectangle 1">
            <a:extLst>
              <a:ext uri="{FF2B5EF4-FFF2-40B4-BE49-F238E27FC236}">
                <a16:creationId xmlns:a16="http://schemas.microsoft.com/office/drawing/2014/main" id="{91EC6CC5-F656-5348-B556-C96D8433E675}"/>
              </a:ext>
            </a:extLst>
          </p:cNvPr>
          <p:cNvSpPr/>
          <p:nvPr userDrawn="1"/>
        </p:nvSpPr>
        <p:spPr>
          <a:xfrm>
            <a:off x="5580112" y="2132856"/>
            <a:ext cx="2646878" cy="1569660"/>
          </a:xfrm>
          <a:prstGeom prst="rect">
            <a:avLst/>
          </a:prstGeom>
        </p:spPr>
        <p:txBody>
          <a:bodyPr wrap="none">
            <a:spAutoFit/>
          </a:bodyPr>
          <a:lstStyle/>
          <a:p>
            <a:pPr algn="ctr">
              <a:spcBef>
                <a:spcPct val="0"/>
              </a:spcBef>
            </a:pP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THANK</a:t>
            </a:r>
            <a:b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b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YOU</a:t>
            </a:r>
          </a:p>
        </p:txBody>
      </p:sp>
    </p:spTree>
    <p:extLst>
      <p:ext uri="{BB962C8B-B14F-4D97-AF65-F5344CB8AC3E}">
        <p14:creationId xmlns:p14="http://schemas.microsoft.com/office/powerpoint/2010/main" val="404045476"/>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1114599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6" y="1556940"/>
            <a:ext cx="8642349" cy="518442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 name="Slide Number Placeholder 1"/>
          <p:cNvSpPr>
            <a:spLocks noGrp="1"/>
          </p:cNvSpPr>
          <p:nvPr>
            <p:ph type="sldNum" sz="quarter" idx="4"/>
          </p:nvPr>
        </p:nvSpPr>
        <p:spPr>
          <a:xfrm>
            <a:off x="8761060" y="6542180"/>
            <a:ext cx="352579" cy="288330"/>
          </a:xfrm>
          <a:prstGeom prst="rect">
            <a:avLst/>
          </a:prstGeom>
        </p:spPr>
        <p:txBody>
          <a:bodyPr vert="horz" lIns="0" tIns="45720" rIns="0" bIns="45720" rtlCol="0" anchor="ctr"/>
          <a:lstStyle>
            <a:lvl1pPr algn="r">
              <a:defRPr sz="1050" b="1">
                <a:solidFill>
                  <a:srgbClr val="0286A5"/>
                </a:solidFill>
                <a:latin typeface="Arial" panose="020B0604020202020204" pitchFamily="34" charset="0"/>
                <a:cs typeface="Arial" panose="020B0604020202020204" pitchFamily="34" charset="0"/>
              </a:defRPr>
            </a:lvl1pPr>
          </a:lstStyle>
          <a:p>
            <a:fld id="{26064075-3AAB-4C73-8B14-15F5C27661CD}" type="slidenum">
              <a:rPr lang="en-US" smtClean="0"/>
              <a:pPr/>
              <a:t>‹#›</a:t>
            </a:fld>
            <a:endParaRPr lang="en-US" dirty="0"/>
          </a:p>
        </p:txBody>
      </p:sp>
      <p:sp>
        <p:nvSpPr>
          <p:cNvPr id="4" name="MSIPCMContentMarking" descr="{&quot;HashCode&quot;:-639906138,&quot;Placement&quot;:&quot;Footer&quot;,&quot;Top&quot;:519.343,&quot;Left&quot;:648.568237,&quot;SlideWidth&quot;:720,&quot;SlideHeight&quot;:540}">
            <a:extLst>
              <a:ext uri="{FF2B5EF4-FFF2-40B4-BE49-F238E27FC236}">
                <a16:creationId xmlns:a16="http://schemas.microsoft.com/office/drawing/2014/main" id="{754E00A2-BBD9-ADB3-FA9D-97009A6AB046}"/>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5" name="MSIPCMContentMarking" descr="{&quot;HashCode&quot;:-662623850,&quot;Placement&quot;:&quot;Header&quot;,&quot;Top&quot;:0.0,&quot;Left&quot;:324.2841,&quot;SlideWidth&quot;:720,&quot;SlideHeight&quot;:540}">
            <a:extLst>
              <a:ext uri="{FF2B5EF4-FFF2-40B4-BE49-F238E27FC236}">
                <a16:creationId xmlns:a16="http://schemas.microsoft.com/office/drawing/2014/main" id="{6FFD3882-6AE5-9322-BE94-65548B92EF06}"/>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332924136"/>
      </p:ext>
    </p:extLst>
  </p:cSld>
  <p:clrMap bg1="lt1" tx1="dk1" bg2="lt2" tx2="dk2" accent1="accent1" accent2="accent2" accent3="accent3" accent4="accent4" accent5="accent5" accent6="accent6" hlink="hlink" folHlink="folHlink"/>
  <p:sldLayoutIdLst>
    <p:sldLayoutId id="2147483733" r:id="rId1"/>
    <p:sldLayoutId id="2147483794" r:id="rId2"/>
    <p:sldLayoutId id="2147483710" r:id="rId3"/>
    <p:sldLayoutId id="2147483795" r:id="rId4"/>
    <p:sldLayoutId id="2147483796" r:id="rId5"/>
    <p:sldLayoutId id="2147483797" r:id="rId6"/>
    <p:sldLayoutId id="2147483803" r:id="rId7"/>
    <p:sldLayoutId id="2147483798" r:id="rId8"/>
    <p:sldLayoutId id="2147483799" r:id="rId9"/>
    <p:sldLayoutId id="2147483800" r:id="rId10"/>
    <p:sldLayoutId id="2147483801" r:id="rId11"/>
    <p:sldLayoutId id="2147483802" r:id="rId12"/>
    <p:sldLayoutId id="2147483747" r:id="rId13"/>
    <p:sldLayoutId id="2147483769" r:id="rId14"/>
    <p:sldLayoutId id="2147483770" r:id="rId15"/>
    <p:sldLayoutId id="2147483771" r:id="rId16"/>
    <p:sldLayoutId id="2147483772" r:id="rId17"/>
    <p:sldLayoutId id="2147483714" r:id="rId18"/>
    <p:sldLayoutId id="2147483746" r:id="rId19"/>
    <p:sldLayoutId id="2147483773" r:id="rId20"/>
    <p:sldLayoutId id="2147483774" r:id="rId21"/>
    <p:sldLayoutId id="2147483776" r:id="rId22"/>
    <p:sldLayoutId id="2147483775" r:id="rId23"/>
    <p:sldLayoutId id="2147483719" r:id="rId24"/>
    <p:sldLayoutId id="2147483741" r:id="rId25"/>
    <p:sldLayoutId id="2147483777" r:id="rId26"/>
    <p:sldLayoutId id="2147483778" r:id="rId27"/>
    <p:sldLayoutId id="2147483779" r:id="rId28"/>
    <p:sldLayoutId id="2147483780" r:id="rId29"/>
    <p:sldLayoutId id="2147483720" r:id="rId30"/>
    <p:sldLayoutId id="2147483742" r:id="rId31"/>
    <p:sldLayoutId id="2147483781" r:id="rId32"/>
    <p:sldLayoutId id="2147483782" r:id="rId33"/>
    <p:sldLayoutId id="2147483783" r:id="rId34"/>
    <p:sldLayoutId id="2147483784" r:id="rId35"/>
    <p:sldLayoutId id="2147483724" r:id="rId36"/>
    <p:sldLayoutId id="2147483743" r:id="rId37"/>
    <p:sldLayoutId id="2147483785" r:id="rId38"/>
    <p:sldLayoutId id="2147483786" r:id="rId39"/>
    <p:sldLayoutId id="2147483787" r:id="rId40"/>
    <p:sldLayoutId id="2147483788" r:id="rId41"/>
    <p:sldLayoutId id="2147483739" r:id="rId42"/>
    <p:sldLayoutId id="2147483744" r:id="rId43"/>
    <p:sldLayoutId id="2147483789" r:id="rId44"/>
    <p:sldLayoutId id="2147483790" r:id="rId45"/>
    <p:sldLayoutId id="2147483791" r:id="rId46"/>
    <p:sldLayoutId id="2147483792" r:id="rId47"/>
    <p:sldLayoutId id="2147483728" r:id="rId48"/>
    <p:sldLayoutId id="2147483745" r:id="rId49"/>
    <p:sldLayoutId id="2147483810" r:id="rId50"/>
    <p:sldLayoutId id="2147483692" r:id="rId51"/>
    <p:sldLayoutId id="2147483748" r:id="rId52"/>
  </p:sldLayoutIdLst>
  <p:hf hdr="0" ftr="0" dt="0"/>
  <p:txStyles>
    <p:title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all"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895" userDrawn="1">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1"/>
          </p:nvPr>
        </p:nvSpPr>
        <p:spPr>
          <a:xfrm>
            <a:off x="623686" y="3284810"/>
            <a:ext cx="6337300" cy="288379"/>
          </a:xfrm>
        </p:spPr>
        <p:txBody>
          <a:bodyPr/>
          <a:lstStyle/>
          <a:p>
            <a:pPr algn="l"/>
            <a:r>
              <a:rPr lang="en-GB" sz="1800" b="1" dirty="0">
                <a:effectLst/>
                <a:latin typeface="Arial" panose="020B0604020202020204" pitchFamily="34" charset="0"/>
                <a:ea typeface="Times New Roman" panose="02020603050405020304" pitchFamily="18" charset="0"/>
              </a:rPr>
              <a:t>COR7834/2025</a:t>
            </a:r>
            <a:endParaRPr lang="en-US" b="1" dirty="0">
              <a:solidFill>
                <a:schemeClr val="bg1"/>
              </a:solidFill>
            </a:endParaRPr>
          </a:p>
        </p:txBody>
      </p:sp>
      <p:sp>
        <p:nvSpPr>
          <p:cNvPr id="11" name="Text Placeholder 10"/>
          <p:cNvSpPr>
            <a:spLocks noGrp="1"/>
          </p:cNvSpPr>
          <p:nvPr>
            <p:ph type="body" sz="quarter" idx="12"/>
          </p:nvPr>
        </p:nvSpPr>
        <p:spPr>
          <a:xfrm>
            <a:off x="251520" y="1412785"/>
            <a:ext cx="8712968" cy="830997"/>
          </a:xfrm>
        </p:spPr>
        <p:txBody>
          <a:bodyPr wrap="square">
            <a:spAutoFit/>
          </a:bodyPr>
          <a:lstStyle/>
          <a:p>
            <a:pPr algn="l" hangingPunct="0">
              <a:spcBef>
                <a:spcPts val="600"/>
              </a:spcBef>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REQUEST FOR BIDS FOR THE PROVISION OF COMMUNICATIONS AND PR MANAGEMENT SERVICES FOR A PERIOD NOT EXCEEDING 3 YEARS AT AIRPORTS COMPANY SOUTH AFRICA.</a:t>
            </a:r>
          </a:p>
        </p:txBody>
      </p:sp>
      <p:cxnSp>
        <p:nvCxnSpPr>
          <p:cNvPr id="6" name="Straight Connector 5"/>
          <p:cNvCxnSpPr/>
          <p:nvPr/>
        </p:nvCxnSpPr>
        <p:spPr>
          <a:xfrm>
            <a:off x="642472" y="3068786"/>
            <a:ext cx="28494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1">
            <a:extLst>
              <a:ext uri="{FF2B5EF4-FFF2-40B4-BE49-F238E27FC236}">
                <a16:creationId xmlns:a16="http://schemas.microsoft.com/office/drawing/2014/main" id="{608AFA6E-EF98-3243-A705-06D0B35C6994}"/>
              </a:ext>
            </a:extLst>
          </p:cNvPr>
          <p:cNvSpPr txBox="1">
            <a:spLocks/>
          </p:cNvSpPr>
          <p:nvPr/>
        </p:nvSpPr>
        <p:spPr>
          <a:xfrm>
            <a:off x="623686" y="6408021"/>
            <a:ext cx="6337300" cy="288379"/>
          </a:xfrm>
          <a:prstGeom prst="rect">
            <a:avLst/>
          </a:prstGeom>
        </p:spPr>
        <p:txBody>
          <a:bodyPr vert="horz" lIns="0" tIns="0" rIns="0" bIns="0" rtlCol="0">
            <a:normAutofit/>
          </a:bodyPr>
          <a:lstStyle>
            <a:lvl1pPr marL="0" indent="0" algn="l" defTabSz="914400" rtl="0" eaLnBrk="1" latinLnBrk="0" hangingPunct="1">
              <a:lnSpc>
                <a:spcPct val="110000"/>
              </a:lnSpc>
              <a:spcBef>
                <a:spcPts val="1200"/>
              </a:spcBef>
              <a:spcAft>
                <a:spcPts val="400"/>
              </a:spcAft>
              <a:buFont typeface="Arial" pitchFamily="34" charset="0"/>
              <a:buNone/>
              <a:defRPr sz="1400" b="0" kern="1200" cap="none" baseline="0">
                <a:solidFill>
                  <a:schemeClr val="bg1"/>
                </a:solidFill>
                <a:latin typeface="Arial" panose="020B0604020202020204" pitchFamily="34" charset="0"/>
                <a:ea typeface="+mn-ea"/>
                <a:cs typeface="Arial" panose="020B0604020202020204" pitchFamily="34" charset="0"/>
              </a:defRPr>
            </a:lvl1pPr>
            <a:lvl2pPr marL="268288" indent="-166688" algn="r"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r"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a:p>
        </p:txBody>
      </p:sp>
    </p:spTree>
    <p:extLst>
      <p:ext uri="{BB962C8B-B14F-4D97-AF65-F5344CB8AC3E}">
        <p14:creationId xmlns:p14="http://schemas.microsoft.com/office/powerpoint/2010/main" val="428894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9C1F44-CC69-415D-9069-F3C1E7C364FC}"/>
              </a:ext>
            </a:extLst>
          </p:cNvPr>
          <p:cNvSpPr>
            <a:spLocks noGrp="1"/>
          </p:cNvSpPr>
          <p:nvPr>
            <p:ph type="body" sz="quarter" idx="11"/>
          </p:nvPr>
        </p:nvSpPr>
        <p:spPr>
          <a:xfrm>
            <a:off x="539552" y="1988840"/>
            <a:ext cx="3268011" cy="187231"/>
          </a:xfrm>
          <a:solidFill>
            <a:schemeClr val="tx1"/>
          </a:solidFill>
        </p:spPr>
        <p:txBody>
          <a:bodyPr/>
          <a:lstStyle/>
          <a:p>
            <a:r>
              <a:rPr lang="en-ZA" sz="1800" b="1" dirty="0"/>
              <a:t>1</a:t>
            </a:r>
            <a:r>
              <a:rPr lang="en-ZA" sz="1800" dirty="0"/>
              <a:t>| Opening and Welcome</a:t>
            </a:r>
          </a:p>
        </p:txBody>
      </p:sp>
      <p:sp>
        <p:nvSpPr>
          <p:cNvPr id="4" name="Text Placeholder 3">
            <a:extLst>
              <a:ext uri="{FF2B5EF4-FFF2-40B4-BE49-F238E27FC236}">
                <a16:creationId xmlns:a16="http://schemas.microsoft.com/office/drawing/2014/main" id="{46118340-C044-40D8-8EFC-041F2ABAE581}"/>
              </a:ext>
            </a:extLst>
          </p:cNvPr>
          <p:cNvSpPr>
            <a:spLocks noGrp="1"/>
          </p:cNvSpPr>
          <p:nvPr>
            <p:ph type="body" sz="quarter" idx="26"/>
          </p:nvPr>
        </p:nvSpPr>
        <p:spPr>
          <a:xfrm>
            <a:off x="539552" y="2754786"/>
            <a:ext cx="3384376" cy="187231"/>
          </a:xfrm>
          <a:solidFill>
            <a:schemeClr val="tx1"/>
          </a:solidFill>
        </p:spPr>
        <p:txBody>
          <a:bodyPr/>
          <a:lstStyle/>
          <a:p>
            <a:r>
              <a:rPr lang="en-ZA" sz="1800" b="1" dirty="0"/>
              <a:t>2| </a:t>
            </a:r>
            <a:r>
              <a:rPr lang="en-ZA" sz="1800" dirty="0"/>
              <a:t>Key Dates &amp; Instructions</a:t>
            </a:r>
            <a:endParaRPr lang="en-ZA" dirty="0"/>
          </a:p>
        </p:txBody>
      </p:sp>
      <p:sp>
        <p:nvSpPr>
          <p:cNvPr id="5" name="Text Placeholder 4">
            <a:extLst>
              <a:ext uri="{FF2B5EF4-FFF2-40B4-BE49-F238E27FC236}">
                <a16:creationId xmlns:a16="http://schemas.microsoft.com/office/drawing/2014/main" id="{1FF1B013-18AC-44CC-8CD3-93E6C8500865}"/>
              </a:ext>
            </a:extLst>
          </p:cNvPr>
          <p:cNvSpPr>
            <a:spLocks noGrp="1"/>
          </p:cNvSpPr>
          <p:nvPr>
            <p:ph type="body" sz="quarter" idx="27"/>
          </p:nvPr>
        </p:nvSpPr>
        <p:spPr>
          <a:xfrm>
            <a:off x="539552" y="3520099"/>
            <a:ext cx="3384376" cy="366767"/>
          </a:xfrm>
          <a:solidFill>
            <a:schemeClr val="tx1"/>
          </a:solidFill>
        </p:spPr>
        <p:txBody>
          <a:bodyPr/>
          <a:lstStyle/>
          <a:p>
            <a:r>
              <a:rPr lang="en-ZA" sz="1800" b="1" dirty="0"/>
              <a:t>3| </a:t>
            </a:r>
            <a:r>
              <a:rPr lang="en-ZA" sz="1800" dirty="0"/>
              <a:t>Background and Scope of </a:t>
            </a:r>
          </a:p>
          <a:p>
            <a:r>
              <a:rPr lang="en-ZA" sz="1800" dirty="0"/>
              <a:t>    Works</a:t>
            </a:r>
            <a:endParaRPr lang="en-ZA" dirty="0"/>
          </a:p>
        </p:txBody>
      </p:sp>
      <p:sp>
        <p:nvSpPr>
          <p:cNvPr id="8" name="Text Placeholder 7">
            <a:extLst>
              <a:ext uri="{FF2B5EF4-FFF2-40B4-BE49-F238E27FC236}">
                <a16:creationId xmlns:a16="http://schemas.microsoft.com/office/drawing/2014/main" id="{7326A436-9D9F-4549-BBF0-F804C4947A6E}"/>
              </a:ext>
            </a:extLst>
          </p:cNvPr>
          <p:cNvSpPr>
            <a:spLocks noGrp="1"/>
          </p:cNvSpPr>
          <p:nvPr>
            <p:ph type="body" sz="quarter" idx="30"/>
          </p:nvPr>
        </p:nvSpPr>
        <p:spPr>
          <a:xfrm>
            <a:off x="5182119" y="2089912"/>
            <a:ext cx="3384376" cy="187231"/>
          </a:xfrm>
          <a:solidFill>
            <a:schemeClr val="tx1"/>
          </a:solidFill>
        </p:spPr>
        <p:txBody>
          <a:bodyPr/>
          <a:lstStyle/>
          <a:p>
            <a:r>
              <a:rPr lang="en-ZA" sz="1800" b="1" dirty="0"/>
              <a:t>4|  </a:t>
            </a:r>
            <a:r>
              <a:rPr lang="en-ZA" sz="1800" dirty="0"/>
              <a:t>Tender Evaluation Criteria</a:t>
            </a:r>
          </a:p>
        </p:txBody>
      </p:sp>
      <p:sp>
        <p:nvSpPr>
          <p:cNvPr id="9" name="Text Placeholder 8">
            <a:extLst>
              <a:ext uri="{FF2B5EF4-FFF2-40B4-BE49-F238E27FC236}">
                <a16:creationId xmlns:a16="http://schemas.microsoft.com/office/drawing/2014/main" id="{0C6F439D-303D-4075-9F30-2CBDC12737D6}"/>
              </a:ext>
            </a:extLst>
          </p:cNvPr>
          <p:cNvSpPr>
            <a:spLocks noGrp="1"/>
          </p:cNvSpPr>
          <p:nvPr>
            <p:ph type="body" sz="quarter" idx="31"/>
          </p:nvPr>
        </p:nvSpPr>
        <p:spPr>
          <a:xfrm>
            <a:off x="5177616" y="2848401"/>
            <a:ext cx="3384376" cy="187231"/>
          </a:xfrm>
          <a:solidFill>
            <a:schemeClr val="tx1"/>
          </a:solidFill>
        </p:spPr>
        <p:txBody>
          <a:bodyPr/>
          <a:lstStyle/>
          <a:p>
            <a:r>
              <a:rPr lang="en-ZA" sz="1800" b="1" dirty="0"/>
              <a:t>5|</a:t>
            </a:r>
            <a:r>
              <a:rPr lang="en-ZA" sz="1800" dirty="0"/>
              <a:t> Price and Preference</a:t>
            </a:r>
            <a:endParaRPr lang="en-US" dirty="0"/>
          </a:p>
        </p:txBody>
      </p:sp>
      <p:sp>
        <p:nvSpPr>
          <p:cNvPr id="10" name="Text Placeholder 9">
            <a:extLst>
              <a:ext uri="{FF2B5EF4-FFF2-40B4-BE49-F238E27FC236}">
                <a16:creationId xmlns:a16="http://schemas.microsoft.com/office/drawing/2014/main" id="{3DEFA783-DE64-47D4-BC46-4E6FAAA2FD68}"/>
              </a:ext>
            </a:extLst>
          </p:cNvPr>
          <p:cNvSpPr>
            <a:spLocks noGrp="1"/>
          </p:cNvSpPr>
          <p:nvPr>
            <p:ph type="body" sz="quarter" idx="32"/>
          </p:nvPr>
        </p:nvSpPr>
        <p:spPr>
          <a:xfrm>
            <a:off x="5177616" y="3622277"/>
            <a:ext cx="3384376" cy="366767"/>
          </a:xfrm>
          <a:solidFill>
            <a:schemeClr val="tx1"/>
          </a:solidFill>
        </p:spPr>
        <p:txBody>
          <a:bodyPr/>
          <a:lstStyle/>
          <a:p>
            <a:r>
              <a:rPr lang="en-ZA" sz="1800" b="1" dirty="0"/>
              <a:t>6</a:t>
            </a:r>
            <a:r>
              <a:rPr lang="en-ZA" sz="1800" dirty="0"/>
              <a:t>| Attendance Register and</a:t>
            </a:r>
          </a:p>
          <a:p>
            <a:r>
              <a:rPr lang="en-ZA" sz="1800" dirty="0"/>
              <a:t>    Questions</a:t>
            </a:r>
            <a:endParaRPr lang="en-US" sz="1800" dirty="0"/>
          </a:p>
        </p:txBody>
      </p:sp>
      <p:sp>
        <p:nvSpPr>
          <p:cNvPr id="15" name="Slide Number Placeholder 14">
            <a:extLst>
              <a:ext uri="{FF2B5EF4-FFF2-40B4-BE49-F238E27FC236}">
                <a16:creationId xmlns:a16="http://schemas.microsoft.com/office/drawing/2014/main" id="{DBD1D3DD-94D5-4DB5-B12B-4A2B506A4AA8}"/>
              </a:ext>
            </a:extLst>
          </p:cNvPr>
          <p:cNvSpPr>
            <a:spLocks noGrp="1"/>
          </p:cNvSpPr>
          <p:nvPr>
            <p:ph type="sldNum" sz="quarter" idx="37"/>
          </p:nvPr>
        </p:nvSpPr>
        <p:spPr/>
        <p:txBody>
          <a:bodyPr/>
          <a:lstStyle/>
          <a:p>
            <a:fld id="{26064075-3AAB-4C73-8B14-15F5C27661CD}" type="slidenum">
              <a:rPr lang="en-US" smtClean="0"/>
              <a:pPr/>
              <a:t>2</a:t>
            </a:fld>
            <a:endParaRPr lang="en-US" dirty="0"/>
          </a:p>
        </p:txBody>
      </p:sp>
    </p:spTree>
    <p:extLst>
      <p:ext uri="{BB962C8B-B14F-4D97-AF65-F5344CB8AC3E}">
        <p14:creationId xmlns:p14="http://schemas.microsoft.com/office/powerpoint/2010/main" val="45164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B55559-3167-4B70-BB9C-0D7AF2DE8A74}"/>
              </a:ext>
            </a:extLst>
          </p:cNvPr>
          <p:cNvSpPr>
            <a:spLocks noGrp="1"/>
          </p:cNvSpPr>
          <p:nvPr>
            <p:ph type="body" sz="quarter" idx="13"/>
          </p:nvPr>
        </p:nvSpPr>
        <p:spPr>
          <a:xfrm>
            <a:off x="179512" y="692696"/>
            <a:ext cx="8856984" cy="598933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b="0" i="0" u="sng" strike="noStrike" kern="1200" cap="none" spc="0" normalizeH="0" baseline="0" noProof="0" dirty="0">
                <a:ln>
                  <a:noFill/>
                </a:ln>
                <a:solidFill>
                  <a:srgbClr val="231F20"/>
                </a:solidFill>
                <a:effectLst/>
                <a:uLnTx/>
                <a:uFillTx/>
                <a:latin typeface="Arial" panose="020B0604020202020204"/>
                <a:ea typeface="+mn-ea"/>
                <a:cs typeface="+mn-cs"/>
              </a:rPr>
              <a:t>Key Dates: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b="0" i="0" u="sng" strike="noStrike" kern="1200" cap="none" spc="0" normalizeH="0" baseline="0" noProof="0" dirty="0">
              <a:ln>
                <a:noFill/>
              </a:ln>
              <a:solidFill>
                <a:srgbClr val="231F20"/>
              </a:solidFill>
              <a:effectLst/>
              <a:uLnTx/>
              <a:uFillTx/>
              <a:latin typeface="Arial" panose="020B0604020202020204"/>
              <a:ea typeface="+mn-ea"/>
              <a:cs typeface="+mn-cs"/>
            </a:endParaRPr>
          </a:p>
          <a:p>
            <a:pPr marL="0" marR="0" lvl="0" indent="0" algn="l" defTabSz="914400" rtl="0" eaLnBrk="1" fontAlgn="t" latinLnBrk="0" hangingPunct="1">
              <a:lnSpc>
                <a:spcPct val="150000"/>
              </a:lnSpc>
              <a:spcBef>
                <a:spcPts val="0"/>
              </a:spcBef>
              <a:spcAft>
                <a:spcPts val="0"/>
              </a:spcAft>
              <a:buClrTx/>
              <a:buSzTx/>
              <a:buFontTx/>
              <a:buNone/>
              <a:tabLst/>
              <a:defRPr/>
            </a:pPr>
            <a:r>
              <a:rPr kumimoji="0" lang="en-GB" b="0" i="0" u="none" strike="noStrike" kern="1200" cap="none" spc="0" normalizeH="0" baseline="0" noProof="0" dirty="0">
                <a:ln>
                  <a:noFill/>
                </a:ln>
                <a:solidFill>
                  <a:srgbClr val="006E81"/>
                </a:solidFill>
                <a:effectLst/>
                <a:uLnTx/>
                <a:uFillTx/>
                <a:latin typeface="Arial" panose="020B0604020202020204" pitchFamily="34" charset="0"/>
                <a:ea typeface="Times New Roman" panose="02020603050405020304" pitchFamily="18" charset="0"/>
                <a:cs typeface="Times New Roman" panose="02020603050405020304" pitchFamily="18" charset="0"/>
              </a:rPr>
              <a:t>Closing Date for Enquires:	     </a:t>
            </a:r>
            <a:r>
              <a:rPr kumimoji="0" lang="en-GB" b="1" i="0" u="none" strike="noStrike" kern="1200" cap="none" spc="0" normalizeH="0" baseline="0" noProof="0" dirty="0">
                <a:ln>
                  <a:noFill/>
                </a:ln>
                <a:solidFill>
                  <a:srgbClr val="00697E"/>
                </a:solidFill>
                <a:effectLst/>
                <a:uLnTx/>
                <a:uFillTx/>
                <a:latin typeface="Arial" panose="020B0604020202020204" pitchFamily="34" charset="0"/>
                <a:ea typeface="Times New Roman" panose="02020603050405020304" pitchFamily="18" charset="0"/>
                <a:cs typeface="Times New Roman" panose="02020603050405020304" pitchFamily="18" charset="0"/>
              </a:rPr>
              <a:t>12 June 2025 @ 12:00PM</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GB" b="0" i="0" u="none" strike="noStrike" kern="1200" cap="none" spc="0" normalizeH="0" baseline="0" noProof="0" dirty="0">
                <a:ln>
                  <a:noFill/>
                </a:ln>
                <a:solidFill>
                  <a:srgbClr val="00697E"/>
                </a:solidFill>
                <a:effectLst/>
                <a:uLnTx/>
                <a:uFillTx/>
                <a:latin typeface="Arial" panose="020B0604020202020204" pitchFamily="34" charset="0"/>
                <a:ea typeface="Times New Roman" panose="02020603050405020304" pitchFamily="18" charset="0"/>
                <a:cs typeface="Times New Roman" panose="02020603050405020304" pitchFamily="18" charset="0"/>
              </a:rPr>
              <a:t>Closing Date for Submission:</a:t>
            </a:r>
            <a:r>
              <a:rPr kumimoji="0" lang="en-ZA" b="0" i="0" u="none" strike="noStrike" kern="1200" cap="none" spc="0" normalizeH="0" baseline="0" noProof="0" dirty="0">
                <a:ln>
                  <a:noFill/>
                </a:ln>
                <a:solidFill>
                  <a:srgbClr val="00697E"/>
                </a:solidFill>
                <a:effectLst/>
                <a:uLnTx/>
                <a:uFillTx/>
                <a:latin typeface="Arial" panose="020B0604020202020204" pitchFamily="34" charset="0"/>
                <a:ea typeface="+mn-ea"/>
                <a:cs typeface="+mn-cs"/>
              </a:rPr>
              <a:t> </a:t>
            </a:r>
            <a:r>
              <a:rPr kumimoji="0" lang="en-GB" b="0" i="0" u="none" strike="noStrike" kern="1200" cap="none" spc="0" normalizeH="0" baseline="0" noProof="0" dirty="0">
                <a:ln>
                  <a:noFill/>
                </a:ln>
                <a:solidFill>
                  <a:srgbClr val="00697E"/>
                </a:solidFill>
                <a:effectLst/>
                <a:uLnTx/>
                <a:uFillTx/>
                <a:latin typeface="Arial" panose="020B0604020202020204" pitchFamily="34" charset="0"/>
                <a:ea typeface="+mn-ea"/>
                <a:cs typeface="+mn-cs"/>
              </a:rPr>
              <a:t>   	     </a:t>
            </a:r>
            <a:r>
              <a:rPr lang="en-GB" dirty="0">
                <a:solidFill>
                  <a:srgbClr val="00697E"/>
                </a:solidFill>
                <a:cs typeface="+mn-cs"/>
              </a:rPr>
              <a:t>27 June 2025 @ 12:00PM</a:t>
            </a:r>
            <a:endParaRPr kumimoji="0" lang="en-GB" b="0" i="0" u="sng" strike="noStrike" kern="1200" cap="none" spc="0" normalizeH="0" baseline="0" noProof="0" dirty="0">
              <a:ln>
                <a:noFill/>
              </a:ln>
              <a:solidFill>
                <a:srgbClr val="00697E"/>
              </a:solidFill>
              <a:effectLst/>
              <a:uLnTx/>
              <a:uFillTx/>
              <a:latin typeface="Arial" panose="020B0604020202020204" pitchFamily="34" charset="0"/>
              <a:ea typeface="+mn-ea"/>
              <a:cs typeface="+mn-cs"/>
            </a:endParaRPr>
          </a:p>
          <a:p>
            <a:pPr marL="0" marR="0" lvl="0" indent="0" algn="l" defTabSz="914400" rtl="0" eaLnBrk="1" fontAlgn="t" latinLnBrk="0" hangingPunct="1">
              <a:lnSpc>
                <a:spcPct val="150000"/>
              </a:lnSpc>
              <a:spcBef>
                <a:spcPts val="0"/>
              </a:spcBef>
              <a:spcAft>
                <a:spcPts val="0"/>
              </a:spcAft>
              <a:buClrTx/>
              <a:buSzTx/>
              <a:buFontTx/>
              <a:buNone/>
              <a:tabLst/>
              <a:defRPr/>
            </a:pPr>
            <a:r>
              <a:rPr kumimoji="0" lang="en-GB" b="0" i="0" u="sng" strike="noStrike" kern="1200" cap="none" spc="0" normalizeH="0" baseline="0" noProof="0" dirty="0">
                <a:ln>
                  <a:noFill/>
                </a:ln>
                <a:solidFill>
                  <a:srgbClr val="231F20"/>
                </a:solidFill>
                <a:effectLst/>
                <a:uLnTx/>
                <a:uFillTx/>
                <a:latin typeface="Arial" panose="020B0604020202020204" pitchFamily="34" charset="0"/>
                <a:ea typeface="+mn-ea"/>
                <a:cs typeface="Times New Roman" panose="02020603050405020304" pitchFamily="18" charset="0"/>
              </a:rPr>
              <a:t>Briefing session register:</a:t>
            </a:r>
          </a:p>
          <a:p>
            <a:pPr marL="0" marR="0" lvl="0" indent="0" algn="just" defTabSz="914400" rtl="0" eaLnBrk="1" fontAlgn="t" latinLnBrk="0" hangingPunct="1">
              <a:lnSpc>
                <a:spcPct val="150000"/>
              </a:lnSpc>
              <a:spcBef>
                <a:spcPts val="0"/>
              </a:spcBef>
              <a:spcAft>
                <a:spcPts val="0"/>
              </a:spcAft>
              <a:buClrTx/>
              <a:buSzTx/>
              <a:buFontTx/>
              <a:buNone/>
              <a:tabLst/>
              <a:defRPr/>
            </a:pPr>
            <a:r>
              <a:rPr kumimoji="0" lang="en-ZA" b="0" i="0" u="none" strike="noStrike" kern="1200" cap="none" spc="0" normalizeH="0" baseline="0" noProof="0" dirty="0">
                <a:ln>
                  <a:noFill/>
                </a:ln>
                <a:solidFill>
                  <a:srgbClr val="00697E"/>
                </a:solidFill>
                <a:effectLst/>
                <a:uLnTx/>
                <a:uFillTx/>
                <a:latin typeface="Arial" panose="020B0604020202020204"/>
                <a:ea typeface="+mn-ea"/>
                <a:cs typeface="+mn-cs"/>
              </a:rPr>
              <a:t>Please stay until the end of the session so that you can be marked off on the register. This is important as attendance to this session is a Mandatory requirement.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b="0" i="0" u="sng" strike="noStrike" kern="1200" cap="none" spc="0" normalizeH="0" baseline="0" noProof="0" dirty="0">
                <a:ln>
                  <a:noFill/>
                </a:ln>
                <a:solidFill>
                  <a:srgbClr val="231F20"/>
                </a:solidFill>
                <a:effectLst/>
                <a:uLnTx/>
                <a:uFillTx/>
                <a:latin typeface="Arial" panose="020B0604020202020204"/>
                <a:ea typeface="+mn-ea"/>
                <a:cs typeface="+mn-cs"/>
              </a:rPr>
              <a:t>Tender Submission Instructions: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00697E"/>
                </a:solidFill>
                <a:effectLst/>
                <a:uLnTx/>
                <a:uFillTx/>
                <a:latin typeface="Arial" panose="020B0604020202020204"/>
                <a:ea typeface="+mn-ea"/>
                <a:cs typeface="Times New Roman" panose="02020603050405020304" pitchFamily="18" charset="0"/>
              </a:rPr>
              <a:t>Tender Box C at OR Tambo International Airport , ACSA offices 3</a:t>
            </a:r>
            <a:r>
              <a:rPr kumimoji="0" lang="en-GB" b="0" i="0" u="none" strike="noStrike" kern="1200" cap="none" spc="0" normalizeH="0" baseline="30000" noProof="0" dirty="0">
                <a:ln>
                  <a:noFill/>
                </a:ln>
                <a:solidFill>
                  <a:srgbClr val="00697E"/>
                </a:solidFill>
                <a:effectLst/>
                <a:uLnTx/>
                <a:uFillTx/>
                <a:latin typeface="Arial" panose="020B0604020202020204"/>
                <a:ea typeface="+mn-ea"/>
                <a:cs typeface="Times New Roman" panose="02020603050405020304" pitchFamily="18" charset="0"/>
              </a:rPr>
              <a:t>rd</a:t>
            </a:r>
            <a:r>
              <a:rPr kumimoji="0" lang="en-GB" b="0" i="0" u="none" strike="noStrike" kern="1200" cap="none" spc="0" normalizeH="0" baseline="0" noProof="0" dirty="0">
                <a:ln>
                  <a:noFill/>
                </a:ln>
                <a:solidFill>
                  <a:srgbClr val="00697E"/>
                </a:solidFill>
                <a:effectLst/>
                <a:uLnTx/>
                <a:uFillTx/>
                <a:latin typeface="Arial" panose="020B0604020202020204"/>
                <a:ea typeface="+mn-ea"/>
                <a:cs typeface="Times New Roman" panose="02020603050405020304" pitchFamily="18" charset="0"/>
              </a:rPr>
              <a:t> floor, will be open from the 25</a:t>
            </a:r>
            <a:r>
              <a:rPr kumimoji="0" lang="en-GB" b="0" i="0" u="none" strike="noStrike" kern="1200" cap="none" spc="0" normalizeH="0" baseline="30000" noProof="0" dirty="0">
                <a:ln>
                  <a:noFill/>
                </a:ln>
                <a:solidFill>
                  <a:srgbClr val="00697E"/>
                </a:solidFill>
                <a:effectLst/>
                <a:uLnTx/>
                <a:uFillTx/>
                <a:latin typeface="Arial" panose="020B0604020202020204"/>
                <a:ea typeface="+mn-ea"/>
                <a:cs typeface="Times New Roman" panose="02020603050405020304" pitchFamily="18" charset="0"/>
              </a:rPr>
              <a:t>th </a:t>
            </a:r>
            <a:r>
              <a:rPr kumimoji="0" lang="en-GB" b="0" i="0" u="none" strike="noStrike" kern="1200" cap="none" spc="0" normalizeH="0" baseline="0" noProof="0" dirty="0">
                <a:ln>
                  <a:noFill/>
                </a:ln>
                <a:solidFill>
                  <a:srgbClr val="00697E"/>
                </a:solidFill>
                <a:effectLst/>
                <a:uLnTx/>
                <a:uFillTx/>
                <a:latin typeface="Arial" panose="020B0604020202020204"/>
                <a:ea typeface="+mn-ea"/>
                <a:cs typeface="Times New Roman" panose="02020603050405020304" pitchFamily="18" charset="0"/>
              </a:rPr>
              <a:t>of June 2025 @ 10:00am to the 27</a:t>
            </a:r>
            <a:r>
              <a:rPr kumimoji="0" lang="en-GB" b="0" i="0" u="none" strike="noStrike" kern="1200" cap="none" spc="0" normalizeH="0" baseline="30000" noProof="0" dirty="0">
                <a:ln>
                  <a:noFill/>
                </a:ln>
                <a:solidFill>
                  <a:srgbClr val="00697E"/>
                </a:solidFill>
                <a:effectLst/>
                <a:uLnTx/>
                <a:uFillTx/>
                <a:latin typeface="Arial" panose="020B0604020202020204"/>
                <a:ea typeface="+mn-ea"/>
                <a:cs typeface="Times New Roman" panose="02020603050405020304" pitchFamily="18" charset="0"/>
              </a:rPr>
              <a:t>th</a:t>
            </a:r>
            <a:r>
              <a:rPr kumimoji="0" lang="en-GB" b="0" i="0" u="none" strike="noStrike" kern="1200" cap="none" spc="0" normalizeH="0" baseline="0" noProof="0" dirty="0">
                <a:ln>
                  <a:noFill/>
                </a:ln>
                <a:solidFill>
                  <a:srgbClr val="00697E"/>
                </a:solidFill>
                <a:effectLst/>
                <a:uLnTx/>
                <a:uFillTx/>
                <a:latin typeface="Arial" panose="020B0604020202020204"/>
                <a:ea typeface="+mn-ea"/>
                <a:cs typeface="Times New Roman" panose="02020603050405020304" pitchFamily="18" charset="0"/>
              </a:rPr>
              <a:t> of June 2025 @ 12:00pm.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1" u="none" strike="noStrike" kern="1200" cap="none" spc="0" normalizeH="0" baseline="0" noProof="0" dirty="0">
              <a:ln>
                <a:noFill/>
              </a:ln>
              <a:solidFill>
                <a:srgbClr val="006E81"/>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1"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No bids will be accepted after closing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1" u="none" strike="noStrike" kern="1200" cap="none" spc="0" normalizeH="0" baseline="0" noProof="0" dirty="0">
              <a:ln>
                <a:noFill/>
              </a:ln>
              <a:solidFill>
                <a:srgbClr val="006E81"/>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b="0" i="0" u="sng" strike="noStrike" kern="1200" cap="none" spc="0" normalizeH="0" baseline="0" noProof="0" dirty="0">
                <a:ln>
                  <a:noFill/>
                </a:ln>
                <a:solidFill>
                  <a:srgbClr val="231F20"/>
                </a:solidFill>
                <a:effectLst/>
                <a:uLnTx/>
                <a:uFillTx/>
                <a:latin typeface="Arial" panose="020B0604020202020204"/>
                <a:ea typeface="+mn-ea"/>
                <a:cs typeface="+mn-cs"/>
              </a:rPr>
              <a:t>Key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285750" indent="-285750">
              <a:buFont typeface="Arial" panose="020B0604020202020204" pitchFamily="34" charset="0"/>
              <a:buChar char="•"/>
              <a:defRPr/>
            </a:pPr>
            <a:r>
              <a:rPr kumimoji="0" lang="en-ZA" b="0" i="0" u="none" strike="noStrike" kern="1200" cap="none" spc="0" normalizeH="0" baseline="0" noProof="0" dirty="0">
                <a:ln>
                  <a:noFill/>
                </a:ln>
                <a:solidFill>
                  <a:srgbClr val="00697E"/>
                </a:solidFill>
                <a:effectLst/>
                <a:uLnTx/>
                <a:uFillTx/>
                <a:latin typeface="Arial" panose="020B0604020202020204"/>
                <a:ea typeface="+mn-ea"/>
                <a:cs typeface="+mn-cs"/>
              </a:rPr>
              <a:t>Can those in attendance assist whoever will be compiling a response to this tender.</a:t>
            </a:r>
          </a:p>
          <a:p>
            <a:pPr marL="285750" indent="-285750">
              <a:buFont typeface="Arial" panose="020B0604020202020204" pitchFamily="34" charset="0"/>
              <a:buChar char="•"/>
              <a:defRPr/>
            </a:pPr>
            <a:r>
              <a:rPr lang="en-ZA" b="0" dirty="0">
                <a:solidFill>
                  <a:srgbClr val="00697E"/>
                </a:solidFill>
                <a:latin typeface="Arial" panose="020B0604020202020204"/>
                <a:cs typeface="+mn-cs"/>
              </a:rPr>
              <a:t>Bidders can form partnerships/JV/consortium for this tender, if you do, you need:</a:t>
            </a:r>
          </a:p>
          <a:p>
            <a:pPr marL="554038" lvl="1" indent="-285750">
              <a:buFont typeface="Courier New" panose="02070309020205020404" pitchFamily="49" charset="0"/>
              <a:buChar char="o"/>
              <a:defRPr/>
            </a:pPr>
            <a:r>
              <a:rPr lang="en-ZA" sz="1400" b="0" dirty="0">
                <a:solidFill>
                  <a:srgbClr val="00697E"/>
                </a:solidFill>
                <a:latin typeface="Arial" panose="020B0604020202020204"/>
                <a:cs typeface="+mn-cs"/>
              </a:rPr>
              <a:t>Joint BBBEE certificate</a:t>
            </a:r>
          </a:p>
          <a:p>
            <a:pPr marL="554038" lvl="1" indent="-285750">
              <a:buFont typeface="Courier New" panose="02070309020205020404" pitchFamily="49" charset="0"/>
              <a:buChar char="o"/>
              <a:defRPr/>
            </a:pPr>
            <a:r>
              <a:rPr lang="en-ZA" sz="1400" b="0" dirty="0">
                <a:solidFill>
                  <a:srgbClr val="00697E"/>
                </a:solidFill>
                <a:latin typeface="Arial" panose="020B0604020202020204"/>
                <a:cs typeface="+mn-cs"/>
              </a:rPr>
              <a:t>The partnerships/JV/consortium needs to register for VAT with SARS</a:t>
            </a:r>
          </a:p>
          <a:p>
            <a:pPr marL="285750" indent="-285750">
              <a:buFont typeface="Arial" panose="020B0604020202020204" pitchFamily="34" charset="0"/>
              <a:buChar char="•"/>
              <a:defRPr/>
            </a:pPr>
            <a:r>
              <a:rPr kumimoji="0" lang="en-ZA" sz="1200" i="0" u="none" strike="noStrike" kern="1200" cap="none" spc="0" normalizeH="0" baseline="0" noProof="0" dirty="0">
                <a:ln>
                  <a:noFill/>
                </a:ln>
                <a:solidFill>
                  <a:srgbClr val="00697E"/>
                </a:solidFill>
                <a:effectLst/>
                <a:uLnTx/>
                <a:uFillTx/>
                <a:latin typeface="Arial" panose="020B0604020202020204"/>
                <a:ea typeface="+mn-ea"/>
                <a:cs typeface="+mn-cs"/>
              </a:rPr>
              <a:t>An addendum will be published regarding a slight change to the evaluation criteria</a:t>
            </a:r>
            <a:endParaRPr kumimoji="0" lang="en-ZA" sz="1200" b="0" i="0" u="none" strike="noStrike" kern="1200" cap="none" spc="0" normalizeH="0" baseline="0" noProof="0" dirty="0">
              <a:ln>
                <a:noFill/>
              </a:ln>
              <a:solidFill>
                <a:srgbClr val="00697E"/>
              </a:solidFill>
              <a:effectLst/>
              <a:uLnTx/>
              <a:uFillTx/>
              <a:latin typeface="Arial" panose="020B0604020202020204"/>
              <a:ea typeface="+mn-ea"/>
              <a:cs typeface="+mn-cs"/>
            </a:endParaRPr>
          </a:p>
          <a:p>
            <a:endParaRPr lang="en-ZA" sz="1800" dirty="0"/>
          </a:p>
          <a:p>
            <a:endParaRPr lang="en-ZA" dirty="0"/>
          </a:p>
        </p:txBody>
      </p:sp>
      <p:sp>
        <p:nvSpPr>
          <p:cNvPr id="5" name="Text Placeholder 4">
            <a:extLst>
              <a:ext uri="{FF2B5EF4-FFF2-40B4-BE49-F238E27FC236}">
                <a16:creationId xmlns:a16="http://schemas.microsoft.com/office/drawing/2014/main" id="{79E37EC6-8017-4740-A276-D4272464DBCC}"/>
              </a:ext>
            </a:extLst>
          </p:cNvPr>
          <p:cNvSpPr>
            <a:spLocks noGrp="1"/>
          </p:cNvSpPr>
          <p:nvPr>
            <p:ph type="body" sz="quarter" idx="15"/>
          </p:nvPr>
        </p:nvSpPr>
        <p:spPr>
          <a:xfrm>
            <a:off x="107504" y="116632"/>
            <a:ext cx="7416800" cy="404664"/>
          </a:xfrm>
        </p:spPr>
        <p:txBody>
          <a:bodyPr>
            <a:normAutofit/>
          </a:bodyPr>
          <a:lstStyle/>
          <a:p>
            <a:r>
              <a:rPr lang="en-ZA" dirty="0"/>
              <a:t>2. Key dates &amp; instructions</a:t>
            </a:r>
          </a:p>
        </p:txBody>
      </p:sp>
      <p:sp>
        <p:nvSpPr>
          <p:cNvPr id="6" name="Slide Number Placeholder 5">
            <a:extLst>
              <a:ext uri="{FF2B5EF4-FFF2-40B4-BE49-F238E27FC236}">
                <a16:creationId xmlns:a16="http://schemas.microsoft.com/office/drawing/2014/main" id="{FC31F6A5-0ECF-42B0-A48A-21BE0ED6A462}"/>
              </a:ext>
            </a:extLst>
          </p:cNvPr>
          <p:cNvSpPr>
            <a:spLocks noGrp="1"/>
          </p:cNvSpPr>
          <p:nvPr>
            <p:ph type="sldNum" sz="quarter" idx="16"/>
          </p:nvPr>
        </p:nvSpPr>
        <p:spPr/>
        <p:txBody>
          <a:bodyPr/>
          <a:lstStyle/>
          <a:p>
            <a:fld id="{26064075-3AAB-4C73-8B14-15F5C27661CD}" type="slidenum">
              <a:rPr lang="en-US" smtClean="0"/>
              <a:pPr/>
              <a:t>3</a:t>
            </a:fld>
            <a:endParaRPr lang="en-US" dirty="0"/>
          </a:p>
        </p:txBody>
      </p:sp>
    </p:spTree>
    <p:extLst>
      <p:ext uri="{BB962C8B-B14F-4D97-AF65-F5344CB8AC3E}">
        <p14:creationId xmlns:p14="http://schemas.microsoft.com/office/powerpoint/2010/main" val="427409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623B2CB-2B9A-4295-89AC-7548C905AE57}"/>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A25670EB-15A4-421B-8B78-A1795A916142}"/>
              </a:ext>
            </a:extLst>
          </p:cNvPr>
          <p:cNvSpPr>
            <a:spLocks noGrp="1"/>
          </p:cNvSpPr>
          <p:nvPr>
            <p:ph type="body" sz="quarter" idx="15"/>
          </p:nvPr>
        </p:nvSpPr>
        <p:spPr/>
        <p:txBody>
          <a:bodyPr/>
          <a:lstStyle/>
          <a:p>
            <a:r>
              <a:rPr lang="en-US"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4</a:t>
            </a:fld>
            <a:endParaRPr lang="en-US" dirty="0"/>
          </a:p>
        </p:txBody>
      </p:sp>
      <p:sp>
        <p:nvSpPr>
          <p:cNvPr id="3" name="TextBox 2">
            <a:extLst>
              <a:ext uri="{FF2B5EF4-FFF2-40B4-BE49-F238E27FC236}">
                <a16:creationId xmlns:a16="http://schemas.microsoft.com/office/drawing/2014/main" id="{E85407A8-F5DC-AF0B-0B3B-0ABAEE1DD542}"/>
              </a:ext>
            </a:extLst>
          </p:cNvPr>
          <p:cNvSpPr txBox="1"/>
          <p:nvPr/>
        </p:nvSpPr>
        <p:spPr>
          <a:xfrm>
            <a:off x="35496" y="692696"/>
            <a:ext cx="8772762" cy="812530"/>
          </a:xfrm>
          <a:prstGeom prst="rect">
            <a:avLst/>
          </a:prstGeom>
          <a:noFill/>
        </p:spPr>
        <p:txBody>
          <a:bodyPr wrap="square">
            <a:spAutoFit/>
          </a:bodyPr>
          <a:lstStyle/>
          <a:p>
            <a:pPr marL="457200" algn="just">
              <a:lnSpc>
                <a:spcPct val="130000"/>
              </a:lnSpc>
              <a:spcBef>
                <a:spcPts val="900"/>
              </a:spcBef>
              <a:spcAft>
                <a:spcPts val="1200"/>
              </a:spcAft>
              <a:tabLst>
                <a:tab pos="1319530" algn="l"/>
                <a:tab pos="1319530" algn="l"/>
              </a:tabLst>
            </a:pPr>
            <a:r>
              <a:rPr lang="en-GB" sz="1600" b="1" dirty="0">
                <a:effectLst/>
                <a:latin typeface="Arial" panose="020B0604020202020204" pitchFamily="34" charset="0"/>
                <a:ea typeface="Times New Roman" panose="02020603050405020304" pitchFamily="18" charset="0"/>
                <a:cs typeface="Arial" panose="020B0604020202020204" pitchFamily="34" charset="0"/>
              </a:rPr>
              <a:t>BACKGROUND</a:t>
            </a:r>
          </a:p>
          <a:p>
            <a:pPr algn="l"/>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222D39AA-9270-A058-78D3-1327FC02FC8B}"/>
              </a:ext>
            </a:extLst>
          </p:cNvPr>
          <p:cNvSpPr txBox="1"/>
          <p:nvPr/>
        </p:nvSpPr>
        <p:spPr>
          <a:xfrm>
            <a:off x="227280" y="1274805"/>
            <a:ext cx="8345818" cy="4862870"/>
          </a:xfrm>
          <a:prstGeom prst="rect">
            <a:avLst/>
          </a:prstGeom>
          <a:noFill/>
        </p:spPr>
        <p:txBody>
          <a:bodyPr wrap="square">
            <a:spAutoFit/>
          </a:bodyPr>
          <a:lstStyle/>
          <a:p>
            <a:pPr marR="180340" algn="just" fontAlgn="auto" hangingPunct="1">
              <a:lnSpc>
                <a:spcPct val="150000"/>
              </a:lnSpc>
              <a:spcBef>
                <a:spcPts val="600"/>
              </a:spcBef>
              <a:buNone/>
            </a:pPr>
            <a:r>
              <a:rPr lang="en-GB" sz="14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Airports Company South Africa (ACSA) is a leading airport operator in the African aviation industry, managing nine airports across South Africa, including three major international airports: O.R. Tambo International, Cape Town International, and King Shaka International.  ACSA provides world-class airport infrastructure, promoting tourism, facilitating socio-economic growth, and preserving the environment.    </a:t>
            </a:r>
            <a:endParaRPr lang="en-ZA" sz="2000" dirty="0">
              <a:effectLst/>
              <a:latin typeface="Arial" panose="020B0604020202020204" pitchFamily="34" charset="0"/>
              <a:ea typeface="Times New Roman" panose="02020603050405020304" pitchFamily="18" charset="0"/>
              <a:cs typeface="Times New Roman" panose="02020603050405020304" pitchFamily="18" charset="0"/>
            </a:endParaRPr>
          </a:p>
          <a:p>
            <a:pPr marR="180340" algn="just" fontAlgn="auto" hangingPunct="1">
              <a:lnSpc>
                <a:spcPct val="150000"/>
              </a:lnSpc>
              <a:spcBef>
                <a:spcPts val="600"/>
              </a:spcBef>
              <a:buNone/>
            </a:pPr>
            <a:r>
              <a:rPr lang="en-GB"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Vision:</a:t>
            </a:r>
            <a:r>
              <a:rPr lang="en-GB" sz="14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To be the most sought-after partner in the world for the provision of airport management solutions by 2030.    </a:t>
            </a:r>
            <a:endParaRPr lang="en-ZA" sz="2000" dirty="0">
              <a:effectLst/>
              <a:latin typeface="Arial" panose="020B0604020202020204" pitchFamily="34" charset="0"/>
              <a:ea typeface="Times New Roman" panose="02020603050405020304" pitchFamily="18" charset="0"/>
              <a:cs typeface="Times New Roman" panose="02020603050405020304" pitchFamily="18" charset="0"/>
            </a:endParaRPr>
          </a:p>
          <a:p>
            <a:pPr marR="180340" algn="just" fontAlgn="auto" hangingPunct="1">
              <a:lnSpc>
                <a:spcPct val="150000"/>
              </a:lnSpc>
              <a:spcBef>
                <a:spcPts val="600"/>
              </a:spcBef>
              <a:buNone/>
            </a:pPr>
            <a:r>
              <a:rPr lang="en-GB"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Mission:</a:t>
            </a:r>
            <a:r>
              <a:rPr lang="en-GB" sz="14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To acquire, develop and manage world-class airports and related businesses for the benefit of all our stakeholders and the socio-economic development of South Africa.    </a:t>
            </a:r>
            <a:endParaRPr lang="en-ZA" sz="2000" dirty="0">
              <a:effectLst/>
              <a:latin typeface="Arial" panose="020B0604020202020204" pitchFamily="34" charset="0"/>
              <a:ea typeface="Times New Roman" panose="02020603050405020304" pitchFamily="18" charset="0"/>
              <a:cs typeface="Times New Roman" panose="02020603050405020304" pitchFamily="18" charset="0"/>
            </a:endParaRPr>
          </a:p>
          <a:p>
            <a:pPr marR="180340" algn="just" fontAlgn="auto" hangingPunct="1">
              <a:lnSpc>
                <a:spcPct val="150000"/>
              </a:lnSpc>
              <a:spcBef>
                <a:spcPts val="600"/>
              </a:spcBef>
              <a:buNone/>
            </a:pPr>
            <a:r>
              <a:rPr lang="en-GB"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Values:  PRIDE</a:t>
            </a:r>
            <a:r>
              <a:rPr lang="en-GB" sz="14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Passion – Results – Integrity – Diversity – Excellence.    </a:t>
            </a:r>
            <a:endParaRPr lang="en-ZA" sz="2000" dirty="0">
              <a:effectLst/>
              <a:latin typeface="Arial" panose="020B0604020202020204" pitchFamily="34" charset="0"/>
              <a:ea typeface="Times New Roman" panose="02020603050405020304" pitchFamily="18" charset="0"/>
              <a:cs typeface="Times New Roman" panose="02020603050405020304" pitchFamily="18" charset="0"/>
            </a:endParaRPr>
          </a:p>
          <a:p>
            <a:pPr marR="180340" algn="just" fontAlgn="auto" hangingPunct="1">
              <a:lnSpc>
                <a:spcPct val="150000"/>
              </a:lnSpc>
              <a:spcBef>
                <a:spcPts val="600"/>
              </a:spcBef>
              <a:buNone/>
            </a:pPr>
            <a:r>
              <a:rPr lang="en-GB"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Value Proposition</a:t>
            </a:r>
            <a:r>
              <a:rPr lang="en-GB" sz="14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Connecting people to people, places, dreams and opportunities.   </a:t>
            </a:r>
          </a:p>
          <a:p>
            <a:pPr marR="180340" algn="just" fontAlgn="auto" hangingPunct="1">
              <a:lnSpc>
                <a:spcPct val="150000"/>
              </a:lnSpc>
              <a:spcBef>
                <a:spcPts val="600"/>
              </a:spcBef>
              <a:buNone/>
            </a:pP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GB" sz="1400" kern="100" dirty="0">
                <a:solidFill>
                  <a:srgbClr val="000000"/>
                </a:solidFill>
                <a:effectLst/>
                <a:latin typeface="Arial" panose="020B0604020202020204" pitchFamily="34" charset="0"/>
                <a:ea typeface="Calibri" panose="020F0502020204030204" pitchFamily="34" charset="0"/>
              </a:rPr>
              <a:t>ACSA is seeking a 360-degree Communications and PR management service provider that can support its strategic objectives and enhance its reputation. The ideal partner will understand the dynamic nature of the aviation industry and provide 24/7 support to ensure effective communication across all channels.</a:t>
            </a:r>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3328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9091A-4C86-5694-43F1-A4A151B4533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B7FC073-EACF-FDBE-5974-6057A970F4A3}"/>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888435F8-F23D-25A3-A76F-A5A9C75ABEBC}"/>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F6EB9E6F-CDB9-1D9F-3908-2B91F86635A0}"/>
              </a:ext>
            </a:extLst>
          </p:cNvPr>
          <p:cNvSpPr>
            <a:spLocks noGrp="1"/>
          </p:cNvSpPr>
          <p:nvPr>
            <p:ph type="sldNum" sz="quarter" idx="16"/>
          </p:nvPr>
        </p:nvSpPr>
        <p:spPr/>
        <p:txBody>
          <a:bodyPr/>
          <a:lstStyle/>
          <a:p>
            <a:fld id="{26064075-3AAB-4C73-8B14-15F5C27661CD}" type="slidenum">
              <a:rPr lang="en-US" smtClean="0"/>
              <a:pPr/>
              <a:t>5</a:t>
            </a:fld>
            <a:endParaRPr lang="en-US" dirty="0"/>
          </a:p>
        </p:txBody>
      </p:sp>
      <p:sp>
        <p:nvSpPr>
          <p:cNvPr id="8" name="TextBox 7">
            <a:extLst>
              <a:ext uri="{FF2B5EF4-FFF2-40B4-BE49-F238E27FC236}">
                <a16:creationId xmlns:a16="http://schemas.microsoft.com/office/drawing/2014/main" id="{C5F0A398-FFA3-0E15-4B35-1A569E23253F}"/>
              </a:ext>
            </a:extLst>
          </p:cNvPr>
          <p:cNvSpPr txBox="1"/>
          <p:nvPr/>
        </p:nvSpPr>
        <p:spPr>
          <a:xfrm>
            <a:off x="206651" y="687596"/>
            <a:ext cx="4638040" cy="369332"/>
          </a:xfrm>
          <a:prstGeom prst="rect">
            <a:avLst/>
          </a:prstGeom>
          <a:noFill/>
        </p:spPr>
        <p:txBody>
          <a:bodyPr wrap="square">
            <a:spAutoFit/>
          </a:bodyPr>
          <a:lstStyle/>
          <a:p>
            <a:r>
              <a:rPr lang="en-GB" sz="1800" b="1" dirty="0">
                <a:effectLst/>
                <a:latin typeface="Arial" panose="020B0604020202020204" pitchFamily="34" charset="0"/>
                <a:ea typeface="Times New Roman" panose="02020603050405020304" pitchFamily="18" charset="0"/>
                <a:cs typeface="Arial" panose="020B0604020202020204" pitchFamily="34" charset="0"/>
              </a:rPr>
              <a:t>SCOPE OF WORK</a:t>
            </a:r>
          </a:p>
        </p:txBody>
      </p:sp>
      <p:graphicFrame>
        <p:nvGraphicFramePr>
          <p:cNvPr id="10" name="Table 9">
            <a:extLst>
              <a:ext uri="{FF2B5EF4-FFF2-40B4-BE49-F238E27FC236}">
                <a16:creationId xmlns:a16="http://schemas.microsoft.com/office/drawing/2014/main" id="{068967B0-F27B-7CA9-0717-34A2851B5AF5}"/>
              </a:ext>
            </a:extLst>
          </p:cNvPr>
          <p:cNvGraphicFramePr>
            <a:graphicFrameLocks noGrp="1"/>
          </p:cNvGraphicFramePr>
          <p:nvPr>
            <p:extLst>
              <p:ext uri="{D42A27DB-BD31-4B8C-83A1-F6EECF244321}">
                <p14:modId xmlns:p14="http://schemas.microsoft.com/office/powerpoint/2010/main" val="213526484"/>
              </p:ext>
            </p:extLst>
          </p:nvPr>
        </p:nvGraphicFramePr>
        <p:xfrm>
          <a:off x="35496" y="1848763"/>
          <a:ext cx="8857679" cy="4565445"/>
        </p:xfrm>
        <a:graphic>
          <a:graphicData uri="http://schemas.openxmlformats.org/drawingml/2006/table">
            <a:tbl>
              <a:tblPr firstRow="1" firstCol="1" bandRow="1"/>
              <a:tblGrid>
                <a:gridCol w="1136178">
                  <a:extLst>
                    <a:ext uri="{9D8B030D-6E8A-4147-A177-3AD203B41FA5}">
                      <a16:colId xmlns:a16="http://schemas.microsoft.com/office/drawing/2014/main" val="1747207406"/>
                    </a:ext>
                  </a:extLst>
                </a:gridCol>
                <a:gridCol w="3259465">
                  <a:extLst>
                    <a:ext uri="{9D8B030D-6E8A-4147-A177-3AD203B41FA5}">
                      <a16:colId xmlns:a16="http://schemas.microsoft.com/office/drawing/2014/main" val="3516790617"/>
                    </a:ext>
                  </a:extLst>
                </a:gridCol>
                <a:gridCol w="1621591">
                  <a:extLst>
                    <a:ext uri="{9D8B030D-6E8A-4147-A177-3AD203B41FA5}">
                      <a16:colId xmlns:a16="http://schemas.microsoft.com/office/drawing/2014/main" val="3679248479"/>
                    </a:ext>
                  </a:extLst>
                </a:gridCol>
                <a:gridCol w="1621591">
                  <a:extLst>
                    <a:ext uri="{9D8B030D-6E8A-4147-A177-3AD203B41FA5}">
                      <a16:colId xmlns:a16="http://schemas.microsoft.com/office/drawing/2014/main" val="3305601900"/>
                    </a:ext>
                  </a:extLst>
                </a:gridCol>
                <a:gridCol w="1218854">
                  <a:extLst>
                    <a:ext uri="{9D8B030D-6E8A-4147-A177-3AD203B41FA5}">
                      <a16:colId xmlns:a16="http://schemas.microsoft.com/office/drawing/2014/main" val="1325666373"/>
                    </a:ext>
                  </a:extLst>
                </a:gridCol>
              </a:tblGrid>
              <a:tr h="339860">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4086874559"/>
                  </a:ext>
                </a:extLst>
              </a:tr>
              <a:tr h="169930">
                <a:tc gridSpan="5">
                  <a:txBody>
                    <a:bodyPr/>
                    <a:lstStyle/>
                    <a:p>
                      <a:pPr marL="3200400" algn="just"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STRATEGY DEVELOPMENT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704030130"/>
                  </a:ext>
                </a:extLst>
              </a:tr>
              <a:tr h="603045">
                <a:tc>
                  <a:txBody>
                    <a:bodyPr/>
                    <a:lstStyle/>
                    <a:p>
                      <a:pPr marL="342900" marR="180340" lvl="0" indent="-342900" algn="l" fontAlgn="auto" hangingPunct="1">
                        <a:spcBef>
                          <a:spcPts val="600"/>
                        </a:spcBef>
                        <a:buFont typeface="+mj-lt"/>
                        <a:buAutoNum type="arabicPeriod"/>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Research across 9 airports including Stakeholder surveys (to assess appropriate messaging, messengers, and channels)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Once per annum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X4</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5090582"/>
                  </a:ext>
                </a:extLst>
              </a:tr>
              <a:tr h="764686">
                <a:tc>
                  <a:txBody>
                    <a:bodyPr/>
                    <a:lstStyle/>
                    <a:p>
                      <a:pPr marL="0" marR="180340" lvl="0" indent="0" algn="l"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Facilitate the revision and review of the ACSA integrated (internal, external, and digital) communications strategy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Once per annum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X4</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3607249"/>
                  </a:ext>
                </a:extLst>
              </a:tr>
              <a:tr h="849651">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3. 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multichannel targeted monthly communication campaign/content plans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 campaign plan x 12</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Ad-hoc campaign plans x12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3316913"/>
                  </a:ext>
                </a:extLst>
              </a:tr>
              <a:tr h="679721">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4. 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Develop the ACSA Crisis Management strategy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Develop: Once-off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Review: Once per annum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X4</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Review: X 3</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6169280"/>
                  </a:ext>
                </a:extLst>
              </a:tr>
              <a:tr h="764686">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5. 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Develop the media playbook with divisional workshops and inputs.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Once per annum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 of the 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X4</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Review: X 3</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4087105"/>
                  </a:ext>
                </a:extLst>
              </a:tr>
            </a:tbl>
          </a:graphicData>
        </a:graphic>
      </p:graphicFrame>
    </p:spTree>
    <p:extLst>
      <p:ext uri="{BB962C8B-B14F-4D97-AF65-F5344CB8AC3E}">
        <p14:creationId xmlns:p14="http://schemas.microsoft.com/office/powerpoint/2010/main" val="3081051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B5232-4FA1-2467-A0D8-10F2D300F5D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664808B-87D2-9DC7-BE22-D569BBA9336C}"/>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2B869557-B4ED-79D2-F624-75D9DFBECB5E}"/>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92C4D839-89F3-EEE5-B283-8E2D8F4666A0}"/>
              </a:ext>
            </a:extLst>
          </p:cNvPr>
          <p:cNvSpPr>
            <a:spLocks noGrp="1"/>
          </p:cNvSpPr>
          <p:nvPr>
            <p:ph type="sldNum" sz="quarter" idx="16"/>
          </p:nvPr>
        </p:nvSpPr>
        <p:spPr/>
        <p:txBody>
          <a:bodyPr/>
          <a:lstStyle/>
          <a:p>
            <a:fld id="{26064075-3AAB-4C73-8B14-15F5C27661CD}" type="slidenum">
              <a:rPr lang="en-US" smtClean="0"/>
              <a:pPr/>
              <a:t>6</a:t>
            </a:fld>
            <a:endParaRPr lang="en-US" dirty="0"/>
          </a:p>
        </p:txBody>
      </p:sp>
      <p:graphicFrame>
        <p:nvGraphicFramePr>
          <p:cNvPr id="3" name="Table 2">
            <a:extLst>
              <a:ext uri="{FF2B5EF4-FFF2-40B4-BE49-F238E27FC236}">
                <a16:creationId xmlns:a16="http://schemas.microsoft.com/office/drawing/2014/main" id="{17FDA80A-163E-7FA3-CD88-9BD0C6825727}"/>
              </a:ext>
            </a:extLst>
          </p:cNvPr>
          <p:cNvGraphicFramePr>
            <a:graphicFrameLocks noGrp="1"/>
          </p:cNvGraphicFramePr>
          <p:nvPr>
            <p:extLst>
              <p:ext uri="{D42A27DB-BD31-4B8C-83A1-F6EECF244321}">
                <p14:modId xmlns:p14="http://schemas.microsoft.com/office/powerpoint/2010/main" val="2121328617"/>
              </p:ext>
            </p:extLst>
          </p:nvPr>
        </p:nvGraphicFramePr>
        <p:xfrm>
          <a:off x="107505" y="1268760"/>
          <a:ext cx="8928989" cy="4670808"/>
        </p:xfrm>
        <a:graphic>
          <a:graphicData uri="http://schemas.openxmlformats.org/drawingml/2006/table">
            <a:tbl>
              <a:tblPr firstRow="1" firstCol="1" bandRow="1"/>
              <a:tblGrid>
                <a:gridCol w="1145325">
                  <a:extLst>
                    <a:ext uri="{9D8B030D-6E8A-4147-A177-3AD203B41FA5}">
                      <a16:colId xmlns:a16="http://schemas.microsoft.com/office/drawing/2014/main" val="2679212706"/>
                    </a:ext>
                  </a:extLst>
                </a:gridCol>
                <a:gridCol w="3285706">
                  <a:extLst>
                    <a:ext uri="{9D8B030D-6E8A-4147-A177-3AD203B41FA5}">
                      <a16:colId xmlns:a16="http://schemas.microsoft.com/office/drawing/2014/main" val="4234863219"/>
                    </a:ext>
                  </a:extLst>
                </a:gridCol>
                <a:gridCol w="1634645">
                  <a:extLst>
                    <a:ext uri="{9D8B030D-6E8A-4147-A177-3AD203B41FA5}">
                      <a16:colId xmlns:a16="http://schemas.microsoft.com/office/drawing/2014/main" val="873753827"/>
                    </a:ext>
                  </a:extLst>
                </a:gridCol>
                <a:gridCol w="1634645">
                  <a:extLst>
                    <a:ext uri="{9D8B030D-6E8A-4147-A177-3AD203B41FA5}">
                      <a16:colId xmlns:a16="http://schemas.microsoft.com/office/drawing/2014/main" val="563541788"/>
                    </a:ext>
                  </a:extLst>
                </a:gridCol>
                <a:gridCol w="1228668">
                  <a:extLst>
                    <a:ext uri="{9D8B030D-6E8A-4147-A177-3AD203B41FA5}">
                      <a16:colId xmlns:a16="http://schemas.microsoft.com/office/drawing/2014/main" val="2792321272"/>
                    </a:ext>
                  </a:extLst>
                </a:gridCol>
              </a:tblGrid>
              <a:tr h="472059">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46221046"/>
                  </a:ext>
                </a:extLst>
              </a:tr>
              <a:tr h="283235">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POLICY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5326132"/>
                  </a:ext>
                </a:extLst>
              </a:tr>
              <a:tr h="590074">
                <a:tc>
                  <a:txBody>
                    <a:bodyPr/>
                    <a:lstStyle/>
                    <a:p>
                      <a:pPr marL="228600" algn="l" hangingPunct="0">
                        <a:spcBef>
                          <a:spcPts val="600"/>
                        </a:spcBef>
                        <a:buNone/>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6.</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Assist in the review and or redrafting of all Communications policies and procedures.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Once per annum (as requested)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3827861"/>
                  </a:ext>
                </a:extLst>
              </a:tr>
              <a:tr h="286777">
                <a:tc gridSpan="5">
                  <a:txBody>
                    <a:bodyPr/>
                    <a:lstStyle/>
                    <a:p>
                      <a:pPr marL="3657600" algn="just"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REPORTING &amp; RECOMMENDATIONS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929984710"/>
                  </a:ext>
                </a:extLst>
              </a:tr>
              <a:tr h="472059">
                <a:tc>
                  <a:txBody>
                    <a:bodyPr/>
                    <a:lstStyle/>
                    <a:p>
                      <a:pPr marL="342900" lvl="0" indent="-342900" algn="just" hangingPunct="0">
                        <a:spcBef>
                          <a:spcPts val="600"/>
                        </a:spcBef>
                        <a:buFont typeface="+mj-lt"/>
                        <a:buAutoNum type="arabicPeriod" startAt="7"/>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Monthly report &amp; recommendations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Monthly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3</a:t>
                      </a:r>
                      <a:r>
                        <a:rPr lang="en-GB" sz="1200" baseline="30000">
                          <a:effectLst/>
                          <a:latin typeface="Arial" panose="020B0604020202020204" pitchFamily="34" charset="0"/>
                          <a:ea typeface="Times New Roman" panose="02020603050405020304" pitchFamily="18" charset="0"/>
                          <a:cs typeface="Arial" panose="020B0604020202020204" pitchFamily="34" charset="0"/>
                        </a:rPr>
                        <a:t>rd</a:t>
                      </a:r>
                      <a:r>
                        <a:rPr lang="en-GB" sz="1200">
                          <a:effectLst/>
                          <a:latin typeface="Arial" panose="020B0604020202020204" pitchFamily="34" charset="0"/>
                          <a:ea typeface="Times New Roman" panose="02020603050405020304" pitchFamily="18" charset="0"/>
                          <a:cs typeface="Arial" panose="020B0604020202020204" pitchFamily="34" charset="0"/>
                        </a:rPr>
                        <a:t> of each new month by no later than 12h00pm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7147206"/>
                  </a:ext>
                </a:extLst>
              </a:tr>
              <a:tr h="944117">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8. 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Quarterly report &amp; recommendations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Quarterly (1 April – 30</a:t>
                      </a:r>
                      <a:r>
                        <a:rPr lang="en-GB" sz="1200" baseline="30000">
                          <a:effectLst/>
                          <a:latin typeface="Arial" panose="020B0604020202020204" pitchFamily="34" charset="0"/>
                          <a:ea typeface="Times New Roman" panose="02020603050405020304" pitchFamily="18" charset="0"/>
                          <a:cs typeface="Arial" panose="020B0604020202020204" pitchFamily="34" charset="0"/>
                        </a:rPr>
                        <a:t>th</a:t>
                      </a:r>
                      <a:r>
                        <a:rPr lang="en-GB" sz="1200">
                          <a:effectLst/>
                          <a:latin typeface="Arial" panose="020B0604020202020204" pitchFamily="34" charset="0"/>
                          <a:ea typeface="Times New Roman" panose="02020603050405020304" pitchFamily="18" charset="0"/>
                          <a:cs typeface="Arial" panose="020B0604020202020204" pitchFamily="34" charset="0"/>
                        </a:rPr>
                        <a:t> June; 1</a:t>
                      </a:r>
                      <a:r>
                        <a:rPr lang="en-GB" sz="1200" baseline="30000">
                          <a:effectLst/>
                          <a:latin typeface="Arial" panose="020B0604020202020204" pitchFamily="34" charset="0"/>
                          <a:ea typeface="Times New Roman" panose="02020603050405020304" pitchFamily="18" charset="0"/>
                          <a:cs typeface="Arial" panose="020B0604020202020204" pitchFamily="34" charset="0"/>
                        </a:rPr>
                        <a:t>st</a:t>
                      </a:r>
                      <a:r>
                        <a:rPr lang="en-GB" sz="1200">
                          <a:effectLst/>
                          <a:latin typeface="Arial" panose="020B0604020202020204" pitchFamily="34" charset="0"/>
                          <a:ea typeface="Times New Roman" panose="02020603050405020304" pitchFamily="18" charset="0"/>
                          <a:cs typeface="Arial" panose="020B0604020202020204" pitchFamily="34" charset="0"/>
                        </a:rPr>
                        <a:t> July – 30</a:t>
                      </a:r>
                      <a:r>
                        <a:rPr lang="en-GB" sz="1200" baseline="30000">
                          <a:effectLst/>
                          <a:latin typeface="Arial" panose="020B0604020202020204" pitchFamily="34" charset="0"/>
                          <a:ea typeface="Times New Roman" panose="02020603050405020304" pitchFamily="18" charset="0"/>
                          <a:cs typeface="Arial" panose="020B0604020202020204" pitchFamily="34" charset="0"/>
                        </a:rPr>
                        <a:t>th</a:t>
                      </a:r>
                      <a:r>
                        <a:rPr lang="en-GB" sz="1200">
                          <a:effectLst/>
                          <a:latin typeface="Arial" panose="020B0604020202020204" pitchFamily="34" charset="0"/>
                          <a:ea typeface="Times New Roman" panose="02020603050405020304" pitchFamily="18" charset="0"/>
                          <a:cs typeface="Arial" panose="020B0604020202020204" pitchFamily="34" charset="0"/>
                        </a:rPr>
                        <a:t> Sept; 1</a:t>
                      </a:r>
                      <a:r>
                        <a:rPr lang="en-GB" sz="1200" baseline="30000">
                          <a:effectLst/>
                          <a:latin typeface="Arial" panose="020B0604020202020204" pitchFamily="34" charset="0"/>
                          <a:ea typeface="Times New Roman" panose="02020603050405020304" pitchFamily="18" charset="0"/>
                          <a:cs typeface="Arial" panose="020B0604020202020204" pitchFamily="34" charset="0"/>
                        </a:rPr>
                        <a:t>st</a:t>
                      </a:r>
                      <a:r>
                        <a:rPr lang="en-GB" sz="1200">
                          <a:effectLst/>
                          <a:latin typeface="Arial" panose="020B0604020202020204" pitchFamily="34" charset="0"/>
                          <a:ea typeface="Times New Roman" panose="02020603050405020304" pitchFamily="18" charset="0"/>
                          <a:cs typeface="Arial" panose="020B0604020202020204" pitchFamily="34" charset="0"/>
                        </a:rPr>
                        <a:t> Oct – 31</a:t>
                      </a:r>
                      <a:r>
                        <a:rPr lang="en-GB" sz="1200" baseline="30000">
                          <a:effectLst/>
                          <a:latin typeface="Arial" panose="020B0604020202020204" pitchFamily="34" charset="0"/>
                          <a:ea typeface="Times New Roman" panose="02020603050405020304" pitchFamily="18" charset="0"/>
                          <a:cs typeface="Arial" panose="020B0604020202020204" pitchFamily="34" charset="0"/>
                        </a:rPr>
                        <a:t>st</a:t>
                      </a:r>
                      <a:r>
                        <a:rPr lang="en-GB" sz="1200">
                          <a:effectLst/>
                          <a:latin typeface="Arial" panose="020B0604020202020204" pitchFamily="34" charset="0"/>
                          <a:ea typeface="Times New Roman" panose="02020603050405020304" pitchFamily="18" charset="0"/>
                          <a:cs typeface="Arial" panose="020B0604020202020204" pitchFamily="34" charset="0"/>
                        </a:rPr>
                        <a:t> Dec; 1</a:t>
                      </a:r>
                      <a:r>
                        <a:rPr lang="en-GB" sz="1200" baseline="30000">
                          <a:effectLst/>
                          <a:latin typeface="Arial" panose="020B0604020202020204" pitchFamily="34" charset="0"/>
                          <a:ea typeface="Times New Roman" panose="02020603050405020304" pitchFamily="18" charset="0"/>
                          <a:cs typeface="Arial" panose="020B0604020202020204" pitchFamily="34" charset="0"/>
                        </a:rPr>
                        <a:t>st</a:t>
                      </a:r>
                      <a:r>
                        <a:rPr lang="en-GB" sz="1200">
                          <a:effectLst/>
                          <a:latin typeface="Arial" panose="020B0604020202020204" pitchFamily="34" charset="0"/>
                          <a:ea typeface="Times New Roman" panose="02020603050405020304" pitchFamily="18" charset="0"/>
                          <a:cs typeface="Arial" panose="020B0604020202020204" pitchFamily="34" charset="0"/>
                        </a:rPr>
                        <a:t> Jan – 31</a:t>
                      </a:r>
                      <a:r>
                        <a:rPr lang="en-GB" sz="1200" baseline="30000">
                          <a:effectLst/>
                          <a:latin typeface="Arial" panose="020B0604020202020204" pitchFamily="34" charset="0"/>
                          <a:ea typeface="Times New Roman" panose="02020603050405020304" pitchFamily="18" charset="0"/>
                          <a:cs typeface="Arial" panose="020B0604020202020204" pitchFamily="34" charset="0"/>
                        </a:rPr>
                        <a:t>st</a:t>
                      </a:r>
                      <a:r>
                        <a:rPr lang="en-GB" sz="1200">
                          <a:effectLst/>
                          <a:latin typeface="Arial" panose="020B0604020202020204" pitchFamily="34" charset="0"/>
                          <a:ea typeface="Times New Roman" panose="02020603050405020304" pitchFamily="18" charset="0"/>
                          <a:cs typeface="Arial" panose="020B0604020202020204" pitchFamily="34" charset="0"/>
                        </a:rPr>
                        <a:t> March)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5</a:t>
                      </a:r>
                      <a:r>
                        <a:rPr lang="en-GB" sz="1200" baseline="30000">
                          <a:effectLst/>
                          <a:latin typeface="Arial" panose="020B0604020202020204" pitchFamily="34" charset="0"/>
                          <a:ea typeface="Times New Roman" panose="02020603050405020304" pitchFamily="18" charset="0"/>
                          <a:cs typeface="Arial" panose="020B0604020202020204" pitchFamily="34" charset="0"/>
                        </a:rPr>
                        <a:t>th</a:t>
                      </a:r>
                      <a:r>
                        <a:rPr lang="en-GB" sz="1200">
                          <a:effectLst/>
                          <a:latin typeface="Arial" panose="020B0604020202020204" pitchFamily="34" charset="0"/>
                          <a:ea typeface="Times New Roman" panose="02020603050405020304" pitchFamily="18" charset="0"/>
                          <a:cs typeface="Arial" panose="020B0604020202020204" pitchFamily="34" charset="0"/>
                        </a:rPr>
                        <a:t> of each new quarter, no later than 12h00pm.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6658970"/>
                  </a:ext>
                </a:extLst>
              </a:tr>
              <a:tr h="236029">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9 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Annual report &amp; recommendations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Annually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Due 8</a:t>
                      </a:r>
                      <a:r>
                        <a:rPr lang="en-GB" sz="1200" baseline="30000">
                          <a:effectLst/>
                          <a:latin typeface="Arial" panose="020B0604020202020204" pitchFamily="34" charset="0"/>
                          <a:ea typeface="Times New Roman" panose="02020603050405020304" pitchFamily="18" charset="0"/>
                          <a:cs typeface="Arial" panose="020B0604020202020204" pitchFamily="34" charset="0"/>
                        </a:rPr>
                        <a:t>th</a:t>
                      </a:r>
                      <a:r>
                        <a:rPr lang="en-GB" sz="1200">
                          <a:effectLst/>
                          <a:latin typeface="Arial" panose="020B0604020202020204" pitchFamily="34" charset="0"/>
                          <a:ea typeface="Times New Roman" panose="02020603050405020304" pitchFamily="18" charset="0"/>
                          <a:cs typeface="Arial" panose="020B0604020202020204" pitchFamily="34" charset="0"/>
                        </a:rPr>
                        <a:t> April each year.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X4</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9568338"/>
                  </a:ext>
                </a:extLst>
              </a:tr>
              <a:tr h="944117">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10. 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Closeout report &amp; recommendations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Report required after a specific campaign/activation/crisis or significant incident.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500"/>
                        </a:spcBef>
                        <a:spcAft>
                          <a:spcPts val="500"/>
                        </a:spcAft>
                        <a:buNone/>
                      </a:pPr>
                      <a:r>
                        <a:rPr lang="en-GB" sz="1200">
                          <a:effectLst/>
                          <a:latin typeface="Arial" panose="020B0604020202020204" pitchFamily="34" charset="0"/>
                          <a:ea typeface="Times New Roman" panose="02020603050405020304" pitchFamily="18" charset="0"/>
                          <a:cs typeface="Arial" panose="020B0604020202020204" pitchFamily="34" charset="0"/>
                        </a:rPr>
                        <a:t>After a specific campaign/activation/crisis or significant incident.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7267127"/>
                  </a:ext>
                </a:extLst>
              </a:tr>
              <a:tr h="236029">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11.</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Daily media analysis meeting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Daily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500"/>
                        </a:spcBef>
                        <a:spcAft>
                          <a:spcPts val="500"/>
                        </a:spcAft>
                        <a:buNone/>
                      </a:pPr>
                      <a:r>
                        <a:rPr lang="en-GB" sz="1200">
                          <a:effectLst/>
                          <a:latin typeface="Arial" panose="020B0604020202020204" pitchFamily="34" charset="0"/>
                          <a:ea typeface="Times New Roman" panose="02020603050405020304" pitchFamily="18" charset="0"/>
                          <a:cs typeface="Arial" panose="020B0604020202020204" pitchFamily="34" charset="0"/>
                        </a:rPr>
                        <a:t>Daily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N/A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8861505"/>
                  </a:ext>
                </a:extLst>
              </a:tr>
            </a:tbl>
          </a:graphicData>
        </a:graphic>
      </p:graphicFrame>
    </p:spTree>
    <p:extLst>
      <p:ext uri="{BB962C8B-B14F-4D97-AF65-F5344CB8AC3E}">
        <p14:creationId xmlns:p14="http://schemas.microsoft.com/office/powerpoint/2010/main" val="87926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B0FDC-7C2D-CBD6-B481-0C7F85A2A10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9567338-9180-82A9-0CF2-87E275D2F4C1}"/>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56953E18-1AFF-D71A-FDD1-23392C339DDD}"/>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133A6FCF-1CEF-272C-FC97-D773E5303FE3}"/>
              </a:ext>
            </a:extLst>
          </p:cNvPr>
          <p:cNvSpPr>
            <a:spLocks noGrp="1"/>
          </p:cNvSpPr>
          <p:nvPr>
            <p:ph type="sldNum" sz="quarter" idx="16"/>
          </p:nvPr>
        </p:nvSpPr>
        <p:spPr/>
        <p:txBody>
          <a:bodyPr/>
          <a:lstStyle/>
          <a:p>
            <a:fld id="{26064075-3AAB-4C73-8B14-15F5C27661CD}" type="slidenum">
              <a:rPr lang="en-US" smtClean="0"/>
              <a:pPr/>
              <a:t>7</a:t>
            </a:fld>
            <a:endParaRPr lang="en-US" dirty="0"/>
          </a:p>
        </p:txBody>
      </p:sp>
      <p:graphicFrame>
        <p:nvGraphicFramePr>
          <p:cNvPr id="11" name="Table 10">
            <a:extLst>
              <a:ext uri="{FF2B5EF4-FFF2-40B4-BE49-F238E27FC236}">
                <a16:creationId xmlns:a16="http://schemas.microsoft.com/office/drawing/2014/main" id="{FF26E819-B4A8-95B4-ACDC-5C6DD2BAA1E6}"/>
              </a:ext>
            </a:extLst>
          </p:cNvPr>
          <p:cNvGraphicFramePr>
            <a:graphicFrameLocks noGrp="1"/>
          </p:cNvGraphicFramePr>
          <p:nvPr>
            <p:extLst>
              <p:ext uri="{D42A27DB-BD31-4B8C-83A1-F6EECF244321}">
                <p14:modId xmlns:p14="http://schemas.microsoft.com/office/powerpoint/2010/main" val="3661147491"/>
              </p:ext>
            </p:extLst>
          </p:nvPr>
        </p:nvGraphicFramePr>
        <p:xfrm>
          <a:off x="84301" y="727288"/>
          <a:ext cx="8880187" cy="5684520"/>
        </p:xfrm>
        <a:graphic>
          <a:graphicData uri="http://schemas.openxmlformats.org/drawingml/2006/table">
            <a:tbl>
              <a:tblPr firstRow="1" firstCol="1" bandRow="1"/>
              <a:tblGrid>
                <a:gridCol w="887299">
                  <a:extLst>
                    <a:ext uri="{9D8B030D-6E8A-4147-A177-3AD203B41FA5}">
                      <a16:colId xmlns:a16="http://schemas.microsoft.com/office/drawing/2014/main" val="934904784"/>
                    </a:ext>
                  </a:extLst>
                </a:gridCol>
                <a:gridCol w="567931">
                  <a:extLst>
                    <a:ext uri="{9D8B030D-6E8A-4147-A177-3AD203B41FA5}">
                      <a16:colId xmlns:a16="http://schemas.microsoft.com/office/drawing/2014/main" val="3724049265"/>
                    </a:ext>
                  </a:extLst>
                </a:gridCol>
                <a:gridCol w="1928203">
                  <a:extLst>
                    <a:ext uri="{9D8B030D-6E8A-4147-A177-3AD203B41FA5}">
                      <a16:colId xmlns:a16="http://schemas.microsoft.com/office/drawing/2014/main" val="2169867041"/>
                    </a:ext>
                  </a:extLst>
                </a:gridCol>
                <a:gridCol w="816234">
                  <a:extLst>
                    <a:ext uri="{9D8B030D-6E8A-4147-A177-3AD203B41FA5}">
                      <a16:colId xmlns:a16="http://schemas.microsoft.com/office/drawing/2014/main" val="1513511908"/>
                    </a:ext>
                  </a:extLst>
                </a:gridCol>
                <a:gridCol w="358614">
                  <a:extLst>
                    <a:ext uri="{9D8B030D-6E8A-4147-A177-3AD203B41FA5}">
                      <a16:colId xmlns:a16="http://schemas.microsoft.com/office/drawing/2014/main" val="3586346897"/>
                    </a:ext>
                  </a:extLst>
                </a:gridCol>
                <a:gridCol w="1174848">
                  <a:extLst>
                    <a:ext uri="{9D8B030D-6E8A-4147-A177-3AD203B41FA5}">
                      <a16:colId xmlns:a16="http://schemas.microsoft.com/office/drawing/2014/main" val="1343807415"/>
                    </a:ext>
                  </a:extLst>
                </a:gridCol>
                <a:gridCol w="2210954">
                  <a:extLst>
                    <a:ext uri="{9D8B030D-6E8A-4147-A177-3AD203B41FA5}">
                      <a16:colId xmlns:a16="http://schemas.microsoft.com/office/drawing/2014/main" val="134776643"/>
                    </a:ext>
                  </a:extLst>
                </a:gridCol>
                <a:gridCol w="936104">
                  <a:extLst>
                    <a:ext uri="{9D8B030D-6E8A-4147-A177-3AD203B41FA5}">
                      <a16:colId xmlns:a16="http://schemas.microsoft.com/office/drawing/2014/main" val="3987970694"/>
                    </a:ext>
                  </a:extLst>
                </a:gridCol>
              </a:tblGrid>
              <a:tr h="110314">
                <a:tc gridSpan="2">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marL="457200" algn="ctr"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gridSpan="2">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algn="ctr"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gridSpan="2">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algn="just"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133557970"/>
                  </a:ext>
                </a:extLst>
              </a:tr>
              <a:tr h="110314">
                <a:tc gridSpan="8">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REPUTATION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pPr marL="457200" algn="ctr"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397770397"/>
                  </a:ext>
                </a:extLst>
              </a:tr>
              <a:tr h="441257">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12.</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Draft speaker notes (narrative and or PPT format), to be drafted against a briefing document/specification or an activation request.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Draft speaker notes (narrative and or PPT format), to be drafted against a briefing document/specification or an activation request.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25 per annum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r>
                        <a:rPr lang="en-GB" sz="1200" dirty="0">
                          <a:effectLst/>
                          <a:latin typeface="Arial" panose="020B0604020202020204" pitchFamily="34" charset="0"/>
                          <a:ea typeface="Times New Roman" panose="02020603050405020304" pitchFamily="18" charset="0"/>
                          <a:cs typeface="Arial" panose="020B0604020202020204" pitchFamily="34" charset="0"/>
                        </a:rPr>
                        <a:t>25 per annum</a:t>
                      </a:r>
                      <a:endParaRPr lang="en-ZA" dirty="0"/>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8050288"/>
                  </a:ext>
                </a:extLst>
              </a:tr>
              <a:tr h="1354339">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13. 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Thought Leadership: Research and develop a thought leadership programme based on unique insights.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285750" lvl="0" indent="-285750" algn="l" fontAlgn="auto" hangingPunct="1">
                        <a:buFont typeface="+mj-lt"/>
                        <a:buAutoNum type="arabicPeriod"/>
                      </a:pPr>
                      <a:r>
                        <a:rPr lang="en-GB" sz="1200">
                          <a:effectLst/>
                          <a:latin typeface="Arial" panose="020B0604020202020204" pitchFamily="34" charset="0"/>
                          <a:ea typeface="Times New Roman" panose="02020603050405020304" pitchFamily="18" charset="0"/>
                          <a:cs typeface="Arial" panose="020B0604020202020204" pitchFamily="34" charset="0"/>
                        </a:rPr>
                        <a:t>Op-eds and articles for publication in   relevant               media outlets (paid or earned)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285750" lvl="0" indent="-285750" algn="l" fontAlgn="auto" hangingPunct="1">
                        <a:buFont typeface="+mj-lt"/>
                        <a:buAutoNum type="arabicPeriod"/>
                      </a:pPr>
                      <a:r>
                        <a:rPr lang="en-GB" sz="1200">
                          <a:effectLst/>
                          <a:latin typeface="Arial" panose="020B0604020202020204" pitchFamily="34" charset="0"/>
                          <a:ea typeface="Times New Roman" panose="02020603050405020304" pitchFamily="18" charset="0"/>
                          <a:cs typeface="Arial" panose="020B0604020202020204" pitchFamily="34" charset="0"/>
                        </a:rPr>
                        <a:t>Blog/ LinkedIn Articles,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Thought Leadership: Research and develop a thought leadership programme based on unique insights.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lvl="0" indent="-285750" algn="l" fontAlgn="auto" hangingPunct="1">
                        <a:buFont typeface="+mj-lt"/>
                        <a:buAutoNum type="arabicPeriod"/>
                      </a:pPr>
                      <a:r>
                        <a:rPr lang="en-GB" sz="1200" dirty="0">
                          <a:effectLst/>
                          <a:latin typeface="Arial" panose="020B0604020202020204" pitchFamily="34" charset="0"/>
                          <a:ea typeface="Times New Roman" panose="02020603050405020304" pitchFamily="18" charset="0"/>
                          <a:cs typeface="Arial" panose="020B0604020202020204" pitchFamily="34" charset="0"/>
                        </a:rPr>
                        <a:t>Op-eds and articles for publication in   relevant               media outlets (paid or earned)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lvl="0" indent="-285750" algn="l" fontAlgn="auto" hangingPunct="1">
                        <a:buFont typeface="+mj-lt"/>
                        <a:buAutoNum type="arabicPeriod"/>
                      </a:pPr>
                      <a:r>
                        <a:rPr lang="en-GB" sz="1200" dirty="0">
                          <a:effectLst/>
                          <a:latin typeface="Arial" panose="020B0604020202020204" pitchFamily="34" charset="0"/>
                          <a:ea typeface="Times New Roman" panose="02020603050405020304" pitchFamily="18" charset="0"/>
                          <a:cs typeface="Arial" panose="020B0604020202020204" pitchFamily="34" charset="0"/>
                        </a:rPr>
                        <a:t>Blog/ LinkedIn Articles,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24 per annum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r>
                        <a:rPr lang="en-GB" sz="1200" dirty="0">
                          <a:effectLst/>
                          <a:latin typeface="Arial" panose="020B0604020202020204" pitchFamily="34" charset="0"/>
                          <a:ea typeface="Times New Roman" panose="02020603050405020304" pitchFamily="18" charset="0"/>
                          <a:cs typeface="Arial" panose="020B0604020202020204" pitchFamily="34" charset="0"/>
                        </a:rPr>
                        <a:t>24 per annum </a:t>
                      </a:r>
                      <a:endParaRPr lang="en-ZA" dirty="0"/>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8755800"/>
                  </a:ext>
                </a:extLst>
              </a:tr>
              <a:tr h="360951">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14. 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Crisis Response: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24/7/365 availability, develop response strategies to specific crisis experienced within ACSA. Position ACSA positively and assist in managing the media narrative.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Crisis Response: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24/7/365 availability, develop response strategies to specific crisis experienced within ACSA. Position ACSA positively and assist in managing the media narrative.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As and when a significant incident occurs.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r>
                        <a:rPr lang="en-GB" sz="1200" dirty="0">
                          <a:effectLst/>
                          <a:latin typeface="Arial" panose="020B0604020202020204" pitchFamily="34" charset="0"/>
                          <a:ea typeface="Times New Roman" panose="02020603050405020304" pitchFamily="18" charset="0"/>
                          <a:cs typeface="Arial" panose="020B0604020202020204" pitchFamily="34" charset="0"/>
                        </a:rPr>
                        <a:t>As and when a significant incident occurs. </a:t>
                      </a:r>
                      <a:endParaRPr lang="en-ZA" dirty="0"/>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marR="19685"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Draft holding statement within 30 minutes of incident occurring; final version within 1 hour of incident occurring (proviso: proper information of incident is provided).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Draft holding statement within 30 minutes of incident occurring; final version within 1 hour of incident occurring (proviso: proper information of incident is provided).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9607397"/>
                  </a:ext>
                </a:extLst>
              </a:tr>
              <a:tr h="937672">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15. 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Media Distribution: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a detailed disaggregated (segmented) ACSA media database and distribution list. Database is owned by ACSA.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Media Distribution: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Develop a detailed disaggregated (segmented) ACSA media database and distribution list. Database is owned by ACSA.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Immediately after being awarded the contract.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Updated Monthly.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Immediately after being awarded the contract.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Updated Monthly. </a:t>
                      </a:r>
                      <a:endParaRPr lang="en-ZA" dirty="0"/>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Monthly reports (3</a:t>
                      </a:r>
                      <a:r>
                        <a:rPr lang="en-GB" sz="1200" baseline="30000">
                          <a:effectLst/>
                          <a:latin typeface="Arial" panose="020B0604020202020204" pitchFamily="34" charset="0"/>
                          <a:ea typeface="Times New Roman" panose="02020603050405020304" pitchFamily="18" charset="0"/>
                          <a:cs typeface="Arial" panose="020B0604020202020204" pitchFamily="34" charset="0"/>
                        </a:rPr>
                        <a:t>rd</a:t>
                      </a:r>
                      <a:r>
                        <a:rPr lang="en-GB" sz="1200">
                          <a:effectLst/>
                          <a:latin typeface="Arial" panose="020B0604020202020204" pitchFamily="34" charset="0"/>
                          <a:ea typeface="Times New Roman" panose="02020603050405020304" pitchFamily="18" charset="0"/>
                          <a:cs typeface="Arial" panose="020B0604020202020204" pitchFamily="34" charset="0"/>
                        </a:rPr>
                        <a:t> of each month)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Monthly reports (3</a:t>
                      </a:r>
                      <a:r>
                        <a:rPr lang="en-GB" sz="1200" baseline="30000" dirty="0">
                          <a:effectLst/>
                          <a:latin typeface="Arial" panose="020B0604020202020204" pitchFamily="34" charset="0"/>
                          <a:ea typeface="Times New Roman" panose="02020603050405020304" pitchFamily="18" charset="0"/>
                          <a:cs typeface="Arial" panose="020B0604020202020204" pitchFamily="34" charset="0"/>
                        </a:rPr>
                        <a:t>rd</a:t>
                      </a:r>
                      <a:r>
                        <a:rPr lang="en-GB" sz="1200" dirty="0">
                          <a:effectLst/>
                          <a:latin typeface="Arial" panose="020B0604020202020204" pitchFamily="34" charset="0"/>
                          <a:ea typeface="Times New Roman" panose="02020603050405020304" pitchFamily="18" charset="0"/>
                          <a:cs typeface="Arial" panose="020B0604020202020204" pitchFamily="34" charset="0"/>
                        </a:rPr>
                        <a:t> of each month)</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641" marR="496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3344377"/>
                  </a:ext>
                </a:extLst>
              </a:tr>
            </a:tbl>
          </a:graphicData>
        </a:graphic>
      </p:graphicFrame>
    </p:spTree>
    <p:extLst>
      <p:ext uri="{BB962C8B-B14F-4D97-AF65-F5344CB8AC3E}">
        <p14:creationId xmlns:p14="http://schemas.microsoft.com/office/powerpoint/2010/main" val="3013984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E8B41-1316-3231-44ED-531B9E4F89E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94CF652-E7EF-406F-844E-BE891A0D0DB8}"/>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12894E12-CBC3-FE43-26D3-0264790B5E93}"/>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8FA5BBB2-A48C-3BC7-2564-398CE2B90896}"/>
              </a:ext>
            </a:extLst>
          </p:cNvPr>
          <p:cNvSpPr>
            <a:spLocks noGrp="1"/>
          </p:cNvSpPr>
          <p:nvPr>
            <p:ph type="sldNum" sz="quarter" idx="16"/>
          </p:nvPr>
        </p:nvSpPr>
        <p:spPr/>
        <p:txBody>
          <a:bodyPr/>
          <a:lstStyle/>
          <a:p>
            <a:fld id="{26064075-3AAB-4C73-8B14-15F5C27661CD}" type="slidenum">
              <a:rPr lang="en-US" smtClean="0"/>
              <a:pPr/>
              <a:t>8</a:t>
            </a:fld>
            <a:endParaRPr lang="en-US" dirty="0"/>
          </a:p>
        </p:txBody>
      </p:sp>
      <p:graphicFrame>
        <p:nvGraphicFramePr>
          <p:cNvPr id="3" name="Table 2">
            <a:extLst>
              <a:ext uri="{FF2B5EF4-FFF2-40B4-BE49-F238E27FC236}">
                <a16:creationId xmlns:a16="http://schemas.microsoft.com/office/drawing/2014/main" id="{4FA8BE31-12BA-3922-1F8E-31CC7B0AA89B}"/>
              </a:ext>
            </a:extLst>
          </p:cNvPr>
          <p:cNvGraphicFramePr>
            <a:graphicFrameLocks noGrp="1"/>
          </p:cNvGraphicFramePr>
          <p:nvPr>
            <p:extLst>
              <p:ext uri="{D42A27DB-BD31-4B8C-83A1-F6EECF244321}">
                <p14:modId xmlns:p14="http://schemas.microsoft.com/office/powerpoint/2010/main" val="3386357561"/>
              </p:ext>
            </p:extLst>
          </p:nvPr>
        </p:nvGraphicFramePr>
        <p:xfrm>
          <a:off x="143160" y="797161"/>
          <a:ext cx="8857679" cy="4343400"/>
        </p:xfrm>
        <a:graphic>
          <a:graphicData uri="http://schemas.openxmlformats.org/drawingml/2006/table">
            <a:tbl>
              <a:tblPr firstRow="1" firstCol="1" bandRow="1"/>
              <a:tblGrid>
                <a:gridCol w="684424">
                  <a:extLst>
                    <a:ext uri="{9D8B030D-6E8A-4147-A177-3AD203B41FA5}">
                      <a16:colId xmlns:a16="http://schemas.microsoft.com/office/drawing/2014/main" val="400578901"/>
                    </a:ext>
                  </a:extLst>
                </a:gridCol>
                <a:gridCol w="1201841">
                  <a:extLst>
                    <a:ext uri="{9D8B030D-6E8A-4147-A177-3AD203B41FA5}">
                      <a16:colId xmlns:a16="http://schemas.microsoft.com/office/drawing/2014/main" val="998420541"/>
                    </a:ext>
                  </a:extLst>
                </a:gridCol>
                <a:gridCol w="1534463">
                  <a:extLst>
                    <a:ext uri="{9D8B030D-6E8A-4147-A177-3AD203B41FA5}">
                      <a16:colId xmlns:a16="http://schemas.microsoft.com/office/drawing/2014/main" val="149203649"/>
                    </a:ext>
                  </a:extLst>
                </a:gridCol>
                <a:gridCol w="964867">
                  <a:extLst>
                    <a:ext uri="{9D8B030D-6E8A-4147-A177-3AD203B41FA5}">
                      <a16:colId xmlns:a16="http://schemas.microsoft.com/office/drawing/2014/main" val="2679991340"/>
                    </a:ext>
                  </a:extLst>
                </a:gridCol>
                <a:gridCol w="1522833">
                  <a:extLst>
                    <a:ext uri="{9D8B030D-6E8A-4147-A177-3AD203B41FA5}">
                      <a16:colId xmlns:a16="http://schemas.microsoft.com/office/drawing/2014/main" val="1868730356"/>
                    </a:ext>
                  </a:extLst>
                </a:gridCol>
                <a:gridCol w="464628">
                  <a:extLst>
                    <a:ext uri="{9D8B030D-6E8A-4147-A177-3AD203B41FA5}">
                      <a16:colId xmlns:a16="http://schemas.microsoft.com/office/drawing/2014/main" val="983282524"/>
                    </a:ext>
                  </a:extLst>
                </a:gridCol>
                <a:gridCol w="1058205">
                  <a:extLst>
                    <a:ext uri="{9D8B030D-6E8A-4147-A177-3AD203B41FA5}">
                      <a16:colId xmlns:a16="http://schemas.microsoft.com/office/drawing/2014/main" val="3724669062"/>
                    </a:ext>
                  </a:extLst>
                </a:gridCol>
                <a:gridCol w="525971">
                  <a:extLst>
                    <a:ext uri="{9D8B030D-6E8A-4147-A177-3AD203B41FA5}">
                      <a16:colId xmlns:a16="http://schemas.microsoft.com/office/drawing/2014/main" val="131083699"/>
                    </a:ext>
                  </a:extLst>
                </a:gridCol>
                <a:gridCol w="900447">
                  <a:extLst>
                    <a:ext uri="{9D8B030D-6E8A-4147-A177-3AD203B41FA5}">
                      <a16:colId xmlns:a16="http://schemas.microsoft.com/office/drawing/2014/main" val="3550944954"/>
                    </a:ext>
                  </a:extLst>
                </a:gridCol>
              </a:tblGrid>
              <a:tr h="67790">
                <a:tc gridSpan="2">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marL="457200" algn="ctr"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gridSpan="2">
                  <a:txBody>
                    <a:bodyPr/>
                    <a:lstStyle/>
                    <a:p>
                      <a:pPr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algn="ctr"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gridSpan="2">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algn="just"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gridSpan="2">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hMerge="1">
                  <a:txBody>
                    <a:bodyPr/>
                    <a:lstStyle/>
                    <a:p>
                      <a:pPr algn="just"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4103683401"/>
                  </a:ext>
                </a:extLst>
              </a:tr>
              <a:tr h="67790">
                <a:tc gridSpan="9">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REPUTATION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pPr marL="457200" algn="ctr" hangingPunct="0">
                        <a:spcBef>
                          <a:spcPts val="600"/>
                        </a:spcBef>
                        <a:buNone/>
                      </a:pP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0261897"/>
                  </a:ext>
                </a:extLst>
              </a:tr>
              <a:tr h="1105906">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16. 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Internal Design, layout &amp; Content Creation: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171450" indent="-171450" algn="l" hangingPunct="0">
                        <a:spcBef>
                          <a:spcPts val="600"/>
                        </a:spcBef>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    Newsflash</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Staff Engagement Platform</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Internal Magazine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Staff Emailers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Presentations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Communications Collateral</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Internal Design, layout &amp; Content Creation: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495300"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Newsflash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Staff Engagement Platform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Internal Magazine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Staff Emailers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Presentations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Communications Collateral</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3">
                  <a:txBody>
                    <a:bodyPr/>
                    <a:lstStyle/>
                    <a:p>
                      <a:pPr marL="342900" lvl="0" indent="-342900" algn="l" fontAlgn="auto" hangingPunct="1">
                        <a:lnSpc>
                          <a:spcPct val="115000"/>
                        </a:lnSpc>
                        <a:spcBef>
                          <a:spcPts val="600"/>
                        </a:spcBef>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Newsflash- once a week</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Staff Engagement Platform- daily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Internal Magazine- monthly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Staff Emailers- daily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Presentations- as and when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Communications Collateral - daily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marL="342900" lvl="0" indent="-342900" algn="l" fontAlgn="auto" hangingPunct="1">
                        <a:lnSpc>
                          <a:spcPct val="115000"/>
                        </a:lnSpc>
                        <a:spcBef>
                          <a:spcPts val="600"/>
                        </a:spcBef>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Newsflash- once a week</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Staff Engagement Platform- daily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Internal Magazine- monthly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Staff Emailers- daily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Presentations-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Communications Collateral - daily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dirty="0"/>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 of each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 of each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6281669"/>
                  </a:ext>
                </a:extLst>
              </a:tr>
              <a:tr h="1026363">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17. 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External Design, Layout, Print &amp; Content Creation: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171450" indent="-171450" algn="l" hangingPunct="0">
                        <a:spcBef>
                          <a:spcPts val="600"/>
                        </a:spcBef>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    Advertorials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Media Invitations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Radio Campaigns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Advertising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Ad hoc collateral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External Design, Layout, Print &amp; Content Creation:</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Advertorials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Media Invitations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Radio Campaigns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Advertising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 hoc collateral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Advertorials-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Media Invitations-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Radio Campaigns-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Advertising-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 hoc collateral – as and when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Advertorials-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Media Invitations-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Radio Campaigns-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Advertising-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a:effectLst/>
                          <a:latin typeface="Arial" panose="020B0604020202020204" pitchFamily="34" charset="0"/>
                          <a:ea typeface="Times New Roman" panose="02020603050405020304" pitchFamily="18" charset="0"/>
                          <a:cs typeface="Arial" panose="020B0604020202020204" pitchFamily="34" charset="0"/>
                        </a:rPr>
                        <a:t>Ad hoc collateral – 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489" marR="344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6355626"/>
                  </a:ext>
                </a:extLst>
              </a:tr>
            </a:tbl>
          </a:graphicData>
        </a:graphic>
      </p:graphicFrame>
    </p:spTree>
    <p:extLst>
      <p:ext uri="{BB962C8B-B14F-4D97-AF65-F5344CB8AC3E}">
        <p14:creationId xmlns:p14="http://schemas.microsoft.com/office/powerpoint/2010/main" val="1951332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4A8A6-72DF-CF12-3415-34F76D37FA7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AE1C12F-DC53-E364-371D-EAED0BD50BBC}"/>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98E6DBC6-CADB-836E-997F-4B39E799D998}"/>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FF824A55-A09D-C0D6-CC11-D74A063E19A1}"/>
              </a:ext>
            </a:extLst>
          </p:cNvPr>
          <p:cNvSpPr>
            <a:spLocks noGrp="1"/>
          </p:cNvSpPr>
          <p:nvPr>
            <p:ph type="sldNum" sz="quarter" idx="16"/>
          </p:nvPr>
        </p:nvSpPr>
        <p:spPr/>
        <p:txBody>
          <a:bodyPr/>
          <a:lstStyle/>
          <a:p>
            <a:fld id="{26064075-3AAB-4C73-8B14-15F5C27661CD}" type="slidenum">
              <a:rPr lang="en-US" smtClean="0"/>
              <a:pPr/>
              <a:t>9</a:t>
            </a:fld>
            <a:endParaRPr lang="en-US" dirty="0"/>
          </a:p>
        </p:txBody>
      </p:sp>
      <p:graphicFrame>
        <p:nvGraphicFramePr>
          <p:cNvPr id="7" name="Table 6">
            <a:extLst>
              <a:ext uri="{FF2B5EF4-FFF2-40B4-BE49-F238E27FC236}">
                <a16:creationId xmlns:a16="http://schemas.microsoft.com/office/drawing/2014/main" id="{AD24752C-D4F8-C530-28EA-EBE7664CEDB7}"/>
              </a:ext>
            </a:extLst>
          </p:cNvPr>
          <p:cNvGraphicFramePr>
            <a:graphicFrameLocks noGrp="1"/>
          </p:cNvGraphicFramePr>
          <p:nvPr>
            <p:extLst>
              <p:ext uri="{D42A27DB-BD31-4B8C-83A1-F6EECF244321}">
                <p14:modId xmlns:p14="http://schemas.microsoft.com/office/powerpoint/2010/main" val="2638422095"/>
              </p:ext>
            </p:extLst>
          </p:nvPr>
        </p:nvGraphicFramePr>
        <p:xfrm>
          <a:off x="107504" y="692697"/>
          <a:ext cx="8928992" cy="5372714"/>
        </p:xfrm>
        <a:graphic>
          <a:graphicData uri="http://schemas.openxmlformats.org/drawingml/2006/table">
            <a:tbl>
              <a:tblPr firstRow="1" firstCol="1" bandRow="1"/>
              <a:tblGrid>
                <a:gridCol w="936104">
                  <a:extLst>
                    <a:ext uri="{9D8B030D-6E8A-4147-A177-3AD203B41FA5}">
                      <a16:colId xmlns:a16="http://schemas.microsoft.com/office/drawing/2014/main" val="869317139"/>
                    </a:ext>
                  </a:extLst>
                </a:gridCol>
                <a:gridCol w="2880320">
                  <a:extLst>
                    <a:ext uri="{9D8B030D-6E8A-4147-A177-3AD203B41FA5}">
                      <a16:colId xmlns:a16="http://schemas.microsoft.com/office/drawing/2014/main" val="4188733638"/>
                    </a:ext>
                  </a:extLst>
                </a:gridCol>
                <a:gridCol w="2664296">
                  <a:extLst>
                    <a:ext uri="{9D8B030D-6E8A-4147-A177-3AD203B41FA5}">
                      <a16:colId xmlns:a16="http://schemas.microsoft.com/office/drawing/2014/main" val="3722014978"/>
                    </a:ext>
                  </a:extLst>
                </a:gridCol>
                <a:gridCol w="1440160">
                  <a:extLst>
                    <a:ext uri="{9D8B030D-6E8A-4147-A177-3AD203B41FA5}">
                      <a16:colId xmlns:a16="http://schemas.microsoft.com/office/drawing/2014/main" val="3761249916"/>
                    </a:ext>
                  </a:extLst>
                </a:gridCol>
                <a:gridCol w="1008112">
                  <a:extLst>
                    <a:ext uri="{9D8B030D-6E8A-4147-A177-3AD203B41FA5}">
                      <a16:colId xmlns:a16="http://schemas.microsoft.com/office/drawing/2014/main" val="2364376277"/>
                    </a:ext>
                  </a:extLst>
                </a:gridCol>
              </a:tblGrid>
              <a:tr h="356665">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329350664"/>
                  </a:ext>
                </a:extLst>
              </a:tr>
              <a:tr h="178332">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REPUTATION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extLst>
                  <a:ext uri="{0D108BD9-81ED-4DB2-BD59-A6C34878D82A}">
                    <a16:rowId xmlns:a16="http://schemas.microsoft.com/office/drawing/2014/main" val="502883593"/>
                  </a:ext>
                </a:extLst>
              </a:tr>
              <a:tr h="4793594">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18.</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Digital Design, layout &amp; Content Creation: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Social media content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Website content updates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Mobile App content updates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LinkedIn Blog/Articles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ACSA Podcast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Community management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Digital Media event support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Influencer strategy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Search Engine </a:t>
                      </a:r>
                      <a:r>
                        <a:rPr lang="en-GB" sz="1200" dirty="0" err="1">
                          <a:effectLst/>
                          <a:latin typeface="Arial" panose="020B0604020202020204" pitchFamily="34" charset="0"/>
                          <a:ea typeface="Times New Roman" panose="02020603050405020304" pitchFamily="18" charset="0"/>
                          <a:cs typeface="Arial" panose="020B0604020202020204" pitchFamily="34" charset="0"/>
                        </a:rPr>
                        <a:t>Opmtised</a:t>
                      </a:r>
                      <a:r>
                        <a:rPr lang="en-GB" sz="1200" dirty="0">
                          <a:effectLst/>
                          <a:latin typeface="Arial" panose="020B0604020202020204" pitchFamily="34" charset="0"/>
                          <a:ea typeface="Times New Roman" panose="02020603050405020304" pitchFamily="18" charset="0"/>
                          <a:cs typeface="Arial" panose="020B0604020202020204" pitchFamily="34" charset="0"/>
                        </a:rPr>
                        <a:t> copywriting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Social &amp; Digital Marketing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hangingPunct="0">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Social media content- 2 posts daily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Website content updates- quarterly updates and as and when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Mobile App content updates- quarterly updates and as and when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LinkedIn Blog- monthly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ACSA Podcast- monthly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Community management- 24/7/365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Digital Media event support- as and when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&amp; implement campaign aligned Influencer strategy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SEO optimized copywriting- monthly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Social &amp; Digital Marketing - Support overall business and brand marketing with social and digital strategies and campaigns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l" fontAlgn="auto" hangingPunct="1">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9824" marR="598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2206620"/>
                  </a:ext>
                </a:extLst>
              </a:tr>
            </a:tbl>
          </a:graphicData>
        </a:graphic>
      </p:graphicFrame>
    </p:spTree>
    <p:extLst>
      <p:ext uri="{BB962C8B-B14F-4D97-AF65-F5344CB8AC3E}">
        <p14:creationId xmlns:p14="http://schemas.microsoft.com/office/powerpoint/2010/main" val="3386745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1695F-A465-DB01-145E-770519F8BA5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D2FF83C-EBA0-D529-2AAB-51E51552B4B2}"/>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4E13EFFC-E015-9EEC-58AD-0E0114BE22EB}"/>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B6DD32FC-1C0A-6376-D244-767D01DFA45A}"/>
              </a:ext>
            </a:extLst>
          </p:cNvPr>
          <p:cNvSpPr>
            <a:spLocks noGrp="1"/>
          </p:cNvSpPr>
          <p:nvPr>
            <p:ph type="sldNum" sz="quarter" idx="16"/>
          </p:nvPr>
        </p:nvSpPr>
        <p:spPr/>
        <p:txBody>
          <a:bodyPr/>
          <a:lstStyle/>
          <a:p>
            <a:fld id="{26064075-3AAB-4C73-8B14-15F5C27661CD}" type="slidenum">
              <a:rPr lang="en-US" smtClean="0"/>
              <a:pPr/>
              <a:t>10</a:t>
            </a:fld>
            <a:endParaRPr lang="en-US" dirty="0"/>
          </a:p>
        </p:txBody>
      </p:sp>
      <p:graphicFrame>
        <p:nvGraphicFramePr>
          <p:cNvPr id="3" name="Table 2">
            <a:extLst>
              <a:ext uri="{FF2B5EF4-FFF2-40B4-BE49-F238E27FC236}">
                <a16:creationId xmlns:a16="http://schemas.microsoft.com/office/drawing/2014/main" id="{3A53E94E-EFA3-2371-D930-9FE735AB6034}"/>
              </a:ext>
            </a:extLst>
          </p:cNvPr>
          <p:cNvGraphicFramePr>
            <a:graphicFrameLocks noGrp="1"/>
          </p:cNvGraphicFramePr>
          <p:nvPr>
            <p:extLst>
              <p:ext uri="{D42A27DB-BD31-4B8C-83A1-F6EECF244321}">
                <p14:modId xmlns:p14="http://schemas.microsoft.com/office/powerpoint/2010/main" val="876831013"/>
              </p:ext>
            </p:extLst>
          </p:nvPr>
        </p:nvGraphicFramePr>
        <p:xfrm>
          <a:off x="113107" y="764704"/>
          <a:ext cx="8917785" cy="3931920"/>
        </p:xfrm>
        <a:graphic>
          <a:graphicData uri="http://schemas.openxmlformats.org/drawingml/2006/table">
            <a:tbl>
              <a:tblPr firstRow="1" firstCol="1" bandRow="1"/>
              <a:tblGrid>
                <a:gridCol w="1068913">
                  <a:extLst>
                    <a:ext uri="{9D8B030D-6E8A-4147-A177-3AD203B41FA5}">
                      <a16:colId xmlns:a16="http://schemas.microsoft.com/office/drawing/2014/main" val="1991411490"/>
                    </a:ext>
                  </a:extLst>
                </a:gridCol>
                <a:gridCol w="2813916">
                  <a:extLst>
                    <a:ext uri="{9D8B030D-6E8A-4147-A177-3AD203B41FA5}">
                      <a16:colId xmlns:a16="http://schemas.microsoft.com/office/drawing/2014/main" val="401459009"/>
                    </a:ext>
                  </a:extLst>
                </a:gridCol>
                <a:gridCol w="2376264">
                  <a:extLst>
                    <a:ext uri="{9D8B030D-6E8A-4147-A177-3AD203B41FA5}">
                      <a16:colId xmlns:a16="http://schemas.microsoft.com/office/drawing/2014/main" val="645648198"/>
                    </a:ext>
                  </a:extLst>
                </a:gridCol>
                <a:gridCol w="1656184">
                  <a:extLst>
                    <a:ext uri="{9D8B030D-6E8A-4147-A177-3AD203B41FA5}">
                      <a16:colId xmlns:a16="http://schemas.microsoft.com/office/drawing/2014/main" val="1368285607"/>
                    </a:ext>
                  </a:extLst>
                </a:gridCol>
                <a:gridCol w="1002508">
                  <a:extLst>
                    <a:ext uri="{9D8B030D-6E8A-4147-A177-3AD203B41FA5}">
                      <a16:colId xmlns:a16="http://schemas.microsoft.com/office/drawing/2014/main" val="2972645087"/>
                    </a:ext>
                  </a:extLst>
                </a:gridCol>
              </a:tblGrid>
              <a:tr h="146667">
                <a:tc>
                  <a:txBody>
                    <a:bodyPr/>
                    <a:lstStyle/>
                    <a:p>
                      <a:pPr marL="457200" algn="ctr" hangingPunct="0">
                        <a:spcBef>
                          <a:spcPts val="600"/>
                        </a:spcBef>
                        <a:buNone/>
                      </a:pPr>
                      <a:r>
                        <a:rPr lang="en-GB"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22.DESCRIPTION OR DELIVERABLE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1455385683"/>
                  </a:ext>
                </a:extLst>
              </a:tr>
              <a:tr h="146667">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REPUTATION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457200" algn="ctr" hangingPunct="0">
                        <a:spcBef>
                          <a:spcPts val="600"/>
                        </a:spcBef>
                        <a:buNone/>
                      </a:pP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20309092"/>
                  </a:ext>
                </a:extLst>
              </a:tr>
              <a:tr h="1026669">
                <a:tc>
                  <a:txBody>
                    <a:bodyPr/>
                    <a:lstStyle/>
                    <a:p>
                      <a:pPr marL="0" marR="180340" lvl="0" indent="0" algn="just" fontAlgn="auto" hangingPunct="1">
                        <a:spcBef>
                          <a:spcPts val="600"/>
                        </a:spcBef>
                        <a:buFont typeface="+mj-lt"/>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19. 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Creative content production (animation, infographics/illustrations and videos)</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marL="342900" lvl="0" indent="-342900" algn="l" hangingPunct="0">
                        <a:spcBef>
                          <a:spcPts val="600"/>
                        </a:spcBef>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Animation- 4 per annum</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hangingPunct="0">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Infographics / illustrations- 12 per annum</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hangingPunct="0">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Videos- 12 per annum</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1442398"/>
                  </a:ext>
                </a:extLst>
              </a:tr>
              <a:tr h="660001">
                <a:tc>
                  <a:txBody>
                    <a:bodyPr/>
                    <a:lstStyle/>
                    <a:p>
                      <a:pPr marL="0" marR="180340" lvl="0" indent="0" algn="just" fontAlgn="auto" hangingPunct="1">
                        <a:spcBef>
                          <a:spcPts val="600"/>
                        </a:spcBef>
                        <a:buFont typeface="+mj-lt"/>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20. 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Media Relations Networking &amp; Relationship building: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Introduce the communications team to various journalists quarterly</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Quarterly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 Winning bidder will be notified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400">
                          <a:effectLst/>
                          <a:latin typeface="Arial" panose="020B0604020202020204" pitchFamily="34" charset="0"/>
                          <a:ea typeface="Times New Roman" panose="02020603050405020304" pitchFamily="18" charset="0"/>
                          <a:cs typeface="Arial" panose="020B0604020202020204" pitchFamily="34" charset="0"/>
                        </a:rPr>
                        <a:t>X3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3266740"/>
                  </a:ext>
                </a:extLst>
              </a:tr>
              <a:tr h="513334">
                <a:tc>
                  <a:txBody>
                    <a:bodyPr/>
                    <a:lstStyle/>
                    <a:p>
                      <a:pPr marL="0" marR="180340" lvl="0" indent="0" algn="just" fontAlgn="auto" hangingPunct="1">
                        <a:spcBef>
                          <a:spcPts val="600"/>
                        </a:spcBef>
                        <a:buFont typeface="+mj-lt"/>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21. 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Media Training &amp; Coaching: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Conduct media training for identified staff.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br>
                        <a:rPr lang="en-GB" sz="1400" dirty="0">
                          <a:effectLst/>
                          <a:latin typeface="Arial" panose="020B0604020202020204" pitchFamily="34" charset="0"/>
                          <a:ea typeface="Times New Roman" panose="02020603050405020304" pitchFamily="18" charset="0"/>
                          <a:cs typeface="Arial" panose="020B0604020202020204" pitchFamily="34" charset="0"/>
                        </a:rPr>
                      </a:br>
                      <a:r>
                        <a:rPr lang="en-GB" sz="1400" dirty="0">
                          <a:effectLst/>
                          <a:latin typeface="Arial" panose="020B0604020202020204" pitchFamily="34" charset="0"/>
                          <a:ea typeface="Times New Roman" panose="02020603050405020304" pitchFamily="18" charset="0"/>
                          <a:cs typeface="Arial" panose="020B0604020202020204" pitchFamily="34" charset="0"/>
                        </a:rPr>
                        <a:t>x12 training sessions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Refresher: Ad-hoc basis</a:t>
                      </a:r>
                    </a:p>
                    <a:p>
                      <a:pPr algn="just"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400" dirty="0">
                          <a:effectLst/>
                          <a:latin typeface="Arial" panose="020B0604020202020204" pitchFamily="34" charset="0"/>
                          <a:ea typeface="Times New Roman" panose="02020603050405020304" pitchFamily="18" charset="0"/>
                          <a:cs typeface="Arial" panose="020B0604020202020204" pitchFamily="34" charset="0"/>
                        </a:rPr>
                        <a:t>X3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8090456"/>
                  </a:ext>
                </a:extLst>
              </a:tr>
            </a:tbl>
          </a:graphicData>
        </a:graphic>
      </p:graphicFrame>
      <p:graphicFrame>
        <p:nvGraphicFramePr>
          <p:cNvPr id="8" name="Table 7">
            <a:extLst>
              <a:ext uri="{FF2B5EF4-FFF2-40B4-BE49-F238E27FC236}">
                <a16:creationId xmlns:a16="http://schemas.microsoft.com/office/drawing/2014/main" id="{27F16A32-A53B-1FCE-D8A4-D0C2BD0EFF43}"/>
              </a:ext>
            </a:extLst>
          </p:cNvPr>
          <p:cNvGraphicFramePr>
            <a:graphicFrameLocks noGrp="1"/>
          </p:cNvGraphicFramePr>
          <p:nvPr>
            <p:extLst>
              <p:ext uri="{D42A27DB-BD31-4B8C-83A1-F6EECF244321}">
                <p14:modId xmlns:p14="http://schemas.microsoft.com/office/powerpoint/2010/main" val="3231603171"/>
              </p:ext>
            </p:extLst>
          </p:nvPr>
        </p:nvGraphicFramePr>
        <p:xfrm>
          <a:off x="113107" y="4696624"/>
          <a:ext cx="8917784" cy="1249680"/>
        </p:xfrm>
        <a:graphic>
          <a:graphicData uri="http://schemas.openxmlformats.org/drawingml/2006/table">
            <a:tbl>
              <a:tblPr firstRow="1" firstCol="1" bandRow="1"/>
              <a:tblGrid>
                <a:gridCol w="1074517">
                  <a:extLst>
                    <a:ext uri="{9D8B030D-6E8A-4147-A177-3AD203B41FA5}">
                      <a16:colId xmlns:a16="http://schemas.microsoft.com/office/drawing/2014/main" val="1261956717"/>
                    </a:ext>
                  </a:extLst>
                </a:gridCol>
                <a:gridCol w="2808312">
                  <a:extLst>
                    <a:ext uri="{9D8B030D-6E8A-4147-A177-3AD203B41FA5}">
                      <a16:colId xmlns:a16="http://schemas.microsoft.com/office/drawing/2014/main" val="2870718134"/>
                    </a:ext>
                  </a:extLst>
                </a:gridCol>
                <a:gridCol w="2376264">
                  <a:extLst>
                    <a:ext uri="{9D8B030D-6E8A-4147-A177-3AD203B41FA5}">
                      <a16:colId xmlns:a16="http://schemas.microsoft.com/office/drawing/2014/main" val="3326814437"/>
                    </a:ext>
                  </a:extLst>
                </a:gridCol>
                <a:gridCol w="1656184">
                  <a:extLst>
                    <a:ext uri="{9D8B030D-6E8A-4147-A177-3AD203B41FA5}">
                      <a16:colId xmlns:a16="http://schemas.microsoft.com/office/drawing/2014/main" val="2902663067"/>
                    </a:ext>
                  </a:extLst>
                </a:gridCol>
                <a:gridCol w="1002507">
                  <a:extLst>
                    <a:ext uri="{9D8B030D-6E8A-4147-A177-3AD203B41FA5}">
                      <a16:colId xmlns:a16="http://schemas.microsoft.com/office/drawing/2014/main" val="952251872"/>
                    </a:ext>
                  </a:extLst>
                </a:gridCol>
              </a:tblGrid>
              <a:tr h="880002">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22. 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Value Add: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Offer additional services that can provide additional publicity / reputation management and communications opportunities for ACSA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X3</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1373989"/>
                  </a:ext>
                </a:extLst>
              </a:tr>
            </a:tbl>
          </a:graphicData>
        </a:graphic>
      </p:graphicFrame>
    </p:spTree>
    <p:extLst>
      <p:ext uri="{BB962C8B-B14F-4D97-AF65-F5344CB8AC3E}">
        <p14:creationId xmlns:p14="http://schemas.microsoft.com/office/powerpoint/2010/main" val="1374648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3C989-1815-EAE8-71C2-1C28C3FCAC8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BCCF8ED-E482-BEA2-1541-2A0B1E058DB2}"/>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AB9EB96D-B277-A9BE-9EA6-C834FEA609A5}"/>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066BE68B-F19A-30B0-5EBB-2244910E2A0F}"/>
              </a:ext>
            </a:extLst>
          </p:cNvPr>
          <p:cNvSpPr>
            <a:spLocks noGrp="1"/>
          </p:cNvSpPr>
          <p:nvPr>
            <p:ph type="sldNum" sz="quarter" idx="16"/>
          </p:nvPr>
        </p:nvSpPr>
        <p:spPr/>
        <p:txBody>
          <a:bodyPr/>
          <a:lstStyle/>
          <a:p>
            <a:fld id="{26064075-3AAB-4C73-8B14-15F5C27661CD}" type="slidenum">
              <a:rPr lang="en-US" smtClean="0"/>
              <a:pPr/>
              <a:t>11</a:t>
            </a:fld>
            <a:endParaRPr lang="en-US" dirty="0"/>
          </a:p>
        </p:txBody>
      </p:sp>
      <p:graphicFrame>
        <p:nvGraphicFramePr>
          <p:cNvPr id="3" name="Table 2">
            <a:extLst>
              <a:ext uri="{FF2B5EF4-FFF2-40B4-BE49-F238E27FC236}">
                <a16:creationId xmlns:a16="http://schemas.microsoft.com/office/drawing/2014/main" id="{9CECF728-F8A6-6DA5-BCE8-8747D1B6B20F}"/>
              </a:ext>
            </a:extLst>
          </p:cNvPr>
          <p:cNvGraphicFramePr>
            <a:graphicFrameLocks noGrp="1"/>
          </p:cNvGraphicFramePr>
          <p:nvPr>
            <p:extLst>
              <p:ext uri="{D42A27DB-BD31-4B8C-83A1-F6EECF244321}">
                <p14:modId xmlns:p14="http://schemas.microsoft.com/office/powerpoint/2010/main" val="3104728732"/>
              </p:ext>
            </p:extLst>
          </p:nvPr>
        </p:nvGraphicFramePr>
        <p:xfrm>
          <a:off x="27305" y="1052488"/>
          <a:ext cx="8642349" cy="3581400"/>
        </p:xfrm>
        <a:graphic>
          <a:graphicData uri="http://schemas.openxmlformats.org/drawingml/2006/table">
            <a:tbl>
              <a:tblPr firstRow="1" firstCol="1" bandRow="1"/>
              <a:tblGrid>
                <a:gridCol w="1160319">
                  <a:extLst>
                    <a:ext uri="{9D8B030D-6E8A-4147-A177-3AD203B41FA5}">
                      <a16:colId xmlns:a16="http://schemas.microsoft.com/office/drawing/2014/main" val="1226672474"/>
                    </a:ext>
                  </a:extLst>
                </a:gridCol>
                <a:gridCol w="3338078">
                  <a:extLst>
                    <a:ext uri="{9D8B030D-6E8A-4147-A177-3AD203B41FA5}">
                      <a16:colId xmlns:a16="http://schemas.microsoft.com/office/drawing/2014/main" val="2207821016"/>
                    </a:ext>
                  </a:extLst>
                </a:gridCol>
                <a:gridCol w="1562003">
                  <a:extLst>
                    <a:ext uri="{9D8B030D-6E8A-4147-A177-3AD203B41FA5}">
                      <a16:colId xmlns:a16="http://schemas.microsoft.com/office/drawing/2014/main" val="2288555960"/>
                    </a:ext>
                  </a:extLst>
                </a:gridCol>
                <a:gridCol w="1562003">
                  <a:extLst>
                    <a:ext uri="{9D8B030D-6E8A-4147-A177-3AD203B41FA5}">
                      <a16:colId xmlns:a16="http://schemas.microsoft.com/office/drawing/2014/main" val="1610499784"/>
                    </a:ext>
                  </a:extLst>
                </a:gridCol>
                <a:gridCol w="1019946">
                  <a:extLst>
                    <a:ext uri="{9D8B030D-6E8A-4147-A177-3AD203B41FA5}">
                      <a16:colId xmlns:a16="http://schemas.microsoft.com/office/drawing/2014/main" val="51824997"/>
                    </a:ext>
                  </a:extLst>
                </a:gridCol>
              </a:tblGrid>
              <a:tr h="146667">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593395417"/>
                  </a:ext>
                </a:extLst>
              </a:tr>
              <a:tr h="146667">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REPUTATION MANAGEMENT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361074854"/>
                  </a:ext>
                </a:extLst>
              </a:tr>
              <a:tr h="1906670">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23. 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Media briefings management: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Coordinate press briefings once per month. These are held at ACSA head office as well as the nine airports rotationally.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This includes developing the media pack for the day, agenda as well as invited to media.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Tier 1 media expected at all briefings as well as community media.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Product launches (as and when)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Media tours (with each media briefing)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Post briefing close out reports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Media briefings x12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Winning bidder will be notified and the reports due 72 hours after the event.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X3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0353825"/>
                  </a:ext>
                </a:extLst>
              </a:tr>
              <a:tr h="146667">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Administration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134998751"/>
                  </a:ext>
                </a:extLst>
              </a:tr>
              <a:tr h="366667">
                <a:tc>
                  <a:txBody>
                    <a:bodyPr/>
                    <a:lstStyle/>
                    <a:p>
                      <a:pPr marL="0" marR="180340" lvl="0" indent="0" algn="just" fontAlgn="auto" hangingPunct="1">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24. 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07010"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Editing &amp; Proofreading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207010"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07010"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As and when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1740493"/>
                  </a:ext>
                </a:extLst>
              </a:tr>
            </a:tbl>
          </a:graphicData>
        </a:graphic>
      </p:graphicFrame>
    </p:spTree>
    <p:extLst>
      <p:ext uri="{BB962C8B-B14F-4D97-AF65-F5344CB8AC3E}">
        <p14:creationId xmlns:p14="http://schemas.microsoft.com/office/powerpoint/2010/main" val="2608101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DAAE-E022-3EF2-690A-ABF687C7537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E5F22C5-D5BB-D44A-6AE3-A36A19827C8B}"/>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AC0D6790-F4BA-98F8-B5EB-7BA88782A6FC}"/>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08B31CA9-2AE0-73C4-A98B-5299BA6A61AE}"/>
              </a:ext>
            </a:extLst>
          </p:cNvPr>
          <p:cNvSpPr>
            <a:spLocks noGrp="1"/>
          </p:cNvSpPr>
          <p:nvPr>
            <p:ph type="sldNum" sz="quarter" idx="16"/>
          </p:nvPr>
        </p:nvSpPr>
        <p:spPr/>
        <p:txBody>
          <a:bodyPr/>
          <a:lstStyle/>
          <a:p>
            <a:fld id="{26064075-3AAB-4C73-8B14-15F5C27661CD}" type="slidenum">
              <a:rPr lang="en-US" smtClean="0"/>
              <a:pPr/>
              <a:t>12</a:t>
            </a:fld>
            <a:endParaRPr lang="en-US" dirty="0"/>
          </a:p>
        </p:txBody>
      </p:sp>
      <p:graphicFrame>
        <p:nvGraphicFramePr>
          <p:cNvPr id="3" name="Table 2">
            <a:extLst>
              <a:ext uri="{FF2B5EF4-FFF2-40B4-BE49-F238E27FC236}">
                <a16:creationId xmlns:a16="http://schemas.microsoft.com/office/drawing/2014/main" id="{D145B2A6-4394-C88E-47AA-10F176660AC0}"/>
              </a:ext>
            </a:extLst>
          </p:cNvPr>
          <p:cNvGraphicFramePr>
            <a:graphicFrameLocks noGrp="1"/>
          </p:cNvGraphicFramePr>
          <p:nvPr>
            <p:extLst>
              <p:ext uri="{D42A27DB-BD31-4B8C-83A1-F6EECF244321}">
                <p14:modId xmlns:p14="http://schemas.microsoft.com/office/powerpoint/2010/main" val="2805842242"/>
              </p:ext>
            </p:extLst>
          </p:nvPr>
        </p:nvGraphicFramePr>
        <p:xfrm>
          <a:off x="200723" y="692696"/>
          <a:ext cx="8736625" cy="5741529"/>
        </p:xfrm>
        <a:graphic>
          <a:graphicData uri="http://schemas.openxmlformats.org/drawingml/2006/table">
            <a:tbl>
              <a:tblPr firstRow="1" firstCol="1" bandRow="1"/>
              <a:tblGrid>
                <a:gridCol w="1117561">
                  <a:extLst>
                    <a:ext uri="{9D8B030D-6E8A-4147-A177-3AD203B41FA5}">
                      <a16:colId xmlns:a16="http://schemas.microsoft.com/office/drawing/2014/main" val="4157321914"/>
                    </a:ext>
                  </a:extLst>
                </a:gridCol>
                <a:gridCol w="7619064">
                  <a:extLst>
                    <a:ext uri="{9D8B030D-6E8A-4147-A177-3AD203B41FA5}">
                      <a16:colId xmlns:a16="http://schemas.microsoft.com/office/drawing/2014/main" val="2582485694"/>
                    </a:ext>
                  </a:extLst>
                </a:gridCol>
              </a:tblGrid>
              <a:tr h="332351">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5054" marR="450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054" marR="450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924376843"/>
                  </a:ext>
                </a:extLst>
              </a:tr>
              <a:tr h="193872">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054" marR="450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extLst>
                  <a:ext uri="{0D108BD9-81ED-4DB2-BD59-A6C34878D82A}">
                    <a16:rowId xmlns:a16="http://schemas.microsoft.com/office/drawing/2014/main" val="1778107680"/>
                  </a:ext>
                </a:extLst>
              </a:tr>
              <a:tr h="5162409">
                <a:tc>
                  <a:txBody>
                    <a:bodyPr/>
                    <a:lstStyle/>
                    <a:p>
                      <a:pPr marL="342900" lvl="0" indent="-342900" algn="ctr" hangingPunct="0">
                        <a:spcBef>
                          <a:spcPts val="600"/>
                        </a:spcBef>
                        <a:buFont typeface="+mj-lt"/>
                        <a:buAutoNum type="arabicPeriod" startAt="25"/>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5054" marR="450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ACCOUNT MANAGER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Role Overview:</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br>
                        <a:rPr lang="en-GB" sz="1200" dirty="0">
                          <a:effectLst/>
                          <a:latin typeface="Arial" panose="020B0604020202020204" pitchFamily="34" charset="0"/>
                          <a:ea typeface="Times New Roman" panose="02020603050405020304" pitchFamily="18" charset="0"/>
                          <a:cs typeface="Arial" panose="020B0604020202020204" pitchFamily="34" charset="0"/>
                        </a:rPr>
                      </a:br>
                      <a:r>
                        <a:rPr lang="en-GB" sz="1200" dirty="0">
                          <a:effectLst/>
                          <a:latin typeface="Arial" panose="020B0604020202020204" pitchFamily="34" charset="0"/>
                          <a:ea typeface="Times New Roman" panose="02020603050405020304" pitchFamily="18" charset="0"/>
                          <a:cs typeface="Arial" panose="020B0604020202020204" pitchFamily="34" charset="0"/>
                        </a:rPr>
                        <a:t>The Account Manager will serve as the primary liaison between ACSA and the appointed service provider, ensuring smooth communication, strategic alignment, and execution of all social media and digital strategies, internal, and external communication initiatives.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Key Responsibilities: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Act as the central point of contact between ACSA and the service provider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Oversee the execution of communications, PR and social media and digital strategies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Ensure timely delivery of projects, campaigns, and deliverables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Conduct weekly status meetings and provide regular reports on campaign performance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Manage client and service provider relationship and expectations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Collaborate with ACSA’s internal teams to align communications with business goals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Coordinate crisis communication responses when necessary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l" fontAlgn="auto" hangingPunct="1">
                        <a:lnSpc>
                          <a:spcPct val="115000"/>
                        </a:lnSpc>
                        <a:spcBef>
                          <a:spcPts val="600"/>
                        </a:spcBef>
                        <a:spcAft>
                          <a:spcPts val="800"/>
                        </a:spcAft>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054" marR="450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8315292"/>
                  </a:ext>
                </a:extLst>
              </a:tr>
            </a:tbl>
          </a:graphicData>
        </a:graphic>
      </p:graphicFrame>
    </p:spTree>
    <p:extLst>
      <p:ext uri="{BB962C8B-B14F-4D97-AF65-F5344CB8AC3E}">
        <p14:creationId xmlns:p14="http://schemas.microsoft.com/office/powerpoint/2010/main" val="3225264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2C5F-6143-A341-D3AE-6F886550201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D45DF87-831C-09A7-4B50-6A011731420E}"/>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C37D0AC0-E49C-0595-85FA-6410F5D0E9E6}"/>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94CA493A-31AB-7802-7870-0909588356C8}"/>
              </a:ext>
            </a:extLst>
          </p:cNvPr>
          <p:cNvSpPr>
            <a:spLocks noGrp="1"/>
          </p:cNvSpPr>
          <p:nvPr>
            <p:ph type="sldNum" sz="quarter" idx="16"/>
          </p:nvPr>
        </p:nvSpPr>
        <p:spPr/>
        <p:txBody>
          <a:bodyPr/>
          <a:lstStyle/>
          <a:p>
            <a:fld id="{26064075-3AAB-4C73-8B14-15F5C27661CD}" type="slidenum">
              <a:rPr lang="en-US" smtClean="0"/>
              <a:pPr/>
              <a:t>13</a:t>
            </a:fld>
            <a:endParaRPr lang="en-US" dirty="0"/>
          </a:p>
        </p:txBody>
      </p:sp>
      <p:graphicFrame>
        <p:nvGraphicFramePr>
          <p:cNvPr id="3" name="Table 2">
            <a:extLst>
              <a:ext uri="{FF2B5EF4-FFF2-40B4-BE49-F238E27FC236}">
                <a16:creationId xmlns:a16="http://schemas.microsoft.com/office/drawing/2014/main" id="{EDB258E2-EDD6-9C4C-4B6F-1F8F03521752}"/>
              </a:ext>
            </a:extLst>
          </p:cNvPr>
          <p:cNvGraphicFramePr>
            <a:graphicFrameLocks noGrp="1"/>
          </p:cNvGraphicFramePr>
          <p:nvPr>
            <p:extLst>
              <p:ext uri="{D42A27DB-BD31-4B8C-83A1-F6EECF244321}">
                <p14:modId xmlns:p14="http://schemas.microsoft.com/office/powerpoint/2010/main" val="3052891257"/>
              </p:ext>
            </p:extLst>
          </p:nvPr>
        </p:nvGraphicFramePr>
        <p:xfrm>
          <a:off x="184206" y="692697"/>
          <a:ext cx="8753142" cy="5823580"/>
        </p:xfrm>
        <a:graphic>
          <a:graphicData uri="http://schemas.openxmlformats.org/drawingml/2006/table">
            <a:tbl>
              <a:tblPr firstRow="1" firstCol="1" bandRow="1"/>
              <a:tblGrid>
                <a:gridCol w="931410">
                  <a:extLst>
                    <a:ext uri="{9D8B030D-6E8A-4147-A177-3AD203B41FA5}">
                      <a16:colId xmlns:a16="http://schemas.microsoft.com/office/drawing/2014/main" val="3967763155"/>
                    </a:ext>
                  </a:extLst>
                </a:gridCol>
                <a:gridCol w="7821732">
                  <a:extLst>
                    <a:ext uri="{9D8B030D-6E8A-4147-A177-3AD203B41FA5}">
                      <a16:colId xmlns:a16="http://schemas.microsoft.com/office/drawing/2014/main" val="578175954"/>
                    </a:ext>
                  </a:extLst>
                </a:gridCol>
              </a:tblGrid>
              <a:tr h="345566">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4174042171"/>
                  </a:ext>
                </a:extLst>
              </a:tr>
              <a:tr h="201580">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686200704"/>
                  </a:ext>
                </a:extLst>
              </a:tr>
              <a:tr h="2994366">
                <a:tc>
                  <a:txBody>
                    <a:bodyPr/>
                    <a:lstStyle/>
                    <a:p>
                      <a:pPr marL="342900" lvl="0" indent="-342900" algn="ctr" hangingPunct="0">
                        <a:spcBef>
                          <a:spcPts val="600"/>
                        </a:spcBef>
                        <a:buFont typeface="+mj-lt"/>
                        <a:buAutoNum type="arabicPeriod" startAt="25"/>
                      </a:pPr>
                      <a:r>
                        <a:rPr lang="en-GB" sz="12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ACCOUNT MANAGER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endParaRPr lang="en-GB" sz="1200" b="1"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Skills &amp; Experience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project management and client relationship skills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Experience in corporate communications, PR, social media and digital strategies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Excellent organizational and problem-solving abilities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Minimum 5–7 years of experience in account management within a communications, media and/PR role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Minimum NQF 6-7 level qualification</a:t>
                      </a:r>
                      <a:endParaRPr lang="en-ZA" sz="12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3761847"/>
                  </a:ext>
                </a:extLst>
              </a:tr>
              <a:tr h="2075111">
                <a:tc>
                  <a:txBody>
                    <a:bodyPr/>
                    <a:lstStyle/>
                    <a:p>
                      <a:pPr marL="0" lvl="0" indent="0" algn="ctr"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26. 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GRAPHIC DESIGNER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Role Overview:</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br>
                        <a:rPr lang="en-GB" sz="1200" dirty="0">
                          <a:effectLst/>
                          <a:latin typeface="Arial" panose="020B0604020202020204" pitchFamily="34" charset="0"/>
                          <a:ea typeface="Times New Roman" panose="02020603050405020304" pitchFamily="18" charset="0"/>
                          <a:cs typeface="Arial" panose="020B0604020202020204" pitchFamily="34" charset="0"/>
                        </a:rPr>
                      </a:br>
                      <a:r>
                        <a:rPr lang="en-GB" sz="1200" dirty="0">
                          <a:effectLst/>
                          <a:latin typeface="Arial" panose="020B0604020202020204" pitchFamily="34" charset="0"/>
                          <a:ea typeface="Times New Roman" panose="02020603050405020304" pitchFamily="18" charset="0"/>
                          <a:cs typeface="Arial" panose="020B0604020202020204" pitchFamily="34" charset="0"/>
                        </a:rPr>
                        <a:t>The Graphic Designer will be responsible for producing visually compelling designs for internal, external, social media, website, and mobile app content, ensuring consistency with ACSA’s CI and brand identity.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63" marR="30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4390477"/>
                  </a:ext>
                </a:extLst>
              </a:tr>
            </a:tbl>
          </a:graphicData>
        </a:graphic>
      </p:graphicFrame>
    </p:spTree>
    <p:extLst>
      <p:ext uri="{BB962C8B-B14F-4D97-AF65-F5344CB8AC3E}">
        <p14:creationId xmlns:p14="http://schemas.microsoft.com/office/powerpoint/2010/main" val="2776056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9FC38-E0C5-6104-4F28-5C2123523BF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A06FBF4-C89F-912B-6F27-D78D6A7FCFB8}"/>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ED7075DA-C373-DDB8-BD76-77BAE74DEC77}"/>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F17DC98F-DD66-0970-FB0A-8A690CE8355E}"/>
              </a:ext>
            </a:extLst>
          </p:cNvPr>
          <p:cNvSpPr>
            <a:spLocks noGrp="1"/>
          </p:cNvSpPr>
          <p:nvPr>
            <p:ph type="sldNum" sz="quarter" idx="16"/>
          </p:nvPr>
        </p:nvSpPr>
        <p:spPr/>
        <p:txBody>
          <a:bodyPr/>
          <a:lstStyle/>
          <a:p>
            <a:fld id="{26064075-3AAB-4C73-8B14-15F5C27661CD}" type="slidenum">
              <a:rPr lang="en-US" smtClean="0"/>
              <a:pPr/>
              <a:t>14</a:t>
            </a:fld>
            <a:endParaRPr lang="en-US" dirty="0"/>
          </a:p>
        </p:txBody>
      </p:sp>
      <p:graphicFrame>
        <p:nvGraphicFramePr>
          <p:cNvPr id="3" name="Table 2">
            <a:extLst>
              <a:ext uri="{FF2B5EF4-FFF2-40B4-BE49-F238E27FC236}">
                <a16:creationId xmlns:a16="http://schemas.microsoft.com/office/drawing/2014/main" id="{FB498AF7-E862-CA7A-C51A-984148C717FB}"/>
              </a:ext>
            </a:extLst>
          </p:cNvPr>
          <p:cNvGraphicFramePr>
            <a:graphicFrameLocks noGrp="1"/>
          </p:cNvGraphicFramePr>
          <p:nvPr>
            <p:extLst>
              <p:ext uri="{D42A27DB-BD31-4B8C-83A1-F6EECF244321}">
                <p14:modId xmlns:p14="http://schemas.microsoft.com/office/powerpoint/2010/main" val="590845858"/>
              </p:ext>
            </p:extLst>
          </p:nvPr>
        </p:nvGraphicFramePr>
        <p:xfrm>
          <a:off x="198059" y="692697"/>
          <a:ext cx="8739290" cy="5521938"/>
        </p:xfrm>
        <a:graphic>
          <a:graphicData uri="http://schemas.openxmlformats.org/drawingml/2006/table">
            <a:tbl>
              <a:tblPr firstRow="1" firstCol="1" bandRow="1"/>
              <a:tblGrid>
                <a:gridCol w="1120992">
                  <a:extLst>
                    <a:ext uri="{9D8B030D-6E8A-4147-A177-3AD203B41FA5}">
                      <a16:colId xmlns:a16="http://schemas.microsoft.com/office/drawing/2014/main" val="1432247443"/>
                    </a:ext>
                  </a:extLst>
                </a:gridCol>
                <a:gridCol w="7618298">
                  <a:extLst>
                    <a:ext uri="{9D8B030D-6E8A-4147-A177-3AD203B41FA5}">
                      <a16:colId xmlns:a16="http://schemas.microsoft.com/office/drawing/2014/main" val="3074307603"/>
                    </a:ext>
                  </a:extLst>
                </a:gridCol>
              </a:tblGrid>
              <a:tr h="334604">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8879" marR="48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79" marR="48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597766917"/>
                  </a:ext>
                </a:extLst>
              </a:tr>
              <a:tr h="195186">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79" marR="48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extLst>
                  <a:ext uri="{0D108BD9-81ED-4DB2-BD59-A6C34878D82A}">
                    <a16:rowId xmlns:a16="http://schemas.microsoft.com/office/drawing/2014/main" val="831139446"/>
                  </a:ext>
                </a:extLst>
              </a:tr>
              <a:tr h="4942818">
                <a:tc>
                  <a:txBody>
                    <a:bodyPr/>
                    <a:lstStyle/>
                    <a:p>
                      <a:pPr marL="0" lvl="0" indent="0" algn="ctr"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79" marR="48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GRAPHIC DESIGNER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Key Responsibilities: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Create high-quality graphics, layouts, and designs for social media, website, internal and external communication materials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Understanding of UX/UI design principles and best practices for website and mobile app optimisation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Design presentations, infographics, and reports to support corporate messaging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visual assets for internal and external communication campaigns, events including posters, invitations, brochures, and signage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Work closely with internal teams to align visuals with messaging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Produce high-quality video content, and animated content including interviews, behind-the-scenes footage, and campaign storytelling.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Edit, photography and videography to enhance digital storytelling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Ensure all designs adhere to ACSA’s CI and branding guidelines.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endParaRPr lang="en-GB" sz="1200" b="1"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79" marR="48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1530100"/>
                  </a:ext>
                </a:extLst>
              </a:tr>
            </a:tbl>
          </a:graphicData>
        </a:graphic>
      </p:graphicFrame>
    </p:spTree>
    <p:extLst>
      <p:ext uri="{BB962C8B-B14F-4D97-AF65-F5344CB8AC3E}">
        <p14:creationId xmlns:p14="http://schemas.microsoft.com/office/powerpoint/2010/main" val="1337931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47F2-991B-CE8D-724C-1A84A3AD881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4D2A593-D165-EBA6-01DC-1B519FF93F82}"/>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1F24C817-9BBB-C18A-B301-45F9C311D63E}"/>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BD46120C-6B7E-955B-0D0F-EC6035213BE1}"/>
              </a:ext>
            </a:extLst>
          </p:cNvPr>
          <p:cNvSpPr>
            <a:spLocks noGrp="1"/>
          </p:cNvSpPr>
          <p:nvPr>
            <p:ph type="sldNum" sz="quarter" idx="16"/>
          </p:nvPr>
        </p:nvSpPr>
        <p:spPr/>
        <p:txBody>
          <a:bodyPr/>
          <a:lstStyle/>
          <a:p>
            <a:fld id="{26064075-3AAB-4C73-8B14-15F5C27661CD}" type="slidenum">
              <a:rPr lang="en-US" smtClean="0"/>
              <a:pPr/>
              <a:t>15</a:t>
            </a:fld>
            <a:endParaRPr lang="en-US" dirty="0"/>
          </a:p>
        </p:txBody>
      </p:sp>
      <p:graphicFrame>
        <p:nvGraphicFramePr>
          <p:cNvPr id="3" name="Table 2">
            <a:extLst>
              <a:ext uri="{FF2B5EF4-FFF2-40B4-BE49-F238E27FC236}">
                <a16:creationId xmlns:a16="http://schemas.microsoft.com/office/drawing/2014/main" id="{C0905BF9-DA4D-5B9B-6F2A-D05E248AAA35}"/>
              </a:ext>
            </a:extLst>
          </p:cNvPr>
          <p:cNvGraphicFramePr>
            <a:graphicFrameLocks noGrp="1"/>
          </p:cNvGraphicFramePr>
          <p:nvPr>
            <p:extLst>
              <p:ext uri="{D42A27DB-BD31-4B8C-83A1-F6EECF244321}">
                <p14:modId xmlns:p14="http://schemas.microsoft.com/office/powerpoint/2010/main" val="2906411105"/>
              </p:ext>
            </p:extLst>
          </p:nvPr>
        </p:nvGraphicFramePr>
        <p:xfrm>
          <a:off x="335741" y="732667"/>
          <a:ext cx="8601607" cy="5648661"/>
        </p:xfrm>
        <a:graphic>
          <a:graphicData uri="http://schemas.openxmlformats.org/drawingml/2006/table">
            <a:tbl>
              <a:tblPr firstRow="1" firstCol="1" bandRow="1"/>
              <a:tblGrid>
                <a:gridCol w="851883">
                  <a:extLst>
                    <a:ext uri="{9D8B030D-6E8A-4147-A177-3AD203B41FA5}">
                      <a16:colId xmlns:a16="http://schemas.microsoft.com/office/drawing/2014/main" val="2283683097"/>
                    </a:ext>
                  </a:extLst>
                </a:gridCol>
                <a:gridCol w="7749724">
                  <a:extLst>
                    <a:ext uri="{9D8B030D-6E8A-4147-A177-3AD203B41FA5}">
                      <a16:colId xmlns:a16="http://schemas.microsoft.com/office/drawing/2014/main" val="2885155599"/>
                    </a:ext>
                  </a:extLst>
                </a:gridCol>
              </a:tblGrid>
              <a:tr h="519825">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4013883135"/>
                  </a:ext>
                </a:extLst>
              </a:tr>
              <a:tr h="202154">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extLst>
                  <a:ext uri="{0D108BD9-81ED-4DB2-BD59-A6C34878D82A}">
                    <a16:rowId xmlns:a16="http://schemas.microsoft.com/office/drawing/2014/main" val="2311802733"/>
                  </a:ext>
                </a:extLst>
              </a:tr>
              <a:tr h="2522113">
                <a:tc>
                  <a:txBody>
                    <a:bodyPr/>
                    <a:lstStyle/>
                    <a:p>
                      <a:pPr marL="0" lvl="0" indent="0" algn="ctr"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26. 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GRAPHIC DESIGNER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Skills &amp; Experience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Proficiency in Adobe Creative Suite (Photoshop, Illustrator, InDesign, Premiere Pro, After Effects).</a:t>
                      </a: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portfolio showcasing a mix of internal, external and social media designs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Ability to design engaging visuals for social media and internal &amp; external communications campaigns.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Minimum 3–5 years of experience in graphic design.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495422"/>
                  </a:ext>
                </a:extLst>
              </a:tr>
              <a:tr h="2224741">
                <a:tc>
                  <a:txBody>
                    <a:bodyPr/>
                    <a:lstStyle/>
                    <a:p>
                      <a:pPr marL="0" lvl="0" indent="0" algn="just"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27.</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WRITER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Role Overview:</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br>
                        <a:rPr lang="en-GB" sz="1200" dirty="0">
                          <a:effectLst/>
                          <a:latin typeface="Arial" panose="020B0604020202020204" pitchFamily="34" charset="0"/>
                          <a:ea typeface="Times New Roman" panose="02020603050405020304" pitchFamily="18" charset="0"/>
                          <a:cs typeface="Arial" panose="020B0604020202020204" pitchFamily="34" charset="0"/>
                        </a:rPr>
                      </a:br>
                      <a:r>
                        <a:rPr lang="en-GB" sz="1200" dirty="0">
                          <a:effectLst/>
                          <a:latin typeface="Arial" panose="020B0604020202020204" pitchFamily="34" charset="0"/>
                          <a:ea typeface="Times New Roman" panose="02020603050405020304" pitchFamily="18" charset="0"/>
                          <a:cs typeface="Arial" panose="020B0604020202020204" pitchFamily="34" charset="0"/>
                        </a:rPr>
                        <a:t>The writer will be responsible for crafting compelling content for both internal audiences (employees) and external audiences (passengers, stakeholders, and media).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413" marR="40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0791143"/>
                  </a:ext>
                </a:extLst>
              </a:tr>
            </a:tbl>
          </a:graphicData>
        </a:graphic>
      </p:graphicFrame>
    </p:spTree>
    <p:extLst>
      <p:ext uri="{BB962C8B-B14F-4D97-AF65-F5344CB8AC3E}">
        <p14:creationId xmlns:p14="http://schemas.microsoft.com/office/powerpoint/2010/main" val="228013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86466-79F0-946B-FB46-7634B856E62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786CD10-11B0-64EE-5A9E-F51A70782247}"/>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0ABF00CD-51BB-0C59-A6B9-149640C4FC3B}"/>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B7248F36-115A-4C3E-D689-1AEDE4D0EB7B}"/>
              </a:ext>
            </a:extLst>
          </p:cNvPr>
          <p:cNvSpPr>
            <a:spLocks noGrp="1"/>
          </p:cNvSpPr>
          <p:nvPr>
            <p:ph type="sldNum" sz="quarter" idx="16"/>
          </p:nvPr>
        </p:nvSpPr>
        <p:spPr/>
        <p:txBody>
          <a:bodyPr/>
          <a:lstStyle/>
          <a:p>
            <a:fld id="{26064075-3AAB-4C73-8B14-15F5C27661CD}" type="slidenum">
              <a:rPr lang="en-US" smtClean="0"/>
              <a:pPr/>
              <a:t>16</a:t>
            </a:fld>
            <a:endParaRPr lang="en-US" dirty="0"/>
          </a:p>
        </p:txBody>
      </p:sp>
      <p:graphicFrame>
        <p:nvGraphicFramePr>
          <p:cNvPr id="7" name="Table 6">
            <a:extLst>
              <a:ext uri="{FF2B5EF4-FFF2-40B4-BE49-F238E27FC236}">
                <a16:creationId xmlns:a16="http://schemas.microsoft.com/office/drawing/2014/main" id="{B34F5076-8F3E-3302-765B-0BF2190E4949}"/>
              </a:ext>
            </a:extLst>
          </p:cNvPr>
          <p:cNvGraphicFramePr>
            <a:graphicFrameLocks noGrp="1"/>
          </p:cNvGraphicFramePr>
          <p:nvPr>
            <p:extLst>
              <p:ext uri="{D42A27DB-BD31-4B8C-83A1-F6EECF244321}">
                <p14:modId xmlns:p14="http://schemas.microsoft.com/office/powerpoint/2010/main" val="294674214"/>
              </p:ext>
            </p:extLst>
          </p:nvPr>
        </p:nvGraphicFramePr>
        <p:xfrm>
          <a:off x="77986" y="764704"/>
          <a:ext cx="8958509" cy="5173472"/>
        </p:xfrm>
        <a:graphic>
          <a:graphicData uri="http://schemas.openxmlformats.org/drawingml/2006/table">
            <a:tbl>
              <a:tblPr firstRow="1" firstCol="1" bandRow="1"/>
              <a:tblGrid>
                <a:gridCol w="893614">
                  <a:extLst>
                    <a:ext uri="{9D8B030D-6E8A-4147-A177-3AD203B41FA5}">
                      <a16:colId xmlns:a16="http://schemas.microsoft.com/office/drawing/2014/main" val="842567147"/>
                    </a:ext>
                  </a:extLst>
                </a:gridCol>
                <a:gridCol w="8064895">
                  <a:extLst>
                    <a:ext uri="{9D8B030D-6E8A-4147-A177-3AD203B41FA5}">
                      <a16:colId xmlns:a16="http://schemas.microsoft.com/office/drawing/2014/main" val="811728660"/>
                    </a:ext>
                  </a:extLst>
                </a:gridCol>
              </a:tblGrid>
              <a:tr h="170080">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8268" marR="382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268" marR="382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1504809081"/>
                  </a:ext>
                </a:extLst>
              </a:tr>
              <a:tr h="85040">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268" marR="382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extLst>
                  <a:ext uri="{0D108BD9-81ED-4DB2-BD59-A6C34878D82A}">
                    <a16:rowId xmlns:a16="http://schemas.microsoft.com/office/drawing/2014/main" val="1207707120"/>
                  </a:ext>
                </a:extLst>
              </a:tr>
              <a:tr h="2259226">
                <a:tc>
                  <a:txBody>
                    <a:bodyPr/>
                    <a:lstStyle/>
                    <a:p>
                      <a:pPr marL="0" lvl="0" indent="0" algn="just"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27. 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268" marR="382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WRITER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Key Responsibilities: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Write, edit, and proofread press releases, articles, newsletters, and speeches.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engaging thought leadership content for ACSA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Support media relations by crafting press statements and responses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Draft and edit ACSA employee communication materials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Ensure consistency in messaging, tone, and brand voice across all written content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l" fontAlgn="auto" hangingPunct="1">
                        <a:lnSpc>
                          <a:spcPct val="115000"/>
                        </a:lnSpc>
                        <a:spcBef>
                          <a:spcPts val="600"/>
                        </a:spcBef>
                        <a:spcAft>
                          <a:spcPts val="800"/>
                        </a:spcAf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Skills &amp; Experience Required: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writing, editing, and storytelling skills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Ability to write for different formats (corporate communications and media)</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Experience in corporate writing, and or journalism</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Minimum 5 years of professional writing experience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268" marR="382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6725419"/>
                  </a:ext>
                </a:extLst>
              </a:tr>
            </a:tbl>
          </a:graphicData>
        </a:graphic>
      </p:graphicFrame>
    </p:spTree>
    <p:extLst>
      <p:ext uri="{BB962C8B-B14F-4D97-AF65-F5344CB8AC3E}">
        <p14:creationId xmlns:p14="http://schemas.microsoft.com/office/powerpoint/2010/main" val="2101749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69407-D468-540A-3849-2616C34CF6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D188791-9018-1CBC-9265-FD01753A2E65}"/>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33CF062C-5CBA-462C-F3A3-37C44DFA9DFB}"/>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83610A33-503C-F7AF-90B2-273B48C49C56}"/>
              </a:ext>
            </a:extLst>
          </p:cNvPr>
          <p:cNvSpPr>
            <a:spLocks noGrp="1"/>
          </p:cNvSpPr>
          <p:nvPr>
            <p:ph type="sldNum" sz="quarter" idx="16"/>
          </p:nvPr>
        </p:nvSpPr>
        <p:spPr/>
        <p:txBody>
          <a:bodyPr/>
          <a:lstStyle/>
          <a:p>
            <a:fld id="{26064075-3AAB-4C73-8B14-15F5C27661CD}" type="slidenum">
              <a:rPr lang="en-US" smtClean="0"/>
              <a:pPr/>
              <a:t>17</a:t>
            </a:fld>
            <a:endParaRPr lang="en-US" dirty="0"/>
          </a:p>
        </p:txBody>
      </p:sp>
      <p:graphicFrame>
        <p:nvGraphicFramePr>
          <p:cNvPr id="7" name="Table 6">
            <a:extLst>
              <a:ext uri="{FF2B5EF4-FFF2-40B4-BE49-F238E27FC236}">
                <a16:creationId xmlns:a16="http://schemas.microsoft.com/office/drawing/2014/main" id="{8E02E19D-5218-FA8F-C458-67E347D2A293}"/>
              </a:ext>
            </a:extLst>
          </p:cNvPr>
          <p:cNvGraphicFramePr>
            <a:graphicFrameLocks noGrp="1"/>
          </p:cNvGraphicFramePr>
          <p:nvPr>
            <p:extLst>
              <p:ext uri="{D42A27DB-BD31-4B8C-83A1-F6EECF244321}">
                <p14:modId xmlns:p14="http://schemas.microsoft.com/office/powerpoint/2010/main" val="2535799877"/>
              </p:ext>
            </p:extLst>
          </p:nvPr>
        </p:nvGraphicFramePr>
        <p:xfrm>
          <a:off x="85054" y="692696"/>
          <a:ext cx="8951441" cy="5849485"/>
        </p:xfrm>
        <a:graphic>
          <a:graphicData uri="http://schemas.openxmlformats.org/drawingml/2006/table">
            <a:tbl>
              <a:tblPr firstRow="1" firstCol="1" bandRow="1"/>
              <a:tblGrid>
                <a:gridCol w="958554">
                  <a:extLst>
                    <a:ext uri="{9D8B030D-6E8A-4147-A177-3AD203B41FA5}">
                      <a16:colId xmlns:a16="http://schemas.microsoft.com/office/drawing/2014/main" val="3518088627"/>
                    </a:ext>
                  </a:extLst>
                </a:gridCol>
                <a:gridCol w="3701993">
                  <a:extLst>
                    <a:ext uri="{9D8B030D-6E8A-4147-A177-3AD203B41FA5}">
                      <a16:colId xmlns:a16="http://schemas.microsoft.com/office/drawing/2014/main" val="2617661032"/>
                    </a:ext>
                  </a:extLst>
                </a:gridCol>
                <a:gridCol w="1617235">
                  <a:extLst>
                    <a:ext uri="{9D8B030D-6E8A-4147-A177-3AD203B41FA5}">
                      <a16:colId xmlns:a16="http://schemas.microsoft.com/office/drawing/2014/main" val="650800930"/>
                    </a:ext>
                  </a:extLst>
                </a:gridCol>
                <a:gridCol w="1617235">
                  <a:extLst>
                    <a:ext uri="{9D8B030D-6E8A-4147-A177-3AD203B41FA5}">
                      <a16:colId xmlns:a16="http://schemas.microsoft.com/office/drawing/2014/main" val="3710649235"/>
                    </a:ext>
                  </a:extLst>
                </a:gridCol>
                <a:gridCol w="1056424">
                  <a:extLst>
                    <a:ext uri="{9D8B030D-6E8A-4147-A177-3AD203B41FA5}">
                      <a16:colId xmlns:a16="http://schemas.microsoft.com/office/drawing/2014/main" val="1977574113"/>
                    </a:ext>
                  </a:extLst>
                </a:gridCol>
              </a:tblGrid>
              <a:tr h="340066">
                <a:tc>
                  <a:txBody>
                    <a:bodyPr/>
                    <a:lstStyle/>
                    <a:p>
                      <a:pPr marL="457200" algn="ctr" hangingPunct="0">
                        <a:spcBef>
                          <a:spcPts val="600"/>
                        </a:spcBef>
                        <a:buNone/>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marL="457200" algn="ctr" hangingPunct="0">
                        <a:spcBef>
                          <a:spcPts val="600"/>
                        </a:spcBef>
                        <a:buNone/>
                      </a:pPr>
                      <a:r>
                        <a:rPr lang="en-GB" sz="11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948931699"/>
                  </a:ext>
                </a:extLst>
              </a:tr>
              <a:tr h="170033">
                <a:tc gridSpan="5">
                  <a:txBody>
                    <a:bodyPr/>
                    <a:lstStyle/>
                    <a:p>
                      <a:pPr marL="457200" algn="ctr" hangingPunct="0">
                        <a:spcBef>
                          <a:spcPts val="600"/>
                        </a:spcBef>
                        <a:buNone/>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857938589"/>
                  </a:ext>
                </a:extLst>
              </a:tr>
              <a:tr h="5339386">
                <a:tc>
                  <a:txBody>
                    <a:bodyPr/>
                    <a:lstStyle/>
                    <a:p>
                      <a:pPr marL="0" lvl="0" indent="0" algn="just" hangingPunct="0">
                        <a:spcBef>
                          <a:spcPts val="600"/>
                        </a:spcBef>
                        <a:buFont typeface="+mj-lt"/>
                        <a:buNone/>
                      </a:pPr>
                      <a:r>
                        <a:rPr lang="en-GB" sz="1100" dirty="0">
                          <a:effectLst/>
                          <a:latin typeface="Arial" panose="020B0604020202020204" pitchFamily="34" charset="0"/>
                          <a:ea typeface="Times New Roman" panose="02020603050405020304" pitchFamily="18" charset="0"/>
                          <a:cs typeface="Arial" panose="020B0604020202020204" pitchFamily="34" charset="0"/>
                        </a:rPr>
                        <a:t>28. 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MEDIA STRATEGIST</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Role Overview:</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br>
                        <a:rPr lang="en-GB" sz="1100" dirty="0">
                          <a:effectLst/>
                          <a:latin typeface="Arial" panose="020B0604020202020204" pitchFamily="34" charset="0"/>
                          <a:ea typeface="Times New Roman" panose="02020603050405020304" pitchFamily="18" charset="0"/>
                          <a:cs typeface="Arial" panose="020B0604020202020204" pitchFamily="34" charset="0"/>
                        </a:rPr>
                      </a:br>
                      <a:r>
                        <a:rPr lang="en-GB" sz="1100" dirty="0">
                          <a:effectLst/>
                          <a:latin typeface="Arial" panose="020B0604020202020204" pitchFamily="34" charset="0"/>
                          <a:ea typeface="Times New Roman" panose="02020603050405020304" pitchFamily="18" charset="0"/>
                          <a:cs typeface="Arial" panose="020B0604020202020204" pitchFamily="34" charset="0"/>
                        </a:rPr>
                        <a:t>The Media Strategist will be responsible for planning, executing, and optimizing media strategies across print, online and broadcast channels to enhance ACSA’s visibility and engagement.</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1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Key Responsibilities: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Develop and implement data-driven media strategies for ACSA campaigns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Identify the most effective media channels (print, online and broadcast channels) for specific campaigns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Work closely with the social media content teams to align and optimize media placements and audience targeting</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Track and </a:t>
                      </a:r>
                      <a:r>
                        <a:rPr lang="en-GB" sz="1100" dirty="0" err="1">
                          <a:effectLst/>
                          <a:latin typeface="Arial" panose="020B0604020202020204" pitchFamily="34" charset="0"/>
                          <a:ea typeface="Times New Roman" panose="02020603050405020304" pitchFamily="18" charset="0"/>
                          <a:cs typeface="Arial" panose="020B0604020202020204" pitchFamily="34" charset="0"/>
                        </a:rPr>
                        <a:t>analyze</a:t>
                      </a:r>
                      <a:r>
                        <a:rPr lang="en-GB" sz="1100" dirty="0">
                          <a:effectLst/>
                          <a:latin typeface="Arial" panose="020B0604020202020204" pitchFamily="34" charset="0"/>
                          <a:ea typeface="Times New Roman" panose="02020603050405020304" pitchFamily="18" charset="0"/>
                          <a:cs typeface="Arial" panose="020B0604020202020204" pitchFamily="34" charset="0"/>
                        </a:rPr>
                        <a:t> media general sentiment, media campaign performance and adjust strategies as needed</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Build relationships with media partners to maximize exposure</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Ensure that all media placements align with ACSA’s corporate communication objectives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Coordinate crisis communication responses when necessary</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Skills &amp; Experience Required:</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100" b="1"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Strong understanding of media buying, audience segmentation, and performance metrics (sentiment, share of voice, etc)</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Experience with media advertising and traditional media placements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457200" algn="l"/>
                        </a:tabLst>
                      </a:pPr>
                      <a:r>
                        <a:rPr lang="en-GB" sz="1100" dirty="0">
                          <a:effectLst/>
                          <a:latin typeface="Arial" panose="020B0604020202020204" pitchFamily="34" charset="0"/>
                          <a:ea typeface="Times New Roman" panose="02020603050405020304" pitchFamily="18" charset="0"/>
                          <a:cs typeface="Arial" panose="020B0604020202020204" pitchFamily="34" charset="0"/>
                        </a:rPr>
                        <a:t>Minimum of 5 years in media strategy and planning</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lnL w="12700" cap="flat" cmpd="sng" algn="ctr">
                      <a:solidFill>
                        <a:srgbClr val="000000"/>
                      </a:solidFill>
                      <a:prstDash val="solid"/>
                      <a:round/>
                      <a:headEnd type="none" w="med" len="med"/>
                      <a:tailEnd type="none" w="med" len="med"/>
                    </a:ln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152186971"/>
                  </a:ext>
                </a:extLst>
              </a:tr>
            </a:tbl>
          </a:graphicData>
        </a:graphic>
      </p:graphicFrame>
    </p:spTree>
    <p:extLst>
      <p:ext uri="{BB962C8B-B14F-4D97-AF65-F5344CB8AC3E}">
        <p14:creationId xmlns:p14="http://schemas.microsoft.com/office/powerpoint/2010/main" val="400071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BA18E-0E38-8D88-2F81-91FC657D44F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B8639F9-EBB8-B727-5E5B-217FCD23129A}"/>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CE669EB1-55BF-2B38-7214-D1D5CB42D267}"/>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3020AE7A-E87F-6DA4-97BB-C1025BC9C9BE}"/>
              </a:ext>
            </a:extLst>
          </p:cNvPr>
          <p:cNvSpPr>
            <a:spLocks noGrp="1"/>
          </p:cNvSpPr>
          <p:nvPr>
            <p:ph type="sldNum" sz="quarter" idx="16"/>
          </p:nvPr>
        </p:nvSpPr>
        <p:spPr/>
        <p:txBody>
          <a:bodyPr/>
          <a:lstStyle/>
          <a:p>
            <a:fld id="{26064075-3AAB-4C73-8B14-15F5C27661CD}" type="slidenum">
              <a:rPr lang="en-US" smtClean="0"/>
              <a:pPr/>
              <a:t>18</a:t>
            </a:fld>
            <a:endParaRPr lang="en-US" dirty="0"/>
          </a:p>
        </p:txBody>
      </p:sp>
      <p:graphicFrame>
        <p:nvGraphicFramePr>
          <p:cNvPr id="3" name="Table 2">
            <a:extLst>
              <a:ext uri="{FF2B5EF4-FFF2-40B4-BE49-F238E27FC236}">
                <a16:creationId xmlns:a16="http://schemas.microsoft.com/office/drawing/2014/main" id="{F7BF8DCF-0167-79B1-028A-960AB4C84D6B}"/>
              </a:ext>
            </a:extLst>
          </p:cNvPr>
          <p:cNvGraphicFramePr>
            <a:graphicFrameLocks noGrp="1"/>
          </p:cNvGraphicFramePr>
          <p:nvPr>
            <p:extLst>
              <p:ext uri="{D42A27DB-BD31-4B8C-83A1-F6EECF244321}">
                <p14:modId xmlns:p14="http://schemas.microsoft.com/office/powerpoint/2010/main" val="2303520784"/>
              </p:ext>
            </p:extLst>
          </p:nvPr>
        </p:nvGraphicFramePr>
        <p:xfrm>
          <a:off x="107504" y="692696"/>
          <a:ext cx="8928991" cy="5849484"/>
        </p:xfrm>
        <a:graphic>
          <a:graphicData uri="http://schemas.openxmlformats.org/drawingml/2006/table">
            <a:tbl>
              <a:tblPr firstRow="1" firstCol="1" bandRow="1"/>
              <a:tblGrid>
                <a:gridCol w="1145325">
                  <a:extLst>
                    <a:ext uri="{9D8B030D-6E8A-4147-A177-3AD203B41FA5}">
                      <a16:colId xmlns:a16="http://schemas.microsoft.com/office/drawing/2014/main" val="927260889"/>
                    </a:ext>
                  </a:extLst>
                </a:gridCol>
                <a:gridCol w="7783666">
                  <a:extLst>
                    <a:ext uri="{9D8B030D-6E8A-4147-A177-3AD203B41FA5}">
                      <a16:colId xmlns:a16="http://schemas.microsoft.com/office/drawing/2014/main" val="4013635465"/>
                    </a:ext>
                  </a:extLst>
                </a:gridCol>
              </a:tblGrid>
              <a:tr h="383922">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8864" marR="388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864" marR="388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633398733"/>
                  </a:ext>
                </a:extLst>
              </a:tr>
              <a:tr h="223955">
                <a:tc gridSpan="2">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864" marR="388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extLst>
                  <a:ext uri="{0D108BD9-81ED-4DB2-BD59-A6C34878D82A}">
                    <a16:rowId xmlns:a16="http://schemas.microsoft.com/office/drawing/2014/main" val="335797823"/>
                  </a:ext>
                </a:extLst>
              </a:tr>
              <a:tr h="5241607">
                <a:tc>
                  <a:txBody>
                    <a:bodyPr/>
                    <a:lstStyle/>
                    <a:p>
                      <a:pPr marL="0" lvl="0" indent="0" algn="just"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29. 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864" marR="388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SOCIAL MEDIA, CONTENT &amp; MULTIMEDIA SPECIALIST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Role Overview:</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r>
                        <a:rPr lang="en-GB" sz="1200" dirty="0">
                          <a:effectLst/>
                          <a:latin typeface="Arial" panose="020B0604020202020204" pitchFamily="34" charset="0"/>
                          <a:ea typeface="Times New Roman" panose="02020603050405020304" pitchFamily="18" charset="0"/>
                          <a:cs typeface="Arial" panose="020B0604020202020204" pitchFamily="34" charset="0"/>
                        </a:rPr>
                        <a:t>The social media, Content and Multimedia Specialist will be responsible for managing ACSA’s social media presence while also handling content creation, including video production, graphic design, and photography. This role ensures a dynamic and engaging digital presence through high-quality content and strategic audience engagement.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Key Responsibilities:</a:t>
                      </a: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Develop and execute social media strategies aligned with ACSA’s brand objectives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Manage and engage with audiences across Facebook, X, Instagram, TikTok, and LinkedIn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Monitor and respond to customer inquiries, complaints, and comments in real time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Create and schedule engaging content, including posts, stories, reels, and videos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Produce high-quality video content, and animated content including interviews, behind-the-scenes footage, and campaign storytelling.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Manage photography and visual assets to enhance digital storytelling.</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Implement influencer collaborations and digital campaigns to drive reach.</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0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Track performance analytics and provide insights for optimization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864" marR="388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3558257"/>
                  </a:ext>
                </a:extLst>
              </a:tr>
            </a:tbl>
          </a:graphicData>
        </a:graphic>
      </p:graphicFrame>
    </p:spTree>
    <p:extLst>
      <p:ext uri="{BB962C8B-B14F-4D97-AF65-F5344CB8AC3E}">
        <p14:creationId xmlns:p14="http://schemas.microsoft.com/office/powerpoint/2010/main" val="2863448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863C6-1F58-4D3B-962B-84B75B71A56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0C6DBCD-8427-57A5-54EE-2C6A72DB5427}"/>
              </a:ext>
            </a:extLst>
          </p:cNvPr>
          <p:cNvSpPr>
            <a:spLocks noGrp="1"/>
          </p:cNvSpPr>
          <p:nvPr>
            <p:ph type="body" sz="quarter" idx="14"/>
          </p:nvPr>
        </p:nvSpPr>
        <p:spPr>
          <a:xfrm>
            <a:off x="335741" y="1052736"/>
            <a:ext cx="8601608" cy="430887"/>
          </a:xfrm>
        </p:spPr>
        <p:txBody>
          <a:bodyPr/>
          <a:lstStyle/>
          <a:p>
            <a:endParaRPr lang="en-ZA" dirty="0"/>
          </a:p>
          <a:p>
            <a:endParaRPr lang="en-US" dirty="0"/>
          </a:p>
        </p:txBody>
      </p:sp>
      <p:sp>
        <p:nvSpPr>
          <p:cNvPr id="5" name="Text Placeholder 4">
            <a:extLst>
              <a:ext uri="{FF2B5EF4-FFF2-40B4-BE49-F238E27FC236}">
                <a16:creationId xmlns:a16="http://schemas.microsoft.com/office/drawing/2014/main" id="{8D44A8C2-1C08-CC05-F1F4-103C3C0D2DA1}"/>
              </a:ext>
            </a:extLst>
          </p:cNvPr>
          <p:cNvSpPr>
            <a:spLocks noGrp="1"/>
          </p:cNvSpPr>
          <p:nvPr>
            <p:ph type="body" sz="quarter" idx="15"/>
          </p:nvPr>
        </p:nvSpPr>
        <p:spPr/>
        <p:txBody>
          <a:bodyPr/>
          <a:lstStyle/>
          <a:p>
            <a:r>
              <a:rPr lang="en-US" dirty="0"/>
              <a:t>3. Background and Scope of Works</a:t>
            </a:r>
          </a:p>
        </p:txBody>
      </p:sp>
      <p:sp>
        <p:nvSpPr>
          <p:cNvPr id="6" name="Slide Number Placeholder 5">
            <a:extLst>
              <a:ext uri="{FF2B5EF4-FFF2-40B4-BE49-F238E27FC236}">
                <a16:creationId xmlns:a16="http://schemas.microsoft.com/office/drawing/2014/main" id="{647F243B-E8D2-BC30-3389-88898D0A52A1}"/>
              </a:ext>
            </a:extLst>
          </p:cNvPr>
          <p:cNvSpPr>
            <a:spLocks noGrp="1"/>
          </p:cNvSpPr>
          <p:nvPr>
            <p:ph type="sldNum" sz="quarter" idx="16"/>
          </p:nvPr>
        </p:nvSpPr>
        <p:spPr/>
        <p:txBody>
          <a:bodyPr/>
          <a:lstStyle/>
          <a:p>
            <a:fld id="{26064075-3AAB-4C73-8B14-15F5C27661CD}" type="slidenum">
              <a:rPr lang="en-US" smtClean="0"/>
              <a:pPr/>
              <a:t>19</a:t>
            </a:fld>
            <a:endParaRPr lang="en-US" dirty="0"/>
          </a:p>
        </p:txBody>
      </p:sp>
      <p:graphicFrame>
        <p:nvGraphicFramePr>
          <p:cNvPr id="3" name="Table 2">
            <a:extLst>
              <a:ext uri="{FF2B5EF4-FFF2-40B4-BE49-F238E27FC236}">
                <a16:creationId xmlns:a16="http://schemas.microsoft.com/office/drawing/2014/main" id="{C5D12171-1B5B-9194-935E-A94F2F616506}"/>
              </a:ext>
            </a:extLst>
          </p:cNvPr>
          <p:cNvGraphicFramePr>
            <a:graphicFrameLocks noGrp="1"/>
          </p:cNvGraphicFramePr>
          <p:nvPr>
            <p:extLst>
              <p:ext uri="{D42A27DB-BD31-4B8C-83A1-F6EECF244321}">
                <p14:modId xmlns:p14="http://schemas.microsoft.com/office/powerpoint/2010/main" val="2140526083"/>
              </p:ext>
            </p:extLst>
          </p:nvPr>
        </p:nvGraphicFramePr>
        <p:xfrm>
          <a:off x="115535" y="764704"/>
          <a:ext cx="8821814" cy="5519546"/>
        </p:xfrm>
        <a:graphic>
          <a:graphicData uri="http://schemas.openxmlformats.org/drawingml/2006/table">
            <a:tbl>
              <a:tblPr firstRow="1" firstCol="1" bandRow="1"/>
              <a:tblGrid>
                <a:gridCol w="1131578">
                  <a:extLst>
                    <a:ext uri="{9D8B030D-6E8A-4147-A177-3AD203B41FA5}">
                      <a16:colId xmlns:a16="http://schemas.microsoft.com/office/drawing/2014/main" val="806959250"/>
                    </a:ext>
                  </a:extLst>
                </a:gridCol>
                <a:gridCol w="3461480">
                  <a:extLst>
                    <a:ext uri="{9D8B030D-6E8A-4147-A177-3AD203B41FA5}">
                      <a16:colId xmlns:a16="http://schemas.microsoft.com/office/drawing/2014/main" val="978921413"/>
                    </a:ext>
                  </a:extLst>
                </a:gridCol>
                <a:gridCol w="1593815">
                  <a:extLst>
                    <a:ext uri="{9D8B030D-6E8A-4147-A177-3AD203B41FA5}">
                      <a16:colId xmlns:a16="http://schemas.microsoft.com/office/drawing/2014/main" val="3339106660"/>
                    </a:ext>
                  </a:extLst>
                </a:gridCol>
                <a:gridCol w="1593815">
                  <a:extLst>
                    <a:ext uri="{9D8B030D-6E8A-4147-A177-3AD203B41FA5}">
                      <a16:colId xmlns:a16="http://schemas.microsoft.com/office/drawing/2014/main" val="4263821585"/>
                    </a:ext>
                  </a:extLst>
                </a:gridCol>
                <a:gridCol w="1041126">
                  <a:extLst>
                    <a:ext uri="{9D8B030D-6E8A-4147-A177-3AD203B41FA5}">
                      <a16:colId xmlns:a16="http://schemas.microsoft.com/office/drawing/2014/main" val="1204148457"/>
                    </a:ext>
                  </a:extLst>
                </a:gridCol>
              </a:tblGrid>
              <a:tr h="354788">
                <a:tc>
                  <a:txBody>
                    <a:bodyPr/>
                    <a:lstStyle/>
                    <a:p>
                      <a:pPr marL="457200"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OR DELIVERABLE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ctr"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FREQUENCY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DELIVERY DATE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tc>
                  <a:txBody>
                    <a:bodyPr/>
                    <a:lstStyle/>
                    <a:p>
                      <a:pPr algn="just" hangingPunct="0">
                        <a:spcBef>
                          <a:spcPts val="600"/>
                        </a:spcBef>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REVERTS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C7EA5"/>
                    </a:solidFill>
                  </a:tcPr>
                </a:tc>
                <a:extLst>
                  <a:ext uri="{0D108BD9-81ED-4DB2-BD59-A6C34878D82A}">
                    <a16:rowId xmlns:a16="http://schemas.microsoft.com/office/drawing/2014/main" val="2598777699"/>
                  </a:ext>
                </a:extLst>
              </a:tr>
              <a:tr h="177394">
                <a:tc gridSpan="5">
                  <a:txBody>
                    <a:bodyPr/>
                    <a:lstStyle/>
                    <a:p>
                      <a:pPr marL="457200" algn="ctr" hangingPunct="0">
                        <a:spcBef>
                          <a:spcPts val="600"/>
                        </a:spcBef>
                        <a:buNone/>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requirements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164822347"/>
                  </a:ext>
                </a:extLst>
              </a:tr>
              <a:tr h="4940426">
                <a:tc>
                  <a:txBody>
                    <a:bodyPr/>
                    <a:lstStyle/>
                    <a:p>
                      <a:pPr marL="0" lvl="0" indent="0" algn="just" hangingPunct="0">
                        <a:spcBef>
                          <a:spcPts val="600"/>
                        </a:spcBef>
                        <a:buFont typeface="+mj-lt"/>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29. 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SOCIAL MEDIA, CONTENT &amp; MULTIMEDIA SPECIALIST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Skills &amp; Experience: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Minimum 5 years’ experience in social media management, content creation, and multimedia production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understanding of social media algorithms, trends, and engagement tactics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Excellent copywriting and content creation skills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Proficiency in Adobe Creative Suite (Photoshop, Premiere Pro, After Effects, Illustrator).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video production and editing skills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Experience in photography and digital asset management.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Experience in crisis communication and online reputation management.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Strong analytical skills to interpret data and optimize strategies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Coordinate crisis communication responses when necessary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6000" marR="6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260477961"/>
                  </a:ext>
                </a:extLst>
              </a:tr>
            </a:tbl>
          </a:graphicData>
        </a:graphic>
      </p:graphicFrame>
    </p:spTree>
    <p:extLst>
      <p:ext uri="{BB962C8B-B14F-4D97-AF65-F5344CB8AC3E}">
        <p14:creationId xmlns:p14="http://schemas.microsoft.com/office/powerpoint/2010/main" val="3530384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7BD9911-B873-490B-A36E-714907F67474}"/>
              </a:ext>
            </a:extLst>
          </p:cNvPr>
          <p:cNvSpPr>
            <a:spLocks noGrp="1"/>
          </p:cNvSpPr>
          <p:nvPr>
            <p:ph type="body" sz="quarter" idx="13"/>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4" name="Text Placeholder 3">
            <a:extLst>
              <a:ext uri="{FF2B5EF4-FFF2-40B4-BE49-F238E27FC236}">
                <a16:creationId xmlns:a16="http://schemas.microsoft.com/office/drawing/2014/main" id="{203CCC11-FB9B-4DD1-BB08-B829AFFF9EC0}"/>
              </a:ext>
            </a:extLst>
          </p:cNvPr>
          <p:cNvSpPr>
            <a:spLocks noGrp="1"/>
          </p:cNvSpPr>
          <p:nvPr>
            <p:ph type="body" sz="quarter" idx="12"/>
          </p:nvPr>
        </p:nvSpPr>
        <p:spPr>
          <a:xfrm>
            <a:off x="142594" y="908720"/>
            <a:ext cx="8928992" cy="4344266"/>
          </a:xfrm>
        </p:spPr>
        <p:txBody>
          <a:bodyPr/>
          <a:lstStyle/>
          <a:p>
            <a:pPr marL="0" indent="0">
              <a:buNone/>
            </a:pPr>
            <a:r>
              <a:rPr lang="en-US" sz="1600" b="1" dirty="0"/>
              <a:t>Mandatory</a:t>
            </a:r>
            <a:endParaRPr lang="en-US" sz="1600" dirty="0">
              <a:solidFill>
                <a:schemeClr val="tx1"/>
              </a:solidFill>
            </a:endParaRPr>
          </a:p>
          <a:p>
            <a:pPr marL="0" indent="0" algn="l">
              <a:spcBef>
                <a:spcPts val="1200"/>
              </a:spcBef>
              <a:buNone/>
              <a:tabLst>
                <a:tab pos="1319530" algn="l"/>
                <a:tab pos="1319530" algn="l"/>
              </a:tabLst>
            </a:pPr>
            <a:endParaRPr lang="en-GB" b="1" dirty="0">
              <a:effectLst/>
              <a:latin typeface="+mj-lt"/>
              <a:ea typeface="Times New Roman" panose="02020603050405020304" pitchFamily="18" charset="0"/>
              <a:cs typeface="Times New Roman" panose="02020603050405020304" pitchFamily="18" charset="0"/>
            </a:endParaRPr>
          </a:p>
          <a:p>
            <a:pPr marL="342900" lvl="0" indent="-342900" algn="l">
              <a:lnSpc>
                <a:spcPct val="115000"/>
              </a:lnSpc>
              <a:spcBef>
                <a:spcPts val="1200"/>
              </a:spcBef>
              <a:buFont typeface="+mj-lt"/>
              <a:buAutoNum type="arabicPeriod"/>
              <a:tabLst>
                <a:tab pos="1319530" algn="l"/>
              </a:tabLst>
            </a:pPr>
            <a:r>
              <a:rPr lang="en-GB"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Registration and Attendance to Compulsory Briefing Session</a:t>
            </a:r>
            <a:endPar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l">
              <a:lnSpc>
                <a:spcPct val="115000"/>
              </a:lnSpc>
              <a:spcBef>
                <a:spcPts val="1200"/>
              </a:spcBef>
              <a:buFont typeface="+mj-lt"/>
              <a:buAutoNum type="arabicPeriod"/>
              <a:tabLst>
                <a:tab pos="1319530" algn="l"/>
              </a:tabLst>
            </a:pPr>
            <a:r>
              <a:rPr lang="en-GB"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 fully completed and compliant Pricing Schedule </a:t>
            </a: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(SBD3.3)</a:t>
            </a:r>
          </a:p>
          <a:p>
            <a:pPr marL="0" lvl="0" indent="0" algn="l">
              <a:lnSpc>
                <a:spcPct val="115000"/>
              </a:lnSpc>
              <a:spcBef>
                <a:spcPts val="1200"/>
              </a:spcBef>
              <a:buNone/>
              <a:tabLst>
                <a:tab pos="1319530" algn="l"/>
              </a:tabLst>
            </a:pPr>
            <a:endPar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pPr marL="0" indent="0" algn="l">
              <a:spcBef>
                <a:spcPts val="1200"/>
              </a:spcBef>
              <a:buNone/>
              <a:tabLst>
                <a:tab pos="1319530" algn="l"/>
                <a:tab pos="1319530" algn="l"/>
              </a:tabLst>
            </a:pPr>
            <a:endParaRPr lang="en-GB" b="1" dirty="0">
              <a:effectLst/>
              <a:latin typeface="+mj-l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Functionality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ZA" sz="1400" b="0" i="0" u="none" strike="noStrike" kern="1200" cap="none" spc="0" normalizeH="0" baseline="0" noProof="0" dirty="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Points allocated for Functionality shall be evaluated in accordance with the criteria as listed below. An overall minimum threshold of </a:t>
            </a:r>
            <a:r>
              <a:rPr kumimoji="0" lang="en-ZA" sz="1400" b="1" i="0" u="none" strike="noStrike" kern="1200" cap="none" spc="0" normalizeH="0" baseline="0" noProof="0" dirty="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76 points out of 95 </a:t>
            </a:r>
            <a:r>
              <a:rPr kumimoji="0" lang="en-ZA" sz="1400" b="0" i="0" u="none" strike="noStrike" kern="1200" cap="none" spc="0" normalizeH="0" baseline="0" noProof="0" dirty="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must be achieved for the tender to be eligible for further evaluation on Price and Preference (80/20 split). </a:t>
            </a:r>
            <a:r>
              <a:rPr kumimoji="0" lang="en-ZA" sz="1400" b="0" i="0" u="none" strike="sngStrike" kern="1200" cap="none" spc="0" normalizeH="0" baseline="0" noProof="0" dirty="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Bidders who also fail to achieve the minimum score per criteria will be disqualified and not be eligible for further evaluations.</a:t>
            </a:r>
            <a:endParaRPr lang="en-US" sz="1800" strike="sngStrike" dirty="0"/>
          </a:p>
          <a:p>
            <a:pPr algn="l"/>
            <a:endParaRPr lang="en-US" sz="1800" dirty="0">
              <a:solidFill>
                <a:schemeClr val="tx1"/>
              </a:solidFill>
            </a:endParaRPr>
          </a:p>
          <a:p>
            <a:endParaRPr lang="en-US" sz="1800"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20</a:t>
            </a:fld>
            <a:endParaRPr lang="en-US" dirty="0"/>
          </a:p>
        </p:txBody>
      </p:sp>
      <p:sp>
        <p:nvSpPr>
          <p:cNvPr id="12" name="TextBox 11">
            <a:extLst>
              <a:ext uri="{FF2B5EF4-FFF2-40B4-BE49-F238E27FC236}">
                <a16:creationId xmlns:a16="http://schemas.microsoft.com/office/drawing/2014/main" id="{B6256F32-CDAC-7B93-A72C-2963F0DC164C}"/>
              </a:ext>
            </a:extLst>
          </p:cNvPr>
          <p:cNvSpPr txBox="1"/>
          <p:nvPr/>
        </p:nvSpPr>
        <p:spPr>
          <a:xfrm>
            <a:off x="142594" y="37696"/>
            <a:ext cx="6877677" cy="462050"/>
          </a:xfrm>
          <a:prstGeom prst="rect">
            <a:avLst/>
          </a:prstGeom>
          <a:noFill/>
        </p:spPr>
        <p:txBody>
          <a:bodyPr wrap="square">
            <a:spAutoFit/>
          </a:body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kumimoji="0" lang="en-ZA" sz="2300" b="1" i="0" u="none" strike="noStrike" kern="1200" cap="all" spc="0" normalizeH="0" baseline="0" noProof="0" dirty="0">
                <a:ln>
                  <a:noFill/>
                </a:ln>
                <a:solidFill>
                  <a:srgbClr val="00697E"/>
                </a:solidFill>
                <a:effectLst/>
                <a:uLnTx/>
                <a:uFillTx/>
                <a:latin typeface="Arial Black" panose="020B0A04020102020204" pitchFamily="34" charset="0"/>
                <a:ea typeface="+mn-ea"/>
                <a:cs typeface="Arial" panose="020B0604020202020204" pitchFamily="34" charset="0"/>
              </a:rPr>
              <a:t>4. Tender evaluation </a:t>
            </a:r>
            <a:r>
              <a:rPr kumimoji="0" lang="en-ZA" sz="2300" b="1" i="0" u="none" strike="noStrike" kern="1200" cap="all" spc="0" normalizeH="0" baseline="0" noProof="0" dirty="0" err="1">
                <a:ln>
                  <a:noFill/>
                </a:ln>
                <a:solidFill>
                  <a:srgbClr val="00697E"/>
                </a:solidFill>
                <a:effectLst/>
                <a:uLnTx/>
                <a:uFillTx/>
                <a:latin typeface="Arial Black" panose="020B0A04020102020204" pitchFamily="34" charset="0"/>
                <a:ea typeface="+mn-ea"/>
                <a:cs typeface="Arial" panose="020B0604020202020204" pitchFamily="34" charset="0"/>
              </a:rPr>
              <a:t>criterIA</a:t>
            </a:r>
            <a:endParaRPr kumimoji="0" lang="en-ZA" sz="2300" b="1" i="0" u="none" strike="noStrike" kern="1200" cap="all" spc="0" normalizeH="0" baseline="0" noProof="0" dirty="0">
              <a:ln>
                <a:noFill/>
              </a:ln>
              <a:solidFill>
                <a:srgbClr val="00697E"/>
              </a:solidFill>
              <a:effectLst/>
              <a:uLnTx/>
              <a:uFillTx/>
              <a:latin typeface="Arial Black" panose="020B0A04020102020204" pitchFamily="34" charset="0"/>
              <a:ea typeface="+mn-ea"/>
              <a:cs typeface="Arial" panose="020B0604020202020204" pitchFamily="34" charset="0"/>
            </a:endParaRPr>
          </a:p>
        </p:txBody>
      </p:sp>
      <p:sp>
        <p:nvSpPr>
          <p:cNvPr id="6" name="Speech Bubble: Rectangle with Corners Rounded 5">
            <a:extLst>
              <a:ext uri="{FF2B5EF4-FFF2-40B4-BE49-F238E27FC236}">
                <a16:creationId xmlns:a16="http://schemas.microsoft.com/office/drawing/2014/main" id="{0162C7CE-480E-DD37-D923-DC5E5BE94BC1}"/>
              </a:ext>
            </a:extLst>
          </p:cNvPr>
          <p:cNvSpPr/>
          <p:nvPr/>
        </p:nvSpPr>
        <p:spPr>
          <a:xfrm>
            <a:off x="503546" y="4941880"/>
            <a:ext cx="6804757" cy="1655472"/>
          </a:xfrm>
          <a:prstGeom prst="wedgeRoundRectCallout">
            <a:avLst>
              <a:gd name="adj1" fmla="val 31257"/>
              <a:gd name="adj2" fmla="val -77270"/>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 name="TextBox 6">
            <a:extLst>
              <a:ext uri="{FF2B5EF4-FFF2-40B4-BE49-F238E27FC236}">
                <a16:creationId xmlns:a16="http://schemas.microsoft.com/office/drawing/2014/main" id="{B543B4FA-8A69-DBBF-12F7-BA13EDE106E6}"/>
              </a:ext>
            </a:extLst>
          </p:cNvPr>
          <p:cNvSpPr txBox="1"/>
          <p:nvPr/>
        </p:nvSpPr>
        <p:spPr>
          <a:xfrm>
            <a:off x="755576" y="5252986"/>
            <a:ext cx="6264695" cy="1077218"/>
          </a:xfrm>
          <a:prstGeom prst="rect">
            <a:avLst/>
          </a:prstGeom>
          <a:noFill/>
        </p:spPr>
        <p:txBody>
          <a:bodyPr wrap="square" rtlCol="0">
            <a:spAutoFit/>
          </a:bodyPr>
          <a:lstStyle/>
          <a:p>
            <a:pPr marL="285750" indent="-285750">
              <a:buFont typeface="Arial" panose="020B0604020202020204" pitchFamily="34" charset="0"/>
              <a:buChar char="•"/>
            </a:pPr>
            <a:r>
              <a:rPr lang="en-ZA" sz="1600" dirty="0">
                <a:solidFill>
                  <a:schemeClr val="bg1"/>
                </a:solidFill>
              </a:rPr>
              <a:t>An addendum will be issued for the sentence crossed out.</a:t>
            </a:r>
          </a:p>
          <a:p>
            <a:pPr marL="285750" indent="-285750">
              <a:buFont typeface="Arial" panose="020B0604020202020204" pitchFamily="34" charset="0"/>
              <a:buChar char="•"/>
            </a:pPr>
            <a:r>
              <a:rPr lang="en-ZA" sz="1600" dirty="0">
                <a:solidFill>
                  <a:schemeClr val="bg1"/>
                </a:solidFill>
              </a:rPr>
              <a:t>The minimum threshold for this tender is 76 points out of 95</a:t>
            </a:r>
          </a:p>
          <a:p>
            <a:pPr marL="285750" indent="-285750">
              <a:buFont typeface="Arial" panose="020B0604020202020204" pitchFamily="34" charset="0"/>
              <a:buChar char="•"/>
            </a:pPr>
            <a:r>
              <a:rPr lang="en-ZA" sz="1600" b="1" dirty="0">
                <a:solidFill>
                  <a:schemeClr val="bg1"/>
                </a:solidFill>
              </a:rPr>
              <a:t>Do not </a:t>
            </a:r>
            <a:r>
              <a:rPr lang="en-ZA" sz="1600" dirty="0">
                <a:solidFill>
                  <a:schemeClr val="bg1"/>
                </a:solidFill>
              </a:rPr>
              <a:t>provide links or QR codes in response to the evaluation criteria</a:t>
            </a:r>
          </a:p>
        </p:txBody>
      </p:sp>
    </p:spTree>
    <p:extLst>
      <p:ext uri="{BB962C8B-B14F-4D97-AF65-F5344CB8AC3E}">
        <p14:creationId xmlns:p14="http://schemas.microsoft.com/office/powerpoint/2010/main" val="396295615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3CCC11-FB9B-4DD1-BB08-B829AFFF9EC0}"/>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97BD9911-B873-490B-A36E-714907F67474}"/>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21</a:t>
            </a:fld>
            <a:endParaRPr lang="en-US" dirty="0"/>
          </a:p>
        </p:txBody>
      </p:sp>
      <p:graphicFrame>
        <p:nvGraphicFramePr>
          <p:cNvPr id="18" name="Table 17">
            <a:extLst>
              <a:ext uri="{FF2B5EF4-FFF2-40B4-BE49-F238E27FC236}">
                <a16:creationId xmlns:a16="http://schemas.microsoft.com/office/drawing/2014/main" id="{5B7F6BFC-DBF7-8DED-3263-9B47E2B327BB}"/>
              </a:ext>
            </a:extLst>
          </p:cNvPr>
          <p:cNvGraphicFramePr>
            <a:graphicFrameLocks noGrp="1"/>
          </p:cNvGraphicFramePr>
          <p:nvPr>
            <p:extLst>
              <p:ext uri="{D42A27DB-BD31-4B8C-83A1-F6EECF244321}">
                <p14:modId xmlns:p14="http://schemas.microsoft.com/office/powerpoint/2010/main" val="2059318916"/>
              </p:ext>
            </p:extLst>
          </p:nvPr>
        </p:nvGraphicFramePr>
        <p:xfrm>
          <a:off x="107504" y="692696"/>
          <a:ext cx="6768752" cy="4613449"/>
        </p:xfrm>
        <a:graphic>
          <a:graphicData uri="http://schemas.openxmlformats.org/drawingml/2006/table">
            <a:tbl>
              <a:tblPr firstRow="1" firstCol="1" bandRow="1"/>
              <a:tblGrid>
                <a:gridCol w="5851761">
                  <a:extLst>
                    <a:ext uri="{9D8B030D-6E8A-4147-A177-3AD203B41FA5}">
                      <a16:colId xmlns:a16="http://schemas.microsoft.com/office/drawing/2014/main" val="1164910348"/>
                    </a:ext>
                  </a:extLst>
                </a:gridCol>
                <a:gridCol w="916991">
                  <a:extLst>
                    <a:ext uri="{9D8B030D-6E8A-4147-A177-3AD203B41FA5}">
                      <a16:colId xmlns:a16="http://schemas.microsoft.com/office/drawing/2014/main" val="1837993427"/>
                    </a:ext>
                  </a:extLst>
                </a:gridCol>
              </a:tblGrid>
              <a:tr h="209089">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61408354"/>
                  </a:ext>
                </a:extLst>
              </a:tr>
              <a:tr h="3746414">
                <a:tc>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COMPANY EXPERIENCE -	DIGITAL COMMUNICATION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Bidders are required to demonstrate their Digital communication experience by providing the details of a minimum of 1 digital communication project they have previously worked 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Recreate and update the below table (table 1.1) for the project worked on in response to this requirement:</a:t>
                      </a: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1.1 were not met in full for any projects=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1.1 were met in full for 1 project= 2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1.1 were met in full for 2 projects= 4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1.1 were met in full for above 2 projects= 6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8798091"/>
                  </a:ext>
                </a:extLst>
              </a:tr>
            </a:tbl>
          </a:graphicData>
        </a:graphic>
      </p:graphicFrame>
      <p:graphicFrame>
        <p:nvGraphicFramePr>
          <p:cNvPr id="20" name="Table 19">
            <a:extLst>
              <a:ext uri="{FF2B5EF4-FFF2-40B4-BE49-F238E27FC236}">
                <a16:creationId xmlns:a16="http://schemas.microsoft.com/office/drawing/2014/main" id="{39899592-192E-7778-7AFD-E142F8B1033E}"/>
              </a:ext>
            </a:extLst>
          </p:cNvPr>
          <p:cNvGraphicFramePr>
            <a:graphicFrameLocks noGrp="1"/>
          </p:cNvGraphicFramePr>
          <p:nvPr>
            <p:extLst>
              <p:ext uri="{D42A27DB-BD31-4B8C-83A1-F6EECF244321}">
                <p14:modId xmlns:p14="http://schemas.microsoft.com/office/powerpoint/2010/main" val="1017713836"/>
              </p:ext>
            </p:extLst>
          </p:nvPr>
        </p:nvGraphicFramePr>
        <p:xfrm>
          <a:off x="196850" y="2305913"/>
          <a:ext cx="4619625" cy="1417320"/>
        </p:xfrm>
        <a:graphic>
          <a:graphicData uri="http://schemas.openxmlformats.org/drawingml/2006/table">
            <a:tbl>
              <a:tblPr firstRow="1" firstCol="1" bandRow="1"/>
              <a:tblGrid>
                <a:gridCol w="2220595">
                  <a:extLst>
                    <a:ext uri="{9D8B030D-6E8A-4147-A177-3AD203B41FA5}">
                      <a16:colId xmlns:a16="http://schemas.microsoft.com/office/drawing/2014/main" val="604296110"/>
                    </a:ext>
                  </a:extLst>
                </a:gridCol>
                <a:gridCol w="2399030">
                  <a:extLst>
                    <a:ext uri="{9D8B030D-6E8A-4147-A177-3AD203B41FA5}">
                      <a16:colId xmlns:a16="http://schemas.microsoft.com/office/drawing/2014/main" val="2927050800"/>
                    </a:ext>
                  </a:extLst>
                </a:gridCol>
              </a:tblGrid>
              <a:tr h="177165">
                <a:tc gridSpan="2">
                  <a:txBody>
                    <a:bodyPr/>
                    <a:lstStyle/>
                    <a:p>
                      <a:pPr algn="ctr"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TABLE 1.1 REQUIREMENTS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47027049"/>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Name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8957304"/>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Brief (details of what client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436448"/>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Duration to complete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1538549"/>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Outcomes (details of how you met the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324638"/>
                  </a:ext>
                </a:extLst>
              </a:tr>
              <a:tr h="177165">
                <a:tc gridSpan="2">
                  <a:txBody>
                    <a:bodyPr/>
                    <a:lstStyle/>
                    <a:p>
                      <a:pPr algn="just" hangingPunct="0">
                        <a:spcBef>
                          <a:spcPts val="600"/>
                        </a:spcBef>
                        <a:buNone/>
                      </a:pPr>
                      <a:r>
                        <a:rPr lang="en-GB" sz="1000" b="1" i="1" dirty="0">
                          <a:effectLst/>
                          <a:latin typeface="Arial" panose="020B0604020202020204" pitchFamily="34" charset="0"/>
                          <a:ea typeface="Times New Roman" panose="02020603050405020304" pitchFamily="18" charset="0"/>
                          <a:cs typeface="Arial" panose="020B0604020202020204" pitchFamily="34" charset="0"/>
                        </a:rPr>
                        <a:t>*** Provide Reference letter for project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2448300702"/>
                  </a:ext>
                </a:extLst>
              </a:tr>
            </a:tbl>
          </a:graphicData>
        </a:graphic>
      </p:graphicFrame>
      <p:sp>
        <p:nvSpPr>
          <p:cNvPr id="21" name="Speech Bubble: Rectangle with Corners Rounded 20">
            <a:extLst>
              <a:ext uri="{FF2B5EF4-FFF2-40B4-BE49-F238E27FC236}">
                <a16:creationId xmlns:a16="http://schemas.microsoft.com/office/drawing/2014/main" id="{B7CA100D-FB1C-6E00-FCE0-BC0ED0FEE887}"/>
              </a:ext>
            </a:extLst>
          </p:cNvPr>
          <p:cNvSpPr/>
          <p:nvPr/>
        </p:nvSpPr>
        <p:spPr>
          <a:xfrm>
            <a:off x="7041976" y="711200"/>
            <a:ext cx="1905174" cy="5166072"/>
          </a:xfrm>
          <a:prstGeom prst="wedgeRoundRectCallout">
            <a:avLst>
              <a:gd name="adj1" fmla="val -104558"/>
              <a:gd name="adj2" fmla="val 34964"/>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2" name="TextBox 21">
            <a:extLst>
              <a:ext uri="{FF2B5EF4-FFF2-40B4-BE49-F238E27FC236}">
                <a16:creationId xmlns:a16="http://schemas.microsoft.com/office/drawing/2014/main" id="{557956C0-253F-7384-A0BF-C3F73565784F}"/>
              </a:ext>
            </a:extLst>
          </p:cNvPr>
          <p:cNvSpPr txBox="1"/>
          <p:nvPr/>
        </p:nvSpPr>
        <p:spPr>
          <a:xfrm>
            <a:off x="7092280" y="980728"/>
            <a:ext cx="1728192" cy="4185761"/>
          </a:xfrm>
          <a:prstGeom prst="rect">
            <a:avLst/>
          </a:prstGeom>
          <a:noFill/>
        </p:spPr>
        <p:txBody>
          <a:bodyPr wrap="square" rtlCol="0">
            <a:spAutoFit/>
          </a:bodyPr>
          <a:lstStyle/>
          <a:p>
            <a:pPr marL="285750" indent="-285750">
              <a:buFontTx/>
              <a:buChar char="-"/>
            </a:pPr>
            <a:r>
              <a:rPr lang="en-ZA" sz="1400" dirty="0">
                <a:solidFill>
                  <a:schemeClr val="bg1"/>
                </a:solidFill>
              </a:rPr>
              <a:t>Label your responses clearly</a:t>
            </a:r>
          </a:p>
          <a:p>
            <a:endParaRPr lang="en-ZA" sz="1400" dirty="0">
              <a:solidFill>
                <a:schemeClr val="bg1"/>
              </a:solidFill>
            </a:endParaRPr>
          </a:p>
          <a:p>
            <a:pPr marL="285750" indent="-285750">
              <a:buFontTx/>
              <a:buChar char="-"/>
            </a:pPr>
            <a:r>
              <a:rPr lang="en-ZA" sz="1400" dirty="0">
                <a:solidFill>
                  <a:schemeClr val="bg1"/>
                </a:solidFill>
              </a:rPr>
              <a:t>Complete the table in full</a:t>
            </a:r>
          </a:p>
          <a:p>
            <a:endParaRPr lang="en-ZA" sz="1400" dirty="0">
              <a:solidFill>
                <a:schemeClr val="bg1"/>
              </a:solidFill>
            </a:endParaRPr>
          </a:p>
          <a:p>
            <a:pPr marL="285750" indent="-285750">
              <a:buFontTx/>
              <a:buChar char="-"/>
            </a:pPr>
            <a:r>
              <a:rPr lang="en-ZA" sz="1400" dirty="0">
                <a:solidFill>
                  <a:schemeClr val="bg1"/>
                </a:solidFill>
              </a:rPr>
              <a:t>Provide a copy of a reference letter</a:t>
            </a:r>
          </a:p>
          <a:p>
            <a:endParaRPr lang="en-ZA" sz="1400" dirty="0">
              <a:solidFill>
                <a:schemeClr val="bg1"/>
              </a:solidFill>
            </a:endParaRPr>
          </a:p>
          <a:p>
            <a:pPr marL="285750" indent="-285750">
              <a:buFontTx/>
              <a:buChar char="-"/>
            </a:pPr>
            <a:r>
              <a:rPr lang="en-ZA" sz="1400" dirty="0">
                <a:solidFill>
                  <a:schemeClr val="bg1"/>
                </a:solidFill>
              </a:rPr>
              <a:t>Complete separate table for each project</a:t>
            </a:r>
          </a:p>
          <a:p>
            <a:pPr marL="285750" indent="-285750">
              <a:buFontTx/>
              <a:buChar char="-"/>
            </a:pPr>
            <a:endParaRPr lang="en-ZA" sz="1400" dirty="0">
              <a:solidFill>
                <a:schemeClr val="bg1"/>
              </a:solidFill>
            </a:endParaRPr>
          </a:p>
          <a:p>
            <a:pPr marL="285750" indent="-285750">
              <a:buFontTx/>
              <a:buChar char="-"/>
            </a:pPr>
            <a:r>
              <a:rPr lang="en-ZA" sz="1400" dirty="0">
                <a:solidFill>
                  <a:schemeClr val="bg1"/>
                </a:solidFill>
              </a:rPr>
              <a:t>Ensure that it is clear that the project is for </a:t>
            </a:r>
            <a:r>
              <a:rPr lang="en-ZA" sz="1400" b="1" dirty="0">
                <a:solidFill>
                  <a:schemeClr val="bg1"/>
                </a:solidFill>
              </a:rPr>
              <a:t>Digital Comms</a:t>
            </a:r>
          </a:p>
        </p:txBody>
      </p:sp>
    </p:spTree>
    <p:extLst>
      <p:ext uri="{BB962C8B-B14F-4D97-AF65-F5344CB8AC3E}">
        <p14:creationId xmlns:p14="http://schemas.microsoft.com/office/powerpoint/2010/main" val="2569652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CE33A-4D6F-4E97-B2BC-5DB4BC523B2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718D6F1-C012-2F0B-3EA6-F7AE5B2F3BE2}"/>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E00A22C2-DFDE-D7E9-3D1E-AD92E957A2CC}"/>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1DF80800-0FB3-B91A-36BD-8005AFD71A4F}"/>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83B86BBC-2C3B-380F-A718-581B1F6C33EC}"/>
              </a:ext>
            </a:extLst>
          </p:cNvPr>
          <p:cNvSpPr>
            <a:spLocks noGrp="1"/>
          </p:cNvSpPr>
          <p:nvPr>
            <p:ph type="sldNum" sz="quarter" idx="16"/>
          </p:nvPr>
        </p:nvSpPr>
        <p:spPr/>
        <p:txBody>
          <a:bodyPr/>
          <a:lstStyle/>
          <a:p>
            <a:fld id="{26064075-3AAB-4C73-8B14-15F5C27661CD}" type="slidenum">
              <a:rPr lang="en-US" smtClean="0"/>
              <a:pPr/>
              <a:t>22</a:t>
            </a:fld>
            <a:endParaRPr lang="en-US" dirty="0"/>
          </a:p>
        </p:txBody>
      </p:sp>
      <p:graphicFrame>
        <p:nvGraphicFramePr>
          <p:cNvPr id="9" name="Table 8">
            <a:extLst>
              <a:ext uri="{FF2B5EF4-FFF2-40B4-BE49-F238E27FC236}">
                <a16:creationId xmlns:a16="http://schemas.microsoft.com/office/drawing/2014/main" id="{B7898457-E7AF-7888-060A-8E8505218D4E}"/>
              </a:ext>
            </a:extLst>
          </p:cNvPr>
          <p:cNvGraphicFramePr>
            <a:graphicFrameLocks noGrp="1"/>
          </p:cNvGraphicFramePr>
          <p:nvPr>
            <p:extLst>
              <p:ext uri="{D42A27DB-BD31-4B8C-83A1-F6EECF244321}">
                <p14:modId xmlns:p14="http://schemas.microsoft.com/office/powerpoint/2010/main" val="3168755935"/>
              </p:ext>
            </p:extLst>
          </p:nvPr>
        </p:nvGraphicFramePr>
        <p:xfrm>
          <a:off x="98912" y="692697"/>
          <a:ext cx="6921360" cy="4337691"/>
        </p:xfrm>
        <a:graphic>
          <a:graphicData uri="http://schemas.openxmlformats.org/drawingml/2006/table">
            <a:tbl>
              <a:tblPr firstRow="1" firstCol="1" bandRow="1"/>
              <a:tblGrid>
                <a:gridCol w="5864199">
                  <a:extLst>
                    <a:ext uri="{9D8B030D-6E8A-4147-A177-3AD203B41FA5}">
                      <a16:colId xmlns:a16="http://schemas.microsoft.com/office/drawing/2014/main" val="2910590710"/>
                    </a:ext>
                  </a:extLst>
                </a:gridCol>
                <a:gridCol w="1057161">
                  <a:extLst>
                    <a:ext uri="{9D8B030D-6E8A-4147-A177-3AD203B41FA5}">
                      <a16:colId xmlns:a16="http://schemas.microsoft.com/office/drawing/2014/main" val="4015510310"/>
                    </a:ext>
                  </a:extLst>
                </a:gridCol>
              </a:tblGrid>
              <a:tr h="192411">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69427623"/>
                  </a:ext>
                </a:extLst>
              </a:tr>
              <a:tr h="4128069">
                <a:tc>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COMPANY EXPERIENCE -	INTERNAL COMMUNICATION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Bidders are required to demonstrate their Internal communication experience by providing the details of a minimum of 1 Internal communication project they have previously worked 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Recreate and update the below table (table 2.1) for the project worked on in response to this requirement: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2.1 were not met in full for any projects=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2.1 were met in full for 1 project= 2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2.1 were met in full for 2 projects= 4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2.1 were met in full for above 2 projects= 6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6953725"/>
                  </a:ext>
                </a:extLst>
              </a:tr>
            </a:tbl>
          </a:graphicData>
        </a:graphic>
      </p:graphicFrame>
      <p:graphicFrame>
        <p:nvGraphicFramePr>
          <p:cNvPr id="11" name="Table 10">
            <a:extLst>
              <a:ext uri="{FF2B5EF4-FFF2-40B4-BE49-F238E27FC236}">
                <a16:creationId xmlns:a16="http://schemas.microsoft.com/office/drawing/2014/main" id="{8400D336-3558-CD59-B4D9-CEFCA28F7BF8}"/>
              </a:ext>
            </a:extLst>
          </p:cNvPr>
          <p:cNvGraphicFramePr>
            <a:graphicFrameLocks noGrp="1"/>
          </p:cNvGraphicFramePr>
          <p:nvPr>
            <p:extLst>
              <p:ext uri="{D42A27DB-BD31-4B8C-83A1-F6EECF244321}">
                <p14:modId xmlns:p14="http://schemas.microsoft.com/office/powerpoint/2010/main" val="2804533435"/>
              </p:ext>
            </p:extLst>
          </p:nvPr>
        </p:nvGraphicFramePr>
        <p:xfrm>
          <a:off x="242729" y="2276872"/>
          <a:ext cx="4619625" cy="1417320"/>
        </p:xfrm>
        <a:graphic>
          <a:graphicData uri="http://schemas.openxmlformats.org/drawingml/2006/table">
            <a:tbl>
              <a:tblPr firstRow="1" firstCol="1" bandRow="1"/>
              <a:tblGrid>
                <a:gridCol w="2220595">
                  <a:extLst>
                    <a:ext uri="{9D8B030D-6E8A-4147-A177-3AD203B41FA5}">
                      <a16:colId xmlns:a16="http://schemas.microsoft.com/office/drawing/2014/main" val="2012663943"/>
                    </a:ext>
                  </a:extLst>
                </a:gridCol>
                <a:gridCol w="2399030">
                  <a:extLst>
                    <a:ext uri="{9D8B030D-6E8A-4147-A177-3AD203B41FA5}">
                      <a16:colId xmlns:a16="http://schemas.microsoft.com/office/drawing/2014/main" val="2434970266"/>
                    </a:ext>
                  </a:extLst>
                </a:gridCol>
              </a:tblGrid>
              <a:tr h="177165">
                <a:tc gridSpan="2">
                  <a:txBody>
                    <a:bodyPr/>
                    <a:lstStyle/>
                    <a:p>
                      <a:pPr algn="ctr"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TABLE 2.1 REQUIREMENTS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994706444"/>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Name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2163799"/>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Brief (details of what client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7955072"/>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Duration to complete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8030263"/>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Outcomes (details of how you met the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0155381"/>
                  </a:ext>
                </a:extLst>
              </a:tr>
              <a:tr h="177165">
                <a:tc gridSpan="2">
                  <a:txBody>
                    <a:bodyPr/>
                    <a:lstStyle/>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Reference letter for project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916709671"/>
                  </a:ext>
                </a:extLst>
              </a:tr>
            </a:tbl>
          </a:graphicData>
        </a:graphic>
      </p:graphicFrame>
      <p:sp>
        <p:nvSpPr>
          <p:cNvPr id="12" name="Speech Bubble: Rectangle with Corners Rounded 11">
            <a:extLst>
              <a:ext uri="{FF2B5EF4-FFF2-40B4-BE49-F238E27FC236}">
                <a16:creationId xmlns:a16="http://schemas.microsoft.com/office/drawing/2014/main" id="{A1A0E174-4B4C-3D04-D4E3-EE671C60A477}"/>
              </a:ext>
            </a:extLst>
          </p:cNvPr>
          <p:cNvSpPr/>
          <p:nvPr/>
        </p:nvSpPr>
        <p:spPr>
          <a:xfrm>
            <a:off x="7116372" y="845964"/>
            <a:ext cx="1905174" cy="5166072"/>
          </a:xfrm>
          <a:prstGeom prst="wedgeRoundRectCallout">
            <a:avLst>
              <a:gd name="adj1" fmla="val -111491"/>
              <a:gd name="adj2" fmla="val 25524"/>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3" name="TextBox 12">
            <a:extLst>
              <a:ext uri="{FF2B5EF4-FFF2-40B4-BE49-F238E27FC236}">
                <a16:creationId xmlns:a16="http://schemas.microsoft.com/office/drawing/2014/main" id="{0B395AEE-542E-00A2-3F5F-6B8BF217937B}"/>
              </a:ext>
            </a:extLst>
          </p:cNvPr>
          <p:cNvSpPr txBox="1"/>
          <p:nvPr/>
        </p:nvSpPr>
        <p:spPr>
          <a:xfrm>
            <a:off x="7236296" y="980728"/>
            <a:ext cx="1785250" cy="4616648"/>
          </a:xfrm>
          <a:prstGeom prst="rect">
            <a:avLst/>
          </a:prstGeom>
          <a:noFill/>
        </p:spPr>
        <p:txBody>
          <a:bodyPr wrap="square" rtlCol="0">
            <a:spAutoFit/>
          </a:bodyPr>
          <a:lstStyle/>
          <a:p>
            <a:pPr marL="285750" indent="-285750">
              <a:buFontTx/>
              <a:buChar char="-"/>
            </a:pPr>
            <a:r>
              <a:rPr lang="en-ZA" sz="1400" dirty="0">
                <a:solidFill>
                  <a:schemeClr val="bg1"/>
                </a:solidFill>
              </a:rPr>
              <a:t>Label your responses clearly</a:t>
            </a:r>
          </a:p>
          <a:p>
            <a:endParaRPr lang="en-ZA" sz="1400" dirty="0">
              <a:solidFill>
                <a:schemeClr val="bg1"/>
              </a:solidFill>
            </a:endParaRPr>
          </a:p>
          <a:p>
            <a:pPr marL="285750" indent="-285750">
              <a:buFontTx/>
              <a:buChar char="-"/>
            </a:pPr>
            <a:r>
              <a:rPr lang="en-ZA" sz="1400" dirty="0">
                <a:solidFill>
                  <a:schemeClr val="bg1"/>
                </a:solidFill>
              </a:rPr>
              <a:t>Complete the table in full</a:t>
            </a:r>
          </a:p>
          <a:p>
            <a:endParaRPr lang="en-ZA" sz="1400" dirty="0">
              <a:solidFill>
                <a:schemeClr val="bg1"/>
              </a:solidFill>
            </a:endParaRPr>
          </a:p>
          <a:p>
            <a:pPr marL="285750" indent="-285750">
              <a:buFontTx/>
              <a:buChar char="-"/>
            </a:pPr>
            <a:r>
              <a:rPr lang="en-ZA" sz="1400" dirty="0">
                <a:solidFill>
                  <a:schemeClr val="bg1"/>
                </a:solidFill>
              </a:rPr>
              <a:t>Provide a copy of a reference letter</a:t>
            </a:r>
          </a:p>
          <a:p>
            <a:endParaRPr lang="en-ZA" sz="1400" dirty="0">
              <a:solidFill>
                <a:schemeClr val="bg1"/>
              </a:solidFill>
            </a:endParaRPr>
          </a:p>
          <a:p>
            <a:pPr marL="285750" indent="-285750">
              <a:buFontTx/>
              <a:buChar char="-"/>
            </a:pPr>
            <a:r>
              <a:rPr lang="en-ZA" sz="1400" dirty="0">
                <a:solidFill>
                  <a:schemeClr val="bg1"/>
                </a:solidFill>
              </a:rPr>
              <a:t>Complete separate table for each project</a:t>
            </a:r>
          </a:p>
          <a:p>
            <a:pPr marL="285750" indent="-285750">
              <a:buFontTx/>
              <a:buChar char="-"/>
            </a:pPr>
            <a:endParaRPr lang="en-ZA" sz="1400" dirty="0">
              <a:solidFill>
                <a:schemeClr val="bg1"/>
              </a:solidFill>
            </a:endParaRPr>
          </a:p>
          <a:p>
            <a:pPr marL="285750" indent="-285750">
              <a:buFontTx/>
              <a:buChar char="-"/>
            </a:pPr>
            <a:r>
              <a:rPr lang="en-ZA" sz="1400" dirty="0">
                <a:solidFill>
                  <a:schemeClr val="bg1"/>
                </a:solidFill>
              </a:rPr>
              <a:t>Ensure that it is clear that the project is for </a:t>
            </a:r>
            <a:r>
              <a:rPr lang="en-ZA" sz="1400" b="1" dirty="0">
                <a:solidFill>
                  <a:schemeClr val="bg1"/>
                </a:solidFill>
              </a:rPr>
              <a:t>Internal Comms</a:t>
            </a:r>
          </a:p>
          <a:p>
            <a:endParaRPr lang="en-ZA" sz="1400" dirty="0"/>
          </a:p>
        </p:txBody>
      </p:sp>
    </p:spTree>
    <p:extLst>
      <p:ext uri="{BB962C8B-B14F-4D97-AF65-F5344CB8AC3E}">
        <p14:creationId xmlns:p14="http://schemas.microsoft.com/office/powerpoint/2010/main" val="1750973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BA44B-F320-387A-1A75-8F07C2BE72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091061A-EDE2-7B4F-E020-295C4B315144}"/>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42B0A7E1-6600-F51B-2404-DE1D82EF6932}"/>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89649170-2C5C-B84B-FCA8-42826F18923F}"/>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C055A356-49BD-1E2F-9A59-5C38855FCBF4}"/>
              </a:ext>
            </a:extLst>
          </p:cNvPr>
          <p:cNvSpPr>
            <a:spLocks noGrp="1"/>
          </p:cNvSpPr>
          <p:nvPr>
            <p:ph type="sldNum" sz="quarter" idx="16"/>
          </p:nvPr>
        </p:nvSpPr>
        <p:spPr/>
        <p:txBody>
          <a:bodyPr/>
          <a:lstStyle/>
          <a:p>
            <a:fld id="{26064075-3AAB-4C73-8B14-15F5C27661CD}" type="slidenum">
              <a:rPr lang="en-US" smtClean="0"/>
              <a:pPr/>
              <a:t>23</a:t>
            </a:fld>
            <a:endParaRPr lang="en-US" dirty="0"/>
          </a:p>
        </p:txBody>
      </p:sp>
      <p:graphicFrame>
        <p:nvGraphicFramePr>
          <p:cNvPr id="7" name="Table 6">
            <a:extLst>
              <a:ext uri="{FF2B5EF4-FFF2-40B4-BE49-F238E27FC236}">
                <a16:creationId xmlns:a16="http://schemas.microsoft.com/office/drawing/2014/main" id="{3D756456-E57A-B196-E364-EE0A522065CB}"/>
              </a:ext>
            </a:extLst>
          </p:cNvPr>
          <p:cNvGraphicFramePr>
            <a:graphicFrameLocks noGrp="1"/>
          </p:cNvGraphicFramePr>
          <p:nvPr>
            <p:extLst>
              <p:ext uri="{D42A27DB-BD31-4B8C-83A1-F6EECF244321}">
                <p14:modId xmlns:p14="http://schemas.microsoft.com/office/powerpoint/2010/main" val="1528160707"/>
              </p:ext>
            </p:extLst>
          </p:nvPr>
        </p:nvGraphicFramePr>
        <p:xfrm>
          <a:off x="107504" y="692696"/>
          <a:ext cx="6768752" cy="4896544"/>
        </p:xfrm>
        <a:graphic>
          <a:graphicData uri="http://schemas.openxmlformats.org/drawingml/2006/table">
            <a:tbl>
              <a:tblPr firstRow="1" firstCol="1" bandRow="1"/>
              <a:tblGrid>
                <a:gridCol w="5616624">
                  <a:extLst>
                    <a:ext uri="{9D8B030D-6E8A-4147-A177-3AD203B41FA5}">
                      <a16:colId xmlns:a16="http://schemas.microsoft.com/office/drawing/2014/main" val="701569006"/>
                    </a:ext>
                  </a:extLst>
                </a:gridCol>
                <a:gridCol w="1152128">
                  <a:extLst>
                    <a:ext uri="{9D8B030D-6E8A-4147-A177-3AD203B41FA5}">
                      <a16:colId xmlns:a16="http://schemas.microsoft.com/office/drawing/2014/main" val="1659649760"/>
                    </a:ext>
                  </a:extLst>
                </a:gridCol>
              </a:tblGrid>
              <a:tr h="181498">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49989316"/>
                  </a:ext>
                </a:extLst>
              </a:tr>
              <a:tr h="4715046">
                <a:tc>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COMPANY EXPERIENCE -	EXTERNAL COMMUNICATION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Bidders are required to demonstrate their External communication experience by providing the details of a minimum of 1 External communication project they have previously worked 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Recreate and update the below table (table 3.1) for the project worked on in response to this requirement:</a:t>
                      </a: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buNone/>
                      </a:pP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3.1 were not met in full for any projects=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3.1 were met in full for 1 project= 2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3.1 were met in full for 2 projects= 4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The requirements for table 3.1 were met in full for above 2 projects= 6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8906372"/>
                  </a:ext>
                </a:extLst>
              </a:tr>
            </a:tbl>
          </a:graphicData>
        </a:graphic>
      </p:graphicFrame>
      <p:graphicFrame>
        <p:nvGraphicFramePr>
          <p:cNvPr id="9" name="Table 8">
            <a:extLst>
              <a:ext uri="{FF2B5EF4-FFF2-40B4-BE49-F238E27FC236}">
                <a16:creationId xmlns:a16="http://schemas.microsoft.com/office/drawing/2014/main" id="{CD268B1A-9F83-104F-221E-B148CCEBFAA1}"/>
              </a:ext>
            </a:extLst>
          </p:cNvPr>
          <p:cNvGraphicFramePr>
            <a:graphicFrameLocks noGrp="1"/>
          </p:cNvGraphicFramePr>
          <p:nvPr>
            <p:extLst>
              <p:ext uri="{D42A27DB-BD31-4B8C-83A1-F6EECF244321}">
                <p14:modId xmlns:p14="http://schemas.microsoft.com/office/powerpoint/2010/main" val="4246477066"/>
              </p:ext>
            </p:extLst>
          </p:nvPr>
        </p:nvGraphicFramePr>
        <p:xfrm>
          <a:off x="242729" y="2236095"/>
          <a:ext cx="4619625" cy="1773555"/>
        </p:xfrm>
        <a:graphic>
          <a:graphicData uri="http://schemas.openxmlformats.org/drawingml/2006/table">
            <a:tbl>
              <a:tblPr firstRow="1" firstCol="1" bandRow="1"/>
              <a:tblGrid>
                <a:gridCol w="2220595">
                  <a:extLst>
                    <a:ext uri="{9D8B030D-6E8A-4147-A177-3AD203B41FA5}">
                      <a16:colId xmlns:a16="http://schemas.microsoft.com/office/drawing/2014/main" val="3593155786"/>
                    </a:ext>
                  </a:extLst>
                </a:gridCol>
                <a:gridCol w="2399030">
                  <a:extLst>
                    <a:ext uri="{9D8B030D-6E8A-4147-A177-3AD203B41FA5}">
                      <a16:colId xmlns:a16="http://schemas.microsoft.com/office/drawing/2014/main" val="1334225026"/>
                    </a:ext>
                  </a:extLst>
                </a:gridCol>
              </a:tblGrid>
              <a:tr h="177165">
                <a:tc gridSpan="2">
                  <a:txBody>
                    <a:bodyPr/>
                    <a:lstStyle/>
                    <a:p>
                      <a:pPr algn="ctr"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TABLE 3.1 REQUIREMENTS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25162522"/>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Name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3557070"/>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Client Brief (details of what client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5120806"/>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Duration to complete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9005372"/>
                  </a:ext>
                </a:extLst>
              </a:tr>
              <a:tr h="354330">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Outcomes (details of how you met the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9170340"/>
                  </a:ext>
                </a:extLst>
              </a:tr>
              <a:tr h="177165">
                <a:tc gridSpan="2">
                  <a:txBody>
                    <a:bodyPr/>
                    <a:lstStyle/>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Reference letter with letterhead and official company stamp confirming work done to client satisfaction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4064893892"/>
                  </a:ext>
                </a:extLst>
              </a:tr>
            </a:tbl>
          </a:graphicData>
        </a:graphic>
      </p:graphicFrame>
      <p:sp>
        <p:nvSpPr>
          <p:cNvPr id="10" name="Speech Bubble: Rectangle with Corners Rounded 9">
            <a:extLst>
              <a:ext uri="{FF2B5EF4-FFF2-40B4-BE49-F238E27FC236}">
                <a16:creationId xmlns:a16="http://schemas.microsoft.com/office/drawing/2014/main" id="{3A26674E-D506-6473-BE71-D2D7EF90F0E8}"/>
              </a:ext>
            </a:extLst>
          </p:cNvPr>
          <p:cNvSpPr/>
          <p:nvPr/>
        </p:nvSpPr>
        <p:spPr>
          <a:xfrm>
            <a:off x="7077346" y="881098"/>
            <a:ext cx="1959149" cy="5166072"/>
          </a:xfrm>
          <a:prstGeom prst="wedgeRoundRectCallout">
            <a:avLst>
              <a:gd name="adj1" fmla="val -111491"/>
              <a:gd name="adj2" fmla="val 25524"/>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buFontTx/>
              <a:buChar char="-"/>
            </a:pPr>
            <a:r>
              <a:rPr lang="en-ZA" sz="1400">
                <a:solidFill>
                  <a:schemeClr val="bg1"/>
                </a:solidFill>
              </a:rPr>
              <a:t>Label your responses clearly</a:t>
            </a:r>
          </a:p>
          <a:p>
            <a:endParaRPr lang="en-ZA" sz="1400">
              <a:solidFill>
                <a:schemeClr val="bg1"/>
              </a:solidFill>
            </a:endParaRPr>
          </a:p>
          <a:p>
            <a:pPr marL="285750" indent="-285750">
              <a:buFontTx/>
              <a:buChar char="-"/>
            </a:pPr>
            <a:r>
              <a:rPr lang="en-ZA" sz="1400">
                <a:solidFill>
                  <a:schemeClr val="bg1"/>
                </a:solidFill>
              </a:rPr>
              <a:t>Complete the table in full</a:t>
            </a:r>
          </a:p>
          <a:p>
            <a:endParaRPr lang="en-ZA" sz="1400">
              <a:solidFill>
                <a:schemeClr val="bg1"/>
              </a:solidFill>
            </a:endParaRPr>
          </a:p>
          <a:p>
            <a:pPr marL="285750" indent="-285750">
              <a:buFontTx/>
              <a:buChar char="-"/>
            </a:pPr>
            <a:r>
              <a:rPr lang="en-ZA" sz="1400">
                <a:solidFill>
                  <a:schemeClr val="bg1"/>
                </a:solidFill>
              </a:rPr>
              <a:t>Provide a copy of a reference letter</a:t>
            </a:r>
          </a:p>
          <a:p>
            <a:endParaRPr lang="en-ZA" sz="1400">
              <a:solidFill>
                <a:schemeClr val="bg1"/>
              </a:solidFill>
            </a:endParaRPr>
          </a:p>
          <a:p>
            <a:pPr marL="285750" indent="-285750">
              <a:buFontTx/>
              <a:buChar char="-"/>
            </a:pPr>
            <a:r>
              <a:rPr lang="en-ZA" sz="1400">
                <a:solidFill>
                  <a:schemeClr val="bg1"/>
                </a:solidFill>
              </a:rPr>
              <a:t>Complete separate table for each project</a:t>
            </a:r>
          </a:p>
          <a:p>
            <a:pPr marL="285750" indent="-285750">
              <a:buFontTx/>
              <a:buChar char="-"/>
            </a:pPr>
            <a:endParaRPr lang="en-ZA" sz="1400">
              <a:solidFill>
                <a:schemeClr val="bg1"/>
              </a:solidFill>
            </a:endParaRPr>
          </a:p>
          <a:p>
            <a:pPr marL="285750" indent="-285750">
              <a:buFontTx/>
              <a:buChar char="-"/>
            </a:pPr>
            <a:r>
              <a:rPr lang="en-ZA" sz="1400">
                <a:solidFill>
                  <a:schemeClr val="bg1"/>
                </a:solidFill>
              </a:rPr>
              <a:t>Ensure that it is clear that the project is for </a:t>
            </a:r>
            <a:r>
              <a:rPr lang="en-ZA" sz="1400" b="1">
                <a:solidFill>
                  <a:schemeClr val="bg1"/>
                </a:solidFill>
              </a:rPr>
              <a:t>Internal Comms</a:t>
            </a:r>
            <a:endParaRPr lang="en-ZA" sz="1400" b="1" dirty="0">
              <a:solidFill>
                <a:schemeClr val="bg1"/>
              </a:solidFill>
            </a:endParaRPr>
          </a:p>
        </p:txBody>
      </p:sp>
    </p:spTree>
    <p:extLst>
      <p:ext uri="{BB962C8B-B14F-4D97-AF65-F5344CB8AC3E}">
        <p14:creationId xmlns:p14="http://schemas.microsoft.com/office/powerpoint/2010/main" val="16219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726E-7E56-0383-23E6-9C74BD523A2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55516F2-C4B3-ED4C-75CB-85B17638C2D2}"/>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118EF536-B314-DEFF-2A50-71105D413BA1}"/>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BC0C1247-1422-8DD9-816C-AB0B7DD3F5BF}"/>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D29BE849-0266-953C-15E1-8D99DF9125B4}"/>
              </a:ext>
            </a:extLst>
          </p:cNvPr>
          <p:cNvSpPr>
            <a:spLocks noGrp="1"/>
          </p:cNvSpPr>
          <p:nvPr>
            <p:ph type="sldNum" sz="quarter" idx="16"/>
          </p:nvPr>
        </p:nvSpPr>
        <p:spPr/>
        <p:txBody>
          <a:bodyPr/>
          <a:lstStyle/>
          <a:p>
            <a:fld id="{26064075-3AAB-4C73-8B14-15F5C27661CD}" type="slidenum">
              <a:rPr lang="en-US" smtClean="0"/>
              <a:pPr/>
              <a:t>24</a:t>
            </a:fld>
            <a:endParaRPr lang="en-US" dirty="0"/>
          </a:p>
        </p:txBody>
      </p:sp>
      <p:graphicFrame>
        <p:nvGraphicFramePr>
          <p:cNvPr id="7" name="Table 6">
            <a:extLst>
              <a:ext uri="{FF2B5EF4-FFF2-40B4-BE49-F238E27FC236}">
                <a16:creationId xmlns:a16="http://schemas.microsoft.com/office/drawing/2014/main" id="{C8BA140E-558C-ED22-B9F1-8482315CD7B0}"/>
              </a:ext>
            </a:extLst>
          </p:cNvPr>
          <p:cNvGraphicFramePr>
            <a:graphicFrameLocks noGrp="1"/>
          </p:cNvGraphicFramePr>
          <p:nvPr>
            <p:extLst>
              <p:ext uri="{D42A27DB-BD31-4B8C-83A1-F6EECF244321}">
                <p14:modId xmlns:p14="http://schemas.microsoft.com/office/powerpoint/2010/main" val="1402689701"/>
              </p:ext>
            </p:extLst>
          </p:nvPr>
        </p:nvGraphicFramePr>
        <p:xfrm>
          <a:off x="107504" y="692696"/>
          <a:ext cx="7999512" cy="5147918"/>
        </p:xfrm>
        <a:graphic>
          <a:graphicData uri="http://schemas.openxmlformats.org/drawingml/2006/table">
            <a:tbl>
              <a:tblPr firstRow="1" firstCol="1" bandRow="1"/>
              <a:tblGrid>
                <a:gridCol w="688284">
                  <a:extLst>
                    <a:ext uri="{9D8B030D-6E8A-4147-A177-3AD203B41FA5}">
                      <a16:colId xmlns:a16="http://schemas.microsoft.com/office/drawing/2014/main" val="3420189190"/>
                    </a:ext>
                  </a:extLst>
                </a:gridCol>
                <a:gridCol w="6415442">
                  <a:extLst>
                    <a:ext uri="{9D8B030D-6E8A-4147-A177-3AD203B41FA5}">
                      <a16:colId xmlns:a16="http://schemas.microsoft.com/office/drawing/2014/main" val="2836866899"/>
                    </a:ext>
                  </a:extLst>
                </a:gridCol>
                <a:gridCol w="895786">
                  <a:extLst>
                    <a:ext uri="{9D8B030D-6E8A-4147-A177-3AD203B41FA5}">
                      <a16:colId xmlns:a16="http://schemas.microsoft.com/office/drawing/2014/main" val="3256306044"/>
                    </a:ext>
                  </a:extLst>
                </a:gridCol>
              </a:tblGrid>
              <a:tr h="154278">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179" marR="631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179" marR="631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24011443"/>
                  </a:ext>
                </a:extLst>
              </a:tr>
              <a:tr h="4746692">
                <a:tc>
                  <a:txBody>
                    <a:bodyPr/>
                    <a:lstStyle/>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179" marR="631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DEMONSTRATION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Bidders are expected to demonstrate their creativity in meeting the below brief. This requirement is purely to illustrate your creativity and no additional documents, pictures etc will be given to the bidders in response to the below brief.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000" b="1" dirty="0">
                          <a:effectLst/>
                          <a:latin typeface="Arial" panose="020B0604020202020204" pitchFamily="34" charset="0"/>
                          <a:ea typeface="Times New Roman" panose="02020603050405020304" pitchFamily="18" charset="0"/>
                          <a:cs typeface="Arial" panose="020B0604020202020204" pitchFamily="34" charset="0"/>
                        </a:rPr>
                        <a:t>Client Brief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ACSA is celebrating its 32</a:t>
                      </a:r>
                      <a:r>
                        <a:rPr lang="en-GB" sz="1000" baseline="30000" dirty="0">
                          <a:effectLst/>
                          <a:latin typeface="Arial" panose="020B0604020202020204" pitchFamily="34" charset="0"/>
                          <a:ea typeface="Times New Roman" panose="02020603050405020304" pitchFamily="18" charset="0"/>
                          <a:cs typeface="Arial" panose="020B0604020202020204" pitchFamily="34" charset="0"/>
                        </a:rPr>
                        <a:t>nd</a:t>
                      </a:r>
                      <a:r>
                        <a:rPr lang="en-GB" sz="1000" dirty="0">
                          <a:effectLst/>
                          <a:latin typeface="Arial" panose="020B0604020202020204" pitchFamily="34" charset="0"/>
                          <a:ea typeface="Times New Roman" panose="02020603050405020304" pitchFamily="18" charset="0"/>
                          <a:cs typeface="Arial" panose="020B0604020202020204" pitchFamily="34" charset="0"/>
                        </a:rPr>
                        <a:t> birthday in July 2025. They are looking for a 360-degree communications plan that showcases a digital, internal and external communication element.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The bidders are expected to create a campaign which highlights ACSA’s evolution, its commitment to innovation, and its role in connecting South Africa to the world.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The campaign should focus on ACSA’s achievements over the years, its impact on the economy and local communities, and its future vision as a key player in the global aviation and tourism industry.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The campaign should highlight key tactics and efforts to increase brand sentiment, increase media impressions, increase employee engagement and awareness.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spcBef>
                          <a:spcPts val="600"/>
                        </a:spcBef>
                        <a:buFont typeface="Symbol" panose="05050102010706020507" pitchFamily="18" charset="2"/>
                        <a:buChar char=""/>
                      </a:pPr>
                      <a:r>
                        <a:rPr lang="en-GB" sz="1000" b="1" dirty="0">
                          <a:effectLst/>
                          <a:latin typeface="Arial" panose="020B0604020202020204" pitchFamily="34" charset="0"/>
                          <a:ea typeface="Times New Roman" panose="02020603050405020304" pitchFamily="18" charset="0"/>
                          <a:cs typeface="Arial" panose="020B0604020202020204" pitchFamily="34" charset="0"/>
                        </a:rPr>
                        <a:t>Objectives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hangingPunct="0">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l" fontAlgn="auto" hangingPunct="1">
                        <a:lnSpc>
                          <a:spcPct val="115000"/>
                        </a:lnSpc>
                        <a:spcAft>
                          <a:spcPts val="800"/>
                        </a:spcAft>
                        <a:buFont typeface="+mj-lt"/>
                        <a:buAutoNum type="arabicPeriod"/>
                        <a:tabLst>
                          <a:tab pos="4572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Celebrate ACSA's Legacy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l" fontAlgn="auto" hangingPunct="1">
                        <a:lnSpc>
                          <a:spcPct val="115000"/>
                        </a:lnSpc>
                        <a:spcAft>
                          <a:spcPts val="800"/>
                        </a:spcAft>
                        <a:buFont typeface="+mj-lt"/>
                        <a:buAutoNum type="arabicPeriod"/>
                        <a:tabLst>
                          <a:tab pos="4572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Promote Innovation and Sustainability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l" fontAlgn="auto" hangingPunct="1">
                        <a:lnSpc>
                          <a:spcPct val="115000"/>
                        </a:lnSpc>
                        <a:spcAft>
                          <a:spcPts val="800"/>
                        </a:spcAft>
                        <a:buFont typeface="+mj-lt"/>
                        <a:buAutoNum type="arabicPeriod"/>
                        <a:tabLst>
                          <a:tab pos="4572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Strengthen Brand Image (increase brand sentiment and media impressions)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l" fontAlgn="auto" hangingPunct="1">
                        <a:lnSpc>
                          <a:spcPct val="115000"/>
                        </a:lnSpc>
                        <a:spcAft>
                          <a:spcPts val="800"/>
                        </a:spcAft>
                        <a:buFont typeface="+mj-lt"/>
                        <a:buAutoNum type="arabicPeriod"/>
                        <a:tabLst>
                          <a:tab pos="4572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Engage Stakeholders (include media interviews and other forms of engagement)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hangingPunct="0">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algn="just" hangingPunct="0">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179" marR="631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2715480747"/>
                  </a:ext>
                </a:extLst>
              </a:tr>
            </a:tbl>
          </a:graphicData>
        </a:graphic>
      </p:graphicFrame>
      <p:sp>
        <p:nvSpPr>
          <p:cNvPr id="8" name="Speech Bubble: Rectangle with Corners Rounded 7">
            <a:extLst>
              <a:ext uri="{FF2B5EF4-FFF2-40B4-BE49-F238E27FC236}">
                <a16:creationId xmlns:a16="http://schemas.microsoft.com/office/drawing/2014/main" id="{F0AF520B-33D7-147C-A0DB-53A03F6AF44F}"/>
              </a:ext>
            </a:extLst>
          </p:cNvPr>
          <p:cNvSpPr/>
          <p:nvPr/>
        </p:nvSpPr>
        <p:spPr>
          <a:xfrm>
            <a:off x="6413284" y="4005926"/>
            <a:ext cx="2508682" cy="2516506"/>
          </a:xfrm>
          <a:prstGeom prst="wedgeRoundRectCallout">
            <a:avLst>
              <a:gd name="adj1" fmla="val -69546"/>
              <a:gd name="adj2" fmla="val -40263"/>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buFontTx/>
              <a:buChar char="-"/>
            </a:pPr>
            <a:r>
              <a:rPr lang="en-ZA" sz="1400" dirty="0">
                <a:solidFill>
                  <a:schemeClr val="bg1"/>
                </a:solidFill>
              </a:rPr>
              <a:t>Requirement 4.1 to 4.3 must respond to this brief.</a:t>
            </a:r>
          </a:p>
          <a:p>
            <a:endParaRPr lang="en-ZA" sz="1400" dirty="0">
              <a:solidFill>
                <a:schemeClr val="bg1"/>
              </a:solidFill>
            </a:endParaRPr>
          </a:p>
          <a:p>
            <a:pPr marL="285750" indent="-285750">
              <a:buFontTx/>
              <a:buChar char="-"/>
            </a:pPr>
            <a:r>
              <a:rPr lang="en-ZA" sz="1400" dirty="0">
                <a:solidFill>
                  <a:schemeClr val="bg1"/>
                </a:solidFill>
              </a:rPr>
              <a:t>Demonstrate your creativity in response to this brief</a:t>
            </a:r>
          </a:p>
        </p:txBody>
      </p:sp>
    </p:spTree>
    <p:extLst>
      <p:ext uri="{BB962C8B-B14F-4D97-AF65-F5344CB8AC3E}">
        <p14:creationId xmlns:p14="http://schemas.microsoft.com/office/powerpoint/2010/main" val="4205426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829F-5DE3-7CDA-B6E6-E8B7BC44E10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2E526A6-AF91-29B1-B074-EB330A05632F}"/>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4E844A21-72F2-58C8-CC8A-6C3EC5FA35AF}"/>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8034532E-4228-5309-801F-118AAE4B5E0C}"/>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D45AE6BA-12FD-72A6-169B-DC19C5234274}"/>
              </a:ext>
            </a:extLst>
          </p:cNvPr>
          <p:cNvSpPr>
            <a:spLocks noGrp="1"/>
          </p:cNvSpPr>
          <p:nvPr>
            <p:ph type="sldNum" sz="quarter" idx="16"/>
          </p:nvPr>
        </p:nvSpPr>
        <p:spPr/>
        <p:txBody>
          <a:bodyPr/>
          <a:lstStyle/>
          <a:p>
            <a:fld id="{26064075-3AAB-4C73-8B14-15F5C27661CD}" type="slidenum">
              <a:rPr lang="en-US" smtClean="0"/>
              <a:pPr/>
              <a:t>25</a:t>
            </a:fld>
            <a:endParaRPr lang="en-US" dirty="0"/>
          </a:p>
        </p:txBody>
      </p:sp>
      <p:graphicFrame>
        <p:nvGraphicFramePr>
          <p:cNvPr id="7" name="Table 6">
            <a:extLst>
              <a:ext uri="{FF2B5EF4-FFF2-40B4-BE49-F238E27FC236}">
                <a16:creationId xmlns:a16="http://schemas.microsoft.com/office/drawing/2014/main" id="{4F344D0D-6F93-EB18-2434-77FF800E876C}"/>
              </a:ext>
            </a:extLst>
          </p:cNvPr>
          <p:cNvGraphicFramePr>
            <a:graphicFrameLocks noGrp="1"/>
          </p:cNvGraphicFramePr>
          <p:nvPr>
            <p:extLst>
              <p:ext uri="{D42A27DB-BD31-4B8C-83A1-F6EECF244321}">
                <p14:modId xmlns:p14="http://schemas.microsoft.com/office/powerpoint/2010/main" val="716457447"/>
              </p:ext>
            </p:extLst>
          </p:nvPr>
        </p:nvGraphicFramePr>
        <p:xfrm>
          <a:off x="250825" y="692696"/>
          <a:ext cx="6154399" cy="5594995"/>
        </p:xfrm>
        <a:graphic>
          <a:graphicData uri="http://schemas.openxmlformats.org/drawingml/2006/table">
            <a:tbl>
              <a:tblPr firstRow="1" firstCol="1" bandRow="1"/>
              <a:tblGrid>
                <a:gridCol w="556844">
                  <a:extLst>
                    <a:ext uri="{9D8B030D-6E8A-4147-A177-3AD203B41FA5}">
                      <a16:colId xmlns:a16="http://schemas.microsoft.com/office/drawing/2014/main" val="3670800257"/>
                    </a:ext>
                  </a:extLst>
                </a:gridCol>
                <a:gridCol w="4558477">
                  <a:extLst>
                    <a:ext uri="{9D8B030D-6E8A-4147-A177-3AD203B41FA5}">
                      <a16:colId xmlns:a16="http://schemas.microsoft.com/office/drawing/2014/main" val="1757950537"/>
                    </a:ext>
                  </a:extLst>
                </a:gridCol>
                <a:gridCol w="1039078">
                  <a:extLst>
                    <a:ext uri="{9D8B030D-6E8A-4147-A177-3AD203B41FA5}">
                      <a16:colId xmlns:a16="http://schemas.microsoft.com/office/drawing/2014/main" val="3760130022"/>
                    </a:ext>
                  </a:extLst>
                </a:gridCol>
              </a:tblGrid>
              <a:tr h="169237">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5511" marR="655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5511" marR="655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70841119"/>
                  </a:ext>
                </a:extLst>
              </a:tr>
              <a:tr h="5015538">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4.1</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5511" marR="655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INTERNAL COMMUNICATION DEMONSTRATION</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For internal communications demonstrations please provide the following (provide softcopy version of content) in line with the above client brief:</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sng">
                          <a:effectLst/>
                          <a:latin typeface="Arial" panose="020B0604020202020204" pitchFamily="34" charset="0"/>
                          <a:ea typeface="Times New Roman" panose="02020603050405020304" pitchFamily="18" charset="0"/>
                          <a:cs typeface="Arial" panose="020B0604020202020204" pitchFamily="34" charset="0"/>
                        </a:rPr>
                        <a:t>Content piece types: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none" strike="noStrike">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Email newsletters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Posters or banners or digital screens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Social platforms (Microsoft VIVA Engage, MS Teams, WhatsApp groups)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Internal digital magazine</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Video messages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marL="685800" algn="l" fontAlgn="auto" hangingPunct="1">
                        <a:lnSpc>
                          <a:spcPct val="115000"/>
                        </a:lnSpc>
                        <a:spcBef>
                          <a:spcPts val="600"/>
                        </a:spcBef>
                        <a:buNone/>
                        <a:tabLst>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No submissions of content pieces = 0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1 content piece in Internal Comms = 2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2 content pieces in Internal Comms = 4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3 content pieces in Internal Comms = 6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4 content pieces in Internal Comms = 8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5 content pieces in Internal Comms = 10 points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15000"/>
                        </a:lnSpc>
                        <a:spcBef>
                          <a:spcPts val="600"/>
                        </a:spcBef>
                        <a:buNone/>
                        <a:tabLst>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5511" marR="655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10</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5511" marR="655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177963"/>
                  </a:ext>
                </a:extLst>
              </a:tr>
            </a:tbl>
          </a:graphicData>
        </a:graphic>
      </p:graphicFrame>
      <p:sp>
        <p:nvSpPr>
          <p:cNvPr id="8" name="Speech Bubble: Rectangle with Corners Rounded 7">
            <a:extLst>
              <a:ext uri="{FF2B5EF4-FFF2-40B4-BE49-F238E27FC236}">
                <a16:creationId xmlns:a16="http://schemas.microsoft.com/office/drawing/2014/main" id="{BFE400E0-5140-A8D4-C02A-BEBB983AC96A}"/>
              </a:ext>
            </a:extLst>
          </p:cNvPr>
          <p:cNvSpPr/>
          <p:nvPr/>
        </p:nvSpPr>
        <p:spPr>
          <a:xfrm>
            <a:off x="6527814" y="784452"/>
            <a:ext cx="2508682" cy="4516756"/>
          </a:xfrm>
          <a:prstGeom prst="wedgeRoundRectCallout">
            <a:avLst>
              <a:gd name="adj1" fmla="val -70697"/>
              <a:gd name="adj2" fmla="val -14519"/>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10" name="TextBox 9">
            <a:extLst>
              <a:ext uri="{FF2B5EF4-FFF2-40B4-BE49-F238E27FC236}">
                <a16:creationId xmlns:a16="http://schemas.microsoft.com/office/drawing/2014/main" id="{CA0449F6-6AAF-3104-4403-CAF51D1D26BC}"/>
              </a:ext>
            </a:extLst>
          </p:cNvPr>
          <p:cNvSpPr txBox="1"/>
          <p:nvPr/>
        </p:nvSpPr>
        <p:spPr>
          <a:xfrm>
            <a:off x="6660232" y="1052736"/>
            <a:ext cx="2232943" cy="4031873"/>
          </a:xfrm>
          <a:prstGeom prst="rect">
            <a:avLst/>
          </a:prstGeom>
          <a:noFill/>
        </p:spPr>
        <p:txBody>
          <a:bodyPr wrap="square" rtlCol="0">
            <a:spAutoFit/>
          </a:bodyPr>
          <a:lstStyle/>
          <a:p>
            <a:pPr marL="285750" indent="-285750">
              <a:buFont typeface="Arial" panose="020B0604020202020204" pitchFamily="34" charset="0"/>
              <a:buChar char="•"/>
            </a:pPr>
            <a:r>
              <a:rPr lang="en-ZA" sz="1400" dirty="0">
                <a:solidFill>
                  <a:schemeClr val="bg1"/>
                </a:solidFill>
              </a:rPr>
              <a:t>Provide soft copies on a USB device</a:t>
            </a:r>
          </a:p>
          <a:p>
            <a:endParaRPr lang="en-ZA" sz="1400" dirty="0">
              <a:solidFill>
                <a:schemeClr val="bg1"/>
              </a:solidFill>
            </a:endParaRPr>
          </a:p>
          <a:p>
            <a:pPr marL="285750" indent="-285750">
              <a:buFont typeface="Arial" panose="020B0604020202020204" pitchFamily="34" charset="0"/>
              <a:buChar char="•"/>
            </a:pPr>
            <a:r>
              <a:rPr lang="en-ZA" sz="1400" b="1" dirty="0">
                <a:solidFill>
                  <a:schemeClr val="bg1"/>
                </a:solidFill>
              </a:rPr>
              <a:t>Do not </a:t>
            </a:r>
            <a:r>
              <a:rPr lang="en-ZA" sz="1400" dirty="0">
                <a:solidFill>
                  <a:schemeClr val="bg1"/>
                </a:solidFill>
              </a:rPr>
              <a:t>provide links or QR codes in response to the criteria.</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You will receive points in line with the number of content piece types you submit</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Label your responses clearly  </a:t>
            </a:r>
          </a:p>
          <a:p>
            <a:endParaRPr lang="en-ZA" dirty="0"/>
          </a:p>
        </p:txBody>
      </p:sp>
    </p:spTree>
    <p:extLst>
      <p:ext uri="{BB962C8B-B14F-4D97-AF65-F5344CB8AC3E}">
        <p14:creationId xmlns:p14="http://schemas.microsoft.com/office/powerpoint/2010/main" val="3976610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9413-0AFC-81E4-793A-81B717A6EC2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349A6EB-BCEF-E461-0D33-F603D2537506}"/>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8B1E174A-BF5F-B7F7-FEF3-3FA06F48B11D}"/>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D49E03D3-D43C-CE17-13A4-954CA0B99BB5}"/>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3C39D491-8756-8BAF-D530-372CC7481353}"/>
              </a:ext>
            </a:extLst>
          </p:cNvPr>
          <p:cNvSpPr>
            <a:spLocks noGrp="1"/>
          </p:cNvSpPr>
          <p:nvPr>
            <p:ph type="sldNum" sz="quarter" idx="16"/>
          </p:nvPr>
        </p:nvSpPr>
        <p:spPr/>
        <p:txBody>
          <a:bodyPr/>
          <a:lstStyle/>
          <a:p>
            <a:fld id="{26064075-3AAB-4C73-8B14-15F5C27661CD}" type="slidenum">
              <a:rPr lang="en-US" smtClean="0"/>
              <a:pPr/>
              <a:t>26</a:t>
            </a:fld>
            <a:endParaRPr lang="en-US" dirty="0"/>
          </a:p>
        </p:txBody>
      </p:sp>
      <p:graphicFrame>
        <p:nvGraphicFramePr>
          <p:cNvPr id="9" name="Table 8">
            <a:extLst>
              <a:ext uri="{FF2B5EF4-FFF2-40B4-BE49-F238E27FC236}">
                <a16:creationId xmlns:a16="http://schemas.microsoft.com/office/drawing/2014/main" id="{EF251FE3-E1D7-B46B-3E43-C34796195B88}"/>
              </a:ext>
            </a:extLst>
          </p:cNvPr>
          <p:cNvGraphicFramePr>
            <a:graphicFrameLocks noGrp="1"/>
          </p:cNvGraphicFramePr>
          <p:nvPr>
            <p:extLst>
              <p:ext uri="{D42A27DB-BD31-4B8C-83A1-F6EECF244321}">
                <p14:modId xmlns:p14="http://schemas.microsoft.com/office/powerpoint/2010/main" val="1087266091"/>
              </p:ext>
            </p:extLst>
          </p:nvPr>
        </p:nvGraphicFramePr>
        <p:xfrm>
          <a:off x="139552" y="737979"/>
          <a:ext cx="6088631" cy="4460438"/>
        </p:xfrm>
        <a:graphic>
          <a:graphicData uri="http://schemas.openxmlformats.org/drawingml/2006/table">
            <a:tbl>
              <a:tblPr firstRow="1" firstCol="1" bandRow="1"/>
              <a:tblGrid>
                <a:gridCol w="5277299">
                  <a:extLst>
                    <a:ext uri="{9D8B030D-6E8A-4147-A177-3AD203B41FA5}">
                      <a16:colId xmlns:a16="http://schemas.microsoft.com/office/drawing/2014/main" val="1672382572"/>
                    </a:ext>
                  </a:extLst>
                </a:gridCol>
                <a:gridCol w="96216">
                  <a:extLst>
                    <a:ext uri="{9D8B030D-6E8A-4147-A177-3AD203B41FA5}">
                      <a16:colId xmlns:a16="http://schemas.microsoft.com/office/drawing/2014/main" val="163945388"/>
                    </a:ext>
                  </a:extLst>
                </a:gridCol>
                <a:gridCol w="715116">
                  <a:extLst>
                    <a:ext uri="{9D8B030D-6E8A-4147-A177-3AD203B41FA5}">
                      <a16:colId xmlns:a16="http://schemas.microsoft.com/office/drawing/2014/main" val="1350648643"/>
                    </a:ext>
                  </a:extLst>
                </a:gridCol>
              </a:tblGrid>
              <a:tr h="198194">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extLst>
                  <a:ext uri="{0D108BD9-81ED-4DB2-BD59-A6C34878D82A}">
                    <a16:rowId xmlns:a16="http://schemas.microsoft.com/office/drawing/2014/main" val="1373446161"/>
                  </a:ext>
                </a:extLst>
              </a:tr>
              <a:tr h="4262244">
                <a:tc gridSpan="2">
                  <a:txBody>
                    <a:bodyPr/>
                    <a:lstStyle/>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DIGITAL COMMUNICATION DEMONSTRATION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For digital communications please provide the following (provide softcopy version of content) in line with the above client brief:</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sng" dirty="0">
                          <a:effectLst/>
                          <a:latin typeface="Arial" panose="020B0604020202020204" pitchFamily="34" charset="0"/>
                          <a:ea typeface="Times New Roman" panose="02020603050405020304" pitchFamily="18" charset="0"/>
                          <a:cs typeface="Arial" panose="020B0604020202020204" pitchFamily="34" charset="0"/>
                        </a:rPr>
                        <a:t>Content piece types: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spcBef>
                          <a:spcPts val="600"/>
                        </a:spcBef>
                        <a:buFont typeface="Symbol" panose="05050102010706020507" pitchFamily="18" charset="2"/>
                        <a:buChar char=""/>
                      </a:pPr>
                      <a:r>
                        <a:rPr lang="en-GB" sz="1000" dirty="0">
                          <a:effectLst/>
                          <a:latin typeface="Arial" panose="020B0604020202020204" pitchFamily="34" charset="0"/>
                          <a:ea typeface="Times New Roman" panose="02020603050405020304" pitchFamily="18" charset="0"/>
                          <a:cs typeface="Arial" panose="020B0604020202020204" pitchFamily="34" charset="0"/>
                        </a:rPr>
                        <a:t>Social Media Strategy Document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buFont typeface="Symbol" panose="05050102010706020507" pitchFamily="18" charset="2"/>
                        <a:buChar char=""/>
                      </a:pPr>
                      <a:r>
                        <a:rPr lang="en-GB" sz="1000" dirty="0">
                          <a:effectLst/>
                          <a:latin typeface="Arial" panose="020B0604020202020204" pitchFamily="34" charset="0"/>
                          <a:ea typeface="Times New Roman" panose="02020603050405020304" pitchFamily="18" charset="0"/>
                          <a:cs typeface="Arial" panose="020B0604020202020204" pitchFamily="34" charset="0"/>
                        </a:rPr>
                        <a:t>Content calendar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buFont typeface="Symbol" panose="05050102010706020507" pitchFamily="18" charset="2"/>
                        <a:buChar char=""/>
                      </a:pPr>
                      <a:r>
                        <a:rPr lang="en-GB" sz="1000" dirty="0">
                          <a:effectLst/>
                          <a:latin typeface="Arial" panose="020B0604020202020204" pitchFamily="34" charset="0"/>
                          <a:ea typeface="Times New Roman" panose="02020603050405020304" pitchFamily="18" charset="0"/>
                          <a:cs typeface="Arial" panose="020B0604020202020204" pitchFamily="34" charset="0"/>
                        </a:rPr>
                        <a:t>Sample creative assets (post captions with hashtag and designs, and/or infographics).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algn="l" fontAlgn="auto" hangingPunct="1">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algn="l" fontAlgn="auto" hangingPunct="1">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No submissions of content pieces =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Bidder demonstrated 1 content piece in digital comms = 2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Bidder demonstrated 2 content pieces in digital comms = 4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Bidder demonstrated 3 content pieces in digital comms = 6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8777294"/>
                  </a:ext>
                </a:extLst>
              </a:tr>
            </a:tbl>
          </a:graphicData>
        </a:graphic>
      </p:graphicFrame>
      <p:sp>
        <p:nvSpPr>
          <p:cNvPr id="10" name="Speech Bubble: Rectangle with Corners Rounded 9">
            <a:extLst>
              <a:ext uri="{FF2B5EF4-FFF2-40B4-BE49-F238E27FC236}">
                <a16:creationId xmlns:a16="http://schemas.microsoft.com/office/drawing/2014/main" id="{12186F04-F99E-DEB9-4848-4245BAF622F5}"/>
              </a:ext>
            </a:extLst>
          </p:cNvPr>
          <p:cNvSpPr/>
          <p:nvPr/>
        </p:nvSpPr>
        <p:spPr>
          <a:xfrm>
            <a:off x="6557071" y="2148477"/>
            <a:ext cx="2508682" cy="4516756"/>
          </a:xfrm>
          <a:prstGeom prst="wedgeRoundRectCallout">
            <a:avLst>
              <a:gd name="adj1" fmla="val -71848"/>
              <a:gd name="adj2" fmla="val -30715"/>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11" name="TextBox 10">
            <a:extLst>
              <a:ext uri="{FF2B5EF4-FFF2-40B4-BE49-F238E27FC236}">
                <a16:creationId xmlns:a16="http://schemas.microsoft.com/office/drawing/2014/main" id="{B679656D-4CEA-1DC8-5E91-DDB3E4BCDFFB}"/>
              </a:ext>
            </a:extLst>
          </p:cNvPr>
          <p:cNvSpPr txBox="1"/>
          <p:nvPr/>
        </p:nvSpPr>
        <p:spPr>
          <a:xfrm>
            <a:off x="6767700" y="2560474"/>
            <a:ext cx="2232943" cy="4031873"/>
          </a:xfrm>
          <a:prstGeom prst="rect">
            <a:avLst/>
          </a:prstGeom>
          <a:noFill/>
        </p:spPr>
        <p:txBody>
          <a:bodyPr wrap="square" rtlCol="0">
            <a:spAutoFit/>
          </a:bodyPr>
          <a:lstStyle/>
          <a:p>
            <a:pPr marL="285750" indent="-285750">
              <a:buFont typeface="Arial" panose="020B0604020202020204" pitchFamily="34" charset="0"/>
              <a:buChar char="•"/>
            </a:pPr>
            <a:r>
              <a:rPr lang="en-ZA" sz="1400" dirty="0">
                <a:solidFill>
                  <a:schemeClr val="bg1"/>
                </a:solidFill>
              </a:rPr>
              <a:t>Provide soft copies on a USB device</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b="1" dirty="0">
                <a:solidFill>
                  <a:schemeClr val="bg1"/>
                </a:solidFill>
              </a:rPr>
              <a:t>Do not </a:t>
            </a:r>
            <a:r>
              <a:rPr lang="en-ZA" sz="1400" dirty="0">
                <a:solidFill>
                  <a:schemeClr val="bg1"/>
                </a:solidFill>
              </a:rPr>
              <a:t>provide links or QR codes in response to the criteria.</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You will receive points in line with the number of content piece types you submit</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Label your responses clearly  </a:t>
            </a:r>
          </a:p>
          <a:p>
            <a:endParaRPr lang="en-ZA" dirty="0"/>
          </a:p>
        </p:txBody>
      </p:sp>
    </p:spTree>
    <p:extLst>
      <p:ext uri="{BB962C8B-B14F-4D97-AF65-F5344CB8AC3E}">
        <p14:creationId xmlns:p14="http://schemas.microsoft.com/office/powerpoint/2010/main" val="2977338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779E8-285D-0DD5-697D-3575AC6E5D1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2D01C41-8358-356D-9A78-C07165DB9241}"/>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424E1C4F-F24C-9A68-D9C2-042DE5980A35}"/>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D6204E38-FF58-50FC-46B3-39A1596EB798}"/>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7E865413-7A3A-20B7-D169-E173753B7EEA}"/>
              </a:ext>
            </a:extLst>
          </p:cNvPr>
          <p:cNvSpPr>
            <a:spLocks noGrp="1"/>
          </p:cNvSpPr>
          <p:nvPr>
            <p:ph type="sldNum" sz="quarter" idx="16"/>
          </p:nvPr>
        </p:nvSpPr>
        <p:spPr/>
        <p:txBody>
          <a:bodyPr/>
          <a:lstStyle/>
          <a:p>
            <a:fld id="{26064075-3AAB-4C73-8B14-15F5C27661CD}" type="slidenum">
              <a:rPr lang="en-US" smtClean="0"/>
              <a:pPr/>
              <a:t>27</a:t>
            </a:fld>
            <a:endParaRPr lang="en-US" dirty="0"/>
          </a:p>
        </p:txBody>
      </p:sp>
      <p:graphicFrame>
        <p:nvGraphicFramePr>
          <p:cNvPr id="7" name="Table 6">
            <a:extLst>
              <a:ext uri="{FF2B5EF4-FFF2-40B4-BE49-F238E27FC236}">
                <a16:creationId xmlns:a16="http://schemas.microsoft.com/office/drawing/2014/main" id="{59411E7A-7751-0FAD-6109-CFAD332E5B21}"/>
              </a:ext>
            </a:extLst>
          </p:cNvPr>
          <p:cNvGraphicFramePr>
            <a:graphicFrameLocks noGrp="1"/>
          </p:cNvGraphicFramePr>
          <p:nvPr>
            <p:extLst>
              <p:ext uri="{D42A27DB-BD31-4B8C-83A1-F6EECF244321}">
                <p14:modId xmlns:p14="http://schemas.microsoft.com/office/powerpoint/2010/main" val="1192839820"/>
              </p:ext>
            </p:extLst>
          </p:nvPr>
        </p:nvGraphicFramePr>
        <p:xfrm>
          <a:off x="250825" y="836712"/>
          <a:ext cx="6121375" cy="4968552"/>
        </p:xfrm>
        <a:graphic>
          <a:graphicData uri="http://schemas.openxmlformats.org/drawingml/2006/table">
            <a:tbl>
              <a:tblPr firstRow="1" firstCol="1" bandRow="1"/>
              <a:tblGrid>
                <a:gridCol w="5392409">
                  <a:extLst>
                    <a:ext uri="{9D8B030D-6E8A-4147-A177-3AD203B41FA5}">
                      <a16:colId xmlns:a16="http://schemas.microsoft.com/office/drawing/2014/main" val="2158453649"/>
                    </a:ext>
                  </a:extLst>
                </a:gridCol>
                <a:gridCol w="728966">
                  <a:extLst>
                    <a:ext uri="{9D8B030D-6E8A-4147-A177-3AD203B41FA5}">
                      <a16:colId xmlns:a16="http://schemas.microsoft.com/office/drawing/2014/main" val="3370745341"/>
                    </a:ext>
                  </a:extLst>
                </a:gridCol>
              </a:tblGrid>
              <a:tr h="217328">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23946992"/>
                  </a:ext>
                </a:extLst>
              </a:tr>
              <a:tr h="4751224">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EXTERNAL COMMUNICATION DEMONSTRATION</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For external communications please provide the following (provide softcopy version of content) in line with the above client brief: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sng">
                          <a:effectLst/>
                          <a:latin typeface="Arial" panose="020B0604020202020204" pitchFamily="34" charset="0"/>
                          <a:ea typeface="Times New Roman" panose="02020603050405020304" pitchFamily="18" charset="0"/>
                          <a:cs typeface="Arial" panose="020B0604020202020204" pitchFamily="34" charset="0"/>
                        </a:rPr>
                        <a:t>Content piece types: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Font typeface="Symbol" panose="05050102010706020507" pitchFamily="18" charset="2"/>
                        <a:buChar char=""/>
                        <a:tabLst>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Media Release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Aft>
                          <a:spcPts val="800"/>
                        </a:spcAft>
                        <a:buFont typeface="Symbol" panose="05050102010706020507" pitchFamily="18" charset="2"/>
                        <a:buChar char=""/>
                        <a:tabLst>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Thought Pieces/Editorials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Aft>
                          <a:spcPts val="800"/>
                        </a:spcAft>
                        <a:buFont typeface="Symbol" panose="05050102010706020507" pitchFamily="18" charset="2"/>
                        <a:buChar char=""/>
                        <a:tabLst>
                          <a:tab pos="685800" algn="l"/>
                        </a:tabLst>
                      </a:pPr>
                      <a:r>
                        <a:rPr lang="en-GB" sz="1000">
                          <a:effectLst/>
                          <a:latin typeface="Arial" panose="020B0604020202020204" pitchFamily="34" charset="0"/>
                          <a:ea typeface="Times New Roman" panose="02020603050405020304" pitchFamily="18" charset="0"/>
                          <a:cs typeface="Arial" panose="020B0604020202020204" pitchFamily="34" charset="0"/>
                        </a:rPr>
                        <a:t>Write-up of</a:t>
                      </a:r>
                      <a:r>
                        <a:rPr lang="en-GB" sz="1000" u="sng">
                          <a:effectLst/>
                          <a:latin typeface="Arial" panose="020B0604020202020204" pitchFamily="34" charset="0"/>
                          <a:ea typeface="Times New Roman" panose="02020603050405020304" pitchFamily="18" charset="0"/>
                          <a:cs typeface="Arial" panose="020B0604020202020204" pitchFamily="34" charset="0"/>
                        </a:rPr>
                        <a:t> </a:t>
                      </a:r>
                      <a:r>
                        <a:rPr lang="en-GB" sz="1000">
                          <a:effectLst/>
                          <a:latin typeface="Arial" panose="020B0604020202020204" pitchFamily="34" charset="0"/>
                          <a:ea typeface="Times New Roman" panose="02020603050405020304" pitchFamily="18" charset="0"/>
                          <a:cs typeface="Arial" panose="020B0604020202020204" pitchFamily="34" charset="0"/>
                        </a:rPr>
                        <a:t>Proposed media campaign (include high-impact segments for television and/or radio)</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marL="685800" algn="l" fontAlgn="auto" hangingPunct="1">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No submissions of content pieces = 0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1 content piece in external comms = 2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2 content pieces in external comms = 4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lnSpc>
                          <a:spcPct val="150000"/>
                        </a:lnSpc>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Bidder demonstrated 3 content pieces in external comms = 6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4734615"/>
                  </a:ext>
                </a:extLst>
              </a:tr>
            </a:tbl>
          </a:graphicData>
        </a:graphic>
      </p:graphicFrame>
      <p:sp>
        <p:nvSpPr>
          <p:cNvPr id="8" name="Speech Bubble: Rectangle with Corners Rounded 7">
            <a:extLst>
              <a:ext uri="{FF2B5EF4-FFF2-40B4-BE49-F238E27FC236}">
                <a16:creationId xmlns:a16="http://schemas.microsoft.com/office/drawing/2014/main" id="{FD13BB83-BC12-D9C7-66EE-EDEE54DE061E}"/>
              </a:ext>
            </a:extLst>
          </p:cNvPr>
          <p:cNvSpPr/>
          <p:nvPr/>
        </p:nvSpPr>
        <p:spPr>
          <a:xfrm>
            <a:off x="6557071" y="2148477"/>
            <a:ext cx="2508682" cy="4516756"/>
          </a:xfrm>
          <a:prstGeom prst="wedgeRoundRectCallout">
            <a:avLst>
              <a:gd name="adj1" fmla="val -71848"/>
              <a:gd name="adj2" fmla="val -30715"/>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11" name="TextBox 10">
            <a:extLst>
              <a:ext uri="{FF2B5EF4-FFF2-40B4-BE49-F238E27FC236}">
                <a16:creationId xmlns:a16="http://schemas.microsoft.com/office/drawing/2014/main" id="{CEFC9ACE-6232-9FD0-A980-2F505C0E5597}"/>
              </a:ext>
            </a:extLst>
          </p:cNvPr>
          <p:cNvSpPr txBox="1"/>
          <p:nvPr/>
        </p:nvSpPr>
        <p:spPr>
          <a:xfrm>
            <a:off x="6767700" y="2560474"/>
            <a:ext cx="2232943" cy="4031873"/>
          </a:xfrm>
          <a:prstGeom prst="rect">
            <a:avLst/>
          </a:prstGeom>
          <a:noFill/>
        </p:spPr>
        <p:txBody>
          <a:bodyPr wrap="square" rtlCol="0">
            <a:spAutoFit/>
          </a:bodyPr>
          <a:lstStyle/>
          <a:p>
            <a:pPr marL="285750" indent="-285750">
              <a:buFont typeface="Arial" panose="020B0604020202020204" pitchFamily="34" charset="0"/>
              <a:buChar char="•"/>
            </a:pPr>
            <a:r>
              <a:rPr lang="en-ZA" sz="1400" dirty="0">
                <a:solidFill>
                  <a:schemeClr val="bg1"/>
                </a:solidFill>
              </a:rPr>
              <a:t>Provide soft copies on a USB device</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b="1" dirty="0">
                <a:solidFill>
                  <a:schemeClr val="bg1"/>
                </a:solidFill>
              </a:rPr>
              <a:t>Do not </a:t>
            </a:r>
            <a:r>
              <a:rPr lang="en-ZA" sz="1400" dirty="0">
                <a:solidFill>
                  <a:schemeClr val="bg1"/>
                </a:solidFill>
              </a:rPr>
              <a:t>provide links or QR codes in response to the criteria.</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You will receive points in line with the number of content piece types you submit</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Label your responses clearly  </a:t>
            </a:r>
          </a:p>
          <a:p>
            <a:endParaRPr lang="en-ZA" dirty="0"/>
          </a:p>
        </p:txBody>
      </p:sp>
    </p:spTree>
    <p:extLst>
      <p:ext uri="{BB962C8B-B14F-4D97-AF65-F5344CB8AC3E}">
        <p14:creationId xmlns:p14="http://schemas.microsoft.com/office/powerpoint/2010/main" val="1041276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2670F-946E-48B3-79C8-9FB30C94B2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4695358-846E-B29C-6AF9-018761276FD8}"/>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24368862-E9CC-4233-D979-B0914D823388}"/>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65A0121F-31B8-816E-2020-017182966862}"/>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694CF5A2-B19C-EF91-1541-7C9064F971F6}"/>
              </a:ext>
            </a:extLst>
          </p:cNvPr>
          <p:cNvSpPr>
            <a:spLocks noGrp="1"/>
          </p:cNvSpPr>
          <p:nvPr>
            <p:ph type="sldNum" sz="quarter" idx="16"/>
          </p:nvPr>
        </p:nvSpPr>
        <p:spPr/>
        <p:txBody>
          <a:bodyPr/>
          <a:lstStyle/>
          <a:p>
            <a:fld id="{26064075-3AAB-4C73-8B14-15F5C27661CD}" type="slidenum">
              <a:rPr lang="en-US" smtClean="0"/>
              <a:pPr/>
              <a:t>28</a:t>
            </a:fld>
            <a:endParaRPr lang="en-US" dirty="0"/>
          </a:p>
        </p:txBody>
      </p:sp>
      <p:graphicFrame>
        <p:nvGraphicFramePr>
          <p:cNvPr id="9" name="Table 8">
            <a:extLst>
              <a:ext uri="{FF2B5EF4-FFF2-40B4-BE49-F238E27FC236}">
                <a16:creationId xmlns:a16="http://schemas.microsoft.com/office/drawing/2014/main" id="{365392E9-BDDD-1BAE-0327-BE6D21F8FA52}"/>
              </a:ext>
            </a:extLst>
          </p:cNvPr>
          <p:cNvGraphicFramePr>
            <a:graphicFrameLocks noGrp="1"/>
          </p:cNvGraphicFramePr>
          <p:nvPr>
            <p:extLst>
              <p:ext uri="{D42A27DB-BD31-4B8C-83A1-F6EECF244321}">
                <p14:modId xmlns:p14="http://schemas.microsoft.com/office/powerpoint/2010/main" val="356711512"/>
              </p:ext>
            </p:extLst>
          </p:nvPr>
        </p:nvGraphicFramePr>
        <p:xfrm>
          <a:off x="107504" y="836713"/>
          <a:ext cx="8064896" cy="2880320"/>
        </p:xfrm>
        <a:graphic>
          <a:graphicData uri="http://schemas.openxmlformats.org/drawingml/2006/table">
            <a:tbl>
              <a:tblPr firstRow="1" firstCol="1" bandRow="1"/>
              <a:tblGrid>
                <a:gridCol w="823985">
                  <a:extLst>
                    <a:ext uri="{9D8B030D-6E8A-4147-A177-3AD203B41FA5}">
                      <a16:colId xmlns:a16="http://schemas.microsoft.com/office/drawing/2014/main" val="2236984871"/>
                    </a:ext>
                  </a:extLst>
                </a:gridCol>
                <a:gridCol w="6082000">
                  <a:extLst>
                    <a:ext uri="{9D8B030D-6E8A-4147-A177-3AD203B41FA5}">
                      <a16:colId xmlns:a16="http://schemas.microsoft.com/office/drawing/2014/main" val="3443845280"/>
                    </a:ext>
                  </a:extLst>
                </a:gridCol>
                <a:gridCol w="1158911">
                  <a:extLst>
                    <a:ext uri="{9D8B030D-6E8A-4147-A177-3AD203B41FA5}">
                      <a16:colId xmlns:a16="http://schemas.microsoft.com/office/drawing/2014/main" val="3286549149"/>
                    </a:ext>
                  </a:extLst>
                </a:gridCol>
              </a:tblGrid>
              <a:tr h="174736">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64880842"/>
                  </a:ext>
                </a:extLst>
              </a:tr>
              <a:tr h="2705584">
                <a:tc>
                  <a:txBody>
                    <a:bodyPr/>
                    <a:lstStyle/>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5.</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RESOURCE EXPERIENCE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the full CV (e.g. one you would use to apply for employment) of each resource which demonstrates: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hangingPunct="0">
                        <a:spcBef>
                          <a:spcPts val="600"/>
                        </a:spcBef>
                        <a:buFont typeface="Courier New" panose="02070309020205020404" pitchFamily="49" charset="0"/>
                        <a:buChar char="o"/>
                      </a:pPr>
                      <a:r>
                        <a:rPr lang="en-GB" sz="1000" dirty="0">
                          <a:effectLst/>
                          <a:latin typeface="Arial" panose="020B0604020202020204" pitchFamily="34" charset="0"/>
                          <a:ea typeface="Times New Roman" panose="02020603050405020304" pitchFamily="18" charset="0"/>
                          <a:cs typeface="Arial" panose="020B0604020202020204" pitchFamily="34" charset="0"/>
                        </a:rPr>
                        <a:t>Employment history (Role in each organisation, Duties for each role, Duration of each role)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hangingPunct="0">
                        <a:spcBef>
                          <a:spcPts val="600"/>
                        </a:spcBef>
                        <a:buFont typeface="Courier New" panose="02070309020205020404" pitchFamily="49" charset="0"/>
                        <a:buChar char="o"/>
                      </a:pPr>
                      <a:r>
                        <a:rPr lang="en-GB" sz="1000" dirty="0">
                          <a:effectLst/>
                          <a:latin typeface="Arial" panose="020B0604020202020204" pitchFamily="34" charset="0"/>
                          <a:ea typeface="Times New Roman" panose="02020603050405020304" pitchFamily="18" charset="0"/>
                          <a:cs typeface="Arial" panose="020B0604020202020204" pitchFamily="34" charset="0"/>
                        </a:rPr>
                        <a:t>Academic history</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hangingPunct="0">
                        <a:spcBef>
                          <a:spcPts val="600"/>
                        </a:spcBef>
                        <a:buFont typeface="Courier New" panose="02070309020205020404" pitchFamily="49" charset="0"/>
                        <a:buChar char="o"/>
                      </a:pPr>
                      <a:r>
                        <a:rPr lang="en-GB" sz="1000" dirty="0">
                          <a:effectLst/>
                          <a:latin typeface="Arial" panose="020B0604020202020204" pitchFamily="34" charset="0"/>
                          <a:ea typeface="Times New Roman" panose="02020603050405020304" pitchFamily="18" charset="0"/>
                          <a:cs typeface="Arial" panose="020B0604020202020204" pitchFamily="34" charset="0"/>
                        </a:rPr>
                        <a:t>Certifications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hangingPunct="0">
                        <a:spcBef>
                          <a:spcPts val="600"/>
                        </a:spcBef>
                        <a:buFont typeface="Courier New" panose="02070309020205020404" pitchFamily="49" charset="0"/>
                        <a:buChar char="o"/>
                      </a:pPr>
                      <a:r>
                        <a:rPr lang="en-GB" sz="1000" dirty="0">
                          <a:effectLst/>
                          <a:latin typeface="Arial" panose="020B0604020202020204" pitchFamily="34" charset="0"/>
                          <a:ea typeface="Times New Roman" panose="02020603050405020304" pitchFamily="18" charset="0"/>
                          <a:cs typeface="Arial" panose="020B0604020202020204" pitchFamily="34" charset="0"/>
                        </a:rPr>
                        <a:t>Skills and competencies etc.</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hangingPunct="0">
                        <a:spcBef>
                          <a:spcPts val="600"/>
                        </a:spcBef>
                        <a:buFont typeface="Courier New" panose="02070309020205020404" pitchFamily="49" charset="0"/>
                        <a:buChar char="o"/>
                      </a:pPr>
                      <a:r>
                        <a:rPr lang="en-GB" sz="1000" dirty="0">
                          <a:effectLst/>
                          <a:latin typeface="Arial" panose="020B0604020202020204" pitchFamily="34" charset="0"/>
                          <a:ea typeface="Times New Roman" panose="02020603050405020304" pitchFamily="18" charset="0"/>
                          <a:cs typeface="Arial" panose="020B0604020202020204" pitchFamily="34" charset="0"/>
                        </a:rPr>
                        <a:t>Demonstrate how resource meets the competencies requested in the scope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one dedicated resource per position. Resources cannot be mapped to more than one role.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1130630418"/>
                  </a:ext>
                </a:extLst>
              </a:tr>
            </a:tbl>
          </a:graphicData>
        </a:graphic>
      </p:graphicFrame>
      <p:sp>
        <p:nvSpPr>
          <p:cNvPr id="10" name="Speech Bubble: Rectangle with Corners Rounded 9">
            <a:extLst>
              <a:ext uri="{FF2B5EF4-FFF2-40B4-BE49-F238E27FC236}">
                <a16:creationId xmlns:a16="http://schemas.microsoft.com/office/drawing/2014/main" id="{B3D4F598-295F-C20C-6495-ED2A28F9AC31}"/>
              </a:ext>
            </a:extLst>
          </p:cNvPr>
          <p:cNvSpPr/>
          <p:nvPr/>
        </p:nvSpPr>
        <p:spPr>
          <a:xfrm>
            <a:off x="310841" y="3771370"/>
            <a:ext cx="7285404" cy="280418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11" name="TextBox 10">
            <a:extLst>
              <a:ext uri="{FF2B5EF4-FFF2-40B4-BE49-F238E27FC236}">
                <a16:creationId xmlns:a16="http://schemas.microsoft.com/office/drawing/2014/main" id="{BEAB9937-0BA2-396F-6CCD-3FF684B65107}"/>
              </a:ext>
            </a:extLst>
          </p:cNvPr>
          <p:cNvSpPr txBox="1"/>
          <p:nvPr/>
        </p:nvSpPr>
        <p:spPr>
          <a:xfrm>
            <a:off x="467544" y="4019299"/>
            <a:ext cx="6912768" cy="2123658"/>
          </a:xfrm>
          <a:prstGeom prst="rect">
            <a:avLst/>
          </a:prstGeom>
          <a:noFill/>
        </p:spPr>
        <p:txBody>
          <a:bodyPr wrap="square" rtlCol="0">
            <a:spAutoFit/>
          </a:bodyPr>
          <a:lstStyle/>
          <a:p>
            <a:pPr marL="171450" indent="-171450">
              <a:buFont typeface="Arial" panose="020B0604020202020204" pitchFamily="34" charset="0"/>
              <a:buChar char="•"/>
            </a:pPr>
            <a:r>
              <a:rPr lang="en-ZA" sz="1200" dirty="0">
                <a:solidFill>
                  <a:schemeClr val="bg1"/>
                </a:solidFill>
              </a:rPr>
              <a:t>This requirement is where most bidders fail, please pay attention to what you are submitting</a:t>
            </a:r>
          </a:p>
          <a:p>
            <a:pPr marL="171450" indent="-171450">
              <a:buFont typeface="Arial" panose="020B0604020202020204" pitchFamily="34" charset="0"/>
              <a:buChar char="•"/>
            </a:pPr>
            <a:endParaRPr lang="en-ZA" sz="1200" dirty="0">
              <a:solidFill>
                <a:schemeClr val="bg1"/>
              </a:solidFill>
            </a:endParaRPr>
          </a:p>
          <a:p>
            <a:pPr marL="171450" indent="-171450">
              <a:buFont typeface="Arial" panose="020B0604020202020204" pitchFamily="34" charset="0"/>
              <a:buChar char="•"/>
            </a:pPr>
            <a:r>
              <a:rPr lang="en-ZA" sz="1200" dirty="0">
                <a:solidFill>
                  <a:schemeClr val="bg1"/>
                </a:solidFill>
              </a:rPr>
              <a:t>Submit a </a:t>
            </a:r>
            <a:r>
              <a:rPr lang="en-ZA" sz="1200" b="1" dirty="0">
                <a:solidFill>
                  <a:schemeClr val="bg1"/>
                </a:solidFill>
              </a:rPr>
              <a:t>full CV- </a:t>
            </a:r>
            <a:r>
              <a:rPr lang="en-ZA" sz="1200" dirty="0">
                <a:solidFill>
                  <a:schemeClr val="bg1"/>
                </a:solidFill>
              </a:rPr>
              <a:t>we need to know the resources we will be working with</a:t>
            </a:r>
            <a:endParaRPr lang="en-ZA" sz="1200" b="1" dirty="0">
              <a:solidFill>
                <a:schemeClr val="bg1"/>
              </a:solidFill>
            </a:endParaRPr>
          </a:p>
          <a:p>
            <a:pPr marL="171450" indent="-171450">
              <a:buFont typeface="Arial" panose="020B0604020202020204" pitchFamily="34" charset="0"/>
              <a:buChar char="•"/>
            </a:pPr>
            <a:endParaRPr lang="en-ZA" sz="1200" dirty="0">
              <a:solidFill>
                <a:schemeClr val="bg1"/>
              </a:solidFill>
            </a:endParaRPr>
          </a:p>
          <a:p>
            <a:pPr marL="171450" indent="-171450">
              <a:buFont typeface="Arial" panose="020B0604020202020204" pitchFamily="34" charset="0"/>
              <a:buChar char="•"/>
            </a:pPr>
            <a:r>
              <a:rPr lang="en-ZA" sz="1200" dirty="0">
                <a:solidFill>
                  <a:schemeClr val="bg1"/>
                </a:solidFill>
              </a:rPr>
              <a:t>Remember we are evaluating specific experience, therefore, ensure that the CV demonstrates the required experience by listing not only the job title but the description of  responsibilities</a:t>
            </a:r>
          </a:p>
          <a:p>
            <a:pPr marL="171450" indent="-171450">
              <a:buFont typeface="Arial" panose="020B0604020202020204" pitchFamily="34" charset="0"/>
              <a:buChar char="•"/>
            </a:pPr>
            <a:endParaRPr lang="en-ZA" sz="1200" dirty="0">
              <a:solidFill>
                <a:schemeClr val="bg1"/>
              </a:solidFill>
            </a:endParaRPr>
          </a:p>
          <a:p>
            <a:pPr marL="171450" indent="-171450">
              <a:buFont typeface="Arial" panose="020B0604020202020204" pitchFamily="34" charset="0"/>
              <a:buChar char="•"/>
            </a:pPr>
            <a:r>
              <a:rPr lang="en-ZA" sz="1200" dirty="0">
                <a:solidFill>
                  <a:schemeClr val="bg1"/>
                </a:solidFill>
              </a:rPr>
              <a:t>Provide a different resource per requirement</a:t>
            </a:r>
          </a:p>
          <a:p>
            <a:pPr marL="171450" indent="-171450">
              <a:buFont typeface="Arial" panose="020B0604020202020204" pitchFamily="34" charset="0"/>
              <a:buChar char="•"/>
            </a:pPr>
            <a:endParaRPr lang="en-ZA" sz="1200" dirty="0">
              <a:solidFill>
                <a:schemeClr val="bg1"/>
              </a:solidFill>
            </a:endParaRPr>
          </a:p>
          <a:p>
            <a:pPr marL="171450" indent="-171450">
              <a:buFont typeface="Arial" panose="020B0604020202020204" pitchFamily="34" charset="0"/>
              <a:buChar char="•"/>
            </a:pPr>
            <a:r>
              <a:rPr lang="en-ZA" sz="1200" dirty="0">
                <a:solidFill>
                  <a:schemeClr val="bg1"/>
                </a:solidFill>
              </a:rPr>
              <a:t>Label your response clearly- provide an organogram matching the resources provided to the roles required for evaluations</a:t>
            </a:r>
          </a:p>
        </p:txBody>
      </p:sp>
    </p:spTree>
    <p:extLst>
      <p:ext uri="{BB962C8B-B14F-4D97-AF65-F5344CB8AC3E}">
        <p14:creationId xmlns:p14="http://schemas.microsoft.com/office/powerpoint/2010/main" val="3353231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F83F1-3989-5966-1F47-1AAD4FA3EA4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DE9D54F-C858-B129-A9C9-BC8625CFA341}"/>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79D86045-3B20-BA09-C639-9D86BFD6B8DA}"/>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87D387BA-50E4-1F5F-FD44-E8DC76685AC7}"/>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0B4A9AE2-1887-C4D4-29B3-B34BEAEC6288}"/>
              </a:ext>
            </a:extLst>
          </p:cNvPr>
          <p:cNvSpPr>
            <a:spLocks noGrp="1"/>
          </p:cNvSpPr>
          <p:nvPr>
            <p:ph type="sldNum" sz="quarter" idx="16"/>
          </p:nvPr>
        </p:nvSpPr>
        <p:spPr/>
        <p:txBody>
          <a:bodyPr/>
          <a:lstStyle/>
          <a:p>
            <a:fld id="{26064075-3AAB-4C73-8B14-15F5C27661CD}" type="slidenum">
              <a:rPr lang="en-US" smtClean="0"/>
              <a:pPr/>
              <a:t>29</a:t>
            </a:fld>
            <a:endParaRPr lang="en-US" dirty="0"/>
          </a:p>
        </p:txBody>
      </p:sp>
      <p:graphicFrame>
        <p:nvGraphicFramePr>
          <p:cNvPr id="7" name="Table 6">
            <a:extLst>
              <a:ext uri="{FF2B5EF4-FFF2-40B4-BE49-F238E27FC236}">
                <a16:creationId xmlns:a16="http://schemas.microsoft.com/office/drawing/2014/main" id="{F548F0CE-D630-CAF3-541B-16ECEF20D987}"/>
              </a:ext>
            </a:extLst>
          </p:cNvPr>
          <p:cNvGraphicFramePr>
            <a:graphicFrameLocks noGrp="1"/>
          </p:cNvGraphicFramePr>
          <p:nvPr>
            <p:extLst>
              <p:ext uri="{D42A27DB-BD31-4B8C-83A1-F6EECF244321}">
                <p14:modId xmlns:p14="http://schemas.microsoft.com/office/powerpoint/2010/main" val="1040277906"/>
              </p:ext>
            </p:extLst>
          </p:nvPr>
        </p:nvGraphicFramePr>
        <p:xfrm>
          <a:off x="107504" y="741938"/>
          <a:ext cx="6388101" cy="2920365"/>
        </p:xfrm>
        <a:graphic>
          <a:graphicData uri="http://schemas.openxmlformats.org/drawingml/2006/table">
            <a:tbl>
              <a:tblPr firstRow="1" firstCol="1" bandRow="1"/>
              <a:tblGrid>
                <a:gridCol w="5539011">
                  <a:extLst>
                    <a:ext uri="{9D8B030D-6E8A-4147-A177-3AD203B41FA5}">
                      <a16:colId xmlns:a16="http://schemas.microsoft.com/office/drawing/2014/main" val="2988019090"/>
                    </a:ext>
                  </a:extLst>
                </a:gridCol>
                <a:gridCol w="98330">
                  <a:extLst>
                    <a:ext uri="{9D8B030D-6E8A-4147-A177-3AD203B41FA5}">
                      <a16:colId xmlns:a16="http://schemas.microsoft.com/office/drawing/2014/main" val="347379154"/>
                    </a:ext>
                  </a:extLst>
                </a:gridCol>
                <a:gridCol w="750760">
                  <a:extLst>
                    <a:ext uri="{9D8B030D-6E8A-4147-A177-3AD203B41FA5}">
                      <a16:colId xmlns:a16="http://schemas.microsoft.com/office/drawing/2014/main" val="1382505967"/>
                    </a:ext>
                  </a:extLst>
                </a:gridCol>
              </a:tblGrid>
              <a:tr h="177165">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extLst>
                  <a:ext uri="{0D108BD9-81ED-4DB2-BD59-A6C34878D82A}">
                    <a16:rowId xmlns:a16="http://schemas.microsoft.com/office/drawing/2014/main" val="4080658894"/>
                  </a:ext>
                </a:extLst>
              </a:tr>
              <a:tr h="177165">
                <a:tc gridSpan="2">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ACCOUNT MANAGER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the details of one resource with a minimum of 5 years’ experience in account management within a communications or media and/or PR role. This resource must have a minimum NQF 6 level qualification.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less than the 5 years required experience and/or qualification is less than NQF level 6 =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the 5 years required experience and qualification is NQF level 6 = 5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more than 5 years required experience and qualification is higher than NQF level 6 = 10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6322477"/>
                  </a:ext>
                </a:extLst>
              </a:tr>
            </a:tbl>
          </a:graphicData>
        </a:graphic>
      </p:graphicFrame>
      <p:sp>
        <p:nvSpPr>
          <p:cNvPr id="8" name="Speech Bubble: Rectangle with Corners Rounded 7">
            <a:extLst>
              <a:ext uri="{FF2B5EF4-FFF2-40B4-BE49-F238E27FC236}">
                <a16:creationId xmlns:a16="http://schemas.microsoft.com/office/drawing/2014/main" id="{749D14A5-ABF0-D0E5-94FB-CF29734501DF}"/>
              </a:ext>
            </a:extLst>
          </p:cNvPr>
          <p:cNvSpPr/>
          <p:nvPr/>
        </p:nvSpPr>
        <p:spPr>
          <a:xfrm>
            <a:off x="395536" y="3721399"/>
            <a:ext cx="7488832" cy="280418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9" name="TextBox 8">
            <a:extLst>
              <a:ext uri="{FF2B5EF4-FFF2-40B4-BE49-F238E27FC236}">
                <a16:creationId xmlns:a16="http://schemas.microsoft.com/office/drawing/2014/main" id="{010E46D3-D55B-98F8-AA06-D75E15F2D67B}"/>
              </a:ext>
            </a:extLst>
          </p:cNvPr>
          <p:cNvSpPr txBox="1"/>
          <p:nvPr/>
        </p:nvSpPr>
        <p:spPr>
          <a:xfrm>
            <a:off x="683568" y="4005064"/>
            <a:ext cx="6624736" cy="2031325"/>
          </a:xfrm>
          <a:prstGeom prst="rect">
            <a:avLst/>
          </a:prstGeom>
          <a:noFill/>
        </p:spPr>
        <p:txBody>
          <a:bodyPr wrap="square" rtlCol="0">
            <a:spAutoFit/>
          </a:bodyPr>
          <a:lstStyle/>
          <a:p>
            <a:pPr marL="285750" indent="-285750">
              <a:buFontTx/>
              <a:buChar char="-"/>
            </a:pPr>
            <a:r>
              <a:rPr lang="en-ZA" dirty="0">
                <a:solidFill>
                  <a:schemeClr val="bg1"/>
                </a:solidFill>
              </a:rPr>
              <a:t>Provide CV and copy of qualification for only 1 resource</a:t>
            </a:r>
          </a:p>
          <a:p>
            <a:pPr marL="285750" indent="-285750">
              <a:buFontTx/>
              <a:buChar char="-"/>
            </a:pPr>
            <a:endParaRPr lang="en-ZA" dirty="0">
              <a:solidFill>
                <a:schemeClr val="bg1"/>
              </a:solidFill>
            </a:endParaRPr>
          </a:p>
          <a:p>
            <a:pPr marL="285750" indent="-285750">
              <a:buFontTx/>
              <a:buChar char="-"/>
            </a:pPr>
            <a:r>
              <a:rPr lang="en-ZA" dirty="0">
                <a:solidFill>
                  <a:schemeClr val="bg1"/>
                </a:solidFill>
              </a:rPr>
              <a:t>Ensure that experience in account management within a communications or media and/or PR role is clear on CV</a:t>
            </a:r>
          </a:p>
          <a:p>
            <a:pPr marL="285750" indent="-285750">
              <a:buFontTx/>
              <a:buChar char="-"/>
            </a:pPr>
            <a:endParaRPr lang="en-ZA" dirty="0">
              <a:solidFill>
                <a:schemeClr val="bg1"/>
              </a:solidFill>
            </a:endParaRPr>
          </a:p>
          <a:p>
            <a:pPr marL="285750" indent="-285750">
              <a:buFontTx/>
              <a:buChar char="-"/>
            </a:pPr>
            <a:r>
              <a:rPr lang="en-ZA" b="1" dirty="0">
                <a:solidFill>
                  <a:schemeClr val="bg1"/>
                </a:solidFill>
              </a:rPr>
              <a:t>Start and end dates </a:t>
            </a:r>
            <a:r>
              <a:rPr lang="en-ZA" dirty="0">
                <a:solidFill>
                  <a:schemeClr val="bg1"/>
                </a:solidFill>
              </a:rPr>
              <a:t>for each role are important to determine the number of years experience</a:t>
            </a:r>
          </a:p>
        </p:txBody>
      </p:sp>
    </p:spTree>
    <p:extLst>
      <p:ext uri="{BB962C8B-B14F-4D97-AF65-F5344CB8AC3E}">
        <p14:creationId xmlns:p14="http://schemas.microsoft.com/office/powerpoint/2010/main" val="3102369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38475-9D3D-C5C2-86F8-2CDF5E116F4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3BB06EE-3284-66C1-D603-016DE1154521}"/>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AB00ACF6-86DD-7600-760A-2723DC321784}"/>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DF9B9ABA-1EFE-ED22-47AA-358C243998A4}"/>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EA3788A9-5302-BC83-40E4-C931DED7A050}"/>
              </a:ext>
            </a:extLst>
          </p:cNvPr>
          <p:cNvSpPr>
            <a:spLocks noGrp="1"/>
          </p:cNvSpPr>
          <p:nvPr>
            <p:ph type="sldNum" sz="quarter" idx="16"/>
          </p:nvPr>
        </p:nvSpPr>
        <p:spPr/>
        <p:txBody>
          <a:bodyPr/>
          <a:lstStyle/>
          <a:p>
            <a:fld id="{26064075-3AAB-4C73-8B14-15F5C27661CD}" type="slidenum">
              <a:rPr lang="en-US" smtClean="0"/>
              <a:pPr/>
              <a:t>30</a:t>
            </a:fld>
            <a:endParaRPr lang="en-US" dirty="0"/>
          </a:p>
        </p:txBody>
      </p:sp>
      <p:graphicFrame>
        <p:nvGraphicFramePr>
          <p:cNvPr id="7" name="Table 6">
            <a:extLst>
              <a:ext uri="{FF2B5EF4-FFF2-40B4-BE49-F238E27FC236}">
                <a16:creationId xmlns:a16="http://schemas.microsoft.com/office/drawing/2014/main" id="{48DF2138-AA8D-8BFD-E8A3-CE00AAE7CC9F}"/>
              </a:ext>
            </a:extLst>
          </p:cNvPr>
          <p:cNvGraphicFramePr>
            <a:graphicFrameLocks noGrp="1"/>
          </p:cNvGraphicFramePr>
          <p:nvPr>
            <p:extLst>
              <p:ext uri="{D42A27DB-BD31-4B8C-83A1-F6EECF244321}">
                <p14:modId xmlns:p14="http://schemas.microsoft.com/office/powerpoint/2010/main" val="3335003736"/>
              </p:ext>
            </p:extLst>
          </p:nvPr>
        </p:nvGraphicFramePr>
        <p:xfrm>
          <a:off x="118344" y="908720"/>
          <a:ext cx="6442710" cy="3148965"/>
        </p:xfrm>
        <a:graphic>
          <a:graphicData uri="http://schemas.openxmlformats.org/drawingml/2006/table">
            <a:tbl>
              <a:tblPr firstRow="1" firstCol="1" bandRow="1"/>
              <a:tblGrid>
                <a:gridCol w="582930">
                  <a:extLst>
                    <a:ext uri="{9D8B030D-6E8A-4147-A177-3AD203B41FA5}">
                      <a16:colId xmlns:a16="http://schemas.microsoft.com/office/drawing/2014/main" val="1978910070"/>
                    </a:ext>
                  </a:extLst>
                </a:gridCol>
                <a:gridCol w="4772025">
                  <a:extLst>
                    <a:ext uri="{9D8B030D-6E8A-4147-A177-3AD203B41FA5}">
                      <a16:colId xmlns:a16="http://schemas.microsoft.com/office/drawing/2014/main" val="551778824"/>
                    </a:ext>
                  </a:extLst>
                </a:gridCol>
                <a:gridCol w="1087755">
                  <a:extLst>
                    <a:ext uri="{9D8B030D-6E8A-4147-A177-3AD203B41FA5}">
                      <a16:colId xmlns:a16="http://schemas.microsoft.com/office/drawing/2014/main" val="845394648"/>
                    </a:ext>
                  </a:extLst>
                </a:gridCol>
              </a:tblGrid>
              <a:tr h="177165">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93158987"/>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GRAPHIC DESIGNER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Provide the details of one resource with a minimum 3 years of experience in graphic design. Provide a portfolio of evidence showcasing a softcopy mix of internal, external and social media designs.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022307938"/>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5.2.1</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EXPERIENCE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less than the 3 years required experience = 0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the 3 years required experience = 2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more than the 3 years required experience = 5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024262"/>
                  </a:ext>
                </a:extLst>
              </a:tr>
            </a:tbl>
          </a:graphicData>
        </a:graphic>
      </p:graphicFrame>
      <p:sp>
        <p:nvSpPr>
          <p:cNvPr id="8" name="Speech Bubble: Rectangle with Corners Rounded 7">
            <a:extLst>
              <a:ext uri="{FF2B5EF4-FFF2-40B4-BE49-F238E27FC236}">
                <a16:creationId xmlns:a16="http://schemas.microsoft.com/office/drawing/2014/main" id="{3D8181D3-09BD-DFFF-F219-3B52968BEDDE}"/>
              </a:ext>
            </a:extLst>
          </p:cNvPr>
          <p:cNvSpPr/>
          <p:nvPr/>
        </p:nvSpPr>
        <p:spPr>
          <a:xfrm>
            <a:off x="250825" y="3865547"/>
            <a:ext cx="7129487" cy="267663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9" name="TextBox 8">
            <a:extLst>
              <a:ext uri="{FF2B5EF4-FFF2-40B4-BE49-F238E27FC236}">
                <a16:creationId xmlns:a16="http://schemas.microsoft.com/office/drawing/2014/main" id="{F6CC4073-79AB-7F7D-6116-2AC3CCB0B04F}"/>
              </a:ext>
            </a:extLst>
          </p:cNvPr>
          <p:cNvSpPr txBox="1"/>
          <p:nvPr/>
        </p:nvSpPr>
        <p:spPr>
          <a:xfrm>
            <a:off x="683568" y="4005064"/>
            <a:ext cx="6624736" cy="1754326"/>
          </a:xfrm>
          <a:prstGeom prst="rect">
            <a:avLst/>
          </a:prstGeom>
          <a:noFill/>
        </p:spPr>
        <p:txBody>
          <a:bodyPr wrap="square" rtlCol="0">
            <a:spAutoFit/>
          </a:bodyPr>
          <a:lstStyle/>
          <a:p>
            <a:pPr marL="285750" indent="-285750">
              <a:buFontTx/>
              <a:buChar char="-"/>
            </a:pPr>
            <a:r>
              <a:rPr lang="en-ZA" dirty="0">
                <a:solidFill>
                  <a:schemeClr val="bg1"/>
                </a:solidFill>
              </a:rPr>
              <a:t>Provide CV and POE for only 1 resource</a:t>
            </a:r>
          </a:p>
          <a:p>
            <a:pPr marL="285750" indent="-285750">
              <a:buFontTx/>
              <a:buChar char="-"/>
            </a:pPr>
            <a:endParaRPr lang="en-ZA" dirty="0">
              <a:solidFill>
                <a:schemeClr val="bg1"/>
              </a:solidFill>
            </a:endParaRPr>
          </a:p>
          <a:p>
            <a:pPr marL="285750" indent="-285750">
              <a:buFontTx/>
              <a:buChar char="-"/>
            </a:pPr>
            <a:r>
              <a:rPr lang="en-ZA" dirty="0">
                <a:solidFill>
                  <a:schemeClr val="bg1"/>
                </a:solidFill>
              </a:rPr>
              <a:t>Ensure that Graphic design experience is clear on CV</a:t>
            </a:r>
          </a:p>
          <a:p>
            <a:pPr marL="285750" indent="-285750">
              <a:buFontTx/>
              <a:buChar char="-"/>
            </a:pPr>
            <a:endParaRPr lang="en-ZA" dirty="0">
              <a:solidFill>
                <a:schemeClr val="bg1"/>
              </a:solidFill>
            </a:endParaRPr>
          </a:p>
          <a:p>
            <a:pPr marL="285750" indent="-285750">
              <a:buFontTx/>
              <a:buChar char="-"/>
            </a:pPr>
            <a:r>
              <a:rPr lang="en-ZA" b="1" dirty="0">
                <a:solidFill>
                  <a:schemeClr val="bg1"/>
                </a:solidFill>
              </a:rPr>
              <a:t>Start and end dates </a:t>
            </a:r>
            <a:r>
              <a:rPr lang="en-ZA" dirty="0">
                <a:solidFill>
                  <a:schemeClr val="bg1"/>
                </a:solidFill>
              </a:rPr>
              <a:t>for each role are important to determine the number of years experience</a:t>
            </a:r>
          </a:p>
        </p:txBody>
      </p:sp>
    </p:spTree>
    <p:extLst>
      <p:ext uri="{BB962C8B-B14F-4D97-AF65-F5344CB8AC3E}">
        <p14:creationId xmlns:p14="http://schemas.microsoft.com/office/powerpoint/2010/main" val="643091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5FA90-484C-0186-1AFF-992389B9871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C87A2B6-6B79-C821-0A20-3DE2F2181C91}"/>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CADBE28E-D53D-F651-EC89-AAC0B206DA90}"/>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88F3AC4B-7BFE-21A9-6EC1-415DA6398512}"/>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5EF6BA78-6ECC-5FD2-3FAB-CAA0C71844B7}"/>
              </a:ext>
            </a:extLst>
          </p:cNvPr>
          <p:cNvSpPr>
            <a:spLocks noGrp="1"/>
          </p:cNvSpPr>
          <p:nvPr>
            <p:ph type="sldNum" sz="quarter" idx="16"/>
          </p:nvPr>
        </p:nvSpPr>
        <p:spPr/>
        <p:txBody>
          <a:bodyPr/>
          <a:lstStyle/>
          <a:p>
            <a:fld id="{26064075-3AAB-4C73-8B14-15F5C27661CD}" type="slidenum">
              <a:rPr lang="en-US" smtClean="0"/>
              <a:pPr/>
              <a:t>31</a:t>
            </a:fld>
            <a:endParaRPr lang="en-US" dirty="0"/>
          </a:p>
        </p:txBody>
      </p:sp>
      <p:graphicFrame>
        <p:nvGraphicFramePr>
          <p:cNvPr id="7" name="Table 6">
            <a:extLst>
              <a:ext uri="{FF2B5EF4-FFF2-40B4-BE49-F238E27FC236}">
                <a16:creationId xmlns:a16="http://schemas.microsoft.com/office/drawing/2014/main" id="{4FFED954-212E-A469-4FF2-C5CDEB71E51D}"/>
              </a:ext>
            </a:extLst>
          </p:cNvPr>
          <p:cNvGraphicFramePr>
            <a:graphicFrameLocks noGrp="1"/>
          </p:cNvGraphicFramePr>
          <p:nvPr>
            <p:extLst>
              <p:ext uri="{D42A27DB-BD31-4B8C-83A1-F6EECF244321}">
                <p14:modId xmlns:p14="http://schemas.microsoft.com/office/powerpoint/2010/main" val="3216306915"/>
              </p:ext>
            </p:extLst>
          </p:nvPr>
        </p:nvGraphicFramePr>
        <p:xfrm>
          <a:off x="107504" y="676553"/>
          <a:ext cx="6442710" cy="4711065"/>
        </p:xfrm>
        <a:graphic>
          <a:graphicData uri="http://schemas.openxmlformats.org/drawingml/2006/table">
            <a:tbl>
              <a:tblPr firstRow="1" firstCol="1" bandRow="1"/>
              <a:tblGrid>
                <a:gridCol w="582930">
                  <a:extLst>
                    <a:ext uri="{9D8B030D-6E8A-4147-A177-3AD203B41FA5}">
                      <a16:colId xmlns:a16="http://schemas.microsoft.com/office/drawing/2014/main" val="3440946104"/>
                    </a:ext>
                  </a:extLst>
                </a:gridCol>
                <a:gridCol w="4772025">
                  <a:extLst>
                    <a:ext uri="{9D8B030D-6E8A-4147-A177-3AD203B41FA5}">
                      <a16:colId xmlns:a16="http://schemas.microsoft.com/office/drawing/2014/main" val="1309083785"/>
                    </a:ext>
                  </a:extLst>
                </a:gridCol>
                <a:gridCol w="1087755">
                  <a:extLst>
                    <a:ext uri="{9D8B030D-6E8A-4147-A177-3AD203B41FA5}">
                      <a16:colId xmlns:a16="http://schemas.microsoft.com/office/drawing/2014/main" val="1493633006"/>
                    </a:ext>
                  </a:extLst>
                </a:gridCol>
              </a:tblGrid>
              <a:tr h="177165">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00462403"/>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5.2.2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PORTFOLIO OF EVIDENCE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POE to include briefs for a minimum of 3 different content piece types and their artwork. The content piece types provided should be from 3 different clients.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sng" dirty="0">
                          <a:effectLst/>
                          <a:latin typeface="Arial" panose="020B0604020202020204" pitchFamily="34" charset="0"/>
                          <a:ea typeface="Times New Roman" panose="02020603050405020304" pitchFamily="18" charset="0"/>
                          <a:cs typeface="Arial" panose="020B0604020202020204" pitchFamily="34" charset="0"/>
                        </a:rPr>
                        <a:t>Content piece types: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u="none" strike="noStrike"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Email newsletters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Posters or banners or digital screens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457200" algn="l"/>
                          <a:tab pos="6858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Social platforms (Microsoft VIVA Engage, MS Teams, WhatsApp groups)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6858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Internal digital magazine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buSzPts val="1000"/>
                        <a:buFont typeface="Symbol" panose="05050102010706020507" pitchFamily="18" charset="2"/>
                        <a:buChar char=""/>
                        <a:tabLst>
                          <a:tab pos="318770" algn="l"/>
                          <a:tab pos="685800" algn="l"/>
                        </a:tabLst>
                      </a:pPr>
                      <a:r>
                        <a:rPr lang="en-GB" sz="1000" dirty="0">
                          <a:effectLst/>
                          <a:latin typeface="Arial" panose="020B0604020202020204" pitchFamily="34" charset="0"/>
                          <a:ea typeface="Times New Roman" panose="02020603050405020304" pitchFamily="18" charset="0"/>
                          <a:cs typeface="Arial" panose="020B0604020202020204" pitchFamily="34" charset="0"/>
                        </a:rPr>
                        <a:t>Video messages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fontAlgn="auto" hangingPunct="1">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No submissions of content pieces =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ZA" sz="1000" b="1" dirty="0">
                          <a:effectLst/>
                          <a:latin typeface="Arial" panose="020B0604020202020204" pitchFamily="34" charset="0"/>
                          <a:ea typeface="Times New Roman" panose="02020603050405020304" pitchFamily="18" charset="0"/>
                          <a:cs typeface="Arial" panose="020B0604020202020204" pitchFamily="34" charset="0"/>
                        </a:rPr>
                        <a:t>Bidder demonstrates 1 graphic design content piece= 2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ZA" sz="1000" b="1" dirty="0">
                          <a:effectLst/>
                          <a:latin typeface="Arial" panose="020B0604020202020204" pitchFamily="34" charset="0"/>
                          <a:ea typeface="Times New Roman" panose="02020603050405020304" pitchFamily="18" charset="0"/>
                          <a:cs typeface="Arial" panose="020B0604020202020204" pitchFamily="34" charset="0"/>
                        </a:rPr>
                        <a:t>Bidder demonstrates 2 graphic design content pieces= 4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ZA" sz="1000" b="1" dirty="0">
                          <a:effectLst/>
                          <a:latin typeface="Arial" panose="020B0604020202020204" pitchFamily="34" charset="0"/>
                          <a:ea typeface="Times New Roman" panose="02020603050405020304" pitchFamily="18" charset="0"/>
                          <a:cs typeface="Arial" panose="020B0604020202020204" pitchFamily="34" charset="0"/>
                        </a:rPr>
                        <a:t>Bidder demonstrates 3 graphic design content pieces= 6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ZA" sz="1000" b="1" dirty="0">
                          <a:effectLst/>
                          <a:latin typeface="Arial" panose="020B0604020202020204" pitchFamily="34" charset="0"/>
                          <a:ea typeface="Times New Roman" panose="02020603050405020304" pitchFamily="18" charset="0"/>
                          <a:cs typeface="Arial" panose="020B0604020202020204" pitchFamily="34" charset="0"/>
                        </a:rPr>
                        <a:t>Bidder demonstrates 4 graphic design content pieces= 8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ZA" sz="1000" b="1" dirty="0">
                          <a:effectLst/>
                          <a:latin typeface="Arial" panose="020B0604020202020204" pitchFamily="34" charset="0"/>
                          <a:ea typeface="Times New Roman" panose="02020603050405020304" pitchFamily="18" charset="0"/>
                          <a:cs typeface="Arial" panose="020B0604020202020204" pitchFamily="34" charset="0"/>
                        </a:rPr>
                        <a:t>Bidder demonstrates 5 graphic design content pieces= 10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3107707"/>
                  </a:ext>
                </a:extLst>
              </a:tr>
            </a:tbl>
          </a:graphicData>
        </a:graphic>
      </p:graphicFrame>
      <p:sp>
        <p:nvSpPr>
          <p:cNvPr id="8" name="Speech Bubble: Rectangle with Corners Rounded 7">
            <a:extLst>
              <a:ext uri="{FF2B5EF4-FFF2-40B4-BE49-F238E27FC236}">
                <a16:creationId xmlns:a16="http://schemas.microsoft.com/office/drawing/2014/main" id="{BECACFBC-3D97-141C-6C7A-3F9200EA22BA}"/>
              </a:ext>
            </a:extLst>
          </p:cNvPr>
          <p:cNvSpPr/>
          <p:nvPr/>
        </p:nvSpPr>
        <p:spPr>
          <a:xfrm>
            <a:off x="6227465" y="1415359"/>
            <a:ext cx="2880320" cy="5270986"/>
          </a:xfrm>
          <a:prstGeom prst="wedgeRoundRectCallout">
            <a:avLst>
              <a:gd name="adj1" fmla="val -74334"/>
              <a:gd name="adj2" fmla="val -31599"/>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endParaRPr lang="en-ZA" sz="1400" b="1" dirty="0">
              <a:solidFill>
                <a:schemeClr val="bg1"/>
              </a:solidFill>
            </a:endParaRPr>
          </a:p>
        </p:txBody>
      </p:sp>
      <p:sp>
        <p:nvSpPr>
          <p:cNvPr id="9" name="TextBox 8">
            <a:extLst>
              <a:ext uri="{FF2B5EF4-FFF2-40B4-BE49-F238E27FC236}">
                <a16:creationId xmlns:a16="http://schemas.microsoft.com/office/drawing/2014/main" id="{C95F7E89-661B-8386-5A94-118E5A7D8FE3}"/>
              </a:ext>
            </a:extLst>
          </p:cNvPr>
          <p:cNvSpPr txBox="1"/>
          <p:nvPr/>
        </p:nvSpPr>
        <p:spPr>
          <a:xfrm>
            <a:off x="6444208" y="2034915"/>
            <a:ext cx="2232943" cy="4031873"/>
          </a:xfrm>
          <a:prstGeom prst="rect">
            <a:avLst/>
          </a:prstGeom>
          <a:noFill/>
        </p:spPr>
        <p:txBody>
          <a:bodyPr wrap="square" rtlCol="0">
            <a:spAutoFit/>
          </a:bodyPr>
          <a:lstStyle/>
          <a:p>
            <a:pPr marL="285750" indent="-285750">
              <a:buFont typeface="Arial" panose="020B0604020202020204" pitchFamily="34" charset="0"/>
              <a:buChar char="•"/>
            </a:pPr>
            <a:r>
              <a:rPr lang="en-ZA" sz="1400" dirty="0">
                <a:solidFill>
                  <a:schemeClr val="bg1"/>
                </a:solidFill>
              </a:rPr>
              <a:t>Provide soft copy of POE on a USB device</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b="1" dirty="0">
                <a:solidFill>
                  <a:schemeClr val="bg1"/>
                </a:solidFill>
              </a:rPr>
              <a:t>Do not </a:t>
            </a:r>
            <a:r>
              <a:rPr lang="en-ZA" sz="1400" dirty="0">
                <a:solidFill>
                  <a:schemeClr val="bg1"/>
                </a:solidFill>
              </a:rPr>
              <a:t>provide links or QR codes in response to the criteria.</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You will receive points in line with the number of content piece types you submit</a:t>
            </a:r>
          </a:p>
          <a:p>
            <a:pPr marL="285750" indent="-285750">
              <a:buFont typeface="Arial" panose="020B0604020202020204" pitchFamily="34" charset="0"/>
              <a:buChar char="•"/>
            </a:pPr>
            <a:endParaRPr lang="en-ZA" sz="1400" dirty="0">
              <a:solidFill>
                <a:schemeClr val="bg1"/>
              </a:solidFill>
            </a:endParaRPr>
          </a:p>
          <a:p>
            <a:pPr marL="285750" indent="-285750">
              <a:buFont typeface="Arial" panose="020B0604020202020204" pitchFamily="34" charset="0"/>
              <a:buChar char="•"/>
            </a:pPr>
            <a:r>
              <a:rPr lang="en-ZA" sz="1400" dirty="0">
                <a:solidFill>
                  <a:schemeClr val="bg1"/>
                </a:solidFill>
              </a:rPr>
              <a:t>Label your responses clearly  </a:t>
            </a:r>
          </a:p>
          <a:p>
            <a:endParaRPr lang="en-ZA" dirty="0"/>
          </a:p>
        </p:txBody>
      </p:sp>
    </p:spTree>
    <p:extLst>
      <p:ext uri="{BB962C8B-B14F-4D97-AF65-F5344CB8AC3E}">
        <p14:creationId xmlns:p14="http://schemas.microsoft.com/office/powerpoint/2010/main" val="2881848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00F03-5AC4-B5B2-B0C1-7FED522ADF4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A631523-E891-C02F-EBC9-2456899FB18B}"/>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8A1E06F9-61D3-8836-94C6-AB65EA006F99}"/>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BCF87F6F-4CE2-2A80-F535-C22F11365186}"/>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BF182ED2-7D2D-DABD-93E9-58388171FFA5}"/>
              </a:ext>
            </a:extLst>
          </p:cNvPr>
          <p:cNvSpPr>
            <a:spLocks noGrp="1"/>
          </p:cNvSpPr>
          <p:nvPr>
            <p:ph type="sldNum" sz="quarter" idx="16"/>
          </p:nvPr>
        </p:nvSpPr>
        <p:spPr/>
        <p:txBody>
          <a:bodyPr/>
          <a:lstStyle/>
          <a:p>
            <a:fld id="{26064075-3AAB-4C73-8B14-15F5C27661CD}" type="slidenum">
              <a:rPr lang="en-US" smtClean="0"/>
              <a:pPr/>
              <a:t>32</a:t>
            </a:fld>
            <a:endParaRPr lang="en-US" dirty="0"/>
          </a:p>
        </p:txBody>
      </p:sp>
      <p:graphicFrame>
        <p:nvGraphicFramePr>
          <p:cNvPr id="7" name="Table 6">
            <a:extLst>
              <a:ext uri="{FF2B5EF4-FFF2-40B4-BE49-F238E27FC236}">
                <a16:creationId xmlns:a16="http://schemas.microsoft.com/office/drawing/2014/main" id="{8CAC299A-6F15-B1D8-5FC1-7876888B6812}"/>
              </a:ext>
            </a:extLst>
          </p:cNvPr>
          <p:cNvGraphicFramePr>
            <a:graphicFrameLocks noGrp="1"/>
          </p:cNvGraphicFramePr>
          <p:nvPr>
            <p:extLst>
              <p:ext uri="{D42A27DB-BD31-4B8C-83A1-F6EECF244321}">
                <p14:modId xmlns:p14="http://schemas.microsoft.com/office/powerpoint/2010/main" val="2576482806"/>
              </p:ext>
            </p:extLst>
          </p:nvPr>
        </p:nvGraphicFramePr>
        <p:xfrm>
          <a:off x="250825" y="949920"/>
          <a:ext cx="6442710" cy="2082165"/>
        </p:xfrm>
        <a:graphic>
          <a:graphicData uri="http://schemas.openxmlformats.org/drawingml/2006/table">
            <a:tbl>
              <a:tblPr firstRow="1" firstCol="1" bandRow="1"/>
              <a:tblGrid>
                <a:gridCol w="582930">
                  <a:extLst>
                    <a:ext uri="{9D8B030D-6E8A-4147-A177-3AD203B41FA5}">
                      <a16:colId xmlns:a16="http://schemas.microsoft.com/office/drawing/2014/main" val="369636278"/>
                    </a:ext>
                  </a:extLst>
                </a:gridCol>
                <a:gridCol w="4772025">
                  <a:extLst>
                    <a:ext uri="{9D8B030D-6E8A-4147-A177-3AD203B41FA5}">
                      <a16:colId xmlns:a16="http://schemas.microsoft.com/office/drawing/2014/main" val="3810642734"/>
                    </a:ext>
                  </a:extLst>
                </a:gridCol>
                <a:gridCol w="1087755">
                  <a:extLst>
                    <a:ext uri="{9D8B030D-6E8A-4147-A177-3AD203B41FA5}">
                      <a16:colId xmlns:a16="http://schemas.microsoft.com/office/drawing/2014/main" val="1223214251"/>
                    </a:ext>
                  </a:extLst>
                </a:gridCol>
              </a:tblGrid>
              <a:tr h="177165">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27957999"/>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WRITER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the details of one resource with a minimum 5 years of professional writing experience in corporate writing, and or journalism.</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less than the 5 years required experience = 0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the 5 years required experience = 5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more than the 5 years required experience = 10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3096140"/>
                  </a:ext>
                </a:extLst>
              </a:tr>
            </a:tbl>
          </a:graphicData>
        </a:graphic>
      </p:graphicFrame>
      <p:sp>
        <p:nvSpPr>
          <p:cNvPr id="8" name="Speech Bubble: Rectangle with Corners Rounded 7">
            <a:extLst>
              <a:ext uri="{FF2B5EF4-FFF2-40B4-BE49-F238E27FC236}">
                <a16:creationId xmlns:a16="http://schemas.microsoft.com/office/drawing/2014/main" id="{8951B23C-AB27-B1F0-0285-38F2464413D7}"/>
              </a:ext>
            </a:extLst>
          </p:cNvPr>
          <p:cNvSpPr/>
          <p:nvPr/>
        </p:nvSpPr>
        <p:spPr>
          <a:xfrm>
            <a:off x="519852" y="3727874"/>
            <a:ext cx="6932468" cy="280418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buFontTx/>
              <a:buChar char="-"/>
            </a:pPr>
            <a:r>
              <a:rPr lang="en-ZA" sz="1400" dirty="0">
                <a:solidFill>
                  <a:schemeClr val="bg1"/>
                </a:solidFill>
              </a:rPr>
              <a:t>Provide CV for only 1 resource</a:t>
            </a:r>
          </a:p>
          <a:p>
            <a:pPr marL="285750" indent="-285750">
              <a:buFontTx/>
              <a:buChar char="-"/>
            </a:pPr>
            <a:endParaRPr lang="en-ZA" sz="1400" dirty="0">
              <a:solidFill>
                <a:schemeClr val="bg1"/>
              </a:solidFill>
            </a:endParaRPr>
          </a:p>
          <a:p>
            <a:pPr marL="285750" indent="-285750">
              <a:buFontTx/>
              <a:buChar char="-"/>
            </a:pPr>
            <a:r>
              <a:rPr lang="en-ZA" sz="1400" dirty="0">
                <a:solidFill>
                  <a:schemeClr val="bg1"/>
                </a:solidFill>
              </a:rPr>
              <a:t>Ensure that professional writing experience in corporate witing and or journalism is clear on CV</a:t>
            </a:r>
          </a:p>
          <a:p>
            <a:pPr marL="285750" indent="-285750">
              <a:buFontTx/>
              <a:buChar char="-"/>
            </a:pPr>
            <a:endParaRPr lang="en-ZA" sz="1400" dirty="0">
              <a:solidFill>
                <a:schemeClr val="bg1"/>
              </a:solidFill>
            </a:endParaRPr>
          </a:p>
          <a:p>
            <a:pPr marL="285750" indent="-285750">
              <a:buFontTx/>
              <a:buChar char="-"/>
            </a:pPr>
            <a:r>
              <a:rPr lang="en-ZA" sz="1400" b="1" dirty="0">
                <a:solidFill>
                  <a:schemeClr val="bg1"/>
                </a:solidFill>
              </a:rPr>
              <a:t>Start and end dates </a:t>
            </a:r>
            <a:r>
              <a:rPr lang="en-ZA" sz="1400" dirty="0">
                <a:solidFill>
                  <a:schemeClr val="bg1"/>
                </a:solidFill>
              </a:rPr>
              <a:t>for each role are important to determine the number of years experience</a:t>
            </a:r>
          </a:p>
        </p:txBody>
      </p:sp>
    </p:spTree>
    <p:extLst>
      <p:ext uri="{BB962C8B-B14F-4D97-AF65-F5344CB8AC3E}">
        <p14:creationId xmlns:p14="http://schemas.microsoft.com/office/powerpoint/2010/main" val="644294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2692D-2667-6C09-8ED3-ABE0EE63F0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AA11F72-4DF4-7CC5-1224-E443B7EF94BA}"/>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801530D9-320C-B0B0-D0C0-BA4AB88FCC47}"/>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E7F5522F-59A0-3073-14AE-8E05F517DD08}"/>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A3B813F4-0E71-E207-DECB-6F6F15DF8553}"/>
              </a:ext>
            </a:extLst>
          </p:cNvPr>
          <p:cNvSpPr>
            <a:spLocks noGrp="1"/>
          </p:cNvSpPr>
          <p:nvPr>
            <p:ph type="sldNum" sz="quarter" idx="16"/>
          </p:nvPr>
        </p:nvSpPr>
        <p:spPr/>
        <p:txBody>
          <a:bodyPr/>
          <a:lstStyle/>
          <a:p>
            <a:fld id="{26064075-3AAB-4C73-8B14-15F5C27661CD}" type="slidenum">
              <a:rPr lang="en-US" smtClean="0"/>
              <a:pPr/>
              <a:t>33</a:t>
            </a:fld>
            <a:endParaRPr lang="en-US" dirty="0"/>
          </a:p>
        </p:txBody>
      </p:sp>
      <p:graphicFrame>
        <p:nvGraphicFramePr>
          <p:cNvPr id="7" name="Table 6">
            <a:extLst>
              <a:ext uri="{FF2B5EF4-FFF2-40B4-BE49-F238E27FC236}">
                <a16:creationId xmlns:a16="http://schemas.microsoft.com/office/drawing/2014/main" id="{81F34893-A4D5-6F26-7F39-6278BF45D5D2}"/>
              </a:ext>
            </a:extLst>
          </p:cNvPr>
          <p:cNvGraphicFramePr>
            <a:graphicFrameLocks noGrp="1"/>
          </p:cNvGraphicFramePr>
          <p:nvPr>
            <p:extLst>
              <p:ext uri="{D42A27DB-BD31-4B8C-83A1-F6EECF244321}">
                <p14:modId xmlns:p14="http://schemas.microsoft.com/office/powerpoint/2010/main" val="4138609107"/>
              </p:ext>
            </p:extLst>
          </p:nvPr>
        </p:nvGraphicFramePr>
        <p:xfrm>
          <a:off x="234928" y="908720"/>
          <a:ext cx="6442710" cy="1853565"/>
        </p:xfrm>
        <a:graphic>
          <a:graphicData uri="http://schemas.openxmlformats.org/drawingml/2006/table">
            <a:tbl>
              <a:tblPr firstRow="1" firstCol="1" bandRow="1"/>
              <a:tblGrid>
                <a:gridCol w="582930">
                  <a:extLst>
                    <a:ext uri="{9D8B030D-6E8A-4147-A177-3AD203B41FA5}">
                      <a16:colId xmlns:a16="http://schemas.microsoft.com/office/drawing/2014/main" val="830256485"/>
                    </a:ext>
                  </a:extLst>
                </a:gridCol>
                <a:gridCol w="4772025">
                  <a:extLst>
                    <a:ext uri="{9D8B030D-6E8A-4147-A177-3AD203B41FA5}">
                      <a16:colId xmlns:a16="http://schemas.microsoft.com/office/drawing/2014/main" val="3805086681"/>
                    </a:ext>
                  </a:extLst>
                </a:gridCol>
                <a:gridCol w="1087755">
                  <a:extLst>
                    <a:ext uri="{9D8B030D-6E8A-4147-A177-3AD203B41FA5}">
                      <a16:colId xmlns:a16="http://schemas.microsoft.com/office/drawing/2014/main" val="1286671121"/>
                    </a:ext>
                  </a:extLst>
                </a:gridCol>
              </a:tblGrid>
              <a:tr h="177165">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7765802"/>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5.4.</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MEDIA STRATEGIST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Provide the details of one resource with a minimum of 5 years’ experience in media strategy and planning.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less than the 5 years required experience = 0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the 5 years required experience = 5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a:effectLst/>
                          <a:latin typeface="Arial" panose="020B0604020202020204" pitchFamily="34" charset="0"/>
                          <a:ea typeface="Times New Roman" panose="02020603050405020304" pitchFamily="18" charset="0"/>
                          <a:cs typeface="Arial" panose="020B0604020202020204" pitchFamily="34" charset="0"/>
                        </a:rPr>
                        <a:t>CV demonstrates more than the 5 years required experience = 10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3610138"/>
                  </a:ext>
                </a:extLst>
              </a:tr>
            </a:tbl>
          </a:graphicData>
        </a:graphic>
      </p:graphicFrame>
      <p:sp>
        <p:nvSpPr>
          <p:cNvPr id="8" name="Speech Bubble: Rectangle with Corners Rounded 7">
            <a:extLst>
              <a:ext uri="{FF2B5EF4-FFF2-40B4-BE49-F238E27FC236}">
                <a16:creationId xmlns:a16="http://schemas.microsoft.com/office/drawing/2014/main" id="{E519FE32-E52B-4544-D7B1-1E9E5188ECD1}"/>
              </a:ext>
            </a:extLst>
          </p:cNvPr>
          <p:cNvSpPr/>
          <p:nvPr/>
        </p:nvSpPr>
        <p:spPr>
          <a:xfrm>
            <a:off x="323528" y="3429000"/>
            <a:ext cx="7776864" cy="280418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buFontTx/>
              <a:buChar char="-"/>
            </a:pPr>
            <a:r>
              <a:rPr lang="en-ZA" sz="1400" dirty="0">
                <a:solidFill>
                  <a:schemeClr val="bg1"/>
                </a:solidFill>
              </a:rPr>
              <a:t>Provide CV for only 1 resource</a:t>
            </a:r>
          </a:p>
          <a:p>
            <a:pPr marL="285750" indent="-285750">
              <a:buFontTx/>
              <a:buChar char="-"/>
            </a:pPr>
            <a:endParaRPr lang="en-ZA" sz="1400" dirty="0">
              <a:solidFill>
                <a:schemeClr val="bg1"/>
              </a:solidFill>
            </a:endParaRPr>
          </a:p>
          <a:p>
            <a:pPr marL="285750" indent="-285750">
              <a:buFontTx/>
              <a:buChar char="-"/>
            </a:pPr>
            <a:r>
              <a:rPr lang="en-ZA" sz="1400" dirty="0">
                <a:solidFill>
                  <a:schemeClr val="bg1"/>
                </a:solidFill>
              </a:rPr>
              <a:t>Ensure that media strategy an planning experience is clear on CV</a:t>
            </a:r>
          </a:p>
          <a:p>
            <a:pPr marL="285750" indent="-285750">
              <a:buFontTx/>
              <a:buChar char="-"/>
            </a:pPr>
            <a:endParaRPr lang="en-ZA" sz="1400" dirty="0">
              <a:solidFill>
                <a:schemeClr val="bg1"/>
              </a:solidFill>
            </a:endParaRPr>
          </a:p>
          <a:p>
            <a:pPr marL="285750" indent="-285750">
              <a:buFontTx/>
              <a:buChar char="-"/>
            </a:pPr>
            <a:r>
              <a:rPr lang="en-ZA" sz="1400" b="1" dirty="0">
                <a:solidFill>
                  <a:schemeClr val="bg1"/>
                </a:solidFill>
              </a:rPr>
              <a:t>Start and end dates </a:t>
            </a:r>
            <a:r>
              <a:rPr lang="en-ZA" sz="1400" dirty="0">
                <a:solidFill>
                  <a:schemeClr val="bg1"/>
                </a:solidFill>
              </a:rPr>
              <a:t>for each role are important to determine the number of years experience</a:t>
            </a:r>
          </a:p>
        </p:txBody>
      </p:sp>
    </p:spTree>
    <p:extLst>
      <p:ext uri="{BB962C8B-B14F-4D97-AF65-F5344CB8AC3E}">
        <p14:creationId xmlns:p14="http://schemas.microsoft.com/office/powerpoint/2010/main" val="2536964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6C451-9C51-2CE2-0457-91B6FFEFCAD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EA170F9-0D2F-C11A-0FE5-975D6C8C7079}"/>
              </a:ext>
            </a:extLst>
          </p:cNvPr>
          <p:cNvSpPr>
            <a:spLocks noGrp="1"/>
          </p:cNvSpPr>
          <p:nvPr>
            <p:ph type="body" sz="quarter" idx="13"/>
          </p:nvPr>
        </p:nvSpPr>
        <p:spPr>
          <a:xfrm>
            <a:off x="107504" y="692696"/>
            <a:ext cx="8928992" cy="646331"/>
          </a:xfrm>
        </p:spPr>
        <p:txBody>
          <a:bodyPr/>
          <a:lstStyle/>
          <a:p>
            <a:endParaRPr lang="en-GB" b="0" dirty="0">
              <a:solidFill>
                <a:schemeClr val="tx1"/>
              </a:solidFill>
            </a:endParaRPr>
          </a:p>
          <a:p>
            <a:endParaRPr lang="en-ZA" b="0" dirty="0">
              <a:solidFill>
                <a:schemeClr val="tx1"/>
              </a:solidFill>
            </a:endParaRPr>
          </a:p>
          <a:p>
            <a:endParaRPr lang="en-US" b="0" dirty="0">
              <a:solidFill>
                <a:schemeClr val="tx1"/>
              </a:solidFill>
            </a:endParaRPr>
          </a:p>
        </p:txBody>
      </p:sp>
      <p:sp>
        <p:nvSpPr>
          <p:cNvPr id="5" name="Text Placeholder 4">
            <a:extLst>
              <a:ext uri="{FF2B5EF4-FFF2-40B4-BE49-F238E27FC236}">
                <a16:creationId xmlns:a16="http://schemas.microsoft.com/office/drawing/2014/main" id="{24F9DC36-8666-B79E-FC94-65FDB83F3F5D}"/>
              </a:ext>
            </a:extLst>
          </p:cNvPr>
          <p:cNvSpPr>
            <a:spLocks noGrp="1"/>
          </p:cNvSpPr>
          <p:nvPr>
            <p:ph type="body" sz="quarter" idx="14"/>
          </p:nvPr>
        </p:nvSpPr>
        <p:spPr>
          <a:xfrm>
            <a:off x="2555776" y="4725144"/>
            <a:ext cx="1080120" cy="4460438"/>
          </a:xfrm>
        </p:spPr>
        <p:txBody>
          <a:bodyPr/>
          <a:lstStyle/>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413052F0-1F09-6CE3-7E0E-48AF8A2AF476}"/>
              </a:ext>
            </a:extLst>
          </p:cNvPr>
          <p:cNvSpPr>
            <a:spLocks noGrp="1"/>
          </p:cNvSpPr>
          <p:nvPr>
            <p:ph type="body" sz="quarter" idx="15"/>
          </p:nvPr>
        </p:nvSpPr>
        <p:spPr/>
        <p:txBody>
          <a:bodyPr>
            <a:normAutofit lnSpcReduction="10000"/>
          </a:bodyPr>
          <a:lstStyle/>
          <a:p>
            <a:r>
              <a:rPr lang="en-ZA" dirty="0"/>
              <a:t>4. Tender evaluation criteria…</a:t>
            </a:r>
          </a:p>
          <a:p>
            <a:endParaRPr lang="en-US" dirty="0"/>
          </a:p>
        </p:txBody>
      </p:sp>
      <p:sp>
        <p:nvSpPr>
          <p:cNvPr id="3" name="Slide Number Placeholder 2">
            <a:extLst>
              <a:ext uri="{FF2B5EF4-FFF2-40B4-BE49-F238E27FC236}">
                <a16:creationId xmlns:a16="http://schemas.microsoft.com/office/drawing/2014/main" id="{4B579A05-DC9F-5DD3-F227-AB1F26A6AF86}"/>
              </a:ext>
            </a:extLst>
          </p:cNvPr>
          <p:cNvSpPr>
            <a:spLocks noGrp="1"/>
          </p:cNvSpPr>
          <p:nvPr>
            <p:ph type="sldNum" sz="quarter" idx="16"/>
          </p:nvPr>
        </p:nvSpPr>
        <p:spPr/>
        <p:txBody>
          <a:bodyPr/>
          <a:lstStyle/>
          <a:p>
            <a:fld id="{26064075-3AAB-4C73-8B14-15F5C27661CD}" type="slidenum">
              <a:rPr lang="en-US" smtClean="0"/>
              <a:pPr/>
              <a:t>34</a:t>
            </a:fld>
            <a:endParaRPr lang="en-US" dirty="0"/>
          </a:p>
        </p:txBody>
      </p:sp>
      <p:graphicFrame>
        <p:nvGraphicFramePr>
          <p:cNvPr id="7" name="Table 6">
            <a:extLst>
              <a:ext uri="{FF2B5EF4-FFF2-40B4-BE49-F238E27FC236}">
                <a16:creationId xmlns:a16="http://schemas.microsoft.com/office/drawing/2014/main" id="{F7B3EE83-95CA-DF34-953A-C02C98CF1CC7}"/>
              </a:ext>
            </a:extLst>
          </p:cNvPr>
          <p:cNvGraphicFramePr>
            <a:graphicFrameLocks noGrp="1"/>
          </p:cNvGraphicFramePr>
          <p:nvPr>
            <p:extLst>
              <p:ext uri="{D42A27DB-BD31-4B8C-83A1-F6EECF244321}">
                <p14:modId xmlns:p14="http://schemas.microsoft.com/office/powerpoint/2010/main" val="4248418841"/>
              </p:ext>
            </p:extLst>
          </p:nvPr>
        </p:nvGraphicFramePr>
        <p:xfrm>
          <a:off x="250825" y="812107"/>
          <a:ext cx="6442710" cy="2310765"/>
        </p:xfrm>
        <a:graphic>
          <a:graphicData uri="http://schemas.openxmlformats.org/drawingml/2006/table">
            <a:tbl>
              <a:tblPr firstRow="1" firstCol="1" bandRow="1"/>
              <a:tblGrid>
                <a:gridCol w="582930">
                  <a:extLst>
                    <a:ext uri="{9D8B030D-6E8A-4147-A177-3AD203B41FA5}">
                      <a16:colId xmlns:a16="http://schemas.microsoft.com/office/drawing/2014/main" val="513628930"/>
                    </a:ext>
                  </a:extLst>
                </a:gridCol>
                <a:gridCol w="4772025">
                  <a:extLst>
                    <a:ext uri="{9D8B030D-6E8A-4147-A177-3AD203B41FA5}">
                      <a16:colId xmlns:a16="http://schemas.microsoft.com/office/drawing/2014/main" val="433570856"/>
                    </a:ext>
                  </a:extLst>
                </a:gridCol>
                <a:gridCol w="1087755">
                  <a:extLst>
                    <a:ext uri="{9D8B030D-6E8A-4147-A177-3AD203B41FA5}">
                      <a16:colId xmlns:a16="http://schemas.microsoft.com/office/drawing/2014/main" val="3672033550"/>
                    </a:ext>
                  </a:extLst>
                </a:gridCol>
              </a:tblGrid>
              <a:tr h="177165">
                <a:tc gridSpan="2">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EVALUATION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17404776"/>
                  </a:ext>
                </a:extLst>
              </a:tr>
              <a:tr h="177165">
                <a:tc>
                  <a:txBody>
                    <a:bodyPr/>
                    <a:lstStyle/>
                    <a:p>
                      <a:pPr algn="just" hangingPunct="0">
                        <a:spcBef>
                          <a:spcPts val="600"/>
                        </a:spcBef>
                        <a:buNone/>
                      </a:pPr>
                      <a:r>
                        <a:rPr lang="en-GB" sz="1000">
                          <a:effectLst/>
                          <a:latin typeface="Arial" panose="020B0604020202020204" pitchFamily="34" charset="0"/>
                          <a:ea typeface="Times New Roman" panose="02020603050405020304" pitchFamily="18" charset="0"/>
                          <a:cs typeface="Arial" panose="020B0604020202020204" pitchFamily="34" charset="0"/>
                        </a:rPr>
                        <a:t>5.6.</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SOCIAL MEDIA, CONTENT &amp; MULTIMEDIA SPECIALIST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Provide the details of one resource with a minimum 5 years’ experience in social media management and content creation, and multimedia production.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less than the 5 years required experience = 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the 5 years required experience = 5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CV demonstrates more than the 5 years required experience = 10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r>
                        <a:rPr lang="en-GB" sz="1000" b="1"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4141497"/>
                  </a:ext>
                </a:extLst>
              </a:tr>
            </a:tbl>
          </a:graphicData>
        </a:graphic>
      </p:graphicFrame>
      <p:sp>
        <p:nvSpPr>
          <p:cNvPr id="8" name="Speech Bubble: Rectangle with Corners Rounded 7">
            <a:extLst>
              <a:ext uri="{FF2B5EF4-FFF2-40B4-BE49-F238E27FC236}">
                <a16:creationId xmlns:a16="http://schemas.microsoft.com/office/drawing/2014/main" id="{0EBECC60-9850-925E-B96D-C11737DA6606}"/>
              </a:ext>
            </a:extLst>
          </p:cNvPr>
          <p:cNvSpPr/>
          <p:nvPr/>
        </p:nvSpPr>
        <p:spPr>
          <a:xfrm>
            <a:off x="519852" y="3705393"/>
            <a:ext cx="5904656" cy="2804183"/>
          </a:xfrm>
          <a:prstGeom prst="wedgeRoundRectCallout">
            <a:avLst>
              <a:gd name="adj1" fmla="val -19195"/>
              <a:gd name="adj2" fmla="val -65382"/>
              <a:gd name="adj3" fmla="val 1666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buFontTx/>
              <a:buChar char="-"/>
            </a:pPr>
            <a:r>
              <a:rPr lang="en-ZA" sz="1400" dirty="0">
                <a:solidFill>
                  <a:schemeClr val="bg1"/>
                </a:solidFill>
              </a:rPr>
              <a:t>Provide CV for only 1 resource</a:t>
            </a:r>
          </a:p>
          <a:p>
            <a:pPr marL="285750" indent="-285750">
              <a:buFontTx/>
              <a:buChar char="-"/>
            </a:pPr>
            <a:endParaRPr lang="en-ZA" sz="1400" dirty="0">
              <a:solidFill>
                <a:schemeClr val="bg1"/>
              </a:solidFill>
            </a:endParaRPr>
          </a:p>
          <a:p>
            <a:pPr marL="285750" indent="-285750">
              <a:buFontTx/>
              <a:buChar char="-"/>
            </a:pPr>
            <a:r>
              <a:rPr lang="en-ZA" sz="1400" dirty="0">
                <a:solidFill>
                  <a:schemeClr val="bg1"/>
                </a:solidFill>
              </a:rPr>
              <a:t>Ensure that (i)social media management, (ii) content creating and (iii) </a:t>
            </a:r>
            <a:r>
              <a:rPr lang="en-ZA" sz="1400">
                <a:solidFill>
                  <a:schemeClr val="bg1"/>
                </a:solidFill>
              </a:rPr>
              <a:t>multimedia production </a:t>
            </a:r>
            <a:r>
              <a:rPr lang="en-ZA" sz="1400" dirty="0">
                <a:solidFill>
                  <a:schemeClr val="bg1"/>
                </a:solidFill>
              </a:rPr>
              <a:t>experience is clear on CV</a:t>
            </a:r>
          </a:p>
          <a:p>
            <a:pPr marL="285750" indent="-285750">
              <a:buFontTx/>
              <a:buChar char="-"/>
            </a:pPr>
            <a:endParaRPr lang="en-ZA" sz="1400" dirty="0">
              <a:solidFill>
                <a:schemeClr val="bg1"/>
              </a:solidFill>
            </a:endParaRPr>
          </a:p>
          <a:p>
            <a:pPr marL="285750" indent="-285750">
              <a:buFontTx/>
              <a:buChar char="-"/>
            </a:pPr>
            <a:r>
              <a:rPr lang="en-ZA" sz="1400" b="1" dirty="0">
                <a:solidFill>
                  <a:schemeClr val="bg1"/>
                </a:solidFill>
              </a:rPr>
              <a:t>Start and end dates </a:t>
            </a:r>
            <a:r>
              <a:rPr lang="en-ZA" sz="1400" dirty="0">
                <a:solidFill>
                  <a:schemeClr val="bg1"/>
                </a:solidFill>
              </a:rPr>
              <a:t>for each role are important to determine the number of years experience</a:t>
            </a:r>
          </a:p>
        </p:txBody>
      </p:sp>
    </p:spTree>
    <p:extLst>
      <p:ext uri="{BB962C8B-B14F-4D97-AF65-F5344CB8AC3E}">
        <p14:creationId xmlns:p14="http://schemas.microsoft.com/office/powerpoint/2010/main" val="432973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5. Price and preference</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35</a:t>
            </a:fld>
            <a:endParaRPr lang="en-US" dirty="0"/>
          </a:p>
        </p:txBody>
      </p:sp>
      <p:sp>
        <p:nvSpPr>
          <p:cNvPr id="2" name="TextBox 1">
            <a:extLst>
              <a:ext uri="{FF2B5EF4-FFF2-40B4-BE49-F238E27FC236}">
                <a16:creationId xmlns:a16="http://schemas.microsoft.com/office/drawing/2014/main" id="{369E2EC7-3E8A-A799-1E48-026C819DDBFA}"/>
              </a:ext>
            </a:extLst>
          </p:cNvPr>
          <p:cNvSpPr txBox="1"/>
          <p:nvPr/>
        </p:nvSpPr>
        <p:spPr>
          <a:xfrm>
            <a:off x="133228" y="581486"/>
            <a:ext cx="8281615" cy="5170646"/>
          </a:xfrm>
          <a:prstGeom prst="rect">
            <a:avLst/>
          </a:prstGeom>
          <a:noFill/>
        </p:spPr>
        <p:txBody>
          <a:bodyPr wrap="square" rtlCol="0">
            <a:spAutoFit/>
          </a:bodyPr>
          <a:lstStyle/>
          <a:p>
            <a:pPr hangingPunct="0">
              <a:lnSpc>
                <a:spcPct val="150000"/>
              </a:lnSpc>
              <a:spcBef>
                <a:spcPts val="600"/>
              </a:spcBef>
            </a:pPr>
            <a:r>
              <a:rPr lang="en-ZA" sz="1600" b="1" dirty="0">
                <a:solidFill>
                  <a:srgbClr val="00697E"/>
                </a:solidFill>
              </a:rPr>
              <a:t>PRICE (80) –SBD3.3</a:t>
            </a:r>
          </a:p>
          <a:p>
            <a:pPr hangingPunct="0">
              <a:lnSpc>
                <a:spcPct val="150000"/>
              </a:lnSpc>
              <a:spcBef>
                <a:spcPts val="600"/>
              </a:spcBef>
            </a:pPr>
            <a:endParaRPr lang="en-GB" sz="1400" b="1" dirty="0">
              <a:solidFill>
                <a:srgbClr val="00697E"/>
              </a:solidFill>
              <a:cs typeface="Arial" panose="020B0604020202020204" pitchFamily="34" charset="0"/>
            </a:endParaRPr>
          </a:p>
          <a:p>
            <a:pPr marL="171450" indent="-171450" hangingPunct="0">
              <a:buFont typeface="Arial" panose="020B0604020202020204" pitchFamily="34" charset="0"/>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All prices must be in Rands excluding Vat.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buFont typeface="Symbol" panose="05050102010706020507" pitchFamily="18" charset="2"/>
              <a:buChar char=""/>
              <a:tabLst>
                <a:tab pos="900430" algn="l"/>
                <a:tab pos="4114800" algn="l"/>
              </a:tabLst>
            </a:pPr>
            <a:r>
              <a:rPr lang="en-GB" sz="1400" dirty="0">
                <a:effectLst/>
                <a:latin typeface="Arial" panose="020B0604020202020204" pitchFamily="34" charset="0"/>
                <a:ea typeface="Times New Roman" panose="02020603050405020304" pitchFamily="18" charset="0"/>
                <a:cs typeface="Arial" panose="020B0604020202020204" pitchFamily="34" charset="0"/>
              </a:rPr>
              <a:t>Bidders must only price in accordance with the below table, failure to do so may lead to a disqualification.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buFont typeface="Symbol" panose="05050102010706020507" pitchFamily="18" charset="2"/>
              <a:buChar char=""/>
              <a:tabLst>
                <a:tab pos="900430" algn="l"/>
                <a:tab pos="4114800" algn="l"/>
              </a:tabLst>
            </a:pPr>
            <a:r>
              <a:rPr lang="en-GB" sz="1400" dirty="0">
                <a:effectLst/>
                <a:latin typeface="Arial" panose="020B0604020202020204" pitchFamily="34" charset="0"/>
                <a:ea typeface="Times New Roman" panose="02020603050405020304" pitchFamily="18" charset="0"/>
                <a:cs typeface="Arial" panose="020B0604020202020204" pitchFamily="34" charset="0"/>
              </a:rPr>
              <a:t>The mark-up and retainer amounts are fixed for the duration of the contract.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buFont typeface="Symbol" panose="05050102010706020507" pitchFamily="18" charset="2"/>
              <a:buChar char=""/>
              <a:tabLst>
                <a:tab pos="900430" algn="l"/>
                <a:tab pos="4114800" algn="l"/>
              </a:tabLst>
            </a:pPr>
            <a:r>
              <a:rPr lang="en-GB" sz="1400" dirty="0">
                <a:effectLst/>
                <a:latin typeface="Arial" panose="020B0604020202020204" pitchFamily="34" charset="0"/>
                <a:ea typeface="Times New Roman" panose="02020603050405020304" pitchFamily="18" charset="0"/>
                <a:cs typeface="Arial" panose="020B0604020202020204" pitchFamily="34" charset="0"/>
              </a:rPr>
              <a:t>The monthly retainer quoted should </a:t>
            </a:r>
            <a:r>
              <a:rPr lang="en-GB" sz="1400" i="1" dirty="0">
                <a:effectLst/>
                <a:latin typeface="Arial" panose="020B0604020202020204" pitchFamily="34" charset="0"/>
                <a:ea typeface="Times New Roman" panose="02020603050405020304" pitchFamily="18" charset="0"/>
                <a:cs typeface="Arial" panose="020B0604020202020204" pitchFamily="34" charset="0"/>
              </a:rPr>
              <a:t>exclude</a:t>
            </a:r>
            <a:r>
              <a:rPr lang="en-GB" sz="1400" dirty="0">
                <a:effectLst/>
                <a:latin typeface="Arial" panose="020B0604020202020204" pitchFamily="34" charset="0"/>
                <a:ea typeface="Times New Roman" panose="02020603050405020304" pitchFamily="18" charset="0"/>
                <a:cs typeface="Arial" panose="020B0604020202020204" pitchFamily="34" charset="0"/>
              </a:rPr>
              <a:t> the following ad hoc costs: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Media Buying</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Animation and videography</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Printing costs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Social media boosting</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International News Syndication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Disbursements will be reimbursed at actual cost. The successful bidder will be required to provide proof of expenses in order to be reimbursed. </a:t>
            </a:r>
            <a:r>
              <a:rPr lang="en-GB" sz="1400" dirty="0">
                <a:effectLst/>
                <a:latin typeface="Arial" panose="020B0604020202020204" pitchFamily="34" charset="0"/>
                <a:ea typeface="Times New Roman" panose="02020603050405020304" pitchFamily="18" charset="0"/>
                <a:cs typeface="Times New Roman" panose="02020603050405020304" pitchFamily="18" charset="0"/>
              </a:rPr>
              <a:t>All travel arrangements must be pre-approved by ACSA.</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buFont typeface="Symbol" panose="05050102010706020507" pitchFamily="18" charset="2"/>
              <a:buChar char=""/>
              <a:tabLst>
                <a:tab pos="900430" algn="l"/>
                <a:tab pos="4114800" algn="l"/>
              </a:tabLst>
            </a:pPr>
            <a:r>
              <a:rPr lang="en-GB" sz="1400" dirty="0">
                <a:effectLst/>
                <a:latin typeface="Arial" panose="020B0604020202020204" pitchFamily="34" charset="0"/>
                <a:ea typeface="Times New Roman" panose="02020603050405020304" pitchFamily="18" charset="0"/>
                <a:cs typeface="Arial" panose="020B0604020202020204" pitchFamily="34" charset="0"/>
              </a:rPr>
              <a:t>Bidders may apply a mark-up for Ad hoc costs sourced from a third party. Bidders will be required to provide the invoice received from any third party to determine that the correct markup has been applied.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sz="1400" b="1" i="0" u="none" strike="noStrike" baseline="0" dirty="0">
              <a:solidFill>
                <a:srgbClr val="000000"/>
              </a:solidFill>
            </a:endParaRPr>
          </a:p>
          <a:p>
            <a:endParaRPr lang="en-ZA" sz="1400" b="1" dirty="0">
              <a:solidFill>
                <a:srgbClr val="000000"/>
              </a:solidFill>
              <a:effectLst/>
              <a:ea typeface="Times New Roman" panose="02020603050405020304" pitchFamily="18" charset="0"/>
              <a:cs typeface="Times New Roman" panose="02020603050405020304" pitchFamily="18" charset="0"/>
            </a:endParaRPr>
          </a:p>
          <a:p>
            <a:endParaRPr lang="en-ZA" sz="1400" b="1" dirty="0">
              <a:solidFill>
                <a:srgbClr val="000000"/>
              </a:solidFill>
              <a:ea typeface="Times New Roman" panose="02020603050405020304" pitchFamily="18" charset="0"/>
              <a:cs typeface="Times New Roman" panose="02020603050405020304" pitchFamily="18" charset="0"/>
            </a:endParaRPr>
          </a:p>
          <a:p>
            <a:endParaRPr lang="en-ZA" sz="1400" dirty="0">
              <a:effectLst/>
              <a:ea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871991E4-49E6-338D-AE9D-ACF92561F265}"/>
              </a:ext>
            </a:extLst>
          </p:cNvPr>
          <p:cNvGraphicFramePr>
            <a:graphicFrameLocks noGrp="1"/>
          </p:cNvGraphicFramePr>
          <p:nvPr>
            <p:extLst>
              <p:ext uri="{D42A27DB-BD31-4B8C-83A1-F6EECF244321}">
                <p14:modId xmlns:p14="http://schemas.microsoft.com/office/powerpoint/2010/main" val="574860557"/>
              </p:ext>
            </p:extLst>
          </p:nvPr>
        </p:nvGraphicFramePr>
        <p:xfrm>
          <a:off x="1547664" y="5168979"/>
          <a:ext cx="5452745" cy="1153795"/>
        </p:xfrm>
        <a:graphic>
          <a:graphicData uri="http://schemas.openxmlformats.org/drawingml/2006/table">
            <a:tbl>
              <a:tblPr firstRow="1" firstCol="1" bandRow="1"/>
              <a:tblGrid>
                <a:gridCol w="2806065">
                  <a:extLst>
                    <a:ext uri="{9D8B030D-6E8A-4147-A177-3AD203B41FA5}">
                      <a16:colId xmlns:a16="http://schemas.microsoft.com/office/drawing/2014/main" val="3205109010"/>
                    </a:ext>
                  </a:extLst>
                </a:gridCol>
                <a:gridCol w="2646680">
                  <a:extLst>
                    <a:ext uri="{9D8B030D-6E8A-4147-A177-3AD203B41FA5}">
                      <a16:colId xmlns:a16="http://schemas.microsoft.com/office/drawing/2014/main" val="2601043894"/>
                    </a:ext>
                  </a:extLst>
                </a:gridCol>
              </a:tblGrid>
              <a:tr h="235585">
                <a:tc>
                  <a:txBody>
                    <a:bodyPr/>
                    <a:lstStyle/>
                    <a:p>
                      <a:pPr algn="ctr" hangingPunct="0">
                        <a:spcBef>
                          <a:spcPts val="600"/>
                        </a:spcBef>
                        <a:buNone/>
                      </a:pPr>
                      <a:r>
                        <a:rPr lang="en-GB" sz="1200" b="1">
                          <a:effectLst/>
                          <a:latin typeface="Arial" panose="020B0604020202020204" pitchFamily="34" charset="0"/>
                          <a:ea typeface="Times New Roman" panose="02020603050405020304" pitchFamily="18" charset="0"/>
                          <a:cs typeface="Arial" panose="020B0604020202020204" pitchFamily="34" charset="0"/>
                        </a:rPr>
                        <a:t>COST ITEM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200" b="1">
                          <a:effectLst/>
                          <a:latin typeface="Arial" panose="020B0604020202020204" pitchFamily="34" charset="0"/>
                          <a:ea typeface="Times New Roman" panose="02020603050405020304" pitchFamily="18" charset="0"/>
                          <a:cs typeface="Arial" panose="020B0604020202020204" pitchFamily="34" charset="0"/>
                        </a:rPr>
                        <a:t>R (Excl. VAT)</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731219"/>
                  </a:ext>
                </a:extLst>
              </a:tr>
              <a:tr h="459105">
                <a:tc>
                  <a:txBody>
                    <a:bodyPr/>
                    <a:lstStyle/>
                    <a:p>
                      <a:pPr algn="l" hangingPunct="0">
                        <a:spcBef>
                          <a:spcPts val="600"/>
                        </a:spcBef>
                        <a:buNone/>
                      </a:pPr>
                      <a:r>
                        <a:rPr lang="en-GB" sz="1200" b="1" i="1">
                          <a:effectLst/>
                          <a:latin typeface="Arial" panose="020B0604020202020204" pitchFamily="34" charset="0"/>
                          <a:ea typeface="Times New Roman" panose="02020603050405020304" pitchFamily="18" charset="0"/>
                          <a:cs typeface="Arial" panose="020B0604020202020204" pitchFamily="34" charset="0"/>
                        </a:rPr>
                        <a:t>Monthly</a:t>
                      </a:r>
                      <a:r>
                        <a:rPr lang="en-GB" sz="1200">
                          <a:effectLst/>
                          <a:latin typeface="Arial" panose="020B0604020202020204" pitchFamily="34" charset="0"/>
                          <a:ea typeface="Times New Roman" panose="02020603050405020304" pitchFamily="18" charset="0"/>
                          <a:cs typeface="Arial" panose="020B0604020202020204" pitchFamily="34" charset="0"/>
                        </a:rPr>
                        <a:t> Retainer for services based on the entire scope of work</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hangingPunct="0">
                        <a:spcBef>
                          <a:spcPts val="600"/>
                        </a:spcBef>
                        <a:buNone/>
                      </a:pPr>
                      <a:r>
                        <a:rPr lang="en-GB" sz="1200" b="1">
                          <a:effectLst/>
                          <a:latin typeface="Arial" panose="020B0604020202020204" pitchFamily="34" charset="0"/>
                          <a:ea typeface="Times New Roman" panose="02020603050405020304" pitchFamily="18" charset="0"/>
                          <a:cs typeface="Arial" panose="020B0604020202020204" pitchFamily="34" charset="0"/>
                        </a:rPr>
                        <a:t>          R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8993693"/>
                  </a:ext>
                </a:extLst>
              </a:tr>
              <a:tr h="459105">
                <a:tc>
                  <a:txBody>
                    <a:bodyPr/>
                    <a:lstStyle/>
                    <a:p>
                      <a:pPr algn="l" hangingPunct="0">
                        <a:spcBef>
                          <a:spcPts val="600"/>
                        </a:spcBef>
                        <a:buNone/>
                      </a:pPr>
                      <a:r>
                        <a:rPr lang="en-GB" sz="1200">
                          <a:effectLst/>
                          <a:latin typeface="Arial" panose="020B0604020202020204" pitchFamily="34" charset="0"/>
                          <a:ea typeface="Times New Roman" panose="02020603050405020304" pitchFamily="18" charset="0"/>
                          <a:cs typeface="Arial" panose="020B0604020202020204" pitchFamily="34" charset="0"/>
                        </a:rPr>
                        <a:t>Mark-up for third party ad hoc services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hangingPunct="0">
                        <a:spcBef>
                          <a:spcPts val="600"/>
                        </a:spcBef>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7452981"/>
                  </a:ext>
                </a:extLst>
              </a:tr>
            </a:tbl>
          </a:graphicData>
        </a:graphic>
      </p:graphicFrame>
    </p:spTree>
    <p:extLst>
      <p:ext uri="{BB962C8B-B14F-4D97-AF65-F5344CB8AC3E}">
        <p14:creationId xmlns:p14="http://schemas.microsoft.com/office/powerpoint/2010/main" val="2980595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5. Price and preference</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36</a:t>
            </a:fld>
            <a:endParaRPr lang="en-US" dirty="0"/>
          </a:p>
        </p:txBody>
      </p:sp>
      <p:sp>
        <p:nvSpPr>
          <p:cNvPr id="4" name="TextBox 3">
            <a:extLst>
              <a:ext uri="{FF2B5EF4-FFF2-40B4-BE49-F238E27FC236}">
                <a16:creationId xmlns:a16="http://schemas.microsoft.com/office/drawing/2014/main" id="{FFA06092-281A-D1CF-FCE8-89E5D32B3789}"/>
              </a:ext>
            </a:extLst>
          </p:cNvPr>
          <p:cNvSpPr txBox="1"/>
          <p:nvPr/>
        </p:nvSpPr>
        <p:spPr>
          <a:xfrm>
            <a:off x="107504" y="692696"/>
            <a:ext cx="8856984" cy="1754326"/>
          </a:xfrm>
          <a:prstGeom prst="rect">
            <a:avLst/>
          </a:prstGeom>
          <a:noFill/>
        </p:spPr>
        <p:txBody>
          <a:bodyPr wrap="square" rtlCol="0">
            <a:spAutoFit/>
          </a:bodyPr>
          <a:lstStyle/>
          <a:p>
            <a:r>
              <a:rPr lang="en-ZA" b="1" dirty="0">
                <a:solidFill>
                  <a:srgbClr val="00697E"/>
                </a:solidFill>
              </a:rPr>
              <a:t>PREFERENCE (20)</a:t>
            </a:r>
          </a:p>
          <a:p>
            <a:endParaRPr lang="en-ZA" b="1" dirty="0">
              <a:solidFill>
                <a:srgbClr val="00697E"/>
              </a:solidFill>
            </a:endParaRPr>
          </a:p>
          <a:p>
            <a:r>
              <a:rPr lang="en-GB" sz="1800" dirty="0">
                <a:effectLst/>
                <a:latin typeface="Arial" panose="020B0604020202020204" pitchFamily="34" charset="0"/>
                <a:ea typeface="Times New Roman" panose="02020603050405020304" pitchFamily="18" charset="0"/>
              </a:rPr>
              <a:t>ACSA will score specific goals out of </a:t>
            </a:r>
            <a:r>
              <a:rPr lang="en-GB" sz="1800" i="1" dirty="0">
                <a:effectLst/>
                <a:latin typeface="Arial" panose="020B0604020202020204" pitchFamily="34" charset="0"/>
                <a:ea typeface="Times New Roman" panose="02020603050405020304" pitchFamily="18" charset="0"/>
              </a:rPr>
              <a:t>20 </a:t>
            </a:r>
            <a:r>
              <a:rPr lang="en-GB" sz="1800" dirty="0">
                <a:effectLst/>
                <a:latin typeface="Arial" panose="020B0604020202020204" pitchFamily="34" charset="0"/>
                <a:ea typeface="Times New Roman" panose="02020603050405020304" pitchFamily="18" charset="0"/>
              </a:rPr>
              <a:t>in accordance with the PPP Regulations 2022/2023.</a:t>
            </a:r>
          </a:p>
          <a:p>
            <a:endParaRPr lang="en-ZA" dirty="0"/>
          </a:p>
          <a:p>
            <a:endParaRPr lang="en-ZA" dirty="0"/>
          </a:p>
        </p:txBody>
      </p:sp>
      <p:sp>
        <p:nvSpPr>
          <p:cNvPr id="15" name="Arrow: Right 14">
            <a:extLst>
              <a:ext uri="{FF2B5EF4-FFF2-40B4-BE49-F238E27FC236}">
                <a16:creationId xmlns:a16="http://schemas.microsoft.com/office/drawing/2014/main" id="{A2373195-1AB2-3C11-064C-819CF151BA87}"/>
              </a:ext>
            </a:extLst>
          </p:cNvPr>
          <p:cNvSpPr/>
          <p:nvPr/>
        </p:nvSpPr>
        <p:spPr>
          <a:xfrm>
            <a:off x="4833177" y="3407526"/>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6" name="Arrow: Right 15">
            <a:extLst>
              <a:ext uri="{FF2B5EF4-FFF2-40B4-BE49-F238E27FC236}">
                <a16:creationId xmlns:a16="http://schemas.microsoft.com/office/drawing/2014/main" id="{D0EA4426-3EA0-DF9A-DC02-42D8B3CAECC5}"/>
              </a:ext>
            </a:extLst>
          </p:cNvPr>
          <p:cNvSpPr/>
          <p:nvPr/>
        </p:nvSpPr>
        <p:spPr>
          <a:xfrm>
            <a:off x="4818609" y="4189314"/>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7" name="Arrow: Right 16">
            <a:extLst>
              <a:ext uri="{FF2B5EF4-FFF2-40B4-BE49-F238E27FC236}">
                <a16:creationId xmlns:a16="http://schemas.microsoft.com/office/drawing/2014/main" id="{7864D8E4-0DF0-1EC9-3A91-C106A76D6555}"/>
              </a:ext>
            </a:extLst>
          </p:cNvPr>
          <p:cNvSpPr/>
          <p:nvPr/>
        </p:nvSpPr>
        <p:spPr>
          <a:xfrm>
            <a:off x="4853616" y="5093098"/>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8" name="Arrow: Right 17">
            <a:extLst>
              <a:ext uri="{FF2B5EF4-FFF2-40B4-BE49-F238E27FC236}">
                <a16:creationId xmlns:a16="http://schemas.microsoft.com/office/drawing/2014/main" id="{3E947627-4EF9-66C6-8B61-7ABFB572F692}"/>
              </a:ext>
            </a:extLst>
          </p:cNvPr>
          <p:cNvSpPr/>
          <p:nvPr/>
        </p:nvSpPr>
        <p:spPr>
          <a:xfrm>
            <a:off x="4867929" y="5726634"/>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9" name="Arrow: Right 18">
            <a:extLst>
              <a:ext uri="{FF2B5EF4-FFF2-40B4-BE49-F238E27FC236}">
                <a16:creationId xmlns:a16="http://schemas.microsoft.com/office/drawing/2014/main" id="{6344E03D-7C87-11A0-1F6D-A077EA14CC56}"/>
              </a:ext>
            </a:extLst>
          </p:cNvPr>
          <p:cNvSpPr/>
          <p:nvPr/>
        </p:nvSpPr>
        <p:spPr>
          <a:xfrm>
            <a:off x="4834632" y="6165304"/>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4DD6D8A-4E1D-0EB9-F257-014D0509B05B}"/>
                  </a:ext>
                </a:extLst>
              </p:cNvPr>
              <p:cNvSpPr txBox="1"/>
              <p:nvPr/>
            </p:nvSpPr>
            <p:spPr>
              <a:xfrm>
                <a:off x="5093006" y="3107667"/>
                <a:ext cx="4057733"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b="1"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You must have ownership in </a:t>
                </a:r>
                <a:r>
                  <a:rPr lang="en-ZA" sz="1050" b="1" dirty="0">
                    <a:latin typeface="Arial" panose="020B0604020202020204" pitchFamily="34" charset="0"/>
                    <a:ea typeface="Times New Roman" panose="02020603050405020304" pitchFamily="18" charset="0"/>
                    <a:cs typeface="Times New Roman" panose="02020603050405020304" pitchFamily="18" charset="0"/>
                  </a:rPr>
                  <a:t>all </a:t>
                </a:r>
                <a:r>
                  <a:rPr lang="en-ZA" sz="1050" dirty="0">
                    <a:latin typeface="Arial" panose="020B0604020202020204" pitchFamily="34" charset="0"/>
                    <a:ea typeface="Times New Roman" panose="02020603050405020304" pitchFamily="18" charset="0"/>
                    <a:cs typeface="Times New Roman" panose="02020603050405020304" pitchFamily="18" charset="0"/>
                  </a:rPr>
                  <a:t>of the designated groups in order to qualify for the score of 20</a:t>
                </a:r>
                <a:endParaRPr lang="en-ZA" sz="1050" dirty="0"/>
              </a:p>
            </p:txBody>
          </p:sp>
        </mc:Choice>
        <mc:Fallback xmlns="">
          <p:sp>
            <p:nvSpPr>
              <p:cNvPr id="20" name="TextBox 19">
                <a:extLst>
                  <a:ext uri="{FF2B5EF4-FFF2-40B4-BE49-F238E27FC236}">
                    <a16:creationId xmlns:a16="http://schemas.microsoft.com/office/drawing/2014/main" id="{A4DD6D8A-4E1D-0EB9-F257-014D0509B05B}"/>
                  </a:ext>
                </a:extLst>
              </p:cNvPr>
              <p:cNvSpPr txBox="1">
                <a:spLocks noRot="1" noChangeAspect="1" noMove="1" noResize="1" noEditPoints="1" noAdjustHandles="1" noChangeArrowheads="1" noChangeShapeType="1" noTextEdit="1"/>
              </p:cNvSpPr>
              <p:nvPr/>
            </p:nvSpPr>
            <p:spPr>
              <a:xfrm>
                <a:off x="5093006" y="3107667"/>
                <a:ext cx="4057733" cy="738664"/>
              </a:xfrm>
              <a:prstGeom prst="rect">
                <a:avLst/>
              </a:prstGeom>
              <a:blipFill>
                <a:blip r:embed="rId2"/>
                <a:stretch>
                  <a:fillRect b="-4132"/>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18DE896-7E8C-4C14-7272-88FDFE3DEB7B}"/>
                  </a:ext>
                </a:extLst>
              </p:cNvPr>
              <p:cNvSpPr txBox="1"/>
              <p:nvPr/>
            </p:nvSpPr>
            <p:spPr>
              <a:xfrm>
                <a:off x="5102614" y="4001892"/>
                <a:ext cx="4048125"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You must have ownership in </a:t>
                </a:r>
                <a:r>
                  <a:rPr lang="en-ZA" sz="1050" b="1" dirty="0" err="1">
                    <a:latin typeface="Arial" panose="020B0604020202020204" pitchFamily="34" charset="0"/>
                    <a:ea typeface="Times New Roman" panose="02020603050405020304" pitchFamily="18" charset="0"/>
                    <a:cs typeface="Times New Roman" panose="02020603050405020304" pitchFamily="18" charset="0"/>
                  </a:rPr>
                  <a:t>atleast</a:t>
                </a:r>
                <a:r>
                  <a:rPr lang="en-ZA" sz="1050" b="1" dirty="0">
                    <a:latin typeface="Arial" panose="020B0604020202020204" pitchFamily="34" charset="0"/>
                    <a:ea typeface="Times New Roman" panose="02020603050405020304" pitchFamily="18" charset="0"/>
                    <a:cs typeface="Times New Roman" panose="02020603050405020304" pitchFamily="18" charset="0"/>
                  </a:rPr>
                  <a:t> 2  </a:t>
                </a:r>
                <a:r>
                  <a:rPr lang="en-ZA" sz="1050" dirty="0">
                    <a:latin typeface="Arial" panose="020B0604020202020204" pitchFamily="34" charset="0"/>
                    <a:ea typeface="Times New Roman" panose="02020603050405020304" pitchFamily="18" charset="0"/>
                    <a:cs typeface="Times New Roman" panose="02020603050405020304" pitchFamily="18" charset="0"/>
                  </a:rPr>
                  <a:t>of the designated groups in order to qualify for the score of 15</a:t>
                </a:r>
                <a:endParaRPr lang="en-ZA" sz="1050" dirty="0">
                  <a:effectLst/>
                  <a:latin typeface="Arial" panose="020B0604020202020204" pitchFamily="34" charset="0"/>
                  <a:ea typeface="Times New Roman" panose="02020603050405020304" pitchFamily="18" charset="0"/>
                  <a:cs typeface="Times New Roman" panose="02020603050405020304" pitchFamily="18" charset="0"/>
                </a:endParaRPr>
              </a:p>
            </p:txBody>
          </p:sp>
        </mc:Choice>
        <mc:Fallback xmlns="">
          <p:sp>
            <p:nvSpPr>
              <p:cNvPr id="21" name="TextBox 20">
                <a:extLst>
                  <a:ext uri="{FF2B5EF4-FFF2-40B4-BE49-F238E27FC236}">
                    <a16:creationId xmlns:a16="http://schemas.microsoft.com/office/drawing/2014/main" id="{618DE896-7E8C-4C14-7272-88FDFE3DEB7B}"/>
                  </a:ext>
                </a:extLst>
              </p:cNvPr>
              <p:cNvSpPr txBox="1">
                <a:spLocks noRot="1" noChangeAspect="1" noMove="1" noResize="1" noEditPoints="1" noAdjustHandles="1" noChangeArrowheads="1" noChangeShapeType="1" noTextEdit="1"/>
              </p:cNvSpPr>
              <p:nvPr/>
            </p:nvSpPr>
            <p:spPr>
              <a:xfrm>
                <a:off x="5102614" y="4001892"/>
                <a:ext cx="4048125" cy="738664"/>
              </a:xfrm>
              <a:prstGeom prst="rect">
                <a:avLst/>
              </a:prstGeom>
              <a:blipFill>
                <a:blip r:embed="rId3"/>
                <a:stretch>
                  <a:fillRect b="-3279"/>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2B4691D-A642-C2DB-B5D9-5D6E4306BB91}"/>
                  </a:ext>
                </a:extLst>
              </p:cNvPr>
              <p:cNvSpPr txBox="1"/>
              <p:nvPr/>
            </p:nvSpPr>
            <p:spPr>
              <a:xfrm>
                <a:off x="5067243" y="4896117"/>
                <a:ext cx="4170855"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In order to qualify for a score of 10, the bidder has ownership that is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 in </a:t>
                </a:r>
                <a:r>
                  <a:rPr lang="en-ZA" sz="1050" b="1" dirty="0">
                    <a:effectLst/>
                    <a:latin typeface="Arial" panose="020B0604020202020204" pitchFamily="34" charset="0"/>
                    <a:ea typeface="Times New Roman" panose="02020603050405020304" pitchFamily="18" charset="0"/>
                    <a:cs typeface="Times New Roman" panose="02020603050405020304" pitchFamily="18" charset="0"/>
                  </a:rPr>
                  <a:t>one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of the designated groups</a:t>
                </a:r>
                <a:endParaRPr lang="en-ZA" sz="1050" dirty="0"/>
              </a:p>
            </p:txBody>
          </p:sp>
        </mc:Choice>
        <mc:Fallback xmlns="">
          <p:sp>
            <p:nvSpPr>
              <p:cNvPr id="22" name="TextBox 21">
                <a:extLst>
                  <a:ext uri="{FF2B5EF4-FFF2-40B4-BE49-F238E27FC236}">
                    <a16:creationId xmlns:a16="http://schemas.microsoft.com/office/drawing/2014/main" id="{F2B4691D-A642-C2DB-B5D9-5D6E4306BB91}"/>
                  </a:ext>
                </a:extLst>
              </p:cNvPr>
              <p:cNvSpPr txBox="1">
                <a:spLocks noRot="1" noChangeAspect="1" noMove="1" noResize="1" noEditPoints="1" noAdjustHandles="1" noChangeArrowheads="1" noChangeShapeType="1" noTextEdit="1"/>
              </p:cNvSpPr>
              <p:nvPr/>
            </p:nvSpPr>
            <p:spPr>
              <a:xfrm>
                <a:off x="5067243" y="4896117"/>
                <a:ext cx="4170855" cy="738664"/>
              </a:xfrm>
              <a:prstGeom prst="rect">
                <a:avLst/>
              </a:prstGeom>
              <a:blipFill>
                <a:blip r:embed="rId4"/>
                <a:stretch>
                  <a:fillRect r="-292" b="-4132"/>
                </a:stretch>
              </a:blipFill>
            </p:spPr>
            <p:txBody>
              <a:bodyPr/>
              <a:lstStyle/>
              <a:p>
                <a:r>
                  <a:rPr lang="en-ZA">
                    <a:noFill/>
                  </a:rPr>
                  <a:t> </a:t>
                </a:r>
              </a:p>
            </p:txBody>
          </p:sp>
        </mc:Fallback>
      </mc:AlternateContent>
      <p:sp>
        <p:nvSpPr>
          <p:cNvPr id="23" name="TextBox 22">
            <a:extLst>
              <a:ext uri="{FF2B5EF4-FFF2-40B4-BE49-F238E27FC236}">
                <a16:creationId xmlns:a16="http://schemas.microsoft.com/office/drawing/2014/main" id="{5990808D-DAB9-8A02-F6D5-2D7792EC55A7}"/>
              </a:ext>
            </a:extLst>
          </p:cNvPr>
          <p:cNvSpPr txBox="1"/>
          <p:nvPr/>
        </p:nvSpPr>
        <p:spPr>
          <a:xfrm>
            <a:off x="5084255" y="5626897"/>
            <a:ext cx="4048125" cy="415498"/>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&lt;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51%</a:t>
            </a:r>
          </a:p>
        </p:txBody>
      </p:sp>
      <p:sp>
        <p:nvSpPr>
          <p:cNvPr id="24" name="TextBox 23">
            <a:extLst>
              <a:ext uri="{FF2B5EF4-FFF2-40B4-BE49-F238E27FC236}">
                <a16:creationId xmlns:a16="http://schemas.microsoft.com/office/drawing/2014/main" id="{090310DC-51B4-510D-93F6-1F9F714FBDBC}"/>
              </a:ext>
            </a:extLst>
          </p:cNvPr>
          <p:cNvSpPr txBox="1"/>
          <p:nvPr/>
        </p:nvSpPr>
        <p:spPr>
          <a:xfrm>
            <a:off x="5083953" y="6065567"/>
            <a:ext cx="4048125" cy="415498"/>
          </a:xfrm>
          <a:prstGeom prst="rect">
            <a:avLst/>
          </a:prstGeom>
          <a:noFill/>
        </p:spPr>
        <p:txBody>
          <a:bodyPr wrap="square" rtlCol="0">
            <a:spAutoFit/>
          </a:bodyPr>
          <a:lstStyle/>
          <a:p>
            <a:pPr marL="171450" indent="-171450">
              <a:buFont typeface="Arial" panose="020B0604020202020204" pitchFamily="34" charset="0"/>
              <a:buChar char="•"/>
            </a:pPr>
            <a:r>
              <a:rPr lang="en-ZA" sz="1050" dirty="0"/>
              <a:t>Any % ownership in groups other than those stated in this table</a:t>
            </a:r>
          </a:p>
        </p:txBody>
      </p:sp>
      <p:graphicFrame>
        <p:nvGraphicFramePr>
          <p:cNvPr id="5" name="Table 4">
            <a:extLst>
              <a:ext uri="{FF2B5EF4-FFF2-40B4-BE49-F238E27FC236}">
                <a16:creationId xmlns:a16="http://schemas.microsoft.com/office/drawing/2014/main" id="{4045DF13-FAE0-05CD-52E1-8EFE4C9E46A0}"/>
              </a:ext>
            </a:extLst>
          </p:cNvPr>
          <p:cNvGraphicFramePr>
            <a:graphicFrameLocks noGrp="1"/>
          </p:cNvGraphicFramePr>
          <p:nvPr>
            <p:extLst>
              <p:ext uri="{D42A27DB-BD31-4B8C-83A1-F6EECF244321}">
                <p14:modId xmlns:p14="http://schemas.microsoft.com/office/powerpoint/2010/main" val="2243704794"/>
              </p:ext>
            </p:extLst>
          </p:nvPr>
        </p:nvGraphicFramePr>
        <p:xfrm>
          <a:off x="104023" y="1844825"/>
          <a:ext cx="4665266" cy="4523185"/>
        </p:xfrm>
        <a:graphic>
          <a:graphicData uri="http://schemas.openxmlformats.org/drawingml/2006/table">
            <a:tbl>
              <a:tblPr firstRow="1" firstCol="1" bandRow="1"/>
              <a:tblGrid>
                <a:gridCol w="3481600">
                  <a:extLst>
                    <a:ext uri="{9D8B030D-6E8A-4147-A177-3AD203B41FA5}">
                      <a16:colId xmlns:a16="http://schemas.microsoft.com/office/drawing/2014/main" val="3360757212"/>
                    </a:ext>
                  </a:extLst>
                </a:gridCol>
                <a:gridCol w="1183666">
                  <a:extLst>
                    <a:ext uri="{9D8B030D-6E8A-4147-A177-3AD203B41FA5}">
                      <a16:colId xmlns:a16="http://schemas.microsoft.com/office/drawing/2014/main" val="3279790958"/>
                    </a:ext>
                  </a:extLst>
                </a:gridCol>
              </a:tblGrid>
              <a:tr h="861560">
                <a:tc rowSpan="2">
                  <a:txBody>
                    <a:bodyPr/>
                    <a:lstStyle/>
                    <a:p>
                      <a:pPr marL="457200" algn="ctr" hangingPunct="0">
                        <a:spcBef>
                          <a:spcPts val="600"/>
                        </a:spcBef>
                      </a:pPr>
                      <a:r>
                        <a:rPr lang="en-GB"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Specific Goals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457200" algn="l" hangingPunct="0"/>
                      <a:r>
                        <a:rPr lang="en-GB"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Score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3329904334"/>
                  </a:ext>
                </a:extLst>
              </a:tr>
              <a:tr h="430779">
                <a:tc vMerge="1">
                  <a:txBody>
                    <a:bodyPr/>
                    <a:lstStyle/>
                    <a:p>
                      <a:endParaRPr lang="en-ZA"/>
                    </a:p>
                  </a:txBody>
                  <a:tcPr/>
                </a:tc>
                <a:tc>
                  <a:txBody>
                    <a:bodyPr/>
                    <a:lstStyle/>
                    <a:p>
                      <a:pPr marL="457200" algn="l" hangingPunct="0"/>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3401123776"/>
                  </a:ext>
                </a:extLst>
              </a:tr>
              <a:tr h="646169">
                <a:tc>
                  <a:txBody>
                    <a:bodyPr/>
                    <a:lstStyle/>
                    <a:p>
                      <a:pPr marL="45720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51% owned by Black male and Black women and Black youth and People living with disabilities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hangingPunct="0"/>
                      <a:r>
                        <a:rPr lang="en-GB" sz="1000" dirty="0">
                          <a:effectLst/>
                          <a:latin typeface="Arial" panose="020B0604020202020204" pitchFamily="34" charset="0"/>
                          <a:ea typeface="Times New Roman" panose="02020603050405020304" pitchFamily="18" charset="0"/>
                          <a:cs typeface="Arial" panose="020B0604020202020204" pitchFamily="34" charset="0"/>
                        </a:rPr>
                        <a:t>20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5996485"/>
                  </a:ext>
                </a:extLst>
              </a:tr>
              <a:tr h="1076949">
                <a:tc>
                  <a:txBody>
                    <a:bodyPr/>
                    <a:lstStyle/>
                    <a:p>
                      <a:pPr marL="45720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51% owned by Black male or Black women or Black youth or People living with disabilities (at least two of the above designated groups must achieved)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hangingPunct="0"/>
                      <a:r>
                        <a:rPr lang="en-GB" sz="1000" dirty="0">
                          <a:effectLst/>
                          <a:latin typeface="Arial" panose="020B0604020202020204" pitchFamily="34" charset="0"/>
                          <a:ea typeface="Times New Roman" panose="02020603050405020304" pitchFamily="18" charset="0"/>
                          <a:cs typeface="Arial" panose="020B0604020202020204" pitchFamily="34" charset="0"/>
                        </a:rPr>
                        <a:t>15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9439716"/>
                  </a:ext>
                </a:extLst>
              </a:tr>
              <a:tr h="646169">
                <a:tc>
                  <a:txBody>
                    <a:bodyPr/>
                    <a:lstStyle/>
                    <a:p>
                      <a:pPr marL="45720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51% owned by Black male or Black women or Black youth or People living with disabilities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hangingPunct="0"/>
                      <a:r>
                        <a:rPr lang="en-GB" sz="1000" dirty="0">
                          <a:effectLst/>
                          <a:latin typeface="Arial" panose="020B0604020202020204" pitchFamily="34" charset="0"/>
                          <a:ea typeface="Times New Roman" panose="02020603050405020304" pitchFamily="18" charset="0"/>
                          <a:cs typeface="Arial" panose="020B0604020202020204" pitchFamily="34" charset="0"/>
                        </a:rPr>
                        <a:t>10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3640631"/>
                  </a:ext>
                </a:extLst>
              </a:tr>
              <a:tr h="646169">
                <a:tc>
                  <a:txBody>
                    <a:bodyPr/>
                    <a:lstStyle/>
                    <a:p>
                      <a:pPr marL="45720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Less than 51% owned by Black male, Black women, Black youth, People living with disabilities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hangingPunct="0"/>
                      <a:r>
                        <a:rPr lang="en-GB" sz="1000" dirty="0">
                          <a:effectLst/>
                          <a:latin typeface="Arial" panose="020B0604020202020204" pitchFamily="34" charset="0"/>
                          <a:ea typeface="Times New Roman" panose="02020603050405020304" pitchFamily="18" charset="0"/>
                          <a:cs typeface="Arial" panose="020B0604020202020204" pitchFamily="34" charset="0"/>
                        </a:rPr>
                        <a:t>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7832669"/>
                  </a:ext>
                </a:extLst>
              </a:tr>
              <a:tr h="215390">
                <a:tc>
                  <a:txBody>
                    <a:bodyPr/>
                    <a:lstStyle/>
                    <a:p>
                      <a:pPr marL="457200"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Other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hangingPunct="0"/>
                      <a:r>
                        <a:rPr lang="en-GB" sz="1000" dirty="0">
                          <a:effectLst/>
                          <a:latin typeface="Arial" panose="020B0604020202020204" pitchFamily="34" charset="0"/>
                          <a:ea typeface="Times New Roman" panose="02020603050405020304" pitchFamily="18" charset="0"/>
                          <a:cs typeface="Arial" panose="020B0604020202020204" pitchFamily="34" charset="0"/>
                        </a:rPr>
                        <a:t>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2582702"/>
                  </a:ext>
                </a:extLst>
              </a:tr>
            </a:tbl>
          </a:graphicData>
        </a:graphic>
      </p:graphicFrame>
    </p:spTree>
    <p:extLst>
      <p:ext uri="{BB962C8B-B14F-4D97-AF65-F5344CB8AC3E}">
        <p14:creationId xmlns:p14="http://schemas.microsoft.com/office/powerpoint/2010/main" val="2549368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5. Price and preference</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37</a:t>
            </a:fld>
            <a:endParaRPr lang="en-US" dirty="0"/>
          </a:p>
        </p:txBody>
      </p:sp>
      <p:sp>
        <p:nvSpPr>
          <p:cNvPr id="4" name="TextBox 3">
            <a:extLst>
              <a:ext uri="{FF2B5EF4-FFF2-40B4-BE49-F238E27FC236}">
                <a16:creationId xmlns:a16="http://schemas.microsoft.com/office/drawing/2014/main" id="{D2A34070-6F50-3AA7-34F9-F9C161724713}"/>
              </a:ext>
            </a:extLst>
          </p:cNvPr>
          <p:cNvSpPr txBox="1"/>
          <p:nvPr/>
        </p:nvSpPr>
        <p:spPr>
          <a:xfrm>
            <a:off x="179512" y="692696"/>
            <a:ext cx="8856984" cy="1846659"/>
          </a:xfrm>
          <a:prstGeom prst="rect">
            <a:avLst/>
          </a:prstGeom>
          <a:noFill/>
        </p:spPr>
        <p:txBody>
          <a:bodyPr wrap="square" rtlCol="0">
            <a:spAutoFit/>
          </a:bodyPr>
          <a:lstStyle/>
          <a:p>
            <a:r>
              <a:rPr lang="en-ZA" sz="1600" b="1" dirty="0">
                <a:solidFill>
                  <a:srgbClr val="00697E"/>
                </a:solidFill>
                <a:latin typeface="Arial" panose="020B0604020202020204" pitchFamily="34" charset="0"/>
                <a:cs typeface="Arial" panose="020B0604020202020204" pitchFamily="34" charset="0"/>
              </a:rPr>
              <a:t>PREFERENCE</a:t>
            </a:r>
          </a:p>
          <a:p>
            <a:endParaRPr lang="en-ZA" sz="1600" b="1" dirty="0">
              <a:solidFill>
                <a:srgbClr val="00697E"/>
              </a:solidFill>
              <a:latin typeface="Arial" panose="020B0604020202020204" pitchFamily="34" charset="0"/>
              <a:cs typeface="Arial" panose="020B0604020202020204" pitchFamily="34" charset="0"/>
            </a:endParaRPr>
          </a:p>
          <a:p>
            <a:r>
              <a:rPr lang="en-ZA" sz="1600" dirty="0">
                <a:effectLst/>
                <a:latin typeface="Arial" panose="020B0604020202020204" pitchFamily="34" charset="0"/>
                <a:ea typeface="Times New Roman" panose="02020603050405020304" pitchFamily="18" charset="0"/>
                <a:cs typeface="Arial" panose="020B0604020202020204" pitchFamily="34" charset="0"/>
              </a:rPr>
              <a:t>In order to determine </a:t>
            </a:r>
            <a:r>
              <a:rPr lang="en-ZA" sz="1600" dirty="0">
                <a:latin typeface="Arial" panose="020B0604020202020204" pitchFamily="34" charset="0"/>
                <a:ea typeface="Times New Roman" panose="02020603050405020304" pitchFamily="18" charset="0"/>
                <a:cs typeface="Arial" panose="020B0604020202020204" pitchFamily="34" charset="0"/>
              </a:rPr>
              <a:t>your preference score, bidders are required to provide a </a:t>
            </a:r>
            <a:r>
              <a:rPr lang="en-GB" sz="1600" i="1" dirty="0">
                <a:effectLst/>
                <a:latin typeface="Arial" panose="020B0604020202020204" pitchFamily="34" charset="0"/>
                <a:ea typeface="Times New Roman" panose="02020603050405020304" pitchFamily="18" charset="0"/>
                <a:cs typeface="Arial" panose="020B0604020202020204" pitchFamily="34" charset="0"/>
              </a:rPr>
              <a:t>BEE Certificate (issued by a Verification Agency accredited by SANAS) and Scorecard or BBBEE QSE/EME sworn Affidavit including scorecard</a:t>
            </a:r>
          </a:p>
          <a:p>
            <a:r>
              <a:rPr lang="en-GB" sz="1600" i="1" dirty="0">
                <a:latin typeface="Arial" panose="020B0604020202020204" pitchFamily="34" charset="0"/>
                <a:ea typeface="Times New Roman" panose="02020603050405020304" pitchFamily="18" charset="0"/>
                <a:cs typeface="Arial" panose="020B0604020202020204" pitchFamily="34" charset="0"/>
              </a:rPr>
              <a:t>E.g.</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p>
            <a:endParaRPr lang="en-ZA" dirty="0"/>
          </a:p>
        </p:txBody>
      </p:sp>
      <p:pic>
        <p:nvPicPr>
          <p:cNvPr id="8" name="Picture 7">
            <a:extLst>
              <a:ext uri="{FF2B5EF4-FFF2-40B4-BE49-F238E27FC236}">
                <a16:creationId xmlns:a16="http://schemas.microsoft.com/office/drawing/2014/main" id="{8825E224-B935-58B0-D81D-BD85102C8EE0}"/>
              </a:ext>
            </a:extLst>
          </p:cNvPr>
          <p:cNvPicPr>
            <a:picLocks noChangeAspect="1"/>
          </p:cNvPicPr>
          <p:nvPr/>
        </p:nvPicPr>
        <p:blipFill>
          <a:blip r:embed="rId2"/>
          <a:stretch>
            <a:fillRect/>
          </a:stretch>
        </p:blipFill>
        <p:spPr>
          <a:xfrm>
            <a:off x="1436216" y="2060848"/>
            <a:ext cx="4891470" cy="4536504"/>
          </a:xfrm>
          <a:prstGeom prst="rect">
            <a:avLst/>
          </a:prstGeom>
        </p:spPr>
      </p:pic>
      <p:sp>
        <p:nvSpPr>
          <p:cNvPr id="9" name="Minus Sign 8">
            <a:extLst>
              <a:ext uri="{FF2B5EF4-FFF2-40B4-BE49-F238E27FC236}">
                <a16:creationId xmlns:a16="http://schemas.microsoft.com/office/drawing/2014/main" id="{51D4579B-25DC-C8EF-0DD8-1CB805426842}"/>
              </a:ext>
            </a:extLst>
          </p:cNvPr>
          <p:cNvSpPr/>
          <p:nvPr/>
        </p:nvSpPr>
        <p:spPr>
          <a:xfrm>
            <a:off x="5436096" y="3861049"/>
            <a:ext cx="504056" cy="216024"/>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2098728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5. Price and preference</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38</a:t>
            </a:fld>
            <a:endParaRPr lang="en-US" dirty="0"/>
          </a:p>
        </p:txBody>
      </p:sp>
      <p:pic>
        <p:nvPicPr>
          <p:cNvPr id="2" name="Picture 1">
            <a:extLst>
              <a:ext uri="{FF2B5EF4-FFF2-40B4-BE49-F238E27FC236}">
                <a16:creationId xmlns:a16="http://schemas.microsoft.com/office/drawing/2014/main" id="{14DF7A57-ABE5-9480-526C-1C2C3690FAF3}"/>
              </a:ext>
            </a:extLst>
          </p:cNvPr>
          <p:cNvPicPr>
            <a:picLocks noChangeAspect="1"/>
          </p:cNvPicPr>
          <p:nvPr/>
        </p:nvPicPr>
        <p:blipFill>
          <a:blip r:embed="rId2"/>
          <a:stretch>
            <a:fillRect/>
          </a:stretch>
        </p:blipFill>
        <p:spPr>
          <a:xfrm>
            <a:off x="1864869" y="671950"/>
            <a:ext cx="4188711" cy="5976664"/>
          </a:xfrm>
          <a:prstGeom prst="rect">
            <a:avLst/>
          </a:prstGeom>
        </p:spPr>
      </p:pic>
      <p:sp>
        <p:nvSpPr>
          <p:cNvPr id="4" name="Minus Sign 3">
            <a:extLst>
              <a:ext uri="{FF2B5EF4-FFF2-40B4-BE49-F238E27FC236}">
                <a16:creationId xmlns:a16="http://schemas.microsoft.com/office/drawing/2014/main" id="{377F3FAA-299F-780C-DAB2-35ACFAC7C9AC}"/>
              </a:ext>
            </a:extLst>
          </p:cNvPr>
          <p:cNvSpPr/>
          <p:nvPr/>
        </p:nvSpPr>
        <p:spPr>
          <a:xfrm>
            <a:off x="3131840" y="2852936"/>
            <a:ext cx="1008112" cy="432048"/>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5" name="Minus Sign 4">
            <a:extLst>
              <a:ext uri="{FF2B5EF4-FFF2-40B4-BE49-F238E27FC236}">
                <a16:creationId xmlns:a16="http://schemas.microsoft.com/office/drawing/2014/main" id="{F2CFD39F-33F5-9499-DFF1-A00912F9CE16}"/>
              </a:ext>
            </a:extLst>
          </p:cNvPr>
          <p:cNvSpPr/>
          <p:nvPr/>
        </p:nvSpPr>
        <p:spPr>
          <a:xfrm>
            <a:off x="3131840" y="2924944"/>
            <a:ext cx="1008112" cy="360040"/>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 name="Minus Sign 6">
            <a:extLst>
              <a:ext uri="{FF2B5EF4-FFF2-40B4-BE49-F238E27FC236}">
                <a16:creationId xmlns:a16="http://schemas.microsoft.com/office/drawing/2014/main" id="{6B7C3A21-139C-2539-FAF9-2015442F2D22}"/>
              </a:ext>
            </a:extLst>
          </p:cNvPr>
          <p:cNvSpPr/>
          <p:nvPr/>
        </p:nvSpPr>
        <p:spPr>
          <a:xfrm>
            <a:off x="3150457" y="5157192"/>
            <a:ext cx="1008112" cy="432048"/>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8" name="Minus Sign 7">
            <a:extLst>
              <a:ext uri="{FF2B5EF4-FFF2-40B4-BE49-F238E27FC236}">
                <a16:creationId xmlns:a16="http://schemas.microsoft.com/office/drawing/2014/main" id="{1CA1D2EE-1D6C-0793-A908-01A52CA4F4B9}"/>
              </a:ext>
            </a:extLst>
          </p:cNvPr>
          <p:cNvSpPr/>
          <p:nvPr/>
        </p:nvSpPr>
        <p:spPr>
          <a:xfrm>
            <a:off x="3203848" y="5301208"/>
            <a:ext cx="1512168" cy="432048"/>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3031910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073A5A-D0CD-4C9A-8F1A-D7352E483CCD}"/>
              </a:ext>
            </a:extLst>
          </p:cNvPr>
          <p:cNvSpPr>
            <a:spLocks noGrp="1"/>
          </p:cNvSpPr>
          <p:nvPr>
            <p:ph type="body" sz="quarter" idx="15"/>
          </p:nvPr>
        </p:nvSpPr>
        <p:spPr/>
        <p:txBody>
          <a:bodyPr>
            <a:normAutofit lnSpcReduction="10000"/>
          </a:bodyPr>
          <a:lstStyle/>
          <a:p>
            <a:r>
              <a:rPr lang="en-ZA" dirty="0"/>
              <a:t>5. Price and preference</a:t>
            </a:r>
          </a:p>
          <a:p>
            <a:endParaRPr lang="en-US" dirty="0"/>
          </a:p>
        </p:txBody>
      </p:sp>
      <p:sp>
        <p:nvSpPr>
          <p:cNvPr id="3" name="Slide Number Placeholder 2"/>
          <p:cNvSpPr>
            <a:spLocks noGrp="1"/>
          </p:cNvSpPr>
          <p:nvPr>
            <p:ph type="sldNum" sz="quarter" idx="16"/>
          </p:nvPr>
        </p:nvSpPr>
        <p:spPr/>
        <p:txBody>
          <a:bodyPr/>
          <a:lstStyle/>
          <a:p>
            <a:fld id="{26064075-3AAB-4C73-8B14-15F5C27661CD}" type="slidenum">
              <a:rPr lang="en-US" smtClean="0"/>
              <a:pPr/>
              <a:t>39</a:t>
            </a:fld>
            <a:endParaRPr lang="en-US" dirty="0"/>
          </a:p>
        </p:txBody>
      </p:sp>
      <p:pic>
        <p:nvPicPr>
          <p:cNvPr id="2" name="Picture 1">
            <a:extLst>
              <a:ext uri="{FF2B5EF4-FFF2-40B4-BE49-F238E27FC236}">
                <a16:creationId xmlns:a16="http://schemas.microsoft.com/office/drawing/2014/main" id="{8538FA50-74FD-E662-F98C-5DD0F56FEDE5}"/>
              </a:ext>
            </a:extLst>
          </p:cNvPr>
          <p:cNvPicPr>
            <a:picLocks noChangeAspect="1"/>
          </p:cNvPicPr>
          <p:nvPr/>
        </p:nvPicPr>
        <p:blipFill>
          <a:blip r:embed="rId3"/>
          <a:stretch>
            <a:fillRect/>
          </a:stretch>
        </p:blipFill>
        <p:spPr>
          <a:xfrm>
            <a:off x="107505" y="656184"/>
            <a:ext cx="4014678" cy="5797371"/>
          </a:xfrm>
          <a:prstGeom prst="rect">
            <a:avLst/>
          </a:prstGeom>
          <a:noFill/>
        </p:spPr>
      </p:pic>
      <p:pic>
        <p:nvPicPr>
          <p:cNvPr id="4" name="Picture 3">
            <a:extLst>
              <a:ext uri="{FF2B5EF4-FFF2-40B4-BE49-F238E27FC236}">
                <a16:creationId xmlns:a16="http://schemas.microsoft.com/office/drawing/2014/main" id="{E873B726-B7E4-41BA-6AF8-3A9D8A9FEDF3}"/>
              </a:ext>
            </a:extLst>
          </p:cNvPr>
          <p:cNvPicPr>
            <a:picLocks noChangeAspect="1"/>
          </p:cNvPicPr>
          <p:nvPr/>
        </p:nvPicPr>
        <p:blipFill>
          <a:blip r:embed="rId4"/>
          <a:stretch>
            <a:fillRect/>
          </a:stretch>
        </p:blipFill>
        <p:spPr>
          <a:xfrm>
            <a:off x="5021819" y="639315"/>
            <a:ext cx="3899729" cy="5756059"/>
          </a:xfrm>
          <a:prstGeom prst="rect">
            <a:avLst/>
          </a:prstGeom>
          <a:noFill/>
        </p:spPr>
      </p:pic>
      <p:sp>
        <p:nvSpPr>
          <p:cNvPr id="5" name="Minus Sign 4">
            <a:extLst>
              <a:ext uri="{FF2B5EF4-FFF2-40B4-BE49-F238E27FC236}">
                <a16:creationId xmlns:a16="http://schemas.microsoft.com/office/drawing/2014/main" id="{DF4C7997-BAC5-27BB-9A98-729C45A0501E}"/>
              </a:ext>
            </a:extLst>
          </p:cNvPr>
          <p:cNvSpPr/>
          <p:nvPr/>
        </p:nvSpPr>
        <p:spPr>
          <a:xfrm>
            <a:off x="1115616" y="657553"/>
            <a:ext cx="1881776" cy="1372993"/>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 name="Minus Sign 6">
            <a:extLst>
              <a:ext uri="{FF2B5EF4-FFF2-40B4-BE49-F238E27FC236}">
                <a16:creationId xmlns:a16="http://schemas.microsoft.com/office/drawing/2014/main" id="{794E0F39-B4CF-0667-0993-4C24CA00A4E0}"/>
              </a:ext>
            </a:extLst>
          </p:cNvPr>
          <p:cNvSpPr/>
          <p:nvPr/>
        </p:nvSpPr>
        <p:spPr>
          <a:xfrm>
            <a:off x="827584" y="27982"/>
            <a:ext cx="3456383" cy="5921298"/>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1876264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2C877CAA-C40D-B143-B9E2-E537E4AA9A41}"/>
              </a:ext>
            </a:extLst>
          </p:cNvPr>
          <p:cNvSpPr>
            <a:spLocks noGrp="1"/>
          </p:cNvSpPr>
          <p:nvPr>
            <p:ph type="body" sz="quarter" idx="13" hasCustomPrompt="1"/>
          </p:nvPr>
        </p:nvSpPr>
        <p:spPr>
          <a:xfrm>
            <a:off x="3635896" y="3140968"/>
            <a:ext cx="4943431" cy="861774"/>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lgn="ctr"/>
            <a:r>
              <a:rPr lang="en-US" sz="2800" dirty="0"/>
              <a:t>6. ATTENDANCE REGISTER &amp; QUESTIONS</a:t>
            </a:r>
          </a:p>
        </p:txBody>
      </p:sp>
      <p:sp>
        <p:nvSpPr>
          <p:cNvPr id="2" name="Slide Number Placeholder 1"/>
          <p:cNvSpPr>
            <a:spLocks noGrp="1"/>
          </p:cNvSpPr>
          <p:nvPr>
            <p:ph type="sldNum" sz="quarter" idx="14"/>
          </p:nvPr>
        </p:nvSpPr>
        <p:spPr/>
        <p:txBody>
          <a:bodyPr/>
          <a:lstStyle/>
          <a:p>
            <a:fld id="{26064075-3AAB-4C73-8B14-15F5C27661CD}" type="slidenum">
              <a:rPr lang="en-US" smtClean="0"/>
              <a:pPr/>
              <a:t>40</a:t>
            </a:fld>
            <a:endParaRPr lang="en-US" dirty="0"/>
          </a:p>
        </p:txBody>
      </p:sp>
    </p:spTree>
    <p:extLst>
      <p:ext uri="{BB962C8B-B14F-4D97-AF65-F5344CB8AC3E}">
        <p14:creationId xmlns:p14="http://schemas.microsoft.com/office/powerpoint/2010/main" val="4004440832"/>
      </p:ext>
    </p:extLst>
  </p:cSld>
  <p:clrMapOvr>
    <a:masterClrMapping/>
  </p:clrMapOvr>
</p:sld>
</file>

<file path=ppt/theme/theme1.xml><?xml version="1.0" encoding="utf-8"?>
<a:theme xmlns:a="http://schemas.openxmlformats.org/drawingml/2006/main" name="1_ACSA">
  <a:themeElements>
    <a:clrScheme name="ACSA">
      <a:dk1>
        <a:srgbClr val="231F20"/>
      </a:dk1>
      <a:lt1>
        <a:sysClr val="window" lastClr="FFFFFF"/>
      </a:lt1>
      <a:dk2>
        <a:srgbClr val="818284"/>
      </a:dk2>
      <a:lt2>
        <a:srgbClr val="C2DCE3"/>
      </a:lt2>
      <a:accent1>
        <a:srgbClr val="006880"/>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CSA">
    <a:dk1>
      <a:srgbClr val="231F20"/>
    </a:dk1>
    <a:lt1>
      <a:sysClr val="window" lastClr="FFFFFF"/>
    </a:lt1>
    <a:dk2>
      <a:srgbClr val="818284"/>
    </a:dk2>
    <a:lt2>
      <a:srgbClr val="C2DCE3"/>
    </a:lt2>
    <a:accent1>
      <a:srgbClr val="006880"/>
    </a:accent1>
    <a:accent2>
      <a:srgbClr val="F58221"/>
    </a:accent2>
    <a:accent3>
      <a:srgbClr val="06AAD3"/>
    </a:accent3>
    <a:accent4>
      <a:srgbClr val="FDAF17"/>
    </a:accent4>
    <a:accent5>
      <a:srgbClr val="59B59E"/>
    </a:accent5>
    <a:accent6>
      <a:srgbClr val="EE2E24"/>
    </a:accent6>
    <a:hlink>
      <a:srgbClr val="00B0F0"/>
    </a:hlink>
    <a:folHlink>
      <a:srgbClr val="7030A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401431-14f0-4f32-9920-dba4e8b36af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F7F5B63C7C314F9BFB9506E9227676" ma:contentTypeVersion="16" ma:contentTypeDescription="Create a new document." ma:contentTypeScope="" ma:versionID="0f1c250a490939ebf90c61443f379d90">
  <xsd:schema xmlns:xsd="http://www.w3.org/2001/XMLSchema" xmlns:xs="http://www.w3.org/2001/XMLSchema" xmlns:p="http://schemas.microsoft.com/office/2006/metadata/properties" xmlns:ns3="6d401431-14f0-4f32-9920-dba4e8b36af5" xmlns:ns4="d5da1127-0b57-4ffd-933d-25437c00bab2" targetNamespace="http://schemas.microsoft.com/office/2006/metadata/properties" ma:root="true" ma:fieldsID="1883cc2129a6184ff5248ef76e306ded" ns3:_="" ns4:_="">
    <xsd:import namespace="6d401431-14f0-4f32-9920-dba4e8b36af5"/>
    <xsd:import namespace="d5da1127-0b57-4ffd-933d-25437c00bab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401431-14f0-4f32-9920-dba4e8b36af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da1127-0b57-4ffd-933d-25437c00ba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9BE2DC-A113-4D74-9AB8-DBC9E253FE71}">
  <ds:schemaRefs>
    <ds:schemaRef ds:uri="http://www.w3.org/XML/1998/namespace"/>
    <ds:schemaRef ds:uri="http://purl.org/dc/terms/"/>
    <ds:schemaRef ds:uri="6d401431-14f0-4f32-9920-dba4e8b36af5"/>
    <ds:schemaRef ds:uri="http://schemas.microsoft.com/office/2006/documentManagement/types"/>
    <ds:schemaRef ds:uri="d5da1127-0b57-4ffd-933d-25437c00bab2"/>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E21244C0-1C3C-4A8A-9C0C-ECE7ADE3A5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401431-14f0-4f32-9920-dba4e8b36af5"/>
    <ds:schemaRef ds:uri="d5da1127-0b57-4ffd-933d-25437c00ba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A43976-96A9-4E84-82D7-DE9AD50334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24670</TotalTime>
  <Words>5732</Words>
  <Application>Microsoft Office PowerPoint</Application>
  <PresentationFormat>On-screen Show (4:3)</PresentationFormat>
  <Paragraphs>1388</Paragraphs>
  <Slides>40</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Arial Black</vt:lpstr>
      <vt:lpstr>Calibri</vt:lpstr>
      <vt:lpstr>Cambria Math</vt:lpstr>
      <vt:lpstr>Courier New</vt:lpstr>
      <vt:lpstr>Symbol</vt:lpstr>
      <vt:lpstr>Tahoma</vt:lpstr>
      <vt:lpstr>Times New Roman</vt:lpstr>
      <vt:lpstr>Wingdings</vt:lpstr>
      <vt:lpstr>1_ACSA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Zeenat Jaffer</dc:creator>
  <cp:lastModifiedBy>Alicia Sekoati</cp:lastModifiedBy>
  <cp:revision>1461</cp:revision>
  <cp:lastPrinted>2016-09-22T08:48:17Z</cp:lastPrinted>
  <dcterms:created xsi:type="dcterms:W3CDTF">2011-01-12T12:11:52Z</dcterms:created>
  <dcterms:modified xsi:type="dcterms:W3CDTF">2025-05-28T13:52:32Z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0x0101001FF7F5B63C7C314F9BFB9506E9227676</vt:lpwstr>
  </property>
  <property fmtid="{D5CDD505-2E9C-101B-9397-08002B2CF9AE}" pid="3" name="MSIP_Label_a11864d1-c16a-45ad-949f-bdea3b8c9e66_Enabled">
    <vt:lpwstr>true</vt:lpwstr>
  </property>
  <property fmtid="{D5CDD505-2E9C-101B-9397-08002B2CF9AE}" pid="4" name="MSIP_Label_a11864d1-c16a-45ad-949f-bdea3b8c9e66_SetDate">
    <vt:lpwstr>2024-11-14T06:39:53Z</vt:lpwstr>
  </property>
  <property fmtid="{D5CDD505-2E9C-101B-9397-08002B2CF9AE}" pid="5" name="MSIP_Label_a11864d1-c16a-45ad-949f-bdea3b8c9e66_Method">
    <vt:lpwstr>Standard</vt:lpwstr>
  </property>
  <property fmtid="{D5CDD505-2E9C-101B-9397-08002B2CF9AE}" pid="6" name="MSIP_Label_a11864d1-c16a-45ad-949f-bdea3b8c9e66_Name">
    <vt:lpwstr>Confidential</vt:lpwstr>
  </property>
  <property fmtid="{D5CDD505-2E9C-101B-9397-08002B2CF9AE}" pid="7" name="MSIP_Label_a11864d1-c16a-45ad-949f-bdea3b8c9e66_SiteId">
    <vt:lpwstr>fb62d46e-e86e-4673-ba82-b27b61d8202b</vt:lpwstr>
  </property>
  <property fmtid="{D5CDD505-2E9C-101B-9397-08002B2CF9AE}" pid="8" name="MSIP_Label_a11864d1-c16a-45ad-949f-bdea3b8c9e66_ActionId">
    <vt:lpwstr>e640c5a4-aadb-4186-acf3-2d439e1aa512</vt:lpwstr>
  </property>
  <property fmtid="{D5CDD505-2E9C-101B-9397-08002B2CF9AE}" pid="9" name="MSIP_Label_a11864d1-c16a-45ad-949f-bdea3b8c9e66_ContentBits">
    <vt:lpwstr>3</vt:lpwstr>
  </property>
</Properties>
</file>