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02" r:id="rId2"/>
    <p:sldMasterId id="2147483842" r:id="rId3"/>
  </p:sldMasterIdLst>
  <p:notesMasterIdLst>
    <p:notesMasterId r:id="rId14"/>
  </p:notesMasterIdLst>
  <p:handoutMasterIdLst>
    <p:handoutMasterId r:id="rId15"/>
  </p:handoutMasterIdLst>
  <p:sldIdLst>
    <p:sldId id="295" r:id="rId4"/>
    <p:sldId id="839" r:id="rId5"/>
    <p:sldId id="840" r:id="rId6"/>
    <p:sldId id="462" r:id="rId7"/>
    <p:sldId id="5124" r:id="rId8"/>
    <p:sldId id="5125" r:id="rId9"/>
    <p:sldId id="5126" r:id="rId10"/>
    <p:sldId id="5127" r:id="rId11"/>
    <p:sldId id="5128" r:id="rId12"/>
    <p:sldId id="302" r:id="rId13"/>
  </p:sldIdLst>
  <p:sldSz cx="9144000" cy="6858000" type="screen4x3"/>
  <p:notesSz cx="9296400" cy="7010400"/>
  <p:defaultTextStyle>
    <a:defPPr>
      <a:defRPr lang="en-Z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orient="horz" pos="3657">
          <p15:clr>
            <a:srgbClr val="A4A3A4"/>
          </p15:clr>
        </p15:guide>
        <p15:guide id="4" orient="horz" pos="1752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3475">
          <p15:clr>
            <a:srgbClr val="A4A3A4"/>
          </p15:clr>
        </p15:guide>
        <p15:guide id="7" pos="5556">
          <p15:clr>
            <a:srgbClr val="A4A3A4"/>
          </p15:clr>
        </p15:guide>
        <p15:guide id="8" pos="5420">
          <p15:clr>
            <a:srgbClr val="A4A3A4"/>
          </p15:clr>
        </p15:guide>
        <p15:guide id="9" pos="340">
          <p15:clr>
            <a:srgbClr val="A4A3A4"/>
          </p15:clr>
        </p15:guide>
        <p15:guide id="10" pos="576">
          <p15:clr>
            <a:srgbClr val="A4A3A4"/>
          </p15:clr>
        </p15:guide>
        <p15:guide id="11" pos="41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ny Babulall" initials="LB" lastIdx="20" clrIdx="0"/>
  <p:cmAuthor id="1" name="Lushel Kisten" initials="LK" lastIdx="2" clrIdx="1">
    <p:extLst>
      <p:ext uri="{19B8F6BF-5375-455C-9EA6-DF929625EA0E}">
        <p15:presenceInfo xmlns:p15="http://schemas.microsoft.com/office/powerpoint/2012/main" userId="S::KistenL@eskom.co.za::340ca0bc-6301-4287-9478-83ea3de105ce" providerId="AD"/>
      </p:ext>
    </p:extLst>
  </p:cmAuthor>
  <p:cmAuthor id="2" name="Mxolisi Xaba" initials="MX" lastIdx="2" clrIdx="2">
    <p:extLst>
      <p:ext uri="{19B8F6BF-5375-455C-9EA6-DF929625EA0E}">
        <p15:presenceInfo xmlns:p15="http://schemas.microsoft.com/office/powerpoint/2012/main" userId="S::XabaMN@eskom.co.za::f71a6e31-0ed9-47da-bfd8-566c6cfec9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FF3300"/>
    <a:srgbClr val="C0C0C0"/>
    <a:srgbClr val="00FF00"/>
    <a:srgbClr val="660033"/>
    <a:srgbClr val="000000"/>
    <a:srgbClr val="660066"/>
    <a:srgbClr val="FFFF99"/>
    <a:srgbClr val="CC0000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3792" autoAdjust="0"/>
  </p:normalViewPr>
  <p:slideViewPr>
    <p:cSldViewPr snapToObjects="1">
      <p:cViewPr varScale="1">
        <p:scale>
          <a:sx n="55" d="100"/>
          <a:sy n="55" d="100"/>
        </p:scale>
        <p:origin x="1624" y="36"/>
      </p:cViewPr>
      <p:guideLst>
        <p:guide orient="horz" pos="1253"/>
        <p:guide orient="horz" pos="890"/>
        <p:guide orient="horz" pos="3657"/>
        <p:guide orient="horz" pos="1752"/>
        <p:guide orient="horz" pos="4156"/>
        <p:guide orient="horz" pos="3475"/>
        <p:guide pos="5556"/>
        <p:guide pos="5420"/>
        <p:guide pos="340"/>
        <p:guide pos="576"/>
        <p:guide pos="41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84"/>
    </p:cViewPr>
  </p:sorterViewPr>
  <p:notesViewPr>
    <p:cSldViewPr snapToObjects="1">
      <p:cViewPr varScale="1">
        <p:scale>
          <a:sx n="73" d="100"/>
          <a:sy n="73" d="100"/>
        </p:scale>
        <p:origin x="-1932" y="-96"/>
      </p:cViewPr>
      <p:guideLst>
        <p:guide orient="horz" pos="2208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xolisi Xaba" userId="f71a6e31-0ed9-47da-bfd8-566c6cfec944" providerId="ADAL" clId="{B7F64E94-3945-40B7-8930-ED02DCDCBFCF}"/>
    <pc:docChg chg="custSel modSld delMainMaster">
      <pc:chgData name="Mxolisi Xaba" userId="f71a6e31-0ed9-47da-bfd8-566c6cfec944" providerId="ADAL" clId="{B7F64E94-3945-40B7-8930-ED02DCDCBFCF}" dt="2026-10-13T05:40:02.624" v="245" actId="5793"/>
      <pc:docMkLst>
        <pc:docMk/>
      </pc:docMkLst>
      <pc:sldChg chg="modSp mod">
        <pc:chgData name="Mxolisi Xaba" userId="f71a6e31-0ed9-47da-bfd8-566c6cfec944" providerId="ADAL" clId="{B7F64E94-3945-40B7-8930-ED02DCDCBFCF}" dt="2026-10-13T05:36:34.503" v="70" actId="20577"/>
        <pc:sldMkLst>
          <pc:docMk/>
          <pc:sldMk cId="335524044" sldId="295"/>
        </pc:sldMkLst>
        <pc:spChg chg="mod">
          <ac:chgData name="Mxolisi Xaba" userId="f71a6e31-0ed9-47da-bfd8-566c6cfec944" providerId="ADAL" clId="{B7F64E94-3945-40B7-8930-ED02DCDCBFCF}" dt="2026-10-13T05:36:14.051" v="60" actId="20577"/>
          <ac:spMkLst>
            <pc:docMk/>
            <pc:sldMk cId="335524044" sldId="295"/>
            <ac:spMk id="2" creationId="{5D783981-0676-B4BE-E2C1-016DCD399BF1}"/>
          </ac:spMkLst>
        </pc:spChg>
        <pc:spChg chg="mod">
          <ac:chgData name="Mxolisi Xaba" userId="f71a6e31-0ed9-47da-bfd8-566c6cfec944" providerId="ADAL" clId="{B7F64E94-3945-40B7-8930-ED02DCDCBFCF}" dt="2026-10-13T05:36:34.503" v="70" actId="20577"/>
          <ac:spMkLst>
            <pc:docMk/>
            <pc:sldMk cId="335524044" sldId="295"/>
            <ac:spMk id="3" creationId="{D8BACADA-DE41-379E-EBA9-025F5F59D21B}"/>
          </ac:spMkLst>
        </pc:spChg>
      </pc:sldChg>
      <pc:sldChg chg="modSp mod">
        <pc:chgData name="Mxolisi Xaba" userId="f71a6e31-0ed9-47da-bfd8-566c6cfec944" providerId="ADAL" clId="{B7F64E94-3945-40B7-8930-ED02DCDCBFCF}" dt="2026-10-13T05:37:20.193" v="88" actId="20577"/>
        <pc:sldMkLst>
          <pc:docMk/>
          <pc:sldMk cId="364957710" sldId="462"/>
        </pc:sldMkLst>
        <pc:spChg chg="mod">
          <ac:chgData name="Mxolisi Xaba" userId="f71a6e31-0ed9-47da-bfd8-566c6cfec944" providerId="ADAL" clId="{B7F64E94-3945-40B7-8930-ED02DCDCBFCF}" dt="2026-10-13T05:37:20.193" v="88" actId="20577"/>
          <ac:spMkLst>
            <pc:docMk/>
            <pc:sldMk cId="364957710" sldId="462"/>
            <ac:spMk id="4" creationId="{00000000-0000-0000-0000-000000000000}"/>
          </ac:spMkLst>
        </pc:spChg>
      </pc:sldChg>
      <pc:sldChg chg="modSp mod">
        <pc:chgData name="Mxolisi Xaba" userId="f71a6e31-0ed9-47da-bfd8-566c6cfec944" providerId="ADAL" clId="{B7F64E94-3945-40B7-8930-ED02DCDCBFCF}" dt="2026-10-13T05:36:55.836" v="76" actId="20577"/>
        <pc:sldMkLst>
          <pc:docMk/>
          <pc:sldMk cId="2139121928" sldId="839"/>
        </pc:sldMkLst>
        <pc:spChg chg="mod">
          <ac:chgData name="Mxolisi Xaba" userId="f71a6e31-0ed9-47da-bfd8-566c6cfec944" providerId="ADAL" clId="{B7F64E94-3945-40B7-8930-ED02DCDCBFCF}" dt="2026-10-13T05:36:55.836" v="76" actId="20577"/>
          <ac:spMkLst>
            <pc:docMk/>
            <pc:sldMk cId="2139121928" sldId="839"/>
            <ac:spMk id="15374" creationId="{00000000-0000-0000-0000-000000000000}"/>
          </ac:spMkLst>
        </pc:spChg>
      </pc:sldChg>
      <pc:sldChg chg="modSp mod">
        <pc:chgData name="Mxolisi Xaba" userId="f71a6e31-0ed9-47da-bfd8-566c6cfec944" providerId="ADAL" clId="{B7F64E94-3945-40B7-8930-ED02DCDCBFCF}" dt="2026-10-13T05:37:07.423" v="82" actId="20577"/>
        <pc:sldMkLst>
          <pc:docMk/>
          <pc:sldMk cId="2673012907" sldId="840"/>
        </pc:sldMkLst>
        <pc:spChg chg="mod">
          <ac:chgData name="Mxolisi Xaba" userId="f71a6e31-0ed9-47da-bfd8-566c6cfec944" providerId="ADAL" clId="{B7F64E94-3945-40B7-8930-ED02DCDCBFCF}" dt="2026-10-13T05:37:07.423" v="82" actId="20577"/>
          <ac:spMkLst>
            <pc:docMk/>
            <pc:sldMk cId="2673012907" sldId="840"/>
            <ac:spMk id="5" creationId="{00000000-0000-0000-0000-000000000000}"/>
          </ac:spMkLst>
        </pc:spChg>
      </pc:sldChg>
      <pc:sldChg chg="modSp mod">
        <pc:chgData name="Mxolisi Xaba" userId="f71a6e31-0ed9-47da-bfd8-566c6cfec944" providerId="ADAL" clId="{B7F64E94-3945-40B7-8930-ED02DCDCBFCF}" dt="2026-10-13T05:37:31.527" v="94" actId="20577"/>
        <pc:sldMkLst>
          <pc:docMk/>
          <pc:sldMk cId="162462526" sldId="5124"/>
        </pc:sldMkLst>
        <pc:spChg chg="mod">
          <ac:chgData name="Mxolisi Xaba" userId="f71a6e31-0ed9-47da-bfd8-566c6cfec944" providerId="ADAL" clId="{B7F64E94-3945-40B7-8930-ED02DCDCBFCF}" dt="2026-10-13T05:37:31.527" v="94" actId="20577"/>
          <ac:spMkLst>
            <pc:docMk/>
            <pc:sldMk cId="162462526" sldId="5124"/>
            <ac:spMk id="4" creationId="{57B4BC74-0A9F-6382-A6DB-E2B6308B2BF9}"/>
          </ac:spMkLst>
        </pc:spChg>
      </pc:sldChg>
      <pc:sldChg chg="modSp mod">
        <pc:chgData name="Mxolisi Xaba" userId="f71a6e31-0ed9-47da-bfd8-566c6cfec944" providerId="ADAL" clId="{B7F64E94-3945-40B7-8930-ED02DCDCBFCF}" dt="2026-10-13T05:38:21.295" v="148" actId="20577"/>
        <pc:sldMkLst>
          <pc:docMk/>
          <pc:sldMk cId="1566563035" sldId="5125"/>
        </pc:sldMkLst>
        <pc:spChg chg="mod">
          <ac:chgData name="Mxolisi Xaba" userId="f71a6e31-0ed9-47da-bfd8-566c6cfec944" providerId="ADAL" clId="{B7F64E94-3945-40B7-8930-ED02DCDCBFCF}" dt="2026-10-13T05:38:21.295" v="148" actId="20577"/>
          <ac:spMkLst>
            <pc:docMk/>
            <pc:sldMk cId="1566563035" sldId="5125"/>
            <ac:spMk id="3" creationId="{E92C5B9D-0C81-F7BB-A9E1-77C1BEF8FCE9}"/>
          </ac:spMkLst>
        </pc:spChg>
        <pc:spChg chg="mod">
          <ac:chgData name="Mxolisi Xaba" userId="f71a6e31-0ed9-47da-bfd8-566c6cfec944" providerId="ADAL" clId="{B7F64E94-3945-40B7-8930-ED02DCDCBFCF}" dt="2026-10-13T05:37:42.940" v="100" actId="20577"/>
          <ac:spMkLst>
            <pc:docMk/>
            <pc:sldMk cId="1566563035" sldId="5125"/>
            <ac:spMk id="4" creationId="{4D3363BA-6A1B-37B9-3934-BF3DEABF6027}"/>
          </ac:spMkLst>
        </pc:spChg>
      </pc:sldChg>
      <pc:sldChg chg="modSp mod">
        <pc:chgData name="Mxolisi Xaba" userId="f71a6e31-0ed9-47da-bfd8-566c6cfec944" providerId="ADAL" clId="{B7F64E94-3945-40B7-8930-ED02DCDCBFCF}" dt="2026-10-13T05:38:34.060" v="154" actId="20577"/>
        <pc:sldMkLst>
          <pc:docMk/>
          <pc:sldMk cId="3946617328" sldId="5126"/>
        </pc:sldMkLst>
        <pc:spChg chg="mod">
          <ac:chgData name="Mxolisi Xaba" userId="f71a6e31-0ed9-47da-bfd8-566c6cfec944" providerId="ADAL" clId="{B7F64E94-3945-40B7-8930-ED02DCDCBFCF}" dt="2026-10-13T05:38:34.060" v="154" actId="20577"/>
          <ac:spMkLst>
            <pc:docMk/>
            <pc:sldMk cId="3946617328" sldId="5126"/>
            <ac:spMk id="4" creationId="{E359B8CD-CA6C-7ED4-FAB2-0B531BCEBC13}"/>
          </ac:spMkLst>
        </pc:spChg>
      </pc:sldChg>
      <pc:sldChg chg="modSp mod">
        <pc:chgData name="Mxolisi Xaba" userId="f71a6e31-0ed9-47da-bfd8-566c6cfec944" providerId="ADAL" clId="{B7F64E94-3945-40B7-8930-ED02DCDCBFCF}" dt="2026-10-13T05:40:02.624" v="245" actId="5793"/>
        <pc:sldMkLst>
          <pc:docMk/>
          <pc:sldMk cId="2471650415" sldId="5127"/>
        </pc:sldMkLst>
        <pc:spChg chg="mod">
          <ac:chgData name="Mxolisi Xaba" userId="f71a6e31-0ed9-47da-bfd8-566c6cfec944" providerId="ADAL" clId="{B7F64E94-3945-40B7-8930-ED02DCDCBFCF}" dt="2026-10-13T05:40:02.624" v="245" actId="5793"/>
          <ac:spMkLst>
            <pc:docMk/>
            <pc:sldMk cId="2471650415" sldId="5127"/>
            <ac:spMk id="3" creationId="{F8199D9E-62BC-596D-5717-9802DB732F97}"/>
          </ac:spMkLst>
        </pc:spChg>
        <pc:spChg chg="mod">
          <ac:chgData name="Mxolisi Xaba" userId="f71a6e31-0ed9-47da-bfd8-566c6cfec944" providerId="ADAL" clId="{B7F64E94-3945-40B7-8930-ED02DCDCBFCF}" dt="2026-10-13T05:38:51.652" v="160" actId="20577"/>
          <ac:spMkLst>
            <pc:docMk/>
            <pc:sldMk cId="2471650415" sldId="5127"/>
            <ac:spMk id="4" creationId="{A8BC55E9-05EE-C562-2CD2-BAAD3DF97611}"/>
          </ac:spMkLst>
        </pc:spChg>
      </pc:sldChg>
      <pc:sldChg chg="modSp mod">
        <pc:chgData name="Mxolisi Xaba" userId="f71a6e31-0ed9-47da-bfd8-566c6cfec944" providerId="ADAL" clId="{B7F64E94-3945-40B7-8930-ED02DCDCBFCF}" dt="2026-10-13T05:39:25.136" v="178" actId="20577"/>
        <pc:sldMkLst>
          <pc:docMk/>
          <pc:sldMk cId="699786197" sldId="5128"/>
        </pc:sldMkLst>
        <pc:spChg chg="mod">
          <ac:chgData name="Mxolisi Xaba" userId="f71a6e31-0ed9-47da-bfd8-566c6cfec944" providerId="ADAL" clId="{B7F64E94-3945-40B7-8930-ED02DCDCBFCF}" dt="2026-10-13T05:39:25.136" v="178" actId="20577"/>
          <ac:spMkLst>
            <pc:docMk/>
            <pc:sldMk cId="699786197" sldId="5128"/>
            <ac:spMk id="4" creationId="{1D8D0373-1052-0095-3750-BE20A29C4018}"/>
          </ac:spMkLst>
        </pc:spChg>
      </pc:sldChg>
      <pc:sldMasterChg chg="del delSldLayout">
        <pc:chgData name="Mxolisi Xaba" userId="f71a6e31-0ed9-47da-bfd8-566c6cfec944" providerId="ADAL" clId="{B7F64E94-3945-40B7-8930-ED02DCDCBFCF}" dt="2026-10-13T05:35:44.876" v="21"/>
        <pc:sldMasterMkLst>
          <pc:docMk/>
          <pc:sldMasterMk cId="2052518157" sldId="2147483774"/>
        </pc:sldMasterMkLst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4125268920" sldId="2147483775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397096606" sldId="2147483776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3911244116" sldId="2147483777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2747087766" sldId="2147483778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652820696" sldId="2147483779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1438932135" sldId="2147483780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2137052220" sldId="2147483781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430351782" sldId="2147483782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2347376477" sldId="2147483783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1509096746" sldId="2147483784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4010727373" sldId="2147483785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052518157" sldId="2147483774"/>
            <pc:sldLayoutMk cId="334393143" sldId="2147483786"/>
          </pc:sldLayoutMkLst>
        </pc:sldLayoutChg>
      </pc:sldMasterChg>
      <pc:sldMasterChg chg="del delSldLayout">
        <pc:chgData name="Mxolisi Xaba" userId="f71a6e31-0ed9-47da-bfd8-566c6cfec944" providerId="ADAL" clId="{B7F64E94-3945-40B7-8930-ED02DCDCBFCF}" dt="2026-10-13T05:35:44.876" v="21"/>
        <pc:sldMasterMkLst>
          <pc:docMk/>
          <pc:sldMasterMk cId="2533976671" sldId="2147483787"/>
        </pc:sldMasterMkLst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2982384314" sldId="2147483788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17654272" sldId="2147483789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494054973" sldId="2147483790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349246764" sldId="2147483791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3075142124" sldId="2147483792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2763719592" sldId="2147483793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1431545335" sldId="2147483794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736566337" sldId="2147483795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830326949" sldId="2147483796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1559797822" sldId="2147483797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1732803612" sldId="2147483798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2533976671" sldId="2147483787"/>
            <pc:sldLayoutMk cId="1248832510" sldId="2147483799"/>
          </pc:sldLayoutMkLst>
        </pc:sldLayoutChg>
      </pc:sldMasterChg>
      <pc:sldMasterChg chg="del delSldLayout">
        <pc:chgData name="Mxolisi Xaba" userId="f71a6e31-0ed9-47da-bfd8-566c6cfec944" providerId="ADAL" clId="{B7F64E94-3945-40B7-8930-ED02DCDCBFCF}" dt="2026-10-13T05:35:44.876" v="21"/>
        <pc:sldMasterMkLst>
          <pc:docMk/>
          <pc:sldMasterMk cId="1024168589" sldId="2147483815"/>
        </pc:sldMasterMkLst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2154234567" sldId="2147483816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26776810" sldId="2147483817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131464528" sldId="2147483818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3787083903" sldId="2147483819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628178265" sldId="2147483820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3267433479" sldId="2147483821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610720683" sldId="2147483822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3386833790" sldId="2147483823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3608780340" sldId="2147483824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3390878853" sldId="2147483825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371229506" sldId="2147483826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2487842543" sldId="2147483827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1024168589" sldId="2147483815"/>
            <pc:sldLayoutMk cId="3354176387" sldId="2147483828"/>
          </pc:sldLayoutMkLst>
        </pc:sldLayoutChg>
      </pc:sldMasterChg>
      <pc:sldMasterChg chg="del delSldLayout">
        <pc:chgData name="Mxolisi Xaba" userId="f71a6e31-0ed9-47da-bfd8-566c6cfec944" providerId="ADAL" clId="{B7F64E94-3945-40B7-8930-ED02DCDCBFCF}" dt="2026-10-13T05:35:44.876" v="21"/>
        <pc:sldMasterMkLst>
          <pc:docMk/>
          <pc:sldMasterMk cId="3533779929" sldId="2147483836"/>
        </pc:sldMasterMkLst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3533779929" sldId="2147483836"/>
            <pc:sldLayoutMk cId="760949851" sldId="2147483837"/>
          </pc:sldLayoutMkLst>
        </pc:sldLayoutChg>
        <pc:sldLayoutChg chg="del">
          <pc:chgData name="Mxolisi Xaba" userId="f71a6e31-0ed9-47da-bfd8-566c6cfec944" providerId="ADAL" clId="{B7F64E94-3945-40B7-8930-ED02DCDCBFCF}" dt="2026-10-13T05:35:44.876" v="21"/>
          <pc:sldLayoutMkLst>
            <pc:docMk/>
            <pc:sldMasterMk cId="3533779929" sldId="2147483836"/>
            <pc:sldLayoutMk cId="987939570" sldId="2147483838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CD3B46-EBCB-4B32-B439-2E203317D9F5}" type="doc">
      <dgm:prSet loTypeId="urn:microsoft.com/office/officeart/2005/8/layout/cycle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D5E55B40-CEA5-4D22-BD3C-8BDCCE7E3A4E}">
      <dgm:prSet phldrT="[Text]" custT="1"/>
      <dgm:spPr/>
      <dgm:t>
        <a:bodyPr/>
        <a:lstStyle/>
        <a:p>
          <a:r>
            <a:rPr lang="en-ZA" sz="1400" dirty="0"/>
            <a:t>Z – Zero Harm </a:t>
          </a:r>
          <a:endParaRPr lang="en-GB" sz="1400" dirty="0"/>
        </a:p>
      </dgm:t>
    </dgm:pt>
    <dgm:pt modelId="{0836AC71-71F5-441A-927F-CFC861009F6F}" type="parTrans" cxnId="{61AED37B-5415-4055-B371-D87075EB5ED0}">
      <dgm:prSet/>
      <dgm:spPr/>
      <dgm:t>
        <a:bodyPr/>
        <a:lstStyle/>
        <a:p>
          <a:endParaRPr lang="en-GB" sz="2000"/>
        </a:p>
      </dgm:t>
    </dgm:pt>
    <dgm:pt modelId="{815D4191-0B11-48AC-A043-FDF8BDE2A482}" type="sibTrans" cxnId="{61AED37B-5415-4055-B371-D87075EB5ED0}">
      <dgm:prSet/>
      <dgm:spPr/>
      <dgm:t>
        <a:bodyPr/>
        <a:lstStyle/>
        <a:p>
          <a:endParaRPr lang="en-GB" sz="2000"/>
        </a:p>
      </dgm:t>
    </dgm:pt>
    <dgm:pt modelId="{C12DCE2A-35EE-4AEE-8A8D-834A90E16ADB}">
      <dgm:prSet/>
      <dgm:spPr/>
      <dgm:t>
        <a:bodyPr/>
        <a:lstStyle/>
        <a:p>
          <a:r>
            <a:rPr lang="en-ZA" dirty="0"/>
            <a:t>I – Integrity</a:t>
          </a:r>
        </a:p>
      </dgm:t>
    </dgm:pt>
    <dgm:pt modelId="{A15505A3-42F7-480F-9D28-EA9E6B9471AC}" type="parTrans" cxnId="{2B161578-2125-49A6-B949-0C116371B5E5}">
      <dgm:prSet/>
      <dgm:spPr/>
      <dgm:t>
        <a:bodyPr/>
        <a:lstStyle/>
        <a:p>
          <a:endParaRPr lang="en-GB"/>
        </a:p>
      </dgm:t>
    </dgm:pt>
    <dgm:pt modelId="{63DBDBDD-AE7C-48B8-947F-07881F86C9BE}" type="sibTrans" cxnId="{2B161578-2125-49A6-B949-0C116371B5E5}">
      <dgm:prSet/>
      <dgm:spPr/>
      <dgm:t>
        <a:bodyPr/>
        <a:lstStyle/>
        <a:p>
          <a:endParaRPr lang="en-GB"/>
        </a:p>
      </dgm:t>
    </dgm:pt>
    <dgm:pt modelId="{4DA43050-6983-4378-8041-DD6BB8B305FB}">
      <dgm:prSet/>
      <dgm:spPr/>
      <dgm:t>
        <a:bodyPr/>
        <a:lstStyle/>
        <a:p>
          <a:r>
            <a:rPr lang="en-ZA" dirty="0"/>
            <a:t>I – Innovation</a:t>
          </a:r>
        </a:p>
      </dgm:t>
    </dgm:pt>
    <dgm:pt modelId="{097847B8-5103-4DFC-9324-D1D6B25029D4}" type="parTrans" cxnId="{D9AA87BB-F097-446A-AED7-A710E8E164CE}">
      <dgm:prSet/>
      <dgm:spPr/>
      <dgm:t>
        <a:bodyPr/>
        <a:lstStyle/>
        <a:p>
          <a:endParaRPr lang="en-GB"/>
        </a:p>
      </dgm:t>
    </dgm:pt>
    <dgm:pt modelId="{8F35F35E-7EC8-49E5-A1EC-D4862B4619DC}" type="sibTrans" cxnId="{D9AA87BB-F097-446A-AED7-A710E8E164CE}">
      <dgm:prSet/>
      <dgm:spPr/>
      <dgm:t>
        <a:bodyPr/>
        <a:lstStyle/>
        <a:p>
          <a:endParaRPr lang="en-GB"/>
        </a:p>
      </dgm:t>
    </dgm:pt>
    <dgm:pt modelId="{D86A10CF-F24B-416D-AB5E-52C10C33D3D2}">
      <dgm:prSet/>
      <dgm:spPr/>
      <dgm:t>
        <a:bodyPr/>
        <a:lstStyle/>
        <a:p>
          <a:r>
            <a:rPr lang="en-ZA" dirty="0"/>
            <a:t>S – Sinobuntu (we are humane, caring) </a:t>
          </a:r>
        </a:p>
      </dgm:t>
    </dgm:pt>
    <dgm:pt modelId="{AF6C6393-5F03-44FE-AD7E-D3A9BFEAFE61}" type="parTrans" cxnId="{56934F99-A14B-4921-947E-0F479B696253}">
      <dgm:prSet/>
      <dgm:spPr/>
      <dgm:t>
        <a:bodyPr/>
        <a:lstStyle/>
        <a:p>
          <a:endParaRPr lang="en-GB"/>
        </a:p>
      </dgm:t>
    </dgm:pt>
    <dgm:pt modelId="{16CA6896-D300-40F1-875D-0516A900D5B2}" type="sibTrans" cxnId="{56934F99-A14B-4921-947E-0F479B696253}">
      <dgm:prSet/>
      <dgm:spPr/>
      <dgm:t>
        <a:bodyPr/>
        <a:lstStyle/>
        <a:p>
          <a:endParaRPr lang="en-GB"/>
        </a:p>
      </dgm:t>
    </dgm:pt>
    <dgm:pt modelId="{1E27BC8C-A57F-48B5-94A4-E2312157FC4A}">
      <dgm:prSet/>
      <dgm:spPr/>
      <dgm:t>
        <a:bodyPr/>
        <a:lstStyle/>
        <a:p>
          <a:r>
            <a:rPr lang="en-ZA" dirty="0"/>
            <a:t>C – Customer Satisfaction </a:t>
          </a:r>
        </a:p>
      </dgm:t>
    </dgm:pt>
    <dgm:pt modelId="{535CD8B4-EB8B-46DE-A414-16F417DD969C}" type="parTrans" cxnId="{36CB4C5D-F531-4C9F-8351-3FFB881507C0}">
      <dgm:prSet/>
      <dgm:spPr/>
      <dgm:t>
        <a:bodyPr/>
        <a:lstStyle/>
        <a:p>
          <a:endParaRPr lang="en-GB"/>
        </a:p>
      </dgm:t>
    </dgm:pt>
    <dgm:pt modelId="{47E690C1-605E-4B3D-9603-7E1F2D6B9B6F}" type="sibTrans" cxnId="{36CB4C5D-F531-4C9F-8351-3FFB881507C0}">
      <dgm:prSet/>
      <dgm:spPr/>
      <dgm:t>
        <a:bodyPr/>
        <a:lstStyle/>
        <a:p>
          <a:endParaRPr lang="en-GB"/>
        </a:p>
      </dgm:t>
    </dgm:pt>
    <dgm:pt modelId="{120D725A-F241-4CC9-A371-751C08CFDAD2}">
      <dgm:prSet/>
      <dgm:spPr/>
      <dgm:t>
        <a:bodyPr/>
        <a:lstStyle/>
        <a:p>
          <a:r>
            <a:rPr lang="en-ZA" dirty="0"/>
            <a:t>E – Excellence </a:t>
          </a:r>
        </a:p>
      </dgm:t>
    </dgm:pt>
    <dgm:pt modelId="{CD8C252D-EE9A-47BB-884A-D892361704A2}" type="parTrans" cxnId="{F16282AE-C67E-4AB2-ACFC-5C843650FB99}">
      <dgm:prSet/>
      <dgm:spPr/>
      <dgm:t>
        <a:bodyPr/>
        <a:lstStyle/>
        <a:p>
          <a:endParaRPr lang="en-GB"/>
        </a:p>
      </dgm:t>
    </dgm:pt>
    <dgm:pt modelId="{04A61324-BE09-4D8C-84E0-EBB9F21FB8EE}" type="sibTrans" cxnId="{F16282AE-C67E-4AB2-ACFC-5C843650FB99}">
      <dgm:prSet/>
      <dgm:spPr/>
      <dgm:t>
        <a:bodyPr/>
        <a:lstStyle/>
        <a:p>
          <a:endParaRPr lang="en-GB"/>
        </a:p>
      </dgm:t>
    </dgm:pt>
    <dgm:pt modelId="{D3603434-E9FC-46C9-98A9-A7C665D0CAE7}" type="pres">
      <dgm:prSet presAssocID="{78CD3B46-EBCB-4B32-B439-2E203317D9F5}" presName="Name0" presStyleCnt="0">
        <dgm:presLayoutVars>
          <dgm:dir/>
          <dgm:resizeHandles val="exact"/>
        </dgm:presLayoutVars>
      </dgm:prSet>
      <dgm:spPr/>
    </dgm:pt>
    <dgm:pt modelId="{DCEE6325-4A2D-445B-B00C-83E434B099DC}" type="pres">
      <dgm:prSet presAssocID="{78CD3B46-EBCB-4B32-B439-2E203317D9F5}" presName="cycle" presStyleCnt="0"/>
      <dgm:spPr/>
    </dgm:pt>
    <dgm:pt modelId="{BAAA632B-4574-466E-A797-9C1B867FFB20}" type="pres">
      <dgm:prSet presAssocID="{D5E55B40-CEA5-4D22-BD3C-8BDCCE7E3A4E}" presName="nodeFirstNode" presStyleLbl="node1" presStyleIdx="0" presStyleCnt="6" custRadScaleRad="98262">
        <dgm:presLayoutVars>
          <dgm:bulletEnabled val="1"/>
        </dgm:presLayoutVars>
      </dgm:prSet>
      <dgm:spPr/>
    </dgm:pt>
    <dgm:pt modelId="{7A6CB0B6-63A6-4365-9814-5C29D72FB417}" type="pres">
      <dgm:prSet presAssocID="{815D4191-0B11-48AC-A043-FDF8BDE2A482}" presName="sibTransFirstNode" presStyleLbl="bgShp" presStyleIdx="0" presStyleCnt="1"/>
      <dgm:spPr/>
    </dgm:pt>
    <dgm:pt modelId="{43E252AA-4086-443F-99AF-176C7F4CD8BC}" type="pres">
      <dgm:prSet presAssocID="{C12DCE2A-35EE-4AEE-8A8D-834A90E16ADB}" presName="nodeFollowingNodes" presStyleLbl="node1" presStyleIdx="1" presStyleCnt="6">
        <dgm:presLayoutVars>
          <dgm:bulletEnabled val="1"/>
        </dgm:presLayoutVars>
      </dgm:prSet>
      <dgm:spPr/>
    </dgm:pt>
    <dgm:pt modelId="{24CACCB0-9275-4DE6-A67B-85AFD098504B}" type="pres">
      <dgm:prSet presAssocID="{4DA43050-6983-4378-8041-DD6BB8B305FB}" presName="nodeFollowingNodes" presStyleLbl="node1" presStyleIdx="2" presStyleCnt="6">
        <dgm:presLayoutVars>
          <dgm:bulletEnabled val="1"/>
        </dgm:presLayoutVars>
      </dgm:prSet>
      <dgm:spPr/>
    </dgm:pt>
    <dgm:pt modelId="{F7DBD599-A87C-4593-BFF3-FBED39C2E087}" type="pres">
      <dgm:prSet presAssocID="{D86A10CF-F24B-416D-AB5E-52C10C33D3D2}" presName="nodeFollowingNodes" presStyleLbl="node1" presStyleIdx="3" presStyleCnt="6">
        <dgm:presLayoutVars>
          <dgm:bulletEnabled val="1"/>
        </dgm:presLayoutVars>
      </dgm:prSet>
      <dgm:spPr/>
    </dgm:pt>
    <dgm:pt modelId="{11760080-EAAC-49E0-8FE5-5A49BF8EE11E}" type="pres">
      <dgm:prSet presAssocID="{1E27BC8C-A57F-48B5-94A4-E2312157FC4A}" presName="nodeFollowingNodes" presStyleLbl="node1" presStyleIdx="4" presStyleCnt="6">
        <dgm:presLayoutVars>
          <dgm:bulletEnabled val="1"/>
        </dgm:presLayoutVars>
      </dgm:prSet>
      <dgm:spPr/>
    </dgm:pt>
    <dgm:pt modelId="{44E9EFF1-F55D-458D-A756-C379DAD074C3}" type="pres">
      <dgm:prSet presAssocID="{120D725A-F241-4CC9-A371-751C08CFDAD2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19E4393E-00A2-4548-BEB6-118A8677955C}" type="presOf" srcId="{120D725A-F241-4CC9-A371-751C08CFDAD2}" destId="{44E9EFF1-F55D-458D-A756-C379DAD074C3}" srcOrd="0" destOrd="0" presId="urn:microsoft.com/office/officeart/2005/8/layout/cycle3"/>
    <dgm:cxn modelId="{36CB4C5D-F531-4C9F-8351-3FFB881507C0}" srcId="{78CD3B46-EBCB-4B32-B439-2E203317D9F5}" destId="{1E27BC8C-A57F-48B5-94A4-E2312157FC4A}" srcOrd="4" destOrd="0" parTransId="{535CD8B4-EB8B-46DE-A414-16F417DD969C}" sibTransId="{47E690C1-605E-4B3D-9603-7E1F2D6B9B6F}"/>
    <dgm:cxn modelId="{04AE7661-B2B1-4272-BAB2-244D957A9348}" type="presOf" srcId="{78CD3B46-EBCB-4B32-B439-2E203317D9F5}" destId="{D3603434-E9FC-46C9-98A9-A7C665D0CAE7}" srcOrd="0" destOrd="0" presId="urn:microsoft.com/office/officeart/2005/8/layout/cycle3"/>
    <dgm:cxn modelId="{08534F74-BC0C-48FC-901C-D453ACCEA050}" type="presOf" srcId="{815D4191-0B11-48AC-A043-FDF8BDE2A482}" destId="{7A6CB0B6-63A6-4365-9814-5C29D72FB417}" srcOrd="0" destOrd="0" presId="urn:microsoft.com/office/officeart/2005/8/layout/cycle3"/>
    <dgm:cxn modelId="{2B161578-2125-49A6-B949-0C116371B5E5}" srcId="{78CD3B46-EBCB-4B32-B439-2E203317D9F5}" destId="{C12DCE2A-35EE-4AEE-8A8D-834A90E16ADB}" srcOrd="1" destOrd="0" parTransId="{A15505A3-42F7-480F-9D28-EA9E6B9471AC}" sibTransId="{63DBDBDD-AE7C-48B8-947F-07881F86C9BE}"/>
    <dgm:cxn modelId="{61AED37B-5415-4055-B371-D87075EB5ED0}" srcId="{78CD3B46-EBCB-4B32-B439-2E203317D9F5}" destId="{D5E55B40-CEA5-4D22-BD3C-8BDCCE7E3A4E}" srcOrd="0" destOrd="0" parTransId="{0836AC71-71F5-441A-927F-CFC861009F6F}" sibTransId="{815D4191-0B11-48AC-A043-FDF8BDE2A482}"/>
    <dgm:cxn modelId="{BBB62082-F8A9-4728-BE8F-32F05F5C3960}" type="presOf" srcId="{D86A10CF-F24B-416D-AB5E-52C10C33D3D2}" destId="{F7DBD599-A87C-4593-BFF3-FBED39C2E087}" srcOrd="0" destOrd="0" presId="urn:microsoft.com/office/officeart/2005/8/layout/cycle3"/>
    <dgm:cxn modelId="{E9328388-CC55-482B-9F9D-FC082DB443E6}" type="presOf" srcId="{C12DCE2A-35EE-4AEE-8A8D-834A90E16ADB}" destId="{43E252AA-4086-443F-99AF-176C7F4CD8BC}" srcOrd="0" destOrd="0" presId="urn:microsoft.com/office/officeart/2005/8/layout/cycle3"/>
    <dgm:cxn modelId="{56934F99-A14B-4921-947E-0F479B696253}" srcId="{78CD3B46-EBCB-4B32-B439-2E203317D9F5}" destId="{D86A10CF-F24B-416D-AB5E-52C10C33D3D2}" srcOrd="3" destOrd="0" parTransId="{AF6C6393-5F03-44FE-AD7E-D3A9BFEAFE61}" sibTransId="{16CA6896-D300-40F1-875D-0516A900D5B2}"/>
    <dgm:cxn modelId="{C86080A9-2202-4264-8090-28C1BEB51D26}" type="presOf" srcId="{1E27BC8C-A57F-48B5-94A4-E2312157FC4A}" destId="{11760080-EAAC-49E0-8FE5-5A49BF8EE11E}" srcOrd="0" destOrd="0" presId="urn:microsoft.com/office/officeart/2005/8/layout/cycle3"/>
    <dgm:cxn modelId="{F16282AE-C67E-4AB2-ACFC-5C843650FB99}" srcId="{78CD3B46-EBCB-4B32-B439-2E203317D9F5}" destId="{120D725A-F241-4CC9-A371-751C08CFDAD2}" srcOrd="5" destOrd="0" parTransId="{CD8C252D-EE9A-47BB-884A-D892361704A2}" sibTransId="{04A61324-BE09-4D8C-84E0-EBB9F21FB8EE}"/>
    <dgm:cxn modelId="{D9AA87BB-F097-446A-AED7-A710E8E164CE}" srcId="{78CD3B46-EBCB-4B32-B439-2E203317D9F5}" destId="{4DA43050-6983-4378-8041-DD6BB8B305FB}" srcOrd="2" destOrd="0" parTransId="{097847B8-5103-4DFC-9324-D1D6B25029D4}" sibTransId="{8F35F35E-7EC8-49E5-A1EC-D4862B4619DC}"/>
    <dgm:cxn modelId="{C8E998EA-F1AB-4500-AAF3-E22ACA6C70DA}" type="presOf" srcId="{D5E55B40-CEA5-4D22-BD3C-8BDCCE7E3A4E}" destId="{BAAA632B-4574-466E-A797-9C1B867FFB20}" srcOrd="0" destOrd="0" presId="urn:microsoft.com/office/officeart/2005/8/layout/cycle3"/>
    <dgm:cxn modelId="{00F6A7F1-32ED-4D74-9244-D68A8D61229C}" type="presOf" srcId="{4DA43050-6983-4378-8041-DD6BB8B305FB}" destId="{24CACCB0-9275-4DE6-A67B-85AFD098504B}" srcOrd="0" destOrd="0" presId="urn:microsoft.com/office/officeart/2005/8/layout/cycle3"/>
    <dgm:cxn modelId="{B9D8B2C1-6063-4CE5-A344-67731F6DAFA4}" type="presParOf" srcId="{D3603434-E9FC-46C9-98A9-A7C665D0CAE7}" destId="{DCEE6325-4A2D-445B-B00C-83E434B099DC}" srcOrd="0" destOrd="0" presId="urn:microsoft.com/office/officeart/2005/8/layout/cycle3"/>
    <dgm:cxn modelId="{7E652FEB-6DC2-4C9E-9854-786A7F72A778}" type="presParOf" srcId="{DCEE6325-4A2D-445B-B00C-83E434B099DC}" destId="{BAAA632B-4574-466E-A797-9C1B867FFB20}" srcOrd="0" destOrd="0" presId="urn:microsoft.com/office/officeart/2005/8/layout/cycle3"/>
    <dgm:cxn modelId="{42BC18F0-2281-4E16-9A52-ABE6ACE7C981}" type="presParOf" srcId="{DCEE6325-4A2D-445B-B00C-83E434B099DC}" destId="{7A6CB0B6-63A6-4365-9814-5C29D72FB417}" srcOrd="1" destOrd="0" presId="urn:microsoft.com/office/officeart/2005/8/layout/cycle3"/>
    <dgm:cxn modelId="{777A7077-8091-43F1-A629-0D9635812B52}" type="presParOf" srcId="{DCEE6325-4A2D-445B-B00C-83E434B099DC}" destId="{43E252AA-4086-443F-99AF-176C7F4CD8BC}" srcOrd="2" destOrd="0" presId="urn:microsoft.com/office/officeart/2005/8/layout/cycle3"/>
    <dgm:cxn modelId="{82702190-266E-49DE-8BF4-0BEEB4F81888}" type="presParOf" srcId="{DCEE6325-4A2D-445B-B00C-83E434B099DC}" destId="{24CACCB0-9275-4DE6-A67B-85AFD098504B}" srcOrd="3" destOrd="0" presId="urn:microsoft.com/office/officeart/2005/8/layout/cycle3"/>
    <dgm:cxn modelId="{545AC67C-CA9A-419B-96F0-283357C3467A}" type="presParOf" srcId="{DCEE6325-4A2D-445B-B00C-83E434B099DC}" destId="{F7DBD599-A87C-4593-BFF3-FBED39C2E087}" srcOrd="4" destOrd="0" presId="urn:microsoft.com/office/officeart/2005/8/layout/cycle3"/>
    <dgm:cxn modelId="{E66071F2-2CDD-43D7-8E04-C2EF13EE5A63}" type="presParOf" srcId="{DCEE6325-4A2D-445B-B00C-83E434B099DC}" destId="{11760080-EAAC-49E0-8FE5-5A49BF8EE11E}" srcOrd="5" destOrd="0" presId="urn:microsoft.com/office/officeart/2005/8/layout/cycle3"/>
    <dgm:cxn modelId="{D25DC4AA-B314-40A0-81E2-1A2DF31A93DA}" type="presParOf" srcId="{DCEE6325-4A2D-445B-B00C-83E434B099DC}" destId="{44E9EFF1-F55D-458D-A756-C379DAD074C3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084D19-6345-4AD5-AA5C-67DB09713217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A4A568B4-FD1C-4659-AD7D-10252DE4075E}">
      <dgm:prSet phldrT="[Text]" custT="1"/>
      <dgm:spPr/>
      <dgm:t>
        <a:bodyPr/>
        <a:lstStyle/>
        <a:p>
          <a:r>
            <a:rPr lang="en-ZA" sz="1400" dirty="0"/>
            <a:t>Low cost good investment</a:t>
          </a:r>
        </a:p>
      </dgm:t>
    </dgm:pt>
    <dgm:pt modelId="{6FE45351-EE63-4BB6-BDCE-AE00C5AA64FD}" type="parTrans" cxnId="{5ABA0CED-219C-4F56-A037-EB6EAA4B6F9F}">
      <dgm:prSet/>
      <dgm:spPr/>
      <dgm:t>
        <a:bodyPr/>
        <a:lstStyle/>
        <a:p>
          <a:endParaRPr lang="en-ZA"/>
        </a:p>
      </dgm:t>
    </dgm:pt>
    <dgm:pt modelId="{5B73DAC8-BE56-45DF-B738-61A270659E53}" type="sibTrans" cxnId="{5ABA0CED-219C-4F56-A037-EB6EAA4B6F9F}">
      <dgm:prSet/>
      <dgm:spPr/>
      <dgm:t>
        <a:bodyPr/>
        <a:lstStyle/>
        <a:p>
          <a:endParaRPr lang="en-ZA"/>
        </a:p>
      </dgm:t>
    </dgm:pt>
    <dgm:pt modelId="{CDBBE4E7-3A91-4AD2-A3AD-6F375977816B}">
      <dgm:prSet phldrT="[Text]"/>
      <dgm:spPr>
        <a:solidFill>
          <a:schemeClr val="tx1"/>
        </a:solidFill>
      </dgm:spPr>
      <dgm:t>
        <a:bodyPr/>
        <a:lstStyle/>
        <a:p>
          <a:r>
            <a:rPr lang="en-ZA" dirty="0"/>
            <a:t>A green energy company</a:t>
          </a:r>
        </a:p>
      </dgm:t>
    </dgm:pt>
    <dgm:pt modelId="{BC37AC97-CE63-453C-97B1-AB657DBA485F}" type="parTrans" cxnId="{81B4B88E-158C-443F-BB31-A56E4D875A4E}">
      <dgm:prSet/>
      <dgm:spPr/>
      <dgm:t>
        <a:bodyPr/>
        <a:lstStyle/>
        <a:p>
          <a:endParaRPr lang="en-ZA"/>
        </a:p>
      </dgm:t>
    </dgm:pt>
    <dgm:pt modelId="{6008AF72-35D8-4321-8934-49B79C6B2472}" type="sibTrans" cxnId="{81B4B88E-158C-443F-BB31-A56E4D875A4E}">
      <dgm:prSet/>
      <dgm:spPr/>
      <dgm:t>
        <a:bodyPr/>
        <a:lstStyle/>
        <a:p>
          <a:endParaRPr lang="en-ZA"/>
        </a:p>
      </dgm:t>
    </dgm:pt>
    <dgm:pt modelId="{6E216EE6-6D3F-4045-8CA0-6B31179BD5E5}">
      <dgm:prSet phldrT="[Text]"/>
      <dgm:spPr/>
      <dgm:t>
        <a:bodyPr/>
        <a:lstStyle/>
        <a:p>
          <a:r>
            <a:rPr lang="en-ZA" dirty="0"/>
            <a:t>The best company to work for</a:t>
          </a:r>
        </a:p>
      </dgm:t>
    </dgm:pt>
    <dgm:pt modelId="{E9CE0770-B9D6-445E-A999-F7EBCE56BEB5}" type="parTrans" cxnId="{21CA1232-D3AA-4C2A-AE36-9D3999A3B0BF}">
      <dgm:prSet/>
      <dgm:spPr/>
      <dgm:t>
        <a:bodyPr/>
        <a:lstStyle/>
        <a:p>
          <a:endParaRPr lang="en-ZA"/>
        </a:p>
      </dgm:t>
    </dgm:pt>
    <dgm:pt modelId="{183E73A7-3E25-48BF-9559-FEE8DFE7C142}" type="sibTrans" cxnId="{21CA1232-D3AA-4C2A-AE36-9D3999A3B0BF}">
      <dgm:prSet/>
      <dgm:spPr/>
      <dgm:t>
        <a:bodyPr/>
        <a:lstStyle/>
        <a:p>
          <a:endParaRPr lang="en-ZA"/>
        </a:p>
      </dgm:t>
    </dgm:pt>
    <dgm:pt modelId="{B0691F42-8ECF-4C54-A29F-D09AF73C7289}">
      <dgm:prSet phldrT="[Text]" custT="1"/>
      <dgm:spPr/>
      <dgm:t>
        <a:bodyPr/>
        <a:lstStyle/>
        <a:p>
          <a:r>
            <a:rPr lang="en-ZA" sz="1400" dirty="0"/>
            <a:t>Having satisfied customers</a:t>
          </a:r>
        </a:p>
      </dgm:t>
    </dgm:pt>
    <dgm:pt modelId="{5CAA474E-2204-4F86-9B85-B75D31D6953B}" type="parTrans" cxnId="{6E89CB5A-6E33-4800-A436-2D7B45E5AE9A}">
      <dgm:prSet/>
      <dgm:spPr/>
      <dgm:t>
        <a:bodyPr/>
        <a:lstStyle/>
        <a:p>
          <a:endParaRPr lang="en-ZA"/>
        </a:p>
      </dgm:t>
    </dgm:pt>
    <dgm:pt modelId="{03E64DE0-DD45-44BE-9005-20BEF15B2732}" type="sibTrans" cxnId="{6E89CB5A-6E33-4800-A436-2D7B45E5AE9A}">
      <dgm:prSet/>
      <dgm:spPr/>
      <dgm:t>
        <a:bodyPr/>
        <a:lstStyle/>
        <a:p>
          <a:endParaRPr lang="en-ZA"/>
        </a:p>
      </dgm:t>
    </dgm:pt>
    <dgm:pt modelId="{74F293B5-1C6F-4666-9EE5-37056AFB5363}">
      <dgm:prSet phldrT="[Text]"/>
      <dgm:spPr/>
      <dgm:t>
        <a:bodyPr/>
        <a:lstStyle/>
        <a:p>
          <a:r>
            <a:rPr lang="en-ZA" dirty="0"/>
            <a:t>Significant regional player</a:t>
          </a:r>
        </a:p>
      </dgm:t>
    </dgm:pt>
    <dgm:pt modelId="{CECBE173-E107-4B86-8B21-537A75C870D3}" type="parTrans" cxnId="{E13D2992-C279-4BF7-823A-8B0DA9295AC3}">
      <dgm:prSet/>
      <dgm:spPr/>
      <dgm:t>
        <a:bodyPr/>
        <a:lstStyle/>
        <a:p>
          <a:endParaRPr lang="en-ZA"/>
        </a:p>
      </dgm:t>
    </dgm:pt>
    <dgm:pt modelId="{BCAF2CB8-96E7-4AD3-BF97-800E32BF7792}" type="sibTrans" cxnId="{E13D2992-C279-4BF7-823A-8B0DA9295AC3}">
      <dgm:prSet/>
      <dgm:spPr/>
      <dgm:t>
        <a:bodyPr/>
        <a:lstStyle/>
        <a:p>
          <a:endParaRPr lang="en-ZA"/>
        </a:p>
      </dgm:t>
    </dgm:pt>
    <dgm:pt modelId="{997990CC-121C-4D99-B6D4-678DB8FC6055}">
      <dgm:prSet phldrT="[Text]" custT="1"/>
      <dgm:spPr/>
      <dgm:t>
        <a:bodyPr/>
        <a:lstStyle/>
        <a:p>
          <a:r>
            <a:rPr lang="en-ZA" sz="1400" dirty="0"/>
            <a:t>Offering electricity to all</a:t>
          </a:r>
        </a:p>
      </dgm:t>
    </dgm:pt>
    <dgm:pt modelId="{51CF7850-1F56-4D15-976D-1FE0390D37A3}" type="parTrans" cxnId="{148D81A6-405F-4420-B174-09BC1F9AC2F1}">
      <dgm:prSet/>
      <dgm:spPr/>
      <dgm:t>
        <a:bodyPr/>
        <a:lstStyle/>
        <a:p>
          <a:endParaRPr lang="en-ZA"/>
        </a:p>
      </dgm:t>
    </dgm:pt>
    <dgm:pt modelId="{28069F53-79C0-440D-92CC-83210255DB99}" type="sibTrans" cxnId="{148D81A6-405F-4420-B174-09BC1F9AC2F1}">
      <dgm:prSet/>
      <dgm:spPr/>
      <dgm:t>
        <a:bodyPr/>
        <a:lstStyle/>
        <a:p>
          <a:endParaRPr lang="en-ZA"/>
        </a:p>
      </dgm:t>
    </dgm:pt>
    <dgm:pt modelId="{38225DDE-0B58-44C5-895F-C59987AF0B57}">
      <dgm:prSet phldrT="[Text]"/>
      <dgm:spPr>
        <a:solidFill>
          <a:schemeClr val="tx1"/>
        </a:solidFill>
      </dgm:spPr>
      <dgm:t>
        <a:bodyPr/>
        <a:lstStyle/>
        <a:p>
          <a:r>
            <a:rPr lang="en-ZA" dirty="0"/>
            <a:t>Zero-harm to people and the environment</a:t>
          </a:r>
        </a:p>
      </dgm:t>
    </dgm:pt>
    <dgm:pt modelId="{96457FFE-5DBF-4514-A664-FAC3F4D76B08}" type="parTrans" cxnId="{F48BDCAD-322B-41FA-AB1E-B8862D801EF6}">
      <dgm:prSet/>
      <dgm:spPr/>
      <dgm:t>
        <a:bodyPr/>
        <a:lstStyle/>
        <a:p>
          <a:endParaRPr lang="en-ZA"/>
        </a:p>
      </dgm:t>
    </dgm:pt>
    <dgm:pt modelId="{0CFA965E-E610-472C-B2A5-3A253DD06ABE}" type="sibTrans" cxnId="{F48BDCAD-322B-41FA-AB1E-B8862D801EF6}">
      <dgm:prSet/>
      <dgm:spPr/>
      <dgm:t>
        <a:bodyPr/>
        <a:lstStyle/>
        <a:p>
          <a:endParaRPr lang="en-ZA"/>
        </a:p>
      </dgm:t>
    </dgm:pt>
    <dgm:pt modelId="{A2960A5A-EB8C-4BDD-B0DE-A1F3840DECF4}">
      <dgm:prSet phldrT="[Text]"/>
      <dgm:spPr/>
      <dgm:t>
        <a:bodyPr/>
        <a:lstStyle/>
        <a:p>
          <a:r>
            <a:rPr lang="en-ZA" dirty="0"/>
            <a:t>A trusted company globally</a:t>
          </a:r>
        </a:p>
      </dgm:t>
    </dgm:pt>
    <dgm:pt modelId="{9623C7BA-7DC9-4958-84D6-68B18366DAC5}" type="parTrans" cxnId="{264DF0D0-CBA8-4D14-A6E2-AC2F11C2773C}">
      <dgm:prSet/>
      <dgm:spPr/>
      <dgm:t>
        <a:bodyPr/>
        <a:lstStyle/>
        <a:p>
          <a:endParaRPr lang="en-ZA"/>
        </a:p>
      </dgm:t>
    </dgm:pt>
    <dgm:pt modelId="{A5A7D7A8-F9C4-4668-A008-7EA9431145DD}" type="sibTrans" cxnId="{264DF0D0-CBA8-4D14-A6E2-AC2F11C2773C}">
      <dgm:prSet/>
      <dgm:spPr/>
      <dgm:t>
        <a:bodyPr/>
        <a:lstStyle/>
        <a:p>
          <a:endParaRPr lang="en-ZA"/>
        </a:p>
      </dgm:t>
    </dgm:pt>
    <dgm:pt modelId="{FC53F44E-D760-4CC9-9F68-57090E50214A}">
      <dgm:prSet phldrT="[Text]"/>
      <dgm:spPr/>
      <dgm:t>
        <a:bodyPr/>
        <a:lstStyle/>
        <a:p>
          <a:r>
            <a:rPr lang="en-ZA" dirty="0"/>
            <a:t>A top five performing utility</a:t>
          </a:r>
        </a:p>
      </dgm:t>
    </dgm:pt>
    <dgm:pt modelId="{5B1787DD-D0E2-4462-A315-972DA8C1A48D}" type="sibTrans" cxnId="{47D3BF5A-829D-4142-A38D-FA5398C5D01D}">
      <dgm:prSet/>
      <dgm:spPr/>
      <dgm:t>
        <a:bodyPr/>
        <a:lstStyle/>
        <a:p>
          <a:endParaRPr lang="en-ZA"/>
        </a:p>
      </dgm:t>
    </dgm:pt>
    <dgm:pt modelId="{BA549544-0C14-4BD5-BAB1-0B8BFCADA27C}" type="parTrans" cxnId="{47D3BF5A-829D-4142-A38D-FA5398C5D01D}">
      <dgm:prSet/>
      <dgm:spPr/>
      <dgm:t>
        <a:bodyPr/>
        <a:lstStyle/>
        <a:p>
          <a:endParaRPr lang="en-ZA"/>
        </a:p>
      </dgm:t>
    </dgm:pt>
    <dgm:pt modelId="{49579146-66BD-4944-84AF-F7C3161734E3}" type="pres">
      <dgm:prSet presAssocID="{93084D19-6345-4AD5-AA5C-67DB09713217}" presName="theList" presStyleCnt="0">
        <dgm:presLayoutVars>
          <dgm:dir/>
          <dgm:animLvl val="lvl"/>
          <dgm:resizeHandles val="exact"/>
        </dgm:presLayoutVars>
      </dgm:prSet>
      <dgm:spPr/>
    </dgm:pt>
    <dgm:pt modelId="{5DC7B879-CFC3-496C-BCFB-87D802B78B0A}" type="pres">
      <dgm:prSet presAssocID="{A4A568B4-FD1C-4659-AD7D-10252DE4075E}" presName="compNode" presStyleCnt="0"/>
      <dgm:spPr/>
    </dgm:pt>
    <dgm:pt modelId="{A7975983-ABBE-4744-9D69-1CA6E032D7A1}" type="pres">
      <dgm:prSet presAssocID="{A4A568B4-FD1C-4659-AD7D-10252DE4075E}" presName="aNode" presStyleLbl="bgShp" presStyleIdx="0" presStyleCnt="3" custLinFactNeighborX="-242" custLinFactNeighborY="1124"/>
      <dgm:spPr/>
    </dgm:pt>
    <dgm:pt modelId="{DFC4B57B-D37E-4C6C-A782-F217EBF53AFF}" type="pres">
      <dgm:prSet presAssocID="{A4A568B4-FD1C-4659-AD7D-10252DE4075E}" presName="textNode" presStyleLbl="bgShp" presStyleIdx="0" presStyleCnt="3"/>
      <dgm:spPr/>
    </dgm:pt>
    <dgm:pt modelId="{8AF44E8E-3809-464D-9542-9DDE009E1585}" type="pres">
      <dgm:prSet presAssocID="{A4A568B4-FD1C-4659-AD7D-10252DE4075E}" presName="compChildNode" presStyleCnt="0"/>
      <dgm:spPr/>
    </dgm:pt>
    <dgm:pt modelId="{8F5F0367-7366-4481-86A5-9A716EB7B3DA}" type="pres">
      <dgm:prSet presAssocID="{A4A568B4-FD1C-4659-AD7D-10252DE4075E}" presName="theInnerList" presStyleCnt="0"/>
      <dgm:spPr/>
    </dgm:pt>
    <dgm:pt modelId="{1B38CC65-C1C3-4D46-B25C-09F5E9083FA2}" type="pres">
      <dgm:prSet presAssocID="{CDBBE4E7-3A91-4AD2-A3AD-6F375977816B}" presName="childNode" presStyleLbl="node1" presStyleIdx="0" presStyleCnt="6">
        <dgm:presLayoutVars>
          <dgm:bulletEnabled val="1"/>
        </dgm:presLayoutVars>
      </dgm:prSet>
      <dgm:spPr/>
    </dgm:pt>
    <dgm:pt modelId="{99D510DC-6653-47FE-A705-372AD68DA693}" type="pres">
      <dgm:prSet presAssocID="{CDBBE4E7-3A91-4AD2-A3AD-6F375977816B}" presName="aSpace2" presStyleCnt="0"/>
      <dgm:spPr/>
    </dgm:pt>
    <dgm:pt modelId="{64A4829C-84B0-465A-93D4-49BCB41903A9}" type="pres">
      <dgm:prSet presAssocID="{6E216EE6-6D3F-4045-8CA0-6B31179BD5E5}" presName="childNode" presStyleLbl="node1" presStyleIdx="1" presStyleCnt="6">
        <dgm:presLayoutVars>
          <dgm:bulletEnabled val="1"/>
        </dgm:presLayoutVars>
      </dgm:prSet>
      <dgm:spPr/>
    </dgm:pt>
    <dgm:pt modelId="{5680A50D-AE44-4388-806C-E5AA81BCFE7E}" type="pres">
      <dgm:prSet presAssocID="{A4A568B4-FD1C-4659-AD7D-10252DE4075E}" presName="aSpace" presStyleCnt="0"/>
      <dgm:spPr/>
    </dgm:pt>
    <dgm:pt modelId="{C0E7D581-4B8B-44D4-B94E-E1B319ED4A67}" type="pres">
      <dgm:prSet presAssocID="{B0691F42-8ECF-4C54-A29F-D09AF73C7289}" presName="compNode" presStyleCnt="0"/>
      <dgm:spPr/>
    </dgm:pt>
    <dgm:pt modelId="{15969DD4-5B58-400D-8F22-19DCF42F9D2F}" type="pres">
      <dgm:prSet presAssocID="{B0691F42-8ECF-4C54-A29F-D09AF73C7289}" presName="aNode" presStyleLbl="bgShp" presStyleIdx="1" presStyleCnt="3"/>
      <dgm:spPr/>
    </dgm:pt>
    <dgm:pt modelId="{C3E24384-6EB5-4A7D-92B4-28A9B028FEC8}" type="pres">
      <dgm:prSet presAssocID="{B0691F42-8ECF-4C54-A29F-D09AF73C7289}" presName="textNode" presStyleLbl="bgShp" presStyleIdx="1" presStyleCnt="3"/>
      <dgm:spPr/>
    </dgm:pt>
    <dgm:pt modelId="{49ABADB1-A1D5-438D-BBA1-3C6A3E9131F4}" type="pres">
      <dgm:prSet presAssocID="{B0691F42-8ECF-4C54-A29F-D09AF73C7289}" presName="compChildNode" presStyleCnt="0"/>
      <dgm:spPr/>
    </dgm:pt>
    <dgm:pt modelId="{5D9921B9-B0C3-4C26-BF1D-215DA5E25E8C}" type="pres">
      <dgm:prSet presAssocID="{B0691F42-8ECF-4C54-A29F-D09AF73C7289}" presName="theInnerList" presStyleCnt="0"/>
      <dgm:spPr/>
    </dgm:pt>
    <dgm:pt modelId="{6C11E51D-EB3F-4E46-B099-1643D9B2A0A9}" type="pres">
      <dgm:prSet presAssocID="{FC53F44E-D760-4CC9-9F68-57090E50214A}" presName="childNode" presStyleLbl="node1" presStyleIdx="2" presStyleCnt="6">
        <dgm:presLayoutVars>
          <dgm:bulletEnabled val="1"/>
        </dgm:presLayoutVars>
      </dgm:prSet>
      <dgm:spPr/>
    </dgm:pt>
    <dgm:pt modelId="{82B7C02C-C2E9-4764-863F-085AF9E91D3A}" type="pres">
      <dgm:prSet presAssocID="{FC53F44E-D760-4CC9-9F68-57090E50214A}" presName="aSpace2" presStyleCnt="0"/>
      <dgm:spPr/>
    </dgm:pt>
    <dgm:pt modelId="{DE265241-562A-4B20-885A-4C6A041B4964}" type="pres">
      <dgm:prSet presAssocID="{74F293B5-1C6F-4666-9EE5-37056AFB5363}" presName="childNode" presStyleLbl="node1" presStyleIdx="3" presStyleCnt="6">
        <dgm:presLayoutVars>
          <dgm:bulletEnabled val="1"/>
        </dgm:presLayoutVars>
      </dgm:prSet>
      <dgm:spPr/>
    </dgm:pt>
    <dgm:pt modelId="{E3C8FB87-95B3-462B-88B7-784D0FBB33C1}" type="pres">
      <dgm:prSet presAssocID="{B0691F42-8ECF-4C54-A29F-D09AF73C7289}" presName="aSpace" presStyleCnt="0"/>
      <dgm:spPr/>
    </dgm:pt>
    <dgm:pt modelId="{701A1DFB-3C66-4B43-91E5-67F7974F8589}" type="pres">
      <dgm:prSet presAssocID="{997990CC-121C-4D99-B6D4-678DB8FC6055}" presName="compNode" presStyleCnt="0"/>
      <dgm:spPr/>
    </dgm:pt>
    <dgm:pt modelId="{CF563EC4-B169-4796-BFCB-AD229CD55D0A}" type="pres">
      <dgm:prSet presAssocID="{997990CC-121C-4D99-B6D4-678DB8FC6055}" presName="aNode" presStyleLbl="bgShp" presStyleIdx="2" presStyleCnt="3"/>
      <dgm:spPr/>
    </dgm:pt>
    <dgm:pt modelId="{BBED39BC-974E-4C68-A18F-9F24ABC00141}" type="pres">
      <dgm:prSet presAssocID="{997990CC-121C-4D99-B6D4-678DB8FC6055}" presName="textNode" presStyleLbl="bgShp" presStyleIdx="2" presStyleCnt="3"/>
      <dgm:spPr/>
    </dgm:pt>
    <dgm:pt modelId="{6008BD92-0751-458F-8B0F-18EBBB56C5ED}" type="pres">
      <dgm:prSet presAssocID="{997990CC-121C-4D99-B6D4-678DB8FC6055}" presName="compChildNode" presStyleCnt="0"/>
      <dgm:spPr/>
    </dgm:pt>
    <dgm:pt modelId="{034318EF-54FB-41B7-B519-B8B66F6F6A54}" type="pres">
      <dgm:prSet presAssocID="{997990CC-121C-4D99-B6D4-678DB8FC6055}" presName="theInnerList" presStyleCnt="0"/>
      <dgm:spPr/>
    </dgm:pt>
    <dgm:pt modelId="{E0C1DB7F-2FA5-4BB3-9EEC-59F73B06EE53}" type="pres">
      <dgm:prSet presAssocID="{38225DDE-0B58-44C5-895F-C59987AF0B57}" presName="childNode" presStyleLbl="node1" presStyleIdx="4" presStyleCnt="6">
        <dgm:presLayoutVars>
          <dgm:bulletEnabled val="1"/>
        </dgm:presLayoutVars>
      </dgm:prSet>
      <dgm:spPr/>
    </dgm:pt>
    <dgm:pt modelId="{C11D19CD-B9CA-4DCB-B346-6B5B55439548}" type="pres">
      <dgm:prSet presAssocID="{38225DDE-0B58-44C5-895F-C59987AF0B57}" presName="aSpace2" presStyleCnt="0"/>
      <dgm:spPr/>
    </dgm:pt>
    <dgm:pt modelId="{41437F62-CEE6-4686-AE35-F6083B9802A0}" type="pres">
      <dgm:prSet presAssocID="{A2960A5A-EB8C-4BDD-B0DE-A1F3840DECF4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9E3B6901-DE29-422B-9926-BCC67BD27523}" type="presOf" srcId="{93084D19-6345-4AD5-AA5C-67DB09713217}" destId="{49579146-66BD-4944-84AF-F7C3161734E3}" srcOrd="0" destOrd="0" presId="urn:microsoft.com/office/officeart/2005/8/layout/lProcess2"/>
    <dgm:cxn modelId="{99E56E04-20A6-4831-851D-36F41B50CB04}" type="presOf" srcId="{6E216EE6-6D3F-4045-8CA0-6B31179BD5E5}" destId="{64A4829C-84B0-465A-93D4-49BCB41903A9}" srcOrd="0" destOrd="0" presId="urn:microsoft.com/office/officeart/2005/8/layout/lProcess2"/>
    <dgm:cxn modelId="{B0F3FE15-2B55-487A-88B0-170B2D042DF0}" type="presOf" srcId="{B0691F42-8ECF-4C54-A29F-D09AF73C7289}" destId="{15969DD4-5B58-400D-8F22-19DCF42F9D2F}" srcOrd="0" destOrd="0" presId="urn:microsoft.com/office/officeart/2005/8/layout/lProcess2"/>
    <dgm:cxn modelId="{FF49B522-4EC6-4F24-B830-79AE088810C2}" type="presOf" srcId="{A2960A5A-EB8C-4BDD-B0DE-A1F3840DECF4}" destId="{41437F62-CEE6-4686-AE35-F6083B9802A0}" srcOrd="0" destOrd="0" presId="urn:microsoft.com/office/officeart/2005/8/layout/lProcess2"/>
    <dgm:cxn modelId="{21CA1232-D3AA-4C2A-AE36-9D3999A3B0BF}" srcId="{A4A568B4-FD1C-4659-AD7D-10252DE4075E}" destId="{6E216EE6-6D3F-4045-8CA0-6B31179BD5E5}" srcOrd="1" destOrd="0" parTransId="{E9CE0770-B9D6-445E-A999-F7EBCE56BEB5}" sibTransId="{183E73A7-3E25-48BF-9559-FEE8DFE7C142}"/>
    <dgm:cxn modelId="{1362733A-0EB2-4669-A793-E7A3C8D18C40}" type="presOf" srcId="{A4A568B4-FD1C-4659-AD7D-10252DE4075E}" destId="{A7975983-ABBE-4744-9D69-1CA6E032D7A1}" srcOrd="0" destOrd="0" presId="urn:microsoft.com/office/officeart/2005/8/layout/lProcess2"/>
    <dgm:cxn modelId="{5B0F423F-B957-4D9D-9A27-63C3711FEAA8}" type="presOf" srcId="{997990CC-121C-4D99-B6D4-678DB8FC6055}" destId="{CF563EC4-B169-4796-BFCB-AD229CD55D0A}" srcOrd="0" destOrd="0" presId="urn:microsoft.com/office/officeart/2005/8/layout/lProcess2"/>
    <dgm:cxn modelId="{9C025947-C27B-44BE-A9DE-E08A26E9EC97}" type="presOf" srcId="{A4A568B4-FD1C-4659-AD7D-10252DE4075E}" destId="{DFC4B57B-D37E-4C6C-A782-F217EBF53AFF}" srcOrd="1" destOrd="0" presId="urn:microsoft.com/office/officeart/2005/8/layout/lProcess2"/>
    <dgm:cxn modelId="{FB3E5A79-B6BC-4859-AFE3-E9FFF05ACC1F}" type="presOf" srcId="{38225DDE-0B58-44C5-895F-C59987AF0B57}" destId="{E0C1DB7F-2FA5-4BB3-9EEC-59F73B06EE53}" srcOrd="0" destOrd="0" presId="urn:microsoft.com/office/officeart/2005/8/layout/lProcess2"/>
    <dgm:cxn modelId="{47D3BF5A-829D-4142-A38D-FA5398C5D01D}" srcId="{B0691F42-8ECF-4C54-A29F-D09AF73C7289}" destId="{FC53F44E-D760-4CC9-9F68-57090E50214A}" srcOrd="0" destOrd="0" parTransId="{BA549544-0C14-4BD5-BAB1-0B8BFCADA27C}" sibTransId="{5B1787DD-D0E2-4462-A315-972DA8C1A48D}"/>
    <dgm:cxn modelId="{6E89CB5A-6E33-4800-A436-2D7B45E5AE9A}" srcId="{93084D19-6345-4AD5-AA5C-67DB09713217}" destId="{B0691F42-8ECF-4C54-A29F-D09AF73C7289}" srcOrd="1" destOrd="0" parTransId="{5CAA474E-2204-4F86-9B85-B75D31D6953B}" sibTransId="{03E64DE0-DD45-44BE-9005-20BEF15B2732}"/>
    <dgm:cxn modelId="{81B4B88E-158C-443F-BB31-A56E4D875A4E}" srcId="{A4A568B4-FD1C-4659-AD7D-10252DE4075E}" destId="{CDBBE4E7-3A91-4AD2-A3AD-6F375977816B}" srcOrd="0" destOrd="0" parTransId="{BC37AC97-CE63-453C-97B1-AB657DBA485F}" sibTransId="{6008AF72-35D8-4321-8934-49B79C6B2472}"/>
    <dgm:cxn modelId="{B9252191-9891-465B-8F79-D2AED749BFDF}" type="presOf" srcId="{CDBBE4E7-3A91-4AD2-A3AD-6F375977816B}" destId="{1B38CC65-C1C3-4D46-B25C-09F5E9083FA2}" srcOrd="0" destOrd="0" presId="urn:microsoft.com/office/officeart/2005/8/layout/lProcess2"/>
    <dgm:cxn modelId="{E13D2992-C279-4BF7-823A-8B0DA9295AC3}" srcId="{B0691F42-8ECF-4C54-A29F-D09AF73C7289}" destId="{74F293B5-1C6F-4666-9EE5-37056AFB5363}" srcOrd="1" destOrd="0" parTransId="{CECBE173-E107-4B86-8B21-537A75C870D3}" sibTransId="{BCAF2CB8-96E7-4AD3-BF97-800E32BF7792}"/>
    <dgm:cxn modelId="{148D81A6-405F-4420-B174-09BC1F9AC2F1}" srcId="{93084D19-6345-4AD5-AA5C-67DB09713217}" destId="{997990CC-121C-4D99-B6D4-678DB8FC6055}" srcOrd="2" destOrd="0" parTransId="{51CF7850-1F56-4D15-976D-1FE0390D37A3}" sibTransId="{28069F53-79C0-440D-92CC-83210255DB99}"/>
    <dgm:cxn modelId="{F48BDCAD-322B-41FA-AB1E-B8862D801EF6}" srcId="{997990CC-121C-4D99-B6D4-678DB8FC6055}" destId="{38225DDE-0B58-44C5-895F-C59987AF0B57}" srcOrd="0" destOrd="0" parTransId="{96457FFE-5DBF-4514-A664-FAC3F4D76B08}" sibTransId="{0CFA965E-E610-472C-B2A5-3A253DD06ABE}"/>
    <dgm:cxn modelId="{57318CB2-1F29-40B7-B9EF-5E615E8EFDED}" type="presOf" srcId="{B0691F42-8ECF-4C54-A29F-D09AF73C7289}" destId="{C3E24384-6EB5-4A7D-92B4-28A9B028FEC8}" srcOrd="1" destOrd="0" presId="urn:microsoft.com/office/officeart/2005/8/layout/lProcess2"/>
    <dgm:cxn modelId="{48E0F7B3-C878-4BE6-B5EF-CDC86D2A75A2}" type="presOf" srcId="{74F293B5-1C6F-4666-9EE5-37056AFB5363}" destId="{DE265241-562A-4B20-885A-4C6A041B4964}" srcOrd="0" destOrd="0" presId="urn:microsoft.com/office/officeart/2005/8/layout/lProcess2"/>
    <dgm:cxn modelId="{E5AC3AC8-214C-450D-BE5F-367F478A2CCA}" type="presOf" srcId="{FC53F44E-D760-4CC9-9F68-57090E50214A}" destId="{6C11E51D-EB3F-4E46-B099-1643D9B2A0A9}" srcOrd="0" destOrd="0" presId="urn:microsoft.com/office/officeart/2005/8/layout/lProcess2"/>
    <dgm:cxn modelId="{264DF0D0-CBA8-4D14-A6E2-AC2F11C2773C}" srcId="{997990CC-121C-4D99-B6D4-678DB8FC6055}" destId="{A2960A5A-EB8C-4BDD-B0DE-A1F3840DECF4}" srcOrd="1" destOrd="0" parTransId="{9623C7BA-7DC9-4958-84D6-68B18366DAC5}" sibTransId="{A5A7D7A8-F9C4-4668-A008-7EA9431145DD}"/>
    <dgm:cxn modelId="{2AB76FD4-52BE-49B3-8227-43D52A14EDE4}" type="presOf" srcId="{997990CC-121C-4D99-B6D4-678DB8FC6055}" destId="{BBED39BC-974E-4C68-A18F-9F24ABC00141}" srcOrd="1" destOrd="0" presId="urn:microsoft.com/office/officeart/2005/8/layout/lProcess2"/>
    <dgm:cxn modelId="{5ABA0CED-219C-4F56-A037-EB6EAA4B6F9F}" srcId="{93084D19-6345-4AD5-AA5C-67DB09713217}" destId="{A4A568B4-FD1C-4659-AD7D-10252DE4075E}" srcOrd="0" destOrd="0" parTransId="{6FE45351-EE63-4BB6-BDCE-AE00C5AA64FD}" sibTransId="{5B73DAC8-BE56-45DF-B738-61A270659E53}"/>
    <dgm:cxn modelId="{DD935E9A-EE0F-47EB-9635-3B87929C17A8}" type="presParOf" srcId="{49579146-66BD-4944-84AF-F7C3161734E3}" destId="{5DC7B879-CFC3-496C-BCFB-87D802B78B0A}" srcOrd="0" destOrd="0" presId="urn:microsoft.com/office/officeart/2005/8/layout/lProcess2"/>
    <dgm:cxn modelId="{9624702B-ACF3-478F-8F09-136D40858779}" type="presParOf" srcId="{5DC7B879-CFC3-496C-BCFB-87D802B78B0A}" destId="{A7975983-ABBE-4744-9D69-1CA6E032D7A1}" srcOrd="0" destOrd="0" presId="urn:microsoft.com/office/officeart/2005/8/layout/lProcess2"/>
    <dgm:cxn modelId="{170E1FE4-6E43-4271-A4EF-8972D237576A}" type="presParOf" srcId="{5DC7B879-CFC3-496C-BCFB-87D802B78B0A}" destId="{DFC4B57B-D37E-4C6C-A782-F217EBF53AFF}" srcOrd="1" destOrd="0" presId="urn:microsoft.com/office/officeart/2005/8/layout/lProcess2"/>
    <dgm:cxn modelId="{C3E1368D-5C63-43C4-A1B5-64A41AACD1EB}" type="presParOf" srcId="{5DC7B879-CFC3-496C-BCFB-87D802B78B0A}" destId="{8AF44E8E-3809-464D-9542-9DDE009E1585}" srcOrd="2" destOrd="0" presId="urn:microsoft.com/office/officeart/2005/8/layout/lProcess2"/>
    <dgm:cxn modelId="{48A10323-16FE-4180-A84B-D4F78EEEDB8A}" type="presParOf" srcId="{8AF44E8E-3809-464D-9542-9DDE009E1585}" destId="{8F5F0367-7366-4481-86A5-9A716EB7B3DA}" srcOrd="0" destOrd="0" presId="urn:microsoft.com/office/officeart/2005/8/layout/lProcess2"/>
    <dgm:cxn modelId="{B586DDBD-6152-41DB-BE77-D5C1E4BE1D7B}" type="presParOf" srcId="{8F5F0367-7366-4481-86A5-9A716EB7B3DA}" destId="{1B38CC65-C1C3-4D46-B25C-09F5E9083FA2}" srcOrd="0" destOrd="0" presId="urn:microsoft.com/office/officeart/2005/8/layout/lProcess2"/>
    <dgm:cxn modelId="{2ED0337A-1BA2-440F-A898-40612EE943A1}" type="presParOf" srcId="{8F5F0367-7366-4481-86A5-9A716EB7B3DA}" destId="{99D510DC-6653-47FE-A705-372AD68DA693}" srcOrd="1" destOrd="0" presId="urn:microsoft.com/office/officeart/2005/8/layout/lProcess2"/>
    <dgm:cxn modelId="{8052DB33-326D-4197-8EC0-198C78984FF7}" type="presParOf" srcId="{8F5F0367-7366-4481-86A5-9A716EB7B3DA}" destId="{64A4829C-84B0-465A-93D4-49BCB41903A9}" srcOrd="2" destOrd="0" presId="urn:microsoft.com/office/officeart/2005/8/layout/lProcess2"/>
    <dgm:cxn modelId="{630457C7-1E60-4C47-BFB5-ABAB09D17C75}" type="presParOf" srcId="{49579146-66BD-4944-84AF-F7C3161734E3}" destId="{5680A50D-AE44-4388-806C-E5AA81BCFE7E}" srcOrd="1" destOrd="0" presId="urn:microsoft.com/office/officeart/2005/8/layout/lProcess2"/>
    <dgm:cxn modelId="{03D19991-EDD4-4EB3-A85F-92A824579AC0}" type="presParOf" srcId="{49579146-66BD-4944-84AF-F7C3161734E3}" destId="{C0E7D581-4B8B-44D4-B94E-E1B319ED4A67}" srcOrd="2" destOrd="0" presId="urn:microsoft.com/office/officeart/2005/8/layout/lProcess2"/>
    <dgm:cxn modelId="{68DC99C2-58AF-46CA-9031-A0F6F5511FBD}" type="presParOf" srcId="{C0E7D581-4B8B-44D4-B94E-E1B319ED4A67}" destId="{15969DD4-5B58-400D-8F22-19DCF42F9D2F}" srcOrd="0" destOrd="0" presId="urn:microsoft.com/office/officeart/2005/8/layout/lProcess2"/>
    <dgm:cxn modelId="{8CFD7922-9599-4E2B-BFBF-4C484572FFB2}" type="presParOf" srcId="{C0E7D581-4B8B-44D4-B94E-E1B319ED4A67}" destId="{C3E24384-6EB5-4A7D-92B4-28A9B028FEC8}" srcOrd="1" destOrd="0" presId="urn:microsoft.com/office/officeart/2005/8/layout/lProcess2"/>
    <dgm:cxn modelId="{29C6CDD7-806F-4CB5-B0D3-F2C0B6BF37B4}" type="presParOf" srcId="{C0E7D581-4B8B-44D4-B94E-E1B319ED4A67}" destId="{49ABADB1-A1D5-438D-BBA1-3C6A3E9131F4}" srcOrd="2" destOrd="0" presId="urn:microsoft.com/office/officeart/2005/8/layout/lProcess2"/>
    <dgm:cxn modelId="{CF7FBFA9-F18A-4923-91B0-4639D409565F}" type="presParOf" srcId="{49ABADB1-A1D5-438D-BBA1-3C6A3E9131F4}" destId="{5D9921B9-B0C3-4C26-BF1D-215DA5E25E8C}" srcOrd="0" destOrd="0" presId="urn:microsoft.com/office/officeart/2005/8/layout/lProcess2"/>
    <dgm:cxn modelId="{66AB7D31-9F46-415D-B307-BB56BBA3D632}" type="presParOf" srcId="{5D9921B9-B0C3-4C26-BF1D-215DA5E25E8C}" destId="{6C11E51D-EB3F-4E46-B099-1643D9B2A0A9}" srcOrd="0" destOrd="0" presId="urn:microsoft.com/office/officeart/2005/8/layout/lProcess2"/>
    <dgm:cxn modelId="{F665EBFA-0B79-4B5B-A6EB-78BBF80862A0}" type="presParOf" srcId="{5D9921B9-B0C3-4C26-BF1D-215DA5E25E8C}" destId="{82B7C02C-C2E9-4764-863F-085AF9E91D3A}" srcOrd="1" destOrd="0" presId="urn:microsoft.com/office/officeart/2005/8/layout/lProcess2"/>
    <dgm:cxn modelId="{77A16D19-E6A3-43D1-B4D2-B1AB5A51CAF3}" type="presParOf" srcId="{5D9921B9-B0C3-4C26-BF1D-215DA5E25E8C}" destId="{DE265241-562A-4B20-885A-4C6A041B4964}" srcOrd="2" destOrd="0" presId="urn:microsoft.com/office/officeart/2005/8/layout/lProcess2"/>
    <dgm:cxn modelId="{1C294AA8-03B5-42FF-8554-87725642FDFB}" type="presParOf" srcId="{49579146-66BD-4944-84AF-F7C3161734E3}" destId="{E3C8FB87-95B3-462B-88B7-784D0FBB33C1}" srcOrd="3" destOrd="0" presId="urn:microsoft.com/office/officeart/2005/8/layout/lProcess2"/>
    <dgm:cxn modelId="{2B9A8F00-1CA4-4BCA-B927-020922AC4918}" type="presParOf" srcId="{49579146-66BD-4944-84AF-F7C3161734E3}" destId="{701A1DFB-3C66-4B43-91E5-67F7974F8589}" srcOrd="4" destOrd="0" presId="urn:microsoft.com/office/officeart/2005/8/layout/lProcess2"/>
    <dgm:cxn modelId="{749D588B-5AD2-4764-9FAA-7CB21FCC0CF6}" type="presParOf" srcId="{701A1DFB-3C66-4B43-91E5-67F7974F8589}" destId="{CF563EC4-B169-4796-BFCB-AD229CD55D0A}" srcOrd="0" destOrd="0" presId="urn:microsoft.com/office/officeart/2005/8/layout/lProcess2"/>
    <dgm:cxn modelId="{13AB3221-3EA6-4807-8BF8-8D0FB3D9578C}" type="presParOf" srcId="{701A1DFB-3C66-4B43-91E5-67F7974F8589}" destId="{BBED39BC-974E-4C68-A18F-9F24ABC00141}" srcOrd="1" destOrd="0" presId="urn:microsoft.com/office/officeart/2005/8/layout/lProcess2"/>
    <dgm:cxn modelId="{A1AE517A-A3D5-4523-9FF0-3E380194348A}" type="presParOf" srcId="{701A1DFB-3C66-4B43-91E5-67F7974F8589}" destId="{6008BD92-0751-458F-8B0F-18EBBB56C5ED}" srcOrd="2" destOrd="0" presId="urn:microsoft.com/office/officeart/2005/8/layout/lProcess2"/>
    <dgm:cxn modelId="{5E46A27D-417A-4BC9-BD47-D726A3CB8E50}" type="presParOf" srcId="{6008BD92-0751-458F-8B0F-18EBBB56C5ED}" destId="{034318EF-54FB-41B7-B519-B8B66F6F6A54}" srcOrd="0" destOrd="0" presId="urn:microsoft.com/office/officeart/2005/8/layout/lProcess2"/>
    <dgm:cxn modelId="{F10FA662-1E04-4C50-902F-6CC7AFC9A7AA}" type="presParOf" srcId="{034318EF-54FB-41B7-B519-B8B66F6F6A54}" destId="{E0C1DB7F-2FA5-4BB3-9EEC-59F73B06EE53}" srcOrd="0" destOrd="0" presId="urn:microsoft.com/office/officeart/2005/8/layout/lProcess2"/>
    <dgm:cxn modelId="{B5C90A52-84D9-4112-B28F-BF37EF9E0CAB}" type="presParOf" srcId="{034318EF-54FB-41B7-B519-B8B66F6F6A54}" destId="{C11D19CD-B9CA-4DCB-B346-6B5B55439548}" srcOrd="1" destOrd="0" presId="urn:microsoft.com/office/officeart/2005/8/layout/lProcess2"/>
    <dgm:cxn modelId="{050F6204-1235-4524-BDAA-61DBB9247DD3}" type="presParOf" srcId="{034318EF-54FB-41B7-B519-B8B66F6F6A54}" destId="{41437F62-CEE6-4686-AE35-F6083B9802A0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CB0B6-63A6-4365-9814-5C29D72FB417}">
      <dsp:nvSpPr>
        <dsp:cNvPr id="0" name=""/>
        <dsp:cNvSpPr/>
      </dsp:nvSpPr>
      <dsp:spPr>
        <a:xfrm>
          <a:off x="1286442" y="28088"/>
          <a:ext cx="4679407" cy="4679407"/>
        </a:xfrm>
        <a:prstGeom prst="circularArrow">
          <a:avLst>
            <a:gd name="adj1" fmla="val 5274"/>
            <a:gd name="adj2" fmla="val 312630"/>
            <a:gd name="adj3" fmla="val 14243574"/>
            <a:gd name="adj4" fmla="val 17117988"/>
            <a:gd name="adj5" fmla="val 547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AA632B-4574-466E-A797-9C1B867FFB20}">
      <dsp:nvSpPr>
        <dsp:cNvPr id="0" name=""/>
        <dsp:cNvSpPr/>
      </dsp:nvSpPr>
      <dsp:spPr>
        <a:xfrm>
          <a:off x="2744397" y="34039"/>
          <a:ext cx="1763497" cy="88174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Z – Zero Harm </a:t>
          </a:r>
          <a:endParaRPr lang="en-GB" sz="1400" kern="1200" dirty="0"/>
        </a:p>
      </dsp:txBody>
      <dsp:txXfrm>
        <a:off x="2787440" y="77082"/>
        <a:ext cx="1677411" cy="795662"/>
      </dsp:txXfrm>
    </dsp:sp>
    <dsp:sp modelId="{43E252AA-4086-443F-99AF-176C7F4CD8BC}">
      <dsp:nvSpPr>
        <dsp:cNvPr id="0" name=""/>
        <dsp:cNvSpPr/>
      </dsp:nvSpPr>
      <dsp:spPr>
        <a:xfrm>
          <a:off x="4388408" y="950215"/>
          <a:ext cx="1763497" cy="881748"/>
        </a:xfrm>
        <a:prstGeom prst="roundRect">
          <a:avLst/>
        </a:prstGeom>
        <a:solidFill>
          <a:schemeClr val="accent5">
            <a:hueOff val="-2367120"/>
            <a:satOff val="-861"/>
            <a:lumOff val="-6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I – Integrity</a:t>
          </a:r>
        </a:p>
      </dsp:txBody>
      <dsp:txXfrm>
        <a:off x="4431451" y="993258"/>
        <a:ext cx="1677411" cy="795662"/>
      </dsp:txXfrm>
    </dsp:sp>
    <dsp:sp modelId="{24CACCB0-9275-4DE6-A67B-85AFD098504B}">
      <dsp:nvSpPr>
        <dsp:cNvPr id="0" name=""/>
        <dsp:cNvSpPr/>
      </dsp:nvSpPr>
      <dsp:spPr>
        <a:xfrm>
          <a:off x="4388408" y="2848555"/>
          <a:ext cx="1763497" cy="881748"/>
        </a:xfrm>
        <a:prstGeom prst="roundRect">
          <a:avLst/>
        </a:prstGeom>
        <a:solidFill>
          <a:schemeClr val="accent5">
            <a:hueOff val="-4734241"/>
            <a:satOff val="-1722"/>
            <a:lumOff val="-13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I – Innovation</a:t>
          </a:r>
        </a:p>
      </dsp:txBody>
      <dsp:txXfrm>
        <a:off x="4431451" y="2891598"/>
        <a:ext cx="1677411" cy="795662"/>
      </dsp:txXfrm>
    </dsp:sp>
    <dsp:sp modelId="{F7DBD599-A87C-4593-BFF3-FBED39C2E087}">
      <dsp:nvSpPr>
        <dsp:cNvPr id="0" name=""/>
        <dsp:cNvSpPr/>
      </dsp:nvSpPr>
      <dsp:spPr>
        <a:xfrm>
          <a:off x="2744397" y="3797725"/>
          <a:ext cx="1763497" cy="881748"/>
        </a:xfrm>
        <a:prstGeom prst="roundRect">
          <a:avLst/>
        </a:prstGeom>
        <a:solidFill>
          <a:schemeClr val="accent5">
            <a:hueOff val="-7101361"/>
            <a:satOff val="-2582"/>
            <a:lumOff val="-201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S – Sinobuntu (we are humane, caring) </a:t>
          </a:r>
        </a:p>
      </dsp:txBody>
      <dsp:txXfrm>
        <a:off x="2787440" y="3840768"/>
        <a:ext cx="1677411" cy="795662"/>
      </dsp:txXfrm>
    </dsp:sp>
    <dsp:sp modelId="{11760080-EAAC-49E0-8FE5-5A49BF8EE11E}">
      <dsp:nvSpPr>
        <dsp:cNvPr id="0" name=""/>
        <dsp:cNvSpPr/>
      </dsp:nvSpPr>
      <dsp:spPr>
        <a:xfrm>
          <a:off x="1100387" y="2848555"/>
          <a:ext cx="1763497" cy="881748"/>
        </a:xfrm>
        <a:prstGeom prst="roundRect">
          <a:avLst/>
        </a:prstGeom>
        <a:solidFill>
          <a:schemeClr val="accent5">
            <a:hueOff val="-9468482"/>
            <a:satOff val="-3443"/>
            <a:lumOff val="-268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C – Customer Satisfaction </a:t>
          </a:r>
        </a:p>
      </dsp:txBody>
      <dsp:txXfrm>
        <a:off x="1143430" y="2891598"/>
        <a:ext cx="1677411" cy="795662"/>
      </dsp:txXfrm>
    </dsp:sp>
    <dsp:sp modelId="{44E9EFF1-F55D-458D-A756-C379DAD074C3}">
      <dsp:nvSpPr>
        <dsp:cNvPr id="0" name=""/>
        <dsp:cNvSpPr/>
      </dsp:nvSpPr>
      <dsp:spPr>
        <a:xfrm>
          <a:off x="1100387" y="950215"/>
          <a:ext cx="1763497" cy="881748"/>
        </a:xfrm>
        <a:prstGeom prst="roundRect">
          <a:avLst/>
        </a:prstGeom>
        <a:solidFill>
          <a:schemeClr val="accent5">
            <a:hueOff val="-11835602"/>
            <a:satOff val="-4304"/>
            <a:lumOff val="-335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E – Excellence </a:t>
          </a:r>
        </a:p>
      </dsp:txBody>
      <dsp:txXfrm>
        <a:off x="1143430" y="993258"/>
        <a:ext cx="1677411" cy="795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75983-ABBE-4744-9D69-1CA6E032D7A1}">
      <dsp:nvSpPr>
        <dsp:cNvPr id="0" name=""/>
        <dsp:cNvSpPr/>
      </dsp:nvSpPr>
      <dsp:spPr>
        <a:xfrm>
          <a:off x="0" y="0"/>
          <a:ext cx="2714064" cy="222312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Low cost good investment</a:t>
          </a:r>
        </a:p>
      </dsp:txBody>
      <dsp:txXfrm>
        <a:off x="0" y="0"/>
        <a:ext cx="2714064" cy="666936"/>
      </dsp:txXfrm>
    </dsp:sp>
    <dsp:sp modelId="{1B38CC65-C1C3-4D46-B25C-09F5E9083FA2}">
      <dsp:nvSpPr>
        <dsp:cNvPr id="0" name=""/>
        <dsp:cNvSpPr/>
      </dsp:nvSpPr>
      <dsp:spPr>
        <a:xfrm>
          <a:off x="272450" y="667587"/>
          <a:ext cx="2171251" cy="670301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A green energy company</a:t>
          </a:r>
        </a:p>
      </dsp:txBody>
      <dsp:txXfrm>
        <a:off x="292082" y="687219"/>
        <a:ext cx="2131987" cy="631037"/>
      </dsp:txXfrm>
    </dsp:sp>
    <dsp:sp modelId="{64A4829C-84B0-465A-93D4-49BCB41903A9}">
      <dsp:nvSpPr>
        <dsp:cNvPr id="0" name=""/>
        <dsp:cNvSpPr/>
      </dsp:nvSpPr>
      <dsp:spPr>
        <a:xfrm>
          <a:off x="272450" y="1441011"/>
          <a:ext cx="2171251" cy="670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The best company to work for</a:t>
          </a:r>
        </a:p>
      </dsp:txBody>
      <dsp:txXfrm>
        <a:off x="292082" y="1460643"/>
        <a:ext cx="2131987" cy="631037"/>
      </dsp:txXfrm>
    </dsp:sp>
    <dsp:sp modelId="{15969DD4-5B58-400D-8F22-19DCF42F9D2F}">
      <dsp:nvSpPr>
        <dsp:cNvPr id="0" name=""/>
        <dsp:cNvSpPr/>
      </dsp:nvSpPr>
      <dsp:spPr>
        <a:xfrm>
          <a:off x="2918663" y="0"/>
          <a:ext cx="2714064" cy="222312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Having satisfied customers</a:t>
          </a:r>
        </a:p>
      </dsp:txBody>
      <dsp:txXfrm>
        <a:off x="2918663" y="0"/>
        <a:ext cx="2714064" cy="666936"/>
      </dsp:txXfrm>
    </dsp:sp>
    <dsp:sp modelId="{6C11E51D-EB3F-4E46-B099-1643D9B2A0A9}">
      <dsp:nvSpPr>
        <dsp:cNvPr id="0" name=""/>
        <dsp:cNvSpPr/>
      </dsp:nvSpPr>
      <dsp:spPr>
        <a:xfrm>
          <a:off x="3190069" y="667587"/>
          <a:ext cx="2171251" cy="670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A top five performing utility</a:t>
          </a:r>
        </a:p>
      </dsp:txBody>
      <dsp:txXfrm>
        <a:off x="3209701" y="687219"/>
        <a:ext cx="2131987" cy="631037"/>
      </dsp:txXfrm>
    </dsp:sp>
    <dsp:sp modelId="{DE265241-562A-4B20-885A-4C6A041B4964}">
      <dsp:nvSpPr>
        <dsp:cNvPr id="0" name=""/>
        <dsp:cNvSpPr/>
      </dsp:nvSpPr>
      <dsp:spPr>
        <a:xfrm>
          <a:off x="3190069" y="1441011"/>
          <a:ext cx="2171251" cy="670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Significant regional player</a:t>
          </a:r>
        </a:p>
      </dsp:txBody>
      <dsp:txXfrm>
        <a:off x="3209701" y="1460643"/>
        <a:ext cx="2131987" cy="631037"/>
      </dsp:txXfrm>
    </dsp:sp>
    <dsp:sp modelId="{CF563EC4-B169-4796-BFCB-AD229CD55D0A}">
      <dsp:nvSpPr>
        <dsp:cNvPr id="0" name=""/>
        <dsp:cNvSpPr/>
      </dsp:nvSpPr>
      <dsp:spPr>
        <a:xfrm>
          <a:off x="5836282" y="0"/>
          <a:ext cx="2714064" cy="222312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Offering electricity to all</a:t>
          </a:r>
        </a:p>
      </dsp:txBody>
      <dsp:txXfrm>
        <a:off x="5836282" y="0"/>
        <a:ext cx="2714064" cy="666936"/>
      </dsp:txXfrm>
    </dsp:sp>
    <dsp:sp modelId="{E0C1DB7F-2FA5-4BB3-9EEC-59F73B06EE53}">
      <dsp:nvSpPr>
        <dsp:cNvPr id="0" name=""/>
        <dsp:cNvSpPr/>
      </dsp:nvSpPr>
      <dsp:spPr>
        <a:xfrm>
          <a:off x="6107689" y="667587"/>
          <a:ext cx="2171251" cy="670301"/>
        </a:xfrm>
        <a:prstGeom prst="roundRect">
          <a:avLst>
            <a:gd name="adj" fmla="val 10000"/>
          </a:avLst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Zero-harm to people and the environment</a:t>
          </a:r>
        </a:p>
      </dsp:txBody>
      <dsp:txXfrm>
        <a:off x="6127321" y="687219"/>
        <a:ext cx="2131987" cy="631037"/>
      </dsp:txXfrm>
    </dsp:sp>
    <dsp:sp modelId="{41437F62-CEE6-4686-AE35-F6083B9802A0}">
      <dsp:nvSpPr>
        <dsp:cNvPr id="0" name=""/>
        <dsp:cNvSpPr/>
      </dsp:nvSpPr>
      <dsp:spPr>
        <a:xfrm>
          <a:off x="6107689" y="1441011"/>
          <a:ext cx="2171251" cy="670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A trusted company globally</a:t>
          </a:r>
        </a:p>
      </dsp:txBody>
      <dsp:txXfrm>
        <a:off x="6127321" y="1460643"/>
        <a:ext cx="2131987" cy="631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4028490" cy="3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12" tIns="47557" rIns="95112" bIns="47557" numCol="1" anchor="t" anchorCtr="0" compatLnSpc="1">
            <a:prstTxWarp prst="textNoShape">
              <a:avLst/>
            </a:prstTxWarp>
          </a:bodyPr>
          <a:lstStyle>
            <a:lvl1pPr defTabSz="951124"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6431" y="4"/>
            <a:ext cx="4028490" cy="3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12" tIns="47557" rIns="95112" bIns="47557" numCol="1" anchor="t" anchorCtr="0" compatLnSpc="1">
            <a:prstTxWarp prst="textNoShape">
              <a:avLst/>
            </a:prstTxWarp>
          </a:bodyPr>
          <a:lstStyle>
            <a:lvl1pPr algn="r" defTabSz="951124"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37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6657512"/>
            <a:ext cx="4028490" cy="351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12" tIns="47557" rIns="95112" bIns="47557" numCol="1" anchor="b" anchorCtr="0" compatLnSpc="1">
            <a:prstTxWarp prst="textNoShape">
              <a:avLst/>
            </a:prstTxWarp>
          </a:bodyPr>
          <a:lstStyle>
            <a:lvl1pPr defTabSz="951124"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37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6431" y="6657512"/>
            <a:ext cx="4028490" cy="351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12" tIns="47557" rIns="95112" bIns="47557" numCol="1" anchor="b" anchorCtr="0" compatLnSpc="1">
            <a:prstTxWarp prst="textNoShape">
              <a:avLst/>
            </a:prstTxWarp>
          </a:bodyPr>
          <a:lstStyle>
            <a:lvl1pPr algn="r" defTabSz="951124">
              <a:defRPr sz="1300"/>
            </a:lvl1pPr>
          </a:lstStyle>
          <a:p>
            <a:pPr>
              <a:defRPr/>
            </a:pPr>
            <a:fld id="{87BC1159-1A16-4C8A-A851-E404AB71F75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2067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4028490" cy="3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12" tIns="47557" rIns="95112" bIns="47557" numCol="1" anchor="t" anchorCtr="0" compatLnSpc="1">
            <a:prstTxWarp prst="textNoShape">
              <a:avLst/>
            </a:prstTxWarp>
          </a:bodyPr>
          <a:lstStyle>
            <a:lvl1pPr defTabSz="951124">
              <a:defRPr sz="1300"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6431" y="4"/>
            <a:ext cx="4028490" cy="3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12" tIns="47557" rIns="95112" bIns="47557" numCol="1" anchor="t" anchorCtr="0" compatLnSpc="1">
            <a:prstTxWarp prst="textNoShape">
              <a:avLst/>
            </a:prstTxWarp>
          </a:bodyPr>
          <a:lstStyle>
            <a:lvl1pPr algn="r" defTabSz="951124">
              <a:defRPr sz="1300"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0363" y="525463"/>
            <a:ext cx="3498850" cy="2625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8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9198" y="3329572"/>
            <a:ext cx="7438011" cy="3156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12" tIns="47557" rIns="95112" bIns="475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noProof="0"/>
              <a:t>Click to edit Master text styles</a:t>
            </a:r>
          </a:p>
          <a:p>
            <a:pPr lvl="1"/>
            <a:r>
              <a:rPr lang="en-ZA" noProof="0"/>
              <a:t>Second level</a:t>
            </a:r>
          </a:p>
          <a:p>
            <a:pPr lvl="2"/>
            <a:r>
              <a:rPr lang="en-ZA" noProof="0"/>
              <a:t>Third level</a:t>
            </a:r>
          </a:p>
          <a:p>
            <a:pPr lvl="3"/>
            <a:r>
              <a:rPr lang="en-ZA" noProof="0"/>
              <a:t>Fourth level</a:t>
            </a:r>
          </a:p>
          <a:p>
            <a:pPr lvl="4"/>
            <a:r>
              <a:rPr lang="en-ZA" noProof="0"/>
              <a:t>Fifth level</a:t>
            </a:r>
          </a:p>
        </p:txBody>
      </p:sp>
      <p:sp>
        <p:nvSpPr>
          <p:cNvPr id="528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6657512"/>
            <a:ext cx="4028490" cy="351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12" tIns="47557" rIns="95112" bIns="47557" numCol="1" anchor="b" anchorCtr="0" compatLnSpc="1">
            <a:prstTxWarp prst="textNoShape">
              <a:avLst/>
            </a:prstTxWarp>
          </a:bodyPr>
          <a:lstStyle>
            <a:lvl1pPr defTabSz="951124">
              <a:defRPr sz="1300"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28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6431" y="6657512"/>
            <a:ext cx="4028490" cy="351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112" tIns="47557" rIns="95112" bIns="47557" numCol="1" anchor="b" anchorCtr="0" compatLnSpc="1">
            <a:prstTxWarp prst="textNoShape">
              <a:avLst/>
            </a:prstTxWarp>
          </a:bodyPr>
          <a:lstStyle>
            <a:lvl1pPr algn="r" defTabSz="951124">
              <a:defRPr sz="1300"/>
            </a:lvl1pPr>
          </a:lstStyle>
          <a:p>
            <a:pPr>
              <a:defRPr/>
            </a:pPr>
            <a:fld id="{AD413873-2047-4310-823B-CC697BC6BC9D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4254159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413873-2047-4310-823B-CC697BC6BC9D}" type="slidenum">
              <a:rPr lang="en-ZA" smtClean="0"/>
              <a:pPr>
                <a:defRPr/>
              </a:pPr>
              <a:t>4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02496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1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emf"/><Relationship Id="rId4" Type="http://schemas.openxmlformats.org/officeDocument/2006/relationships/image" Target="../media/image9.jpe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11.emf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emf"/><Relationship Id="rId4" Type="http://schemas.openxmlformats.org/officeDocument/2006/relationships/image" Target="../media/image9.jpe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11.emf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emf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12.emf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0.emf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5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6.bin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tags" Target="../tags/tag33.xml"/><Relationship Id="rId18" Type="http://schemas.openxmlformats.org/officeDocument/2006/relationships/tags" Target="../tags/tag38.xml"/><Relationship Id="rId26" Type="http://schemas.openxmlformats.org/officeDocument/2006/relationships/tags" Target="../tags/tag46.xml"/><Relationship Id="rId3" Type="http://schemas.openxmlformats.org/officeDocument/2006/relationships/tags" Target="../tags/tag23.xml"/><Relationship Id="rId21" Type="http://schemas.openxmlformats.org/officeDocument/2006/relationships/tags" Target="../tags/tag41.xml"/><Relationship Id="rId7" Type="http://schemas.openxmlformats.org/officeDocument/2006/relationships/tags" Target="../tags/tag27.xml"/><Relationship Id="rId12" Type="http://schemas.openxmlformats.org/officeDocument/2006/relationships/tags" Target="../tags/tag32.xml"/><Relationship Id="rId17" Type="http://schemas.openxmlformats.org/officeDocument/2006/relationships/tags" Target="../tags/tag37.xml"/><Relationship Id="rId25" Type="http://schemas.openxmlformats.org/officeDocument/2006/relationships/tags" Target="../tags/tag45.xml"/><Relationship Id="rId2" Type="http://schemas.openxmlformats.org/officeDocument/2006/relationships/tags" Target="../tags/tag22.xml"/><Relationship Id="rId16" Type="http://schemas.openxmlformats.org/officeDocument/2006/relationships/tags" Target="../tags/tag36.xml"/><Relationship Id="rId20" Type="http://schemas.openxmlformats.org/officeDocument/2006/relationships/tags" Target="../tags/tag40.xml"/><Relationship Id="rId29" Type="http://schemas.openxmlformats.org/officeDocument/2006/relationships/oleObject" Target="../embeddings/oleObject7.bin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tags" Target="../tags/tag31.xml"/><Relationship Id="rId24" Type="http://schemas.openxmlformats.org/officeDocument/2006/relationships/tags" Target="../tags/tag44.xml"/><Relationship Id="rId32" Type="http://schemas.openxmlformats.org/officeDocument/2006/relationships/image" Target="../media/image17.jpeg"/><Relationship Id="rId5" Type="http://schemas.openxmlformats.org/officeDocument/2006/relationships/tags" Target="../tags/tag25.xml"/><Relationship Id="rId15" Type="http://schemas.openxmlformats.org/officeDocument/2006/relationships/tags" Target="../tags/tag35.xml"/><Relationship Id="rId23" Type="http://schemas.openxmlformats.org/officeDocument/2006/relationships/tags" Target="../tags/tag43.xml"/><Relationship Id="rId28" Type="http://schemas.openxmlformats.org/officeDocument/2006/relationships/slideMaster" Target="../slideMasters/slideMaster3.xml"/><Relationship Id="rId10" Type="http://schemas.openxmlformats.org/officeDocument/2006/relationships/tags" Target="../tags/tag30.xml"/><Relationship Id="rId19" Type="http://schemas.openxmlformats.org/officeDocument/2006/relationships/tags" Target="../tags/tag39.xml"/><Relationship Id="rId31" Type="http://schemas.openxmlformats.org/officeDocument/2006/relationships/image" Target="../media/image16.jpeg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tags" Target="../tags/tag34.xml"/><Relationship Id="rId22" Type="http://schemas.openxmlformats.org/officeDocument/2006/relationships/tags" Target="../tags/tag42.xml"/><Relationship Id="rId27" Type="http://schemas.openxmlformats.org/officeDocument/2006/relationships/tags" Target="../tags/tag47.xml"/><Relationship Id="rId30" Type="http://schemas.openxmlformats.org/officeDocument/2006/relationships/image" Target="../media/image1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48697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9B48F-7265-4764-A1BA-D38C99DF7783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6B232-EAE7-45B2-99B0-38A290B0104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2836364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6D650-4D0E-4C42-BE24-4DBF045E4CEB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71D24-B5D9-4745-B31F-809BAA44DEB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5140132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B1D21-8F46-4CD3-8F4E-2644BB9B8D0C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526C4-9BB4-4B85-B014-C0DCF9002EA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2115777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3F263-A55F-4EFA-A98A-F8E04165B659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72702-9873-419A-9866-26FF1E78A88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50203417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E5557-5742-4DB5-B917-9F18E13C0E80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790DB-73A8-442D-AE33-4717B71D347D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891539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E528B-E99C-4741-9F24-D3D668A1DF93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93CF2-09CB-4155-8804-ED99FD11A5C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0865124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BE4A9-7568-4FD0-9477-2F83B73A6239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E03A4-3DF1-431E-B9AD-23392BC2873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9526375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C9A43-3C69-4FEA-9CA6-1B0F405B3532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02400-CE11-40B9-9584-EF6BE6E60F2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8646978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A153F-DF5B-4D3E-A4E4-48C635629353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B7073-D2CC-4ED7-8218-A64CF6EE2FE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8444409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0B009-4F58-4A70-A280-8ED428FCB582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88D12-80AE-484E-A95E-337B46E60F2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7830415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6563" y="1436688"/>
            <a:ext cx="8378825" cy="5045075"/>
          </a:xfrm>
        </p:spPr>
        <p:txBody>
          <a:bodyPr/>
          <a:lstStyle/>
          <a:p>
            <a:pPr lvl="0"/>
            <a:endParaRPr lang="en-ZA" noProof="0" dirty="0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33C2D-5979-49FD-BAD2-7A936685609C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BB323-4461-4C9E-A459-2A0F742B7FA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6706865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1AD25-2820-4EDA-B656-77223533B484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30228-40A9-40E3-9CB9-DFEF4017E83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7808473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4118012"/>
            <a:ext cx="9143993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64082" y="2396081"/>
            <a:ext cx="295275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330179" y="1404738"/>
            <a:ext cx="5471626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330179" y="2924226"/>
            <a:ext cx="5471626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15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9692" y="3527026"/>
            <a:ext cx="5472113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35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0810" y="4219860"/>
            <a:ext cx="169545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90512" y="4291297"/>
            <a:ext cx="1421607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6012" y="2527772"/>
            <a:ext cx="2471138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9144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80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4118012"/>
            <a:ext cx="9143993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64082" y="2396081"/>
            <a:ext cx="295275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330179" y="1404738"/>
            <a:ext cx="5471626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330179" y="2924226"/>
            <a:ext cx="5471626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15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9692" y="3527026"/>
            <a:ext cx="5472113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35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0810" y="4219860"/>
            <a:ext cx="169545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90512" y="4291297"/>
            <a:ext cx="1421607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6012" y="2527772"/>
            <a:ext cx="2471138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9144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620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4118012"/>
            <a:ext cx="9143993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64082" y="2396081"/>
            <a:ext cx="295275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330179" y="1404738"/>
            <a:ext cx="5471626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330179" y="2924226"/>
            <a:ext cx="5471626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15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9692" y="3527026"/>
            <a:ext cx="5472113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35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0810" y="4219860"/>
            <a:ext cx="169545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50393" y="2500271"/>
            <a:ext cx="2471138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250">
                <a:solidFill>
                  <a:schemeClr val="bg1"/>
                </a:solidFill>
              </a:defRPr>
            </a:lvl1pPr>
            <a:lvl2pPr marL="342900" indent="0">
              <a:buNone/>
              <a:defRPr sz="2250">
                <a:solidFill>
                  <a:schemeClr val="bg1"/>
                </a:solidFill>
              </a:defRPr>
            </a:lvl2pPr>
            <a:lvl3pPr marL="685800" indent="0">
              <a:buNone/>
              <a:defRPr sz="2250">
                <a:solidFill>
                  <a:schemeClr val="bg1"/>
                </a:solidFill>
              </a:defRPr>
            </a:lvl3pPr>
            <a:lvl4pPr marL="1028700" indent="0">
              <a:buNone/>
              <a:defRPr sz="2250">
                <a:solidFill>
                  <a:schemeClr val="bg1"/>
                </a:solidFill>
              </a:defRPr>
            </a:lvl4pPr>
            <a:lvl5pPr marL="1371600" indent="0">
              <a:buNone/>
              <a:defRPr sz="22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76813" y="4283753"/>
            <a:ext cx="1437687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bg1"/>
                </a:solidFill>
              </a:defRPr>
            </a:lvl2pPr>
            <a:lvl3pPr marL="685800" indent="0" algn="ctr">
              <a:buNone/>
              <a:defRPr>
                <a:solidFill>
                  <a:schemeClr val="bg1"/>
                </a:solidFill>
              </a:defRPr>
            </a:lvl3pPr>
            <a:lvl4pPr marL="1028700" indent="0" algn="ctr">
              <a:buNone/>
              <a:defRPr>
                <a:solidFill>
                  <a:schemeClr val="bg1"/>
                </a:solidFill>
              </a:defRPr>
            </a:lvl4pPr>
            <a:lvl5pPr marL="13716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9144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981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9144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29829" y="2241801"/>
            <a:ext cx="475725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5"/>
            <a:ext cx="9144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9144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74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9144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5"/>
            <a:ext cx="30861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29829" y="2241801"/>
            <a:ext cx="475725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86100" y="4142875"/>
            <a:ext cx="30861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72200" y="4142875"/>
            <a:ext cx="2971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9144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363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044554" y="2867098"/>
            <a:ext cx="475725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9144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468" y="1468981"/>
            <a:ext cx="295275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42196" y="3292760"/>
            <a:ext cx="169545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1898" y="3364197"/>
            <a:ext cx="1421607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7398" y="1600672"/>
            <a:ext cx="2471138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2105904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3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35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56357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56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5" y="6356357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001210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3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35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56357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56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5" y="6356357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420275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11242A7B-0D21-4450-BC2F-1C44D0C0144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360" imgH="360" progId="TCLayout.ActiveDocument.1">
                  <p:embed/>
                </p:oleObj>
              </mc:Choice>
              <mc:Fallback>
                <p:oleObj name="think-cell Slide" r:id="rId29" imgW="360" imgH="360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11242A7B-0D21-4450-BC2F-1C44D0C014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142">
            <a:extLst>
              <a:ext uri="{FF2B5EF4-FFF2-40B4-BE49-F238E27FC236}">
                <a16:creationId xmlns:a16="http://schemas.microsoft.com/office/drawing/2014/main" id="{EAD8EDFC-B823-48B6-AB51-C954DF20D930}"/>
              </a:ext>
            </a:extLst>
          </p:cNvPr>
          <p:cNvPicPr preferRelativeResize="0">
            <a:picLocks noChangeArrowheads="1"/>
          </p:cNvPicPr>
          <p:nvPr>
            <p:custDataLst>
              <p:tags r:id="rId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2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0">
            <a:extLst>
              <a:ext uri="{FF2B5EF4-FFF2-40B4-BE49-F238E27FC236}">
                <a16:creationId xmlns:a16="http://schemas.microsoft.com/office/drawing/2014/main" id="{76ED40AB-DCA4-4E9E-918A-D447086DEE42}"/>
              </a:ext>
            </a:extLst>
          </p:cNvPr>
          <p:cNvPicPr preferRelativeResize="0">
            <a:picLocks noChangeArrowheads="1"/>
          </p:cNvPicPr>
          <p:nvPr>
            <p:custDataLst>
              <p:tags r:id="rId3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cK 1. On-page tracker" hidden="1">
            <a:extLst>
              <a:ext uri="{FF2B5EF4-FFF2-40B4-BE49-F238E27FC236}">
                <a16:creationId xmlns:a16="http://schemas.microsoft.com/office/drawing/2014/main" id="{A1C177A5-03F9-4448-96F4-18D163DD6099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white">
          <a:xfrm>
            <a:off x="122239" y="26990"/>
            <a:ext cx="485710" cy="12125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lvl1pPr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66725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933450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00175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65313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25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797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369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941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788" dirty="0">
                <a:solidFill>
                  <a:srgbClr val="FFFFFF"/>
                </a:solidFill>
              </a:rPr>
              <a:t>TRACKER</a:t>
            </a:r>
          </a:p>
        </p:txBody>
      </p:sp>
      <p:sp>
        <p:nvSpPr>
          <p:cNvPr id="9" name="McK 3. Unit of measure" hidden="1">
            <a:extLst>
              <a:ext uri="{FF2B5EF4-FFF2-40B4-BE49-F238E27FC236}">
                <a16:creationId xmlns:a16="http://schemas.microsoft.com/office/drawing/2014/main" id="{3A8BD9AE-AD09-4E21-8005-7AD3B63A1E27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44465" y="1011240"/>
            <a:ext cx="3729037" cy="12125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912813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defTabSz="912813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912813" defTabSz="912813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defTabSz="912813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defTabSz="912813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defTabSz="912813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defTabSz="912813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defTabSz="912813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defTabSz="912813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788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0" name="McK Slide Elements">
            <a:extLst>
              <a:ext uri="{FF2B5EF4-FFF2-40B4-BE49-F238E27FC236}">
                <a16:creationId xmlns:a16="http://schemas.microsoft.com/office/drawing/2014/main" id="{384979E5-0920-4457-B5B1-1B69FB88EA7D}"/>
              </a:ext>
            </a:extLst>
          </p:cNvPr>
          <p:cNvGrpSpPr>
            <a:grpSpLocks/>
          </p:cNvGrpSpPr>
          <p:nvPr/>
        </p:nvGrpSpPr>
        <p:grpSpPr bwMode="auto">
          <a:xfrm>
            <a:off x="122240" y="6361123"/>
            <a:ext cx="8524875" cy="360363"/>
            <a:chOff x="77" y="4007"/>
            <a:chExt cx="5370" cy="227"/>
          </a:xfrm>
        </p:grpSpPr>
        <p:sp>
          <p:nvSpPr>
            <p:cNvPr id="11" name="McK 4. Footnote" hidden="1">
              <a:extLst>
                <a:ext uri="{FF2B5EF4-FFF2-40B4-BE49-F238E27FC236}">
                  <a16:creationId xmlns:a16="http://schemas.microsoft.com/office/drawing/2014/main" id="{3A2EE393-C039-47A3-8376-C9A3E09E6F7D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77" y="4007"/>
              <a:ext cx="5370" cy="5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b">
              <a:spAutoFit/>
            </a:bodyPr>
            <a:lstStyle>
              <a:lvl1pPr marL="106363" indent="-106363" defTabSz="912813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1052513" defTabSz="912813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243013" defTabSz="912813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433513" defTabSz="912813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defTabSz="912813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563" dirty="0">
                  <a:solidFill>
                    <a:srgbClr val="003896"/>
                  </a:solidFill>
                </a:rPr>
                <a:t>1 Footnote</a:t>
              </a:r>
            </a:p>
          </p:txBody>
        </p:sp>
        <p:sp>
          <p:nvSpPr>
            <p:cNvPr id="12" name="McK 5. Source" hidden="1">
              <a:extLst>
                <a:ext uri="{FF2B5EF4-FFF2-40B4-BE49-F238E27FC236}">
                  <a16:creationId xmlns:a16="http://schemas.microsoft.com/office/drawing/2014/main" id="{1286118D-6549-488F-98B3-BC5CE24F2C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7" y="4179"/>
              <a:ext cx="5370" cy="5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anchor="b">
              <a:spAutoFit/>
            </a:bodyPr>
            <a:lstStyle>
              <a:lvl1pPr marL="471488" indent="-471488" defTabSz="912813" eaLnBrk="0" hangingPunct="0">
                <a:tabLst>
                  <a:tab pos="476250" algn="l"/>
                </a:tabLs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801688" indent="-146050" defTabSz="912813" eaLnBrk="0" hangingPunct="0">
                <a:tabLst>
                  <a:tab pos="476250" algn="l"/>
                </a:tabLs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955675" indent="-152400" defTabSz="912813" eaLnBrk="0" hangingPunct="0">
                <a:tabLst>
                  <a:tab pos="476250" algn="l"/>
                </a:tabLs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095375" indent="-138113" defTabSz="912813" eaLnBrk="0" hangingPunct="0">
                <a:tabLst>
                  <a:tab pos="476250" algn="l"/>
                </a:tabLs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1249363" indent="-152400" defTabSz="912813" eaLnBrk="0" hangingPunct="0">
                <a:tabLst>
                  <a:tab pos="476250" algn="l"/>
                </a:tabLs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1706563" indent="-1524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6250" algn="l"/>
                </a:tabLs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163763" indent="-1524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6250" algn="l"/>
                </a:tabLs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2620963" indent="-1524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6250" algn="l"/>
                </a:tabLs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078163" indent="-1524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76250" algn="l"/>
                </a:tabLs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563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3" name="ACET" hidden="1">
            <a:extLst>
              <a:ext uri="{FF2B5EF4-FFF2-40B4-BE49-F238E27FC236}">
                <a16:creationId xmlns:a16="http://schemas.microsoft.com/office/drawing/2014/main" id="{FF29CB6E-EB38-4C25-AB68-085DDD68F5DF}"/>
              </a:ext>
            </a:extLst>
          </p:cNvPr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033590" y="2076341"/>
            <a:ext cx="4349750" cy="295387"/>
            <a:chOff x="915" y="848"/>
            <a:chExt cx="2686" cy="182"/>
          </a:xfrm>
        </p:grpSpPr>
        <p:cxnSp>
          <p:nvCxnSpPr>
            <p:cNvPr id="14" name="AutoShape 12" hidden="1">
              <a:extLst>
                <a:ext uri="{FF2B5EF4-FFF2-40B4-BE49-F238E27FC236}">
                  <a16:creationId xmlns:a16="http://schemas.microsoft.com/office/drawing/2014/main" id="{D76EED48-043D-4E28-B7EB-374A264A3E0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AutoShape 13" hidden="1">
              <a:extLst>
                <a:ext uri="{FF2B5EF4-FFF2-40B4-BE49-F238E27FC236}">
                  <a16:creationId xmlns:a16="http://schemas.microsoft.com/office/drawing/2014/main" id="{EBBD32BD-8D0A-491E-84F6-C73CD72CB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" y="848"/>
              <a:ext cx="2686" cy="18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</p:spPr>
          <p:txBody>
            <a:bodyPr lIns="0" tIns="0" rIns="0" bIns="18659" anchor="b">
              <a:spAutoFit/>
            </a:bodyPr>
            <a:lstStyle>
              <a:lvl1pPr defTabSz="933450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466725" defTabSz="933450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933450" defTabSz="933450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400175" defTabSz="933450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1865313" defTabSz="933450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322513" defTabSz="93345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779713" defTabSz="93345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236913" defTabSz="93345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694113" defTabSz="93345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900" b="1" dirty="0">
                  <a:solidFill>
                    <a:srgbClr val="003896"/>
                  </a:solidFill>
                </a:rPr>
                <a:t>Title</a:t>
              </a:r>
            </a:p>
            <a:p>
              <a:pPr eaLnBrk="1" hangingPunct="1">
                <a:defRPr/>
              </a:pPr>
              <a:r>
                <a:rPr lang="en-US" sz="9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16" name="Working Draft" hidden="1">
            <a:extLst>
              <a:ext uri="{FF2B5EF4-FFF2-40B4-BE49-F238E27FC236}">
                <a16:creationId xmlns:a16="http://schemas.microsoft.com/office/drawing/2014/main" id="{EBA9D940-0200-4BBA-A6BB-30A9402ED4BD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8452187" y="1953612"/>
            <a:ext cx="1243930" cy="5200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lvl1pPr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66725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933450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00175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65313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25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797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369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941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338" dirty="0">
                <a:solidFill>
                  <a:srgbClr val="003896"/>
                </a:solidFill>
              </a:rPr>
              <a:t>Last Modified 2013/12/05 12:08 PM South Africa Standard Time</a:t>
            </a:r>
            <a:endParaRPr lang="en-US" sz="900" dirty="0">
              <a:solidFill>
                <a:srgbClr val="003896"/>
              </a:solidFill>
            </a:endParaRPr>
          </a:p>
        </p:txBody>
      </p:sp>
      <p:sp>
        <p:nvSpPr>
          <p:cNvPr id="17" name="Printed" hidden="1">
            <a:extLst>
              <a:ext uri="{FF2B5EF4-FFF2-40B4-BE49-F238E27FC236}">
                <a16:creationId xmlns:a16="http://schemas.microsoft.com/office/drawing/2014/main" id="{73FB71D5-E46F-4A63-B8CB-116828B57733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 rot="5400000">
            <a:off x="8513902" y="5108768"/>
            <a:ext cx="1120500" cy="5200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>
            <a:spAutoFit/>
          </a:bodyPr>
          <a:lstStyle>
            <a:lvl1pPr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466725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933450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00175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65313" defTabSz="933450" eaLnBrk="0" hangingPunct="0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25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797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369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94113" defTabSz="933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338" dirty="0">
                <a:solidFill>
                  <a:srgbClr val="003896"/>
                </a:solidFill>
              </a:rPr>
              <a:t>Printed 2013/11/15 07:58 AM South Africa Standard Time</a:t>
            </a:r>
            <a:endParaRPr lang="en-US" sz="900" dirty="0">
              <a:solidFill>
                <a:srgbClr val="003896"/>
              </a:solidFill>
            </a:endParaRPr>
          </a:p>
        </p:txBody>
      </p:sp>
      <p:grpSp>
        <p:nvGrpSpPr>
          <p:cNvPr id="18" name="LegendBoxes" hidden="1">
            <a:extLst>
              <a:ext uri="{FF2B5EF4-FFF2-40B4-BE49-F238E27FC236}">
                <a16:creationId xmlns:a16="http://schemas.microsoft.com/office/drawing/2014/main" id="{41F3B4AC-4D49-400C-906A-46F59A6F30DE}"/>
              </a:ext>
            </a:extLst>
          </p:cNvPr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7993058" y="1052517"/>
            <a:ext cx="590548" cy="966787"/>
            <a:chOff x="3394" y="519"/>
            <a:chExt cx="372" cy="609"/>
          </a:xfrm>
        </p:grpSpPr>
        <p:sp>
          <p:nvSpPr>
            <p:cNvPr id="19" name="LegendRectangle1" hidden="1">
              <a:extLst>
                <a:ext uri="{FF2B5EF4-FFF2-40B4-BE49-F238E27FC236}">
                  <a16:creationId xmlns:a16="http://schemas.microsoft.com/office/drawing/2014/main" id="{938A1DA4-B8D3-4083-BAAB-884339E55A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 eaLnBrk="1" hangingPunct="1">
                <a:defRPr/>
              </a:pPr>
              <a:endParaRPr lang="en-US" sz="506" dirty="0">
                <a:solidFill>
                  <a:srgbClr val="0038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0" name="LegendRectangle2" hidden="1">
              <a:extLst>
                <a:ext uri="{FF2B5EF4-FFF2-40B4-BE49-F238E27FC236}">
                  <a16:creationId xmlns:a16="http://schemas.microsoft.com/office/drawing/2014/main" id="{8CF60760-8234-4F5B-947C-C078833F51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 eaLnBrk="1" hangingPunct="1">
                <a:defRPr/>
              </a:pPr>
              <a:endParaRPr lang="en-US" sz="506" dirty="0">
                <a:solidFill>
                  <a:srgbClr val="0038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1" name="LegendRectangle3" hidden="1">
              <a:extLst>
                <a:ext uri="{FF2B5EF4-FFF2-40B4-BE49-F238E27FC236}">
                  <a16:creationId xmlns:a16="http://schemas.microsoft.com/office/drawing/2014/main" id="{7BC9FF21-ACF5-456C-BA4E-B59CE77A77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 eaLnBrk="1" hangingPunct="1">
                <a:defRPr/>
              </a:pPr>
              <a:endParaRPr lang="en-US" sz="506" dirty="0">
                <a:solidFill>
                  <a:srgbClr val="0038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2" name="LegendRectangle4" hidden="1">
              <a:extLst>
                <a:ext uri="{FF2B5EF4-FFF2-40B4-BE49-F238E27FC236}">
                  <a16:creationId xmlns:a16="http://schemas.microsoft.com/office/drawing/2014/main" id="{33EB210F-05C9-43C1-95D4-27E6435A12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 eaLnBrk="1" hangingPunct="1">
                <a:defRPr/>
              </a:pPr>
              <a:endParaRPr lang="en-US" sz="506" dirty="0">
                <a:solidFill>
                  <a:srgbClr val="0038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3" name="Legend1" hidden="1">
              <a:extLst>
                <a:ext uri="{FF2B5EF4-FFF2-40B4-BE49-F238E27FC236}">
                  <a16:creationId xmlns:a16="http://schemas.microsoft.com/office/drawing/2014/main" id="{61B78C73-C4F8-4C6B-AD7C-A7457FC258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54" y="519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24" name="Legend2" hidden="1">
              <a:extLst>
                <a:ext uri="{FF2B5EF4-FFF2-40B4-BE49-F238E27FC236}">
                  <a16:creationId xmlns:a16="http://schemas.microsoft.com/office/drawing/2014/main" id="{19F38B64-3753-42AD-B1AD-00C1FF9F05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54" y="684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25" name="Legend3" hidden="1">
              <a:extLst>
                <a:ext uri="{FF2B5EF4-FFF2-40B4-BE49-F238E27FC236}">
                  <a16:creationId xmlns:a16="http://schemas.microsoft.com/office/drawing/2014/main" id="{7C994CA9-8108-4A32-9843-6432F55F34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54" y="849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26" name="Legend4" hidden="1">
              <a:extLst>
                <a:ext uri="{FF2B5EF4-FFF2-40B4-BE49-F238E27FC236}">
                  <a16:creationId xmlns:a16="http://schemas.microsoft.com/office/drawing/2014/main" id="{66CDB035-224A-4F29-A151-6FA6835DA27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54" y="1019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27" name="LegendLines" hidden="1">
            <a:extLst>
              <a:ext uri="{FF2B5EF4-FFF2-40B4-BE49-F238E27FC236}">
                <a16:creationId xmlns:a16="http://schemas.microsoft.com/office/drawing/2014/main" id="{2FB2109C-8B82-4A8F-A662-62EA78D92E31}"/>
              </a:ext>
            </a:extLst>
          </p:cNvPr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7675561" y="1052515"/>
            <a:ext cx="908049" cy="627062"/>
            <a:chOff x="2411" y="2750"/>
            <a:chExt cx="572" cy="395"/>
          </a:xfrm>
        </p:grpSpPr>
        <p:sp>
          <p:nvSpPr>
            <p:cNvPr id="28" name="LineLegend1" hidden="1">
              <a:extLst>
                <a:ext uri="{FF2B5EF4-FFF2-40B4-BE49-F238E27FC236}">
                  <a16:creationId xmlns:a16="http://schemas.microsoft.com/office/drawing/2014/main" id="{83EE5765-07C5-4CF0-AD99-F7A7A57B48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 sz="506" dirty="0">
                <a:solidFill>
                  <a:srgbClr val="0038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29" name="LineLegend2" hidden="1">
              <a:extLst>
                <a:ext uri="{FF2B5EF4-FFF2-40B4-BE49-F238E27FC236}">
                  <a16:creationId xmlns:a16="http://schemas.microsoft.com/office/drawing/2014/main" id="{C5D7A759-E719-48F6-BB2F-819448804E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 sz="506" dirty="0">
                <a:solidFill>
                  <a:srgbClr val="0038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30" name="LineLegend3" hidden="1">
              <a:extLst>
                <a:ext uri="{FF2B5EF4-FFF2-40B4-BE49-F238E27FC236}">
                  <a16:creationId xmlns:a16="http://schemas.microsoft.com/office/drawing/2014/main" id="{3536AD52-C365-4238-B825-4DD12D438C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 sz="506" dirty="0">
                <a:solidFill>
                  <a:srgbClr val="0038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  <p:sp>
          <p:nvSpPr>
            <p:cNvPr id="31" name="Legend1" hidden="1">
              <a:extLst>
                <a:ext uri="{FF2B5EF4-FFF2-40B4-BE49-F238E27FC236}">
                  <a16:creationId xmlns:a16="http://schemas.microsoft.com/office/drawing/2014/main" id="{18310CBB-604B-49CB-A75A-02073466B5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71" y="2750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32" name="Legend2" hidden="1">
              <a:extLst>
                <a:ext uri="{FF2B5EF4-FFF2-40B4-BE49-F238E27FC236}">
                  <a16:creationId xmlns:a16="http://schemas.microsoft.com/office/drawing/2014/main" id="{D6FA6629-659F-4B92-976D-6E95C228C8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71" y="2915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33" name="Legend3" hidden="1">
              <a:extLst>
                <a:ext uri="{FF2B5EF4-FFF2-40B4-BE49-F238E27FC236}">
                  <a16:creationId xmlns:a16="http://schemas.microsoft.com/office/drawing/2014/main" id="{5DA1F21D-F3FE-4839-AC4D-03AE80F52B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71" y="3080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34" name="LegendMoons" hidden="1">
            <a:extLst>
              <a:ext uri="{FF2B5EF4-FFF2-40B4-BE49-F238E27FC236}">
                <a16:creationId xmlns:a16="http://schemas.microsoft.com/office/drawing/2014/main" id="{BD915E32-DA40-4C72-9023-E58F727DCE13}"/>
              </a:ext>
            </a:extLst>
          </p:cNvPr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7977193" y="1052513"/>
            <a:ext cx="606426" cy="1230312"/>
            <a:chOff x="4965" y="484"/>
            <a:chExt cx="382" cy="775"/>
          </a:xfrm>
        </p:grpSpPr>
        <p:grpSp>
          <p:nvGrpSpPr>
            <p:cNvPr id="35" name="MoonLegend1" hidden="1">
              <a:extLst>
                <a:ext uri="{FF2B5EF4-FFF2-40B4-BE49-F238E27FC236}">
                  <a16:creationId xmlns:a16="http://schemas.microsoft.com/office/drawing/2014/main" id="{8146BFB7-619A-47F8-80DF-B356C539140D}"/>
                </a:ext>
              </a:extLst>
            </p:cNvPr>
            <p:cNvGrpSpPr>
              <a:grpSpLocks noChangeAspect="1"/>
            </p:cNvGrpSpPr>
            <p:nvPr userDrawn="1">
              <p:custDataLst>
                <p:tags r:id="rId13"/>
              </p:custDataLst>
            </p:nvPr>
          </p:nvGrpSpPr>
          <p:grpSpPr bwMode="auto">
            <a:xfrm>
              <a:off x="4965" y="486"/>
              <a:ext cx="112" cy="112"/>
              <a:chOff x="4533" y="183"/>
              <a:chExt cx="144" cy="144"/>
            </a:xfrm>
          </p:grpSpPr>
          <p:sp>
            <p:nvSpPr>
              <p:cNvPr id="53" name="Oval 36" hidden="1">
                <a:extLst>
                  <a:ext uri="{FF2B5EF4-FFF2-40B4-BE49-F238E27FC236}">
                    <a16:creationId xmlns:a16="http://schemas.microsoft.com/office/drawing/2014/main" id="{7991C66C-695E-48AB-8044-6CD4221BDF2A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506" dirty="0">
                  <a:solidFill>
                    <a:srgbClr val="0038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  <p:sp>
            <p:nvSpPr>
              <p:cNvPr id="54" name="Arc 37" hidden="1">
                <a:extLst>
                  <a:ext uri="{FF2B5EF4-FFF2-40B4-BE49-F238E27FC236}">
                    <a16:creationId xmlns:a16="http://schemas.microsoft.com/office/drawing/2014/main" id="{4FA4CCD2-B453-4729-901D-7AF3A96AA987}"/>
                  </a:ext>
                </a:extLst>
              </p:cNvPr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21600 w 43200"/>
                  <a:gd name="T3" fmla="*/ 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506" dirty="0">
                  <a:solidFill>
                    <a:srgbClr val="0038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grpSp>
          <p:nvGrpSpPr>
            <p:cNvPr id="36" name="MoonLegend2" hidden="1">
              <a:extLst>
                <a:ext uri="{FF2B5EF4-FFF2-40B4-BE49-F238E27FC236}">
                  <a16:creationId xmlns:a16="http://schemas.microsoft.com/office/drawing/2014/main" id="{95E4AE6B-8719-4340-8534-D03870A413CB}"/>
                </a:ext>
              </a:extLst>
            </p:cNvPr>
            <p:cNvGrpSpPr>
              <a:grpSpLocks noChangeAspect="1"/>
            </p:cNvGrpSpPr>
            <p:nvPr userDrawn="1">
              <p:custDataLst>
                <p:tags r:id="rId14"/>
              </p:custDataLst>
            </p:nvPr>
          </p:nvGrpSpPr>
          <p:grpSpPr bwMode="auto">
            <a:xfrm>
              <a:off x="4965" y="650"/>
              <a:ext cx="112" cy="112"/>
              <a:chOff x="1694" y="2044"/>
              <a:chExt cx="160" cy="160"/>
            </a:xfrm>
          </p:grpSpPr>
          <p:sp>
            <p:nvSpPr>
              <p:cNvPr id="51" name="Oval 39" hidden="1">
                <a:extLst>
                  <a:ext uri="{FF2B5EF4-FFF2-40B4-BE49-F238E27FC236}">
                    <a16:creationId xmlns:a16="http://schemas.microsoft.com/office/drawing/2014/main" id="{D66C7818-7761-4F0A-BF36-071C0D72863B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506" dirty="0">
                  <a:solidFill>
                    <a:srgbClr val="0038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  <p:sp>
            <p:nvSpPr>
              <p:cNvPr id="52" name="Arc 40" hidden="1">
                <a:extLst>
                  <a:ext uri="{FF2B5EF4-FFF2-40B4-BE49-F238E27FC236}">
                    <a16:creationId xmlns:a16="http://schemas.microsoft.com/office/drawing/2014/main" id="{76CA6869-B9F7-4A30-A164-BD7E1409F962}"/>
                  </a:ext>
                </a:extLst>
              </p:cNvPr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506" dirty="0">
                  <a:solidFill>
                    <a:srgbClr val="0038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grpSp>
          <p:nvGrpSpPr>
            <p:cNvPr id="37" name="MoonLegend3" hidden="1">
              <a:extLst>
                <a:ext uri="{FF2B5EF4-FFF2-40B4-BE49-F238E27FC236}">
                  <a16:creationId xmlns:a16="http://schemas.microsoft.com/office/drawing/2014/main" id="{9643F900-7669-4A51-BEB1-F0D35D615A56}"/>
                </a:ext>
              </a:extLst>
            </p:cNvPr>
            <p:cNvGrpSpPr>
              <a:grpSpLocks noChangeAspect="1"/>
            </p:cNvGrpSpPr>
            <p:nvPr userDrawn="1">
              <p:custDataLst>
                <p:tags r:id="rId15"/>
              </p:custDataLst>
            </p:nvPr>
          </p:nvGrpSpPr>
          <p:grpSpPr bwMode="auto">
            <a:xfrm>
              <a:off x="4965" y="815"/>
              <a:ext cx="112" cy="112"/>
              <a:chOff x="4495" y="897"/>
              <a:chExt cx="160" cy="160"/>
            </a:xfrm>
          </p:grpSpPr>
          <p:sp>
            <p:nvSpPr>
              <p:cNvPr id="49" name="Oval 42" hidden="1">
                <a:extLst>
                  <a:ext uri="{FF2B5EF4-FFF2-40B4-BE49-F238E27FC236}">
                    <a16:creationId xmlns:a16="http://schemas.microsoft.com/office/drawing/2014/main" id="{F7BBBB85-D2FC-4A02-86C5-D516608E72AB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506" dirty="0">
                  <a:solidFill>
                    <a:srgbClr val="0038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  <p:sp>
            <p:nvSpPr>
              <p:cNvPr id="50" name="Arc 43" hidden="1">
                <a:extLst>
                  <a:ext uri="{FF2B5EF4-FFF2-40B4-BE49-F238E27FC236}">
                    <a16:creationId xmlns:a16="http://schemas.microsoft.com/office/drawing/2014/main" id="{879F774D-D24E-4D19-84B8-C955ECDC3FFA}"/>
                  </a:ext>
                </a:extLst>
              </p:cNvPr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43200"/>
                  <a:gd name="T2" fmla="*/ 0 w 21600"/>
                  <a:gd name="T3" fmla="*/ 43200 h 43200"/>
                  <a:gd name="T4" fmla="*/ 0 w 216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506" dirty="0">
                  <a:solidFill>
                    <a:srgbClr val="0038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grpSp>
          <p:nvGrpSpPr>
            <p:cNvPr id="38" name="MoonLegend4" hidden="1">
              <a:extLst>
                <a:ext uri="{FF2B5EF4-FFF2-40B4-BE49-F238E27FC236}">
                  <a16:creationId xmlns:a16="http://schemas.microsoft.com/office/drawing/2014/main" id="{E4011441-46BE-4E3A-8AF5-3904B79BDBD2}"/>
                </a:ext>
              </a:extLst>
            </p:cNvPr>
            <p:cNvGrpSpPr>
              <a:grpSpLocks noChangeAspect="1"/>
            </p:cNvGrpSpPr>
            <p:nvPr userDrawn="1">
              <p:custDataLst>
                <p:tags r:id="rId16"/>
              </p:custDataLst>
            </p:nvPr>
          </p:nvGrpSpPr>
          <p:grpSpPr bwMode="auto">
            <a:xfrm>
              <a:off x="4965" y="982"/>
              <a:ext cx="112" cy="112"/>
              <a:chOff x="4495" y="1198"/>
              <a:chExt cx="160" cy="160"/>
            </a:xfrm>
          </p:grpSpPr>
          <p:sp>
            <p:nvSpPr>
              <p:cNvPr id="47" name="Oval 45" hidden="1">
                <a:extLst>
                  <a:ext uri="{FF2B5EF4-FFF2-40B4-BE49-F238E27FC236}">
                    <a16:creationId xmlns:a16="http://schemas.microsoft.com/office/drawing/2014/main" id="{2AB0004D-1D40-41AD-B027-73A2B5C86E26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506" dirty="0">
                  <a:solidFill>
                    <a:srgbClr val="0038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  <p:sp>
            <p:nvSpPr>
              <p:cNvPr id="48" name="Arc 46" hidden="1">
                <a:extLst>
                  <a:ext uri="{FF2B5EF4-FFF2-40B4-BE49-F238E27FC236}">
                    <a16:creationId xmlns:a16="http://schemas.microsoft.com/office/drawing/2014/main" id="{D80E230D-6711-4157-9362-A0F457D9D5C3}"/>
                  </a:ext>
                </a:extLst>
              </p:cNvPr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0 w 43200"/>
                  <a:gd name="T3" fmla="*/ 2160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506" dirty="0">
                  <a:solidFill>
                    <a:srgbClr val="0038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grpSp>
          <p:nvGrpSpPr>
            <p:cNvPr id="39" name="MoonLegend5" hidden="1">
              <a:extLst>
                <a:ext uri="{FF2B5EF4-FFF2-40B4-BE49-F238E27FC236}">
                  <a16:creationId xmlns:a16="http://schemas.microsoft.com/office/drawing/2014/main" id="{2FD16A1F-45BD-4426-8161-0E3B3D4E5A67}"/>
                </a:ext>
              </a:extLst>
            </p:cNvPr>
            <p:cNvGrpSpPr>
              <a:grpSpLocks noChangeAspect="1"/>
            </p:cNvGrpSpPr>
            <p:nvPr userDrawn="1">
              <p:custDataLst>
                <p:tags r:id="rId17"/>
              </p:custDataLst>
            </p:nvPr>
          </p:nvGrpSpPr>
          <p:grpSpPr bwMode="auto">
            <a:xfrm>
              <a:off x="4965" y="1147"/>
              <a:ext cx="112" cy="112"/>
              <a:chOff x="4495" y="1440"/>
              <a:chExt cx="160" cy="160"/>
            </a:xfrm>
          </p:grpSpPr>
          <p:sp>
            <p:nvSpPr>
              <p:cNvPr id="45" name="Oval 48" hidden="1">
                <a:extLst>
                  <a:ext uri="{FF2B5EF4-FFF2-40B4-BE49-F238E27FC236}">
                    <a16:creationId xmlns:a16="http://schemas.microsoft.com/office/drawing/2014/main" id="{3589A8AC-E8A3-45F0-9C2C-635F0E10308B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506" dirty="0">
                  <a:solidFill>
                    <a:srgbClr val="0038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  <p:sp>
            <p:nvSpPr>
              <p:cNvPr id="46" name="Oval 49" hidden="1">
                <a:extLst>
                  <a:ext uri="{FF2B5EF4-FFF2-40B4-BE49-F238E27FC236}">
                    <a16:creationId xmlns:a16="http://schemas.microsoft.com/office/drawing/2014/main" id="{A1C1B2A5-3F50-47FA-B451-F5466B561967}"/>
                  </a:ext>
                </a:extLst>
              </p:cNvPr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 sz="506" dirty="0">
                  <a:solidFill>
                    <a:srgbClr val="00389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sp>
          <p:nvSpPr>
            <p:cNvPr id="40" name="Legend1" hidden="1">
              <a:extLst>
                <a:ext uri="{FF2B5EF4-FFF2-40B4-BE49-F238E27FC236}">
                  <a16:creationId xmlns:a16="http://schemas.microsoft.com/office/drawing/2014/main" id="{9F51EDBC-BEF3-4413-8C1F-FEF5507AEA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35" y="484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41" name="Legend2" hidden="1">
              <a:extLst>
                <a:ext uri="{FF2B5EF4-FFF2-40B4-BE49-F238E27FC236}">
                  <a16:creationId xmlns:a16="http://schemas.microsoft.com/office/drawing/2014/main" id="{A2035CF6-6B6E-43AF-A8EF-71EFBDEC99B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35" y="649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42" name="Legend3" hidden="1">
              <a:extLst>
                <a:ext uri="{FF2B5EF4-FFF2-40B4-BE49-F238E27FC236}">
                  <a16:creationId xmlns:a16="http://schemas.microsoft.com/office/drawing/2014/main" id="{77D183C7-265A-4791-B27D-D6A0531470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35" y="814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43" name="Legend4" hidden="1">
              <a:extLst>
                <a:ext uri="{FF2B5EF4-FFF2-40B4-BE49-F238E27FC236}">
                  <a16:creationId xmlns:a16="http://schemas.microsoft.com/office/drawing/2014/main" id="{7DBF165F-85BA-4F90-B0A9-9A74546A0F7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35" y="981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44" name="Legend5" hidden="1">
              <a:extLst>
                <a:ext uri="{FF2B5EF4-FFF2-40B4-BE49-F238E27FC236}">
                  <a16:creationId xmlns:a16="http://schemas.microsoft.com/office/drawing/2014/main" id="{B1D53914-2F78-454F-A372-1183D40347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35" y="1146"/>
              <a:ext cx="212" cy="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675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55" name="Sticker" hidden="1">
            <a:extLst>
              <a:ext uri="{FF2B5EF4-FFF2-40B4-BE49-F238E27FC236}">
                <a16:creationId xmlns:a16="http://schemas.microsoft.com/office/drawing/2014/main" id="{E7533745-5ADF-4DD4-89C4-934942D05F5A}"/>
              </a:ext>
            </a:extLst>
          </p:cNvPr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7742240" y="1052514"/>
            <a:ext cx="1093787" cy="209550"/>
            <a:chOff x="4817" y="376"/>
            <a:chExt cx="689" cy="132"/>
          </a:xfrm>
        </p:grpSpPr>
        <p:cxnSp>
          <p:nvCxnSpPr>
            <p:cNvPr id="56" name="AutoShape 56" hidden="1">
              <a:extLst>
                <a:ext uri="{FF2B5EF4-FFF2-40B4-BE49-F238E27FC236}">
                  <a16:creationId xmlns:a16="http://schemas.microsoft.com/office/drawing/2014/main" id="{E2BECE6F-571F-48F7-B5C9-FFFE183B9998}"/>
                </a:ext>
              </a:extLst>
            </p:cNvPr>
            <p:cNvCxnSpPr>
              <a:cxnSpLocks noChangeShapeType="1"/>
            </p:cNvCxnSpPr>
            <p:nvPr userDrawn="1"/>
          </p:nvCxnSpPr>
          <p:spPr bwMode="auto">
            <a:xfrm>
              <a:off x="4817" y="508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7" name="AutoShape 57" hidden="1">
              <a:extLst>
                <a:ext uri="{FF2B5EF4-FFF2-40B4-BE49-F238E27FC236}">
                  <a16:creationId xmlns:a16="http://schemas.microsoft.com/office/drawing/2014/main" id="{9A86187F-3D60-4AF8-8091-E66A0C603F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07" y="376"/>
              <a:ext cx="399" cy="83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</p:spPr>
          <p:txBody>
            <a:bodyPr wrap="none" lIns="27432" tIns="0" rIns="0" bIns="27432">
              <a:spAutoFit/>
            </a:bodyPr>
            <a:lstStyle>
              <a:lvl1pPr defTabSz="895350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193675" indent="-192088" defTabSz="895350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457200" indent="-261938" defTabSz="895350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614363" indent="-155575" defTabSz="895350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746125" indent="-130175" defTabSz="895350" eaLnBrk="0" hangingPunct="0"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1203325" indent="-130175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1660525" indent="-130175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2117725" indent="-130175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2574925" indent="-130175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r" eaLnBrk="1" hangingPunct="1">
                <a:buClr>
                  <a:srgbClr val="83725B"/>
                </a:buClr>
                <a:defRPr/>
              </a:pPr>
              <a:r>
                <a:rPr lang="en-US" sz="675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58" name="AutoShape 58" hidden="1">
              <a:extLst>
                <a:ext uri="{FF2B5EF4-FFF2-40B4-BE49-F238E27FC236}">
                  <a16:creationId xmlns:a16="http://schemas.microsoft.com/office/drawing/2014/main" id="{1B146F0C-55E9-4578-A56A-ACEAD11DB9CE}"/>
                </a:ext>
              </a:extLst>
            </p:cNvPr>
            <p:cNvCxnSpPr>
              <a:cxnSpLocks noChangeShapeType="1"/>
            </p:cNvCxnSpPr>
            <p:nvPr userDrawn="1"/>
          </p:nvCxnSpPr>
          <p:spPr bwMode="auto">
            <a:xfrm>
              <a:off x="4817" y="376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00025" y="1589091"/>
            <a:ext cx="8623300" cy="42529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80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17.xml"/><Relationship Id="rId7" Type="http://schemas.openxmlformats.org/officeDocument/2006/relationships/tags" Target="../tags/tag3.xml"/><Relationship Id="rId12" Type="http://schemas.openxmlformats.org/officeDocument/2006/relationships/image" Target="../media/image14.emf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11" Type="http://schemas.openxmlformats.org/officeDocument/2006/relationships/image" Target="../media/image13.emf"/><Relationship Id="rId5" Type="http://schemas.openxmlformats.org/officeDocument/2006/relationships/slideLayout" Target="../slideLayouts/slideLayout19.xml"/><Relationship Id="rId10" Type="http://schemas.openxmlformats.org/officeDocument/2006/relationships/image" Target="../media/image11.emf"/><Relationship Id="rId4" Type="http://schemas.openxmlformats.org/officeDocument/2006/relationships/slideLayout" Target="../slideLayouts/slideLayout18.xml"/><Relationship Id="rId9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slideLayout" Target="../slideLayouts/slideLayout2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10" Type="http://schemas.openxmlformats.org/officeDocument/2006/relationships/image" Target="../media/image14.emf"/><Relationship Id="rId4" Type="http://schemas.openxmlformats.org/officeDocument/2006/relationships/theme" Target="../theme/theme3.xml"/><Relationship Id="rId9" Type="http://schemas.openxmlformats.org/officeDocument/2006/relationships/image" Target="../media/image1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B87A43BC-FA68-401D-AAC5-EEBBF45D96B7}" type="datetime5">
              <a:rPr lang="en-US" smtClean="0"/>
              <a:t>13-Oct-26</a:t>
            </a:fld>
            <a:endParaRPr lang="en-ZA" dirty="0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67F45492-87A1-4311-8485-5EA684FF9A2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801" r:id="rId14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675944" y="544512"/>
            <a:ext cx="10668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372289" y="550086"/>
            <a:ext cx="180975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0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575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9144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101830346"/>
              </p:ext>
            </p:extLst>
          </p:nvPr>
        </p:nvGraphicFramePr>
        <p:xfrm>
          <a:off x="1193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93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6"/>
            </p:custDataLst>
          </p:nvPr>
        </p:nvSpPr>
        <p:spPr>
          <a:xfrm>
            <a:off x="3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35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1261" y="1223493"/>
            <a:ext cx="8537888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1260" y="6356357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56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8355" y="6356357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264" y="205769"/>
            <a:ext cx="7133833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831428" y="312737"/>
            <a:ext cx="10668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527773" y="318311"/>
            <a:ext cx="180975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70"/>
            <a:ext cx="9144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03140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135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Wingdings" panose="05000000000000000000" pitchFamily="2" charset="2"/>
        <a:buChar char="§"/>
        <a:defRPr sz="788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Clr>
          <a:srgbClr val="1D3E88"/>
        </a:buClr>
        <a:buFont typeface="Calibri" panose="020F0502020204030204" pitchFamily="34" charset="0"/>
        <a:buChar char="-"/>
        <a:defRPr sz="788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788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Courier New" panose="02070309020205020404" pitchFamily="49" charset="0"/>
        <a:buChar char="o"/>
        <a:defRPr sz="788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Ø"/>
        <a:defRPr sz="788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tags" Target="../tags/tag50.xml"/><Relationship Id="rId7" Type="http://schemas.openxmlformats.org/officeDocument/2006/relationships/diagramData" Target="../diagrams/data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20.emf"/><Relationship Id="rId11" Type="http://schemas.microsoft.com/office/2007/relationships/diagramDrawing" Target="../diagrams/drawing1.xml"/><Relationship Id="rId5" Type="http://schemas.openxmlformats.org/officeDocument/2006/relationships/oleObject" Target="../embeddings/oleObject8.bin"/><Relationship Id="rId10" Type="http://schemas.openxmlformats.org/officeDocument/2006/relationships/diagramColors" Target="../diagrams/colors1.xml"/><Relationship Id="rId4" Type="http://schemas.openxmlformats.org/officeDocument/2006/relationships/slideLayout" Target="../slideLayouts/slideLayout2.xml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0179" y="980728"/>
            <a:ext cx="5471626" cy="1440160"/>
          </a:xfrm>
        </p:spPr>
        <p:txBody>
          <a:bodyPr>
            <a:normAutofit fontScale="90000"/>
          </a:bodyPr>
          <a:lstStyle/>
          <a:p>
            <a:r>
              <a:rPr lang="en-US" altLang="en-US" b="1" kern="12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Central East Cluster SHE Criteria  (SPU Meter Reading)  </a:t>
            </a:r>
            <a:br>
              <a:rPr lang="en-US" altLang="en-US" b="1" kern="1200" dirty="0">
                <a:latin typeface="Arial" charset="0"/>
                <a:ea typeface="Arial Unicode MS" pitchFamily="34" charset="-128"/>
                <a:cs typeface="Arial Unicode MS" pitchFamily="34" charset="-128"/>
              </a:rPr>
            </a:br>
            <a:r>
              <a:rPr lang="en-US" altLang="en-US" b="1" kern="12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October 2026</a:t>
            </a:r>
            <a:br>
              <a:rPr lang="en-US" altLang="en-US" b="1" kern="1200" dirty="0">
                <a:latin typeface="Arial" charset="0"/>
                <a:ea typeface="Arial Unicode MS" pitchFamily="34" charset="-128"/>
                <a:cs typeface="Arial Unicode MS" pitchFamily="34" charset="-128"/>
              </a:rPr>
            </a:br>
            <a:br>
              <a:rPr lang="en-US" altLang="en-US" b="1" kern="1200" dirty="0">
                <a:latin typeface="Arial" charset="0"/>
                <a:ea typeface="Arial Unicode MS" pitchFamily="34" charset="-128"/>
                <a:cs typeface="Arial Unicode MS" pitchFamily="34" charset="-128"/>
              </a:rPr>
            </a:br>
            <a:r>
              <a:rPr lang="en-US" altLang="en-US" sz="4000" b="1" kern="1200" dirty="0">
                <a:latin typeface="Arial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ACADA-DE41-379E-EBA9-025F5F59D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 algn="ctr" eaLnBrk="1" hangingPunct="1">
              <a:lnSpc>
                <a:spcPct val="85000"/>
              </a:lnSpc>
              <a:spcBef>
                <a:spcPct val="0"/>
              </a:spcBef>
              <a:buClrTx/>
            </a:pPr>
            <a:r>
              <a:rPr lang="en-US" altLang="en-US" kern="1200" dirty="0">
                <a:solidFill>
                  <a:srgbClr val="B485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Prepared by : Mxolisi Xaba</a:t>
            </a:r>
          </a:p>
          <a:p>
            <a:pPr lvl="0" algn="ctr" eaLnBrk="1" hangingPunct="1">
              <a:lnSpc>
                <a:spcPct val="85000"/>
              </a:lnSpc>
              <a:spcBef>
                <a:spcPct val="0"/>
              </a:spcBef>
              <a:buClrTx/>
            </a:pPr>
            <a:endParaRPr lang="en-US" altLang="en-US" kern="1200" baseline="30000" dirty="0">
              <a:solidFill>
                <a:srgbClr val="B485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pPr lvl="0" algn="ctr" eaLnBrk="1" hangingPunct="1">
              <a:lnSpc>
                <a:spcPct val="85000"/>
              </a:lnSpc>
              <a:spcBef>
                <a:spcPct val="0"/>
              </a:spcBef>
              <a:buClrTx/>
            </a:pPr>
            <a:r>
              <a:rPr lang="en-US" altLang="en-US" kern="1200" baseline="30000" dirty="0">
                <a:solidFill>
                  <a:srgbClr val="B48500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October 2026</a:t>
            </a:r>
            <a:endParaRPr lang="en-US" altLang="en-US" kern="1200" dirty="0">
              <a:solidFill>
                <a:srgbClr val="B485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  <a:p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5F77460-8E9F-1567-7170-702027539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2F19F1E-CB43-D25A-2C75-6E321D77C0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15362" name="Object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925" y="115888"/>
            <a:ext cx="8424863" cy="666750"/>
          </a:xfrm>
        </p:spPr>
        <p:txBody>
          <a:bodyPr/>
          <a:lstStyle/>
          <a:p>
            <a:pPr algn="ctr" eaLnBrk="1" hangingPunct="1"/>
            <a:r>
              <a:rPr lang="en-ZA" altLang="en-US" b="1" dirty="0"/>
              <a:t>Eskom Values</a:t>
            </a:r>
            <a:endParaRPr lang="en-GB" altLang="en-US" b="1" dirty="0"/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 flipH="1">
            <a:off x="7884368" y="6381750"/>
            <a:ext cx="1151682" cy="469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00" dirty="0">
                <a:solidFill>
                  <a:srgbClr val="83725B"/>
                </a:solidFill>
              </a:rPr>
              <a:t>2</a:t>
            </a:r>
            <a:endParaRPr lang="en-ZA" altLang="en-US" sz="1000" dirty="0">
              <a:solidFill>
                <a:srgbClr val="83725B"/>
              </a:solidFill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920107" y="1779650"/>
          <a:ext cx="7252293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366" name="TextBox 30"/>
          <p:cNvSpPr txBox="1">
            <a:spLocks noChangeArrowheads="1"/>
          </p:cNvSpPr>
          <p:nvPr/>
        </p:nvSpPr>
        <p:spPr bwMode="auto">
          <a:xfrm>
            <a:off x="5795963" y="1627188"/>
            <a:ext cx="2346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ZA" altLang="en-US" sz="1200" dirty="0"/>
              <a:t>Eskom will strive to ensure </a:t>
            </a:r>
            <a:br>
              <a:rPr lang="en-ZA" altLang="en-US" sz="1200" dirty="0"/>
            </a:br>
            <a:r>
              <a:rPr lang="en-ZA" altLang="en-US" sz="1200" dirty="0"/>
              <a:t>zero harm to its employees, contractors, the public and </a:t>
            </a:r>
            <a:br>
              <a:rPr lang="en-ZA" altLang="en-US" sz="1200" dirty="0"/>
            </a:br>
            <a:r>
              <a:rPr lang="en-ZA" altLang="en-US" sz="1200" dirty="0"/>
              <a:t>the natural environment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1200" dirty="0"/>
          </a:p>
        </p:txBody>
      </p:sp>
      <p:sp>
        <p:nvSpPr>
          <p:cNvPr id="15367" name="TextBox 30"/>
          <p:cNvSpPr txBox="1">
            <a:spLocks noChangeArrowheads="1"/>
          </p:cNvSpPr>
          <p:nvPr/>
        </p:nvSpPr>
        <p:spPr bwMode="auto">
          <a:xfrm>
            <a:off x="7194550" y="2852738"/>
            <a:ext cx="18415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ZA" altLang="en-US" sz="1200" dirty="0"/>
              <a:t>Honesty of purpose, disciplined conduct, and respect for people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1200" dirty="0"/>
          </a:p>
        </p:txBody>
      </p:sp>
      <p:sp>
        <p:nvSpPr>
          <p:cNvPr id="15368" name="Rectangle 3"/>
          <p:cNvSpPr>
            <a:spLocks noChangeArrowheads="1"/>
          </p:cNvSpPr>
          <p:nvPr/>
        </p:nvSpPr>
        <p:spPr bwMode="auto">
          <a:xfrm>
            <a:off x="7237413" y="4737100"/>
            <a:ext cx="1943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ZA" altLang="en-US" sz="1200" dirty="0"/>
              <a:t>Value-adding creativity focused </a:t>
            </a:r>
            <a:br>
              <a:rPr lang="en-ZA" altLang="en-US" sz="1200" dirty="0"/>
            </a:br>
            <a:r>
              <a:rPr lang="en-ZA" altLang="en-US" sz="1200" dirty="0"/>
              <a:t>on results. Leading through excellence in innovation</a:t>
            </a:r>
          </a:p>
        </p:txBody>
      </p:sp>
      <p:sp>
        <p:nvSpPr>
          <p:cNvPr id="15369" name="Rectangle 13"/>
          <p:cNvSpPr>
            <a:spLocks noChangeArrowheads="1"/>
          </p:cNvSpPr>
          <p:nvPr/>
        </p:nvSpPr>
        <p:spPr bwMode="auto">
          <a:xfrm>
            <a:off x="5565775" y="6095107"/>
            <a:ext cx="1943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ZA" altLang="en-US" sz="1200" dirty="0"/>
              <a:t>Caring</a:t>
            </a:r>
          </a:p>
        </p:txBody>
      </p:sp>
      <p:sp>
        <p:nvSpPr>
          <p:cNvPr id="15370" name="Rectangle 4"/>
          <p:cNvSpPr>
            <a:spLocks noChangeArrowheads="1"/>
          </p:cNvSpPr>
          <p:nvPr/>
        </p:nvSpPr>
        <p:spPr bwMode="auto">
          <a:xfrm>
            <a:off x="34925" y="4660900"/>
            <a:ext cx="2016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ZA" altLang="en-US" sz="1200" dirty="0"/>
              <a:t>A commitment to deliver products and services that meet our customers’ needs; and to strive  to exceed their expectations </a:t>
            </a:r>
          </a:p>
        </p:txBody>
      </p:sp>
      <p:sp>
        <p:nvSpPr>
          <p:cNvPr id="15371" name="Rectangle 5"/>
          <p:cNvSpPr>
            <a:spLocks noChangeArrowheads="1"/>
          </p:cNvSpPr>
          <p:nvPr/>
        </p:nvSpPr>
        <p:spPr bwMode="auto">
          <a:xfrm>
            <a:off x="215900" y="2227263"/>
            <a:ext cx="19796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ZA" altLang="en-US" sz="1200" dirty="0"/>
              <a:t>To be acknowledged by all </a:t>
            </a:r>
            <a:br>
              <a:rPr lang="en-ZA" altLang="en-US" sz="1200" dirty="0"/>
            </a:br>
            <a:r>
              <a:rPr lang="en-ZA" altLang="en-US" sz="1200" dirty="0"/>
              <a:t>for exceptional standards, performance and professionalism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25" y="1054100"/>
            <a:ext cx="9001125" cy="719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ZA" altLang="en-US" dirty="0">
                <a:solidFill>
                  <a:srgbClr val="003896"/>
                </a:solidFill>
              </a:rPr>
              <a:t>Our values are the principles that we believe must guide our conduct, the way we work and the nature of our relationship with all stakeholders, internal and external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ZA" altLang="en-US" sz="1400" b="1" dirty="0">
              <a:solidFill>
                <a:srgbClr val="003896"/>
              </a:solidFill>
            </a:endParaRPr>
          </a:p>
        </p:txBody>
      </p:sp>
      <p:sp>
        <p:nvSpPr>
          <p:cNvPr id="15373" name="TextBox 12"/>
          <p:cNvSpPr txBox="1">
            <a:spLocks noChangeArrowheads="1"/>
          </p:cNvSpPr>
          <p:nvPr/>
        </p:nvSpPr>
        <p:spPr bwMode="auto">
          <a:xfrm>
            <a:off x="200025" y="6494463"/>
            <a:ext cx="46799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ZA" altLang="en-US" sz="1000" dirty="0">
                <a:solidFill>
                  <a:srgbClr val="B3A59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“Powering our Province of Legends through Zero Harm – Beware Be Safe Be Alive2"</a:t>
            </a:r>
            <a:endParaRPr lang="en-ZA" altLang="en-US" sz="1000" dirty="0">
              <a:solidFill>
                <a:srgbClr val="B3A59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37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00" dirty="0">
                <a:solidFill>
                  <a:srgbClr val="83725B"/>
                </a:solidFill>
              </a:rPr>
              <a:t>Oct 2026</a:t>
            </a:r>
          </a:p>
        </p:txBody>
      </p:sp>
    </p:spTree>
    <p:extLst>
      <p:ext uri="{BB962C8B-B14F-4D97-AF65-F5344CB8AC3E}">
        <p14:creationId xmlns:p14="http://schemas.microsoft.com/office/powerpoint/2010/main" val="213912192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6519863" cy="666750"/>
          </a:xfrm>
        </p:spPr>
        <p:txBody>
          <a:bodyPr/>
          <a:lstStyle/>
          <a:p>
            <a:pPr algn="ctr" eaLnBrk="1" hangingPunct="1"/>
            <a:r>
              <a:rPr lang="en-ZA" sz="3200" b="1" dirty="0"/>
              <a:t>Eskom’s strategic perspective</a:t>
            </a:r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4812242"/>
              </p:ext>
            </p:extLst>
          </p:nvPr>
        </p:nvGraphicFramePr>
        <p:xfrm>
          <a:off x="269081" y="2286000"/>
          <a:ext cx="8551391" cy="2223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8852" name="TextBox 12"/>
          <p:cNvSpPr txBox="1">
            <a:spLocks noChangeArrowheads="1"/>
          </p:cNvSpPr>
          <p:nvPr/>
        </p:nvSpPr>
        <p:spPr bwMode="auto">
          <a:xfrm>
            <a:off x="3657600" y="1295400"/>
            <a:ext cx="2209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ZA" sz="3200" b="1" dirty="0">
                <a:solidFill>
                  <a:srgbClr val="003896"/>
                </a:solidFill>
                <a:latin typeface="Arial" charset="0"/>
              </a:rPr>
              <a:t>VISION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Oct 2026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3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73012907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Life-Saving Rules</a:t>
            </a:r>
            <a:endParaRPr lang="en-ZA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107B7E9-B3AF-5611-FD6C-98A842AC9E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052736"/>
            <a:ext cx="7776864" cy="5429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Oct 2026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3EFFB0-E685-4444-B783-E6092D4CD5C2}" type="slidenum">
              <a:rPr lang="en-ZA" smtClean="0"/>
              <a:pPr>
                <a:defRPr/>
              </a:pPr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4957710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7E71E-08F7-7973-EAF6-41E7C9875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requirements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7E60F-5D77-4DE6-E21A-69441C73C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1. </a:t>
            </a:r>
            <a:r>
              <a:rPr lang="en-ZA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 the acknowledgement form for Eskom's rules and requirements (in Annexure B) signed and submitted by the tenderer?</a:t>
            </a:r>
          </a:p>
          <a:p>
            <a:r>
              <a:rPr lang="en-ZA" sz="1800" dirty="0">
                <a:latin typeface="Arial" panose="020B0604020202020204" pitchFamily="34" charset="0"/>
              </a:rPr>
              <a:t>- to be sign by the CEO or Director of the company/supplier</a:t>
            </a:r>
          </a:p>
          <a:p>
            <a:r>
              <a:rPr lang="en-ZA" sz="1800" dirty="0">
                <a:latin typeface="Arial" panose="020B0604020202020204" pitchFamily="34" charset="0"/>
              </a:rPr>
              <a:t>- and by both witnesses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4BC74-0A9F-6382-A6DB-E2B6308B2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Oct 2026</a:t>
            </a:r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4D3ACE-FDC1-257A-4B10-0AC4CE069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6B232-EAE7-45B2-99B0-38A290B01042}" type="slidenum">
              <a:rPr lang="en-ZA" smtClean="0"/>
              <a:pPr>
                <a:defRPr/>
              </a:pPr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246252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EE7B-BD21-F9E4-3A1C-7CCCAB774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requirements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C5B9D-0C81-F7BB-A9E1-77C1BEF8F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2. Health and Safety plan (Review date &amp; signed by CEO/MD)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252095" algn="l"/>
                <a:tab pos="575945" algn="l"/>
                <a:tab pos="828040" algn="l"/>
                <a:tab pos="1332230" algn="l"/>
                <a:tab pos="1583690" algn="l"/>
                <a:tab pos="1835785" algn="l"/>
                <a:tab pos="2087880" algn="l"/>
                <a:tab pos="2339975" algn="l"/>
                <a:tab pos="2592070" algn="l"/>
                <a:tab pos="2844165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-Incident Management – how incidents are managed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252095" algn="l"/>
                <a:tab pos="575945" algn="l"/>
                <a:tab pos="828040" algn="l"/>
                <a:tab pos="1332230" algn="l"/>
                <a:tab pos="1583690" algn="l"/>
                <a:tab pos="1835785" algn="l"/>
                <a:tab pos="2087880" algn="l"/>
                <a:tab pos="2339975" algn="l"/>
                <a:tab pos="2592070" algn="l"/>
                <a:tab pos="2844165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-SHE Communication – SHE communication system in plan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252095" algn="l"/>
                <a:tab pos="575945" algn="l"/>
                <a:tab pos="828040" algn="l"/>
                <a:tab pos="1332230" algn="l"/>
                <a:tab pos="1583690" algn="l"/>
                <a:tab pos="1835785" algn="l"/>
                <a:tab pos="2087880" algn="l"/>
                <a:tab pos="2339975" algn="l"/>
                <a:tab pos="2592070" algn="l"/>
                <a:tab pos="2844165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-Emergency Management – how emergencies are managed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-Substance Abuse Management – how to deal with substance abuse</a:t>
            </a:r>
          </a:p>
          <a:p>
            <a:r>
              <a:rPr lang="en-ZA" sz="1800" dirty="0">
                <a:latin typeface="Arial" panose="020B0604020202020204" pitchFamily="34" charset="0"/>
                <a:ea typeface="Times New Roman" panose="02020603050405020304" pitchFamily="18" charset="0"/>
              </a:rPr>
              <a:t>Must be sign/approved by top Management</a:t>
            </a:r>
            <a:endParaRPr lang="en-Z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ZA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363BA-6A1B-37B9-3934-BF3DEABF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Oct 2026</a:t>
            </a:r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0CB69B-1C6C-983D-8F0F-7AC37926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6B232-EAE7-45B2-99B0-38A290B01042}" type="slidenum">
              <a:rPr lang="en-ZA" smtClean="0"/>
              <a:pPr>
                <a:defRPr/>
              </a:pPr>
              <a:t>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6656303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FD133-DC86-3E92-91FB-292C1D81E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requirement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3BBE7-B026-1964-6FEE-6A91173EA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3. Baseline risk assessments (Review date and approved by CEO/MD)</a:t>
            </a:r>
          </a:p>
          <a:p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-Risk factors and controls to be included to the SHE Plan</a:t>
            </a:r>
          </a:p>
          <a:p>
            <a:r>
              <a:rPr lang="en-ZA" sz="1800" dirty="0">
                <a:latin typeface="Arial" panose="020B0604020202020204" pitchFamily="34" charset="0"/>
              </a:rPr>
              <a:t>- brief outline the hazards, risks and control measures</a:t>
            </a:r>
          </a:p>
          <a:p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9B8CD-CA6C-7ED4-FAB2-0B531BCEB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Oct 2026</a:t>
            </a:r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89A6CC-6B6C-B6B9-339A-7FDDFB0EF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6B232-EAE7-45B2-99B0-38A290B01042}" type="slidenum">
              <a:rPr lang="en-ZA" smtClean="0"/>
              <a:pPr>
                <a:defRPr/>
              </a:pPr>
              <a:t>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4661732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D6E48-7554-0339-14D8-EF4C7A97A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requirements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99D9E-62BC-596D-5717-9802DB732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4.</a:t>
            </a: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Valid Letter of Good Standing (COID, RMA, FEMA)</a:t>
            </a:r>
          </a:p>
          <a:p>
            <a:r>
              <a:rPr lang="en-US" sz="1800" dirty="0">
                <a:latin typeface="Arial" panose="020B0604020202020204" pitchFamily="34" charset="0"/>
              </a:rPr>
              <a:t>Valid </a:t>
            </a:r>
          </a:p>
          <a:p>
            <a:pPr marL="0" indent="0">
              <a:buNone/>
            </a:pP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C55E9-05EE-C562-2CD2-BAAD3DF97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Oct 2026</a:t>
            </a:r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AB85C-4450-0C07-8E98-DDFAB756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6B232-EAE7-45B2-99B0-38A290B01042}" type="slidenum">
              <a:rPr lang="en-ZA" smtClean="0"/>
              <a:pPr>
                <a:defRPr/>
              </a:pPr>
              <a:t>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7165041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8944-92A5-C0C8-2F78-D327C1C69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requirements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EB46A-729A-83FB-E1DC-3DDE19F5B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5.</a:t>
            </a: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SHE policy</a:t>
            </a:r>
          </a:p>
          <a:p>
            <a:r>
              <a:rPr lang="en-US" sz="1800" dirty="0">
                <a:latin typeface="Arial" panose="020B0604020202020204" pitchFamily="34" charset="0"/>
              </a:rPr>
              <a:t>-</a:t>
            </a: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Signed by CEO/Director  and have a review date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D0373-1052-0095-3750-BE20A29C4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Oct 2026</a:t>
            </a:r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32C713-6110-E76F-D3F1-268D8A47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6B232-EAE7-45B2-99B0-38A290B01042}" type="slidenum">
              <a:rPr lang="en-ZA" smtClean="0"/>
              <a:pPr>
                <a:defRPr/>
              </a:pPr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9978619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5107-8CA2-D694-3AC7-A89E813965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5" name="Picture Placeholder 4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DC5E0287-2B18-6DD2-D7E1-18A100021F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964406"/>
            <a:ext cx="9144000" cy="1838701"/>
          </a:xfrm>
        </p:spPr>
      </p:pic>
    </p:spTree>
    <p:extLst>
      <p:ext uri="{BB962C8B-B14F-4D97-AF65-F5344CB8AC3E}">
        <p14:creationId xmlns:p14="http://schemas.microsoft.com/office/powerpoint/2010/main" val="39411842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HTQ6aE1FUueBjeionU4y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2FghYCecUSzDCQYPj5As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wyNSiD.0uv2jDvvEqj5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xNa6W0Q30CdpEWyXl3qS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JN6zLzZxkWVdrH4M83QG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WM5oAhqLkeVmOn9auX.4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T31jqmvi068ewiweQqCp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XSv6HaXkk6k176u1oxAP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IgVfTzo0UCZXJc4U8pzV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E8P0GGBXES7k8_Y.HznN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vPRDnPyqUKl697wcu5S_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Ky3UqS.0m3dRneKe0ds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8jQlOwLqkiT2n5ZTwMQmQ"/>
</p:tagLst>
</file>

<file path=ppt/theme/theme1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3.xml><?xml version="1.0" encoding="utf-8"?>
<a:theme xmlns:a="http://schemas.openxmlformats.org/drawingml/2006/main" name="3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1223284</TotalTime>
  <Words>433</Words>
  <Application>Microsoft Office PowerPoint</Application>
  <PresentationFormat>On-screen Show (4:3)</PresentationFormat>
  <Paragraphs>70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Courier New</vt:lpstr>
      <vt:lpstr>Wingdings</vt:lpstr>
      <vt:lpstr>Default Design</vt:lpstr>
      <vt:lpstr>Office Theme</vt:lpstr>
      <vt:lpstr>3_Content Slide Master</vt:lpstr>
      <vt:lpstr>think-cell Slide</vt:lpstr>
      <vt:lpstr>Central East Cluster SHE Criteria  (SPU Meter Reading)   October 2026   </vt:lpstr>
      <vt:lpstr>Eskom Values</vt:lpstr>
      <vt:lpstr>Eskom’s strategic perspective</vt:lpstr>
      <vt:lpstr>Life-Saving Rules</vt:lpstr>
      <vt:lpstr>List of requirements</vt:lpstr>
      <vt:lpstr>List of requirements</vt:lpstr>
      <vt:lpstr>List of requirement</vt:lpstr>
      <vt:lpstr>List of requirements</vt:lpstr>
      <vt:lpstr>List of requirements</vt:lpstr>
      <vt:lpstr>THANK YOU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TCH bonisa</dc:creator>
  <cp:lastModifiedBy>Mxolisi Xaba</cp:lastModifiedBy>
  <cp:revision>6930</cp:revision>
  <cp:lastPrinted>2023-09-07T06:35:55Z</cp:lastPrinted>
  <dcterms:created xsi:type="dcterms:W3CDTF">2009-06-02T18:15:51Z</dcterms:created>
  <dcterms:modified xsi:type="dcterms:W3CDTF">2026-10-13T05:40:07Z</dcterms:modified>
</cp:coreProperties>
</file>