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274" r:id="rId3"/>
    <p:sldId id="258" r:id="rId4"/>
    <p:sldId id="273" r:id="rId5"/>
    <p:sldId id="280" r:id="rId6"/>
    <p:sldId id="281" r:id="rId7"/>
    <p:sldId id="282" r:id="rId8"/>
    <p:sldId id="283" r:id="rId9"/>
    <p:sldId id="279" r:id="rId10"/>
    <p:sldId id="275" r:id="rId11"/>
    <p:sldId id="276" r:id="rId12"/>
    <p:sldId id="277" r:id="rId13"/>
    <p:sldId id="284" r:id="rId14"/>
    <p:sldId id="285" r:id="rId15"/>
    <p:sldId id="264" r:id="rId16"/>
  </p:sldIdLst>
  <p:sldSz cx="9144000" cy="6858000" type="screen4x3"/>
  <p:notesSz cx="7010400" cy="92964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6AB0"/>
    <a:srgbClr val="7F9B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747" autoAdjust="0"/>
  </p:normalViewPr>
  <p:slideViewPr>
    <p:cSldViewPr>
      <p:cViewPr varScale="1">
        <p:scale>
          <a:sx n="62" d="100"/>
          <a:sy n="62" d="100"/>
        </p:scale>
        <p:origin x="1396"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Z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0EBAF25-2B7F-4D43-86EE-79A111B0C497}" type="datetimeFigureOut">
              <a:rPr lang="en-ZA" smtClean="0"/>
              <a:t>2022/05/10</a:t>
            </a:fld>
            <a:endParaRPr lang="en-Z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Z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Z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7A3CF2C-1893-4B6E-B8AD-C5AECF3141CF}" type="slidenum">
              <a:rPr lang="en-ZA" smtClean="0"/>
              <a:t>‹#›</a:t>
            </a:fld>
            <a:endParaRPr lang="en-ZA"/>
          </a:p>
        </p:txBody>
      </p:sp>
    </p:spTree>
    <p:extLst>
      <p:ext uri="{BB962C8B-B14F-4D97-AF65-F5344CB8AC3E}">
        <p14:creationId xmlns:p14="http://schemas.microsoft.com/office/powerpoint/2010/main" val="1981243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77A3CF2C-1893-4B6E-B8AD-C5AECF3141CF}" type="slidenum">
              <a:rPr lang="en-ZA" smtClean="0"/>
              <a:t>3</a:t>
            </a:fld>
            <a:endParaRPr lang="en-ZA"/>
          </a:p>
        </p:txBody>
      </p:sp>
    </p:spTree>
    <p:extLst>
      <p:ext uri="{BB962C8B-B14F-4D97-AF65-F5344CB8AC3E}">
        <p14:creationId xmlns:p14="http://schemas.microsoft.com/office/powerpoint/2010/main" val="1753524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xfrm>
            <a:off x="6561152" y="8971495"/>
            <a:ext cx="196151" cy="195694"/>
          </a:xfrm>
          <a:ln/>
        </p:spPr>
        <p:txBody>
          <a:bodyPr/>
          <a:lstStyle/>
          <a:p>
            <a:fld id="{A2F48085-0A10-4CB7-85FB-4D981B4F0E5B}" type="slidenum">
              <a:rPr lang="en-US">
                <a:solidFill>
                  <a:prstClr val="black"/>
                </a:solidFill>
              </a:rPr>
              <a:pPr/>
              <a:t>4</a:t>
            </a:fld>
            <a:endParaRPr lang="en-US" dirty="0">
              <a:solidFill>
                <a:prstClr val="black"/>
              </a:solidFill>
            </a:endParaRPr>
          </a:p>
        </p:txBody>
      </p:sp>
      <p:sp>
        <p:nvSpPr>
          <p:cNvPr id="7" name="doc id"/>
          <p:cNvSpPr>
            <a:spLocks noGrp="1" noChangeArrowheads="1"/>
          </p:cNvSpPr>
          <p:nvPr>
            <p:ph type="ftr" sz="quarter" idx="4"/>
          </p:nvPr>
        </p:nvSpPr>
        <p:spPr>
          <a:xfrm>
            <a:off x="5613613" y="100171"/>
            <a:ext cx="1143691" cy="111825"/>
          </a:xfrm>
          <a:ln/>
        </p:spPr>
        <p:txBody>
          <a:bodyPr/>
          <a:lstStyle/>
          <a:p>
            <a:r>
              <a:rPr lang="de-DE" dirty="0">
                <a:solidFill>
                  <a:prstClr val="black"/>
                </a:solidFill>
              </a:rPr>
              <a:t>DUS-AAA123-20111017-</a:t>
            </a:r>
          </a:p>
        </p:txBody>
      </p:sp>
      <p:sp>
        <p:nvSpPr>
          <p:cNvPr id="105474" name="pg num"/>
          <p:cNvSpPr txBox="1">
            <a:spLocks noGrp="1" noChangeArrowheads="1"/>
          </p:cNvSpPr>
          <p:nvPr/>
        </p:nvSpPr>
        <p:spPr bwMode="gray">
          <a:xfrm>
            <a:off x="6191811" y="8970039"/>
            <a:ext cx="553367" cy="17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7575">
              <a:defRPr sz="2400">
                <a:solidFill>
                  <a:schemeClr val="tx1"/>
                </a:solidFill>
                <a:latin typeface="Arial" charset="0"/>
              </a:defRPr>
            </a:lvl1pPr>
            <a:lvl2pPr marL="746125" indent="-287338" defTabSz="917575">
              <a:defRPr sz="2400">
                <a:solidFill>
                  <a:schemeClr val="tx1"/>
                </a:solidFill>
                <a:latin typeface="Arial" charset="0"/>
              </a:defRPr>
            </a:lvl2pPr>
            <a:lvl3pPr marL="1147763" indent="-230188" defTabSz="917575">
              <a:defRPr sz="2400">
                <a:solidFill>
                  <a:schemeClr val="tx1"/>
                </a:solidFill>
                <a:latin typeface="Arial" charset="0"/>
              </a:defRPr>
            </a:lvl3pPr>
            <a:lvl4pPr marL="1608138" indent="-230188" defTabSz="917575">
              <a:defRPr sz="2400">
                <a:solidFill>
                  <a:schemeClr val="tx1"/>
                </a:solidFill>
                <a:latin typeface="Arial" charset="0"/>
              </a:defRPr>
            </a:lvl4pPr>
            <a:lvl5pPr marL="2066925" indent="-230188" defTabSz="917575">
              <a:defRPr sz="2400">
                <a:solidFill>
                  <a:schemeClr val="tx1"/>
                </a:solidFill>
                <a:latin typeface="Arial" charset="0"/>
              </a:defRPr>
            </a:lvl5pPr>
            <a:lvl6pPr marL="2524125" indent="-230188" defTabSz="917575" fontAlgn="base">
              <a:spcBef>
                <a:spcPct val="0"/>
              </a:spcBef>
              <a:spcAft>
                <a:spcPct val="0"/>
              </a:spcAft>
              <a:defRPr sz="2400">
                <a:solidFill>
                  <a:schemeClr val="tx1"/>
                </a:solidFill>
                <a:latin typeface="Arial" charset="0"/>
              </a:defRPr>
            </a:lvl6pPr>
            <a:lvl7pPr marL="2981325" indent="-230188" defTabSz="917575" fontAlgn="base">
              <a:spcBef>
                <a:spcPct val="0"/>
              </a:spcBef>
              <a:spcAft>
                <a:spcPct val="0"/>
              </a:spcAft>
              <a:defRPr sz="2400">
                <a:solidFill>
                  <a:schemeClr val="tx1"/>
                </a:solidFill>
                <a:latin typeface="Arial" charset="0"/>
              </a:defRPr>
            </a:lvl7pPr>
            <a:lvl8pPr marL="3438525" indent="-230188" defTabSz="917575" fontAlgn="base">
              <a:spcBef>
                <a:spcPct val="0"/>
              </a:spcBef>
              <a:spcAft>
                <a:spcPct val="0"/>
              </a:spcAft>
              <a:defRPr sz="2400">
                <a:solidFill>
                  <a:schemeClr val="tx1"/>
                </a:solidFill>
                <a:latin typeface="Arial" charset="0"/>
              </a:defRPr>
            </a:lvl8pPr>
            <a:lvl9pPr marL="3895725" indent="-230188" defTabSz="917575" fontAlgn="base">
              <a:spcBef>
                <a:spcPct val="0"/>
              </a:spcBef>
              <a:spcAft>
                <a:spcPct val="0"/>
              </a:spcAft>
              <a:defRPr sz="2400">
                <a:solidFill>
                  <a:schemeClr val="tx1"/>
                </a:solidFill>
                <a:latin typeface="Arial" charset="0"/>
              </a:defRPr>
            </a:lvl9pPr>
          </a:lstStyle>
          <a:p>
            <a:pPr algn="r" eaLnBrk="0" fontAlgn="base" hangingPunct="0">
              <a:spcBef>
                <a:spcPct val="0"/>
              </a:spcBef>
              <a:spcAft>
                <a:spcPct val="0"/>
              </a:spcAft>
            </a:pPr>
            <a:fld id="{CEDFA314-6C30-4AFF-B5A8-690BEA9678FD}" type="slidenum">
              <a:rPr lang="en-US" sz="1100">
                <a:solidFill>
                  <a:prstClr val="black"/>
                </a:solidFill>
                <a:ea typeface="MS PGothic" panose="020B0600070205080204" pitchFamily="34" charset="-128"/>
                <a:cs typeface="Arial" charset="0"/>
              </a:rPr>
              <a:pPr algn="r" eaLnBrk="0" fontAlgn="base" hangingPunct="0">
                <a:spcBef>
                  <a:spcPct val="0"/>
                </a:spcBef>
                <a:spcAft>
                  <a:spcPct val="0"/>
                </a:spcAft>
              </a:pPr>
              <a:t>4</a:t>
            </a:fld>
            <a:endParaRPr lang="en-US" sz="1100" dirty="0">
              <a:solidFill>
                <a:prstClr val="black"/>
              </a:solidFill>
              <a:ea typeface="MS PGothic" panose="020B0600070205080204" pitchFamily="34" charset="-128"/>
              <a:cs typeface="Arial" charset="0"/>
            </a:endParaRPr>
          </a:p>
        </p:txBody>
      </p:sp>
      <p:sp>
        <p:nvSpPr>
          <p:cNvPr id="105475" name="doc id"/>
          <p:cNvSpPr txBox="1">
            <a:spLocks noGrp="1" noChangeArrowheads="1"/>
          </p:cNvSpPr>
          <p:nvPr/>
        </p:nvSpPr>
        <p:spPr bwMode="gray">
          <a:xfrm>
            <a:off x="5124579" y="107630"/>
            <a:ext cx="1620599" cy="12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17575">
              <a:defRPr sz="2400">
                <a:solidFill>
                  <a:schemeClr val="tx1"/>
                </a:solidFill>
                <a:latin typeface="Arial" charset="0"/>
              </a:defRPr>
            </a:lvl1pPr>
            <a:lvl2pPr marL="746125" indent="-287338" defTabSz="917575">
              <a:defRPr sz="2400">
                <a:solidFill>
                  <a:schemeClr val="tx1"/>
                </a:solidFill>
                <a:latin typeface="Arial" charset="0"/>
              </a:defRPr>
            </a:lvl2pPr>
            <a:lvl3pPr marL="1147763" indent="-230188" defTabSz="917575">
              <a:defRPr sz="2400">
                <a:solidFill>
                  <a:schemeClr val="tx1"/>
                </a:solidFill>
                <a:latin typeface="Arial" charset="0"/>
              </a:defRPr>
            </a:lvl3pPr>
            <a:lvl4pPr marL="1608138" indent="-230188" defTabSz="917575">
              <a:defRPr sz="2400">
                <a:solidFill>
                  <a:schemeClr val="tx1"/>
                </a:solidFill>
                <a:latin typeface="Arial" charset="0"/>
              </a:defRPr>
            </a:lvl4pPr>
            <a:lvl5pPr marL="2066925" indent="-230188" defTabSz="917575">
              <a:defRPr sz="2400">
                <a:solidFill>
                  <a:schemeClr val="tx1"/>
                </a:solidFill>
                <a:latin typeface="Arial" charset="0"/>
              </a:defRPr>
            </a:lvl5pPr>
            <a:lvl6pPr marL="2524125" indent="-230188" defTabSz="917575" fontAlgn="base">
              <a:spcBef>
                <a:spcPct val="0"/>
              </a:spcBef>
              <a:spcAft>
                <a:spcPct val="0"/>
              </a:spcAft>
              <a:defRPr sz="2400">
                <a:solidFill>
                  <a:schemeClr val="tx1"/>
                </a:solidFill>
                <a:latin typeface="Arial" charset="0"/>
              </a:defRPr>
            </a:lvl6pPr>
            <a:lvl7pPr marL="2981325" indent="-230188" defTabSz="917575" fontAlgn="base">
              <a:spcBef>
                <a:spcPct val="0"/>
              </a:spcBef>
              <a:spcAft>
                <a:spcPct val="0"/>
              </a:spcAft>
              <a:defRPr sz="2400">
                <a:solidFill>
                  <a:schemeClr val="tx1"/>
                </a:solidFill>
                <a:latin typeface="Arial" charset="0"/>
              </a:defRPr>
            </a:lvl7pPr>
            <a:lvl8pPr marL="3438525" indent="-230188" defTabSz="917575" fontAlgn="base">
              <a:spcBef>
                <a:spcPct val="0"/>
              </a:spcBef>
              <a:spcAft>
                <a:spcPct val="0"/>
              </a:spcAft>
              <a:defRPr sz="2400">
                <a:solidFill>
                  <a:schemeClr val="tx1"/>
                </a:solidFill>
                <a:latin typeface="Arial" charset="0"/>
              </a:defRPr>
            </a:lvl8pPr>
            <a:lvl9pPr marL="3895725" indent="-230188" defTabSz="917575" fontAlgn="base">
              <a:spcBef>
                <a:spcPct val="0"/>
              </a:spcBef>
              <a:spcAft>
                <a:spcPct val="0"/>
              </a:spcAft>
              <a:defRPr sz="2400">
                <a:solidFill>
                  <a:schemeClr val="tx1"/>
                </a:solidFill>
                <a:latin typeface="Arial" charset="0"/>
              </a:defRPr>
            </a:lvl9pPr>
          </a:lstStyle>
          <a:p>
            <a:pPr algn="r" eaLnBrk="0" fontAlgn="base" hangingPunct="0">
              <a:spcBef>
                <a:spcPct val="0"/>
              </a:spcBef>
              <a:spcAft>
                <a:spcPct val="0"/>
              </a:spcAft>
            </a:pPr>
            <a:r>
              <a:rPr lang="en-US" sz="800" dirty="0">
                <a:solidFill>
                  <a:prstClr val="black"/>
                </a:solidFill>
                <a:ea typeface="MS PGothic" panose="020B0600070205080204" pitchFamily="34" charset="-128"/>
                <a:cs typeface="Arial" charset="0"/>
              </a:rPr>
              <a:t>VGI-040502-239-20100209-GE2-k</a:t>
            </a:r>
          </a:p>
        </p:txBody>
      </p:sp>
      <p:sp>
        <p:nvSpPr>
          <p:cNvPr id="105476" name="Rectangle 2"/>
          <p:cNvSpPr>
            <a:spLocks noGrp="1" noRot="1" noChangeAspect="1" noChangeArrowheads="1" noTextEdit="1"/>
          </p:cNvSpPr>
          <p:nvPr>
            <p:ph type="sldImg"/>
          </p:nvPr>
        </p:nvSpPr>
        <p:spPr>
          <a:xfrm>
            <a:off x="1152525" y="701675"/>
            <a:ext cx="4659313" cy="3494088"/>
          </a:xfrm>
          <a:ln/>
        </p:spPr>
      </p:sp>
      <p:sp>
        <p:nvSpPr>
          <p:cNvPr id="105477" name="Rectangle 3"/>
          <p:cNvSpPr>
            <a:spLocks noGrp="1" noChangeArrowheads="1"/>
          </p:cNvSpPr>
          <p:nvPr>
            <p:ph type="body" idx="1"/>
          </p:nvPr>
        </p:nvSpPr>
        <p:spPr>
          <a:xfrm>
            <a:off x="926644" y="4430702"/>
            <a:ext cx="5101450" cy="231849"/>
          </a:xfrm>
        </p:spPr>
        <p:txBody>
          <a:bodyPr/>
          <a:lstStyle/>
          <a:p>
            <a:endParaRPr lang="de-DE" dirty="0"/>
          </a:p>
        </p:txBody>
      </p:sp>
    </p:spTree>
    <p:extLst>
      <p:ext uri="{BB962C8B-B14F-4D97-AF65-F5344CB8AC3E}">
        <p14:creationId xmlns:p14="http://schemas.microsoft.com/office/powerpoint/2010/main" val="421911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xfrm>
            <a:off x="6561152" y="8971495"/>
            <a:ext cx="196151" cy="195694"/>
          </a:xfrm>
          <a:ln/>
        </p:spPr>
        <p:txBody>
          <a:bodyPr/>
          <a:lstStyle/>
          <a:p>
            <a:fld id="{A2F48085-0A10-4CB7-85FB-4D981B4F0E5B}" type="slidenum">
              <a:rPr lang="en-US">
                <a:solidFill>
                  <a:prstClr val="black"/>
                </a:solidFill>
              </a:rPr>
              <a:pPr/>
              <a:t>6</a:t>
            </a:fld>
            <a:endParaRPr lang="en-US" dirty="0">
              <a:solidFill>
                <a:prstClr val="black"/>
              </a:solidFill>
            </a:endParaRPr>
          </a:p>
        </p:txBody>
      </p:sp>
      <p:sp>
        <p:nvSpPr>
          <p:cNvPr id="7" name="doc id"/>
          <p:cNvSpPr>
            <a:spLocks noGrp="1" noChangeArrowheads="1"/>
          </p:cNvSpPr>
          <p:nvPr>
            <p:ph type="ftr" sz="quarter" idx="4"/>
          </p:nvPr>
        </p:nvSpPr>
        <p:spPr>
          <a:xfrm>
            <a:off x="5613613" y="100171"/>
            <a:ext cx="1143691" cy="111825"/>
          </a:xfrm>
          <a:ln/>
        </p:spPr>
        <p:txBody>
          <a:bodyPr/>
          <a:lstStyle/>
          <a:p>
            <a:r>
              <a:rPr lang="de-DE" dirty="0">
                <a:solidFill>
                  <a:prstClr val="black"/>
                </a:solidFill>
              </a:rPr>
              <a:t>DUS-AAA123-20111017-</a:t>
            </a:r>
          </a:p>
        </p:txBody>
      </p:sp>
      <p:sp>
        <p:nvSpPr>
          <p:cNvPr id="105474" name="pg num"/>
          <p:cNvSpPr txBox="1">
            <a:spLocks noGrp="1" noChangeArrowheads="1"/>
          </p:cNvSpPr>
          <p:nvPr/>
        </p:nvSpPr>
        <p:spPr bwMode="gray">
          <a:xfrm>
            <a:off x="6191811" y="8970039"/>
            <a:ext cx="553367" cy="17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7575">
              <a:defRPr sz="2400">
                <a:solidFill>
                  <a:schemeClr val="tx1"/>
                </a:solidFill>
                <a:latin typeface="Arial" charset="0"/>
              </a:defRPr>
            </a:lvl1pPr>
            <a:lvl2pPr marL="746125" indent="-287338" defTabSz="917575">
              <a:defRPr sz="2400">
                <a:solidFill>
                  <a:schemeClr val="tx1"/>
                </a:solidFill>
                <a:latin typeface="Arial" charset="0"/>
              </a:defRPr>
            </a:lvl2pPr>
            <a:lvl3pPr marL="1147763" indent="-230188" defTabSz="917575">
              <a:defRPr sz="2400">
                <a:solidFill>
                  <a:schemeClr val="tx1"/>
                </a:solidFill>
                <a:latin typeface="Arial" charset="0"/>
              </a:defRPr>
            </a:lvl3pPr>
            <a:lvl4pPr marL="1608138" indent="-230188" defTabSz="917575">
              <a:defRPr sz="2400">
                <a:solidFill>
                  <a:schemeClr val="tx1"/>
                </a:solidFill>
                <a:latin typeface="Arial" charset="0"/>
              </a:defRPr>
            </a:lvl4pPr>
            <a:lvl5pPr marL="2066925" indent="-230188" defTabSz="917575">
              <a:defRPr sz="2400">
                <a:solidFill>
                  <a:schemeClr val="tx1"/>
                </a:solidFill>
                <a:latin typeface="Arial" charset="0"/>
              </a:defRPr>
            </a:lvl5pPr>
            <a:lvl6pPr marL="2524125" indent="-230188" defTabSz="917575" fontAlgn="base">
              <a:spcBef>
                <a:spcPct val="0"/>
              </a:spcBef>
              <a:spcAft>
                <a:spcPct val="0"/>
              </a:spcAft>
              <a:defRPr sz="2400">
                <a:solidFill>
                  <a:schemeClr val="tx1"/>
                </a:solidFill>
                <a:latin typeface="Arial" charset="0"/>
              </a:defRPr>
            </a:lvl6pPr>
            <a:lvl7pPr marL="2981325" indent="-230188" defTabSz="917575" fontAlgn="base">
              <a:spcBef>
                <a:spcPct val="0"/>
              </a:spcBef>
              <a:spcAft>
                <a:spcPct val="0"/>
              </a:spcAft>
              <a:defRPr sz="2400">
                <a:solidFill>
                  <a:schemeClr val="tx1"/>
                </a:solidFill>
                <a:latin typeface="Arial" charset="0"/>
              </a:defRPr>
            </a:lvl7pPr>
            <a:lvl8pPr marL="3438525" indent="-230188" defTabSz="917575" fontAlgn="base">
              <a:spcBef>
                <a:spcPct val="0"/>
              </a:spcBef>
              <a:spcAft>
                <a:spcPct val="0"/>
              </a:spcAft>
              <a:defRPr sz="2400">
                <a:solidFill>
                  <a:schemeClr val="tx1"/>
                </a:solidFill>
                <a:latin typeface="Arial" charset="0"/>
              </a:defRPr>
            </a:lvl8pPr>
            <a:lvl9pPr marL="3895725" indent="-230188" defTabSz="917575" fontAlgn="base">
              <a:spcBef>
                <a:spcPct val="0"/>
              </a:spcBef>
              <a:spcAft>
                <a:spcPct val="0"/>
              </a:spcAft>
              <a:defRPr sz="2400">
                <a:solidFill>
                  <a:schemeClr val="tx1"/>
                </a:solidFill>
                <a:latin typeface="Arial" charset="0"/>
              </a:defRPr>
            </a:lvl9pPr>
          </a:lstStyle>
          <a:p>
            <a:pPr algn="r" eaLnBrk="0" fontAlgn="base" hangingPunct="0">
              <a:spcBef>
                <a:spcPct val="0"/>
              </a:spcBef>
              <a:spcAft>
                <a:spcPct val="0"/>
              </a:spcAft>
            </a:pPr>
            <a:fld id="{CEDFA314-6C30-4AFF-B5A8-690BEA9678FD}" type="slidenum">
              <a:rPr lang="en-US" sz="1100">
                <a:solidFill>
                  <a:prstClr val="black"/>
                </a:solidFill>
                <a:ea typeface="MS PGothic" panose="020B0600070205080204" pitchFamily="34" charset="-128"/>
                <a:cs typeface="Arial" charset="0"/>
              </a:rPr>
              <a:pPr algn="r" eaLnBrk="0" fontAlgn="base" hangingPunct="0">
                <a:spcBef>
                  <a:spcPct val="0"/>
                </a:spcBef>
                <a:spcAft>
                  <a:spcPct val="0"/>
                </a:spcAft>
              </a:pPr>
              <a:t>6</a:t>
            </a:fld>
            <a:endParaRPr lang="en-US" sz="1100" dirty="0">
              <a:solidFill>
                <a:prstClr val="black"/>
              </a:solidFill>
              <a:ea typeface="MS PGothic" panose="020B0600070205080204" pitchFamily="34" charset="-128"/>
              <a:cs typeface="Arial" charset="0"/>
            </a:endParaRPr>
          </a:p>
        </p:txBody>
      </p:sp>
      <p:sp>
        <p:nvSpPr>
          <p:cNvPr id="105475" name="doc id"/>
          <p:cNvSpPr txBox="1">
            <a:spLocks noGrp="1" noChangeArrowheads="1"/>
          </p:cNvSpPr>
          <p:nvPr/>
        </p:nvSpPr>
        <p:spPr bwMode="gray">
          <a:xfrm>
            <a:off x="5124579" y="107630"/>
            <a:ext cx="1620599" cy="12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17575">
              <a:defRPr sz="2400">
                <a:solidFill>
                  <a:schemeClr val="tx1"/>
                </a:solidFill>
                <a:latin typeface="Arial" charset="0"/>
              </a:defRPr>
            </a:lvl1pPr>
            <a:lvl2pPr marL="746125" indent="-287338" defTabSz="917575">
              <a:defRPr sz="2400">
                <a:solidFill>
                  <a:schemeClr val="tx1"/>
                </a:solidFill>
                <a:latin typeface="Arial" charset="0"/>
              </a:defRPr>
            </a:lvl2pPr>
            <a:lvl3pPr marL="1147763" indent="-230188" defTabSz="917575">
              <a:defRPr sz="2400">
                <a:solidFill>
                  <a:schemeClr val="tx1"/>
                </a:solidFill>
                <a:latin typeface="Arial" charset="0"/>
              </a:defRPr>
            </a:lvl3pPr>
            <a:lvl4pPr marL="1608138" indent="-230188" defTabSz="917575">
              <a:defRPr sz="2400">
                <a:solidFill>
                  <a:schemeClr val="tx1"/>
                </a:solidFill>
                <a:latin typeface="Arial" charset="0"/>
              </a:defRPr>
            </a:lvl4pPr>
            <a:lvl5pPr marL="2066925" indent="-230188" defTabSz="917575">
              <a:defRPr sz="2400">
                <a:solidFill>
                  <a:schemeClr val="tx1"/>
                </a:solidFill>
                <a:latin typeface="Arial" charset="0"/>
              </a:defRPr>
            </a:lvl5pPr>
            <a:lvl6pPr marL="2524125" indent="-230188" defTabSz="917575" fontAlgn="base">
              <a:spcBef>
                <a:spcPct val="0"/>
              </a:spcBef>
              <a:spcAft>
                <a:spcPct val="0"/>
              </a:spcAft>
              <a:defRPr sz="2400">
                <a:solidFill>
                  <a:schemeClr val="tx1"/>
                </a:solidFill>
                <a:latin typeface="Arial" charset="0"/>
              </a:defRPr>
            </a:lvl6pPr>
            <a:lvl7pPr marL="2981325" indent="-230188" defTabSz="917575" fontAlgn="base">
              <a:spcBef>
                <a:spcPct val="0"/>
              </a:spcBef>
              <a:spcAft>
                <a:spcPct val="0"/>
              </a:spcAft>
              <a:defRPr sz="2400">
                <a:solidFill>
                  <a:schemeClr val="tx1"/>
                </a:solidFill>
                <a:latin typeface="Arial" charset="0"/>
              </a:defRPr>
            </a:lvl7pPr>
            <a:lvl8pPr marL="3438525" indent="-230188" defTabSz="917575" fontAlgn="base">
              <a:spcBef>
                <a:spcPct val="0"/>
              </a:spcBef>
              <a:spcAft>
                <a:spcPct val="0"/>
              </a:spcAft>
              <a:defRPr sz="2400">
                <a:solidFill>
                  <a:schemeClr val="tx1"/>
                </a:solidFill>
                <a:latin typeface="Arial" charset="0"/>
              </a:defRPr>
            </a:lvl8pPr>
            <a:lvl9pPr marL="3895725" indent="-230188" defTabSz="917575" fontAlgn="base">
              <a:spcBef>
                <a:spcPct val="0"/>
              </a:spcBef>
              <a:spcAft>
                <a:spcPct val="0"/>
              </a:spcAft>
              <a:defRPr sz="2400">
                <a:solidFill>
                  <a:schemeClr val="tx1"/>
                </a:solidFill>
                <a:latin typeface="Arial" charset="0"/>
              </a:defRPr>
            </a:lvl9pPr>
          </a:lstStyle>
          <a:p>
            <a:pPr algn="r" eaLnBrk="0" fontAlgn="base" hangingPunct="0">
              <a:spcBef>
                <a:spcPct val="0"/>
              </a:spcBef>
              <a:spcAft>
                <a:spcPct val="0"/>
              </a:spcAft>
            </a:pPr>
            <a:r>
              <a:rPr lang="en-US" sz="800" dirty="0">
                <a:solidFill>
                  <a:prstClr val="black"/>
                </a:solidFill>
                <a:ea typeface="MS PGothic" panose="020B0600070205080204" pitchFamily="34" charset="-128"/>
                <a:cs typeface="Arial" charset="0"/>
              </a:rPr>
              <a:t>VGI-040502-239-20100209-GE2-k</a:t>
            </a:r>
          </a:p>
        </p:txBody>
      </p:sp>
      <p:sp>
        <p:nvSpPr>
          <p:cNvPr id="105476" name="Rectangle 2"/>
          <p:cNvSpPr>
            <a:spLocks noGrp="1" noRot="1" noChangeAspect="1" noChangeArrowheads="1" noTextEdit="1"/>
          </p:cNvSpPr>
          <p:nvPr>
            <p:ph type="sldImg"/>
          </p:nvPr>
        </p:nvSpPr>
        <p:spPr>
          <a:xfrm>
            <a:off x="1152525" y="701675"/>
            <a:ext cx="4659313" cy="3494088"/>
          </a:xfrm>
          <a:ln/>
        </p:spPr>
      </p:sp>
      <p:sp>
        <p:nvSpPr>
          <p:cNvPr id="105477" name="Rectangle 3"/>
          <p:cNvSpPr>
            <a:spLocks noGrp="1" noChangeArrowheads="1"/>
          </p:cNvSpPr>
          <p:nvPr>
            <p:ph type="body" idx="1"/>
          </p:nvPr>
        </p:nvSpPr>
        <p:spPr>
          <a:xfrm>
            <a:off x="926644" y="4430702"/>
            <a:ext cx="5101450" cy="231849"/>
          </a:xfrm>
        </p:spPr>
        <p:txBody>
          <a:bodyPr/>
          <a:lstStyle/>
          <a:p>
            <a:endParaRPr lang="de-DE" dirty="0"/>
          </a:p>
        </p:txBody>
      </p:sp>
    </p:spTree>
    <p:extLst>
      <p:ext uri="{BB962C8B-B14F-4D97-AF65-F5344CB8AC3E}">
        <p14:creationId xmlns:p14="http://schemas.microsoft.com/office/powerpoint/2010/main" val="326000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xfrm>
            <a:off x="6561152" y="8971495"/>
            <a:ext cx="196151" cy="195694"/>
          </a:xfrm>
          <a:ln/>
        </p:spPr>
        <p:txBody>
          <a:bodyPr/>
          <a:lstStyle/>
          <a:p>
            <a:fld id="{A2F48085-0A10-4CB7-85FB-4D981B4F0E5B}" type="slidenum">
              <a:rPr lang="en-US">
                <a:solidFill>
                  <a:prstClr val="black"/>
                </a:solidFill>
              </a:rPr>
              <a:pPr/>
              <a:t>8</a:t>
            </a:fld>
            <a:endParaRPr lang="en-US" dirty="0">
              <a:solidFill>
                <a:prstClr val="black"/>
              </a:solidFill>
            </a:endParaRPr>
          </a:p>
        </p:txBody>
      </p:sp>
      <p:sp>
        <p:nvSpPr>
          <p:cNvPr id="7" name="doc id"/>
          <p:cNvSpPr>
            <a:spLocks noGrp="1" noChangeArrowheads="1"/>
          </p:cNvSpPr>
          <p:nvPr>
            <p:ph type="ftr" sz="quarter" idx="4"/>
          </p:nvPr>
        </p:nvSpPr>
        <p:spPr>
          <a:xfrm>
            <a:off x="5613613" y="100171"/>
            <a:ext cx="1143691" cy="111825"/>
          </a:xfrm>
          <a:ln/>
        </p:spPr>
        <p:txBody>
          <a:bodyPr/>
          <a:lstStyle/>
          <a:p>
            <a:r>
              <a:rPr lang="de-DE" dirty="0">
                <a:solidFill>
                  <a:prstClr val="black"/>
                </a:solidFill>
              </a:rPr>
              <a:t>DUS-AAA123-20111017-</a:t>
            </a:r>
          </a:p>
        </p:txBody>
      </p:sp>
      <p:sp>
        <p:nvSpPr>
          <p:cNvPr id="105474" name="pg num"/>
          <p:cNvSpPr txBox="1">
            <a:spLocks noGrp="1" noChangeArrowheads="1"/>
          </p:cNvSpPr>
          <p:nvPr/>
        </p:nvSpPr>
        <p:spPr bwMode="gray">
          <a:xfrm>
            <a:off x="6191811" y="8970039"/>
            <a:ext cx="553367" cy="17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7575">
              <a:defRPr sz="2400">
                <a:solidFill>
                  <a:schemeClr val="tx1"/>
                </a:solidFill>
                <a:latin typeface="Arial" charset="0"/>
              </a:defRPr>
            </a:lvl1pPr>
            <a:lvl2pPr marL="746125" indent="-287338" defTabSz="917575">
              <a:defRPr sz="2400">
                <a:solidFill>
                  <a:schemeClr val="tx1"/>
                </a:solidFill>
                <a:latin typeface="Arial" charset="0"/>
              </a:defRPr>
            </a:lvl2pPr>
            <a:lvl3pPr marL="1147763" indent="-230188" defTabSz="917575">
              <a:defRPr sz="2400">
                <a:solidFill>
                  <a:schemeClr val="tx1"/>
                </a:solidFill>
                <a:latin typeface="Arial" charset="0"/>
              </a:defRPr>
            </a:lvl3pPr>
            <a:lvl4pPr marL="1608138" indent="-230188" defTabSz="917575">
              <a:defRPr sz="2400">
                <a:solidFill>
                  <a:schemeClr val="tx1"/>
                </a:solidFill>
                <a:latin typeface="Arial" charset="0"/>
              </a:defRPr>
            </a:lvl4pPr>
            <a:lvl5pPr marL="2066925" indent="-230188" defTabSz="917575">
              <a:defRPr sz="2400">
                <a:solidFill>
                  <a:schemeClr val="tx1"/>
                </a:solidFill>
                <a:latin typeface="Arial" charset="0"/>
              </a:defRPr>
            </a:lvl5pPr>
            <a:lvl6pPr marL="2524125" indent="-230188" defTabSz="917575" fontAlgn="base">
              <a:spcBef>
                <a:spcPct val="0"/>
              </a:spcBef>
              <a:spcAft>
                <a:spcPct val="0"/>
              </a:spcAft>
              <a:defRPr sz="2400">
                <a:solidFill>
                  <a:schemeClr val="tx1"/>
                </a:solidFill>
                <a:latin typeface="Arial" charset="0"/>
              </a:defRPr>
            </a:lvl6pPr>
            <a:lvl7pPr marL="2981325" indent="-230188" defTabSz="917575" fontAlgn="base">
              <a:spcBef>
                <a:spcPct val="0"/>
              </a:spcBef>
              <a:spcAft>
                <a:spcPct val="0"/>
              </a:spcAft>
              <a:defRPr sz="2400">
                <a:solidFill>
                  <a:schemeClr val="tx1"/>
                </a:solidFill>
                <a:latin typeface="Arial" charset="0"/>
              </a:defRPr>
            </a:lvl7pPr>
            <a:lvl8pPr marL="3438525" indent="-230188" defTabSz="917575" fontAlgn="base">
              <a:spcBef>
                <a:spcPct val="0"/>
              </a:spcBef>
              <a:spcAft>
                <a:spcPct val="0"/>
              </a:spcAft>
              <a:defRPr sz="2400">
                <a:solidFill>
                  <a:schemeClr val="tx1"/>
                </a:solidFill>
                <a:latin typeface="Arial" charset="0"/>
              </a:defRPr>
            </a:lvl8pPr>
            <a:lvl9pPr marL="3895725" indent="-230188" defTabSz="917575" fontAlgn="base">
              <a:spcBef>
                <a:spcPct val="0"/>
              </a:spcBef>
              <a:spcAft>
                <a:spcPct val="0"/>
              </a:spcAft>
              <a:defRPr sz="2400">
                <a:solidFill>
                  <a:schemeClr val="tx1"/>
                </a:solidFill>
                <a:latin typeface="Arial" charset="0"/>
              </a:defRPr>
            </a:lvl9pPr>
          </a:lstStyle>
          <a:p>
            <a:pPr algn="r" eaLnBrk="0" fontAlgn="base" hangingPunct="0">
              <a:spcBef>
                <a:spcPct val="0"/>
              </a:spcBef>
              <a:spcAft>
                <a:spcPct val="0"/>
              </a:spcAft>
            </a:pPr>
            <a:fld id="{CEDFA314-6C30-4AFF-B5A8-690BEA9678FD}" type="slidenum">
              <a:rPr lang="en-US" sz="1100">
                <a:solidFill>
                  <a:prstClr val="black"/>
                </a:solidFill>
                <a:ea typeface="MS PGothic" panose="020B0600070205080204" pitchFamily="34" charset="-128"/>
                <a:cs typeface="Arial" charset="0"/>
              </a:rPr>
              <a:pPr algn="r" eaLnBrk="0" fontAlgn="base" hangingPunct="0">
                <a:spcBef>
                  <a:spcPct val="0"/>
                </a:spcBef>
                <a:spcAft>
                  <a:spcPct val="0"/>
                </a:spcAft>
              </a:pPr>
              <a:t>8</a:t>
            </a:fld>
            <a:endParaRPr lang="en-US" sz="1100" dirty="0">
              <a:solidFill>
                <a:prstClr val="black"/>
              </a:solidFill>
              <a:ea typeface="MS PGothic" panose="020B0600070205080204" pitchFamily="34" charset="-128"/>
              <a:cs typeface="Arial" charset="0"/>
            </a:endParaRPr>
          </a:p>
        </p:txBody>
      </p:sp>
      <p:sp>
        <p:nvSpPr>
          <p:cNvPr id="105475" name="doc id"/>
          <p:cNvSpPr txBox="1">
            <a:spLocks noGrp="1" noChangeArrowheads="1"/>
          </p:cNvSpPr>
          <p:nvPr/>
        </p:nvSpPr>
        <p:spPr bwMode="gray">
          <a:xfrm>
            <a:off x="5124579" y="107630"/>
            <a:ext cx="1620599" cy="12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917575">
              <a:defRPr sz="2400">
                <a:solidFill>
                  <a:schemeClr val="tx1"/>
                </a:solidFill>
                <a:latin typeface="Arial" charset="0"/>
              </a:defRPr>
            </a:lvl1pPr>
            <a:lvl2pPr marL="746125" indent="-287338" defTabSz="917575">
              <a:defRPr sz="2400">
                <a:solidFill>
                  <a:schemeClr val="tx1"/>
                </a:solidFill>
                <a:latin typeface="Arial" charset="0"/>
              </a:defRPr>
            </a:lvl2pPr>
            <a:lvl3pPr marL="1147763" indent="-230188" defTabSz="917575">
              <a:defRPr sz="2400">
                <a:solidFill>
                  <a:schemeClr val="tx1"/>
                </a:solidFill>
                <a:latin typeface="Arial" charset="0"/>
              </a:defRPr>
            </a:lvl3pPr>
            <a:lvl4pPr marL="1608138" indent="-230188" defTabSz="917575">
              <a:defRPr sz="2400">
                <a:solidFill>
                  <a:schemeClr val="tx1"/>
                </a:solidFill>
                <a:latin typeface="Arial" charset="0"/>
              </a:defRPr>
            </a:lvl4pPr>
            <a:lvl5pPr marL="2066925" indent="-230188" defTabSz="917575">
              <a:defRPr sz="2400">
                <a:solidFill>
                  <a:schemeClr val="tx1"/>
                </a:solidFill>
                <a:latin typeface="Arial" charset="0"/>
              </a:defRPr>
            </a:lvl5pPr>
            <a:lvl6pPr marL="2524125" indent="-230188" defTabSz="917575" fontAlgn="base">
              <a:spcBef>
                <a:spcPct val="0"/>
              </a:spcBef>
              <a:spcAft>
                <a:spcPct val="0"/>
              </a:spcAft>
              <a:defRPr sz="2400">
                <a:solidFill>
                  <a:schemeClr val="tx1"/>
                </a:solidFill>
                <a:latin typeface="Arial" charset="0"/>
              </a:defRPr>
            </a:lvl6pPr>
            <a:lvl7pPr marL="2981325" indent="-230188" defTabSz="917575" fontAlgn="base">
              <a:spcBef>
                <a:spcPct val="0"/>
              </a:spcBef>
              <a:spcAft>
                <a:spcPct val="0"/>
              </a:spcAft>
              <a:defRPr sz="2400">
                <a:solidFill>
                  <a:schemeClr val="tx1"/>
                </a:solidFill>
                <a:latin typeface="Arial" charset="0"/>
              </a:defRPr>
            </a:lvl7pPr>
            <a:lvl8pPr marL="3438525" indent="-230188" defTabSz="917575" fontAlgn="base">
              <a:spcBef>
                <a:spcPct val="0"/>
              </a:spcBef>
              <a:spcAft>
                <a:spcPct val="0"/>
              </a:spcAft>
              <a:defRPr sz="2400">
                <a:solidFill>
                  <a:schemeClr val="tx1"/>
                </a:solidFill>
                <a:latin typeface="Arial" charset="0"/>
              </a:defRPr>
            </a:lvl8pPr>
            <a:lvl9pPr marL="3895725" indent="-230188" defTabSz="917575" fontAlgn="base">
              <a:spcBef>
                <a:spcPct val="0"/>
              </a:spcBef>
              <a:spcAft>
                <a:spcPct val="0"/>
              </a:spcAft>
              <a:defRPr sz="2400">
                <a:solidFill>
                  <a:schemeClr val="tx1"/>
                </a:solidFill>
                <a:latin typeface="Arial" charset="0"/>
              </a:defRPr>
            </a:lvl9pPr>
          </a:lstStyle>
          <a:p>
            <a:pPr algn="r" eaLnBrk="0" fontAlgn="base" hangingPunct="0">
              <a:spcBef>
                <a:spcPct val="0"/>
              </a:spcBef>
              <a:spcAft>
                <a:spcPct val="0"/>
              </a:spcAft>
            </a:pPr>
            <a:r>
              <a:rPr lang="en-US" sz="800" dirty="0">
                <a:solidFill>
                  <a:prstClr val="black"/>
                </a:solidFill>
                <a:ea typeface="MS PGothic" panose="020B0600070205080204" pitchFamily="34" charset="-128"/>
                <a:cs typeface="Arial" charset="0"/>
              </a:rPr>
              <a:t>VGI-040502-239-20100209-GE2-k</a:t>
            </a:r>
          </a:p>
        </p:txBody>
      </p:sp>
      <p:sp>
        <p:nvSpPr>
          <p:cNvPr id="105476" name="Rectangle 2"/>
          <p:cNvSpPr>
            <a:spLocks noGrp="1" noRot="1" noChangeAspect="1" noChangeArrowheads="1" noTextEdit="1"/>
          </p:cNvSpPr>
          <p:nvPr>
            <p:ph type="sldImg"/>
          </p:nvPr>
        </p:nvSpPr>
        <p:spPr>
          <a:xfrm>
            <a:off x="1152525" y="701675"/>
            <a:ext cx="4659313" cy="3494088"/>
          </a:xfrm>
          <a:ln/>
        </p:spPr>
      </p:sp>
      <p:sp>
        <p:nvSpPr>
          <p:cNvPr id="105477" name="Rectangle 3"/>
          <p:cNvSpPr>
            <a:spLocks noGrp="1" noChangeArrowheads="1"/>
          </p:cNvSpPr>
          <p:nvPr>
            <p:ph type="body" idx="1"/>
          </p:nvPr>
        </p:nvSpPr>
        <p:spPr>
          <a:xfrm>
            <a:off x="926644" y="4430702"/>
            <a:ext cx="5101450" cy="231849"/>
          </a:xfrm>
        </p:spPr>
        <p:txBody>
          <a:bodyPr/>
          <a:lstStyle/>
          <a:p>
            <a:endParaRPr lang="de-DE" dirty="0"/>
          </a:p>
        </p:txBody>
      </p:sp>
    </p:spTree>
    <p:extLst>
      <p:ext uri="{BB962C8B-B14F-4D97-AF65-F5344CB8AC3E}">
        <p14:creationId xmlns:p14="http://schemas.microsoft.com/office/powerpoint/2010/main" val="1713217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50"/>
          <p:cNvGrpSpPr>
            <a:grpSpLocks/>
          </p:cNvGrpSpPr>
          <p:nvPr userDrawn="1"/>
        </p:nvGrpSpPr>
        <p:grpSpPr bwMode="auto">
          <a:xfrm>
            <a:off x="-4763" y="0"/>
            <a:ext cx="9148763" cy="6858000"/>
            <a:chOff x="-3" y="0"/>
            <a:chExt cx="5763" cy="4320"/>
          </a:xfrm>
        </p:grpSpPr>
        <p:pic>
          <p:nvPicPr>
            <p:cNvPr id="5" name="Picture 148" descr="logo small"/>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1"/>
            <p:cNvSpPr>
              <a:spLocks noChangeArrowheads="1"/>
            </p:cNvSpPr>
            <p:nvPr userDrawn="1"/>
          </p:nvSpPr>
          <p:spPr bwMode="auto">
            <a:xfrm>
              <a:off x="-3" y="0"/>
              <a:ext cx="5763" cy="4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pic>
          <p:nvPicPr>
            <p:cNvPr id="7" name="Picture 23" descr="dd"/>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101"/>
            <p:cNvSpPr>
              <a:spLocks noChangeArrowheads="1"/>
            </p:cNvSpPr>
            <p:nvPr userDrawn="1"/>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9" name="Oval 102" descr="coolers"/>
            <p:cNvSpPr>
              <a:spLocks noChangeArrowheads="1"/>
            </p:cNvSpPr>
            <p:nvPr userDrawn="1"/>
          </p:nvSpPr>
          <p:spPr bwMode="auto">
            <a:xfrm>
              <a:off x="275" y="858"/>
              <a:ext cx="1362" cy="1369"/>
            </a:xfrm>
            <a:prstGeom prst="ellipse">
              <a:avLst/>
            </a:prstGeom>
            <a:blipFill dpi="0" rotWithShape="1">
              <a:blip r:embed="rId4"/>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10" name="Oval 103"/>
            <p:cNvSpPr>
              <a:spLocks noChangeArrowheads="1"/>
            </p:cNvSpPr>
            <p:nvPr userDrawn="1"/>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11" name="Oval 104"/>
            <p:cNvSpPr>
              <a:spLocks noChangeArrowheads="1"/>
            </p:cNvSpPr>
            <p:nvPr userDrawn="1"/>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12" name="Oval 105"/>
            <p:cNvSpPr>
              <a:spLocks noChangeArrowheads="1"/>
            </p:cNvSpPr>
            <p:nvPr userDrawn="1"/>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13" name="Oval 106"/>
            <p:cNvSpPr>
              <a:spLocks noChangeArrowheads="1"/>
            </p:cNvSpPr>
            <p:nvPr userDrawn="1"/>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14" name="Oval 107"/>
            <p:cNvSpPr>
              <a:spLocks noChangeArrowheads="1"/>
            </p:cNvSpPr>
            <p:nvPr userDrawn="1"/>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15" name="Oval 108"/>
            <p:cNvSpPr>
              <a:spLocks noChangeArrowheads="1"/>
            </p:cNvSpPr>
            <p:nvPr userDrawn="1"/>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16" name="Oval 109"/>
            <p:cNvSpPr>
              <a:spLocks noChangeArrowheads="1"/>
            </p:cNvSpPr>
            <p:nvPr userDrawn="1"/>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17" name="Oval 110"/>
            <p:cNvSpPr>
              <a:spLocks noChangeArrowheads="1"/>
            </p:cNvSpPr>
            <p:nvPr userDrawn="1"/>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18" name="Oval 111"/>
            <p:cNvSpPr>
              <a:spLocks noChangeArrowheads="1"/>
            </p:cNvSpPr>
            <p:nvPr userDrawn="1"/>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19" name="Oval 112"/>
            <p:cNvSpPr>
              <a:spLocks noChangeArrowheads="1"/>
            </p:cNvSpPr>
            <p:nvPr userDrawn="1"/>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20" name="Oval 113"/>
            <p:cNvSpPr>
              <a:spLocks noChangeArrowheads="1"/>
            </p:cNvSpPr>
            <p:nvPr userDrawn="1"/>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21" name="Oval 114"/>
            <p:cNvSpPr>
              <a:spLocks noChangeArrowheads="1"/>
            </p:cNvSpPr>
            <p:nvPr userDrawn="1"/>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22" name="Oval 115"/>
            <p:cNvSpPr>
              <a:spLocks noChangeArrowheads="1"/>
            </p:cNvSpPr>
            <p:nvPr userDrawn="1"/>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23" name="Oval 116"/>
            <p:cNvSpPr>
              <a:spLocks noChangeArrowheads="1"/>
            </p:cNvSpPr>
            <p:nvPr userDrawn="1"/>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24" name="Oval 117"/>
            <p:cNvSpPr>
              <a:spLocks noChangeArrowheads="1"/>
            </p:cNvSpPr>
            <p:nvPr userDrawn="1"/>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25" name="Oval 118" descr="face"/>
            <p:cNvSpPr>
              <a:spLocks noChangeArrowheads="1"/>
            </p:cNvSpPr>
            <p:nvPr userDrawn="1"/>
          </p:nvSpPr>
          <p:spPr bwMode="auto">
            <a:xfrm>
              <a:off x="633" y="445"/>
              <a:ext cx="700" cy="701"/>
            </a:xfrm>
            <a:prstGeom prst="ellipse">
              <a:avLst/>
            </a:prstGeom>
            <a:blipFill dpi="0" rotWithShape="1">
              <a:blip r:embed="rId5">
                <a:lum contrast="6000"/>
              </a:blip>
              <a:srcRect/>
              <a:stretch>
                <a:fillRect/>
              </a:stretch>
            </a:blipFill>
            <a:ln>
              <a:noFill/>
            </a:ln>
            <a:extLst>
              <a:ext uri="{91240B29-F687-4F45-9708-019B960494DF}">
                <a14:hiddenLine xmlns:a14="http://schemas.microsoft.com/office/drawing/2010/main" w="9525">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26" name="Oval 119"/>
            <p:cNvSpPr>
              <a:spLocks noChangeArrowheads="1"/>
            </p:cNvSpPr>
            <p:nvPr userDrawn="1"/>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27" name="Oval 120"/>
            <p:cNvSpPr>
              <a:spLocks noChangeArrowheads="1"/>
            </p:cNvSpPr>
            <p:nvPr userDrawn="1"/>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28" name="Oval 121"/>
            <p:cNvSpPr>
              <a:spLocks noChangeArrowheads="1"/>
            </p:cNvSpPr>
            <p:nvPr userDrawn="1"/>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29" name="Oval 122"/>
            <p:cNvSpPr>
              <a:spLocks noChangeArrowheads="1"/>
            </p:cNvSpPr>
            <p:nvPr userDrawn="1"/>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30" name="Oval 123"/>
            <p:cNvSpPr>
              <a:spLocks noChangeArrowheads="1"/>
            </p:cNvSpPr>
            <p:nvPr userDrawn="1"/>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31" name="Oval 124"/>
            <p:cNvSpPr>
              <a:spLocks noChangeArrowheads="1"/>
            </p:cNvSpPr>
            <p:nvPr userDrawn="1"/>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32" name="Oval 125"/>
            <p:cNvSpPr>
              <a:spLocks noChangeArrowheads="1"/>
            </p:cNvSpPr>
            <p:nvPr userDrawn="1"/>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33" name="Oval 126"/>
            <p:cNvSpPr>
              <a:spLocks noChangeArrowheads="1"/>
            </p:cNvSpPr>
            <p:nvPr userDrawn="1"/>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34" name="Oval 127"/>
            <p:cNvSpPr>
              <a:spLocks noChangeArrowheads="1"/>
            </p:cNvSpPr>
            <p:nvPr userDrawn="1"/>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35" name="Oval 128" descr="new smal workers"/>
            <p:cNvSpPr>
              <a:spLocks noChangeArrowheads="1"/>
            </p:cNvSpPr>
            <p:nvPr userDrawn="1"/>
          </p:nvSpPr>
          <p:spPr bwMode="auto">
            <a:xfrm>
              <a:off x="304" y="2033"/>
              <a:ext cx="1135" cy="1143"/>
            </a:xfrm>
            <a:prstGeom prst="ellipse">
              <a:avLst/>
            </a:prstGeom>
            <a:blipFill dpi="0" rotWithShape="1">
              <a:blip r:embed="rId6">
                <a:lum contrast="12000"/>
              </a:blip>
              <a:srcRect/>
              <a:stretch>
                <a:fillRect/>
              </a:stretch>
            </a:blipFill>
            <a:ln>
              <a:noFill/>
            </a:ln>
            <a:extLst>
              <a:ext uri="{91240B29-F687-4F45-9708-019B960494DF}">
                <a14:hiddenLine xmlns:a14="http://schemas.microsoft.com/office/drawing/2010/main" w="0">
                  <a:solidFill>
                    <a:srgbClr val="83725B"/>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36" name="Oval 129"/>
            <p:cNvSpPr>
              <a:spLocks noChangeArrowheads="1"/>
            </p:cNvSpPr>
            <p:nvPr userDrawn="1"/>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37" name="Oval 130"/>
            <p:cNvSpPr>
              <a:spLocks noChangeArrowheads="1"/>
            </p:cNvSpPr>
            <p:nvPr userDrawn="1"/>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38" name="Oval 131"/>
            <p:cNvSpPr>
              <a:spLocks noChangeArrowheads="1"/>
            </p:cNvSpPr>
            <p:nvPr userDrawn="1"/>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39" name="Oval 132"/>
            <p:cNvSpPr>
              <a:spLocks noChangeArrowheads="1"/>
            </p:cNvSpPr>
            <p:nvPr userDrawn="1"/>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40" name="Oval 133"/>
            <p:cNvSpPr>
              <a:spLocks noChangeArrowheads="1"/>
            </p:cNvSpPr>
            <p:nvPr userDrawn="1"/>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41" name="Oval 134"/>
            <p:cNvSpPr>
              <a:spLocks noChangeArrowheads="1"/>
            </p:cNvSpPr>
            <p:nvPr userDrawn="1"/>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42" name="Oval 135"/>
            <p:cNvSpPr>
              <a:spLocks noChangeArrowheads="1"/>
            </p:cNvSpPr>
            <p:nvPr userDrawn="1"/>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43" name="Oval 136"/>
            <p:cNvSpPr>
              <a:spLocks noChangeArrowheads="1"/>
            </p:cNvSpPr>
            <p:nvPr userDrawn="1"/>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44" name="Oval 137"/>
            <p:cNvSpPr>
              <a:spLocks noChangeArrowheads="1"/>
            </p:cNvSpPr>
            <p:nvPr userDrawn="1"/>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45" name="Oval 138" descr="boom"/>
            <p:cNvSpPr>
              <a:spLocks noChangeArrowheads="1"/>
            </p:cNvSpPr>
            <p:nvPr userDrawn="1"/>
          </p:nvSpPr>
          <p:spPr bwMode="auto">
            <a:xfrm>
              <a:off x="638" y="3018"/>
              <a:ext cx="949" cy="957"/>
            </a:xfrm>
            <a:prstGeom prst="ellipse">
              <a:avLst/>
            </a:prstGeom>
            <a:blipFill dpi="0" rotWithShape="1">
              <a:blip r:embed="rId7">
                <a:lum contrast="6000"/>
              </a:blip>
              <a:srcRect/>
              <a:stretch>
                <a:fillRect/>
              </a:stretch>
            </a:blipFill>
            <a:ln>
              <a:noFill/>
            </a:ln>
            <a:extLst>
              <a:ext uri="{91240B29-F687-4F45-9708-019B960494DF}">
                <a14:hiddenLine xmlns:a14="http://schemas.microsoft.com/office/drawing/2010/main" w="9525">
                  <a:solidFill>
                    <a:srgbClr val="83725B"/>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46" name="Oval 139"/>
            <p:cNvSpPr>
              <a:spLocks noChangeArrowheads="1"/>
            </p:cNvSpPr>
            <p:nvPr userDrawn="1"/>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47" name="Oval 140"/>
            <p:cNvSpPr>
              <a:spLocks noChangeArrowheads="1"/>
            </p:cNvSpPr>
            <p:nvPr userDrawn="1"/>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sp>
          <p:nvSpPr>
            <p:cNvPr id="48" name="Oval 141"/>
            <p:cNvSpPr>
              <a:spLocks noChangeArrowheads="1"/>
            </p:cNvSpPr>
            <p:nvPr userDrawn="1"/>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defRPr/>
              </a:pPr>
              <a:endParaRPr lang="en-US" altLang="en-US" dirty="0">
                <a:solidFill>
                  <a:srgbClr val="003896"/>
                </a:solidFill>
              </a:endParaRPr>
            </a:p>
          </p:txBody>
        </p:sp>
      </p:grpSp>
      <p:sp>
        <p:nvSpPr>
          <p:cNvPr id="3075" name="Rectangle 3"/>
          <p:cNvSpPr>
            <a:spLocks noGrp="1" noChangeArrowheads="1"/>
          </p:cNvSpPr>
          <p:nvPr>
            <p:ph type="ctrTitle"/>
          </p:nvPr>
        </p:nvSpPr>
        <p:spPr>
          <a:xfrm>
            <a:off x="3059117" y="3271842"/>
            <a:ext cx="5545137" cy="676276"/>
          </a:xfrm>
        </p:spPr>
        <p:txBody>
          <a:bodyPr anchor="b"/>
          <a:lstStyle>
            <a:lvl1pPr>
              <a:defRPr>
                <a:solidFill>
                  <a:srgbClr val="003896"/>
                </a:solidFill>
              </a:defRPr>
            </a:lvl1pPr>
          </a:lstStyle>
          <a:p>
            <a:pPr lvl="0"/>
            <a:r>
              <a:rPr lang="en-ZA" noProof="0"/>
              <a:t>Click to edit Master title style</a:t>
            </a:r>
          </a:p>
        </p:txBody>
      </p:sp>
      <p:sp>
        <p:nvSpPr>
          <p:cNvPr id="3076" name="Rectangle 4"/>
          <p:cNvSpPr>
            <a:spLocks noGrp="1" noChangeArrowheads="1"/>
          </p:cNvSpPr>
          <p:nvPr>
            <p:ph type="subTitle" idx="1"/>
          </p:nvPr>
        </p:nvSpPr>
        <p:spPr>
          <a:xfrm>
            <a:off x="3059117" y="4092588"/>
            <a:ext cx="5545137" cy="2220913"/>
          </a:xfrm>
        </p:spPr>
        <p:txBody>
          <a:bodyPr/>
          <a:lstStyle>
            <a:lvl1pPr marL="0" indent="0">
              <a:buFontTx/>
              <a:buNone/>
              <a:defRPr sz="1800">
                <a:solidFill>
                  <a:srgbClr val="83725B"/>
                </a:solidFill>
              </a:defRPr>
            </a:lvl1pPr>
          </a:lstStyle>
          <a:p>
            <a:pPr lvl="0"/>
            <a:r>
              <a:rPr lang="en-ZA" noProof="0"/>
              <a:t>Click to edit Master subtitle style</a:t>
            </a:r>
          </a:p>
        </p:txBody>
      </p:sp>
    </p:spTree>
    <p:extLst>
      <p:ext uri="{BB962C8B-B14F-4D97-AF65-F5344CB8AC3E}">
        <p14:creationId xmlns:p14="http://schemas.microsoft.com/office/powerpoint/2010/main" val="2840246021"/>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4C1CC2FA-FAE6-4216-9EC9-8ED816A807C4}" type="slidenum">
              <a:rPr lang="en-ZA"/>
              <a:pPr>
                <a:defRPr/>
              </a:pPr>
              <a:t>‹#›</a:t>
            </a:fld>
            <a:endParaRPr lang="en-ZA" dirty="0"/>
          </a:p>
        </p:txBody>
      </p:sp>
    </p:spTree>
    <p:extLst>
      <p:ext uri="{BB962C8B-B14F-4D97-AF65-F5344CB8AC3E}">
        <p14:creationId xmlns:p14="http://schemas.microsoft.com/office/powerpoint/2010/main" val="2401489145"/>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1478" y="166691"/>
            <a:ext cx="2093913" cy="6315076"/>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36563" y="166691"/>
            <a:ext cx="6132512" cy="63150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4B631558-78CF-49E1-BB5B-78059BC8D39E}" type="slidenum">
              <a:rPr lang="en-ZA"/>
              <a:pPr>
                <a:defRPr/>
              </a:pPr>
              <a:t>‹#›</a:t>
            </a:fld>
            <a:endParaRPr lang="en-ZA" dirty="0"/>
          </a:p>
        </p:txBody>
      </p:sp>
    </p:spTree>
    <p:extLst>
      <p:ext uri="{BB962C8B-B14F-4D97-AF65-F5344CB8AC3E}">
        <p14:creationId xmlns:p14="http://schemas.microsoft.com/office/powerpoint/2010/main" val="144949984"/>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36563" y="166691"/>
            <a:ext cx="8378825" cy="63150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Date Placeholder 2"/>
          <p:cNvSpPr>
            <a:spLocks noGrp="1"/>
          </p:cNvSpPr>
          <p:nvPr>
            <p:ph type="dt" sz="half" idx="10"/>
          </p:nvPr>
        </p:nvSpPr>
        <p:spPr/>
        <p:txBody>
          <a:bodyPr/>
          <a:lstStyle>
            <a:lvl1pPr>
              <a:defRPr/>
            </a:lvl1pPr>
          </a:lstStyle>
          <a:p>
            <a:pPr>
              <a:defRPr/>
            </a:pPr>
            <a:endParaRPr lang="en-ZA" dirty="0"/>
          </a:p>
        </p:txBody>
      </p:sp>
      <p:sp>
        <p:nvSpPr>
          <p:cNvPr id="4" name="Slide Number Placeholder 4"/>
          <p:cNvSpPr>
            <a:spLocks noGrp="1"/>
          </p:cNvSpPr>
          <p:nvPr>
            <p:ph type="sldNum" sz="quarter" idx="11"/>
          </p:nvPr>
        </p:nvSpPr>
        <p:spPr>
          <a:xfrm>
            <a:off x="3851275" y="6453188"/>
            <a:ext cx="1008063" cy="268287"/>
          </a:xfrm>
        </p:spPr>
        <p:txBody>
          <a:bodyPr/>
          <a:lstStyle>
            <a:lvl1pPr>
              <a:defRPr/>
            </a:lvl1pPr>
          </a:lstStyle>
          <a:p>
            <a:pPr>
              <a:defRPr/>
            </a:pPr>
            <a:fld id="{05074DCE-B043-445E-B937-0B1FC59F5359}" type="slidenum">
              <a:rPr lang="en-ZA"/>
              <a:pPr>
                <a:defRPr/>
              </a:pPr>
              <a:t>‹#›</a:t>
            </a:fld>
            <a:endParaRPr lang="en-ZA" dirty="0"/>
          </a:p>
        </p:txBody>
      </p:sp>
    </p:spTree>
    <p:extLst>
      <p:ext uri="{BB962C8B-B14F-4D97-AF65-F5344CB8AC3E}">
        <p14:creationId xmlns:p14="http://schemas.microsoft.com/office/powerpoint/2010/main" val="3929018309"/>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9EC83ACB-D5D6-43B2-8DD7-B28621A7562D}" type="slidenum">
              <a:rPr lang="en-ZA"/>
              <a:pPr>
                <a:defRPr/>
              </a:pPr>
              <a:t>‹#›</a:t>
            </a:fld>
            <a:endParaRPr lang="en-ZA" dirty="0"/>
          </a:p>
        </p:txBody>
      </p:sp>
    </p:spTree>
    <p:extLst>
      <p:ext uri="{BB962C8B-B14F-4D97-AF65-F5344CB8AC3E}">
        <p14:creationId xmlns:p14="http://schemas.microsoft.com/office/powerpoint/2010/main" val="1713682599"/>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6"/>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6" name="Slide Number Placeholder 5"/>
          <p:cNvSpPr>
            <a:spLocks noGrp="1"/>
          </p:cNvSpPr>
          <p:nvPr>
            <p:ph type="sldNum" sz="quarter" idx="12"/>
          </p:nvPr>
        </p:nvSpPr>
        <p:spPr/>
        <p:txBody>
          <a:bodyPr/>
          <a:lstStyle>
            <a:lvl1pPr>
              <a:defRPr/>
            </a:lvl1pPr>
          </a:lstStyle>
          <a:p>
            <a:pPr>
              <a:defRPr/>
            </a:pPr>
            <a:fld id="{D013050F-4593-4012-ABDE-6C68D61B76C1}" type="slidenum">
              <a:rPr lang="en-ZA"/>
              <a:pPr>
                <a:defRPr/>
              </a:pPr>
              <a:t>‹#›</a:t>
            </a:fld>
            <a:endParaRPr lang="en-ZA" dirty="0"/>
          </a:p>
        </p:txBody>
      </p:sp>
    </p:spTree>
    <p:extLst>
      <p:ext uri="{BB962C8B-B14F-4D97-AF65-F5344CB8AC3E}">
        <p14:creationId xmlns:p14="http://schemas.microsoft.com/office/powerpoint/2010/main" val="1341594702"/>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36563" y="1436703"/>
            <a:ext cx="4113212"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702197" y="1436703"/>
            <a:ext cx="411321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37297A75-51A4-4C69-AF34-E1C05E21B148}" type="slidenum">
              <a:rPr lang="en-ZA"/>
              <a:pPr>
                <a:defRPr/>
              </a:pPr>
              <a:t>‹#›</a:t>
            </a:fld>
            <a:endParaRPr lang="en-ZA" dirty="0"/>
          </a:p>
        </p:txBody>
      </p:sp>
    </p:spTree>
    <p:extLst>
      <p:ext uri="{BB962C8B-B14F-4D97-AF65-F5344CB8AC3E}">
        <p14:creationId xmlns:p14="http://schemas.microsoft.com/office/powerpoint/2010/main" val="1509035526"/>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6"/>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33" y="1535116"/>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lvl1pPr>
              <a:defRPr/>
            </a:lvl1pPr>
          </a:lstStyle>
          <a:p>
            <a:pPr>
              <a:defRPr/>
            </a:pPr>
            <a:endParaRPr lang="en-ZA" dirty="0"/>
          </a:p>
        </p:txBody>
      </p:sp>
      <p:sp>
        <p:nvSpPr>
          <p:cNvPr id="8" name="Footer Placeholder 7"/>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9" name="Slide Number Placeholder 8"/>
          <p:cNvSpPr>
            <a:spLocks noGrp="1"/>
          </p:cNvSpPr>
          <p:nvPr>
            <p:ph type="sldNum" sz="quarter" idx="12"/>
          </p:nvPr>
        </p:nvSpPr>
        <p:spPr/>
        <p:txBody>
          <a:bodyPr/>
          <a:lstStyle>
            <a:lvl1pPr>
              <a:defRPr/>
            </a:lvl1pPr>
          </a:lstStyle>
          <a:p>
            <a:pPr>
              <a:defRPr/>
            </a:pPr>
            <a:fld id="{4D6537E4-CB80-4C63-91BB-B00BBFBA4623}" type="slidenum">
              <a:rPr lang="en-ZA"/>
              <a:pPr>
                <a:defRPr/>
              </a:pPr>
              <a:t>‹#›</a:t>
            </a:fld>
            <a:endParaRPr lang="en-ZA" dirty="0"/>
          </a:p>
        </p:txBody>
      </p:sp>
    </p:spTree>
    <p:extLst>
      <p:ext uri="{BB962C8B-B14F-4D97-AF65-F5344CB8AC3E}">
        <p14:creationId xmlns:p14="http://schemas.microsoft.com/office/powerpoint/2010/main" val="3498112912"/>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lvl1pPr>
              <a:defRPr/>
            </a:lvl1pPr>
          </a:lstStyle>
          <a:p>
            <a:pPr>
              <a:defRPr/>
            </a:pPr>
            <a:endParaRPr lang="en-ZA" dirty="0"/>
          </a:p>
        </p:txBody>
      </p:sp>
      <p:sp>
        <p:nvSpPr>
          <p:cNvPr id="4" name="Footer Placeholder 3"/>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5" name="Slide Number Placeholder 4"/>
          <p:cNvSpPr>
            <a:spLocks noGrp="1"/>
          </p:cNvSpPr>
          <p:nvPr>
            <p:ph type="sldNum" sz="quarter" idx="12"/>
          </p:nvPr>
        </p:nvSpPr>
        <p:spPr/>
        <p:txBody>
          <a:bodyPr/>
          <a:lstStyle>
            <a:lvl1pPr>
              <a:defRPr/>
            </a:lvl1pPr>
          </a:lstStyle>
          <a:p>
            <a:pPr>
              <a:defRPr/>
            </a:pPr>
            <a:fld id="{8F280F71-9C73-4664-8A6C-5FCF97C5504F}" type="slidenum">
              <a:rPr lang="en-ZA"/>
              <a:pPr>
                <a:defRPr/>
              </a:pPr>
              <a:t>‹#›</a:t>
            </a:fld>
            <a:endParaRPr lang="en-ZA" dirty="0"/>
          </a:p>
        </p:txBody>
      </p:sp>
    </p:spTree>
    <p:extLst>
      <p:ext uri="{BB962C8B-B14F-4D97-AF65-F5344CB8AC3E}">
        <p14:creationId xmlns:p14="http://schemas.microsoft.com/office/powerpoint/2010/main" val="2360868389"/>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ZA" dirty="0"/>
          </a:p>
        </p:txBody>
      </p:sp>
      <p:sp>
        <p:nvSpPr>
          <p:cNvPr id="3" name="Footer Placeholder 2"/>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4" name="Slide Number Placeholder 3"/>
          <p:cNvSpPr>
            <a:spLocks noGrp="1"/>
          </p:cNvSpPr>
          <p:nvPr>
            <p:ph type="sldNum" sz="quarter" idx="12"/>
          </p:nvPr>
        </p:nvSpPr>
        <p:spPr/>
        <p:txBody>
          <a:bodyPr/>
          <a:lstStyle>
            <a:lvl1pPr>
              <a:defRPr/>
            </a:lvl1pPr>
          </a:lstStyle>
          <a:p>
            <a:pPr>
              <a:defRPr/>
            </a:pPr>
            <a:fld id="{CFA26A9A-0C97-4C32-A2CA-D16A8D944ADA}" type="slidenum">
              <a:rPr lang="en-ZA"/>
              <a:pPr>
                <a:defRPr/>
              </a:pPr>
              <a:t>‹#›</a:t>
            </a:fld>
            <a:endParaRPr lang="en-ZA" dirty="0"/>
          </a:p>
        </p:txBody>
      </p:sp>
    </p:spTree>
    <p:extLst>
      <p:ext uri="{BB962C8B-B14F-4D97-AF65-F5344CB8AC3E}">
        <p14:creationId xmlns:p14="http://schemas.microsoft.com/office/powerpoint/2010/main" val="1415764315"/>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1"/>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2"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EDDFB58D-2F93-49BD-9DCD-6D9D141B5F10}" type="slidenum">
              <a:rPr lang="en-ZA"/>
              <a:pPr>
                <a:defRPr/>
              </a:pPr>
              <a:t>‹#›</a:t>
            </a:fld>
            <a:endParaRPr lang="en-ZA" dirty="0"/>
          </a:p>
        </p:txBody>
      </p:sp>
    </p:spTree>
    <p:extLst>
      <p:ext uri="{BB962C8B-B14F-4D97-AF65-F5344CB8AC3E}">
        <p14:creationId xmlns:p14="http://schemas.microsoft.com/office/powerpoint/2010/main" val="2251057563"/>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ZA" dirty="0"/>
          </a:p>
        </p:txBody>
      </p:sp>
      <p:sp>
        <p:nvSpPr>
          <p:cNvPr id="6" name="Footer Placeholder 5"/>
          <p:cNvSpPr>
            <a:spLocks noGrp="1"/>
          </p:cNvSpPr>
          <p:nvPr>
            <p:ph type="ftr" sz="quarter" idx="11"/>
          </p:nvPr>
        </p:nvSpPr>
        <p:spPr>
          <a:xfrm>
            <a:off x="3132138" y="6453188"/>
            <a:ext cx="2879725" cy="268287"/>
          </a:xfrm>
          <a:prstGeom prst="rect">
            <a:avLst/>
          </a:prstGeom>
        </p:spPr>
        <p:txBody>
          <a:bodyPr/>
          <a:lstStyle>
            <a:lvl1pPr>
              <a:defRPr>
                <a:latin typeface="Arial" charset="0"/>
                <a:cs typeface="Arial" charset="0"/>
              </a:defRPr>
            </a:lvl1pPr>
          </a:lstStyle>
          <a:p>
            <a:pPr fontAlgn="base">
              <a:spcBef>
                <a:spcPct val="0"/>
              </a:spcBef>
              <a:spcAft>
                <a:spcPct val="0"/>
              </a:spcAft>
              <a:defRPr/>
            </a:pPr>
            <a:endParaRPr lang="en-ZA" dirty="0">
              <a:solidFill>
                <a:srgbClr val="003896"/>
              </a:solidFill>
            </a:endParaRPr>
          </a:p>
        </p:txBody>
      </p:sp>
      <p:sp>
        <p:nvSpPr>
          <p:cNvPr id="7" name="Slide Number Placeholder 6"/>
          <p:cNvSpPr>
            <a:spLocks noGrp="1"/>
          </p:cNvSpPr>
          <p:nvPr>
            <p:ph type="sldNum" sz="quarter" idx="12"/>
          </p:nvPr>
        </p:nvSpPr>
        <p:spPr/>
        <p:txBody>
          <a:bodyPr/>
          <a:lstStyle>
            <a:lvl1pPr>
              <a:defRPr/>
            </a:lvl1pPr>
          </a:lstStyle>
          <a:p>
            <a:pPr>
              <a:defRPr/>
            </a:pPr>
            <a:fld id="{95B4B072-838C-40C4-9457-178C3171DCDF}" type="slidenum">
              <a:rPr lang="en-ZA"/>
              <a:pPr>
                <a:defRPr/>
              </a:pPr>
              <a:t>‹#›</a:t>
            </a:fld>
            <a:endParaRPr lang="en-ZA" dirty="0"/>
          </a:p>
        </p:txBody>
      </p:sp>
    </p:spTree>
    <p:extLst>
      <p:ext uri="{BB962C8B-B14F-4D97-AF65-F5344CB8AC3E}">
        <p14:creationId xmlns:p14="http://schemas.microsoft.com/office/powerpoint/2010/main" val="479022041"/>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5"/>
            </p:custDataLst>
            <p:extLst>
              <p:ext uri="{D42A27DB-BD31-4B8C-83A1-F6EECF244321}">
                <p14:modId xmlns:p14="http://schemas.microsoft.com/office/powerpoint/2010/main" val="373360860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96" name="think-cell Slide" r:id="rId16" imgW="270" imgH="270" progId="TCLayout.ActiveDocument.1">
                  <p:embed/>
                </p:oleObj>
              </mc:Choice>
              <mc:Fallback>
                <p:oleObj name="think-cell Slide" r:id="rId16" imgW="270" imgH="270" progId="TCLayout.ActiveDocument.1">
                  <p:embed/>
                  <p:pic>
                    <p:nvPicPr>
                      <p:cNvPr id="0" name=""/>
                      <p:cNvPicPr/>
                      <p:nvPr/>
                    </p:nvPicPr>
                    <p:blipFill>
                      <a:blip r:embed="rId17"/>
                      <a:stretch>
                        <a:fillRect/>
                      </a:stretch>
                    </p:blipFill>
                    <p:spPr>
                      <a:xfrm>
                        <a:off x="1588" y="1588"/>
                        <a:ext cx="1587" cy="1587"/>
                      </a:xfrm>
                      <a:prstGeom prst="rect">
                        <a:avLst/>
                      </a:prstGeom>
                    </p:spPr>
                  </p:pic>
                </p:oleObj>
              </mc:Fallback>
            </mc:AlternateContent>
          </a:graphicData>
        </a:graphic>
      </p:graphicFrame>
      <p:pic>
        <p:nvPicPr>
          <p:cNvPr id="1026" name="Picture 43" descr="logo small"/>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62863" y="341313"/>
            <a:ext cx="1173162"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7" descr="topsolid"/>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0" y="0"/>
            <a:ext cx="759142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436563" y="166688"/>
            <a:ext cx="6519862" cy="66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ZA" altLang="en-US"/>
              <a:t>Click to edit Master title style</a:t>
            </a:r>
          </a:p>
        </p:txBody>
      </p:sp>
      <p:sp>
        <p:nvSpPr>
          <p:cNvPr id="1029" name="Rectangle 3"/>
          <p:cNvSpPr>
            <a:spLocks noGrp="1" noChangeArrowheads="1"/>
          </p:cNvSpPr>
          <p:nvPr>
            <p:ph type="body" idx="1"/>
          </p:nvPr>
        </p:nvSpPr>
        <p:spPr bwMode="auto">
          <a:xfrm>
            <a:off x="436563" y="1436688"/>
            <a:ext cx="8378825" cy="504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ZA" altLang="en-US"/>
              <a:t>Click to edit Master text styles</a:t>
            </a:r>
          </a:p>
          <a:p>
            <a:pPr lvl="1"/>
            <a:r>
              <a:rPr lang="en-ZA" altLang="en-US"/>
              <a:t>Second level</a:t>
            </a:r>
          </a:p>
          <a:p>
            <a:pPr lvl="2"/>
            <a:r>
              <a:rPr lang="en-ZA" altLang="en-US"/>
              <a:t>Third level</a:t>
            </a:r>
          </a:p>
          <a:p>
            <a:pPr lvl="3"/>
            <a:r>
              <a:rPr lang="en-ZA" altLang="en-US"/>
              <a:t>Fourth level</a:t>
            </a:r>
          </a:p>
          <a:p>
            <a:pPr lvl="4"/>
            <a:r>
              <a:rPr lang="en-ZA" altLang="en-US"/>
              <a:t>Fifth level</a:t>
            </a:r>
          </a:p>
        </p:txBody>
      </p:sp>
      <p:sp>
        <p:nvSpPr>
          <p:cNvPr id="1061" name="Rectangle 37"/>
          <p:cNvSpPr>
            <a:spLocks noGrp="1" noChangeArrowheads="1"/>
          </p:cNvSpPr>
          <p:nvPr>
            <p:ph type="dt" sz="half" idx="2"/>
          </p:nvPr>
        </p:nvSpPr>
        <p:spPr bwMode="auto">
          <a:xfrm>
            <a:off x="457200" y="6453188"/>
            <a:ext cx="1738313"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solidFill>
                  <a:srgbClr val="83725B"/>
                </a:solidFill>
                <a:latin typeface="Arial" charset="0"/>
                <a:cs typeface="Arial" charset="0"/>
              </a:defRPr>
            </a:lvl1pPr>
          </a:lstStyle>
          <a:p>
            <a:pPr fontAlgn="base">
              <a:spcBef>
                <a:spcPct val="0"/>
              </a:spcBef>
              <a:spcAft>
                <a:spcPct val="0"/>
              </a:spcAft>
              <a:defRPr/>
            </a:pPr>
            <a:endParaRPr lang="en-ZA" dirty="0"/>
          </a:p>
        </p:txBody>
      </p:sp>
      <p:sp>
        <p:nvSpPr>
          <p:cNvPr id="1063" name="Rectangle 39"/>
          <p:cNvSpPr>
            <a:spLocks noGrp="1" noChangeArrowheads="1"/>
          </p:cNvSpPr>
          <p:nvPr>
            <p:ph type="sldNum" sz="quarter" idx="4"/>
          </p:nvPr>
        </p:nvSpPr>
        <p:spPr bwMode="auto">
          <a:xfrm>
            <a:off x="3924300" y="6453188"/>
            <a:ext cx="935038"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solidFill>
                  <a:srgbClr val="83725B"/>
                </a:solidFill>
                <a:latin typeface="Arial" charset="0"/>
                <a:cs typeface="Arial" charset="0"/>
              </a:defRPr>
            </a:lvl1pPr>
          </a:lstStyle>
          <a:p>
            <a:pPr fontAlgn="base">
              <a:spcBef>
                <a:spcPct val="0"/>
              </a:spcBef>
              <a:spcAft>
                <a:spcPct val="0"/>
              </a:spcAft>
              <a:defRPr/>
            </a:pPr>
            <a:fld id="{A5B80358-B1AD-486D-B74F-6FFFC7E4E0DF}" type="slidenum">
              <a:rPr lang="en-ZA"/>
              <a:pPr fontAlgn="base">
                <a:spcBef>
                  <a:spcPct val="0"/>
                </a:spcBef>
                <a:spcAft>
                  <a:spcPct val="0"/>
                </a:spcAft>
                <a:defRPr/>
              </a:pPr>
              <a:t>‹#›</a:t>
            </a:fld>
            <a:endParaRPr lang="en-ZA" dirty="0"/>
          </a:p>
        </p:txBody>
      </p:sp>
    </p:spTree>
    <p:extLst>
      <p:ext uri="{BB962C8B-B14F-4D97-AF65-F5344CB8AC3E}">
        <p14:creationId xmlns:p14="http://schemas.microsoft.com/office/powerpoint/2010/main" val="29173987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fade/>
  </p:transition>
  <p:hf hdr="0" ftr="0"/>
  <p:txStyles>
    <p:titleStyle>
      <a:lvl1pPr algn="l" rtl="0" eaLnBrk="0" fontAlgn="base" hangingPunct="0">
        <a:lnSpc>
          <a:spcPct val="85000"/>
        </a:lnSpc>
        <a:spcBef>
          <a:spcPct val="0"/>
        </a:spcBef>
        <a:spcAft>
          <a:spcPct val="0"/>
        </a:spcAft>
        <a:defRPr sz="2400">
          <a:solidFill>
            <a:schemeClr val="bg1"/>
          </a:solidFill>
          <a:latin typeface="+mj-lt"/>
          <a:ea typeface="+mj-ea"/>
          <a:cs typeface="+mj-cs"/>
        </a:defRPr>
      </a:lvl1pPr>
      <a:lvl2pPr algn="l" rtl="0" eaLnBrk="0" fontAlgn="base" hangingPunct="0">
        <a:lnSpc>
          <a:spcPct val="85000"/>
        </a:lnSpc>
        <a:spcBef>
          <a:spcPct val="0"/>
        </a:spcBef>
        <a:spcAft>
          <a:spcPct val="0"/>
        </a:spcAft>
        <a:defRPr sz="2400">
          <a:solidFill>
            <a:schemeClr val="bg1"/>
          </a:solidFill>
          <a:latin typeface="Arial" charset="0"/>
          <a:cs typeface="Arial" charset="0"/>
        </a:defRPr>
      </a:lvl2pPr>
      <a:lvl3pPr algn="l" rtl="0" eaLnBrk="0" fontAlgn="base" hangingPunct="0">
        <a:lnSpc>
          <a:spcPct val="85000"/>
        </a:lnSpc>
        <a:spcBef>
          <a:spcPct val="0"/>
        </a:spcBef>
        <a:spcAft>
          <a:spcPct val="0"/>
        </a:spcAft>
        <a:defRPr sz="2400">
          <a:solidFill>
            <a:schemeClr val="bg1"/>
          </a:solidFill>
          <a:latin typeface="Arial" charset="0"/>
          <a:cs typeface="Arial" charset="0"/>
        </a:defRPr>
      </a:lvl3pPr>
      <a:lvl4pPr algn="l" rtl="0" eaLnBrk="0" fontAlgn="base" hangingPunct="0">
        <a:lnSpc>
          <a:spcPct val="85000"/>
        </a:lnSpc>
        <a:spcBef>
          <a:spcPct val="0"/>
        </a:spcBef>
        <a:spcAft>
          <a:spcPct val="0"/>
        </a:spcAft>
        <a:defRPr sz="2400">
          <a:solidFill>
            <a:schemeClr val="bg1"/>
          </a:solidFill>
          <a:latin typeface="Arial" charset="0"/>
          <a:cs typeface="Arial" charset="0"/>
        </a:defRPr>
      </a:lvl4pPr>
      <a:lvl5pPr algn="l" rtl="0" eaLnBrk="0" fontAlgn="base" hangingPunct="0">
        <a:lnSpc>
          <a:spcPct val="85000"/>
        </a:lnSpc>
        <a:spcBef>
          <a:spcPct val="0"/>
        </a:spcBef>
        <a:spcAft>
          <a:spcPct val="0"/>
        </a:spcAft>
        <a:defRPr sz="2400">
          <a:solidFill>
            <a:schemeClr val="bg1"/>
          </a:solidFill>
          <a:latin typeface="Arial" charset="0"/>
          <a:cs typeface="Arial" charset="0"/>
        </a:defRPr>
      </a:lvl5pPr>
      <a:lvl6pPr marL="457200" algn="l" rtl="0" fontAlgn="base">
        <a:lnSpc>
          <a:spcPct val="85000"/>
        </a:lnSpc>
        <a:spcBef>
          <a:spcPct val="0"/>
        </a:spcBef>
        <a:spcAft>
          <a:spcPct val="0"/>
        </a:spcAft>
        <a:defRPr sz="2400">
          <a:solidFill>
            <a:schemeClr val="bg1"/>
          </a:solidFill>
          <a:latin typeface="Arial" charset="0"/>
          <a:cs typeface="Arial" charset="0"/>
        </a:defRPr>
      </a:lvl6pPr>
      <a:lvl7pPr marL="914400" algn="l" rtl="0" fontAlgn="base">
        <a:lnSpc>
          <a:spcPct val="85000"/>
        </a:lnSpc>
        <a:spcBef>
          <a:spcPct val="0"/>
        </a:spcBef>
        <a:spcAft>
          <a:spcPct val="0"/>
        </a:spcAft>
        <a:defRPr sz="2400">
          <a:solidFill>
            <a:schemeClr val="bg1"/>
          </a:solidFill>
          <a:latin typeface="Arial" charset="0"/>
          <a:cs typeface="Arial" charset="0"/>
        </a:defRPr>
      </a:lvl7pPr>
      <a:lvl8pPr marL="1371600" algn="l" rtl="0" fontAlgn="base">
        <a:lnSpc>
          <a:spcPct val="85000"/>
        </a:lnSpc>
        <a:spcBef>
          <a:spcPct val="0"/>
        </a:spcBef>
        <a:spcAft>
          <a:spcPct val="0"/>
        </a:spcAft>
        <a:defRPr sz="2400">
          <a:solidFill>
            <a:schemeClr val="bg1"/>
          </a:solidFill>
          <a:latin typeface="Arial" charset="0"/>
          <a:cs typeface="Arial" charset="0"/>
        </a:defRPr>
      </a:lvl8pPr>
      <a:lvl9pPr marL="1828800" algn="l" rtl="0" fontAlgn="base">
        <a:lnSpc>
          <a:spcPct val="85000"/>
        </a:lnSpc>
        <a:spcBef>
          <a:spcPct val="0"/>
        </a:spcBef>
        <a:spcAft>
          <a:spcPct val="0"/>
        </a:spcAft>
        <a:defRPr sz="2400">
          <a:solidFill>
            <a:schemeClr val="bg1"/>
          </a:solidFill>
          <a:latin typeface="Arial" charset="0"/>
          <a:cs typeface="Arial" charset="0"/>
        </a:defRPr>
      </a:lvl9pPr>
    </p:titleStyle>
    <p:bodyStyle>
      <a:lvl1pPr marL="266700" indent="-266700" algn="l" rtl="0" eaLnBrk="0" fontAlgn="base" hangingPunct="0">
        <a:lnSpc>
          <a:spcPct val="90000"/>
        </a:lnSpc>
        <a:spcBef>
          <a:spcPct val="100000"/>
        </a:spcBef>
        <a:spcAft>
          <a:spcPct val="0"/>
        </a:spcAft>
        <a:buClr>
          <a:srgbClr val="8C7F6D"/>
        </a:buClr>
        <a:buChar char="•"/>
        <a:defRPr sz="2000">
          <a:solidFill>
            <a:srgbClr val="003896"/>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15.png"/><Relationship Id="rId4"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image" Target="../media/image15.png"/><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image" Target="../media/image15.png"/><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30591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FFFFFF"/>
              </a:solidFill>
            </a:endParaRPr>
          </a:p>
        </p:txBody>
      </p:sp>
      <p:grpSp>
        <p:nvGrpSpPr>
          <p:cNvPr id="49155" name="Group 162"/>
          <p:cNvGrpSpPr>
            <a:grpSpLocks/>
          </p:cNvGrpSpPr>
          <p:nvPr/>
        </p:nvGrpSpPr>
        <p:grpSpPr bwMode="auto">
          <a:xfrm>
            <a:off x="-4763" y="0"/>
            <a:ext cx="9148763" cy="6858000"/>
            <a:chOff x="-3" y="0"/>
            <a:chExt cx="5763" cy="4320"/>
          </a:xfrm>
        </p:grpSpPr>
        <p:pic>
          <p:nvPicPr>
            <p:cNvPr id="49211" name="Picture 23" descr="d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 y="0"/>
              <a:ext cx="115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212" name="Rectangle 91"/>
            <p:cNvSpPr>
              <a:spLocks noChangeArrowheads="1"/>
            </p:cNvSpPr>
            <p:nvPr/>
          </p:nvSpPr>
          <p:spPr bwMode="auto">
            <a:xfrm>
              <a:off x="-3" y="0"/>
              <a:ext cx="5763"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pic>
          <p:nvPicPr>
            <p:cNvPr id="49213" name="Picture 161" descr="logo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8" y="326"/>
              <a:ext cx="1352" cy="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9156" name="Group 155"/>
          <p:cNvGrpSpPr>
            <a:grpSpLocks/>
          </p:cNvGrpSpPr>
          <p:nvPr/>
        </p:nvGrpSpPr>
        <p:grpSpPr bwMode="auto">
          <a:xfrm>
            <a:off x="257175" y="1201738"/>
            <a:ext cx="2482850" cy="2444750"/>
            <a:chOff x="162" y="757"/>
            <a:chExt cx="1564" cy="1540"/>
          </a:xfrm>
        </p:grpSpPr>
        <p:sp>
          <p:nvSpPr>
            <p:cNvPr id="49206" name="Oval 101"/>
            <p:cNvSpPr>
              <a:spLocks noChangeArrowheads="1"/>
            </p:cNvSpPr>
            <p:nvPr/>
          </p:nvSpPr>
          <p:spPr bwMode="auto">
            <a:xfrm>
              <a:off x="232" y="819"/>
              <a:ext cx="1448" cy="1447"/>
            </a:xfrm>
            <a:prstGeom prst="ellipse">
              <a:avLst/>
            </a:prstGeom>
            <a:solidFill>
              <a:srgbClr val="83725B"/>
            </a:solidFill>
            <a:ln w="9525">
              <a:solidFill>
                <a:srgbClr val="83725B"/>
              </a:solidFill>
              <a:round/>
              <a:headEnd/>
              <a:tailEnd/>
            </a:ln>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207" name="Oval 103"/>
            <p:cNvSpPr>
              <a:spLocks noChangeArrowheads="1"/>
            </p:cNvSpPr>
            <p:nvPr/>
          </p:nvSpPr>
          <p:spPr bwMode="auto">
            <a:xfrm>
              <a:off x="217" y="772"/>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208" name="Oval 104"/>
            <p:cNvSpPr>
              <a:spLocks noChangeArrowheads="1"/>
            </p:cNvSpPr>
            <p:nvPr/>
          </p:nvSpPr>
          <p:spPr bwMode="auto">
            <a:xfrm>
              <a:off x="162" y="772"/>
              <a:ext cx="1487"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209" name="Oval 105"/>
            <p:cNvSpPr>
              <a:spLocks noChangeArrowheads="1"/>
            </p:cNvSpPr>
            <p:nvPr/>
          </p:nvSpPr>
          <p:spPr bwMode="auto">
            <a:xfrm>
              <a:off x="240" y="803"/>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210" name="Oval 106"/>
            <p:cNvSpPr>
              <a:spLocks noChangeArrowheads="1"/>
            </p:cNvSpPr>
            <p:nvPr/>
          </p:nvSpPr>
          <p:spPr bwMode="auto">
            <a:xfrm>
              <a:off x="194"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grpSp>
      <p:sp>
        <p:nvSpPr>
          <p:cNvPr id="19462" name="Oval 102"/>
          <p:cNvSpPr>
            <a:spLocks noChangeArrowheads="1"/>
          </p:cNvSpPr>
          <p:nvPr/>
        </p:nvSpPr>
        <p:spPr bwMode="auto">
          <a:xfrm>
            <a:off x="436565" y="1362076"/>
            <a:ext cx="2162175" cy="2173288"/>
          </a:xfrm>
          <a:prstGeom prst="ellipse">
            <a:avLst/>
          </a:prstGeom>
          <a:blipFill dpi="0" rotWithShape="1">
            <a:blip r:embed="rId4">
              <a:extLst>
                <a:ext uri="{28A0092B-C50C-407E-A947-70E740481C1C}">
                  <a14:useLocalDpi xmlns:a14="http://schemas.microsoft.com/office/drawing/2010/main" val="0"/>
                </a:ext>
              </a:extLst>
            </a:blip>
            <a:srcRect/>
            <a:stretch>
              <a:fillRect t="-166" b="-166"/>
            </a:stretch>
          </a:blipFill>
          <a:ln>
            <a:noFill/>
          </a:ln>
        </p:spPr>
        <p:txBody>
          <a:bodyPr anchor="ctr"/>
          <a:lstStyle/>
          <a:p>
            <a:pPr algn="ctr" fontAlgn="base">
              <a:spcBef>
                <a:spcPct val="0"/>
              </a:spcBef>
              <a:spcAft>
                <a:spcPct val="0"/>
              </a:spcAft>
              <a:defRPr/>
            </a:pPr>
            <a:endParaRPr lang="en-ZA" sz="1000" dirty="0">
              <a:solidFill>
                <a:srgbClr val="003896"/>
              </a:solidFill>
            </a:endParaRPr>
          </a:p>
        </p:txBody>
      </p:sp>
      <p:grpSp>
        <p:nvGrpSpPr>
          <p:cNvPr id="49160" name="Group 156"/>
          <p:cNvGrpSpPr>
            <a:grpSpLocks/>
          </p:cNvGrpSpPr>
          <p:nvPr/>
        </p:nvGrpSpPr>
        <p:grpSpPr bwMode="auto">
          <a:xfrm>
            <a:off x="171450" y="1201738"/>
            <a:ext cx="2643188" cy="2493962"/>
            <a:chOff x="108" y="757"/>
            <a:chExt cx="1665" cy="1571"/>
          </a:xfrm>
        </p:grpSpPr>
        <p:sp>
          <p:nvSpPr>
            <p:cNvPr id="49203" name="Oval 107"/>
            <p:cNvSpPr>
              <a:spLocks noChangeArrowheads="1"/>
            </p:cNvSpPr>
            <p:nvPr/>
          </p:nvSpPr>
          <p:spPr bwMode="auto">
            <a:xfrm>
              <a:off x="279"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204" name="Oval 108"/>
            <p:cNvSpPr>
              <a:spLocks noChangeArrowheads="1"/>
            </p:cNvSpPr>
            <p:nvPr/>
          </p:nvSpPr>
          <p:spPr bwMode="auto">
            <a:xfrm>
              <a:off x="108" y="834"/>
              <a:ext cx="1486" cy="149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205" name="Oval 109"/>
            <p:cNvSpPr>
              <a:spLocks noChangeArrowheads="1"/>
            </p:cNvSpPr>
            <p:nvPr/>
          </p:nvSpPr>
          <p:spPr bwMode="auto">
            <a:xfrm>
              <a:off x="287" y="757"/>
              <a:ext cx="1486" cy="1486"/>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grpSp>
      <p:grpSp>
        <p:nvGrpSpPr>
          <p:cNvPr id="49161" name="Group 146"/>
          <p:cNvGrpSpPr>
            <a:grpSpLocks/>
          </p:cNvGrpSpPr>
          <p:nvPr/>
        </p:nvGrpSpPr>
        <p:grpSpPr bwMode="auto">
          <a:xfrm>
            <a:off x="912813" y="620713"/>
            <a:ext cx="1284287" cy="1260475"/>
            <a:chOff x="575" y="391"/>
            <a:chExt cx="809" cy="794"/>
          </a:xfrm>
        </p:grpSpPr>
        <p:sp>
          <p:nvSpPr>
            <p:cNvPr id="49195" name="Oval 147"/>
            <p:cNvSpPr>
              <a:spLocks noChangeArrowheads="1"/>
            </p:cNvSpPr>
            <p:nvPr/>
          </p:nvSpPr>
          <p:spPr bwMode="auto">
            <a:xfrm>
              <a:off x="614" y="422"/>
              <a:ext cx="739" cy="747"/>
            </a:xfrm>
            <a:prstGeom prst="ellipse">
              <a:avLst/>
            </a:prstGeom>
            <a:solidFill>
              <a:srgbClr val="83725B"/>
            </a:solidFill>
            <a:ln w="9525">
              <a:solidFill>
                <a:srgbClr val="83725B"/>
              </a:solidFill>
              <a:miter lim="800000"/>
              <a:headEnd/>
              <a:tailEnd/>
            </a:ln>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96" name="Oval 148"/>
            <p:cNvSpPr>
              <a:spLocks noChangeArrowheads="1"/>
            </p:cNvSpPr>
            <p:nvPr/>
          </p:nvSpPr>
          <p:spPr bwMode="auto">
            <a:xfrm>
              <a:off x="629" y="445"/>
              <a:ext cx="708" cy="708"/>
            </a:xfrm>
            <a:prstGeom prst="ellipse">
              <a:avLst/>
            </a:prstGeom>
            <a:solidFill>
              <a:srgbClr val="8C7F6D"/>
            </a:solidFill>
            <a:ln w="9525">
              <a:solidFill>
                <a:srgbClr val="83725B"/>
              </a:solidFill>
              <a:miter lim="800000"/>
              <a:headEnd/>
              <a:tailEnd/>
            </a:ln>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97" name="Oval 149"/>
            <p:cNvSpPr>
              <a:spLocks noChangeArrowheads="1"/>
            </p:cNvSpPr>
            <p:nvPr/>
          </p:nvSpPr>
          <p:spPr bwMode="auto">
            <a:xfrm>
              <a:off x="598" y="399"/>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98" name="Oval 150"/>
            <p:cNvSpPr>
              <a:spLocks noChangeArrowheads="1"/>
            </p:cNvSpPr>
            <p:nvPr/>
          </p:nvSpPr>
          <p:spPr bwMode="auto">
            <a:xfrm>
              <a:off x="575" y="399"/>
              <a:ext cx="762"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99" name="Oval 151"/>
            <p:cNvSpPr>
              <a:spLocks noChangeArrowheads="1"/>
            </p:cNvSpPr>
            <p:nvPr/>
          </p:nvSpPr>
          <p:spPr bwMode="auto">
            <a:xfrm>
              <a:off x="614" y="414"/>
              <a:ext cx="770" cy="771"/>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200" name="Oval 152"/>
            <p:cNvSpPr>
              <a:spLocks noChangeArrowheads="1"/>
            </p:cNvSpPr>
            <p:nvPr/>
          </p:nvSpPr>
          <p:spPr bwMode="auto">
            <a:xfrm>
              <a:off x="590" y="391"/>
              <a:ext cx="763"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201" name="Oval 153"/>
            <p:cNvSpPr>
              <a:spLocks noChangeArrowheads="1"/>
            </p:cNvSpPr>
            <p:nvPr/>
          </p:nvSpPr>
          <p:spPr bwMode="auto">
            <a:xfrm>
              <a:off x="629" y="445"/>
              <a:ext cx="708" cy="708"/>
            </a:xfrm>
            <a:prstGeom prst="ellipse">
              <a:avLst/>
            </a:prstGeom>
            <a:solidFill>
              <a:srgbClr val="83725B"/>
            </a:solidFill>
            <a:ln w="9525">
              <a:solidFill>
                <a:srgbClr val="83725B"/>
              </a:solidFill>
              <a:miter lim="800000"/>
              <a:headEnd/>
              <a:tailEnd/>
            </a:ln>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202" name="Oval 154"/>
            <p:cNvSpPr>
              <a:spLocks noChangeArrowheads="1"/>
            </p:cNvSpPr>
            <p:nvPr/>
          </p:nvSpPr>
          <p:spPr bwMode="auto">
            <a:xfrm>
              <a:off x="637" y="445"/>
              <a:ext cx="693" cy="693"/>
            </a:xfrm>
            <a:prstGeom prst="ellipse">
              <a:avLst/>
            </a:prstGeom>
            <a:noFill/>
            <a:ln w="0">
              <a:solidFill>
                <a:srgbClr val="83725B"/>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grpSp>
      <p:sp>
        <p:nvSpPr>
          <p:cNvPr id="49162" name="Oval 118"/>
          <p:cNvSpPr>
            <a:spLocks noChangeArrowheads="1"/>
          </p:cNvSpPr>
          <p:nvPr/>
        </p:nvSpPr>
        <p:spPr bwMode="auto">
          <a:xfrm>
            <a:off x="1004888" y="706438"/>
            <a:ext cx="1111250" cy="1112837"/>
          </a:xfrm>
          <a:prstGeom prst="ellipse">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algn="ctr" eaLnBrk="1" fontAlgn="base" hangingPunct="1">
              <a:lnSpc>
                <a:spcPct val="100000"/>
              </a:lnSpc>
              <a:spcBef>
                <a:spcPct val="0"/>
              </a:spcBef>
              <a:spcAft>
                <a:spcPct val="0"/>
              </a:spcAft>
              <a:buClrTx/>
              <a:buFontTx/>
              <a:buNone/>
            </a:pPr>
            <a:endParaRPr lang="en-US" altLang="en-US" sz="600" dirty="0"/>
          </a:p>
        </p:txBody>
      </p:sp>
      <p:grpSp>
        <p:nvGrpSpPr>
          <p:cNvPr id="49163" name="Group 145"/>
          <p:cNvGrpSpPr>
            <a:grpSpLocks/>
          </p:cNvGrpSpPr>
          <p:nvPr/>
        </p:nvGrpSpPr>
        <p:grpSpPr bwMode="auto">
          <a:xfrm>
            <a:off x="863600" y="620713"/>
            <a:ext cx="1370013" cy="1284287"/>
            <a:chOff x="544" y="391"/>
            <a:chExt cx="863" cy="809"/>
          </a:xfrm>
        </p:grpSpPr>
        <p:sp>
          <p:nvSpPr>
            <p:cNvPr id="49192" name="Oval 119"/>
            <p:cNvSpPr>
              <a:spLocks noChangeArrowheads="1"/>
            </p:cNvSpPr>
            <p:nvPr/>
          </p:nvSpPr>
          <p:spPr bwMode="auto">
            <a:xfrm>
              <a:off x="637" y="391"/>
              <a:ext cx="770" cy="770"/>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93" name="Oval 120"/>
            <p:cNvSpPr>
              <a:spLocks noChangeArrowheads="1"/>
            </p:cNvSpPr>
            <p:nvPr/>
          </p:nvSpPr>
          <p:spPr bwMode="auto">
            <a:xfrm>
              <a:off x="544" y="438"/>
              <a:ext cx="770"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94" name="Oval 121"/>
            <p:cNvSpPr>
              <a:spLocks noChangeArrowheads="1"/>
            </p:cNvSpPr>
            <p:nvPr/>
          </p:nvSpPr>
          <p:spPr bwMode="auto">
            <a:xfrm>
              <a:off x="637" y="438"/>
              <a:ext cx="763" cy="762"/>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grpSp>
      <p:grpSp>
        <p:nvGrpSpPr>
          <p:cNvPr id="49164" name="Group 157"/>
          <p:cNvGrpSpPr>
            <a:grpSpLocks/>
          </p:cNvGrpSpPr>
          <p:nvPr/>
        </p:nvGrpSpPr>
        <p:grpSpPr bwMode="auto">
          <a:xfrm>
            <a:off x="331788" y="3090863"/>
            <a:ext cx="2074862" cy="2038350"/>
            <a:chOff x="209" y="1947"/>
            <a:chExt cx="1307" cy="1284"/>
          </a:xfrm>
        </p:grpSpPr>
        <p:sp>
          <p:nvSpPr>
            <p:cNvPr id="49186" name="Oval 122"/>
            <p:cNvSpPr>
              <a:spLocks noChangeArrowheads="1"/>
            </p:cNvSpPr>
            <p:nvPr/>
          </p:nvSpPr>
          <p:spPr bwMode="auto">
            <a:xfrm>
              <a:off x="264" y="2002"/>
              <a:ext cx="1213" cy="1205"/>
            </a:xfrm>
            <a:prstGeom prst="ellipse">
              <a:avLst/>
            </a:prstGeom>
            <a:solidFill>
              <a:srgbClr val="83725B"/>
            </a:solidFill>
            <a:ln w="9525">
              <a:solidFill>
                <a:srgbClr val="83725B"/>
              </a:solidFill>
              <a:miter lim="800000"/>
              <a:headEnd/>
              <a:tailEnd/>
            </a:ln>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87" name="Oval 123"/>
            <p:cNvSpPr>
              <a:spLocks noChangeArrowheads="1"/>
            </p:cNvSpPr>
            <p:nvPr/>
          </p:nvSpPr>
          <p:spPr bwMode="auto">
            <a:xfrm>
              <a:off x="303" y="2033"/>
              <a:ext cx="1135" cy="1143"/>
            </a:xfrm>
            <a:prstGeom prst="ellipse">
              <a:avLst/>
            </a:prstGeom>
            <a:solidFill>
              <a:srgbClr val="83725B"/>
            </a:solidFill>
            <a:ln w="9525">
              <a:solidFill>
                <a:srgbClr val="83725B"/>
              </a:solidFill>
              <a:miter lim="800000"/>
              <a:headEnd/>
              <a:tailEnd/>
            </a:ln>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88" name="Oval 124"/>
            <p:cNvSpPr>
              <a:spLocks noChangeArrowheads="1"/>
            </p:cNvSpPr>
            <p:nvPr/>
          </p:nvSpPr>
          <p:spPr bwMode="auto">
            <a:xfrm>
              <a:off x="248" y="1963"/>
              <a:ext cx="1245"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89" name="Oval 125"/>
            <p:cNvSpPr>
              <a:spLocks noChangeArrowheads="1"/>
            </p:cNvSpPr>
            <p:nvPr/>
          </p:nvSpPr>
          <p:spPr bwMode="auto">
            <a:xfrm>
              <a:off x="209" y="1963"/>
              <a:ext cx="1237" cy="124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90" name="Oval 126"/>
            <p:cNvSpPr>
              <a:spLocks noChangeArrowheads="1"/>
            </p:cNvSpPr>
            <p:nvPr/>
          </p:nvSpPr>
          <p:spPr bwMode="auto">
            <a:xfrm>
              <a:off x="271" y="1986"/>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91" name="Oval 127"/>
            <p:cNvSpPr>
              <a:spLocks noChangeArrowheads="1"/>
            </p:cNvSpPr>
            <p:nvPr/>
          </p:nvSpPr>
          <p:spPr bwMode="auto">
            <a:xfrm>
              <a:off x="232"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grpSp>
      <p:sp>
        <p:nvSpPr>
          <p:cNvPr id="49165" name="Oval 128"/>
          <p:cNvSpPr>
            <a:spLocks noChangeArrowheads="1"/>
          </p:cNvSpPr>
          <p:nvPr/>
        </p:nvSpPr>
        <p:spPr bwMode="auto">
          <a:xfrm>
            <a:off x="482600" y="3227388"/>
            <a:ext cx="1801813" cy="1814512"/>
          </a:xfrm>
          <a:prstGeom prst="ellipse">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algn="ctr" eaLnBrk="1" fontAlgn="base" hangingPunct="1">
              <a:lnSpc>
                <a:spcPct val="100000"/>
              </a:lnSpc>
              <a:spcBef>
                <a:spcPct val="0"/>
              </a:spcBef>
              <a:spcAft>
                <a:spcPct val="0"/>
              </a:spcAft>
              <a:buClrTx/>
              <a:buFontTx/>
              <a:buNone/>
            </a:pPr>
            <a:endParaRPr lang="en-US" altLang="en-US" sz="1000" dirty="0">
              <a:solidFill>
                <a:srgbClr val="C0C0C0"/>
              </a:solidFill>
            </a:endParaRPr>
          </a:p>
        </p:txBody>
      </p:sp>
      <p:grpSp>
        <p:nvGrpSpPr>
          <p:cNvPr id="49166" name="Group 158"/>
          <p:cNvGrpSpPr>
            <a:grpSpLocks/>
          </p:cNvGrpSpPr>
          <p:nvPr/>
        </p:nvGrpSpPr>
        <p:grpSpPr bwMode="auto">
          <a:xfrm>
            <a:off x="257175" y="3090863"/>
            <a:ext cx="2211388" cy="2087562"/>
            <a:chOff x="162" y="1947"/>
            <a:chExt cx="1393" cy="1315"/>
          </a:xfrm>
        </p:grpSpPr>
        <p:sp>
          <p:nvSpPr>
            <p:cNvPr id="49183" name="Oval 129"/>
            <p:cNvSpPr>
              <a:spLocks noChangeArrowheads="1"/>
            </p:cNvSpPr>
            <p:nvPr/>
          </p:nvSpPr>
          <p:spPr bwMode="auto">
            <a:xfrm>
              <a:off x="162" y="2017"/>
              <a:ext cx="1238"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84" name="Oval 130"/>
            <p:cNvSpPr>
              <a:spLocks noChangeArrowheads="1"/>
            </p:cNvSpPr>
            <p:nvPr/>
          </p:nvSpPr>
          <p:spPr bwMode="auto">
            <a:xfrm>
              <a:off x="310" y="1947"/>
              <a:ext cx="1245"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85" name="Oval 131"/>
            <p:cNvSpPr>
              <a:spLocks noChangeArrowheads="1"/>
            </p:cNvSpPr>
            <p:nvPr/>
          </p:nvSpPr>
          <p:spPr bwMode="auto">
            <a:xfrm>
              <a:off x="303" y="2017"/>
              <a:ext cx="1244" cy="124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grpSp>
      <p:grpSp>
        <p:nvGrpSpPr>
          <p:cNvPr id="49167" name="Group 159"/>
          <p:cNvGrpSpPr>
            <a:grpSpLocks/>
          </p:cNvGrpSpPr>
          <p:nvPr/>
        </p:nvGrpSpPr>
        <p:grpSpPr bwMode="auto">
          <a:xfrm>
            <a:off x="900113" y="4684713"/>
            <a:ext cx="1717675" cy="1692275"/>
            <a:chOff x="567" y="2951"/>
            <a:chExt cx="1082" cy="1066"/>
          </a:xfrm>
        </p:grpSpPr>
        <p:sp>
          <p:nvSpPr>
            <p:cNvPr id="49177" name="Oval 132"/>
            <p:cNvSpPr>
              <a:spLocks noChangeArrowheads="1"/>
            </p:cNvSpPr>
            <p:nvPr/>
          </p:nvSpPr>
          <p:spPr bwMode="auto">
            <a:xfrm>
              <a:off x="614" y="2990"/>
              <a:ext cx="1003" cy="1011"/>
            </a:xfrm>
            <a:prstGeom prst="ellipse">
              <a:avLst/>
            </a:prstGeom>
            <a:solidFill>
              <a:srgbClr val="83725B"/>
            </a:solidFill>
            <a:ln w="9525">
              <a:solidFill>
                <a:srgbClr val="83725B"/>
              </a:solidFill>
              <a:miter lim="800000"/>
              <a:headEnd/>
              <a:tailEnd/>
            </a:ln>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78" name="Oval 133"/>
            <p:cNvSpPr>
              <a:spLocks noChangeArrowheads="1"/>
            </p:cNvSpPr>
            <p:nvPr/>
          </p:nvSpPr>
          <p:spPr bwMode="auto">
            <a:xfrm>
              <a:off x="645" y="3021"/>
              <a:ext cx="941" cy="949"/>
            </a:xfrm>
            <a:prstGeom prst="ellipse">
              <a:avLst/>
            </a:prstGeom>
            <a:solidFill>
              <a:srgbClr val="83725B"/>
            </a:solidFill>
            <a:ln w="9525">
              <a:solidFill>
                <a:srgbClr val="83725B"/>
              </a:solidFill>
              <a:miter lim="800000"/>
              <a:headEnd/>
              <a:tailEnd/>
            </a:ln>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79" name="Oval 134"/>
            <p:cNvSpPr>
              <a:spLocks noChangeArrowheads="1"/>
            </p:cNvSpPr>
            <p:nvPr/>
          </p:nvSpPr>
          <p:spPr bwMode="auto">
            <a:xfrm>
              <a:off x="598" y="2959"/>
              <a:ext cx="1035"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80" name="Oval 135"/>
            <p:cNvSpPr>
              <a:spLocks noChangeArrowheads="1"/>
            </p:cNvSpPr>
            <p:nvPr/>
          </p:nvSpPr>
          <p:spPr bwMode="auto">
            <a:xfrm>
              <a:off x="567" y="2959"/>
              <a:ext cx="1027" cy="1034"/>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81" name="Oval 136"/>
            <p:cNvSpPr>
              <a:spLocks noChangeArrowheads="1"/>
            </p:cNvSpPr>
            <p:nvPr/>
          </p:nvSpPr>
          <p:spPr bwMode="auto">
            <a:xfrm>
              <a:off x="622" y="2982"/>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82" name="Oval 137"/>
            <p:cNvSpPr>
              <a:spLocks noChangeArrowheads="1"/>
            </p:cNvSpPr>
            <p:nvPr/>
          </p:nvSpPr>
          <p:spPr bwMode="auto">
            <a:xfrm>
              <a:off x="583" y="2951"/>
              <a:ext cx="1034"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grpSp>
      <p:sp>
        <p:nvSpPr>
          <p:cNvPr id="2" name="Oval 138"/>
          <p:cNvSpPr>
            <a:spLocks noChangeArrowheads="1"/>
          </p:cNvSpPr>
          <p:nvPr/>
        </p:nvSpPr>
        <p:spPr bwMode="auto">
          <a:xfrm>
            <a:off x="1014418" y="4791075"/>
            <a:ext cx="1506537" cy="1519238"/>
          </a:xfrm>
          <a:prstGeom prst="ellipse">
            <a:avLst/>
          </a:prstGeom>
          <a:blipFill dpi="0" rotWithShape="1">
            <a:blip r:embed="rId7">
              <a:extLst>
                <a:ext uri="{28A0092B-C50C-407E-A947-70E740481C1C}">
                  <a14:useLocalDpi xmlns:a14="http://schemas.microsoft.com/office/drawing/2010/main" val="0"/>
                </a:ext>
              </a:extLst>
            </a:blip>
            <a:srcRect/>
            <a:stretch>
              <a:fillRect l="-219" r="-219"/>
            </a:stretch>
          </a:blipFill>
          <a:ln>
            <a:noFill/>
          </a:ln>
        </p:spPr>
        <p:txBody>
          <a:bodyPr anchor="ctr"/>
          <a:lstStyle/>
          <a:p>
            <a:pPr algn="ctr" fontAlgn="base">
              <a:spcBef>
                <a:spcPct val="0"/>
              </a:spcBef>
              <a:spcAft>
                <a:spcPct val="0"/>
              </a:spcAft>
              <a:defRPr/>
            </a:pPr>
            <a:endParaRPr lang="en-ZA" sz="900" dirty="0">
              <a:solidFill>
                <a:srgbClr val="C0C0C0"/>
              </a:solidFill>
            </a:endParaRPr>
          </a:p>
        </p:txBody>
      </p:sp>
      <p:grpSp>
        <p:nvGrpSpPr>
          <p:cNvPr id="49171" name="Group 160"/>
          <p:cNvGrpSpPr>
            <a:grpSpLocks/>
          </p:cNvGrpSpPr>
          <p:nvPr/>
        </p:nvGrpSpPr>
        <p:grpSpPr bwMode="auto">
          <a:xfrm>
            <a:off x="838200" y="4684713"/>
            <a:ext cx="1828800" cy="1728787"/>
            <a:chOff x="528" y="2951"/>
            <a:chExt cx="1152" cy="1089"/>
          </a:xfrm>
        </p:grpSpPr>
        <p:sp>
          <p:nvSpPr>
            <p:cNvPr id="49174" name="Oval 139"/>
            <p:cNvSpPr>
              <a:spLocks noChangeArrowheads="1"/>
            </p:cNvSpPr>
            <p:nvPr/>
          </p:nvSpPr>
          <p:spPr bwMode="auto">
            <a:xfrm>
              <a:off x="528" y="3005"/>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75" name="Oval 140"/>
            <p:cNvSpPr>
              <a:spLocks noChangeArrowheads="1"/>
            </p:cNvSpPr>
            <p:nvPr/>
          </p:nvSpPr>
          <p:spPr bwMode="auto">
            <a:xfrm>
              <a:off x="645" y="3005"/>
              <a:ext cx="1035"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sp>
          <p:nvSpPr>
            <p:cNvPr id="49176" name="Oval 141"/>
            <p:cNvSpPr>
              <a:spLocks noChangeArrowheads="1"/>
            </p:cNvSpPr>
            <p:nvPr/>
          </p:nvSpPr>
          <p:spPr bwMode="auto">
            <a:xfrm>
              <a:off x="653" y="2951"/>
              <a:ext cx="1027" cy="1035"/>
            </a:xfrm>
            <a:prstGeom prst="ellipse">
              <a:avLst/>
            </a:prstGeom>
            <a:noFill/>
            <a:ln w="9525">
              <a:solidFill>
                <a:srgbClr val="83725B"/>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lnSpc>
                  <a:spcPct val="90000"/>
                </a:lnSpc>
                <a:spcBef>
                  <a:spcPct val="100000"/>
                </a:spcBef>
                <a:buClr>
                  <a:srgbClr val="8C7F6D"/>
                </a:buClr>
                <a:buChar char="•"/>
                <a:defRPr sz="2000">
                  <a:solidFill>
                    <a:srgbClr val="003896"/>
                  </a:solidFill>
                  <a:latin typeface="Arial" charset="0"/>
                  <a:cs typeface="Arial" charset="0"/>
                </a:defRPr>
              </a:lvl1pPr>
              <a:lvl2pPr marL="742950" indent="-285750" eaLnBrk="0" hangingPunct="0">
                <a:lnSpc>
                  <a:spcPct val="90000"/>
                </a:lnSpc>
                <a:spcBef>
                  <a:spcPct val="100000"/>
                </a:spcBef>
                <a:buClr>
                  <a:srgbClr val="8C7F6D"/>
                </a:buClr>
                <a:buChar char="•"/>
                <a:defRPr>
                  <a:solidFill>
                    <a:srgbClr val="003896"/>
                  </a:solidFill>
                  <a:latin typeface="Arial" charset="0"/>
                  <a:cs typeface="Arial" charset="0"/>
                </a:defRPr>
              </a:lvl2pPr>
              <a:lvl3pPr marL="1143000" indent="-228600" eaLnBrk="0" hangingPunct="0">
                <a:lnSpc>
                  <a:spcPct val="90000"/>
                </a:lnSpc>
                <a:spcBef>
                  <a:spcPct val="100000"/>
                </a:spcBef>
                <a:buClr>
                  <a:srgbClr val="8C7F6D"/>
                </a:buClr>
                <a:buChar char="•"/>
                <a:defRPr sz="1600">
                  <a:solidFill>
                    <a:srgbClr val="003896"/>
                  </a:solidFill>
                  <a:latin typeface="Arial" charset="0"/>
                  <a:cs typeface="Arial" charset="0"/>
                </a:defRPr>
              </a:lvl3pPr>
              <a:lvl4pPr marL="1600200" indent="-228600" eaLnBrk="0" hangingPunct="0">
                <a:lnSpc>
                  <a:spcPct val="90000"/>
                </a:lnSpc>
                <a:spcBef>
                  <a:spcPct val="100000"/>
                </a:spcBef>
                <a:buClr>
                  <a:srgbClr val="8C7F6D"/>
                </a:buClr>
                <a:buChar char="•"/>
                <a:defRPr sz="1400">
                  <a:solidFill>
                    <a:srgbClr val="003896"/>
                  </a:solidFill>
                  <a:latin typeface="Arial" charset="0"/>
                  <a:cs typeface="Arial" charset="0"/>
                </a:defRPr>
              </a:lvl4pPr>
              <a:lvl5pPr marL="2057400" indent="-228600" eaLnBrk="0" hangingPunct="0">
                <a:lnSpc>
                  <a:spcPct val="90000"/>
                </a:lnSpc>
                <a:spcBef>
                  <a:spcPct val="100000"/>
                </a:spcBef>
                <a:buClr>
                  <a:srgbClr val="8C7F6D"/>
                </a:buClr>
                <a:buChar char="•"/>
                <a:defRPr sz="1400">
                  <a:solidFill>
                    <a:srgbClr val="003896"/>
                  </a:solidFill>
                  <a:latin typeface="Arial" charset="0"/>
                  <a:cs typeface="Arial" charset="0"/>
                </a:defRPr>
              </a:lvl5pPr>
              <a:lvl6pPr marL="25146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6pPr>
              <a:lvl7pPr marL="29718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7pPr>
              <a:lvl8pPr marL="34290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8pPr>
              <a:lvl9pPr marL="3886200" indent="-228600" eaLnBrk="0" fontAlgn="base" hangingPunct="0">
                <a:lnSpc>
                  <a:spcPct val="90000"/>
                </a:lnSpc>
                <a:spcBef>
                  <a:spcPct val="100000"/>
                </a:spcBef>
                <a:spcAft>
                  <a:spcPct val="0"/>
                </a:spcAft>
                <a:buClr>
                  <a:srgbClr val="8C7F6D"/>
                </a:buClr>
                <a:buChar char="•"/>
                <a:defRPr sz="1400">
                  <a:solidFill>
                    <a:srgbClr val="003896"/>
                  </a:solidFill>
                  <a:latin typeface="Arial" charset="0"/>
                  <a:cs typeface="Arial" charset="0"/>
                </a:defRPr>
              </a:lvl9pPr>
            </a:lstStyle>
            <a:p>
              <a:pPr eaLnBrk="1" fontAlgn="base" hangingPunct="1">
                <a:lnSpc>
                  <a:spcPct val="100000"/>
                </a:lnSpc>
                <a:spcBef>
                  <a:spcPct val="0"/>
                </a:spcBef>
                <a:spcAft>
                  <a:spcPct val="0"/>
                </a:spcAft>
                <a:buClrTx/>
                <a:buFontTx/>
                <a:buNone/>
              </a:pPr>
              <a:endParaRPr lang="en-US" altLang="en-US" sz="1800" dirty="0"/>
            </a:p>
          </p:txBody>
        </p:sp>
      </p:grpSp>
      <p:sp>
        <p:nvSpPr>
          <p:cNvPr id="49172" name="Rectangle 2"/>
          <p:cNvSpPr>
            <a:spLocks noGrp="1" noChangeArrowheads="1"/>
          </p:cNvSpPr>
          <p:nvPr>
            <p:ph type="ctrTitle"/>
          </p:nvPr>
        </p:nvSpPr>
        <p:spPr>
          <a:xfrm>
            <a:off x="3059113" y="2509837"/>
            <a:ext cx="5976937" cy="1389063"/>
          </a:xfrm>
        </p:spPr>
        <p:txBody>
          <a:bodyPr/>
          <a:lstStyle/>
          <a:p>
            <a:pPr eaLnBrk="1" hangingPunct="1"/>
            <a:br>
              <a:rPr lang="en-US" altLang="en-US" sz="3200" b="1" dirty="0"/>
            </a:br>
            <a:br>
              <a:rPr lang="en-US" altLang="en-US" sz="3200" b="1" dirty="0"/>
            </a:br>
            <a:r>
              <a:rPr lang="en-US" altLang="en-US" sz="3200" b="1" dirty="0"/>
              <a:t>Kusile Power Station Project</a:t>
            </a:r>
            <a:br>
              <a:rPr lang="en-US" altLang="en-US" sz="3200" b="1" dirty="0"/>
            </a:br>
            <a:br>
              <a:rPr lang="en-US" altLang="en-US" sz="3200" b="1" dirty="0"/>
            </a:br>
            <a:endParaRPr lang="en-US" altLang="en-US" b="1" dirty="0"/>
          </a:p>
        </p:txBody>
      </p:sp>
      <p:sp>
        <p:nvSpPr>
          <p:cNvPr id="49173" name="Rectangle 3"/>
          <p:cNvSpPr>
            <a:spLocks noGrp="1" noChangeArrowheads="1"/>
          </p:cNvSpPr>
          <p:nvPr>
            <p:ph type="subTitle" idx="1"/>
          </p:nvPr>
        </p:nvSpPr>
        <p:spPr>
          <a:xfrm>
            <a:off x="2455863" y="3825967"/>
            <a:ext cx="6580632" cy="944471"/>
          </a:xfrm>
        </p:spPr>
        <p:txBody>
          <a:bodyPr/>
          <a:lstStyle/>
          <a:p>
            <a:pPr eaLnBrk="1" hangingPunct="1"/>
            <a:r>
              <a:rPr lang="en-US" altLang="en-US" dirty="0">
                <a:solidFill>
                  <a:schemeClr val="tx1"/>
                </a:solidFill>
              </a:rPr>
              <a:t>Provision of Information Hubs and Data Management for socio-economic activities within Nkangala District and Tshwane Region 7</a:t>
            </a:r>
          </a:p>
        </p:txBody>
      </p:sp>
      <p:sp>
        <p:nvSpPr>
          <p:cNvPr id="58" name="Rectangle 3"/>
          <p:cNvSpPr txBox="1">
            <a:spLocks noChangeArrowheads="1"/>
          </p:cNvSpPr>
          <p:nvPr/>
        </p:nvSpPr>
        <p:spPr bwMode="auto">
          <a:xfrm>
            <a:off x="4644009" y="4720472"/>
            <a:ext cx="4503612" cy="944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l" rtl="0" eaLnBrk="0" fontAlgn="base" hangingPunct="0">
              <a:lnSpc>
                <a:spcPct val="90000"/>
              </a:lnSpc>
              <a:spcBef>
                <a:spcPct val="100000"/>
              </a:spcBef>
              <a:spcAft>
                <a:spcPct val="0"/>
              </a:spcAft>
              <a:buClr>
                <a:srgbClr val="8C7F6D"/>
              </a:buClr>
              <a:buFontTx/>
              <a:buNone/>
              <a:defRPr sz="1800">
                <a:solidFill>
                  <a:srgbClr val="83725B"/>
                </a:solidFill>
                <a:latin typeface="+mn-lt"/>
                <a:ea typeface="+mn-ea"/>
                <a:cs typeface="+mn-cs"/>
              </a:defRPr>
            </a:lvl1pPr>
            <a:lvl2pPr marL="717550" indent="-271463" algn="l" rtl="0" eaLnBrk="0" fontAlgn="base" hangingPunct="0">
              <a:lnSpc>
                <a:spcPct val="90000"/>
              </a:lnSpc>
              <a:spcBef>
                <a:spcPct val="100000"/>
              </a:spcBef>
              <a:spcAft>
                <a:spcPct val="0"/>
              </a:spcAft>
              <a:buClr>
                <a:srgbClr val="8C7F6D"/>
              </a:buClr>
              <a:buChar char="•"/>
              <a:defRPr>
                <a:solidFill>
                  <a:srgbClr val="003896"/>
                </a:solidFill>
                <a:latin typeface="+mn-lt"/>
                <a:cs typeface="+mn-cs"/>
              </a:defRPr>
            </a:lvl2pPr>
            <a:lvl3pPr marL="1076325" indent="-179388" algn="l" rtl="0" eaLnBrk="0" fontAlgn="base" hangingPunct="0">
              <a:lnSpc>
                <a:spcPct val="90000"/>
              </a:lnSpc>
              <a:spcBef>
                <a:spcPct val="100000"/>
              </a:spcBef>
              <a:spcAft>
                <a:spcPct val="0"/>
              </a:spcAft>
              <a:buClr>
                <a:srgbClr val="8C7F6D"/>
              </a:buClr>
              <a:buChar char="•"/>
              <a:defRPr sz="1600">
                <a:solidFill>
                  <a:srgbClr val="003896"/>
                </a:solidFill>
                <a:latin typeface="+mn-lt"/>
                <a:cs typeface="+mn-cs"/>
              </a:defRPr>
            </a:lvl3pPr>
            <a:lvl4pPr marL="1435100"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4pPr>
            <a:lvl5pPr marL="1793875" indent="-179388" algn="l" rtl="0" eaLnBrk="0" fontAlgn="base" hangingPunct="0">
              <a:lnSpc>
                <a:spcPct val="90000"/>
              </a:lnSpc>
              <a:spcBef>
                <a:spcPct val="100000"/>
              </a:spcBef>
              <a:spcAft>
                <a:spcPct val="0"/>
              </a:spcAft>
              <a:buClr>
                <a:srgbClr val="8C7F6D"/>
              </a:buClr>
              <a:buChar char="•"/>
              <a:defRPr sz="1400">
                <a:solidFill>
                  <a:srgbClr val="003896"/>
                </a:solidFill>
                <a:latin typeface="+mn-lt"/>
                <a:cs typeface="+mn-cs"/>
              </a:defRPr>
            </a:lvl5pPr>
            <a:lvl6pPr marL="22510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6pPr>
            <a:lvl7pPr marL="27082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7pPr>
            <a:lvl8pPr marL="31654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8pPr>
            <a:lvl9pPr marL="3622675" indent="-179388" algn="l" rtl="0" fontAlgn="base">
              <a:lnSpc>
                <a:spcPct val="90000"/>
              </a:lnSpc>
              <a:spcBef>
                <a:spcPct val="100000"/>
              </a:spcBef>
              <a:spcAft>
                <a:spcPct val="0"/>
              </a:spcAft>
              <a:buClr>
                <a:srgbClr val="8C7F6D"/>
              </a:buClr>
              <a:buChar char="•"/>
              <a:defRPr sz="1400">
                <a:solidFill>
                  <a:srgbClr val="003896"/>
                </a:solidFill>
                <a:latin typeface="+mn-lt"/>
                <a:cs typeface="+mn-cs"/>
              </a:defRPr>
            </a:lvl9pPr>
          </a:lstStyle>
          <a:p>
            <a:pPr eaLnBrk="1" hangingPunct="1"/>
            <a:r>
              <a:rPr lang="en-US" altLang="en-US" kern="0" dirty="0"/>
              <a:t>            Date : 10 May 2022</a:t>
            </a:r>
          </a:p>
          <a:p>
            <a:pPr eaLnBrk="1" hangingPunct="1"/>
            <a:r>
              <a:rPr lang="en-US" altLang="en-US" kern="0" dirty="0"/>
              <a:t>		</a:t>
            </a:r>
          </a:p>
        </p:txBody>
      </p:sp>
    </p:spTree>
    <p:extLst>
      <p:ext uri="{BB962C8B-B14F-4D97-AF65-F5344CB8AC3E}">
        <p14:creationId xmlns:p14="http://schemas.microsoft.com/office/powerpoint/2010/main" val="36575767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Kusile Information Hubs Facilities</a:t>
            </a:r>
            <a:endParaRPr lang="en-ZA" b="1" dirty="0"/>
          </a:p>
        </p:txBody>
      </p:sp>
      <p:sp>
        <p:nvSpPr>
          <p:cNvPr id="5" name="Slide Number Placeholder 4"/>
          <p:cNvSpPr>
            <a:spLocks noGrp="1"/>
          </p:cNvSpPr>
          <p:nvPr>
            <p:ph type="sldNum" sz="quarter" idx="4294967295"/>
          </p:nvPr>
        </p:nvSpPr>
        <p:spPr>
          <a:xfrm>
            <a:off x="3924300" y="6453189"/>
            <a:ext cx="935038" cy="268287"/>
          </a:xfrm>
          <a:prstGeom prst="rect">
            <a:avLst/>
          </a:prstGeom>
        </p:spPr>
        <p:txBody>
          <a:bodyPr lIns="65306" tIns="32653" rIns="65306" bIns="32653"/>
          <a:lstStyle/>
          <a:p>
            <a:pPr>
              <a:defRPr/>
            </a:pPr>
            <a:fld id="{C7563A6A-65AE-4619-A588-C2CA7200E6DC}" type="slidenum">
              <a:rPr lang="en-ZA" altLang="en-US" smtClean="0"/>
              <a:pPr>
                <a:defRPr/>
              </a:pPr>
              <a:t>10</a:t>
            </a:fld>
            <a:endParaRPr lang="en-ZA" altLang="en-US" dirty="0"/>
          </a:p>
        </p:txBody>
      </p:sp>
      <p:sp>
        <p:nvSpPr>
          <p:cNvPr id="8" name="Rectangle 5"/>
          <p:cNvSpPr>
            <a:spLocks noChangeArrowheads="1"/>
          </p:cNvSpPr>
          <p:nvPr/>
        </p:nvSpPr>
        <p:spPr bwMode="auto">
          <a:xfrm>
            <a:off x="131951" y="961624"/>
            <a:ext cx="8904545" cy="589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65306" tIns="32653" rIns="65306" bIns="32653" numCol="1" anchor="t" anchorCtr="0" compatLnSpc="1">
            <a:prstTxWarp prst="textNoShape">
              <a:avLst/>
            </a:prstTxWarp>
            <a:spAutoFit/>
          </a:bodyPr>
          <a:lstStyle/>
          <a:p>
            <a:pPr marL="695899" lvl="1" indent="-244899" algn="just">
              <a:buFont typeface="Arial" charset="0"/>
              <a:buChar char="•"/>
            </a:pPr>
            <a:endParaRPr lang="en-GB" sz="1100" dirty="0"/>
          </a:p>
          <a:p>
            <a:pPr marL="285750" indent="-285750" fontAlgn="t">
              <a:lnSpc>
                <a:spcPct val="150000"/>
              </a:lnSpc>
              <a:buFont typeface="Wingdings" panose="05000000000000000000" pitchFamily="2" charset="2"/>
              <a:buChar char="v"/>
            </a:pPr>
            <a:r>
              <a:rPr lang="en-US" sz="1600" dirty="0"/>
              <a:t>The purpose of the hubs is to bridge the gap between the project and the community in terms of sharing information from both parties so that a positive and sustainable relationship can exist</a:t>
            </a:r>
          </a:p>
          <a:p>
            <a:pPr marL="285750" indent="-285750" latinLnBrk="1">
              <a:lnSpc>
                <a:spcPct val="150000"/>
              </a:lnSpc>
              <a:buFont typeface="Wingdings" panose="05000000000000000000" pitchFamily="2" charset="2"/>
              <a:buChar char="v"/>
            </a:pPr>
            <a:r>
              <a:rPr lang="en-ZA" sz="1600" dirty="0"/>
              <a:t>Kusile seeks to create a positive contribution to the community in which we are operating in </a:t>
            </a:r>
          </a:p>
          <a:p>
            <a:pPr marL="285750" indent="-285750">
              <a:lnSpc>
                <a:spcPct val="150000"/>
              </a:lnSpc>
              <a:buFont typeface="Wingdings" panose="05000000000000000000" pitchFamily="2" charset="2"/>
              <a:buChar char="v"/>
            </a:pPr>
            <a:r>
              <a:rPr lang="en-US" sz="1600" dirty="0"/>
              <a:t>Information centres will be open five(5) days a week from 08:00am to 16:30pm</a:t>
            </a:r>
          </a:p>
          <a:p>
            <a:pPr marL="285750" indent="-285750">
              <a:lnSpc>
                <a:spcPct val="150000"/>
              </a:lnSpc>
              <a:buFont typeface="Wingdings" panose="05000000000000000000" pitchFamily="2" charset="2"/>
              <a:buChar char="v"/>
            </a:pPr>
            <a:r>
              <a:rPr lang="en-US" sz="1600" dirty="0"/>
              <a:t>Confirmation of facilities :</a:t>
            </a:r>
          </a:p>
          <a:p>
            <a:pPr marL="742950" lvl="1" indent="-285750">
              <a:lnSpc>
                <a:spcPct val="150000"/>
              </a:lnSpc>
              <a:buFont typeface="Wingdings" panose="05000000000000000000" pitchFamily="2" charset="2"/>
              <a:buChar char="Ø"/>
            </a:pPr>
            <a:r>
              <a:rPr lang="en-US" sz="1600" dirty="0"/>
              <a:t>Ensure facilities are within the correct requested square meters </a:t>
            </a:r>
            <a:r>
              <a:rPr lang="en-ZA" sz="1600" dirty="0"/>
              <a:t>58m</a:t>
            </a:r>
            <a:r>
              <a:rPr lang="en-ZA" sz="1600" baseline="30000" dirty="0"/>
              <a:t>2  and </a:t>
            </a:r>
            <a:r>
              <a:rPr lang="en-ZA" sz="1600" dirty="0"/>
              <a:t> 100m</a:t>
            </a:r>
            <a:r>
              <a:rPr lang="en-ZA" sz="1600" baseline="30000" dirty="0"/>
              <a:t>2</a:t>
            </a:r>
            <a:r>
              <a:rPr lang="en-ZA" sz="1600" dirty="0"/>
              <a:t>. </a:t>
            </a:r>
            <a:r>
              <a:rPr lang="en-US" sz="1600" dirty="0"/>
              <a:t> Square meters higher than requested are accepted. See the BOQ for more information.</a:t>
            </a:r>
          </a:p>
          <a:p>
            <a:pPr marL="742950" lvl="1" indent="-285750">
              <a:lnSpc>
                <a:spcPct val="150000"/>
              </a:lnSpc>
              <a:buFont typeface="Wingdings" panose="05000000000000000000" pitchFamily="2" charset="2"/>
              <a:buChar char="Ø"/>
            </a:pPr>
            <a:r>
              <a:rPr lang="en-US" sz="1600" dirty="0"/>
              <a:t>Provide a valid confirmation for each facility (lease agreement or letter of intent or proof of ownership not older than 6 months after tender closure)</a:t>
            </a:r>
          </a:p>
          <a:p>
            <a:pPr marL="285750" indent="-285750">
              <a:lnSpc>
                <a:spcPct val="150000"/>
              </a:lnSpc>
              <a:buFont typeface="Wingdings" panose="05000000000000000000" pitchFamily="2" charset="2"/>
              <a:buChar char="v"/>
            </a:pPr>
            <a:r>
              <a:rPr lang="en-ZA" sz="1600" dirty="0"/>
              <a:t>Site Accessibility</a:t>
            </a:r>
            <a:endParaRPr lang="en-ZA" sz="1600" b="1" dirty="0"/>
          </a:p>
          <a:p>
            <a:pPr marL="742950" lvl="1" indent="-285750">
              <a:lnSpc>
                <a:spcPct val="150000"/>
              </a:lnSpc>
              <a:buFont typeface="Wingdings" panose="05000000000000000000" pitchFamily="2" charset="2"/>
              <a:buChar char="Ø"/>
            </a:pPr>
            <a:r>
              <a:rPr lang="en-ZA" sz="1600" dirty="0"/>
              <a:t>Central accessible by the community at large including people with disabilities</a:t>
            </a:r>
          </a:p>
          <a:p>
            <a:pPr marL="742950" lvl="1" indent="-285750">
              <a:lnSpc>
                <a:spcPct val="150000"/>
              </a:lnSpc>
              <a:buFont typeface="Wingdings" panose="05000000000000000000" pitchFamily="2" charset="2"/>
              <a:buChar char="Ø"/>
            </a:pPr>
            <a:r>
              <a:rPr lang="en-ZA" sz="1600" dirty="0"/>
              <a:t>Easy to find and locate with a well-known landmark </a:t>
            </a:r>
          </a:p>
          <a:p>
            <a:pPr marL="742950" lvl="1" indent="-285750">
              <a:lnSpc>
                <a:spcPct val="150000"/>
              </a:lnSpc>
              <a:buFont typeface="Wingdings" panose="05000000000000000000" pitchFamily="2" charset="2"/>
              <a:buChar char="Ø"/>
            </a:pPr>
            <a:r>
              <a:rPr lang="en-ZA" sz="1600" dirty="0"/>
              <a:t>Street level for front office</a:t>
            </a:r>
          </a:p>
          <a:p>
            <a:pPr marL="285750" indent="-285750" algn="just">
              <a:buFont typeface="Arial" panose="020B0604020202020204" pitchFamily="34" charset="0"/>
              <a:buChar char="•"/>
            </a:pPr>
            <a:endParaRPr lang="en-GB" sz="1600" dirty="0"/>
          </a:p>
          <a:p>
            <a:pPr marL="204083" indent="-204083" algn="just">
              <a:buFont typeface="Arial" charset="0"/>
              <a:buChar char="•"/>
            </a:pPr>
            <a:endParaRPr lang="en-GB" sz="1600" dirty="0"/>
          </a:p>
        </p:txBody>
      </p:sp>
      <p:sp>
        <p:nvSpPr>
          <p:cNvPr id="9" name="Rectangle 6"/>
          <p:cNvSpPr>
            <a:spLocks noChangeArrowheads="1"/>
          </p:cNvSpPr>
          <p:nvPr/>
        </p:nvSpPr>
        <p:spPr bwMode="auto">
          <a:xfrm>
            <a:off x="0" y="4799194"/>
            <a:ext cx="131952" cy="342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65306" tIns="32653" rIns="65306" bIns="32653"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2423211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Kusile Information Hubs Facilities</a:t>
            </a:r>
            <a:endParaRPr lang="en-ZA" b="1" dirty="0"/>
          </a:p>
        </p:txBody>
      </p:sp>
      <p:sp>
        <p:nvSpPr>
          <p:cNvPr id="5" name="Slide Number Placeholder 4"/>
          <p:cNvSpPr>
            <a:spLocks noGrp="1"/>
          </p:cNvSpPr>
          <p:nvPr>
            <p:ph type="sldNum" sz="quarter" idx="4294967295"/>
          </p:nvPr>
        </p:nvSpPr>
        <p:spPr>
          <a:xfrm>
            <a:off x="3924300" y="6453189"/>
            <a:ext cx="935038" cy="268287"/>
          </a:xfrm>
          <a:prstGeom prst="rect">
            <a:avLst/>
          </a:prstGeom>
        </p:spPr>
        <p:txBody>
          <a:bodyPr lIns="65306" tIns="32653" rIns="65306" bIns="32653"/>
          <a:lstStyle/>
          <a:p>
            <a:pPr>
              <a:defRPr/>
            </a:pPr>
            <a:fld id="{C7563A6A-65AE-4619-A588-C2CA7200E6DC}" type="slidenum">
              <a:rPr lang="en-ZA" altLang="en-US" smtClean="0"/>
              <a:pPr>
                <a:defRPr/>
              </a:pPr>
              <a:t>11</a:t>
            </a:fld>
            <a:endParaRPr lang="en-ZA" altLang="en-US" dirty="0"/>
          </a:p>
        </p:txBody>
      </p:sp>
      <p:sp>
        <p:nvSpPr>
          <p:cNvPr id="8" name="Rectangle 5"/>
          <p:cNvSpPr>
            <a:spLocks noChangeArrowheads="1"/>
          </p:cNvSpPr>
          <p:nvPr/>
        </p:nvSpPr>
        <p:spPr bwMode="auto">
          <a:xfrm>
            <a:off x="251520" y="961624"/>
            <a:ext cx="8460432" cy="4498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65306" tIns="32653" rIns="65306" bIns="32653" numCol="1" anchor="t" anchorCtr="0" compatLnSpc="1">
            <a:prstTxWarp prst="textNoShape">
              <a:avLst/>
            </a:prstTxWarp>
            <a:spAutoFit/>
          </a:bodyPr>
          <a:lstStyle/>
          <a:p>
            <a:pPr marL="285750" indent="-285750">
              <a:lnSpc>
                <a:spcPct val="150000"/>
              </a:lnSpc>
              <a:buFont typeface="Wingdings" panose="05000000000000000000" pitchFamily="2" charset="2"/>
              <a:buChar char="v"/>
            </a:pPr>
            <a:r>
              <a:rPr lang="en-US" sz="1600" dirty="0"/>
              <a:t>Facilities</a:t>
            </a:r>
            <a:endParaRPr lang="en-ZA" sz="1600" dirty="0"/>
          </a:p>
          <a:p>
            <a:pPr marL="742950" lvl="1" indent="-285750">
              <a:lnSpc>
                <a:spcPct val="150000"/>
              </a:lnSpc>
              <a:buFont typeface="Wingdings" panose="05000000000000000000" pitchFamily="2" charset="2"/>
              <a:buChar char="Ø"/>
            </a:pPr>
            <a:r>
              <a:rPr lang="en-GB" sz="1600" dirty="0"/>
              <a:t>3 work- stations in 58 square meters and 4 work-stations in 100 square meters </a:t>
            </a:r>
            <a:endParaRPr lang="en-ZA" sz="1600" dirty="0"/>
          </a:p>
          <a:p>
            <a:pPr marL="742950" lvl="1" indent="-285750">
              <a:lnSpc>
                <a:spcPct val="150000"/>
              </a:lnSpc>
              <a:buFont typeface="Wingdings" panose="05000000000000000000" pitchFamily="2" charset="2"/>
              <a:buChar char="Ø"/>
            </a:pPr>
            <a:r>
              <a:rPr lang="en-ZA" sz="1600" dirty="0"/>
              <a:t>Security : secured area and full-time security</a:t>
            </a:r>
          </a:p>
          <a:p>
            <a:pPr marL="742950" lvl="2" indent="-285750">
              <a:lnSpc>
                <a:spcPct val="150000"/>
              </a:lnSpc>
              <a:buFont typeface="Wingdings" panose="05000000000000000000" pitchFamily="2" charset="2"/>
              <a:buChar char="Ø"/>
            </a:pPr>
            <a:r>
              <a:rPr lang="en-ZA" sz="1600" dirty="0"/>
              <a:t>Ablutions : (male and female) to be available for staff</a:t>
            </a:r>
          </a:p>
          <a:p>
            <a:pPr marL="742950" lvl="1" indent="-285750">
              <a:lnSpc>
                <a:spcPct val="150000"/>
              </a:lnSpc>
              <a:buFont typeface="Wingdings" panose="05000000000000000000" pitchFamily="2" charset="2"/>
              <a:buChar char="Ø"/>
            </a:pPr>
            <a:r>
              <a:rPr lang="en-ZA" sz="1600" dirty="0"/>
              <a:t>Kitchenette : Adequate provision/space </a:t>
            </a:r>
          </a:p>
          <a:p>
            <a:pPr marL="742950" lvl="1" indent="-285750">
              <a:lnSpc>
                <a:spcPct val="150000"/>
              </a:lnSpc>
              <a:buFont typeface="Wingdings" panose="05000000000000000000" pitchFamily="2" charset="2"/>
              <a:buChar char="Ø"/>
            </a:pPr>
            <a:r>
              <a:rPr lang="en-ZA" sz="1600" dirty="0"/>
              <a:t>Cleaners : Cleaning and hygiene</a:t>
            </a:r>
          </a:p>
          <a:p>
            <a:pPr marL="742950" lvl="1" indent="-285750">
              <a:lnSpc>
                <a:spcPct val="150000"/>
              </a:lnSpc>
              <a:buFont typeface="Wingdings" panose="05000000000000000000" pitchFamily="2" charset="2"/>
              <a:buChar char="Ø"/>
            </a:pPr>
            <a:r>
              <a:rPr lang="en-US" sz="1600" dirty="0"/>
              <a:t>Receptionist : Reception </a:t>
            </a:r>
            <a:r>
              <a:rPr lang="en-ZA" sz="1600" dirty="0"/>
              <a:t>space must be able to have pause area(s)</a:t>
            </a:r>
          </a:p>
          <a:p>
            <a:pPr marL="742950" lvl="1" indent="-285750">
              <a:lnSpc>
                <a:spcPct val="150000"/>
              </a:lnSpc>
              <a:buFont typeface="Wingdings" panose="05000000000000000000" pitchFamily="2" charset="2"/>
              <a:buChar char="Ø"/>
            </a:pPr>
            <a:r>
              <a:rPr lang="en-ZA" sz="1600" dirty="0"/>
              <a:t>Air-conditioned offices</a:t>
            </a:r>
          </a:p>
          <a:p>
            <a:pPr marL="285750" indent="-285750">
              <a:lnSpc>
                <a:spcPct val="150000"/>
              </a:lnSpc>
              <a:buFont typeface="Wingdings" panose="05000000000000000000" pitchFamily="2" charset="2"/>
              <a:buChar char="v"/>
            </a:pPr>
            <a:r>
              <a:rPr lang="en-ZA" sz="1600" dirty="0"/>
              <a:t>Corporate Identity </a:t>
            </a:r>
          </a:p>
          <a:p>
            <a:pPr marL="742950" lvl="1" indent="-285750">
              <a:lnSpc>
                <a:spcPct val="150000"/>
              </a:lnSpc>
              <a:buFont typeface="Wingdings" panose="05000000000000000000" pitchFamily="2" charset="2"/>
              <a:buChar char="Ø"/>
            </a:pPr>
            <a:r>
              <a:rPr lang="en-ZA" sz="1600" dirty="0"/>
              <a:t>There must be potential to advertise (signage)</a:t>
            </a:r>
          </a:p>
          <a:p>
            <a:pPr marL="742950" lvl="1" indent="-285750">
              <a:lnSpc>
                <a:spcPct val="150000"/>
              </a:lnSpc>
              <a:buFont typeface="Wingdings" panose="05000000000000000000" pitchFamily="2" charset="2"/>
              <a:buChar char="Ø"/>
            </a:pPr>
            <a:r>
              <a:rPr lang="en-ZA" sz="1600" dirty="0"/>
              <a:t>The office must be visible and accessible </a:t>
            </a:r>
          </a:p>
          <a:p>
            <a:pPr marL="742950" lvl="1" indent="-285750">
              <a:lnSpc>
                <a:spcPct val="150000"/>
              </a:lnSpc>
              <a:buFont typeface="Wingdings" panose="05000000000000000000" pitchFamily="2" charset="2"/>
              <a:buChar char="Ø"/>
            </a:pPr>
            <a:r>
              <a:rPr lang="en-ZA" sz="1600" dirty="0"/>
              <a:t>The office will be branded as per Eskom requirements</a:t>
            </a:r>
          </a:p>
        </p:txBody>
      </p:sp>
      <p:sp>
        <p:nvSpPr>
          <p:cNvPr id="9" name="Rectangle 6"/>
          <p:cNvSpPr>
            <a:spLocks noChangeArrowheads="1"/>
          </p:cNvSpPr>
          <p:nvPr/>
        </p:nvSpPr>
        <p:spPr bwMode="auto">
          <a:xfrm>
            <a:off x="0" y="4799194"/>
            <a:ext cx="131952" cy="342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65306" tIns="32653" rIns="65306" bIns="32653"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3674745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76" y="166688"/>
            <a:ext cx="6890449" cy="666750"/>
          </a:xfrm>
        </p:spPr>
        <p:txBody>
          <a:bodyPr/>
          <a:lstStyle/>
          <a:p>
            <a:r>
              <a:rPr lang="en-US" b="1" dirty="0"/>
              <a:t>Kusile Information Hubs : Data Management : 30%</a:t>
            </a:r>
            <a:endParaRPr lang="en-ZA" b="1" dirty="0"/>
          </a:p>
        </p:txBody>
      </p:sp>
      <p:sp>
        <p:nvSpPr>
          <p:cNvPr id="5" name="Slide Number Placeholder 4"/>
          <p:cNvSpPr>
            <a:spLocks noGrp="1"/>
          </p:cNvSpPr>
          <p:nvPr>
            <p:ph type="sldNum" sz="quarter" idx="4294967295"/>
          </p:nvPr>
        </p:nvSpPr>
        <p:spPr>
          <a:xfrm>
            <a:off x="3924300" y="6453189"/>
            <a:ext cx="935038" cy="268287"/>
          </a:xfrm>
          <a:prstGeom prst="rect">
            <a:avLst/>
          </a:prstGeom>
        </p:spPr>
        <p:txBody>
          <a:bodyPr lIns="65306" tIns="32653" rIns="65306" bIns="32653"/>
          <a:lstStyle/>
          <a:p>
            <a:pPr>
              <a:defRPr/>
            </a:pPr>
            <a:fld id="{C7563A6A-65AE-4619-A588-C2CA7200E6DC}" type="slidenum">
              <a:rPr lang="en-ZA" altLang="en-US" smtClean="0"/>
              <a:pPr>
                <a:defRPr/>
              </a:pPr>
              <a:t>12</a:t>
            </a:fld>
            <a:endParaRPr lang="en-ZA" altLang="en-US" dirty="0"/>
          </a:p>
        </p:txBody>
      </p:sp>
      <p:sp>
        <p:nvSpPr>
          <p:cNvPr id="9" name="Rectangle 6"/>
          <p:cNvSpPr>
            <a:spLocks noChangeArrowheads="1"/>
          </p:cNvSpPr>
          <p:nvPr/>
        </p:nvSpPr>
        <p:spPr bwMode="auto">
          <a:xfrm>
            <a:off x="0" y="4799194"/>
            <a:ext cx="131952" cy="342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65306" tIns="32653" rIns="65306" bIns="32653" numCol="1" anchor="ctr" anchorCtr="0" compatLnSpc="1">
            <a:prstTxWarp prst="textNoShape">
              <a:avLst/>
            </a:prstTxWarp>
            <a:spAutoFit/>
          </a:bodyPr>
          <a:lstStyle/>
          <a:p>
            <a:endParaRPr lang="en-US" dirty="0"/>
          </a:p>
        </p:txBody>
      </p:sp>
      <p:graphicFrame>
        <p:nvGraphicFramePr>
          <p:cNvPr id="4" name="Table 3">
            <a:extLst>
              <a:ext uri="{FF2B5EF4-FFF2-40B4-BE49-F238E27FC236}">
                <a16:creationId xmlns:a16="http://schemas.microsoft.com/office/drawing/2014/main" id="{55CBEFC5-2366-4827-9B53-AA1D680F646F}"/>
              </a:ext>
            </a:extLst>
          </p:cNvPr>
          <p:cNvGraphicFramePr>
            <a:graphicFrameLocks noGrp="1"/>
          </p:cNvGraphicFramePr>
          <p:nvPr>
            <p:extLst>
              <p:ext uri="{D42A27DB-BD31-4B8C-83A1-F6EECF244321}">
                <p14:modId xmlns:p14="http://schemas.microsoft.com/office/powerpoint/2010/main" val="757075561"/>
              </p:ext>
            </p:extLst>
          </p:nvPr>
        </p:nvGraphicFramePr>
        <p:xfrm>
          <a:off x="467544" y="1641528"/>
          <a:ext cx="8208912" cy="2662548"/>
        </p:xfrm>
        <a:graphic>
          <a:graphicData uri="http://schemas.openxmlformats.org/drawingml/2006/table">
            <a:tbl>
              <a:tblPr firstRow="1" firstCol="1" bandRow="1"/>
              <a:tblGrid>
                <a:gridCol w="6599441">
                  <a:extLst>
                    <a:ext uri="{9D8B030D-6E8A-4147-A177-3AD203B41FA5}">
                      <a16:colId xmlns:a16="http://schemas.microsoft.com/office/drawing/2014/main" val="981264360"/>
                    </a:ext>
                  </a:extLst>
                </a:gridCol>
                <a:gridCol w="1609471">
                  <a:extLst>
                    <a:ext uri="{9D8B030D-6E8A-4147-A177-3AD203B41FA5}">
                      <a16:colId xmlns:a16="http://schemas.microsoft.com/office/drawing/2014/main" val="3802304812"/>
                    </a:ext>
                  </a:extLst>
                </a:gridCol>
              </a:tblGrid>
              <a:tr h="504056">
                <a:tc>
                  <a:txBody>
                    <a:bodyPr/>
                    <a:lstStyle/>
                    <a:p>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Demonstration of a confirmed web-based application and high level functionalities</a:t>
                      </a:r>
                    </a:p>
                    <a:p>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r>
                        <a:rPr lang="en-ZA"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a:t>
                      </a:r>
                      <a:endParaRPr lang="en-ZA"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0575675"/>
                  </a:ext>
                </a:extLst>
              </a:tr>
              <a:tr h="919794">
                <a:tc>
                  <a:txBody>
                    <a:bodyPr/>
                    <a:lstStyle/>
                    <a:p>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Demonstration of a confirmed integrated mobile application and functionalities</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8453343"/>
                  </a:ext>
                </a:extLst>
              </a:tr>
              <a:tr h="919794">
                <a:tc>
                  <a:txBody>
                    <a:bodyPr/>
                    <a:lstStyle/>
                    <a:p>
                      <a:r>
                        <a:rPr lang="en-ZA" sz="18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High level data migration strategy</a:t>
                      </a:r>
                      <a:endParaRPr lang="en-ZA"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en-ZA"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5043022"/>
                  </a:ext>
                </a:extLst>
              </a:tr>
            </a:tbl>
          </a:graphicData>
        </a:graphic>
      </p:graphicFrame>
      <p:cxnSp>
        <p:nvCxnSpPr>
          <p:cNvPr id="7" name="Straight Connector 6">
            <a:extLst>
              <a:ext uri="{FF2B5EF4-FFF2-40B4-BE49-F238E27FC236}">
                <a16:creationId xmlns:a16="http://schemas.microsoft.com/office/drawing/2014/main" id="{62DBDEC4-E148-4853-8C89-6522F284191B}"/>
              </a:ext>
            </a:extLst>
          </p:cNvPr>
          <p:cNvCxnSpPr/>
          <p:nvPr/>
        </p:nvCxnSpPr>
        <p:spPr>
          <a:xfrm>
            <a:off x="467544" y="1641528"/>
            <a:ext cx="820891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125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1E6B8-A0E9-42C7-9A64-427A38B36B9E}"/>
              </a:ext>
            </a:extLst>
          </p:cNvPr>
          <p:cNvSpPr>
            <a:spLocks noGrp="1"/>
          </p:cNvSpPr>
          <p:nvPr>
            <p:ph type="title"/>
          </p:nvPr>
        </p:nvSpPr>
        <p:spPr/>
        <p:txBody>
          <a:bodyPr/>
          <a:lstStyle/>
          <a:p>
            <a:r>
              <a:rPr lang="en-US" dirty="0"/>
              <a:t>Data Protection : 10%</a:t>
            </a:r>
            <a:endParaRPr lang="en-ZA" dirty="0"/>
          </a:p>
        </p:txBody>
      </p:sp>
      <p:graphicFrame>
        <p:nvGraphicFramePr>
          <p:cNvPr id="7" name="Content Placeholder 6">
            <a:extLst>
              <a:ext uri="{FF2B5EF4-FFF2-40B4-BE49-F238E27FC236}">
                <a16:creationId xmlns:a16="http://schemas.microsoft.com/office/drawing/2014/main" id="{87D261E0-8856-4E81-A3B9-923163F1BA92}"/>
              </a:ext>
            </a:extLst>
          </p:cNvPr>
          <p:cNvGraphicFramePr>
            <a:graphicFrameLocks noGrp="1"/>
          </p:cNvGraphicFramePr>
          <p:nvPr>
            <p:ph idx="1"/>
            <p:extLst>
              <p:ext uri="{D42A27DB-BD31-4B8C-83A1-F6EECF244321}">
                <p14:modId xmlns:p14="http://schemas.microsoft.com/office/powerpoint/2010/main" val="2037627818"/>
              </p:ext>
            </p:extLst>
          </p:nvPr>
        </p:nvGraphicFramePr>
        <p:xfrm>
          <a:off x="611560" y="1628800"/>
          <a:ext cx="6998915" cy="2616174"/>
        </p:xfrm>
        <a:graphic>
          <a:graphicData uri="http://schemas.openxmlformats.org/drawingml/2006/table">
            <a:tbl>
              <a:tblPr firstRow="1" firstCol="1" bandRow="1"/>
              <a:tblGrid>
                <a:gridCol w="5626681">
                  <a:extLst>
                    <a:ext uri="{9D8B030D-6E8A-4147-A177-3AD203B41FA5}">
                      <a16:colId xmlns:a16="http://schemas.microsoft.com/office/drawing/2014/main" val="835953567"/>
                    </a:ext>
                  </a:extLst>
                </a:gridCol>
                <a:gridCol w="1372234">
                  <a:extLst>
                    <a:ext uri="{9D8B030D-6E8A-4147-A177-3AD203B41FA5}">
                      <a16:colId xmlns:a16="http://schemas.microsoft.com/office/drawing/2014/main" val="820483262"/>
                    </a:ext>
                  </a:extLst>
                </a:gridCol>
              </a:tblGrid>
              <a:tr h="872058">
                <a:tc>
                  <a:txBody>
                    <a:bodyPr/>
                    <a:lstStyle/>
                    <a:p>
                      <a:r>
                        <a:rPr lang="en-ZA"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Mention and describe the legislation </a:t>
                      </a:r>
                      <a:endParaRPr lang="en-ZA"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ZA"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7893733"/>
                  </a:ext>
                </a:extLst>
              </a:tr>
              <a:tr h="872058">
                <a:tc>
                  <a:txBody>
                    <a:bodyPr/>
                    <a:lstStyle/>
                    <a:p>
                      <a:r>
                        <a:rPr lang="en-ZA"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Provide compliance checklist</a:t>
                      </a:r>
                      <a:endParaRPr lang="en-ZA"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en-ZA"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2239312"/>
                  </a:ext>
                </a:extLst>
              </a:tr>
              <a:tr h="872058">
                <a:tc>
                  <a:txBody>
                    <a:bodyPr/>
                    <a:lstStyle/>
                    <a:p>
                      <a:r>
                        <a:rPr lang="en-ZA"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Provide a demonstration of compliance (on your organisations preferred format)</a:t>
                      </a:r>
                      <a:endParaRPr lang="en-ZA"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n-ZA"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7990760"/>
                  </a:ext>
                </a:extLst>
              </a:tr>
            </a:tbl>
          </a:graphicData>
        </a:graphic>
      </p:graphicFrame>
      <p:sp>
        <p:nvSpPr>
          <p:cNvPr id="4" name="Date Placeholder 3">
            <a:extLst>
              <a:ext uri="{FF2B5EF4-FFF2-40B4-BE49-F238E27FC236}">
                <a16:creationId xmlns:a16="http://schemas.microsoft.com/office/drawing/2014/main" id="{20377183-7256-40A0-BB1C-136F6CC0A8B3}"/>
              </a:ext>
            </a:extLst>
          </p:cNvPr>
          <p:cNvSpPr>
            <a:spLocks noGrp="1"/>
          </p:cNvSpPr>
          <p:nvPr>
            <p:ph type="dt" sz="half" idx="10"/>
          </p:nvPr>
        </p:nvSpPr>
        <p:spPr/>
        <p:txBody>
          <a:bodyPr/>
          <a:lstStyle/>
          <a:p>
            <a:pPr>
              <a:defRPr/>
            </a:pPr>
            <a:endParaRPr lang="en-ZA" dirty="0"/>
          </a:p>
        </p:txBody>
      </p:sp>
      <p:sp>
        <p:nvSpPr>
          <p:cNvPr id="5" name="Slide Number Placeholder 4">
            <a:extLst>
              <a:ext uri="{FF2B5EF4-FFF2-40B4-BE49-F238E27FC236}">
                <a16:creationId xmlns:a16="http://schemas.microsoft.com/office/drawing/2014/main" id="{0422C8D3-0CB8-4697-BC06-B5700BD4808B}"/>
              </a:ext>
            </a:extLst>
          </p:cNvPr>
          <p:cNvSpPr>
            <a:spLocks noGrp="1"/>
          </p:cNvSpPr>
          <p:nvPr>
            <p:ph type="sldNum" sz="quarter" idx="12"/>
          </p:nvPr>
        </p:nvSpPr>
        <p:spPr/>
        <p:txBody>
          <a:bodyPr/>
          <a:lstStyle/>
          <a:p>
            <a:pPr>
              <a:defRPr/>
            </a:pPr>
            <a:fld id="{9EC83ACB-D5D6-43B2-8DD7-B28621A7562D}" type="slidenum">
              <a:rPr lang="en-ZA" smtClean="0"/>
              <a:pPr>
                <a:defRPr/>
              </a:pPr>
              <a:t>13</a:t>
            </a:fld>
            <a:endParaRPr lang="en-ZA" dirty="0"/>
          </a:p>
        </p:txBody>
      </p:sp>
    </p:spTree>
    <p:extLst>
      <p:ext uri="{BB962C8B-B14F-4D97-AF65-F5344CB8AC3E}">
        <p14:creationId xmlns:p14="http://schemas.microsoft.com/office/powerpoint/2010/main" val="3009781784"/>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A1373-33C1-4816-8F0A-600078B7A23F}"/>
              </a:ext>
            </a:extLst>
          </p:cNvPr>
          <p:cNvSpPr>
            <a:spLocks noGrp="1"/>
          </p:cNvSpPr>
          <p:nvPr>
            <p:ph type="title"/>
          </p:nvPr>
        </p:nvSpPr>
        <p:spPr>
          <a:xfrm>
            <a:off x="101526" y="166688"/>
            <a:ext cx="6854899" cy="666750"/>
          </a:xfrm>
        </p:spPr>
        <p:txBody>
          <a:bodyPr/>
          <a:lstStyle/>
          <a:p>
            <a:r>
              <a:rPr lang="en-ZA" dirty="0"/>
              <a:t>Stakeholder &amp; Risk Framework and Sustainability Solution: 12%</a:t>
            </a:r>
          </a:p>
        </p:txBody>
      </p:sp>
      <p:graphicFrame>
        <p:nvGraphicFramePr>
          <p:cNvPr id="7" name="Content Placeholder 6">
            <a:extLst>
              <a:ext uri="{FF2B5EF4-FFF2-40B4-BE49-F238E27FC236}">
                <a16:creationId xmlns:a16="http://schemas.microsoft.com/office/drawing/2014/main" id="{C51D1234-98CA-4401-A6CA-2DA1B7C6009F}"/>
              </a:ext>
            </a:extLst>
          </p:cNvPr>
          <p:cNvGraphicFramePr>
            <a:graphicFrameLocks noGrp="1"/>
          </p:cNvGraphicFramePr>
          <p:nvPr>
            <p:ph idx="1"/>
            <p:extLst>
              <p:ext uri="{D42A27DB-BD31-4B8C-83A1-F6EECF244321}">
                <p14:modId xmlns:p14="http://schemas.microsoft.com/office/powerpoint/2010/main" val="3814813809"/>
              </p:ext>
            </p:extLst>
          </p:nvPr>
        </p:nvGraphicFramePr>
        <p:xfrm>
          <a:off x="755576" y="1700808"/>
          <a:ext cx="6854899" cy="3673377"/>
        </p:xfrm>
        <a:graphic>
          <a:graphicData uri="http://schemas.openxmlformats.org/drawingml/2006/table">
            <a:tbl>
              <a:tblPr firstRow="1" firstCol="1" bandRow="1"/>
              <a:tblGrid>
                <a:gridCol w="5510901">
                  <a:extLst>
                    <a:ext uri="{9D8B030D-6E8A-4147-A177-3AD203B41FA5}">
                      <a16:colId xmlns:a16="http://schemas.microsoft.com/office/drawing/2014/main" val="1009552316"/>
                    </a:ext>
                  </a:extLst>
                </a:gridCol>
                <a:gridCol w="1343998">
                  <a:extLst>
                    <a:ext uri="{9D8B030D-6E8A-4147-A177-3AD203B41FA5}">
                      <a16:colId xmlns:a16="http://schemas.microsoft.com/office/drawing/2014/main" val="1379591727"/>
                    </a:ext>
                  </a:extLst>
                </a:gridCol>
              </a:tblGrid>
              <a:tr h="1224459">
                <a:tc>
                  <a:txBody>
                    <a:bodyPr/>
                    <a:lstStyle/>
                    <a:p>
                      <a:r>
                        <a:rPr lang="en-ZA"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Stakeholder management framework</a:t>
                      </a:r>
                      <a:endParaRPr lang="en-ZA"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r>
                        <a:rPr lang="en-ZA" sz="1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ZA" sz="1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1934667"/>
                  </a:ext>
                </a:extLst>
              </a:tr>
              <a:tr h="1224459">
                <a:tc>
                  <a:txBody>
                    <a:bodyPr/>
                    <a:lstStyle/>
                    <a:p>
                      <a:r>
                        <a:rPr lang="en-ZA"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Safety &amp; Risk Management framework</a:t>
                      </a:r>
                      <a:endParaRPr lang="en-ZA"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ZA"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7805363"/>
                  </a:ext>
                </a:extLst>
              </a:tr>
              <a:tr h="1224459">
                <a:tc>
                  <a:txBody>
                    <a:bodyPr/>
                    <a:lstStyle/>
                    <a:p>
                      <a:r>
                        <a:rPr lang="en-ZA"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Propose sustainable funding solution for continuity of information hubs</a:t>
                      </a:r>
                      <a:endParaRPr lang="en-ZA"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US" sz="1600" dirty="0">
                          <a:effectLst/>
                          <a:latin typeface="Calibri" panose="020F0502020204030204" pitchFamily="34" charset="0"/>
                          <a:ea typeface="Times New Roman" panose="02020603050405020304" pitchFamily="18" charset="0"/>
                          <a:cs typeface="Calibri" panose="020F0502020204030204" pitchFamily="34" charset="0"/>
                        </a:rPr>
                        <a:t>4%</a:t>
                      </a:r>
                      <a:endParaRPr lang="en-ZA"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3263319"/>
                  </a:ext>
                </a:extLst>
              </a:tr>
            </a:tbl>
          </a:graphicData>
        </a:graphic>
      </p:graphicFrame>
      <p:sp>
        <p:nvSpPr>
          <p:cNvPr id="4" name="Date Placeholder 3">
            <a:extLst>
              <a:ext uri="{FF2B5EF4-FFF2-40B4-BE49-F238E27FC236}">
                <a16:creationId xmlns:a16="http://schemas.microsoft.com/office/drawing/2014/main" id="{026A1D11-DBE1-4906-8CC1-C493B3E3A1DC}"/>
              </a:ext>
            </a:extLst>
          </p:cNvPr>
          <p:cNvSpPr>
            <a:spLocks noGrp="1"/>
          </p:cNvSpPr>
          <p:nvPr>
            <p:ph type="dt" sz="half" idx="10"/>
          </p:nvPr>
        </p:nvSpPr>
        <p:spPr/>
        <p:txBody>
          <a:bodyPr/>
          <a:lstStyle/>
          <a:p>
            <a:pPr>
              <a:defRPr/>
            </a:pPr>
            <a:endParaRPr lang="en-ZA" dirty="0"/>
          </a:p>
        </p:txBody>
      </p:sp>
      <p:sp>
        <p:nvSpPr>
          <p:cNvPr id="5" name="Slide Number Placeholder 4">
            <a:extLst>
              <a:ext uri="{FF2B5EF4-FFF2-40B4-BE49-F238E27FC236}">
                <a16:creationId xmlns:a16="http://schemas.microsoft.com/office/drawing/2014/main" id="{EC315D86-F46F-427E-B58B-A610C082E1F8}"/>
              </a:ext>
            </a:extLst>
          </p:cNvPr>
          <p:cNvSpPr>
            <a:spLocks noGrp="1"/>
          </p:cNvSpPr>
          <p:nvPr>
            <p:ph type="sldNum" sz="quarter" idx="12"/>
          </p:nvPr>
        </p:nvSpPr>
        <p:spPr/>
        <p:txBody>
          <a:bodyPr/>
          <a:lstStyle/>
          <a:p>
            <a:pPr>
              <a:defRPr/>
            </a:pPr>
            <a:fld id="{9EC83ACB-D5D6-43B2-8DD7-B28621A7562D}" type="slidenum">
              <a:rPr lang="en-ZA" smtClean="0"/>
              <a:pPr>
                <a:defRPr/>
              </a:pPr>
              <a:t>14</a:t>
            </a:fld>
            <a:endParaRPr lang="en-ZA" dirty="0"/>
          </a:p>
        </p:txBody>
      </p:sp>
      <p:cxnSp>
        <p:nvCxnSpPr>
          <p:cNvPr id="9" name="Straight Connector 8">
            <a:extLst>
              <a:ext uri="{FF2B5EF4-FFF2-40B4-BE49-F238E27FC236}">
                <a16:creationId xmlns:a16="http://schemas.microsoft.com/office/drawing/2014/main" id="{75C2292A-618B-4B80-8D1C-05BC4F22F1EA}"/>
              </a:ext>
            </a:extLst>
          </p:cNvPr>
          <p:cNvCxnSpPr/>
          <p:nvPr/>
        </p:nvCxnSpPr>
        <p:spPr>
          <a:xfrm>
            <a:off x="827584" y="1700808"/>
            <a:ext cx="568863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5768849"/>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p:txBody>
          <a:bodyPr/>
          <a:lstStyle/>
          <a:p>
            <a:pPr eaLnBrk="1" hangingPunct="1"/>
            <a:r>
              <a:rPr lang="en-US" sz="4000" dirty="0"/>
              <a:t>Thank you</a:t>
            </a:r>
          </a:p>
        </p:txBody>
      </p:sp>
      <p:pic>
        <p:nvPicPr>
          <p:cNvPr id="28676" name="Picture 56"/>
          <p:cNvPicPr>
            <a:picLocks noChangeAspect="1"/>
          </p:cNvPicPr>
          <p:nvPr/>
        </p:nvPicPr>
        <p:blipFill>
          <a:blip r:embed="rId2" cstate="print"/>
          <a:srcRect/>
          <a:stretch>
            <a:fillRect/>
          </a:stretch>
        </p:blipFill>
        <p:spPr bwMode="auto">
          <a:xfrm>
            <a:off x="5435600" y="6213475"/>
            <a:ext cx="3197225" cy="314325"/>
          </a:xfrm>
          <a:prstGeom prst="rect">
            <a:avLst/>
          </a:prstGeom>
          <a:noFill/>
          <a:ln w="9525">
            <a:noFill/>
            <a:miter lim="800000"/>
            <a:headEnd/>
            <a:tailEnd/>
          </a:ln>
        </p:spPr>
      </p:pic>
    </p:spTree>
    <p:extLst>
      <p:ext uri="{BB962C8B-B14F-4D97-AF65-F5344CB8AC3E}">
        <p14:creationId xmlns:p14="http://schemas.microsoft.com/office/powerpoint/2010/main" val="39865247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Functionality  : 100% with 70% Threshold</a:t>
            </a:r>
            <a:endParaRPr lang="en-ZA" dirty="0"/>
          </a:p>
        </p:txBody>
      </p:sp>
      <p:sp>
        <p:nvSpPr>
          <p:cNvPr id="3" name="Content Placeholder 2"/>
          <p:cNvSpPr>
            <a:spLocks noGrp="1"/>
          </p:cNvSpPr>
          <p:nvPr>
            <p:ph idx="1"/>
          </p:nvPr>
        </p:nvSpPr>
        <p:spPr>
          <a:xfrm>
            <a:off x="179513" y="1124744"/>
            <a:ext cx="8635876" cy="5357019"/>
          </a:xfrm>
        </p:spPr>
        <p:txBody>
          <a:bodyPr/>
          <a:lstStyle/>
          <a:p>
            <a:r>
              <a:rPr lang="en-US" dirty="0"/>
              <a:t>Method Statement  : 60%</a:t>
            </a:r>
          </a:p>
          <a:p>
            <a:r>
              <a:rPr lang="en-US" dirty="0"/>
              <a:t>Company Related Experience : 15</a:t>
            </a:r>
          </a:p>
          <a:p>
            <a:r>
              <a:rPr lang="en-US" dirty="0"/>
              <a:t>Management Related Experience : 25%</a:t>
            </a:r>
          </a:p>
          <a:p>
            <a:pPr marL="0" indent="0">
              <a:buNone/>
            </a:pPr>
            <a:endParaRPr lang="en-US" dirty="0"/>
          </a:p>
        </p:txBody>
      </p:sp>
      <p:sp>
        <p:nvSpPr>
          <p:cNvPr id="4" name="Date Placeholder 3"/>
          <p:cNvSpPr>
            <a:spLocks noGrp="1"/>
          </p:cNvSpPr>
          <p:nvPr>
            <p:ph type="dt" sz="half" idx="10"/>
          </p:nvPr>
        </p:nvSpPr>
        <p:spPr/>
        <p:txBody>
          <a:bodyPr/>
          <a:lstStyle/>
          <a:p>
            <a:pPr>
              <a:defRPr/>
            </a:pPr>
            <a:endParaRPr lang="en-ZA" dirty="0"/>
          </a:p>
        </p:txBody>
      </p:sp>
      <p:sp>
        <p:nvSpPr>
          <p:cNvPr id="5" name="Slide Number Placeholder 4"/>
          <p:cNvSpPr>
            <a:spLocks noGrp="1"/>
          </p:cNvSpPr>
          <p:nvPr>
            <p:ph type="sldNum" sz="quarter" idx="12"/>
          </p:nvPr>
        </p:nvSpPr>
        <p:spPr/>
        <p:txBody>
          <a:bodyPr/>
          <a:lstStyle/>
          <a:p>
            <a:pPr>
              <a:defRPr/>
            </a:pPr>
            <a:fld id="{9EC83ACB-D5D6-43B2-8DD7-B28621A7562D}" type="slidenum">
              <a:rPr lang="en-ZA" smtClean="0"/>
              <a:pPr>
                <a:defRPr/>
              </a:pPr>
              <a:t>2</a:t>
            </a:fld>
            <a:endParaRPr lang="en-ZA" dirty="0"/>
          </a:p>
        </p:txBody>
      </p:sp>
    </p:spTree>
    <p:extLst>
      <p:ext uri="{BB962C8B-B14F-4D97-AF65-F5344CB8AC3E}">
        <p14:creationId xmlns:p14="http://schemas.microsoft.com/office/powerpoint/2010/main" val="802346429"/>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Object 40" hidden="1"/>
          <p:cNvGraphicFramePr>
            <a:graphicFrameLocks noChangeAspect="1"/>
          </p:cNvGraphicFramePr>
          <p:nvPr>
            <p:custDataLst>
              <p:tags r:id="rId2"/>
            </p:custDataLst>
            <p:extLst>
              <p:ext uri="{D42A27DB-BD31-4B8C-83A1-F6EECF244321}">
                <p14:modId xmlns:p14="http://schemas.microsoft.com/office/powerpoint/2010/main" val="138135622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28"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grpSp>
        <p:nvGrpSpPr>
          <p:cNvPr id="38" name="Group 4"/>
          <p:cNvGrpSpPr>
            <a:grpSpLocks/>
          </p:cNvGrpSpPr>
          <p:nvPr/>
        </p:nvGrpSpPr>
        <p:grpSpPr bwMode="auto">
          <a:xfrm>
            <a:off x="0" y="1036294"/>
            <a:ext cx="9144000" cy="601663"/>
            <a:chOff x="0" y="1208088"/>
            <a:chExt cx="8961438" cy="601662"/>
          </a:xfrm>
        </p:grpSpPr>
        <p:sp>
          <p:nvSpPr>
            <p:cNvPr id="39" name="Rectangle 38"/>
            <p:cNvSpPr>
              <a:spLocks/>
            </p:cNvSpPr>
            <p:nvPr/>
          </p:nvSpPr>
          <p:spPr>
            <a:xfrm>
              <a:off x="0" y="1208088"/>
              <a:ext cx="8961438" cy="601662"/>
            </a:xfrm>
            <a:prstGeom prst="rect">
              <a:avLst/>
            </a:prstGeom>
            <a:gradFill>
              <a:gsLst>
                <a:gs pos="0">
                  <a:schemeClr val="accent6">
                    <a:lumMod val="20000"/>
                    <a:lumOff val="80000"/>
                  </a:schemeClr>
                </a:gs>
                <a:gs pos="100000">
                  <a:schemeClr val="bg1">
                    <a:alpha val="0"/>
                  </a:schemeClr>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spcBef>
                  <a:spcPct val="0"/>
                </a:spcBef>
                <a:spcAft>
                  <a:spcPct val="0"/>
                </a:spcAft>
                <a:defRPr/>
              </a:pPr>
              <a:endParaRPr lang="en-US" sz="1300" dirty="0">
                <a:solidFill>
                  <a:srgbClr val="003896"/>
                </a:solidFill>
              </a:endParaRPr>
            </a:p>
          </p:txBody>
        </p:sp>
        <p:sp>
          <p:nvSpPr>
            <p:cNvPr id="40" name="Line 6"/>
            <p:cNvSpPr>
              <a:spLocks noChangeShapeType="1"/>
            </p:cNvSpPr>
            <p:nvPr/>
          </p:nvSpPr>
          <p:spPr bwMode="gray">
            <a:xfrm>
              <a:off x="0" y="1208088"/>
              <a:ext cx="89614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defRPr/>
              </a:pPr>
              <a:endParaRPr lang="en-US" sz="1300" dirty="0">
                <a:solidFill>
                  <a:srgbClr val="003896"/>
                </a:solidFill>
              </a:endParaRPr>
            </a:p>
          </p:txBody>
        </p:sp>
      </p:grpSp>
      <p:sp>
        <p:nvSpPr>
          <p:cNvPr id="2" name="Title 1"/>
          <p:cNvSpPr>
            <a:spLocks noGrp="1"/>
          </p:cNvSpPr>
          <p:nvPr>
            <p:ph type="title"/>
          </p:nvPr>
        </p:nvSpPr>
        <p:spPr>
          <a:xfrm>
            <a:off x="160924" y="260648"/>
            <a:ext cx="6795501" cy="572790"/>
          </a:xfrm>
        </p:spPr>
        <p:txBody>
          <a:bodyPr/>
          <a:lstStyle/>
          <a:p>
            <a:r>
              <a:rPr lang="en-ZA" dirty="0"/>
              <a:t>Background</a:t>
            </a:r>
          </a:p>
        </p:txBody>
      </p:sp>
      <p:sp>
        <p:nvSpPr>
          <p:cNvPr id="22" name="Snip Single Corner Rectangle 21"/>
          <p:cNvSpPr/>
          <p:nvPr/>
        </p:nvSpPr>
        <p:spPr>
          <a:xfrm>
            <a:off x="64757" y="1036294"/>
            <a:ext cx="1842946" cy="2687833"/>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t>The problem statement</a:t>
            </a:r>
          </a:p>
        </p:txBody>
      </p:sp>
      <p:sp>
        <p:nvSpPr>
          <p:cNvPr id="25" name="TextBox 24"/>
          <p:cNvSpPr txBox="1"/>
          <p:nvPr/>
        </p:nvSpPr>
        <p:spPr>
          <a:xfrm>
            <a:off x="1907704" y="1036294"/>
            <a:ext cx="7236296" cy="2314544"/>
          </a:xfrm>
          <a:prstGeom prst="rect">
            <a:avLst/>
          </a:prstGeom>
          <a:noFill/>
        </p:spPr>
        <p:txBody>
          <a:bodyPr wrap="square" rtlCol="0">
            <a:spAutoFit/>
          </a:bodyPr>
          <a:lstStyle/>
          <a:p>
            <a:pPr>
              <a:lnSpc>
                <a:spcPct val="150000"/>
              </a:lnSpc>
            </a:pPr>
            <a:r>
              <a:rPr lang="en-US" sz="1400" dirty="0"/>
              <a:t>Kusile Power Station is classified as mega project nationally based on the cost, scope and impact on contributions to the economies of scale within the country. This simply means besides the construction of the power plant, there are lot of socio-economic activities happening that directly contribute to the immediate communities. Even though Kusile has contributed in significant ways to socio-economic programmes, the communication and access to information remain a critical challenge to our key stakeholders and immediate communities. </a:t>
            </a:r>
            <a:endParaRPr lang="en-ZA" sz="1400" dirty="0"/>
          </a:p>
        </p:txBody>
      </p:sp>
      <p:cxnSp>
        <p:nvCxnSpPr>
          <p:cNvPr id="45" name="Straight Connector 44"/>
          <p:cNvCxnSpPr/>
          <p:nvPr/>
        </p:nvCxnSpPr>
        <p:spPr>
          <a:xfrm>
            <a:off x="1975211" y="3717032"/>
            <a:ext cx="710128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8" name="Slide Number Placeholder 4"/>
          <p:cNvSpPr>
            <a:spLocks noGrp="1"/>
          </p:cNvSpPr>
          <p:nvPr>
            <p:ph type="sldNum" sz="quarter" idx="12"/>
          </p:nvPr>
        </p:nvSpPr>
        <p:spPr>
          <a:xfrm>
            <a:off x="8101458" y="6401073"/>
            <a:ext cx="935038" cy="268287"/>
          </a:xfrm>
        </p:spPr>
        <p:txBody>
          <a:bodyPr/>
          <a:lstStyle/>
          <a:p>
            <a:pPr algn="r">
              <a:defRPr/>
            </a:pPr>
            <a:fld id="{9EC83ACB-D5D6-43B2-8DD7-B28621A7562D}" type="slidenum">
              <a:rPr lang="en-ZA" smtClean="0"/>
              <a:pPr algn="r">
                <a:defRPr/>
              </a:pPr>
              <a:t>3</a:t>
            </a:fld>
            <a:endParaRPr lang="en-ZA" dirty="0"/>
          </a:p>
        </p:txBody>
      </p:sp>
      <p:cxnSp>
        <p:nvCxnSpPr>
          <p:cNvPr id="15" name="Straight Connector 14"/>
          <p:cNvCxnSpPr/>
          <p:nvPr/>
        </p:nvCxnSpPr>
        <p:spPr>
          <a:xfrm>
            <a:off x="2105218" y="4843148"/>
            <a:ext cx="7038782"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8" name="Snip Single Corner Rectangle 17"/>
          <p:cNvSpPr/>
          <p:nvPr/>
        </p:nvSpPr>
        <p:spPr>
          <a:xfrm>
            <a:off x="43780" y="3724128"/>
            <a:ext cx="1863923" cy="738664"/>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t>Objectives </a:t>
            </a:r>
          </a:p>
        </p:txBody>
      </p:sp>
      <p:sp>
        <p:nvSpPr>
          <p:cNvPr id="19" name="Snip Single Corner Rectangle 18"/>
          <p:cNvSpPr/>
          <p:nvPr/>
        </p:nvSpPr>
        <p:spPr>
          <a:xfrm>
            <a:off x="36878" y="4462792"/>
            <a:ext cx="1870826" cy="2278576"/>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t>Areas of operation  </a:t>
            </a:r>
          </a:p>
        </p:txBody>
      </p:sp>
      <p:sp>
        <p:nvSpPr>
          <p:cNvPr id="23" name="TextBox 22"/>
          <p:cNvSpPr txBox="1"/>
          <p:nvPr/>
        </p:nvSpPr>
        <p:spPr>
          <a:xfrm>
            <a:off x="1907704" y="3724127"/>
            <a:ext cx="7092533" cy="738664"/>
          </a:xfrm>
          <a:prstGeom prst="rect">
            <a:avLst/>
          </a:prstGeom>
          <a:noFill/>
        </p:spPr>
        <p:txBody>
          <a:bodyPr wrap="square" rtlCol="0">
            <a:spAutoFit/>
          </a:bodyPr>
          <a:lstStyle/>
          <a:p>
            <a:pPr fontAlgn="t"/>
            <a:r>
              <a:rPr lang="en-US" sz="1400" dirty="0"/>
              <a:t>The purpose of the hubs is to bridge the gap between the Project and the community in terms of sharing information from both parties so that a positive and sustainable relationship can exist</a:t>
            </a:r>
          </a:p>
        </p:txBody>
      </p:sp>
      <p:graphicFrame>
        <p:nvGraphicFramePr>
          <p:cNvPr id="9" name="Table 8"/>
          <p:cNvGraphicFramePr>
            <a:graphicFrameLocks noGrp="1"/>
          </p:cNvGraphicFramePr>
          <p:nvPr>
            <p:extLst>
              <p:ext uri="{D42A27DB-BD31-4B8C-83A1-F6EECF244321}">
                <p14:modId xmlns:p14="http://schemas.microsoft.com/office/powerpoint/2010/main" val="3564394056"/>
              </p:ext>
            </p:extLst>
          </p:nvPr>
        </p:nvGraphicFramePr>
        <p:xfrm>
          <a:off x="1952709" y="4462793"/>
          <a:ext cx="7191291" cy="2478763"/>
        </p:xfrm>
        <a:graphic>
          <a:graphicData uri="http://schemas.openxmlformats.org/drawingml/2006/table">
            <a:tbl>
              <a:tblPr firstRow="1" bandRow="1">
                <a:tableStyleId>{1E171933-4619-4E11-9A3F-F7608DF75F80}</a:tableStyleId>
              </a:tblPr>
              <a:tblGrid>
                <a:gridCol w="4005513">
                  <a:extLst>
                    <a:ext uri="{9D8B030D-6E8A-4147-A177-3AD203B41FA5}">
                      <a16:colId xmlns:a16="http://schemas.microsoft.com/office/drawing/2014/main" val="20000"/>
                    </a:ext>
                  </a:extLst>
                </a:gridCol>
                <a:gridCol w="3185778">
                  <a:extLst>
                    <a:ext uri="{9D8B030D-6E8A-4147-A177-3AD203B41FA5}">
                      <a16:colId xmlns:a16="http://schemas.microsoft.com/office/drawing/2014/main" val="20001"/>
                    </a:ext>
                  </a:extLst>
                </a:gridCol>
              </a:tblGrid>
              <a:tr h="3807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Nkangala District  :  </a:t>
                      </a:r>
                      <a:endParaRPr lang="en-ZA"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t>Feeder Area</a:t>
                      </a:r>
                      <a:endParaRPr lang="en-ZA" sz="1200" b="1" kern="1200" dirty="0">
                        <a:solidFill>
                          <a:schemeClr val="tx1"/>
                        </a:solidFill>
                        <a:latin typeface="+mn-lt"/>
                        <a:ea typeface="+mn-ea"/>
                        <a:cs typeface="+mn-cs"/>
                      </a:endParaRPr>
                    </a:p>
                  </a:txBody>
                  <a:tcPr/>
                </a:tc>
                <a:extLst>
                  <a:ext uri="{0D108BD9-81ED-4DB2-BD59-A6C34878D82A}">
                    <a16:rowId xmlns:a16="http://schemas.microsoft.com/office/drawing/2014/main" val="10000"/>
                  </a:ext>
                </a:extLst>
              </a:tr>
              <a:tr h="2014484">
                <a:tc>
                  <a:txBody>
                    <a:bodyPr/>
                    <a:lstStyle/>
                    <a:p>
                      <a:pPr marL="285750" indent="-285750">
                        <a:lnSpc>
                          <a:spcPct val="150000"/>
                        </a:lnSpc>
                        <a:buFont typeface="Wingdings" panose="05000000000000000000" pitchFamily="2" charset="2"/>
                        <a:buChar char="q"/>
                      </a:pPr>
                      <a:r>
                        <a:rPr lang="en-US" sz="1200" dirty="0" err="1"/>
                        <a:t>Emalahleni</a:t>
                      </a:r>
                      <a:r>
                        <a:rPr lang="en-US" sz="1200" dirty="0"/>
                        <a:t> (Witbank and </a:t>
                      </a:r>
                      <a:r>
                        <a:rPr lang="en-US" sz="1200" dirty="0" err="1"/>
                        <a:t>Phola</a:t>
                      </a:r>
                      <a:r>
                        <a:rPr lang="en-US" sz="1200" dirty="0"/>
                        <a:t>)</a:t>
                      </a:r>
                    </a:p>
                    <a:p>
                      <a:pPr marL="285750" indent="-285750">
                        <a:lnSpc>
                          <a:spcPct val="150000"/>
                        </a:lnSpc>
                        <a:buFont typeface="Wingdings" panose="05000000000000000000" pitchFamily="2" charset="2"/>
                        <a:buChar char="q"/>
                      </a:pPr>
                      <a:r>
                        <a:rPr lang="en-US" sz="1200" dirty="0"/>
                        <a:t>Victor Khanye : </a:t>
                      </a:r>
                      <a:r>
                        <a:rPr lang="en-US" sz="1200" dirty="0" err="1"/>
                        <a:t>Delmas</a:t>
                      </a:r>
                      <a:endParaRPr lang="en-US" sz="1200" dirty="0"/>
                    </a:p>
                    <a:p>
                      <a:pPr marL="285750" indent="-285750">
                        <a:lnSpc>
                          <a:spcPct val="150000"/>
                        </a:lnSpc>
                        <a:buFont typeface="Wingdings" panose="05000000000000000000" pitchFamily="2" charset="2"/>
                        <a:buChar char="q"/>
                      </a:pPr>
                      <a:r>
                        <a:rPr lang="en-US" sz="1200" dirty="0"/>
                        <a:t>Steve</a:t>
                      </a:r>
                      <a:r>
                        <a:rPr lang="en-US" sz="1200" baseline="0" dirty="0"/>
                        <a:t> </a:t>
                      </a:r>
                      <a:r>
                        <a:rPr lang="en-US" sz="1200" baseline="0" dirty="0" err="1"/>
                        <a:t>Tshwete</a:t>
                      </a:r>
                      <a:r>
                        <a:rPr lang="en-US" sz="1200" baseline="0" dirty="0"/>
                        <a:t> (Middelburg)</a:t>
                      </a:r>
                    </a:p>
                    <a:p>
                      <a:pPr marL="285750" indent="-285750">
                        <a:lnSpc>
                          <a:spcPct val="150000"/>
                        </a:lnSpc>
                        <a:buFont typeface="Wingdings" panose="05000000000000000000" pitchFamily="2" charset="2"/>
                        <a:buChar char="q"/>
                      </a:pPr>
                      <a:r>
                        <a:rPr lang="en-US" sz="1200" baseline="0" dirty="0" err="1"/>
                        <a:t>Emakhazeni</a:t>
                      </a:r>
                      <a:r>
                        <a:rPr lang="en-US" sz="1200" baseline="0" dirty="0"/>
                        <a:t> (Belfast)</a:t>
                      </a:r>
                    </a:p>
                    <a:p>
                      <a:pPr marL="285750" indent="-285750">
                        <a:lnSpc>
                          <a:spcPct val="150000"/>
                        </a:lnSpc>
                        <a:buFont typeface="Wingdings" panose="05000000000000000000" pitchFamily="2" charset="2"/>
                        <a:buChar char="q"/>
                      </a:pPr>
                      <a:r>
                        <a:rPr lang="en-US" sz="1200" baseline="0" dirty="0"/>
                        <a:t>Dr JS Moroka (</a:t>
                      </a:r>
                      <a:r>
                        <a:rPr lang="en-US" sz="1200" baseline="0" dirty="0" err="1"/>
                        <a:t>Siyabuswa</a:t>
                      </a:r>
                      <a:r>
                        <a:rPr lang="en-US" sz="1200" baseline="0" dirty="0"/>
                        <a:t>)</a:t>
                      </a:r>
                    </a:p>
                    <a:p>
                      <a:pPr marL="285750" indent="-285750">
                        <a:lnSpc>
                          <a:spcPct val="150000"/>
                        </a:lnSpc>
                        <a:buFont typeface="Wingdings" panose="05000000000000000000" pitchFamily="2" charset="2"/>
                        <a:buChar char="q"/>
                      </a:pPr>
                      <a:r>
                        <a:rPr lang="en-US" sz="1200" baseline="0" dirty="0" err="1"/>
                        <a:t>Thembisile</a:t>
                      </a:r>
                      <a:r>
                        <a:rPr lang="en-US" sz="1200" baseline="0" dirty="0"/>
                        <a:t> Hani (Kwaggafontein)</a:t>
                      </a:r>
                    </a:p>
                    <a:p>
                      <a:pPr marL="285750" indent="-285750">
                        <a:lnSpc>
                          <a:spcPct val="150000"/>
                        </a:lnSpc>
                        <a:buFont typeface="Wingdings" panose="05000000000000000000" pitchFamily="2" charset="2"/>
                        <a:buChar char="q"/>
                      </a:pPr>
                      <a:endParaRPr lang="en-ZA" dirty="0"/>
                    </a:p>
                  </a:txBody>
                  <a:tcPr/>
                </a:tc>
                <a:tc>
                  <a:txBody>
                    <a:bodyPr/>
                    <a:lstStyle/>
                    <a:p>
                      <a:pPr marL="285750" indent="-285750" algn="l" defTabSz="914400" rtl="0" eaLnBrk="1" latinLnBrk="0" hangingPunct="1">
                        <a:lnSpc>
                          <a:spcPct val="150000"/>
                        </a:lnSpc>
                        <a:buFont typeface="Wingdings" panose="05000000000000000000" pitchFamily="2" charset="2"/>
                        <a:buChar char="q"/>
                      </a:pPr>
                      <a:r>
                        <a:rPr lang="en-US" sz="1200" kern="1200" dirty="0"/>
                        <a:t>Tshwane</a:t>
                      </a:r>
                      <a:r>
                        <a:rPr lang="en-US" sz="1200" kern="1200" baseline="0" dirty="0"/>
                        <a:t> Region 7 (</a:t>
                      </a:r>
                      <a:r>
                        <a:rPr lang="en-US" sz="1200" kern="1200" baseline="0" dirty="0" err="1"/>
                        <a:t>Bronkorspruit</a:t>
                      </a:r>
                      <a:r>
                        <a:rPr lang="en-US" sz="1200" kern="1200" baseline="0" dirty="0"/>
                        <a:t>)</a:t>
                      </a:r>
                      <a:endParaRPr lang="en-US" sz="1200" kern="1200" dirty="0"/>
                    </a:p>
                    <a:p>
                      <a:pPr marL="0" indent="0" algn="l" defTabSz="914400" rtl="0" eaLnBrk="1" latinLnBrk="0" hangingPunct="1">
                        <a:lnSpc>
                          <a:spcPct val="150000"/>
                        </a:lnSpc>
                        <a:buFont typeface="Wingdings" panose="05000000000000000000" pitchFamily="2" charset="2"/>
                        <a:buNone/>
                      </a:pPr>
                      <a:endParaRPr lang="en-ZA" sz="1200" kern="1200" dirty="0"/>
                    </a:p>
                    <a:p>
                      <a:endParaRPr lang="en-ZA"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7161339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4450" name="Rectangle 2" hidden="1"/>
          <p:cNvGraphicFramePr>
            <a:graphicFrameLocks/>
          </p:cNvGraphicFramePr>
          <p:nvPr/>
        </p:nvGraphicFramePr>
        <p:xfrm>
          <a:off x="270" y="1"/>
          <a:ext cx="161974" cy="161974"/>
        </p:xfrm>
        <a:graphic>
          <a:graphicData uri="http://schemas.openxmlformats.org/presentationml/2006/ole">
            <mc:AlternateContent xmlns:mc="http://schemas.openxmlformats.org/markup-compatibility/2006">
              <mc:Choice xmlns:v="urn:schemas-microsoft-com:vml" Requires="v">
                <p:oleObj spid="_x0000_s6153" name="think-cell Slide" r:id="rId4" imgW="0" imgH="0" progId="TCLayout.ActiveDocument.1">
                  <p:embed/>
                </p:oleObj>
              </mc:Choice>
              <mc:Fallback>
                <p:oleObj name="think-cell Slide" r:id="rId4" imgW="0" imgH="0" progId="TCLayout.ActiveDocument.1">
                  <p:embed/>
                  <p:pic>
                    <p:nvPicPr>
                      <p:cNvPr id="10445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gray">
                      <a:xfrm>
                        <a:off x="270" y="1"/>
                        <a:ext cx="161974"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8" name="Group 27"/>
          <p:cNvGrpSpPr/>
          <p:nvPr/>
        </p:nvGrpSpPr>
        <p:grpSpPr>
          <a:xfrm>
            <a:off x="0" y="1091233"/>
            <a:ext cx="9144000" cy="601662"/>
            <a:chOff x="0" y="1208088"/>
            <a:chExt cx="8961438" cy="601662"/>
          </a:xfrm>
        </p:grpSpPr>
        <p:sp>
          <p:nvSpPr>
            <p:cNvPr id="29" name="Rectangle 28"/>
            <p:cNvSpPr>
              <a:spLocks/>
            </p:cNvSpPr>
            <p:nvPr/>
          </p:nvSpPr>
          <p:spPr>
            <a:xfrm>
              <a:off x="0" y="1208088"/>
              <a:ext cx="8961438" cy="601662"/>
            </a:xfrm>
            <a:prstGeom prst="rect">
              <a:avLst/>
            </a:prstGeom>
            <a:gradFill>
              <a:gsLst>
                <a:gs pos="0">
                  <a:schemeClr val="accent6">
                    <a:lumMod val="20000"/>
                    <a:lumOff val="80000"/>
                  </a:schemeClr>
                </a:gs>
                <a:gs pos="100000">
                  <a:schemeClr val="bg1">
                    <a:alpha val="0"/>
                  </a:schemeClr>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endParaRPr lang="en-US" sz="1600" dirty="0">
                <a:solidFill>
                  <a:srgbClr val="003896"/>
                </a:solidFill>
              </a:endParaRPr>
            </a:p>
          </p:txBody>
        </p:sp>
        <p:sp>
          <p:nvSpPr>
            <p:cNvPr id="30" name="Line 6"/>
            <p:cNvSpPr>
              <a:spLocks noChangeShapeType="1"/>
            </p:cNvSpPr>
            <p:nvPr/>
          </p:nvSpPr>
          <p:spPr bwMode="gray">
            <a:xfrm>
              <a:off x="0" y="1208088"/>
              <a:ext cx="8961438"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1600" dirty="0">
                <a:solidFill>
                  <a:srgbClr val="003896"/>
                </a:solidFill>
              </a:endParaRPr>
            </a:p>
          </p:txBody>
        </p:sp>
      </p:grpSp>
      <p:sp>
        <p:nvSpPr>
          <p:cNvPr id="104463" name="Rectangle 15"/>
          <p:cNvSpPr>
            <a:spLocks noChangeArrowheads="1"/>
          </p:cNvSpPr>
          <p:nvPr/>
        </p:nvSpPr>
        <p:spPr bwMode="gray">
          <a:xfrm>
            <a:off x="8384070" y="1392065"/>
            <a:ext cx="759661" cy="4151407"/>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3462" tIns="73462" rIns="73462" bIns="73462" anchor="ctr"/>
          <a:lstStyle/>
          <a:p>
            <a:pPr eaLnBrk="0" fontAlgn="base" hangingPunct="0">
              <a:spcBef>
                <a:spcPct val="0"/>
              </a:spcBef>
              <a:spcAft>
                <a:spcPct val="0"/>
              </a:spcAft>
            </a:pPr>
            <a:endParaRPr lang="en-US" sz="1632" dirty="0">
              <a:solidFill>
                <a:srgbClr val="003896"/>
              </a:solidFill>
            </a:endParaRPr>
          </a:p>
        </p:txBody>
      </p:sp>
      <p:pic>
        <p:nvPicPr>
          <p:cNvPr id="19" name="Picture 30" descr="Untitled-3"/>
          <p:cNvPicPr>
            <a:picLocks noChangeAspect="1" noChangeArrowheads="1"/>
          </p:cNvPicPr>
          <p:nvPr/>
        </p:nvPicPr>
        <p:blipFill>
          <a:blip r:embed="rId5" cstate="email">
            <a:extLst>
              <a:ext uri="{28A0092B-C50C-407E-A947-70E740481C1C}">
                <a14:useLocalDpi xmlns:a14="http://schemas.microsoft.com/office/drawing/2010/main"/>
              </a:ext>
            </a:extLst>
          </a:blip>
          <a:srcRect r="4314"/>
          <a:stretch>
            <a:fillRect/>
          </a:stretch>
        </p:blipFill>
        <p:spPr bwMode="gray">
          <a:xfrm>
            <a:off x="6246006" y="2617523"/>
            <a:ext cx="2896104" cy="209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2943347" y="3306604"/>
            <a:ext cx="5066562" cy="698110"/>
            <a:chOff x="2943347" y="1669040"/>
            <a:chExt cx="5066562" cy="698110"/>
          </a:xfrm>
        </p:grpSpPr>
        <p:sp>
          <p:nvSpPr>
            <p:cNvPr id="21" name="AgendaHighlight"/>
            <p:cNvSpPr>
              <a:spLocks noChangeArrowheads="1"/>
            </p:cNvSpPr>
            <p:nvPr/>
          </p:nvSpPr>
          <p:spPr bwMode="gray">
            <a:xfrm>
              <a:off x="2943347" y="1669040"/>
              <a:ext cx="5066562" cy="69811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en-US" sz="1632" dirty="0">
                <a:solidFill>
                  <a:srgbClr val="003896"/>
                </a:solidFill>
              </a:endParaRPr>
            </a:p>
          </p:txBody>
        </p:sp>
        <p:sp>
          <p:nvSpPr>
            <p:cNvPr id="22" name="AgendaText"/>
            <p:cNvSpPr>
              <a:spLocks noChangeArrowheads="1"/>
            </p:cNvSpPr>
            <p:nvPr/>
          </p:nvSpPr>
          <p:spPr bwMode="gray">
            <a:xfrm>
              <a:off x="3160393" y="1876742"/>
              <a:ext cx="2467022" cy="282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defTabSz="877888">
                <a:defRPr sz="2400">
                  <a:solidFill>
                    <a:schemeClr val="tx1"/>
                  </a:solidFill>
                  <a:latin typeface="Arial" charset="0"/>
                </a:defRPr>
              </a:lvl1pPr>
              <a:lvl2pPr marL="742950" indent="-285750" defTabSz="877888">
                <a:defRPr sz="2400">
                  <a:solidFill>
                    <a:schemeClr val="tx1"/>
                  </a:solidFill>
                  <a:latin typeface="Arial" charset="0"/>
                </a:defRPr>
              </a:lvl2pPr>
              <a:lvl3pPr marL="1143000" indent="-228600" defTabSz="877888">
                <a:defRPr sz="2400">
                  <a:solidFill>
                    <a:schemeClr val="tx1"/>
                  </a:solidFill>
                  <a:latin typeface="Arial" charset="0"/>
                </a:defRPr>
              </a:lvl3pPr>
              <a:lvl4pPr marL="1600200" indent="-228600" defTabSz="877888">
                <a:defRPr sz="2400">
                  <a:solidFill>
                    <a:schemeClr val="tx1"/>
                  </a:solidFill>
                  <a:latin typeface="Arial" charset="0"/>
                </a:defRPr>
              </a:lvl4pPr>
              <a:lvl5pPr marL="2057400" indent="-228600" defTabSz="877888">
                <a:defRPr sz="2400">
                  <a:solidFill>
                    <a:schemeClr val="tx1"/>
                  </a:solidFill>
                  <a:latin typeface="Arial" charset="0"/>
                </a:defRPr>
              </a:lvl5pPr>
              <a:lvl6pPr marL="2514600" indent="-228600" defTabSz="877888" fontAlgn="base">
                <a:spcBef>
                  <a:spcPct val="0"/>
                </a:spcBef>
                <a:spcAft>
                  <a:spcPct val="0"/>
                </a:spcAft>
                <a:defRPr sz="2400">
                  <a:solidFill>
                    <a:schemeClr val="tx1"/>
                  </a:solidFill>
                  <a:latin typeface="Arial" charset="0"/>
                </a:defRPr>
              </a:lvl6pPr>
              <a:lvl7pPr marL="2971800" indent="-228600" defTabSz="877888" fontAlgn="base">
                <a:spcBef>
                  <a:spcPct val="0"/>
                </a:spcBef>
                <a:spcAft>
                  <a:spcPct val="0"/>
                </a:spcAft>
                <a:defRPr sz="2400">
                  <a:solidFill>
                    <a:schemeClr val="tx1"/>
                  </a:solidFill>
                  <a:latin typeface="Arial" charset="0"/>
                </a:defRPr>
              </a:lvl7pPr>
              <a:lvl8pPr marL="3429000" indent="-228600" defTabSz="877888" fontAlgn="base">
                <a:spcBef>
                  <a:spcPct val="0"/>
                </a:spcBef>
                <a:spcAft>
                  <a:spcPct val="0"/>
                </a:spcAft>
                <a:defRPr sz="2400">
                  <a:solidFill>
                    <a:schemeClr val="tx1"/>
                  </a:solidFill>
                  <a:latin typeface="Arial" charset="0"/>
                </a:defRPr>
              </a:lvl8pPr>
              <a:lvl9pPr marL="3886200" indent="-228600" defTabSz="877888" fontAlgn="base">
                <a:spcBef>
                  <a:spcPct val="0"/>
                </a:spcBef>
                <a:spcAft>
                  <a:spcPct val="0"/>
                </a:spcAft>
                <a:defRPr sz="2400">
                  <a:solidFill>
                    <a:schemeClr val="tx1"/>
                  </a:solidFill>
                  <a:latin typeface="Arial" charset="0"/>
                </a:defRPr>
              </a:lvl9pPr>
            </a:lstStyle>
            <a:p>
              <a:pPr eaLnBrk="0" fontAlgn="base" hangingPunct="0">
                <a:spcBef>
                  <a:spcPct val="0"/>
                </a:spcBef>
                <a:spcAft>
                  <a:spcPct val="0"/>
                </a:spcAft>
                <a:buClr>
                  <a:srgbClr val="FFFFFF"/>
                </a:buClr>
                <a:buSzPct val="120000"/>
              </a:pPr>
              <a:r>
                <a:rPr lang="en-US" sz="1837" b="1" dirty="0">
                  <a:solidFill>
                    <a:srgbClr val="FFFFFF"/>
                  </a:solidFill>
                  <a:cs typeface="Arial" charset="0"/>
                </a:rPr>
                <a:t>Company Experience </a:t>
              </a:r>
            </a:p>
          </p:txBody>
        </p:sp>
      </p:grpSp>
    </p:spTree>
    <p:extLst>
      <p:ext uri="{BB962C8B-B14F-4D97-AF65-F5344CB8AC3E}">
        <p14:creationId xmlns:p14="http://schemas.microsoft.com/office/powerpoint/2010/main" val="317660187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C3C29-077B-4CCB-9BF2-22FE158F5D66}"/>
              </a:ext>
            </a:extLst>
          </p:cNvPr>
          <p:cNvSpPr>
            <a:spLocks noGrp="1"/>
          </p:cNvSpPr>
          <p:nvPr>
            <p:ph type="title"/>
          </p:nvPr>
        </p:nvSpPr>
        <p:spPr>
          <a:xfrm>
            <a:off x="437383" y="76102"/>
            <a:ext cx="6519862" cy="666750"/>
          </a:xfrm>
        </p:spPr>
        <p:txBody>
          <a:bodyPr/>
          <a:lstStyle/>
          <a:p>
            <a:br>
              <a:rPr lang="en-ZA" sz="1800" b="1" dirty="0">
                <a:effectLst/>
                <a:latin typeface="Calibri" panose="020F0502020204030204" pitchFamily="34" charset="0"/>
                <a:ea typeface="Calibri" panose="020F0502020204030204" pitchFamily="34" charset="0"/>
                <a:cs typeface="Arial" panose="020B0604020202020204" pitchFamily="34" charset="0"/>
              </a:rPr>
            </a:br>
            <a:r>
              <a:rPr lang="en-ZA" sz="1800" b="1" dirty="0">
                <a:effectLst/>
                <a:latin typeface="Calibri" panose="020F0502020204030204" pitchFamily="34" charset="0"/>
                <a:ea typeface="Calibri" panose="020F0502020204030204" pitchFamily="34" charset="0"/>
                <a:cs typeface="Arial" panose="020B0604020202020204" pitchFamily="34" charset="0"/>
              </a:rPr>
              <a:t>Submit a company profile that indicates list of similar work previously done with reference letter/s from the previous clients</a:t>
            </a:r>
            <a:br>
              <a:rPr lang="en-ZA" sz="1800" dirty="0">
                <a:effectLst/>
                <a:latin typeface="Calibri" panose="020F0502020204030204" pitchFamily="34" charset="0"/>
                <a:ea typeface="Calibri" panose="020F0502020204030204" pitchFamily="34" charset="0"/>
                <a:cs typeface="Times New Roman" panose="02020603050405020304" pitchFamily="18" charset="0"/>
              </a:rPr>
            </a:br>
            <a:endParaRPr lang="en-ZA" dirty="0"/>
          </a:p>
        </p:txBody>
      </p:sp>
      <p:sp>
        <p:nvSpPr>
          <p:cNvPr id="3" name="Date Placeholder 2">
            <a:extLst>
              <a:ext uri="{FF2B5EF4-FFF2-40B4-BE49-F238E27FC236}">
                <a16:creationId xmlns:a16="http://schemas.microsoft.com/office/drawing/2014/main" id="{CEFAC71F-84AB-4218-B27A-D5DD1CAE3787}"/>
              </a:ext>
            </a:extLst>
          </p:cNvPr>
          <p:cNvSpPr>
            <a:spLocks noGrp="1"/>
          </p:cNvSpPr>
          <p:nvPr>
            <p:ph type="dt" sz="half" idx="10"/>
          </p:nvPr>
        </p:nvSpPr>
        <p:spPr/>
        <p:txBody>
          <a:bodyPr/>
          <a:lstStyle/>
          <a:p>
            <a:pPr>
              <a:defRPr/>
            </a:pPr>
            <a:endParaRPr lang="en-ZA" dirty="0"/>
          </a:p>
        </p:txBody>
      </p:sp>
      <p:sp>
        <p:nvSpPr>
          <p:cNvPr id="4" name="Slide Number Placeholder 3">
            <a:extLst>
              <a:ext uri="{FF2B5EF4-FFF2-40B4-BE49-F238E27FC236}">
                <a16:creationId xmlns:a16="http://schemas.microsoft.com/office/drawing/2014/main" id="{D8DBDA8C-38CD-4602-AA09-43CD1548AADC}"/>
              </a:ext>
            </a:extLst>
          </p:cNvPr>
          <p:cNvSpPr>
            <a:spLocks noGrp="1"/>
          </p:cNvSpPr>
          <p:nvPr>
            <p:ph type="sldNum" sz="quarter" idx="12"/>
          </p:nvPr>
        </p:nvSpPr>
        <p:spPr/>
        <p:txBody>
          <a:bodyPr/>
          <a:lstStyle/>
          <a:p>
            <a:pPr>
              <a:defRPr/>
            </a:pPr>
            <a:fld id="{8F280F71-9C73-4664-8A6C-5FCF97C5504F}" type="slidenum">
              <a:rPr lang="en-ZA" smtClean="0"/>
              <a:pPr>
                <a:defRPr/>
              </a:pPr>
              <a:t>5</a:t>
            </a:fld>
            <a:endParaRPr lang="en-ZA" dirty="0"/>
          </a:p>
        </p:txBody>
      </p:sp>
      <p:graphicFrame>
        <p:nvGraphicFramePr>
          <p:cNvPr id="5" name="Table 4">
            <a:extLst>
              <a:ext uri="{FF2B5EF4-FFF2-40B4-BE49-F238E27FC236}">
                <a16:creationId xmlns:a16="http://schemas.microsoft.com/office/drawing/2014/main" id="{C9332AA9-25C9-4D08-BC40-493472734FE9}"/>
              </a:ext>
            </a:extLst>
          </p:cNvPr>
          <p:cNvGraphicFramePr>
            <a:graphicFrameLocks noGrp="1"/>
          </p:cNvGraphicFramePr>
          <p:nvPr>
            <p:extLst>
              <p:ext uri="{D42A27DB-BD31-4B8C-83A1-F6EECF244321}">
                <p14:modId xmlns:p14="http://schemas.microsoft.com/office/powerpoint/2010/main" val="784235346"/>
              </p:ext>
            </p:extLst>
          </p:nvPr>
        </p:nvGraphicFramePr>
        <p:xfrm>
          <a:off x="457200" y="1196752"/>
          <a:ext cx="8435280" cy="5040559"/>
        </p:xfrm>
        <a:graphic>
          <a:graphicData uri="http://schemas.openxmlformats.org/drawingml/2006/table">
            <a:tbl>
              <a:tblPr firstRow="1" firstCol="1" bandRow="1"/>
              <a:tblGrid>
                <a:gridCol w="6285042">
                  <a:extLst>
                    <a:ext uri="{9D8B030D-6E8A-4147-A177-3AD203B41FA5}">
                      <a16:colId xmlns:a16="http://schemas.microsoft.com/office/drawing/2014/main" val="3363860235"/>
                    </a:ext>
                  </a:extLst>
                </a:gridCol>
                <a:gridCol w="2150238">
                  <a:extLst>
                    <a:ext uri="{9D8B030D-6E8A-4147-A177-3AD203B41FA5}">
                      <a16:colId xmlns:a16="http://schemas.microsoft.com/office/drawing/2014/main" val="2350275806"/>
                    </a:ext>
                  </a:extLst>
                </a:gridCol>
              </a:tblGrid>
              <a:tr h="359783">
                <a:tc>
                  <a:txBody>
                    <a:bodyPr/>
                    <a:lstStyle/>
                    <a:p>
                      <a:r>
                        <a:rPr lang="en-ZA" sz="1400" b="1" dirty="0">
                          <a:effectLst/>
                          <a:latin typeface="Calibri" panose="020F0502020204030204" pitchFamily="34" charset="0"/>
                          <a:ea typeface="Times New Roman" panose="02020603050405020304" pitchFamily="18" charset="0"/>
                          <a:cs typeface="Times New Roman" panose="02020603050405020304" pitchFamily="18" charset="0"/>
                        </a:rPr>
                        <a:t>Description of criteria</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r>
                        <a:rPr lang="en-ZA"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Weight</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extLst>
                  <a:ext uri="{0D108BD9-81ED-4DB2-BD59-A6C34878D82A}">
                    <a16:rowId xmlns:a16="http://schemas.microsoft.com/office/drawing/2014/main" val="1808107950"/>
                  </a:ext>
                </a:extLst>
              </a:tr>
              <a:tr h="449728">
                <a:tc>
                  <a:txBody>
                    <a:bodyPr/>
                    <a:lstStyle/>
                    <a:p>
                      <a:r>
                        <a:rPr lang="en-ZA"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5 years’ experience Information Management </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9315179"/>
                  </a:ext>
                </a:extLst>
              </a:tr>
              <a:tr h="359783">
                <a:tc>
                  <a:txBody>
                    <a:bodyPr/>
                    <a:lstStyle/>
                    <a:p>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1-12 months </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95124335"/>
                  </a:ext>
                </a:extLst>
              </a:tr>
              <a:tr h="359783">
                <a:tc>
                  <a:txBody>
                    <a:bodyPr/>
                    <a:lstStyle/>
                    <a:p>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13-24 months </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19101816"/>
                  </a:ext>
                </a:extLst>
              </a:tr>
              <a:tr h="359783">
                <a:tc>
                  <a:txBody>
                    <a:bodyPr/>
                    <a:lstStyle/>
                    <a:p>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25–36 months </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47307129"/>
                  </a:ext>
                </a:extLst>
              </a:tr>
              <a:tr h="359783">
                <a:tc>
                  <a:txBody>
                    <a:bodyPr/>
                    <a:lstStyle/>
                    <a:p>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37-48 months </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91593849"/>
                  </a:ext>
                </a:extLst>
              </a:tr>
              <a:tr h="359783">
                <a:tc>
                  <a:txBody>
                    <a:bodyPr/>
                    <a:lstStyle/>
                    <a:p>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49-60 months</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38970307"/>
                  </a:ext>
                </a:extLst>
              </a:tr>
              <a:tr h="633218">
                <a:tc>
                  <a:txBody>
                    <a:bodyPr/>
                    <a:lstStyle/>
                    <a:p>
                      <a:r>
                        <a:rPr lang="en-ZA"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years’ experience with Communication and Stakeholder Management</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962833"/>
                  </a:ext>
                </a:extLst>
              </a:tr>
              <a:tr h="359783">
                <a:tc>
                  <a:txBody>
                    <a:bodyPr/>
                    <a:lstStyle/>
                    <a:p>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1-12 months </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5619607"/>
                  </a:ext>
                </a:extLst>
              </a:tr>
              <a:tr h="359783">
                <a:tc>
                  <a:txBody>
                    <a:bodyPr/>
                    <a:lstStyle/>
                    <a:p>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13-24 months </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14238133"/>
                  </a:ext>
                </a:extLst>
              </a:tr>
              <a:tr h="359783">
                <a:tc>
                  <a:txBody>
                    <a:bodyPr/>
                    <a:lstStyle/>
                    <a:p>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25–36 months </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72022681"/>
                  </a:ext>
                </a:extLst>
              </a:tr>
              <a:tr h="359783">
                <a:tc>
                  <a:txBody>
                    <a:bodyPr/>
                    <a:lstStyle/>
                    <a:p>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37-48 months </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58242814"/>
                  </a:ext>
                </a:extLst>
              </a:tr>
              <a:tr h="359783">
                <a:tc>
                  <a:txBody>
                    <a:bodyPr/>
                    <a:lstStyle/>
                    <a:p>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49-60 months</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15390214"/>
                  </a:ext>
                </a:extLst>
              </a:tr>
            </a:tbl>
          </a:graphicData>
        </a:graphic>
      </p:graphicFrame>
    </p:spTree>
    <p:extLst>
      <p:ext uri="{BB962C8B-B14F-4D97-AF65-F5344CB8AC3E}">
        <p14:creationId xmlns:p14="http://schemas.microsoft.com/office/powerpoint/2010/main" val="3140928867"/>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4450" name="Rectangle 2" hidden="1"/>
          <p:cNvGraphicFramePr>
            <a:graphicFrameLocks/>
          </p:cNvGraphicFramePr>
          <p:nvPr/>
        </p:nvGraphicFramePr>
        <p:xfrm>
          <a:off x="270" y="1"/>
          <a:ext cx="161974" cy="161974"/>
        </p:xfrm>
        <a:graphic>
          <a:graphicData uri="http://schemas.openxmlformats.org/presentationml/2006/ole">
            <mc:AlternateContent xmlns:mc="http://schemas.openxmlformats.org/markup-compatibility/2006">
              <mc:Choice xmlns:v="urn:schemas-microsoft-com:vml" Requires="v">
                <p:oleObj spid="_x0000_s9224" name="think-cell Slide" r:id="rId4" imgW="0" imgH="0" progId="TCLayout.ActiveDocument.1">
                  <p:embed/>
                </p:oleObj>
              </mc:Choice>
              <mc:Fallback>
                <p:oleObj name="think-cell Slide" r:id="rId4" imgW="0" imgH="0" progId="TCLayout.ActiveDocument.1">
                  <p:embed/>
                  <p:pic>
                    <p:nvPicPr>
                      <p:cNvPr id="10445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gray">
                      <a:xfrm>
                        <a:off x="270" y="1"/>
                        <a:ext cx="161974"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8" name="Group 27"/>
          <p:cNvGrpSpPr/>
          <p:nvPr/>
        </p:nvGrpSpPr>
        <p:grpSpPr>
          <a:xfrm>
            <a:off x="0" y="1091233"/>
            <a:ext cx="9144000" cy="601662"/>
            <a:chOff x="0" y="1208088"/>
            <a:chExt cx="8961438" cy="601662"/>
          </a:xfrm>
        </p:grpSpPr>
        <p:sp>
          <p:nvSpPr>
            <p:cNvPr id="29" name="Rectangle 28"/>
            <p:cNvSpPr>
              <a:spLocks/>
            </p:cNvSpPr>
            <p:nvPr/>
          </p:nvSpPr>
          <p:spPr>
            <a:xfrm>
              <a:off x="0" y="1208088"/>
              <a:ext cx="8961438" cy="601662"/>
            </a:xfrm>
            <a:prstGeom prst="rect">
              <a:avLst/>
            </a:prstGeom>
            <a:gradFill>
              <a:gsLst>
                <a:gs pos="0">
                  <a:schemeClr val="accent6">
                    <a:lumMod val="20000"/>
                    <a:lumOff val="80000"/>
                  </a:schemeClr>
                </a:gs>
                <a:gs pos="100000">
                  <a:schemeClr val="bg1">
                    <a:alpha val="0"/>
                  </a:schemeClr>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endParaRPr lang="en-US" sz="1600" dirty="0">
                <a:solidFill>
                  <a:srgbClr val="003896"/>
                </a:solidFill>
              </a:endParaRPr>
            </a:p>
          </p:txBody>
        </p:sp>
        <p:sp>
          <p:nvSpPr>
            <p:cNvPr id="30" name="Line 6"/>
            <p:cNvSpPr>
              <a:spLocks noChangeShapeType="1"/>
            </p:cNvSpPr>
            <p:nvPr/>
          </p:nvSpPr>
          <p:spPr bwMode="gray">
            <a:xfrm>
              <a:off x="0" y="1208088"/>
              <a:ext cx="8961438"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1600" dirty="0">
                <a:solidFill>
                  <a:srgbClr val="003896"/>
                </a:solidFill>
              </a:endParaRPr>
            </a:p>
          </p:txBody>
        </p:sp>
      </p:grpSp>
      <p:sp>
        <p:nvSpPr>
          <p:cNvPr id="104463" name="Rectangle 15"/>
          <p:cNvSpPr>
            <a:spLocks noChangeArrowheads="1"/>
          </p:cNvSpPr>
          <p:nvPr/>
        </p:nvSpPr>
        <p:spPr bwMode="gray">
          <a:xfrm>
            <a:off x="8384070" y="1392065"/>
            <a:ext cx="759661" cy="4151407"/>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3462" tIns="73462" rIns="73462" bIns="73462" anchor="ctr"/>
          <a:lstStyle/>
          <a:p>
            <a:pPr eaLnBrk="0" fontAlgn="base" hangingPunct="0">
              <a:spcBef>
                <a:spcPct val="0"/>
              </a:spcBef>
              <a:spcAft>
                <a:spcPct val="0"/>
              </a:spcAft>
            </a:pPr>
            <a:endParaRPr lang="en-US" sz="1632" dirty="0">
              <a:solidFill>
                <a:srgbClr val="003896"/>
              </a:solidFill>
            </a:endParaRPr>
          </a:p>
        </p:txBody>
      </p:sp>
      <p:pic>
        <p:nvPicPr>
          <p:cNvPr id="19" name="Picture 30" descr="Untitled-3"/>
          <p:cNvPicPr>
            <a:picLocks noChangeAspect="1" noChangeArrowheads="1"/>
          </p:cNvPicPr>
          <p:nvPr/>
        </p:nvPicPr>
        <p:blipFill>
          <a:blip r:embed="rId5" cstate="email">
            <a:extLst>
              <a:ext uri="{28A0092B-C50C-407E-A947-70E740481C1C}">
                <a14:useLocalDpi xmlns:a14="http://schemas.microsoft.com/office/drawing/2010/main"/>
              </a:ext>
            </a:extLst>
          </a:blip>
          <a:srcRect r="4314"/>
          <a:stretch>
            <a:fillRect/>
          </a:stretch>
        </p:blipFill>
        <p:spPr bwMode="gray">
          <a:xfrm>
            <a:off x="6246006" y="2617523"/>
            <a:ext cx="2896104" cy="209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2943347" y="3306604"/>
            <a:ext cx="5066562" cy="698110"/>
            <a:chOff x="2943347" y="1669040"/>
            <a:chExt cx="5066562" cy="698110"/>
          </a:xfrm>
        </p:grpSpPr>
        <p:sp>
          <p:nvSpPr>
            <p:cNvPr id="21" name="AgendaHighlight"/>
            <p:cNvSpPr>
              <a:spLocks noChangeArrowheads="1"/>
            </p:cNvSpPr>
            <p:nvPr/>
          </p:nvSpPr>
          <p:spPr bwMode="gray">
            <a:xfrm>
              <a:off x="2943347" y="1669040"/>
              <a:ext cx="5066562" cy="69811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en-US" sz="1632" dirty="0">
                <a:solidFill>
                  <a:srgbClr val="003896"/>
                </a:solidFill>
              </a:endParaRPr>
            </a:p>
          </p:txBody>
        </p:sp>
        <p:sp>
          <p:nvSpPr>
            <p:cNvPr id="22" name="AgendaText"/>
            <p:cNvSpPr>
              <a:spLocks noChangeArrowheads="1"/>
            </p:cNvSpPr>
            <p:nvPr/>
          </p:nvSpPr>
          <p:spPr bwMode="gray">
            <a:xfrm>
              <a:off x="3160393" y="1876742"/>
              <a:ext cx="2834109" cy="282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defTabSz="877888">
                <a:defRPr sz="2400">
                  <a:solidFill>
                    <a:schemeClr val="tx1"/>
                  </a:solidFill>
                  <a:latin typeface="Arial" charset="0"/>
                </a:defRPr>
              </a:lvl1pPr>
              <a:lvl2pPr marL="742950" indent="-285750" defTabSz="877888">
                <a:defRPr sz="2400">
                  <a:solidFill>
                    <a:schemeClr val="tx1"/>
                  </a:solidFill>
                  <a:latin typeface="Arial" charset="0"/>
                </a:defRPr>
              </a:lvl2pPr>
              <a:lvl3pPr marL="1143000" indent="-228600" defTabSz="877888">
                <a:defRPr sz="2400">
                  <a:solidFill>
                    <a:schemeClr val="tx1"/>
                  </a:solidFill>
                  <a:latin typeface="Arial" charset="0"/>
                </a:defRPr>
              </a:lvl3pPr>
              <a:lvl4pPr marL="1600200" indent="-228600" defTabSz="877888">
                <a:defRPr sz="2400">
                  <a:solidFill>
                    <a:schemeClr val="tx1"/>
                  </a:solidFill>
                  <a:latin typeface="Arial" charset="0"/>
                </a:defRPr>
              </a:lvl4pPr>
              <a:lvl5pPr marL="2057400" indent="-228600" defTabSz="877888">
                <a:defRPr sz="2400">
                  <a:solidFill>
                    <a:schemeClr val="tx1"/>
                  </a:solidFill>
                  <a:latin typeface="Arial" charset="0"/>
                </a:defRPr>
              </a:lvl5pPr>
              <a:lvl6pPr marL="2514600" indent="-228600" defTabSz="877888" fontAlgn="base">
                <a:spcBef>
                  <a:spcPct val="0"/>
                </a:spcBef>
                <a:spcAft>
                  <a:spcPct val="0"/>
                </a:spcAft>
                <a:defRPr sz="2400">
                  <a:solidFill>
                    <a:schemeClr val="tx1"/>
                  </a:solidFill>
                  <a:latin typeface="Arial" charset="0"/>
                </a:defRPr>
              </a:lvl6pPr>
              <a:lvl7pPr marL="2971800" indent="-228600" defTabSz="877888" fontAlgn="base">
                <a:spcBef>
                  <a:spcPct val="0"/>
                </a:spcBef>
                <a:spcAft>
                  <a:spcPct val="0"/>
                </a:spcAft>
                <a:defRPr sz="2400">
                  <a:solidFill>
                    <a:schemeClr val="tx1"/>
                  </a:solidFill>
                  <a:latin typeface="Arial" charset="0"/>
                </a:defRPr>
              </a:lvl7pPr>
              <a:lvl8pPr marL="3429000" indent="-228600" defTabSz="877888" fontAlgn="base">
                <a:spcBef>
                  <a:spcPct val="0"/>
                </a:spcBef>
                <a:spcAft>
                  <a:spcPct val="0"/>
                </a:spcAft>
                <a:defRPr sz="2400">
                  <a:solidFill>
                    <a:schemeClr val="tx1"/>
                  </a:solidFill>
                  <a:latin typeface="Arial" charset="0"/>
                </a:defRPr>
              </a:lvl8pPr>
              <a:lvl9pPr marL="3886200" indent="-228600" defTabSz="877888" fontAlgn="base">
                <a:spcBef>
                  <a:spcPct val="0"/>
                </a:spcBef>
                <a:spcAft>
                  <a:spcPct val="0"/>
                </a:spcAft>
                <a:defRPr sz="2400">
                  <a:solidFill>
                    <a:schemeClr val="tx1"/>
                  </a:solidFill>
                  <a:latin typeface="Arial" charset="0"/>
                </a:defRPr>
              </a:lvl9pPr>
            </a:lstStyle>
            <a:p>
              <a:pPr eaLnBrk="0" fontAlgn="base" hangingPunct="0">
                <a:spcBef>
                  <a:spcPct val="0"/>
                </a:spcBef>
                <a:spcAft>
                  <a:spcPct val="0"/>
                </a:spcAft>
                <a:buClr>
                  <a:srgbClr val="FFFFFF"/>
                </a:buClr>
                <a:buSzPct val="120000"/>
              </a:pPr>
              <a:r>
                <a:rPr lang="en-US" sz="1837" b="1" dirty="0">
                  <a:solidFill>
                    <a:srgbClr val="FFFFFF"/>
                  </a:solidFill>
                  <a:cs typeface="Arial" charset="0"/>
                </a:rPr>
                <a:t>Management Experience </a:t>
              </a:r>
            </a:p>
          </p:txBody>
        </p:sp>
      </p:grpSp>
    </p:spTree>
    <p:extLst>
      <p:ext uri="{BB962C8B-B14F-4D97-AF65-F5344CB8AC3E}">
        <p14:creationId xmlns:p14="http://schemas.microsoft.com/office/powerpoint/2010/main" val="351303332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5B84D-A6B2-4F07-919B-B28F92498F6D}"/>
              </a:ext>
            </a:extLst>
          </p:cNvPr>
          <p:cNvSpPr>
            <a:spLocks noGrp="1"/>
          </p:cNvSpPr>
          <p:nvPr>
            <p:ph type="title"/>
          </p:nvPr>
        </p:nvSpPr>
        <p:spPr/>
        <p:txBody>
          <a:bodyPr/>
          <a:lstStyle/>
          <a:p>
            <a:br>
              <a:rPr lang="en-GB" sz="1800" b="1" dirty="0">
                <a:effectLst/>
                <a:latin typeface="Arial" panose="020B0604020202020204" pitchFamily="34" charset="0"/>
                <a:ea typeface="Times New Roman" panose="02020603050405020304" pitchFamily="18" charset="0"/>
                <a:cs typeface="Arial" panose="020B0604020202020204" pitchFamily="34" charset="0"/>
              </a:rPr>
            </a:br>
            <a:r>
              <a:rPr lang="en-GB" sz="1800" b="1" dirty="0">
                <a:effectLst/>
                <a:latin typeface="Arial" panose="020B0604020202020204" pitchFamily="34" charset="0"/>
                <a:ea typeface="Times New Roman" panose="02020603050405020304" pitchFamily="18" charset="0"/>
                <a:cs typeface="Arial" panose="020B0604020202020204" pitchFamily="34" charset="0"/>
              </a:rPr>
              <a:t>Submit detailed CV’s with detailed experience and proof of qualifications </a:t>
            </a:r>
            <a:br>
              <a:rPr lang="en-ZA" sz="1800" dirty="0">
                <a:effectLst/>
                <a:latin typeface="Arial" panose="020B0604020202020204" pitchFamily="34" charset="0"/>
                <a:ea typeface="Times New Roman" panose="02020603050405020304" pitchFamily="18" charset="0"/>
                <a:cs typeface="Times New Roman" panose="02020603050405020304" pitchFamily="18" charset="0"/>
              </a:rPr>
            </a:br>
            <a:endParaRPr lang="en-ZA" dirty="0"/>
          </a:p>
        </p:txBody>
      </p:sp>
      <p:sp>
        <p:nvSpPr>
          <p:cNvPr id="3" name="Date Placeholder 2">
            <a:extLst>
              <a:ext uri="{FF2B5EF4-FFF2-40B4-BE49-F238E27FC236}">
                <a16:creationId xmlns:a16="http://schemas.microsoft.com/office/drawing/2014/main" id="{FB6F2D1C-93F2-4BC8-9889-3B87B2083505}"/>
              </a:ext>
            </a:extLst>
          </p:cNvPr>
          <p:cNvSpPr>
            <a:spLocks noGrp="1"/>
          </p:cNvSpPr>
          <p:nvPr>
            <p:ph type="dt" sz="half" idx="10"/>
          </p:nvPr>
        </p:nvSpPr>
        <p:spPr/>
        <p:txBody>
          <a:bodyPr/>
          <a:lstStyle/>
          <a:p>
            <a:pPr>
              <a:defRPr/>
            </a:pPr>
            <a:endParaRPr lang="en-ZA" dirty="0"/>
          </a:p>
        </p:txBody>
      </p:sp>
      <p:sp>
        <p:nvSpPr>
          <p:cNvPr id="4" name="Slide Number Placeholder 3">
            <a:extLst>
              <a:ext uri="{FF2B5EF4-FFF2-40B4-BE49-F238E27FC236}">
                <a16:creationId xmlns:a16="http://schemas.microsoft.com/office/drawing/2014/main" id="{20BA3125-A214-4590-AD88-7B72B3BCC655}"/>
              </a:ext>
            </a:extLst>
          </p:cNvPr>
          <p:cNvSpPr>
            <a:spLocks noGrp="1"/>
          </p:cNvSpPr>
          <p:nvPr>
            <p:ph type="sldNum" sz="quarter" idx="12"/>
          </p:nvPr>
        </p:nvSpPr>
        <p:spPr/>
        <p:txBody>
          <a:bodyPr/>
          <a:lstStyle/>
          <a:p>
            <a:pPr>
              <a:defRPr/>
            </a:pPr>
            <a:fld id="{8F280F71-9C73-4664-8A6C-5FCF97C5504F}" type="slidenum">
              <a:rPr lang="en-ZA" smtClean="0"/>
              <a:pPr>
                <a:defRPr/>
              </a:pPr>
              <a:t>7</a:t>
            </a:fld>
            <a:endParaRPr lang="en-ZA" dirty="0"/>
          </a:p>
        </p:txBody>
      </p:sp>
      <p:graphicFrame>
        <p:nvGraphicFramePr>
          <p:cNvPr id="5" name="Table 4">
            <a:extLst>
              <a:ext uri="{FF2B5EF4-FFF2-40B4-BE49-F238E27FC236}">
                <a16:creationId xmlns:a16="http://schemas.microsoft.com/office/drawing/2014/main" id="{1DBE4851-65CC-4E7F-9C1A-506F8EFFB6DA}"/>
              </a:ext>
            </a:extLst>
          </p:cNvPr>
          <p:cNvGraphicFramePr>
            <a:graphicFrameLocks noGrp="1"/>
          </p:cNvGraphicFramePr>
          <p:nvPr>
            <p:extLst>
              <p:ext uri="{D42A27DB-BD31-4B8C-83A1-F6EECF244321}">
                <p14:modId xmlns:p14="http://schemas.microsoft.com/office/powerpoint/2010/main" val="1523042615"/>
              </p:ext>
            </p:extLst>
          </p:nvPr>
        </p:nvGraphicFramePr>
        <p:xfrm>
          <a:off x="457200" y="1124744"/>
          <a:ext cx="8363272" cy="4680518"/>
        </p:xfrm>
        <a:graphic>
          <a:graphicData uri="http://schemas.openxmlformats.org/drawingml/2006/table">
            <a:tbl>
              <a:tblPr firstRow="1" firstCol="1" bandRow="1"/>
              <a:tblGrid>
                <a:gridCol w="6048492">
                  <a:extLst>
                    <a:ext uri="{9D8B030D-6E8A-4147-A177-3AD203B41FA5}">
                      <a16:colId xmlns:a16="http://schemas.microsoft.com/office/drawing/2014/main" val="3212103713"/>
                    </a:ext>
                  </a:extLst>
                </a:gridCol>
                <a:gridCol w="2314780">
                  <a:extLst>
                    <a:ext uri="{9D8B030D-6E8A-4147-A177-3AD203B41FA5}">
                      <a16:colId xmlns:a16="http://schemas.microsoft.com/office/drawing/2014/main" val="2633306256"/>
                    </a:ext>
                  </a:extLst>
                </a:gridCol>
              </a:tblGrid>
              <a:tr h="716991">
                <a:tc>
                  <a:txBody>
                    <a:bodyPr/>
                    <a:lstStyle/>
                    <a:p>
                      <a:r>
                        <a:rPr lang="en-ZA" sz="1400" b="1" dirty="0">
                          <a:effectLst/>
                          <a:latin typeface="Calibri" panose="020F0502020204030204" pitchFamily="34" charset="0"/>
                          <a:ea typeface="Times New Roman" panose="02020603050405020304" pitchFamily="18" charset="0"/>
                          <a:cs typeface="Times New Roman" panose="02020603050405020304" pitchFamily="18" charset="0"/>
                        </a:rPr>
                        <a:t>Description of criteria</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a:txBody>
                    <a:bodyPr/>
                    <a:lstStyle/>
                    <a:p>
                      <a:r>
                        <a:rPr lang="en-ZA"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Weight</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extLst>
                  <a:ext uri="{0D108BD9-81ED-4DB2-BD59-A6C34878D82A}">
                    <a16:rowId xmlns:a16="http://schemas.microsoft.com/office/drawing/2014/main" val="3336534017"/>
                  </a:ext>
                </a:extLst>
              </a:tr>
              <a:tr h="716991">
                <a:tc>
                  <a:txBody>
                    <a:bodyPr/>
                    <a:lstStyle/>
                    <a:p>
                      <a:pPr algn="just"/>
                      <a:r>
                        <a:rPr lang="en-ZA" sz="1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Director : Degree (2%) and 10 years experience (1%)</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2388442"/>
                  </a:ext>
                </a:extLst>
              </a:tr>
              <a:tr h="716991">
                <a:tc>
                  <a:txBody>
                    <a:bodyPr/>
                    <a:lstStyle/>
                    <a:p>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Relations Managers : related degree and minimum of 5 years experience</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9550117"/>
                  </a:ext>
                </a:extLst>
              </a:tr>
              <a:tr h="1009524">
                <a:tc>
                  <a:txBody>
                    <a:bodyPr/>
                    <a:lstStyle/>
                    <a:p>
                      <a:r>
                        <a:rPr lang="en-ZA" sz="14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Business Development advisors (Business Analysts) : related diploma and minimum of 5 years experience  </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0738702"/>
                  </a:ext>
                </a:extLst>
              </a:tr>
              <a:tr h="716991">
                <a:tc>
                  <a:txBody>
                    <a:bodyPr/>
                    <a:lstStyle/>
                    <a:p>
                      <a:r>
                        <a:rPr lang="en-ZA" sz="1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Database specialists : related diploma and minimum of 5 years experience</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4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7644273"/>
                  </a:ext>
                </a:extLst>
              </a:tr>
              <a:tr h="803030">
                <a:tc>
                  <a:txBody>
                    <a:bodyPr/>
                    <a:lstStyle/>
                    <a:p>
                      <a:r>
                        <a:rPr lang="en-ZA"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TOTAL</a:t>
                      </a:r>
                      <a:endParaRPr lang="en-ZA"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r>
                        <a:rPr lang="en-ZA" sz="1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a:t>
                      </a:r>
                      <a:endParaRPr lang="en-ZA"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447173"/>
                  </a:ext>
                </a:extLst>
              </a:tr>
            </a:tbl>
          </a:graphicData>
        </a:graphic>
      </p:graphicFrame>
    </p:spTree>
    <p:extLst>
      <p:ext uri="{BB962C8B-B14F-4D97-AF65-F5344CB8AC3E}">
        <p14:creationId xmlns:p14="http://schemas.microsoft.com/office/powerpoint/2010/main" val="2446251710"/>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4450" name="Rectangle 2" hidden="1"/>
          <p:cNvGraphicFramePr>
            <a:graphicFrameLocks/>
          </p:cNvGraphicFramePr>
          <p:nvPr/>
        </p:nvGraphicFramePr>
        <p:xfrm>
          <a:off x="270" y="1"/>
          <a:ext cx="161974" cy="161974"/>
        </p:xfrm>
        <a:graphic>
          <a:graphicData uri="http://schemas.openxmlformats.org/presentationml/2006/ole">
            <mc:AlternateContent xmlns:mc="http://schemas.openxmlformats.org/markup-compatibility/2006">
              <mc:Choice xmlns:v="urn:schemas-microsoft-com:vml" Requires="v">
                <p:oleObj spid="_x0000_s10249" name="think-cell Slide" r:id="rId4" imgW="0" imgH="0" progId="TCLayout.ActiveDocument.1">
                  <p:embed/>
                </p:oleObj>
              </mc:Choice>
              <mc:Fallback>
                <p:oleObj name="think-cell Slide" r:id="rId4" imgW="0" imgH="0" progId="TCLayout.ActiveDocument.1">
                  <p:embed/>
                  <p:pic>
                    <p:nvPicPr>
                      <p:cNvPr id="10445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gray">
                      <a:xfrm>
                        <a:off x="270" y="1"/>
                        <a:ext cx="161974"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8" name="Group 27"/>
          <p:cNvGrpSpPr/>
          <p:nvPr/>
        </p:nvGrpSpPr>
        <p:grpSpPr>
          <a:xfrm>
            <a:off x="0" y="1091233"/>
            <a:ext cx="9144000" cy="601662"/>
            <a:chOff x="0" y="1208088"/>
            <a:chExt cx="8961438" cy="601662"/>
          </a:xfrm>
        </p:grpSpPr>
        <p:sp>
          <p:nvSpPr>
            <p:cNvPr id="29" name="Rectangle 28"/>
            <p:cNvSpPr>
              <a:spLocks/>
            </p:cNvSpPr>
            <p:nvPr/>
          </p:nvSpPr>
          <p:spPr>
            <a:xfrm>
              <a:off x="0" y="1208088"/>
              <a:ext cx="8961438" cy="601662"/>
            </a:xfrm>
            <a:prstGeom prst="rect">
              <a:avLst/>
            </a:prstGeom>
            <a:gradFill>
              <a:gsLst>
                <a:gs pos="0">
                  <a:schemeClr val="accent6">
                    <a:lumMod val="20000"/>
                    <a:lumOff val="80000"/>
                  </a:schemeClr>
                </a:gs>
                <a:gs pos="100000">
                  <a:schemeClr val="bg1">
                    <a:alpha val="0"/>
                  </a:schemeClr>
                </a:gs>
              </a:gsLst>
              <a:lin ang="5400000" scaled="0"/>
            </a:gra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endParaRPr lang="en-US" sz="1600" dirty="0">
                <a:solidFill>
                  <a:srgbClr val="003896"/>
                </a:solidFill>
              </a:endParaRPr>
            </a:p>
          </p:txBody>
        </p:sp>
        <p:sp>
          <p:nvSpPr>
            <p:cNvPr id="30" name="Line 6"/>
            <p:cNvSpPr>
              <a:spLocks noChangeShapeType="1"/>
            </p:cNvSpPr>
            <p:nvPr/>
          </p:nvSpPr>
          <p:spPr bwMode="gray">
            <a:xfrm>
              <a:off x="0" y="1208088"/>
              <a:ext cx="8961438"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1600" dirty="0">
                <a:solidFill>
                  <a:srgbClr val="003896"/>
                </a:solidFill>
              </a:endParaRPr>
            </a:p>
          </p:txBody>
        </p:sp>
      </p:grpSp>
      <p:sp>
        <p:nvSpPr>
          <p:cNvPr id="104463" name="Rectangle 15"/>
          <p:cNvSpPr>
            <a:spLocks noChangeArrowheads="1"/>
          </p:cNvSpPr>
          <p:nvPr/>
        </p:nvSpPr>
        <p:spPr bwMode="gray">
          <a:xfrm>
            <a:off x="8384070" y="1392065"/>
            <a:ext cx="759661" cy="4151407"/>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73462" tIns="73462" rIns="73462" bIns="73462" anchor="ctr"/>
          <a:lstStyle/>
          <a:p>
            <a:pPr eaLnBrk="0" fontAlgn="base" hangingPunct="0">
              <a:spcBef>
                <a:spcPct val="0"/>
              </a:spcBef>
              <a:spcAft>
                <a:spcPct val="0"/>
              </a:spcAft>
            </a:pPr>
            <a:endParaRPr lang="en-US" sz="1632" dirty="0">
              <a:solidFill>
                <a:srgbClr val="003896"/>
              </a:solidFill>
            </a:endParaRPr>
          </a:p>
        </p:txBody>
      </p:sp>
      <p:pic>
        <p:nvPicPr>
          <p:cNvPr id="19" name="Picture 30" descr="Untitled-3"/>
          <p:cNvPicPr>
            <a:picLocks noChangeAspect="1" noChangeArrowheads="1"/>
          </p:cNvPicPr>
          <p:nvPr/>
        </p:nvPicPr>
        <p:blipFill>
          <a:blip r:embed="rId5" cstate="email">
            <a:extLst>
              <a:ext uri="{28A0092B-C50C-407E-A947-70E740481C1C}">
                <a14:useLocalDpi xmlns:a14="http://schemas.microsoft.com/office/drawing/2010/main"/>
              </a:ext>
            </a:extLst>
          </a:blip>
          <a:srcRect r="4314"/>
          <a:stretch>
            <a:fillRect/>
          </a:stretch>
        </p:blipFill>
        <p:spPr bwMode="gray">
          <a:xfrm>
            <a:off x="6246006" y="2617523"/>
            <a:ext cx="2896104" cy="209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2943347" y="3306604"/>
            <a:ext cx="5066562" cy="698110"/>
            <a:chOff x="2943347" y="1669040"/>
            <a:chExt cx="5066562" cy="698110"/>
          </a:xfrm>
        </p:grpSpPr>
        <p:sp>
          <p:nvSpPr>
            <p:cNvPr id="21" name="AgendaHighlight"/>
            <p:cNvSpPr>
              <a:spLocks noChangeArrowheads="1"/>
            </p:cNvSpPr>
            <p:nvPr/>
          </p:nvSpPr>
          <p:spPr bwMode="gray">
            <a:xfrm>
              <a:off x="2943347" y="1669040"/>
              <a:ext cx="5066562" cy="69811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fontAlgn="base" hangingPunct="0">
                <a:spcBef>
                  <a:spcPct val="0"/>
                </a:spcBef>
                <a:spcAft>
                  <a:spcPct val="0"/>
                </a:spcAft>
              </a:pPr>
              <a:endParaRPr lang="en-US" sz="1632" dirty="0">
                <a:solidFill>
                  <a:srgbClr val="003896"/>
                </a:solidFill>
              </a:endParaRPr>
            </a:p>
          </p:txBody>
        </p:sp>
        <p:sp>
          <p:nvSpPr>
            <p:cNvPr id="22" name="AgendaText"/>
            <p:cNvSpPr>
              <a:spLocks noChangeArrowheads="1"/>
            </p:cNvSpPr>
            <p:nvPr/>
          </p:nvSpPr>
          <p:spPr bwMode="gray">
            <a:xfrm>
              <a:off x="3160393" y="1876742"/>
              <a:ext cx="2045432" cy="282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lvl1pPr defTabSz="877888">
                <a:defRPr sz="2400">
                  <a:solidFill>
                    <a:schemeClr val="tx1"/>
                  </a:solidFill>
                  <a:latin typeface="Arial" charset="0"/>
                </a:defRPr>
              </a:lvl1pPr>
              <a:lvl2pPr marL="742950" indent="-285750" defTabSz="877888">
                <a:defRPr sz="2400">
                  <a:solidFill>
                    <a:schemeClr val="tx1"/>
                  </a:solidFill>
                  <a:latin typeface="Arial" charset="0"/>
                </a:defRPr>
              </a:lvl2pPr>
              <a:lvl3pPr marL="1143000" indent="-228600" defTabSz="877888">
                <a:defRPr sz="2400">
                  <a:solidFill>
                    <a:schemeClr val="tx1"/>
                  </a:solidFill>
                  <a:latin typeface="Arial" charset="0"/>
                </a:defRPr>
              </a:lvl3pPr>
              <a:lvl4pPr marL="1600200" indent="-228600" defTabSz="877888">
                <a:defRPr sz="2400">
                  <a:solidFill>
                    <a:schemeClr val="tx1"/>
                  </a:solidFill>
                  <a:latin typeface="Arial" charset="0"/>
                </a:defRPr>
              </a:lvl4pPr>
              <a:lvl5pPr marL="2057400" indent="-228600" defTabSz="877888">
                <a:defRPr sz="2400">
                  <a:solidFill>
                    <a:schemeClr val="tx1"/>
                  </a:solidFill>
                  <a:latin typeface="Arial" charset="0"/>
                </a:defRPr>
              </a:lvl5pPr>
              <a:lvl6pPr marL="2514600" indent="-228600" defTabSz="877888" fontAlgn="base">
                <a:spcBef>
                  <a:spcPct val="0"/>
                </a:spcBef>
                <a:spcAft>
                  <a:spcPct val="0"/>
                </a:spcAft>
                <a:defRPr sz="2400">
                  <a:solidFill>
                    <a:schemeClr val="tx1"/>
                  </a:solidFill>
                  <a:latin typeface="Arial" charset="0"/>
                </a:defRPr>
              </a:lvl6pPr>
              <a:lvl7pPr marL="2971800" indent="-228600" defTabSz="877888" fontAlgn="base">
                <a:spcBef>
                  <a:spcPct val="0"/>
                </a:spcBef>
                <a:spcAft>
                  <a:spcPct val="0"/>
                </a:spcAft>
                <a:defRPr sz="2400">
                  <a:solidFill>
                    <a:schemeClr val="tx1"/>
                  </a:solidFill>
                  <a:latin typeface="Arial" charset="0"/>
                </a:defRPr>
              </a:lvl7pPr>
              <a:lvl8pPr marL="3429000" indent="-228600" defTabSz="877888" fontAlgn="base">
                <a:spcBef>
                  <a:spcPct val="0"/>
                </a:spcBef>
                <a:spcAft>
                  <a:spcPct val="0"/>
                </a:spcAft>
                <a:defRPr sz="2400">
                  <a:solidFill>
                    <a:schemeClr val="tx1"/>
                  </a:solidFill>
                  <a:latin typeface="Arial" charset="0"/>
                </a:defRPr>
              </a:lvl8pPr>
              <a:lvl9pPr marL="3886200" indent="-228600" defTabSz="877888" fontAlgn="base">
                <a:spcBef>
                  <a:spcPct val="0"/>
                </a:spcBef>
                <a:spcAft>
                  <a:spcPct val="0"/>
                </a:spcAft>
                <a:defRPr sz="2400">
                  <a:solidFill>
                    <a:schemeClr val="tx1"/>
                  </a:solidFill>
                  <a:latin typeface="Arial" charset="0"/>
                </a:defRPr>
              </a:lvl9pPr>
            </a:lstStyle>
            <a:p>
              <a:pPr eaLnBrk="0" fontAlgn="base" hangingPunct="0">
                <a:spcBef>
                  <a:spcPct val="0"/>
                </a:spcBef>
                <a:spcAft>
                  <a:spcPct val="0"/>
                </a:spcAft>
                <a:buClr>
                  <a:srgbClr val="FFFFFF"/>
                </a:buClr>
                <a:buSzPct val="120000"/>
              </a:pPr>
              <a:r>
                <a:rPr lang="en-US" sz="1837" b="1" dirty="0">
                  <a:solidFill>
                    <a:srgbClr val="FFFFFF"/>
                  </a:solidFill>
                  <a:cs typeface="Arial" charset="0"/>
                </a:rPr>
                <a:t>Method Statement</a:t>
              </a:r>
            </a:p>
          </p:txBody>
        </p:sp>
      </p:grpSp>
    </p:spTree>
    <p:extLst>
      <p:ext uri="{BB962C8B-B14F-4D97-AF65-F5344CB8AC3E}">
        <p14:creationId xmlns:p14="http://schemas.microsoft.com/office/powerpoint/2010/main" val="112670775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Kusile Information Hubs Facilities : 8%</a:t>
            </a:r>
            <a:endParaRPr lang="en-ZA" b="1" dirty="0"/>
          </a:p>
        </p:txBody>
      </p:sp>
      <p:sp>
        <p:nvSpPr>
          <p:cNvPr id="5" name="Slide Number Placeholder 4"/>
          <p:cNvSpPr>
            <a:spLocks noGrp="1"/>
          </p:cNvSpPr>
          <p:nvPr>
            <p:ph type="sldNum" sz="quarter" idx="4294967295"/>
          </p:nvPr>
        </p:nvSpPr>
        <p:spPr>
          <a:xfrm>
            <a:off x="3924300" y="6453189"/>
            <a:ext cx="935038" cy="268287"/>
          </a:xfrm>
          <a:prstGeom prst="rect">
            <a:avLst/>
          </a:prstGeom>
        </p:spPr>
        <p:txBody>
          <a:bodyPr lIns="65306" tIns="32653" rIns="65306" bIns="32653"/>
          <a:lstStyle/>
          <a:p>
            <a:pPr>
              <a:defRPr/>
            </a:pPr>
            <a:fld id="{C7563A6A-65AE-4619-A588-C2CA7200E6DC}" type="slidenum">
              <a:rPr lang="en-ZA" altLang="en-US" smtClean="0"/>
              <a:pPr>
                <a:defRPr/>
              </a:pPr>
              <a:t>9</a:t>
            </a:fld>
            <a:endParaRPr lang="en-ZA" altLang="en-US" dirty="0"/>
          </a:p>
        </p:txBody>
      </p:sp>
      <p:sp>
        <p:nvSpPr>
          <p:cNvPr id="8" name="Rectangle 5"/>
          <p:cNvSpPr>
            <a:spLocks noChangeArrowheads="1"/>
          </p:cNvSpPr>
          <p:nvPr/>
        </p:nvSpPr>
        <p:spPr bwMode="auto">
          <a:xfrm>
            <a:off x="131951" y="961624"/>
            <a:ext cx="8904545" cy="589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65306" tIns="32653" rIns="65306" bIns="32653" numCol="1" anchor="t" anchorCtr="0" compatLnSpc="1">
            <a:prstTxWarp prst="textNoShape">
              <a:avLst/>
            </a:prstTxWarp>
            <a:spAutoFit/>
          </a:bodyPr>
          <a:lstStyle/>
          <a:p>
            <a:pPr marL="695899" lvl="1" indent="-244899" algn="just">
              <a:buFont typeface="Arial" charset="0"/>
              <a:buChar char="•"/>
            </a:pPr>
            <a:endParaRPr lang="en-GB" sz="1100" dirty="0"/>
          </a:p>
          <a:p>
            <a:pPr marL="285750" indent="-285750" fontAlgn="t">
              <a:lnSpc>
                <a:spcPct val="150000"/>
              </a:lnSpc>
              <a:buFont typeface="Wingdings" panose="05000000000000000000" pitchFamily="2" charset="2"/>
              <a:buChar char="v"/>
            </a:pPr>
            <a:r>
              <a:rPr lang="en-US" sz="1600" dirty="0"/>
              <a:t>The purpose of the hubs is to bridge the gap between the project and the community in terms of sharing information from both parties so that a positive and sustainable relationship can exist</a:t>
            </a:r>
          </a:p>
          <a:p>
            <a:pPr marL="285750" indent="-285750" latinLnBrk="1">
              <a:lnSpc>
                <a:spcPct val="150000"/>
              </a:lnSpc>
              <a:buFont typeface="Wingdings" panose="05000000000000000000" pitchFamily="2" charset="2"/>
              <a:buChar char="v"/>
            </a:pPr>
            <a:r>
              <a:rPr lang="en-ZA" sz="1600" dirty="0"/>
              <a:t>Kusile seeks to create a positive contribution to the community in which we are operating in </a:t>
            </a:r>
          </a:p>
          <a:p>
            <a:pPr marL="285750" indent="-285750">
              <a:lnSpc>
                <a:spcPct val="150000"/>
              </a:lnSpc>
              <a:buFont typeface="Wingdings" panose="05000000000000000000" pitchFamily="2" charset="2"/>
              <a:buChar char="v"/>
            </a:pPr>
            <a:r>
              <a:rPr lang="en-US" sz="1600" dirty="0"/>
              <a:t>Information centres will be open five(5) days a week from 08:00am to 16:30pm</a:t>
            </a:r>
          </a:p>
          <a:p>
            <a:pPr marL="285750" indent="-285750">
              <a:lnSpc>
                <a:spcPct val="150000"/>
              </a:lnSpc>
              <a:buFont typeface="Wingdings" panose="05000000000000000000" pitchFamily="2" charset="2"/>
              <a:buChar char="v"/>
            </a:pPr>
            <a:r>
              <a:rPr lang="en-US" sz="1600" dirty="0"/>
              <a:t>Confirmation of facilities :</a:t>
            </a:r>
          </a:p>
          <a:p>
            <a:pPr marL="742950" lvl="1" indent="-285750">
              <a:lnSpc>
                <a:spcPct val="150000"/>
              </a:lnSpc>
              <a:buFont typeface="Wingdings" panose="05000000000000000000" pitchFamily="2" charset="2"/>
              <a:buChar char="Ø"/>
            </a:pPr>
            <a:r>
              <a:rPr lang="en-US" sz="1600" dirty="0"/>
              <a:t>Ensure facilities are within the correct requested square meters </a:t>
            </a:r>
            <a:r>
              <a:rPr lang="en-ZA" sz="1600" dirty="0"/>
              <a:t>58m</a:t>
            </a:r>
            <a:r>
              <a:rPr lang="en-ZA" sz="1600" baseline="30000" dirty="0"/>
              <a:t>2  and </a:t>
            </a:r>
            <a:r>
              <a:rPr lang="en-ZA" sz="1600" dirty="0"/>
              <a:t> 100m</a:t>
            </a:r>
            <a:r>
              <a:rPr lang="en-ZA" sz="1600" baseline="30000" dirty="0"/>
              <a:t>2</a:t>
            </a:r>
            <a:r>
              <a:rPr lang="en-ZA" sz="1600" dirty="0"/>
              <a:t>. </a:t>
            </a:r>
            <a:r>
              <a:rPr lang="en-US" sz="1600" dirty="0"/>
              <a:t> Square meters higher than requested are accepted. See the BOQ for more information.</a:t>
            </a:r>
          </a:p>
          <a:p>
            <a:pPr marL="742950" lvl="1" indent="-285750">
              <a:lnSpc>
                <a:spcPct val="150000"/>
              </a:lnSpc>
              <a:buFont typeface="Wingdings" panose="05000000000000000000" pitchFamily="2" charset="2"/>
              <a:buChar char="Ø"/>
            </a:pPr>
            <a:r>
              <a:rPr lang="en-US" sz="1600" dirty="0"/>
              <a:t>Provide a valid confirmation for each facility (lease agreement or letter of intent or proof of ownership not older than 6 months after tender closure)</a:t>
            </a:r>
          </a:p>
          <a:p>
            <a:pPr marL="285750" indent="-285750">
              <a:lnSpc>
                <a:spcPct val="150000"/>
              </a:lnSpc>
              <a:buFont typeface="Wingdings" panose="05000000000000000000" pitchFamily="2" charset="2"/>
              <a:buChar char="v"/>
            </a:pPr>
            <a:r>
              <a:rPr lang="en-ZA" sz="1600" dirty="0"/>
              <a:t>Site Accessibility</a:t>
            </a:r>
            <a:endParaRPr lang="en-ZA" sz="1600" b="1" dirty="0"/>
          </a:p>
          <a:p>
            <a:pPr marL="742950" lvl="1" indent="-285750">
              <a:lnSpc>
                <a:spcPct val="150000"/>
              </a:lnSpc>
              <a:buFont typeface="Wingdings" panose="05000000000000000000" pitchFamily="2" charset="2"/>
              <a:buChar char="Ø"/>
            </a:pPr>
            <a:r>
              <a:rPr lang="en-ZA" sz="1600" dirty="0"/>
              <a:t>Central accessible by the community at large including people with disabilities</a:t>
            </a:r>
          </a:p>
          <a:p>
            <a:pPr marL="742950" lvl="1" indent="-285750">
              <a:lnSpc>
                <a:spcPct val="150000"/>
              </a:lnSpc>
              <a:buFont typeface="Wingdings" panose="05000000000000000000" pitchFamily="2" charset="2"/>
              <a:buChar char="Ø"/>
            </a:pPr>
            <a:r>
              <a:rPr lang="en-ZA" sz="1600" dirty="0"/>
              <a:t>Easy to find and locate with a well-known landmark </a:t>
            </a:r>
          </a:p>
          <a:p>
            <a:pPr marL="742950" lvl="1" indent="-285750">
              <a:lnSpc>
                <a:spcPct val="150000"/>
              </a:lnSpc>
              <a:buFont typeface="Wingdings" panose="05000000000000000000" pitchFamily="2" charset="2"/>
              <a:buChar char="Ø"/>
            </a:pPr>
            <a:r>
              <a:rPr lang="en-ZA" sz="1600" dirty="0"/>
              <a:t>Street level for front office</a:t>
            </a:r>
          </a:p>
          <a:p>
            <a:pPr marL="285750" indent="-285750" algn="just">
              <a:buFont typeface="Arial" panose="020B0604020202020204" pitchFamily="34" charset="0"/>
              <a:buChar char="•"/>
            </a:pPr>
            <a:endParaRPr lang="en-GB" sz="1600" dirty="0"/>
          </a:p>
          <a:p>
            <a:pPr marL="204083" indent="-204083" algn="just">
              <a:buFont typeface="Arial" charset="0"/>
              <a:buChar char="•"/>
            </a:pPr>
            <a:endParaRPr lang="en-GB" sz="1600" dirty="0"/>
          </a:p>
        </p:txBody>
      </p:sp>
      <p:sp>
        <p:nvSpPr>
          <p:cNvPr id="9" name="Rectangle 6"/>
          <p:cNvSpPr>
            <a:spLocks noChangeArrowheads="1"/>
          </p:cNvSpPr>
          <p:nvPr/>
        </p:nvSpPr>
        <p:spPr bwMode="auto">
          <a:xfrm>
            <a:off x="0" y="4799194"/>
            <a:ext cx="131952" cy="342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65306" tIns="32653" rIns="65306" bIns="32653" numCol="1" anchor="ctr" anchorCtr="0" compatLnSpc="1">
            <a:prstTxWarp prst="textNoShape">
              <a:avLst/>
            </a:prstTxWarp>
            <a:spAutoFit/>
          </a:bodyPr>
          <a:lstStyle/>
          <a:p>
            <a:endParaRPr lang="en-US" dirty="0"/>
          </a:p>
        </p:txBody>
      </p:sp>
    </p:spTree>
    <p:extLst>
      <p:ext uri="{BB962C8B-B14F-4D97-AF65-F5344CB8AC3E}">
        <p14:creationId xmlns:p14="http://schemas.microsoft.com/office/powerpoint/2010/main" val="32816658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fault Design">
  <a:themeElements>
    <a:clrScheme name="">
      <a:dk1>
        <a:srgbClr val="003896"/>
      </a:dk1>
      <a:lt1>
        <a:srgbClr val="FFFFFF"/>
      </a:lt1>
      <a:dk2>
        <a:srgbClr val="FFFFFF"/>
      </a:dk2>
      <a:lt2>
        <a:srgbClr val="DDDDDD"/>
      </a:lt2>
      <a:accent1>
        <a:srgbClr val="003896"/>
      </a:accent1>
      <a:accent2>
        <a:srgbClr val="83725B"/>
      </a:accent2>
      <a:accent3>
        <a:srgbClr val="FFFFFF"/>
      </a:accent3>
      <a:accent4>
        <a:srgbClr val="002E7F"/>
      </a:accent4>
      <a:accent5>
        <a:srgbClr val="AAAEC9"/>
      </a:accent5>
      <a:accent6>
        <a:srgbClr val="766752"/>
      </a:accent6>
      <a:hlink>
        <a:srgbClr val="83725B"/>
      </a:hlink>
      <a:folHlink>
        <a:srgbClr val="858705"/>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FFFFFF"/>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3896"/>
        </a:dk1>
        <a:lt1>
          <a:srgbClr val="FFFFFF"/>
        </a:lt1>
        <a:dk2>
          <a:srgbClr val="FFFFFF"/>
        </a:dk2>
        <a:lt2>
          <a:srgbClr val="808080"/>
        </a:lt2>
        <a:accent1>
          <a:srgbClr val="BBE0E3"/>
        </a:accent1>
        <a:accent2>
          <a:srgbClr val="333399"/>
        </a:accent2>
        <a:accent3>
          <a:srgbClr val="FFFFFF"/>
        </a:accent3>
        <a:accent4>
          <a:srgbClr val="002E7F"/>
        </a:accent4>
        <a:accent5>
          <a:srgbClr val="DAEDEF"/>
        </a:accent5>
        <a:accent6>
          <a:srgbClr val="2D2D8A"/>
        </a:accent6>
        <a:hlink>
          <a:srgbClr val="83725B"/>
        </a:hlink>
        <a:folHlink>
          <a:srgbClr val="85870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11216</TotalTime>
  <Words>928</Words>
  <Application>Microsoft Office PowerPoint</Application>
  <PresentationFormat>On-screen Show (4:3)</PresentationFormat>
  <Paragraphs>148</Paragraphs>
  <Slides>15</Slides>
  <Notes>4</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0" baseType="lpstr">
      <vt:lpstr>Arial</vt:lpstr>
      <vt:lpstr>Calibri</vt:lpstr>
      <vt:lpstr>Wingdings</vt:lpstr>
      <vt:lpstr>Default Design</vt:lpstr>
      <vt:lpstr>think-cell Slide</vt:lpstr>
      <vt:lpstr>  Kusile Power Station Project  </vt:lpstr>
      <vt:lpstr>Functionality  : 100% with 70% Threshold</vt:lpstr>
      <vt:lpstr>Background</vt:lpstr>
      <vt:lpstr>PowerPoint Presentation</vt:lpstr>
      <vt:lpstr> Submit a company profile that indicates list of similar work previously done with reference letter/s from the previous clients </vt:lpstr>
      <vt:lpstr>PowerPoint Presentation</vt:lpstr>
      <vt:lpstr> Submit detailed CV’s with detailed experience and proof of qualifications  </vt:lpstr>
      <vt:lpstr>PowerPoint Presentation</vt:lpstr>
      <vt:lpstr>Kusile Information Hubs Facilities : 8%</vt:lpstr>
      <vt:lpstr>Kusile Information Hubs Facilities</vt:lpstr>
      <vt:lpstr>Kusile Information Hubs Facilities</vt:lpstr>
      <vt:lpstr>Kusile Information Hubs : Data Management : 30%</vt:lpstr>
      <vt:lpstr>Data Protection : 10%</vt:lpstr>
      <vt:lpstr>Stakeholder &amp; Risk Framework and Sustainability Solution: 12%</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Kusile Project  Stability</dc:title>
  <dc:creator>Chinell</dc:creator>
  <cp:lastModifiedBy>Musa Shabalala</cp:lastModifiedBy>
  <cp:revision>94</cp:revision>
  <cp:lastPrinted>2019-11-06T11:18:35Z</cp:lastPrinted>
  <dcterms:created xsi:type="dcterms:W3CDTF">2016-06-03T07:50:20Z</dcterms:created>
  <dcterms:modified xsi:type="dcterms:W3CDTF">2022-05-10T08:02:54Z</dcterms:modified>
</cp:coreProperties>
</file>