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B9B0A3"/>
    <a:srgbClr val="D4CEC6"/>
    <a:srgbClr val="897966"/>
    <a:srgbClr val="003896"/>
    <a:srgbClr val="0000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30E4F-652B-46F7-8806-89174FE39FFC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BE82A-E7DA-45BB-9100-0C5A56A715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5418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1050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800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0424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2087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432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2845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4606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5120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5646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828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2454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2EE10-B756-44D3-9710-83B3814B0C86}" type="datetimeFigureOut">
              <a:rPr lang="en-ZA" smtClean="0"/>
              <a:t>2022/05/17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7758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3Nuuk2fMUkaqEtJQqHauecpbiK1gmmpHvwk3r1VSuixUOEwyUU5JWkM1Sk9GV0EwUEVKS1kxRFpGUi4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789672"/>
            <a:ext cx="504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Eskom Transmission cordially invites all </a:t>
            </a:r>
            <a:r>
              <a:rPr lang="en-US" sz="20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Line Construction Contractors</a:t>
            </a:r>
            <a:r>
              <a:rPr lang="en-US" sz="20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to a </a:t>
            </a:r>
            <a:r>
              <a:rPr lang="en-US" sz="20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Contractor Engagement Session</a:t>
            </a:r>
            <a:endParaRPr lang="en-ZA" sz="20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564904"/>
            <a:ext cx="151216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Date: 	</a:t>
            </a: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Time:	</a:t>
            </a: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Venue:	</a:t>
            </a: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Topics:</a:t>
            </a: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RSVP: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2564904"/>
            <a:ext cx="489654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27 May 2022</a:t>
            </a:r>
          </a:p>
          <a:p>
            <a:endParaRPr lang="en-ZA" sz="16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09:00 – 13:00</a:t>
            </a:r>
          </a:p>
          <a:p>
            <a:endParaRPr lang="en-ZA" sz="16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Virtually via Microsoft Teams (link will be available on the appointment)</a:t>
            </a:r>
          </a:p>
          <a:p>
            <a:endParaRPr lang="en-ZA" sz="16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TDP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SHEQ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Payment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Stakeholder Management</a:t>
            </a:r>
          </a:p>
          <a:p>
            <a:r>
              <a:rPr lang="en-ZA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https://forms.office.com/Pages/ResponsePage.aspx?id=3Nuuk2fMUkaqEtJQqHauecpbiK1gmmpHvwk3r1VSuixUOEwyUU5JWkM1Sk9GV0EwUEVKS1kxRFpGUi4u</a:t>
            </a:r>
            <a:endParaRPr lang="en-ZA" sz="16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32440" y="6597352"/>
            <a:ext cx="514700" cy="144016"/>
          </a:xfrm>
          <a:prstGeom prst="rect">
            <a:avLst/>
          </a:prstGeom>
          <a:solidFill>
            <a:srgbClr val="897966"/>
          </a:solidFill>
          <a:ln>
            <a:solidFill>
              <a:srgbClr val="897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000" b="1" dirty="0">
                <a:latin typeface="Arial" panose="020B0604020202020204" pitchFamily="34" charset="0"/>
                <a:cs typeface="Arial" panose="020B0604020202020204" pitchFamily="34" charset="0"/>
              </a:rPr>
              <a:t>1 of 2</a:t>
            </a:r>
          </a:p>
        </p:txBody>
      </p:sp>
    </p:spTree>
    <p:extLst>
      <p:ext uri="{BB962C8B-B14F-4D97-AF65-F5344CB8AC3E}">
        <p14:creationId xmlns:p14="http://schemas.microsoft.com/office/powerpoint/2010/main" val="3234440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Vic Pretorius</DisplayName>
        <AccountId>47</AccountId>
        <AccountType/>
      </UserInfo>
    </Owner>
  </documentManagement>
</p:properties>
</file>

<file path=customXml/item2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C850E3-058B-457A-AE06-BA9255AFFDBE}">
  <ds:schemaRefs>
    <ds:schemaRef ds:uri="http://purl.org/dc/terms/"/>
    <ds:schemaRef ds:uri="2c7ddca0-f18f-4514-89ec-cfc256175ba5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E2B4B01-9837-4422-9177-486FB5DC02FE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35A7BFC6-3369-4A59-A707-BEFFFC7A40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6A62BE6-8092-4542-B51C-9244BE78EB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1830</TotalTime>
  <Words>72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Diane Else</dc:creator>
  <cp:lastModifiedBy>Zwelethu Xundu</cp:lastModifiedBy>
  <cp:revision>40</cp:revision>
  <cp:lastPrinted>2021-11-11T07:29:27Z</cp:lastPrinted>
  <dcterms:created xsi:type="dcterms:W3CDTF">2015-01-13T11:30:34Z</dcterms:created>
  <dcterms:modified xsi:type="dcterms:W3CDTF">2022-05-17T11:23:26Z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