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5.xml" ContentType="application/vnd.openxmlformats-officedocument.them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6.xml" ContentType="application/vnd.openxmlformats-officedocument.them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7.xml" ContentType="application/vnd.openxmlformats-officedocument.them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8.xml" ContentType="application/vnd.openxmlformats-officedocument.them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heme/theme9.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4"/>
    <p:sldMasterId id="2147483658" r:id="rId5"/>
    <p:sldMasterId id="2147483669" r:id="rId6"/>
    <p:sldMasterId id="2147483676" r:id="rId7"/>
    <p:sldMasterId id="2147483681" r:id="rId8"/>
    <p:sldMasterId id="2147483688" r:id="rId9"/>
    <p:sldMasterId id="2147483697" r:id="rId10"/>
    <p:sldMasterId id="2147483704" r:id="rId11"/>
  </p:sldMasterIdLst>
  <p:notesMasterIdLst>
    <p:notesMasterId r:id="rId21"/>
  </p:notesMasterIdLst>
  <p:sldIdLst>
    <p:sldId id="300" r:id="rId12"/>
    <p:sldId id="324" r:id="rId13"/>
    <p:sldId id="362" r:id="rId14"/>
    <p:sldId id="361" r:id="rId15"/>
    <p:sldId id="363" r:id="rId16"/>
    <p:sldId id="364" r:id="rId17"/>
    <p:sldId id="366" r:id="rId18"/>
    <p:sldId id="365" r:id="rId19"/>
    <p:sldId id="304" r:id="rId20"/>
  </p:sldIdLst>
  <p:sldSz cx="12192000" cy="6858000"/>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C3C3"/>
    <a:srgbClr val="B0664B"/>
    <a:srgbClr val="CDB6AA"/>
    <a:srgbClr val="E4BC7F"/>
    <a:srgbClr val="C2C382"/>
    <a:srgbClr val="CA9987"/>
    <a:srgbClr val="B49180"/>
    <a:srgbClr val="82A5A5"/>
    <a:srgbClr val="D69B40"/>
    <a:srgbClr val="A3A5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874"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8.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tags" Target="tags/tag1.xml"/><Relationship Id="rId27"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2025/07/16</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a:t>Edit Master text styles</a:t>
            </a:r>
          </a:p>
          <a:p>
            <a:pPr lvl="1"/>
            <a:r>
              <a:rPr lang="en-ZA"/>
              <a:t>Second level</a:t>
            </a:r>
          </a:p>
          <a:p>
            <a:pPr lvl="2"/>
            <a:r>
              <a:rPr lang="en-ZA"/>
              <a:t>Third level</a:t>
            </a:r>
          </a:p>
          <a:p>
            <a:pPr lvl="3"/>
            <a:r>
              <a:rPr lang="en-ZA"/>
              <a:t>Fourth level</a:t>
            </a:r>
          </a:p>
          <a:p>
            <a:pPr lvl="4"/>
            <a:r>
              <a:rPr lang="en-ZA"/>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slideMaster" Target="../slideMasters/slideMaster3.xml"/><Relationship Id="rId7" Type="http://schemas.openxmlformats.org/officeDocument/2006/relationships/image" Target="../media/image6.emf"/><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22.xml"/><Relationship Id="rId7" Type="http://schemas.openxmlformats.org/officeDocument/2006/relationships/image" Target="../media/image1.emf"/><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oleObject" Target="../embeddings/oleObject6.bin"/><Relationship Id="rId5" Type="http://schemas.openxmlformats.org/officeDocument/2006/relationships/slideMaster" Target="../slideMasters/slideMaster3.xml"/><Relationship Id="rId4" Type="http://schemas.openxmlformats.org/officeDocument/2006/relationships/tags" Target="../tags/tag23.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26.xml"/><Relationship Id="rId7" Type="http://schemas.openxmlformats.org/officeDocument/2006/relationships/image" Target="../media/image1.emf"/><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oleObject" Target="../embeddings/oleObject6.bin"/><Relationship Id="rId5" Type="http://schemas.openxmlformats.org/officeDocument/2006/relationships/slideMaster" Target="../slideMasters/slideMaster3.xml"/><Relationship Id="rId4" Type="http://schemas.openxmlformats.org/officeDocument/2006/relationships/tags" Target="../tags/tag27.xml"/></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7.emf"/><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6.emf"/><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slideMaster" Target="../slideMasters/slideMaster3.xml"/><Relationship Id="rId7" Type="http://schemas.openxmlformats.org/officeDocument/2006/relationships/image" Target="../media/image1.emf"/><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oleObject" Target="../embeddings/oleObject5.bin"/><Relationship Id="rId5" Type="http://schemas.openxmlformats.org/officeDocument/2006/relationships/image" Target="../media/image6.emf"/><Relationship Id="rId4" Type="http://schemas.openxmlformats.org/officeDocument/2006/relationships/image" Target="../media/image8.jpeg"/></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7.emf"/><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image" Target="../media/image6.emf"/><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slideMaster" Target="../slideMasters/slideMaster3.xml"/><Relationship Id="rId7" Type="http://schemas.openxmlformats.org/officeDocument/2006/relationships/image" Target="../media/image1.emf"/><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oleObject" Target="../embeddings/oleObject5.bin"/><Relationship Id="rId5" Type="http://schemas.openxmlformats.org/officeDocument/2006/relationships/image" Target="../media/image6.emf"/><Relationship Id="rId4" Type="http://schemas.openxmlformats.org/officeDocument/2006/relationships/image" Target="../media/image8.jpeg"/></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9.xml"/><Relationship Id="rId1" Type="http://schemas.openxmlformats.org/officeDocument/2006/relationships/tags" Target="../tags/tag38.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43.xml"/><Relationship Id="rId1" Type="http://schemas.openxmlformats.org/officeDocument/2006/relationships/tags" Target="../tags/tag42.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45.xml"/><Relationship Id="rId1" Type="http://schemas.openxmlformats.org/officeDocument/2006/relationships/tags" Target="../tags/tag44.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47.xml"/><Relationship Id="rId1" Type="http://schemas.openxmlformats.org/officeDocument/2006/relationships/tags" Target="../tags/tag4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49.xml"/><Relationship Id="rId1" Type="http://schemas.openxmlformats.org/officeDocument/2006/relationships/tags" Target="../tags/tag48.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slideMaster" Target="../slideMasters/slideMaster4.xml"/><Relationship Id="rId7" Type="http://schemas.openxmlformats.org/officeDocument/2006/relationships/image" Target="../media/image1.emf"/><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oleObject" Target="../embeddings/oleObject5.bin"/><Relationship Id="rId5" Type="http://schemas.openxmlformats.org/officeDocument/2006/relationships/image" Target="../media/image6.emf"/><Relationship Id="rId4" Type="http://schemas.openxmlformats.org/officeDocument/2006/relationships/image" Target="../media/image8.jpeg"/></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53.xml"/><Relationship Id="rId1" Type="http://schemas.openxmlformats.org/officeDocument/2006/relationships/tags" Target="../tags/tag52.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55.xml"/><Relationship Id="rId1" Type="http://schemas.openxmlformats.org/officeDocument/2006/relationships/tags" Target="../tags/tag54.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4.xml"/><Relationship Id="rId7" Type="http://schemas.openxmlformats.org/officeDocument/2006/relationships/image" Target="../media/image7.emf"/><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image" Target="../media/image6.emf"/><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slideMaster" Target="../slideMasters/slideMaster5.xml"/><Relationship Id="rId7" Type="http://schemas.openxmlformats.org/officeDocument/2006/relationships/image" Target="../media/image6.emf"/><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5.xml.rels><?xml version="1.0" encoding="UTF-8" standalone="yes"?>
<Relationships xmlns="http://schemas.openxmlformats.org/package/2006/relationships"><Relationship Id="rId3" Type="http://schemas.openxmlformats.org/officeDocument/2006/relationships/tags" Target="../tags/tag66.xml"/><Relationship Id="rId7" Type="http://schemas.openxmlformats.org/officeDocument/2006/relationships/image" Target="../media/image1.emf"/><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oleObject" Target="../embeddings/oleObject6.bin"/><Relationship Id="rId5" Type="http://schemas.openxmlformats.org/officeDocument/2006/relationships/slideMaster" Target="../slideMasters/slideMaster5.xml"/><Relationship Id="rId4" Type="http://schemas.openxmlformats.org/officeDocument/2006/relationships/tags" Target="../tags/tag67.xml"/></Relationships>
</file>

<file path=ppt/slideLayouts/_rels/slideLayout26.xml.rels><?xml version="1.0" encoding="UTF-8" standalone="yes"?>
<Relationships xmlns="http://schemas.openxmlformats.org/package/2006/relationships"><Relationship Id="rId3" Type="http://schemas.openxmlformats.org/officeDocument/2006/relationships/tags" Target="../tags/tag70.xml"/><Relationship Id="rId7" Type="http://schemas.openxmlformats.org/officeDocument/2006/relationships/image" Target="../media/image1.emf"/><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oleObject" Target="../embeddings/oleObject6.bin"/><Relationship Id="rId5" Type="http://schemas.openxmlformats.org/officeDocument/2006/relationships/slideMaster" Target="../slideMasters/slideMaster5.xml"/><Relationship Id="rId4" Type="http://schemas.openxmlformats.org/officeDocument/2006/relationships/tags" Target="../tags/tag71.xml"/></Relationships>
</file>

<file path=ppt/slideLayouts/_rels/slideLayout27.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7.emf"/><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image" Target="../media/image6.emf"/><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slideMaster" Target="../slideMasters/slideMaster5.xml"/><Relationship Id="rId7" Type="http://schemas.openxmlformats.org/officeDocument/2006/relationships/image" Target="../media/image1.emf"/><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oleObject" Target="../embeddings/oleObject5.bin"/><Relationship Id="rId5" Type="http://schemas.openxmlformats.org/officeDocument/2006/relationships/image" Target="../media/image6.emf"/><Relationship Id="rId4" Type="http://schemas.openxmlformats.org/officeDocument/2006/relationships/image" Target="../media/image8.jpeg"/></Relationships>
</file>

<file path=ppt/slideLayouts/_rels/slideLayout29.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7.emf"/><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image" Target="../media/image6.emf"/><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30.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81.xml"/><Relationship Id="rId1" Type="http://schemas.openxmlformats.org/officeDocument/2006/relationships/tags" Target="../tags/tag80.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31.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83.xml"/><Relationship Id="rId1" Type="http://schemas.openxmlformats.org/officeDocument/2006/relationships/tags" Target="../tags/tag82.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32.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85.xml"/><Relationship Id="rId1" Type="http://schemas.openxmlformats.org/officeDocument/2006/relationships/tags" Target="../tags/tag84.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3.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87.xml"/><Relationship Id="rId1" Type="http://schemas.openxmlformats.org/officeDocument/2006/relationships/tags" Target="../tags/tag86.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slideMaster" Target="../slideMasters/slideMaster7.xml"/><Relationship Id="rId7" Type="http://schemas.openxmlformats.org/officeDocument/2006/relationships/image" Target="../media/image6.emf"/><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35.xml.rels><?xml version="1.0" encoding="UTF-8" standalone="yes"?>
<Relationships xmlns="http://schemas.openxmlformats.org/package/2006/relationships"><Relationship Id="rId3" Type="http://schemas.openxmlformats.org/officeDocument/2006/relationships/tags" Target="../tags/tag96.xml"/><Relationship Id="rId7" Type="http://schemas.openxmlformats.org/officeDocument/2006/relationships/image" Target="../media/image1.emf"/><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oleObject" Target="../embeddings/oleObject6.bin"/><Relationship Id="rId5" Type="http://schemas.openxmlformats.org/officeDocument/2006/relationships/slideMaster" Target="../slideMasters/slideMaster7.xml"/><Relationship Id="rId4" Type="http://schemas.openxmlformats.org/officeDocument/2006/relationships/tags" Target="../tags/tag97.xml"/></Relationships>
</file>

<file path=ppt/slideLayouts/_rels/slideLayout36.xml.rels><?xml version="1.0" encoding="UTF-8" standalone="yes"?>
<Relationships xmlns="http://schemas.openxmlformats.org/package/2006/relationships"><Relationship Id="rId3" Type="http://schemas.openxmlformats.org/officeDocument/2006/relationships/tags" Target="../tags/tag100.xml"/><Relationship Id="rId7" Type="http://schemas.openxmlformats.org/officeDocument/2006/relationships/image" Target="../media/image1.emf"/><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oleObject" Target="../embeddings/oleObject6.bin"/><Relationship Id="rId5" Type="http://schemas.openxmlformats.org/officeDocument/2006/relationships/slideMaster" Target="../slideMasters/slideMaster7.xml"/><Relationship Id="rId4" Type="http://schemas.openxmlformats.org/officeDocument/2006/relationships/tags" Target="../tags/tag101.xml"/></Relationships>
</file>

<file path=ppt/slideLayouts/_rels/slideLayout37.xml.rels><?xml version="1.0" encoding="UTF-8" standalone="yes"?>
<Relationships xmlns="http://schemas.openxmlformats.org/package/2006/relationships"><Relationship Id="rId3" Type="http://schemas.openxmlformats.org/officeDocument/2006/relationships/slideMaster" Target="../slideMasters/slideMaster7.xml"/><Relationship Id="rId7" Type="http://schemas.openxmlformats.org/officeDocument/2006/relationships/image" Target="../media/image7.emf"/><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image" Target="../media/image6.emf"/><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slideMaster" Target="../slideMasters/slideMaster7.xml"/><Relationship Id="rId7" Type="http://schemas.openxmlformats.org/officeDocument/2006/relationships/image" Target="../media/image1.emf"/><Relationship Id="rId2" Type="http://schemas.openxmlformats.org/officeDocument/2006/relationships/tags" Target="../tags/tag105.xml"/><Relationship Id="rId1" Type="http://schemas.openxmlformats.org/officeDocument/2006/relationships/tags" Target="../tags/tag104.xml"/><Relationship Id="rId6" Type="http://schemas.openxmlformats.org/officeDocument/2006/relationships/oleObject" Target="../embeddings/oleObject5.bin"/><Relationship Id="rId5" Type="http://schemas.openxmlformats.org/officeDocument/2006/relationships/image" Target="../media/image6.emf"/><Relationship Id="rId4" Type="http://schemas.openxmlformats.org/officeDocument/2006/relationships/image" Target="../media/image8.jpeg"/></Relationships>
</file>

<file path=ppt/slideLayouts/_rels/slideLayout39.xml.rels><?xml version="1.0" encoding="UTF-8" standalone="yes"?>
<Relationships xmlns="http://schemas.openxmlformats.org/package/2006/relationships"><Relationship Id="rId3" Type="http://schemas.openxmlformats.org/officeDocument/2006/relationships/slideMaster" Target="../slideMasters/slideMaster7.xml"/><Relationship Id="rId7" Type="http://schemas.openxmlformats.org/officeDocument/2006/relationships/image" Target="../media/image7.emf"/><Relationship Id="rId2" Type="http://schemas.openxmlformats.org/officeDocument/2006/relationships/tags" Target="../tags/tag107.xml"/><Relationship Id="rId1" Type="http://schemas.openxmlformats.org/officeDocument/2006/relationships/tags" Target="../tags/tag106.xml"/><Relationship Id="rId6" Type="http://schemas.openxmlformats.org/officeDocument/2006/relationships/image" Target="../media/image6.emf"/><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slideMaster" Target="../slideMasters/slideMaster7.xml"/><Relationship Id="rId7" Type="http://schemas.openxmlformats.org/officeDocument/2006/relationships/image" Target="../media/image1.emf"/><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oleObject" Target="../embeddings/oleObject5.bin"/><Relationship Id="rId5" Type="http://schemas.openxmlformats.org/officeDocument/2006/relationships/image" Target="../media/image6.emf"/><Relationship Id="rId4" Type="http://schemas.openxmlformats.org/officeDocument/2006/relationships/image" Target="../media/image8.jpeg"/></Relationships>
</file>

<file path=ppt/slideLayouts/_rels/slideLayout41.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11.xml"/><Relationship Id="rId1" Type="http://schemas.openxmlformats.org/officeDocument/2006/relationships/tags" Target="../tags/tag110.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42.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13.xml"/><Relationship Id="rId1" Type="http://schemas.openxmlformats.org/officeDocument/2006/relationships/tags" Target="../tags/tag112.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43.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117.xml"/><Relationship Id="rId1" Type="http://schemas.openxmlformats.org/officeDocument/2006/relationships/tags" Target="../tags/tag116.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44.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119.xml"/><Relationship Id="rId1" Type="http://schemas.openxmlformats.org/officeDocument/2006/relationships/tags" Target="../tags/tag118.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45.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121.xml"/><Relationship Id="rId1" Type="http://schemas.openxmlformats.org/officeDocument/2006/relationships/tags" Target="../tags/tag120.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6.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123.xml"/><Relationship Id="rId1" Type="http://schemas.openxmlformats.org/officeDocument/2006/relationships/tags" Target="../tags/tag122.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slideMaster" Target="../slideMasters/slideMaster8.xml"/><Relationship Id="rId7" Type="http://schemas.openxmlformats.org/officeDocument/2006/relationships/image" Target="../media/image1.emf"/><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oleObject" Target="../embeddings/oleObject5.bin"/><Relationship Id="rId5" Type="http://schemas.openxmlformats.org/officeDocument/2006/relationships/image" Target="../media/image6.emf"/><Relationship Id="rId4" Type="http://schemas.openxmlformats.org/officeDocument/2006/relationships/image" Target="../media/image8.jpeg"/></Relationships>
</file>

<file path=ppt/slideLayouts/_rels/slideLayout48.xml.rels><?xml version="1.0" encoding="UTF-8" standalone="yes"?>
<Relationships xmlns="http://schemas.openxmlformats.org/package/2006/relationships"><Relationship Id="rId3" Type="http://schemas.openxmlformats.org/officeDocument/2006/relationships/slideMaster" Target="../slideMasters/slideMaster8.xml"/><Relationship Id="rId7" Type="http://schemas.openxmlformats.org/officeDocument/2006/relationships/image" Target="../media/image7.emf"/><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image" Target="../media/image6.emf"/><Relationship Id="rId5" Type="http://schemas.openxmlformats.org/officeDocument/2006/relationships/image" Target="../media/image1.emf"/><Relationship Id="rId4" Type="http://schemas.openxmlformats.org/officeDocument/2006/relationships/oleObject" Target="../embeddings/oleObject5.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Tree>
    <p:extLst>
      <p:ext uri="{BB962C8B-B14F-4D97-AF65-F5344CB8AC3E}">
        <p14:creationId xmlns:p14="http://schemas.microsoft.com/office/powerpoint/2010/main" val="3056944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Tree>
    <p:extLst>
      <p:ext uri="{BB962C8B-B14F-4D97-AF65-F5344CB8AC3E}">
        <p14:creationId xmlns:p14="http://schemas.microsoft.com/office/powerpoint/2010/main" val="2641936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62859646-96AE-4AFB-8E2D-6B2E38E288C2}" type="datetime1">
              <a:rPr lang="en-ZA" smtClean="0"/>
              <a:t>2025/07/16</a:t>
            </a:fld>
            <a:endParaRPr lang="en-ZA"/>
          </a:p>
        </p:txBody>
      </p:sp>
      <p:sp>
        <p:nvSpPr>
          <p:cNvPr id="3" name="Footer Placeholder 2"/>
          <p:cNvSpPr>
            <a:spLocks noGrp="1"/>
          </p:cNvSpPr>
          <p:nvPr>
            <p:ph type="ftr" sz="quarter" idx="11"/>
          </p:nvPr>
        </p:nvSpPr>
        <p:spPr>
          <a:xfrm>
            <a:off x="4176188" y="6453191"/>
            <a:ext cx="3839633" cy="268287"/>
          </a:xfrm>
          <a:prstGeom prst="rect">
            <a:avLst/>
          </a:prstGeom>
        </p:spPr>
        <p:txBody>
          <a:bodyPr lIns="91436" tIns="45718" rIns="91436" bIns="45718"/>
          <a:lstStyle>
            <a:lvl1pPr>
              <a:defRPr/>
            </a:lvl1pPr>
          </a:lstStyle>
          <a:p>
            <a:pPr fontAlgn="base">
              <a:spcBef>
                <a:spcPct val="0"/>
              </a:spcBef>
              <a:spcAft>
                <a:spcPct val="0"/>
              </a:spcAft>
              <a:defRPr/>
            </a:pPr>
            <a:endParaRPr lang="en-ZA">
              <a:solidFill>
                <a:srgbClr val="003896"/>
              </a:solidFill>
            </a:endParaRPr>
          </a:p>
        </p:txBody>
      </p:sp>
      <p:sp>
        <p:nvSpPr>
          <p:cNvPr id="4" name="Slide Number Placeholder 3"/>
          <p:cNvSpPr>
            <a:spLocks noGrp="1"/>
          </p:cNvSpPr>
          <p:nvPr>
            <p:ph type="sldNum" sz="quarter" idx="12"/>
          </p:nvPr>
        </p:nvSpPr>
        <p:spPr/>
        <p:txBody>
          <a:bodyPr/>
          <a:lstStyle>
            <a:lvl1pPr>
              <a:defRPr/>
            </a:lvl1pPr>
          </a:lstStyle>
          <a:p>
            <a:pPr>
              <a:defRPr/>
            </a:pPr>
            <a:fld id="{52D2640D-3D75-4130-AC2A-144C14B6A7F8}" type="slidenum">
              <a:rPr lang="en-ZA"/>
              <a:pPr>
                <a:defRPr/>
              </a:pPr>
              <a:t>‹#›</a:t>
            </a:fld>
            <a:endParaRPr lang="en-ZA"/>
          </a:p>
        </p:txBody>
      </p:sp>
    </p:spTree>
    <p:extLst>
      <p:ext uri="{BB962C8B-B14F-4D97-AF65-F5344CB8AC3E}">
        <p14:creationId xmlns:p14="http://schemas.microsoft.com/office/powerpoint/2010/main" val="396382498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Tree>
    <p:extLst>
      <p:ext uri="{BB962C8B-B14F-4D97-AF65-F5344CB8AC3E}">
        <p14:creationId xmlns:p14="http://schemas.microsoft.com/office/powerpoint/2010/main" val="4045885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Tree>
    <p:extLst>
      <p:ext uri="{BB962C8B-B14F-4D97-AF65-F5344CB8AC3E}">
        <p14:creationId xmlns:p14="http://schemas.microsoft.com/office/powerpoint/2010/main" val="4184908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7"/>
          <p:cNvSpPr>
            <a:spLocks noGrp="1" noChangeArrowheads="1"/>
          </p:cNvSpPr>
          <p:nvPr>
            <p:ph type="dt" sz="half" idx="10"/>
          </p:nvPr>
        </p:nvSpPr>
        <p:spPr/>
        <p:txBody>
          <a:bodyPr/>
          <a:lstStyle>
            <a:lvl1pPr algn="ctr" defTabSz="914400" eaLnBrk="0" hangingPunct="0">
              <a:lnSpc>
                <a:spcPct val="85000"/>
              </a:lnSpc>
              <a:spcBef>
                <a:spcPct val="50000"/>
              </a:spcBef>
              <a:buClr>
                <a:srgbClr val="009ACC"/>
              </a:buClr>
              <a:defRPr b="1"/>
            </a:lvl1pPr>
          </a:lstStyle>
          <a:p>
            <a:pPr>
              <a:defRPr/>
            </a:pPr>
            <a:fld id="{A4D16375-B7BA-4109-9F30-3E998DD42ED8}" type="datetime1">
              <a:rPr lang="en-ZA"/>
              <a:pPr>
                <a:defRPr/>
              </a:pPr>
              <a:t>2025/07/16</a:t>
            </a:fld>
            <a:endParaRPr lang="en-ZA"/>
          </a:p>
        </p:txBody>
      </p:sp>
      <p:sp>
        <p:nvSpPr>
          <p:cNvPr id="3" name="Rectangle 38"/>
          <p:cNvSpPr>
            <a:spLocks noGrp="1" noChangeArrowheads="1"/>
          </p:cNvSpPr>
          <p:nvPr>
            <p:ph type="ftr" sz="quarter" idx="11"/>
          </p:nvPr>
        </p:nvSpPr>
        <p:spPr/>
        <p:txBody>
          <a:bodyPr/>
          <a:lstStyle>
            <a:lvl1pPr defTabSz="914400" eaLnBrk="0" hangingPunct="0">
              <a:lnSpc>
                <a:spcPct val="85000"/>
              </a:lnSpc>
              <a:spcBef>
                <a:spcPct val="50000"/>
              </a:spcBef>
              <a:buClr>
                <a:srgbClr val="009ACC"/>
              </a:buClr>
              <a:defRPr b="1" dirty="0">
                <a:latin typeface="Arial" charset="0"/>
                <a:cs typeface="Arial" charset="0"/>
              </a:defRPr>
            </a:lvl1pPr>
          </a:lstStyle>
          <a:p>
            <a:pPr>
              <a:defRPr/>
            </a:pPr>
            <a:endParaRPr lang="en-GB"/>
          </a:p>
        </p:txBody>
      </p:sp>
      <p:sp>
        <p:nvSpPr>
          <p:cNvPr id="4" name="Rectangle 39"/>
          <p:cNvSpPr>
            <a:spLocks noGrp="1" noChangeArrowheads="1"/>
          </p:cNvSpPr>
          <p:nvPr>
            <p:ph type="sldNum" sz="quarter" idx="12"/>
          </p:nvPr>
        </p:nvSpPr>
        <p:spPr/>
        <p:txBody>
          <a:bodyPr/>
          <a:lstStyle>
            <a:lvl1pPr defTabSz="914400" eaLnBrk="0" hangingPunct="0">
              <a:lnSpc>
                <a:spcPct val="85000"/>
              </a:lnSpc>
              <a:spcBef>
                <a:spcPct val="50000"/>
              </a:spcBef>
              <a:buClr>
                <a:srgbClr val="009ACC"/>
              </a:buClr>
              <a:defRPr b="1"/>
            </a:lvl1pPr>
          </a:lstStyle>
          <a:p>
            <a:pPr>
              <a:defRPr/>
            </a:pPr>
            <a:fld id="{C8DB81B0-9557-476B-8132-FA69F32901E8}" type="slidenum">
              <a:rPr lang="en-ZA"/>
              <a:pPr>
                <a:defRPr/>
              </a:pPr>
              <a:t>‹#›</a:t>
            </a:fld>
            <a:endParaRPr lang="en-ZA"/>
          </a:p>
        </p:txBody>
      </p:sp>
    </p:spTree>
    <p:extLst>
      <p:ext uri="{BB962C8B-B14F-4D97-AF65-F5344CB8AC3E}">
        <p14:creationId xmlns:p14="http://schemas.microsoft.com/office/powerpoint/2010/main" val="3149483430"/>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Title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1"/>
            </p:custDataLst>
            <p:extLst>
              <p:ext uri="{D42A27DB-BD31-4B8C-83A1-F6EECF244321}">
                <p14:modId xmlns:p14="http://schemas.microsoft.com/office/powerpoint/2010/main" val="1474664863"/>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pic>
        <p:nvPicPr>
          <p:cNvPr id="18" name="Picture 17">
            <a:extLst>
              <a:ext uri="{FF2B5EF4-FFF2-40B4-BE49-F238E27FC236}">
                <a16:creationId xmlns:a16="http://schemas.microsoft.com/office/drawing/2014/main" id="{6B085070-5ABA-31E7-632F-0611553009D7}"/>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635" y="4132045"/>
            <a:ext cx="12192636" cy="2476628"/>
          </a:xfrm>
          <a:prstGeom prst="rect">
            <a:avLst/>
          </a:prstGeom>
        </p:spPr>
      </p:pic>
      <p:sp>
        <p:nvSpPr>
          <p:cNvPr id="26" name="Rectangle 25">
            <a:extLst>
              <a:ext uri="{FF2B5EF4-FFF2-40B4-BE49-F238E27FC236}">
                <a16:creationId xmlns:a16="http://schemas.microsoft.com/office/drawing/2014/main" id="{7AF18338-7987-F843-7A24-C7E061E84633}"/>
              </a:ext>
            </a:extLst>
          </p:cNvPr>
          <p:cNvSpPr/>
          <p:nvPr/>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Picture 1">
            <a:extLst>
              <a:ext uri="{FF2B5EF4-FFF2-40B4-BE49-F238E27FC236}">
                <a16:creationId xmlns:a16="http://schemas.microsoft.com/office/drawing/2014/main" id="{B69916C4-EAFC-9D67-10B5-FCFACF7D35E1}"/>
              </a:ext>
            </a:extLst>
          </p:cNvPr>
          <p:cNvPicPr>
            <a:picLocks noChangeAspect="1"/>
          </p:cNvPicPr>
          <p:nvPr/>
        </p:nvPicPr>
        <p:blipFill>
          <a:blip r:embed="rId7"/>
          <a:stretch>
            <a:fillRect/>
          </a:stretch>
        </p:blipFill>
        <p:spPr>
          <a:xfrm>
            <a:off x="818261" y="2110042"/>
            <a:ext cx="3937000" cy="3568700"/>
          </a:xfrm>
          <a:prstGeom prst="rect">
            <a:avLst/>
          </a:prstGeom>
        </p:spPr>
      </p:pic>
      <p:pic>
        <p:nvPicPr>
          <p:cNvPr id="3" name="Picture 2">
            <a:extLst>
              <a:ext uri="{FF2B5EF4-FFF2-40B4-BE49-F238E27FC236}">
                <a16:creationId xmlns:a16="http://schemas.microsoft.com/office/drawing/2014/main" id="{DAEA18EA-0E1F-240D-DE7C-C9CC84E0816C}"/>
              </a:ext>
            </a:extLst>
          </p:cNvPr>
          <p:cNvPicPr>
            <a:picLocks noChangeAspect="1"/>
          </p:cNvPicPr>
          <p:nvPr/>
        </p:nvPicPr>
        <p:blipFill>
          <a:blip r:embed="rId8"/>
          <a:stretch>
            <a:fillRect/>
          </a:stretch>
        </p:blipFill>
        <p:spPr>
          <a:xfrm>
            <a:off x="427231" y="3933821"/>
            <a:ext cx="2260600" cy="2044700"/>
          </a:xfrm>
          <a:prstGeom prst="rect">
            <a:avLst/>
          </a:prstGeom>
        </p:spPr>
      </p:pic>
      <p:sp>
        <p:nvSpPr>
          <p:cNvPr id="4" name="Picture Placeholder 101">
            <a:extLst>
              <a:ext uri="{FF2B5EF4-FFF2-40B4-BE49-F238E27FC236}">
                <a16:creationId xmlns:a16="http://schemas.microsoft.com/office/drawing/2014/main" id="{BA61F4DB-F9E7-C717-1797-CE92AFF6F58C}"/>
              </a:ext>
            </a:extLst>
          </p:cNvPr>
          <p:cNvSpPr>
            <a:spLocks noGrp="1"/>
          </p:cNvSpPr>
          <p:nvPr>
            <p:ph type="pic" sz="quarter" idx="15" hasCustomPrompt="1"/>
          </p:nvPr>
        </p:nvSpPr>
        <p:spPr>
          <a:xfrm>
            <a:off x="720167" y="4005258"/>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a:t>Insert visual</a:t>
            </a:r>
          </a:p>
        </p:txBody>
      </p:sp>
      <p:sp>
        <p:nvSpPr>
          <p:cNvPr id="5" name="Picture Placeholder 103">
            <a:extLst>
              <a:ext uri="{FF2B5EF4-FFF2-40B4-BE49-F238E27FC236}">
                <a16:creationId xmlns:a16="http://schemas.microsoft.com/office/drawing/2014/main" id="{3E772CB1-2E91-063A-38F9-D7BCE95D7181}"/>
              </a:ext>
            </a:extLst>
          </p:cNvPr>
          <p:cNvSpPr>
            <a:spLocks noGrp="1"/>
          </p:cNvSpPr>
          <p:nvPr>
            <p:ph type="pic" sz="quarter" idx="13" hasCustomPrompt="1"/>
          </p:nvPr>
        </p:nvSpPr>
        <p:spPr>
          <a:xfrm>
            <a:off x="1314168" y="2241733"/>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rgbClr val="C97A00"/>
          </a:solidFill>
          <a:ln>
            <a:solidFill>
              <a:schemeClr val="bg1"/>
            </a:solidFill>
          </a:ln>
        </p:spPr>
        <p:txBody>
          <a:bodyPr wrap="square" anchor="ctr">
            <a:noAutofit/>
          </a:bodyPr>
          <a:lstStyle>
            <a:lvl1pPr marL="0" indent="0" algn="ctr">
              <a:buNone/>
              <a:defRPr sz="3200">
                <a:solidFill>
                  <a:schemeClr val="bg1"/>
                </a:solidFill>
              </a:defRPr>
            </a:lvl1pPr>
          </a:lstStyle>
          <a:p>
            <a:r>
              <a:rPr lang="en-US"/>
              <a:t>Insert </a:t>
            </a:r>
            <a:br>
              <a:rPr lang="en-US"/>
            </a:br>
            <a:r>
              <a:rPr lang="en-US"/>
              <a:t>visual</a:t>
            </a:r>
          </a:p>
        </p:txBody>
      </p:sp>
      <p:sp>
        <p:nvSpPr>
          <p:cNvPr id="19" name="Rectangle 3">
            <a:extLst>
              <a:ext uri="{FF2B5EF4-FFF2-40B4-BE49-F238E27FC236}">
                <a16:creationId xmlns:a16="http://schemas.microsoft.com/office/drawing/2014/main" id="{12C33341-4EC4-CA2A-1DCC-EBC4ADFBDCDB}"/>
              </a:ext>
            </a:extLst>
          </p:cNvPr>
          <p:cNvSpPr>
            <a:spLocks noGrp="1" noChangeArrowheads="1"/>
          </p:cNvSpPr>
          <p:nvPr>
            <p:ph type="ctrTitle" hasCustomPrompt="1"/>
          </p:nvPr>
        </p:nvSpPr>
        <p:spPr>
          <a:xfrm>
            <a:off x="5383708" y="1457094"/>
            <a:ext cx="6343001" cy="676275"/>
          </a:xfrm>
          <a:prstGeom prst="rect">
            <a:avLst/>
          </a:prstGeom>
        </p:spPr>
        <p:txBody>
          <a:bodyPr anchor="b">
            <a:normAutofit/>
          </a:bodyPr>
          <a:lstStyle>
            <a:lvl1pPr algn="r">
              <a:defRPr sz="3200" b="0">
                <a:solidFill>
                  <a:schemeClr val="bg1"/>
                </a:solidFill>
                <a:latin typeface="+mj-lt"/>
                <a:cs typeface="Arial" panose="020B0604020202020204" pitchFamily="34" charset="0"/>
              </a:defRPr>
            </a:lvl1pPr>
          </a:lstStyle>
          <a:p>
            <a:r>
              <a:rPr lang="en-US" noProof="0" dirty="0"/>
              <a:t>Title of Presentation</a:t>
            </a:r>
            <a:endParaRPr lang="en-ZA" noProof="0" dirty="0"/>
          </a:p>
        </p:txBody>
      </p:sp>
    </p:spTree>
    <p:extLst>
      <p:ext uri="{BB962C8B-B14F-4D97-AF65-F5344CB8AC3E}">
        <p14:creationId xmlns:p14="http://schemas.microsoft.com/office/powerpoint/2010/main" val="388064537"/>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aphicFrame>
        <p:nvGraphicFramePr>
          <p:cNvPr id="8" name="Object 7" hidden="1"/>
          <p:cNvGraphicFramePr>
            <a:graphicFrameLocks noChangeAspect="1"/>
          </p:cNvGraphicFramePr>
          <p:nvPr>
            <p:custDataLst>
              <p:tags r:id="rId1"/>
            </p:custDataLst>
            <p:extLst>
              <p:ext uri="{D42A27DB-BD31-4B8C-83A1-F6EECF244321}">
                <p14:modId xmlns:p14="http://schemas.microsoft.com/office/powerpoint/2010/main" val="4020602734"/>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8" name="Object 7" hidden="1"/>
                      <p:cNvPicPr/>
                      <p:nvPr/>
                    </p:nvPicPr>
                    <p:blipFill>
                      <a:blip r:embed="rId7"/>
                      <a:stretch>
                        <a:fillRect/>
                      </a:stretch>
                    </p:blipFill>
                    <p:spPr>
                      <a:xfrm>
                        <a:off x="1589" y="1588"/>
                        <a:ext cx="1588" cy="1588"/>
                      </a:xfrm>
                      <a:prstGeom prst="rect">
                        <a:avLst/>
                      </a:prstGeom>
                    </p:spPr>
                  </p:pic>
                </p:oleObj>
              </mc:Fallback>
            </mc:AlternateContent>
          </a:graphicData>
        </a:graphic>
      </p:graphicFrame>
      <p:sp>
        <p:nvSpPr>
          <p:cNvPr id="7" name="Rectangle 6" hidden="1"/>
          <p:cNvSpPr/>
          <p:nvPr>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40" y="2241802"/>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6"/>
            <a:ext cx="121920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Rectangle 2">
            <a:extLst>
              <a:ext uri="{FF2B5EF4-FFF2-40B4-BE49-F238E27FC236}">
                <a16:creationId xmlns:a16="http://schemas.microsoft.com/office/drawing/2014/main" id="{B09699D6-B1B4-F1A3-7AAE-1A95FB668AD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Object 3" hidden="1">
            <a:extLst>
              <a:ext uri="{FF2B5EF4-FFF2-40B4-BE49-F238E27FC236}">
                <a16:creationId xmlns:a16="http://schemas.microsoft.com/office/drawing/2014/main" id="{FF9EFEB6-9765-0834-1BA1-F0AB56AFAFC9}"/>
              </a:ext>
            </a:extLst>
          </p:cNvPr>
          <p:cNvGraphicFramePr>
            <a:graphicFrameLocks noChangeAspect="1"/>
          </p:cNvGraphicFramePr>
          <p:nvPr userDrawn="1">
            <p:custDataLst>
              <p:tags r:id="rId3"/>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4" name="Object 3" hidden="1">
                        <a:extLst>
                          <a:ext uri="{FF2B5EF4-FFF2-40B4-BE49-F238E27FC236}">
                            <a16:creationId xmlns:a16="http://schemas.microsoft.com/office/drawing/2014/main" id="{FF9EFEB6-9765-0834-1BA1-F0AB56AFAFC9}"/>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31C795E2-A633-D4BA-498E-5A6A4D984C70}"/>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a:latin typeface="Arial" panose="020B0604020202020204" pitchFamily="34" charset="0"/>
              <a:ea typeface="+mj-ea"/>
              <a:cs typeface="+mj-cs"/>
              <a:sym typeface="Arial" panose="020B0604020202020204" pitchFamily="34" charset="0"/>
            </a:endParaRPr>
          </a:p>
        </p:txBody>
      </p:sp>
      <p:sp>
        <p:nvSpPr>
          <p:cNvPr id="6" name="Rectangle 5">
            <a:extLst>
              <a:ext uri="{FF2B5EF4-FFF2-40B4-BE49-F238E27FC236}">
                <a16:creationId xmlns:a16="http://schemas.microsoft.com/office/drawing/2014/main" id="{46A57F8F-7AED-AFD1-BD8E-D8FA196CE4F3}"/>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4301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6"/>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p:custDataLst>
              <p:tags r:id="rId1"/>
            </p:custDataLst>
            <p:extLst>
              <p:ext uri="{D42A27DB-BD31-4B8C-83A1-F6EECF244321}">
                <p14:modId xmlns:p14="http://schemas.microsoft.com/office/powerpoint/2010/main" val="4020602734"/>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8" name="Object 7" hidden="1"/>
                      <p:cNvPicPr/>
                      <p:nvPr/>
                    </p:nvPicPr>
                    <p:blipFill>
                      <a:blip r:embed="rId7"/>
                      <a:stretch>
                        <a:fillRect/>
                      </a:stretch>
                    </p:blipFill>
                    <p:spPr>
                      <a:xfrm>
                        <a:off x="1589" y="1588"/>
                        <a:ext cx="1588" cy="1588"/>
                      </a:xfrm>
                      <a:prstGeom prst="rect">
                        <a:avLst/>
                      </a:prstGeom>
                    </p:spPr>
                  </p:pic>
                </p:oleObj>
              </mc:Fallback>
            </mc:AlternateContent>
          </a:graphicData>
        </a:graphic>
      </p:graphicFrame>
      <p:sp>
        <p:nvSpPr>
          <p:cNvPr id="7" name="Rectangle 6" hidden="1"/>
          <p:cNvSpPr/>
          <p:nvPr>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40" y="2241802"/>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6"/>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6"/>
            <a:ext cx="39624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Rectangle 2">
            <a:extLst>
              <a:ext uri="{FF2B5EF4-FFF2-40B4-BE49-F238E27FC236}">
                <a16:creationId xmlns:a16="http://schemas.microsoft.com/office/drawing/2014/main" id="{7778A53E-890F-828D-66F3-F33A7459F34E}"/>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Object 3" hidden="1">
            <a:extLst>
              <a:ext uri="{FF2B5EF4-FFF2-40B4-BE49-F238E27FC236}">
                <a16:creationId xmlns:a16="http://schemas.microsoft.com/office/drawing/2014/main" id="{4148F81E-AF45-C76D-ECB6-D825E526C40C}"/>
              </a:ext>
            </a:extLst>
          </p:cNvPr>
          <p:cNvGraphicFramePr>
            <a:graphicFrameLocks noChangeAspect="1"/>
          </p:cNvGraphicFramePr>
          <p:nvPr userDrawn="1">
            <p:custDataLst>
              <p:tags r:id="rId3"/>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4" name="Object 3" hidden="1">
                        <a:extLst>
                          <a:ext uri="{FF2B5EF4-FFF2-40B4-BE49-F238E27FC236}">
                            <a16:creationId xmlns:a16="http://schemas.microsoft.com/office/drawing/2014/main" id="{4148F81E-AF45-C76D-ECB6-D825E526C40C}"/>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7565227F-13FE-2F21-7B19-4EE8B3E054F8}"/>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a:latin typeface="Arial" panose="020B0604020202020204" pitchFamily="34" charset="0"/>
              <a:ea typeface="+mj-ea"/>
              <a:cs typeface="+mj-cs"/>
              <a:sym typeface="Arial" panose="020B0604020202020204" pitchFamily="34" charset="0"/>
            </a:endParaRPr>
          </a:p>
        </p:txBody>
      </p:sp>
      <p:sp>
        <p:nvSpPr>
          <p:cNvPr id="12" name="Rectangle 11">
            <a:extLst>
              <a:ext uri="{FF2B5EF4-FFF2-40B4-BE49-F238E27FC236}">
                <a16:creationId xmlns:a16="http://schemas.microsoft.com/office/drawing/2014/main" id="{F656298D-B52E-F420-26A3-9E384E526B17}"/>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414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clusion Chapter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1"/>
            </p:custDataLst>
            <p:extLst>
              <p:ext uri="{D42A27DB-BD31-4B8C-83A1-F6EECF244321}">
                <p14:modId xmlns:p14="http://schemas.microsoft.com/office/powerpoint/2010/main" val="1474664863"/>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40" y="2867099"/>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p:nvSpPr>
        <p:spPr>
          <a:xfrm>
            <a:off x="0" y="6593974"/>
            <a:ext cx="12192000" cy="26402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Picture 1">
            <a:extLst>
              <a:ext uri="{FF2B5EF4-FFF2-40B4-BE49-F238E27FC236}">
                <a16:creationId xmlns:a16="http://schemas.microsoft.com/office/drawing/2014/main" id="{F5A2E1B3-D2A0-E520-6EEF-E94074B84256}"/>
              </a:ext>
            </a:extLst>
          </p:cNvPr>
          <p:cNvPicPr>
            <a:picLocks noChangeAspect="1"/>
          </p:cNvPicPr>
          <p:nvPr/>
        </p:nvPicPr>
        <p:blipFill>
          <a:blip r:embed="rId6"/>
          <a:stretch>
            <a:fillRect/>
          </a:stretch>
        </p:blipFill>
        <p:spPr>
          <a:xfrm>
            <a:off x="818261" y="1529471"/>
            <a:ext cx="3937000" cy="3568700"/>
          </a:xfrm>
          <a:prstGeom prst="rect">
            <a:avLst/>
          </a:prstGeom>
        </p:spPr>
      </p:pic>
      <p:pic>
        <p:nvPicPr>
          <p:cNvPr id="9" name="Picture 8">
            <a:extLst>
              <a:ext uri="{FF2B5EF4-FFF2-40B4-BE49-F238E27FC236}">
                <a16:creationId xmlns:a16="http://schemas.microsoft.com/office/drawing/2014/main" id="{67552414-F8DB-56D3-1E47-029CA76AFA54}"/>
              </a:ext>
            </a:extLst>
          </p:cNvPr>
          <p:cNvPicPr>
            <a:picLocks noChangeAspect="1"/>
          </p:cNvPicPr>
          <p:nvPr/>
        </p:nvPicPr>
        <p:blipFill>
          <a:blip r:embed="rId7"/>
          <a:stretch>
            <a:fillRect/>
          </a:stretch>
        </p:blipFill>
        <p:spPr>
          <a:xfrm>
            <a:off x="427231" y="3353250"/>
            <a:ext cx="2260600" cy="2044700"/>
          </a:xfrm>
          <a:prstGeom prst="rect">
            <a:avLst/>
          </a:prstGeom>
        </p:spPr>
      </p:pic>
      <p:sp>
        <p:nvSpPr>
          <p:cNvPr id="10" name="Picture Placeholder 101">
            <a:extLst>
              <a:ext uri="{FF2B5EF4-FFF2-40B4-BE49-F238E27FC236}">
                <a16:creationId xmlns:a16="http://schemas.microsoft.com/office/drawing/2014/main" id="{301501E1-4BEF-E23F-D908-DD33B0BF36D3}"/>
              </a:ext>
            </a:extLst>
          </p:cNvPr>
          <p:cNvSpPr>
            <a:spLocks noGrp="1"/>
          </p:cNvSpPr>
          <p:nvPr>
            <p:ph type="pic" sz="quarter" idx="15" hasCustomPrompt="1"/>
          </p:nvPr>
        </p:nvSpPr>
        <p:spPr>
          <a:xfrm>
            <a:off x="720167" y="342468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a:t>Insert visual</a:t>
            </a:r>
          </a:p>
        </p:txBody>
      </p:sp>
      <p:sp>
        <p:nvSpPr>
          <p:cNvPr id="11" name="Picture Placeholder 103">
            <a:extLst>
              <a:ext uri="{FF2B5EF4-FFF2-40B4-BE49-F238E27FC236}">
                <a16:creationId xmlns:a16="http://schemas.microsoft.com/office/drawing/2014/main" id="{B8401596-002A-0928-7FB2-207F2EE4114C}"/>
              </a:ext>
            </a:extLst>
          </p:cNvPr>
          <p:cNvSpPr>
            <a:spLocks noGrp="1"/>
          </p:cNvSpPr>
          <p:nvPr>
            <p:ph type="pic" sz="quarter" idx="13" hasCustomPrompt="1"/>
          </p:nvPr>
        </p:nvSpPr>
        <p:spPr>
          <a:xfrm>
            <a:off x="1314168" y="166116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rgbClr val="C97A00"/>
          </a:solidFill>
          <a:ln>
            <a:solidFill>
              <a:schemeClr val="bg1"/>
            </a:solidFill>
          </a:ln>
        </p:spPr>
        <p:txBody>
          <a:bodyPr wrap="square" anchor="ctr">
            <a:noAutofit/>
          </a:bodyPr>
          <a:lstStyle>
            <a:lvl1pPr marL="0" indent="0" algn="ctr">
              <a:buNone/>
              <a:defRPr sz="3200">
                <a:solidFill>
                  <a:schemeClr val="bg1"/>
                </a:solidFill>
              </a:defRPr>
            </a:lvl1pPr>
          </a:lstStyle>
          <a:p>
            <a:r>
              <a:rPr lang="en-US"/>
              <a:t>Insert </a:t>
            </a:r>
            <a:br>
              <a:rPr lang="en-US"/>
            </a:br>
            <a:r>
              <a:rPr lang="en-US"/>
              <a:t>visual</a:t>
            </a:r>
          </a:p>
        </p:txBody>
      </p:sp>
    </p:spTree>
    <p:extLst>
      <p:ext uri="{BB962C8B-B14F-4D97-AF65-F5344CB8AC3E}">
        <p14:creationId xmlns:p14="http://schemas.microsoft.com/office/powerpoint/2010/main" val="3188882845"/>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Slid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0BAC82-9DB7-9CA7-748B-B6106F432A46}"/>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 y="4118011"/>
            <a:ext cx="12191990" cy="2464127"/>
          </a:xfrm>
          <a:prstGeom prst="rect">
            <a:avLst/>
          </a:prstGeom>
        </p:spPr>
      </p:pic>
      <p:pic>
        <p:nvPicPr>
          <p:cNvPr id="105" name="Picture 104">
            <a:extLst>
              <a:ext uri="{FF2B5EF4-FFF2-40B4-BE49-F238E27FC236}">
                <a16:creationId xmlns:a16="http://schemas.microsoft.com/office/drawing/2014/main" id="{8BE0A2D5-4897-AEFE-6F06-B6A2F82DFA4A}"/>
              </a:ext>
            </a:extLst>
          </p:cNvPr>
          <p:cNvPicPr>
            <a:picLocks noChangeAspect="1"/>
          </p:cNvPicPr>
          <p:nvPr userDrawn="1"/>
        </p:nvPicPr>
        <p:blipFill>
          <a:blip r:embed="rId5"/>
          <a:stretch>
            <a:fillRect/>
          </a:stretch>
        </p:blipFill>
        <p:spPr>
          <a:xfrm>
            <a:off x="485443" y="2396081"/>
            <a:ext cx="3937000" cy="3568700"/>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440238" y="1404737"/>
            <a:ext cx="7295501" cy="676275"/>
          </a:xfrm>
          <a:prstGeom prst="rect">
            <a:avLst/>
          </a:prstGeom>
        </p:spPr>
        <p:txBody>
          <a:bodyPr anchor="b">
            <a:normAutofit/>
          </a:bodyPr>
          <a:lstStyle>
            <a:lvl1pPr algn="r">
              <a:defRPr sz="2800">
                <a:solidFill>
                  <a:schemeClr val="bg1"/>
                </a:solidFill>
                <a:latin typeface="+mj-lt"/>
                <a:cs typeface="Arial" panose="020B0604020202020204" pitchFamily="34" charset="0"/>
              </a:defRPr>
            </a:lvl1pPr>
          </a:lstStyle>
          <a:p>
            <a:r>
              <a:rPr lang="en-US" noProof="0"/>
              <a:t>Title of presentation</a:t>
            </a:r>
            <a:endParaRPr lang="en-ZA" noProof="0"/>
          </a:p>
        </p:txBody>
      </p:sp>
      <p:sp>
        <p:nvSpPr>
          <p:cNvPr id="64" name="Rectangle 4"/>
          <p:cNvSpPr>
            <a:spLocks noGrp="1" noChangeArrowheads="1"/>
          </p:cNvSpPr>
          <p:nvPr>
            <p:ph type="subTitle" idx="1" hasCustomPrompt="1"/>
          </p:nvPr>
        </p:nvSpPr>
        <p:spPr>
          <a:xfrm>
            <a:off x="4440238" y="2924226"/>
            <a:ext cx="7295501"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a:t>Presented by:</a:t>
            </a:r>
            <a:endParaRPr lang="en-ZA" noProof="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439589" y="3527025"/>
            <a:ext cx="7296150" cy="327025"/>
          </a:xfrm>
          <a:prstGeom prst="rect">
            <a:avLst/>
          </a:prstGeom>
        </p:spPr>
        <p:txBody>
          <a:bodyPr>
            <a:noAutofit/>
          </a:bodyPr>
          <a:lstStyle>
            <a:lvl1pPr marL="0" indent="0" algn="r">
              <a:buNone/>
              <a:defRPr sz="180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a:t>Date:</a:t>
            </a:r>
            <a:endParaRPr lang="en-US"/>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4219860"/>
            <a:ext cx="2260600" cy="2044700"/>
          </a:xfrm>
          <a:prstGeom prst="rect">
            <a:avLst/>
          </a:prstGeom>
        </p:spPr>
      </p:pic>
      <p:sp>
        <p:nvSpPr>
          <p:cNvPr id="9" name="Content Placeholder 8">
            <a:extLst>
              <a:ext uri="{FF2B5EF4-FFF2-40B4-BE49-F238E27FC236}">
                <a16:creationId xmlns:a16="http://schemas.microsoft.com/office/drawing/2014/main" id="{1669C941-D846-CAA6-9EF5-7B15E34B195A}"/>
              </a:ext>
            </a:extLst>
          </p:cNvPr>
          <p:cNvSpPr>
            <a:spLocks noGrp="1"/>
          </p:cNvSpPr>
          <p:nvPr>
            <p:ph sz="quarter" idx="15" hasCustomPrompt="1"/>
          </p:nvPr>
        </p:nvSpPr>
        <p:spPr>
          <a:xfrm>
            <a:off x="1000524" y="2500271"/>
            <a:ext cx="3294850" cy="3360318"/>
          </a:xfrm>
          <a:custGeom>
            <a:avLst/>
            <a:gdLst>
              <a:gd name="connsiteX0" fmla="*/ 1647425 w 3294850"/>
              <a:gd name="connsiteY0" fmla="*/ 0 h 3360318"/>
              <a:gd name="connsiteX1" fmla="*/ 3294850 w 3294850"/>
              <a:gd name="connsiteY1" fmla="*/ 1680159 h 3360318"/>
              <a:gd name="connsiteX2" fmla="*/ 1647425 w 3294850"/>
              <a:gd name="connsiteY2" fmla="*/ 3360318 h 3360318"/>
              <a:gd name="connsiteX3" fmla="*/ 1157531 w 3294850"/>
              <a:gd name="connsiteY3" fmla="*/ 3284782 h 3360318"/>
              <a:gd name="connsiteX4" fmla="*/ 1121439 w 3294850"/>
              <a:gd name="connsiteY4" fmla="*/ 3271309 h 3360318"/>
              <a:gd name="connsiteX5" fmla="*/ 1123633 w 3294850"/>
              <a:gd name="connsiteY5" fmla="*/ 3268653 h 3360318"/>
              <a:gd name="connsiteX6" fmla="*/ 1285660 w 3294850"/>
              <a:gd name="connsiteY6" fmla="*/ 2738764 h 3360318"/>
              <a:gd name="connsiteX7" fmla="*/ 336937 w 3294850"/>
              <a:gd name="connsiteY7" fmla="*/ 1791026 h 3360318"/>
              <a:gd name="connsiteX8" fmla="*/ 54816 w 3294850"/>
              <a:gd name="connsiteY8" fmla="*/ 1833635 h 3360318"/>
              <a:gd name="connsiteX9" fmla="*/ 8438 w 3294850"/>
              <a:gd name="connsiteY9" fmla="*/ 1850592 h 3360318"/>
              <a:gd name="connsiteX10" fmla="*/ 0 w 3294850"/>
              <a:gd name="connsiteY10" fmla="*/ 1680159 h 3360318"/>
              <a:gd name="connsiteX11" fmla="*/ 1647425 w 3294850"/>
              <a:gd name="connsiteY11" fmla="*/ 0 h 3360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360318">
                <a:moveTo>
                  <a:pt x="1647425" y="0"/>
                </a:moveTo>
                <a:cubicBezTo>
                  <a:pt x="2557273" y="0"/>
                  <a:pt x="3294850" y="752233"/>
                  <a:pt x="3294850" y="1680159"/>
                </a:cubicBezTo>
                <a:cubicBezTo>
                  <a:pt x="3294850" y="2608085"/>
                  <a:pt x="2557273" y="3360318"/>
                  <a:pt x="1647425" y="3360318"/>
                </a:cubicBezTo>
                <a:cubicBezTo>
                  <a:pt x="1476829" y="3360318"/>
                  <a:pt x="1312289" y="3333873"/>
                  <a:pt x="1157531" y="3284782"/>
                </a:cubicBezTo>
                <a:lnTo>
                  <a:pt x="1121439" y="3271309"/>
                </a:lnTo>
                <a:lnTo>
                  <a:pt x="1123633" y="3268653"/>
                </a:lnTo>
                <a:cubicBezTo>
                  <a:pt x="1225929" y="3117394"/>
                  <a:pt x="1285660" y="2935047"/>
                  <a:pt x="1285660" y="2738764"/>
                </a:cubicBezTo>
                <a:cubicBezTo>
                  <a:pt x="1285660" y="2215343"/>
                  <a:pt x="860902" y="1791026"/>
                  <a:pt x="336937" y="1791026"/>
                </a:cubicBezTo>
                <a:cubicBezTo>
                  <a:pt x="238694" y="1791026"/>
                  <a:pt x="143938" y="1805944"/>
                  <a:pt x="54816" y="1833635"/>
                </a:cubicBezTo>
                <a:lnTo>
                  <a:pt x="8438" y="1850592"/>
                </a:lnTo>
                <a:lnTo>
                  <a:pt x="0" y="1680159"/>
                </a:lnTo>
                <a:cubicBezTo>
                  <a:pt x="0" y="752233"/>
                  <a:pt x="737577" y="0"/>
                  <a:pt x="1647425" y="0"/>
                </a:cubicBezTo>
                <a:close/>
              </a:path>
            </a:pathLst>
          </a:custGeom>
          <a:solidFill>
            <a:schemeClr val="accent2"/>
          </a:solidFill>
        </p:spPr>
        <p:txBody>
          <a:bodyPr wrap="square" anchor="ctr">
            <a:noAutofit/>
          </a:bodyPr>
          <a:lstStyle>
            <a:lvl1pPr marL="0" indent="0" algn="ctr">
              <a:buNone/>
              <a:defRPr sz="3000">
                <a:solidFill>
                  <a:schemeClr val="bg1"/>
                </a:solidFill>
              </a:defRPr>
            </a:lvl1pPr>
            <a:lvl2pPr marL="457200" indent="0">
              <a:buNone/>
              <a:defRPr sz="3000">
                <a:solidFill>
                  <a:schemeClr val="bg1"/>
                </a:solidFill>
              </a:defRPr>
            </a:lvl2pPr>
            <a:lvl3pPr marL="914400" indent="0">
              <a:buNone/>
              <a:defRPr sz="3000">
                <a:solidFill>
                  <a:schemeClr val="bg1"/>
                </a:solidFill>
              </a:defRPr>
            </a:lvl3pPr>
            <a:lvl4pPr marL="1371600" indent="0">
              <a:buNone/>
              <a:defRPr sz="3000">
                <a:solidFill>
                  <a:schemeClr val="bg1"/>
                </a:solidFill>
              </a:defRPr>
            </a:lvl4pPr>
            <a:lvl5pPr marL="1828800" indent="0">
              <a:buNone/>
              <a:defRPr sz="3000">
                <a:solidFill>
                  <a:schemeClr val="bg1"/>
                </a:solidFill>
              </a:defRPr>
            </a:lvl5pPr>
          </a:lstStyle>
          <a:p>
            <a:pPr lvl="0"/>
            <a:r>
              <a:rPr lang="en-GB"/>
              <a:t>Add</a:t>
            </a:r>
            <a:br>
              <a:rPr lang="en-GB"/>
            </a:br>
            <a:r>
              <a:rPr lang="en-GB"/>
              <a:t>text</a:t>
            </a:r>
            <a:endParaRPr lang="en-US"/>
          </a:p>
        </p:txBody>
      </p:sp>
      <p:sp>
        <p:nvSpPr>
          <p:cNvPr id="13" name="Content Placeholder 12">
            <a:extLst>
              <a:ext uri="{FF2B5EF4-FFF2-40B4-BE49-F238E27FC236}">
                <a16:creationId xmlns:a16="http://schemas.microsoft.com/office/drawing/2014/main" id="{69B1B5BA-3EE2-ED8A-DA67-E8E259990A55}"/>
              </a:ext>
            </a:extLst>
          </p:cNvPr>
          <p:cNvSpPr>
            <a:spLocks noGrp="1"/>
          </p:cNvSpPr>
          <p:nvPr>
            <p:ph sz="quarter" idx="16" hasCustomPrompt="1"/>
          </p:nvPr>
        </p:nvSpPr>
        <p:spPr>
          <a:xfrm>
            <a:off x="369084" y="4283752"/>
            <a:ext cx="1916916" cy="1916915"/>
          </a:xfrm>
          <a:prstGeom prst="ellipse">
            <a:avLst/>
          </a:prstGeom>
          <a:solidFill>
            <a:schemeClr val="tx2"/>
          </a:solidFill>
        </p:spPr>
        <p:txBody>
          <a:bodyPr anchor="ctr"/>
          <a:lstStyle>
            <a:lvl1pPr marL="0" indent="0" algn="ctr">
              <a:buNone/>
              <a:defRPr sz="2000">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GB"/>
              <a:t>Add </a:t>
            </a:r>
            <a:br>
              <a:rPr lang="en-GB"/>
            </a:br>
            <a:r>
              <a:rPr lang="en-GB"/>
              <a:t>text</a:t>
            </a:r>
            <a:endParaRPr lang="en-US"/>
          </a:p>
        </p:txBody>
      </p:sp>
      <p:sp>
        <p:nvSpPr>
          <p:cNvPr id="4" name="Rectangle 3">
            <a:extLst>
              <a:ext uri="{FF2B5EF4-FFF2-40B4-BE49-F238E27FC236}">
                <a16:creationId xmlns:a16="http://schemas.microsoft.com/office/drawing/2014/main" id="{A0634911-A5D7-8BE2-2352-7421B9E94B8F}"/>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52621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onclusion Chapter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a:t>Divider Slide</a:t>
            </a:r>
            <a:endParaRPr lang="en-ZA" noProof="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535C61B-929A-C0EC-5C58-CD9ED99EF73B}"/>
              </a:ext>
            </a:extLst>
          </p:cNvPr>
          <p:cNvPicPr>
            <a:picLocks noChangeAspect="1"/>
          </p:cNvPicPr>
          <p:nvPr userDrawn="1"/>
        </p:nvPicPr>
        <p:blipFill>
          <a:blip r:embed="rId6"/>
          <a:stretch>
            <a:fillRect/>
          </a:stretch>
        </p:blipFill>
        <p:spPr>
          <a:xfrm>
            <a:off x="847291" y="1468981"/>
            <a:ext cx="3937000" cy="3568700"/>
          </a:xfrm>
          <a:prstGeom prst="rect">
            <a:avLst/>
          </a:prstGeom>
        </p:spPr>
      </p:pic>
      <p:pic>
        <p:nvPicPr>
          <p:cNvPr id="3" name="Picture 2">
            <a:extLst>
              <a:ext uri="{FF2B5EF4-FFF2-40B4-BE49-F238E27FC236}">
                <a16:creationId xmlns:a16="http://schemas.microsoft.com/office/drawing/2014/main" id="{3E8E6140-30DC-D3CB-A911-288044C11DAB}"/>
              </a:ext>
            </a:extLst>
          </p:cNvPr>
          <p:cNvPicPr>
            <a:picLocks noChangeAspect="1"/>
          </p:cNvPicPr>
          <p:nvPr userDrawn="1"/>
        </p:nvPicPr>
        <p:blipFill>
          <a:blip r:embed="rId7"/>
          <a:stretch>
            <a:fillRect/>
          </a:stretch>
        </p:blipFill>
        <p:spPr>
          <a:xfrm>
            <a:off x="456261" y="3292760"/>
            <a:ext cx="2260600" cy="2044700"/>
          </a:xfrm>
          <a:prstGeom prst="rect">
            <a:avLst/>
          </a:prstGeom>
        </p:spPr>
      </p:pic>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a:t>Insert visual</a:t>
            </a:r>
          </a:p>
        </p:txBody>
      </p:sp>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a:t>Insert </a:t>
            </a:r>
            <a:br>
              <a:rPr lang="en-US"/>
            </a:br>
            <a:r>
              <a:rPr lang="en-US"/>
              <a:t>visual</a:t>
            </a:r>
          </a:p>
        </p:txBody>
      </p:sp>
    </p:spTree>
    <p:extLst>
      <p:ext uri="{BB962C8B-B14F-4D97-AF65-F5344CB8AC3E}">
        <p14:creationId xmlns:p14="http://schemas.microsoft.com/office/powerpoint/2010/main" val="1098645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07F45E-2B15-7373-829E-FA06F90D6D96}"/>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 y="4118011"/>
            <a:ext cx="12191990" cy="2464127"/>
          </a:xfrm>
          <a:prstGeom prst="rect">
            <a:avLst/>
          </a:prstGeom>
        </p:spPr>
      </p:pic>
      <p:pic>
        <p:nvPicPr>
          <p:cNvPr id="105" name="Picture 104">
            <a:extLst>
              <a:ext uri="{FF2B5EF4-FFF2-40B4-BE49-F238E27FC236}">
                <a16:creationId xmlns:a16="http://schemas.microsoft.com/office/drawing/2014/main" id="{8BE0A2D5-4897-AEFE-6F06-B6A2F82DFA4A}"/>
              </a:ext>
            </a:extLst>
          </p:cNvPr>
          <p:cNvPicPr>
            <a:picLocks noChangeAspect="1"/>
          </p:cNvPicPr>
          <p:nvPr userDrawn="1"/>
        </p:nvPicPr>
        <p:blipFill>
          <a:blip r:embed="rId5"/>
          <a:stretch>
            <a:fillRect/>
          </a:stretch>
        </p:blipFill>
        <p:spPr>
          <a:xfrm>
            <a:off x="485443" y="2396081"/>
            <a:ext cx="3937000" cy="3568700"/>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440238" y="1404737"/>
            <a:ext cx="7295501" cy="676275"/>
          </a:xfrm>
          <a:prstGeom prst="rect">
            <a:avLst/>
          </a:prstGeom>
        </p:spPr>
        <p:txBody>
          <a:bodyPr anchor="b">
            <a:normAutofit/>
          </a:bodyPr>
          <a:lstStyle>
            <a:lvl1pPr algn="r">
              <a:defRPr sz="2800">
                <a:solidFill>
                  <a:schemeClr val="bg1"/>
                </a:solidFill>
                <a:latin typeface="+mj-lt"/>
                <a:cs typeface="Arial" panose="020B0604020202020204" pitchFamily="34" charset="0"/>
              </a:defRPr>
            </a:lvl1pPr>
          </a:lstStyle>
          <a:p>
            <a:r>
              <a:rPr lang="en-US" noProof="0"/>
              <a:t>Title of presentation</a:t>
            </a:r>
            <a:endParaRPr lang="en-ZA" noProof="0"/>
          </a:p>
        </p:txBody>
      </p:sp>
      <p:sp>
        <p:nvSpPr>
          <p:cNvPr id="64" name="Rectangle 4"/>
          <p:cNvSpPr>
            <a:spLocks noGrp="1" noChangeArrowheads="1"/>
          </p:cNvSpPr>
          <p:nvPr>
            <p:ph type="subTitle" idx="1" hasCustomPrompt="1"/>
          </p:nvPr>
        </p:nvSpPr>
        <p:spPr>
          <a:xfrm>
            <a:off x="4440238" y="2924226"/>
            <a:ext cx="7295501"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a:t>Presented by:</a:t>
            </a:r>
            <a:endParaRPr lang="en-ZA" noProof="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439589" y="3527025"/>
            <a:ext cx="7296150" cy="327025"/>
          </a:xfrm>
          <a:prstGeom prst="rect">
            <a:avLst/>
          </a:prstGeom>
        </p:spPr>
        <p:txBody>
          <a:bodyPr>
            <a:noAutofit/>
          </a:bodyPr>
          <a:lstStyle>
            <a:lvl1pPr marL="0" indent="0" algn="r">
              <a:buNone/>
              <a:defRPr sz="180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a:t>Date:</a:t>
            </a:r>
            <a:endParaRPr lang="en-US"/>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4219860"/>
            <a:ext cx="2260600" cy="2044700"/>
          </a:xfrm>
          <a:prstGeom prst="rect">
            <a:avLst/>
          </a:prstGeom>
        </p:spPr>
      </p:pic>
      <p:sp>
        <p:nvSpPr>
          <p:cNvPr id="102" name="Picture Placeholder 101">
            <a:extLst>
              <a:ext uri="{FF2B5EF4-FFF2-40B4-BE49-F238E27FC236}">
                <a16:creationId xmlns:a16="http://schemas.microsoft.com/office/drawing/2014/main" id="{C4067DE9-8827-ACDD-EA61-EE0F0A44163F}"/>
              </a:ext>
            </a:extLst>
          </p:cNvPr>
          <p:cNvSpPr>
            <a:spLocks noGrp="1"/>
          </p:cNvSpPr>
          <p:nvPr>
            <p:ph type="pic" sz="quarter" idx="14" hasCustomPrompt="1"/>
          </p:nvPr>
        </p:nvSpPr>
        <p:spPr>
          <a:xfrm>
            <a:off x="387349" y="42912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a:t>Insert visual</a:t>
            </a:r>
          </a:p>
        </p:txBody>
      </p:sp>
      <p:sp>
        <p:nvSpPr>
          <p:cNvPr id="104" name="Picture Placeholder 103">
            <a:extLst>
              <a:ext uri="{FF2B5EF4-FFF2-40B4-BE49-F238E27FC236}">
                <a16:creationId xmlns:a16="http://schemas.microsoft.com/office/drawing/2014/main" id="{B5312EC4-EEAC-7185-C191-930CB9ED57C2}"/>
              </a:ext>
            </a:extLst>
          </p:cNvPr>
          <p:cNvSpPr>
            <a:spLocks noGrp="1"/>
          </p:cNvSpPr>
          <p:nvPr>
            <p:ph type="pic" sz="quarter" idx="13" hasCustomPrompt="1"/>
          </p:nvPr>
        </p:nvSpPr>
        <p:spPr>
          <a:xfrm>
            <a:off x="981350" y="25277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a:t>Insert </a:t>
            </a:r>
            <a:br>
              <a:rPr lang="en-US"/>
            </a:br>
            <a:r>
              <a:rPr lang="en-US"/>
              <a:t>visual</a:t>
            </a:r>
          </a:p>
        </p:txBody>
      </p:sp>
      <p:sp>
        <p:nvSpPr>
          <p:cNvPr id="107" name="Rectangle 106">
            <a:extLst>
              <a:ext uri="{FF2B5EF4-FFF2-40B4-BE49-F238E27FC236}">
                <a16:creationId xmlns:a16="http://schemas.microsoft.com/office/drawing/2014/main" id="{70F73F9A-6527-43E5-9BDC-E6533EDAECC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14999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a:t>Divider Slide</a:t>
            </a:r>
            <a:endParaRPr lang="en-ZA" noProof="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4"/>
            <a:ext cx="12192000" cy="2451601"/>
          </a:xfrm>
          <a:prstGeom prst="rect">
            <a:avLst/>
          </a:prstGeom>
        </p:spPr>
        <p:txBody>
          <a:bodyPr anchor="ctr"/>
          <a:lstStyle>
            <a:lvl1pPr marL="0" indent="0" algn="ctr">
              <a:buNone/>
              <a:defRPr sz="2400">
                <a:solidFill>
                  <a:schemeClr val="accent1"/>
                </a:solidFill>
              </a:defRPr>
            </a:lvl1pPr>
          </a:lstStyle>
          <a:p>
            <a:r>
              <a:rPr lang="en-US"/>
              <a:t>Insert </a:t>
            </a:r>
            <a:br>
              <a:rPr lang="en-US"/>
            </a:br>
            <a:r>
              <a:rPr lang="en-US"/>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25663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4"/>
            <a:ext cx="4114800" cy="2451601"/>
          </a:xfrm>
          <a:prstGeom prst="rect">
            <a:avLst/>
          </a:prstGeom>
        </p:spPr>
        <p:txBody>
          <a:bodyPr anchor="ctr"/>
          <a:lstStyle>
            <a:lvl1pPr marL="0" indent="0" algn="ctr">
              <a:buNone/>
              <a:defRPr sz="2400">
                <a:solidFill>
                  <a:schemeClr val="accent1"/>
                </a:solidFill>
              </a:defRPr>
            </a:lvl1pPr>
          </a:lstStyle>
          <a:p>
            <a:r>
              <a:rPr lang="en-US"/>
              <a:t>Insert </a:t>
            </a:r>
            <a:br>
              <a:rPr lang="en-US"/>
            </a:br>
            <a:r>
              <a:rPr lang="en-US"/>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a:t>Divider Slide</a:t>
            </a:r>
            <a:endParaRPr lang="en-ZA" noProof="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4"/>
            <a:ext cx="4114800" cy="2451601"/>
          </a:xfrm>
          <a:prstGeom prst="rect">
            <a:avLst/>
          </a:prstGeom>
        </p:spPr>
        <p:txBody>
          <a:bodyPr anchor="ctr"/>
          <a:lstStyle>
            <a:lvl1pPr marL="0" indent="0" algn="ctr">
              <a:buNone/>
              <a:defRPr sz="2400">
                <a:solidFill>
                  <a:schemeClr val="accent1"/>
                </a:solidFill>
              </a:defRPr>
            </a:lvl1pPr>
          </a:lstStyle>
          <a:p>
            <a:r>
              <a:rPr lang="en-US"/>
              <a:t>Insert </a:t>
            </a:r>
            <a:br>
              <a:rPr lang="en-US"/>
            </a:br>
            <a:r>
              <a:rPr lang="en-US"/>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4"/>
            <a:ext cx="3962400" cy="2451601"/>
          </a:xfrm>
          <a:prstGeom prst="rect">
            <a:avLst/>
          </a:prstGeom>
        </p:spPr>
        <p:txBody>
          <a:bodyPr anchor="ctr"/>
          <a:lstStyle>
            <a:lvl1pPr marL="0" indent="0" algn="ctr">
              <a:buNone/>
              <a:defRPr sz="2400">
                <a:solidFill>
                  <a:schemeClr val="accent1"/>
                </a:solidFill>
              </a:defRPr>
            </a:lvl1pPr>
          </a:lstStyle>
          <a:p>
            <a:r>
              <a:rPr lang="en-US"/>
              <a:t>Insert </a:t>
            </a:r>
            <a:br>
              <a:rPr lang="en-US"/>
            </a:br>
            <a:r>
              <a:rPr lang="en-US"/>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52871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110529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5"/>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2361019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2952024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5" name="Rectangle 4">
            <a:extLst>
              <a:ext uri="{FF2B5EF4-FFF2-40B4-BE49-F238E27FC236}">
                <a16:creationId xmlns:a16="http://schemas.microsoft.com/office/drawing/2014/main" id="{BB9EED64-0DEB-A705-F1C8-127F77BB42B1}"/>
              </a:ext>
            </a:extLst>
          </p:cNvPr>
          <p:cNvSpPr/>
          <p:nvPr userDrawn="1"/>
        </p:nvSpPr>
        <p:spPr>
          <a:xfrm>
            <a:off x="0" y="6176965"/>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9692568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4_Title Slid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0BAC82-9DB7-9CA7-748B-B6106F432A46}"/>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 y="4118011"/>
            <a:ext cx="12191990" cy="2464127"/>
          </a:xfrm>
          <a:prstGeom prst="rect">
            <a:avLst/>
          </a:prstGeom>
        </p:spPr>
      </p:pic>
      <p:pic>
        <p:nvPicPr>
          <p:cNvPr id="105" name="Picture 104">
            <a:extLst>
              <a:ext uri="{FF2B5EF4-FFF2-40B4-BE49-F238E27FC236}">
                <a16:creationId xmlns:a16="http://schemas.microsoft.com/office/drawing/2014/main" id="{8BE0A2D5-4897-AEFE-6F06-B6A2F82DFA4A}"/>
              </a:ext>
            </a:extLst>
          </p:cNvPr>
          <p:cNvPicPr>
            <a:picLocks noChangeAspect="1"/>
          </p:cNvPicPr>
          <p:nvPr userDrawn="1"/>
        </p:nvPicPr>
        <p:blipFill>
          <a:blip r:embed="rId5"/>
          <a:stretch>
            <a:fillRect/>
          </a:stretch>
        </p:blipFill>
        <p:spPr>
          <a:xfrm>
            <a:off x="485443" y="2396081"/>
            <a:ext cx="3937000" cy="3568700"/>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440238" y="1404737"/>
            <a:ext cx="7295501" cy="676275"/>
          </a:xfrm>
          <a:prstGeom prst="rect">
            <a:avLst/>
          </a:prstGeom>
        </p:spPr>
        <p:txBody>
          <a:bodyPr anchor="b">
            <a:normAutofit/>
          </a:bodyPr>
          <a:lstStyle>
            <a:lvl1pPr algn="r">
              <a:defRPr sz="2800">
                <a:solidFill>
                  <a:schemeClr val="bg1"/>
                </a:solidFill>
                <a:latin typeface="+mj-lt"/>
                <a:cs typeface="Arial" panose="020B0604020202020204" pitchFamily="34" charset="0"/>
              </a:defRPr>
            </a:lvl1pPr>
          </a:lstStyle>
          <a:p>
            <a:r>
              <a:rPr lang="en-US" noProof="0"/>
              <a:t>Title of presentation</a:t>
            </a:r>
            <a:endParaRPr lang="en-ZA" noProof="0"/>
          </a:p>
        </p:txBody>
      </p:sp>
      <p:sp>
        <p:nvSpPr>
          <p:cNvPr id="64" name="Rectangle 4"/>
          <p:cNvSpPr>
            <a:spLocks noGrp="1" noChangeArrowheads="1"/>
          </p:cNvSpPr>
          <p:nvPr>
            <p:ph type="subTitle" idx="1" hasCustomPrompt="1"/>
          </p:nvPr>
        </p:nvSpPr>
        <p:spPr>
          <a:xfrm>
            <a:off x="4440238" y="2924226"/>
            <a:ext cx="7295501"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a:t>Presented by:</a:t>
            </a:r>
            <a:endParaRPr lang="en-ZA" noProof="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439589" y="3527025"/>
            <a:ext cx="7296150" cy="327025"/>
          </a:xfrm>
          <a:prstGeom prst="rect">
            <a:avLst/>
          </a:prstGeom>
        </p:spPr>
        <p:txBody>
          <a:bodyPr>
            <a:noAutofit/>
          </a:bodyPr>
          <a:lstStyle>
            <a:lvl1pPr marL="0" indent="0" algn="r">
              <a:buNone/>
              <a:defRPr sz="180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a:t>Date:</a:t>
            </a:r>
            <a:endParaRPr lang="en-US"/>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4219860"/>
            <a:ext cx="2260600" cy="2044700"/>
          </a:xfrm>
          <a:prstGeom prst="rect">
            <a:avLst/>
          </a:prstGeom>
        </p:spPr>
      </p:pic>
      <p:sp>
        <p:nvSpPr>
          <p:cNvPr id="9" name="Content Placeholder 8">
            <a:extLst>
              <a:ext uri="{FF2B5EF4-FFF2-40B4-BE49-F238E27FC236}">
                <a16:creationId xmlns:a16="http://schemas.microsoft.com/office/drawing/2014/main" id="{1669C941-D846-CAA6-9EF5-7B15E34B195A}"/>
              </a:ext>
            </a:extLst>
          </p:cNvPr>
          <p:cNvSpPr>
            <a:spLocks noGrp="1"/>
          </p:cNvSpPr>
          <p:nvPr>
            <p:ph sz="quarter" idx="15" hasCustomPrompt="1"/>
          </p:nvPr>
        </p:nvSpPr>
        <p:spPr>
          <a:xfrm>
            <a:off x="1000524" y="2500271"/>
            <a:ext cx="3294850" cy="3360318"/>
          </a:xfrm>
          <a:custGeom>
            <a:avLst/>
            <a:gdLst>
              <a:gd name="connsiteX0" fmla="*/ 1647425 w 3294850"/>
              <a:gd name="connsiteY0" fmla="*/ 0 h 3360318"/>
              <a:gd name="connsiteX1" fmla="*/ 3294850 w 3294850"/>
              <a:gd name="connsiteY1" fmla="*/ 1680159 h 3360318"/>
              <a:gd name="connsiteX2" fmla="*/ 1647425 w 3294850"/>
              <a:gd name="connsiteY2" fmla="*/ 3360318 h 3360318"/>
              <a:gd name="connsiteX3" fmla="*/ 1157531 w 3294850"/>
              <a:gd name="connsiteY3" fmla="*/ 3284782 h 3360318"/>
              <a:gd name="connsiteX4" fmla="*/ 1121439 w 3294850"/>
              <a:gd name="connsiteY4" fmla="*/ 3271309 h 3360318"/>
              <a:gd name="connsiteX5" fmla="*/ 1123633 w 3294850"/>
              <a:gd name="connsiteY5" fmla="*/ 3268653 h 3360318"/>
              <a:gd name="connsiteX6" fmla="*/ 1285660 w 3294850"/>
              <a:gd name="connsiteY6" fmla="*/ 2738764 h 3360318"/>
              <a:gd name="connsiteX7" fmla="*/ 336937 w 3294850"/>
              <a:gd name="connsiteY7" fmla="*/ 1791026 h 3360318"/>
              <a:gd name="connsiteX8" fmla="*/ 54816 w 3294850"/>
              <a:gd name="connsiteY8" fmla="*/ 1833635 h 3360318"/>
              <a:gd name="connsiteX9" fmla="*/ 8438 w 3294850"/>
              <a:gd name="connsiteY9" fmla="*/ 1850592 h 3360318"/>
              <a:gd name="connsiteX10" fmla="*/ 0 w 3294850"/>
              <a:gd name="connsiteY10" fmla="*/ 1680159 h 3360318"/>
              <a:gd name="connsiteX11" fmla="*/ 1647425 w 3294850"/>
              <a:gd name="connsiteY11" fmla="*/ 0 h 3360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360318">
                <a:moveTo>
                  <a:pt x="1647425" y="0"/>
                </a:moveTo>
                <a:cubicBezTo>
                  <a:pt x="2557273" y="0"/>
                  <a:pt x="3294850" y="752233"/>
                  <a:pt x="3294850" y="1680159"/>
                </a:cubicBezTo>
                <a:cubicBezTo>
                  <a:pt x="3294850" y="2608085"/>
                  <a:pt x="2557273" y="3360318"/>
                  <a:pt x="1647425" y="3360318"/>
                </a:cubicBezTo>
                <a:cubicBezTo>
                  <a:pt x="1476829" y="3360318"/>
                  <a:pt x="1312289" y="3333873"/>
                  <a:pt x="1157531" y="3284782"/>
                </a:cubicBezTo>
                <a:lnTo>
                  <a:pt x="1121439" y="3271309"/>
                </a:lnTo>
                <a:lnTo>
                  <a:pt x="1123633" y="3268653"/>
                </a:lnTo>
                <a:cubicBezTo>
                  <a:pt x="1225929" y="3117394"/>
                  <a:pt x="1285660" y="2935047"/>
                  <a:pt x="1285660" y="2738764"/>
                </a:cubicBezTo>
                <a:cubicBezTo>
                  <a:pt x="1285660" y="2215343"/>
                  <a:pt x="860902" y="1791026"/>
                  <a:pt x="336937" y="1791026"/>
                </a:cubicBezTo>
                <a:cubicBezTo>
                  <a:pt x="238694" y="1791026"/>
                  <a:pt x="143938" y="1805944"/>
                  <a:pt x="54816" y="1833635"/>
                </a:cubicBezTo>
                <a:lnTo>
                  <a:pt x="8438" y="1850592"/>
                </a:lnTo>
                <a:lnTo>
                  <a:pt x="0" y="1680159"/>
                </a:lnTo>
                <a:cubicBezTo>
                  <a:pt x="0" y="752233"/>
                  <a:pt x="737577" y="0"/>
                  <a:pt x="1647425" y="0"/>
                </a:cubicBezTo>
                <a:close/>
              </a:path>
            </a:pathLst>
          </a:custGeom>
          <a:solidFill>
            <a:schemeClr val="accent2"/>
          </a:solidFill>
        </p:spPr>
        <p:txBody>
          <a:bodyPr wrap="square" anchor="ctr">
            <a:noAutofit/>
          </a:bodyPr>
          <a:lstStyle>
            <a:lvl1pPr marL="0" indent="0" algn="ctr">
              <a:buNone/>
              <a:defRPr sz="3000">
                <a:solidFill>
                  <a:schemeClr val="bg1"/>
                </a:solidFill>
              </a:defRPr>
            </a:lvl1pPr>
            <a:lvl2pPr marL="457200" indent="0">
              <a:buNone/>
              <a:defRPr sz="3000">
                <a:solidFill>
                  <a:schemeClr val="bg1"/>
                </a:solidFill>
              </a:defRPr>
            </a:lvl2pPr>
            <a:lvl3pPr marL="914400" indent="0">
              <a:buNone/>
              <a:defRPr sz="3000">
                <a:solidFill>
                  <a:schemeClr val="bg1"/>
                </a:solidFill>
              </a:defRPr>
            </a:lvl3pPr>
            <a:lvl4pPr marL="1371600" indent="0">
              <a:buNone/>
              <a:defRPr sz="3000">
                <a:solidFill>
                  <a:schemeClr val="bg1"/>
                </a:solidFill>
              </a:defRPr>
            </a:lvl4pPr>
            <a:lvl5pPr marL="1828800" indent="0">
              <a:buNone/>
              <a:defRPr sz="3000">
                <a:solidFill>
                  <a:schemeClr val="bg1"/>
                </a:solidFill>
              </a:defRPr>
            </a:lvl5pPr>
          </a:lstStyle>
          <a:p>
            <a:pPr lvl="0"/>
            <a:r>
              <a:rPr lang="en-GB"/>
              <a:t>Add</a:t>
            </a:r>
            <a:br>
              <a:rPr lang="en-GB"/>
            </a:br>
            <a:r>
              <a:rPr lang="en-GB"/>
              <a:t>text</a:t>
            </a:r>
            <a:endParaRPr lang="en-US"/>
          </a:p>
        </p:txBody>
      </p:sp>
      <p:sp>
        <p:nvSpPr>
          <p:cNvPr id="13" name="Content Placeholder 12">
            <a:extLst>
              <a:ext uri="{FF2B5EF4-FFF2-40B4-BE49-F238E27FC236}">
                <a16:creationId xmlns:a16="http://schemas.microsoft.com/office/drawing/2014/main" id="{69B1B5BA-3EE2-ED8A-DA67-E8E259990A55}"/>
              </a:ext>
            </a:extLst>
          </p:cNvPr>
          <p:cNvSpPr>
            <a:spLocks noGrp="1"/>
          </p:cNvSpPr>
          <p:nvPr>
            <p:ph sz="quarter" idx="16" hasCustomPrompt="1"/>
          </p:nvPr>
        </p:nvSpPr>
        <p:spPr>
          <a:xfrm>
            <a:off x="369084" y="4283752"/>
            <a:ext cx="1916916" cy="1916915"/>
          </a:xfrm>
          <a:prstGeom prst="ellipse">
            <a:avLst/>
          </a:prstGeom>
          <a:solidFill>
            <a:schemeClr val="tx2"/>
          </a:solidFill>
        </p:spPr>
        <p:txBody>
          <a:bodyPr anchor="ctr"/>
          <a:lstStyle>
            <a:lvl1pPr marL="0" indent="0" algn="ctr">
              <a:buNone/>
              <a:defRPr sz="2000">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GB"/>
              <a:t>Add </a:t>
            </a:r>
            <a:br>
              <a:rPr lang="en-GB"/>
            </a:br>
            <a:r>
              <a:rPr lang="en-GB"/>
              <a:t>text</a:t>
            </a:r>
            <a:endParaRPr lang="en-US"/>
          </a:p>
        </p:txBody>
      </p:sp>
      <p:sp>
        <p:nvSpPr>
          <p:cNvPr id="4" name="Rectangle 3">
            <a:extLst>
              <a:ext uri="{FF2B5EF4-FFF2-40B4-BE49-F238E27FC236}">
                <a16:creationId xmlns:a16="http://schemas.microsoft.com/office/drawing/2014/main" id="{A0634911-A5D7-8BE2-2352-7421B9E94B8F}"/>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24856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Chapter divsion slide">
    <p:spTree>
      <p:nvGrpSpPr>
        <p:cNvPr id="1" name=""/>
        <p:cNvGrpSpPr/>
        <p:nvPr/>
      </p:nvGrpSpPr>
      <p:grpSpPr>
        <a:xfrm>
          <a:off x="0" y="0"/>
          <a:ext cx="0" cy="0"/>
          <a:chOff x="0" y="0"/>
          <a:chExt cx="0" cy="0"/>
        </a:xfrm>
      </p:grpSpPr>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40" y="2241802"/>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6"/>
            <a:ext cx="121920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3" name="Rectangle 2">
            <a:extLst>
              <a:ext uri="{FF2B5EF4-FFF2-40B4-BE49-F238E27FC236}">
                <a16:creationId xmlns:a16="http://schemas.microsoft.com/office/drawing/2014/main" id="{D2393C40-CF8E-8033-A153-F344D987BB56}"/>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Object 3" hidden="1">
            <a:extLst>
              <a:ext uri="{FF2B5EF4-FFF2-40B4-BE49-F238E27FC236}">
                <a16:creationId xmlns:a16="http://schemas.microsoft.com/office/drawing/2014/main" id="{69B4E5D6-B077-9642-B4ED-B475CCCC9FB3}"/>
              </a:ext>
            </a:extLst>
          </p:cNvPr>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4" name="Object 3" hidden="1">
                        <a:extLst>
                          <a:ext uri="{FF2B5EF4-FFF2-40B4-BE49-F238E27FC236}">
                            <a16:creationId xmlns:a16="http://schemas.microsoft.com/office/drawing/2014/main" id="{69B4E5D6-B077-9642-B4ED-B475CCCC9FB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AAF6565B-B941-33FA-6807-C154370235B7}"/>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a:latin typeface="Arial" panose="020B0604020202020204" pitchFamily="34" charset="0"/>
              <a:ea typeface="+mj-ea"/>
              <a:cs typeface="+mj-cs"/>
              <a:sym typeface="Arial" panose="020B0604020202020204" pitchFamily="34" charset="0"/>
            </a:endParaRPr>
          </a:p>
        </p:txBody>
      </p:sp>
      <p:sp>
        <p:nvSpPr>
          <p:cNvPr id="6" name="Rectangle 5">
            <a:extLst>
              <a:ext uri="{FF2B5EF4-FFF2-40B4-BE49-F238E27FC236}">
                <a16:creationId xmlns:a16="http://schemas.microsoft.com/office/drawing/2014/main" id="{453CA5B6-CFE2-4E87-4286-73B1696785DB}"/>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5297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1_Chapter divsion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6"/>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40" y="2241802"/>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6"/>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6"/>
            <a:ext cx="39624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3" name="Rectangle 2">
            <a:extLst>
              <a:ext uri="{FF2B5EF4-FFF2-40B4-BE49-F238E27FC236}">
                <a16:creationId xmlns:a16="http://schemas.microsoft.com/office/drawing/2014/main" id="{7344A372-D886-7F8C-9453-BEE01CF3A825}"/>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Object 3" hidden="1">
            <a:extLst>
              <a:ext uri="{FF2B5EF4-FFF2-40B4-BE49-F238E27FC236}">
                <a16:creationId xmlns:a16="http://schemas.microsoft.com/office/drawing/2014/main" id="{3C9A329F-261F-6183-133F-D528144B2687}"/>
              </a:ext>
            </a:extLst>
          </p:cNvPr>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4" name="Object 3" hidden="1">
                        <a:extLst>
                          <a:ext uri="{FF2B5EF4-FFF2-40B4-BE49-F238E27FC236}">
                            <a16:creationId xmlns:a16="http://schemas.microsoft.com/office/drawing/2014/main" id="{3C9A329F-261F-6183-133F-D528144B268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71677A50-07F6-F411-A594-5AE6DAF96285}"/>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a:latin typeface="Arial" panose="020B0604020202020204" pitchFamily="34" charset="0"/>
              <a:ea typeface="+mj-ea"/>
              <a:cs typeface="+mj-cs"/>
              <a:sym typeface="Arial" panose="020B0604020202020204" pitchFamily="34" charset="0"/>
            </a:endParaRPr>
          </a:p>
        </p:txBody>
      </p:sp>
      <p:sp>
        <p:nvSpPr>
          <p:cNvPr id="12" name="Rectangle 11">
            <a:extLst>
              <a:ext uri="{FF2B5EF4-FFF2-40B4-BE49-F238E27FC236}">
                <a16:creationId xmlns:a16="http://schemas.microsoft.com/office/drawing/2014/main" id="{4ECDC855-744F-1BA0-D888-3C8E69621FB0}"/>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58083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Conclusion Chapter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a:t>Divider Slide</a:t>
            </a:r>
            <a:endParaRPr lang="en-ZA" noProof="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535C61B-929A-C0EC-5C58-CD9ED99EF73B}"/>
              </a:ext>
            </a:extLst>
          </p:cNvPr>
          <p:cNvPicPr>
            <a:picLocks noChangeAspect="1"/>
          </p:cNvPicPr>
          <p:nvPr userDrawn="1"/>
        </p:nvPicPr>
        <p:blipFill>
          <a:blip r:embed="rId6"/>
          <a:stretch>
            <a:fillRect/>
          </a:stretch>
        </p:blipFill>
        <p:spPr>
          <a:xfrm>
            <a:off x="847291" y="1468981"/>
            <a:ext cx="3937000" cy="3568700"/>
          </a:xfrm>
          <a:prstGeom prst="rect">
            <a:avLst/>
          </a:prstGeom>
        </p:spPr>
      </p:pic>
      <p:pic>
        <p:nvPicPr>
          <p:cNvPr id="3" name="Picture 2">
            <a:extLst>
              <a:ext uri="{FF2B5EF4-FFF2-40B4-BE49-F238E27FC236}">
                <a16:creationId xmlns:a16="http://schemas.microsoft.com/office/drawing/2014/main" id="{3E8E6140-30DC-D3CB-A911-288044C11DAB}"/>
              </a:ext>
            </a:extLst>
          </p:cNvPr>
          <p:cNvPicPr>
            <a:picLocks noChangeAspect="1"/>
          </p:cNvPicPr>
          <p:nvPr userDrawn="1"/>
        </p:nvPicPr>
        <p:blipFill>
          <a:blip r:embed="rId7"/>
          <a:stretch>
            <a:fillRect/>
          </a:stretch>
        </p:blipFill>
        <p:spPr>
          <a:xfrm>
            <a:off x="456261" y="3292760"/>
            <a:ext cx="2260600" cy="2044700"/>
          </a:xfrm>
          <a:prstGeom prst="rect">
            <a:avLst/>
          </a:prstGeom>
        </p:spPr>
      </p:pic>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a:t>Insert visual</a:t>
            </a:r>
          </a:p>
        </p:txBody>
      </p:sp>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a:t>Insert </a:t>
            </a:r>
            <a:br>
              <a:rPr lang="en-US"/>
            </a:br>
            <a:r>
              <a:rPr lang="en-US"/>
              <a:t>visual</a:t>
            </a:r>
          </a:p>
        </p:txBody>
      </p:sp>
    </p:spTree>
    <p:extLst>
      <p:ext uri="{BB962C8B-B14F-4D97-AF65-F5344CB8AC3E}">
        <p14:creationId xmlns:p14="http://schemas.microsoft.com/office/powerpoint/2010/main" val="3944112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Title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1"/>
            </p:custDataLst>
            <p:extLst>
              <p:ext uri="{D42A27DB-BD31-4B8C-83A1-F6EECF244321}">
                <p14:modId xmlns:p14="http://schemas.microsoft.com/office/powerpoint/2010/main" val="1474664863"/>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pic>
        <p:nvPicPr>
          <p:cNvPr id="18" name="Picture 17">
            <a:extLst>
              <a:ext uri="{FF2B5EF4-FFF2-40B4-BE49-F238E27FC236}">
                <a16:creationId xmlns:a16="http://schemas.microsoft.com/office/drawing/2014/main" id="{6B085070-5ABA-31E7-632F-0611553009D7}"/>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635" y="4132045"/>
            <a:ext cx="12192636" cy="2476628"/>
          </a:xfrm>
          <a:prstGeom prst="rect">
            <a:avLst/>
          </a:prstGeom>
        </p:spPr>
      </p:pic>
      <p:sp>
        <p:nvSpPr>
          <p:cNvPr id="26" name="Rectangle 25">
            <a:extLst>
              <a:ext uri="{FF2B5EF4-FFF2-40B4-BE49-F238E27FC236}">
                <a16:creationId xmlns:a16="http://schemas.microsoft.com/office/drawing/2014/main" id="{7AF18338-7987-F843-7A24-C7E061E84633}"/>
              </a:ext>
            </a:extLst>
          </p:cNvPr>
          <p:cNvSpPr/>
          <p:nvPr/>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Picture 1">
            <a:extLst>
              <a:ext uri="{FF2B5EF4-FFF2-40B4-BE49-F238E27FC236}">
                <a16:creationId xmlns:a16="http://schemas.microsoft.com/office/drawing/2014/main" id="{B69916C4-EAFC-9D67-10B5-FCFACF7D35E1}"/>
              </a:ext>
            </a:extLst>
          </p:cNvPr>
          <p:cNvPicPr>
            <a:picLocks noChangeAspect="1"/>
          </p:cNvPicPr>
          <p:nvPr/>
        </p:nvPicPr>
        <p:blipFill>
          <a:blip r:embed="rId7"/>
          <a:stretch>
            <a:fillRect/>
          </a:stretch>
        </p:blipFill>
        <p:spPr>
          <a:xfrm>
            <a:off x="818261" y="2110042"/>
            <a:ext cx="3937000" cy="3568700"/>
          </a:xfrm>
          <a:prstGeom prst="rect">
            <a:avLst/>
          </a:prstGeom>
        </p:spPr>
      </p:pic>
      <p:pic>
        <p:nvPicPr>
          <p:cNvPr id="3" name="Picture 2">
            <a:extLst>
              <a:ext uri="{FF2B5EF4-FFF2-40B4-BE49-F238E27FC236}">
                <a16:creationId xmlns:a16="http://schemas.microsoft.com/office/drawing/2014/main" id="{DAEA18EA-0E1F-240D-DE7C-C9CC84E0816C}"/>
              </a:ext>
            </a:extLst>
          </p:cNvPr>
          <p:cNvPicPr>
            <a:picLocks noChangeAspect="1"/>
          </p:cNvPicPr>
          <p:nvPr/>
        </p:nvPicPr>
        <p:blipFill>
          <a:blip r:embed="rId8"/>
          <a:stretch>
            <a:fillRect/>
          </a:stretch>
        </p:blipFill>
        <p:spPr>
          <a:xfrm>
            <a:off x="427231" y="3933821"/>
            <a:ext cx="2260600" cy="2044700"/>
          </a:xfrm>
          <a:prstGeom prst="rect">
            <a:avLst/>
          </a:prstGeom>
        </p:spPr>
      </p:pic>
      <p:sp>
        <p:nvSpPr>
          <p:cNvPr id="4" name="Picture Placeholder 101">
            <a:extLst>
              <a:ext uri="{FF2B5EF4-FFF2-40B4-BE49-F238E27FC236}">
                <a16:creationId xmlns:a16="http://schemas.microsoft.com/office/drawing/2014/main" id="{BA61F4DB-F9E7-C717-1797-CE92AFF6F58C}"/>
              </a:ext>
            </a:extLst>
          </p:cNvPr>
          <p:cNvSpPr>
            <a:spLocks noGrp="1"/>
          </p:cNvSpPr>
          <p:nvPr>
            <p:ph type="pic" sz="quarter" idx="15" hasCustomPrompt="1"/>
          </p:nvPr>
        </p:nvSpPr>
        <p:spPr>
          <a:xfrm>
            <a:off x="720167" y="4005258"/>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a:t>Insert visual</a:t>
            </a:r>
          </a:p>
        </p:txBody>
      </p:sp>
      <p:sp>
        <p:nvSpPr>
          <p:cNvPr id="5" name="Picture Placeholder 103">
            <a:extLst>
              <a:ext uri="{FF2B5EF4-FFF2-40B4-BE49-F238E27FC236}">
                <a16:creationId xmlns:a16="http://schemas.microsoft.com/office/drawing/2014/main" id="{3E772CB1-2E91-063A-38F9-D7BCE95D7181}"/>
              </a:ext>
            </a:extLst>
          </p:cNvPr>
          <p:cNvSpPr>
            <a:spLocks noGrp="1"/>
          </p:cNvSpPr>
          <p:nvPr>
            <p:ph type="pic" sz="quarter" idx="13" hasCustomPrompt="1"/>
          </p:nvPr>
        </p:nvSpPr>
        <p:spPr>
          <a:xfrm>
            <a:off x="1314168" y="2241733"/>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rgbClr val="C97A00"/>
          </a:solidFill>
          <a:ln>
            <a:solidFill>
              <a:schemeClr val="bg1"/>
            </a:solidFill>
          </a:ln>
        </p:spPr>
        <p:txBody>
          <a:bodyPr wrap="square" anchor="ctr">
            <a:noAutofit/>
          </a:bodyPr>
          <a:lstStyle>
            <a:lvl1pPr marL="0" indent="0" algn="ctr">
              <a:buNone/>
              <a:defRPr sz="3200">
                <a:solidFill>
                  <a:schemeClr val="bg1"/>
                </a:solidFill>
              </a:defRPr>
            </a:lvl1pPr>
          </a:lstStyle>
          <a:p>
            <a:r>
              <a:rPr lang="en-US"/>
              <a:t>Insert </a:t>
            </a:r>
            <a:br>
              <a:rPr lang="en-US"/>
            </a:br>
            <a:r>
              <a:rPr lang="en-US"/>
              <a:t>visual</a:t>
            </a:r>
          </a:p>
        </p:txBody>
      </p:sp>
      <p:sp>
        <p:nvSpPr>
          <p:cNvPr id="19" name="Rectangle 3">
            <a:extLst>
              <a:ext uri="{FF2B5EF4-FFF2-40B4-BE49-F238E27FC236}">
                <a16:creationId xmlns:a16="http://schemas.microsoft.com/office/drawing/2014/main" id="{12C33341-4EC4-CA2A-1DCC-EBC4ADFBDCDB}"/>
              </a:ext>
            </a:extLst>
          </p:cNvPr>
          <p:cNvSpPr>
            <a:spLocks noGrp="1" noChangeArrowheads="1"/>
          </p:cNvSpPr>
          <p:nvPr>
            <p:ph type="ctrTitle" hasCustomPrompt="1"/>
          </p:nvPr>
        </p:nvSpPr>
        <p:spPr>
          <a:xfrm>
            <a:off x="5383708" y="1457094"/>
            <a:ext cx="6343001" cy="676275"/>
          </a:xfrm>
          <a:prstGeom prst="rect">
            <a:avLst/>
          </a:prstGeom>
        </p:spPr>
        <p:txBody>
          <a:bodyPr anchor="b">
            <a:normAutofit/>
          </a:bodyPr>
          <a:lstStyle>
            <a:lvl1pPr algn="r">
              <a:defRPr sz="3200" b="0">
                <a:solidFill>
                  <a:schemeClr val="bg1"/>
                </a:solidFill>
                <a:latin typeface="+mj-lt"/>
                <a:cs typeface="Arial" panose="020B0604020202020204" pitchFamily="34" charset="0"/>
              </a:defRPr>
            </a:lvl1pPr>
          </a:lstStyle>
          <a:p>
            <a:r>
              <a:rPr lang="en-US" noProof="0" dirty="0"/>
              <a:t>Title of Presentation</a:t>
            </a:r>
            <a:endParaRPr lang="en-ZA" noProof="0" dirty="0"/>
          </a:p>
        </p:txBody>
      </p:sp>
    </p:spTree>
    <p:extLst>
      <p:ext uri="{BB962C8B-B14F-4D97-AF65-F5344CB8AC3E}">
        <p14:creationId xmlns:p14="http://schemas.microsoft.com/office/powerpoint/2010/main" val="904047826"/>
      </p:ext>
    </p:extLst>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aphicFrame>
        <p:nvGraphicFramePr>
          <p:cNvPr id="8" name="Object 7" hidden="1"/>
          <p:cNvGraphicFramePr>
            <a:graphicFrameLocks noChangeAspect="1"/>
          </p:cNvGraphicFramePr>
          <p:nvPr>
            <p:custDataLst>
              <p:tags r:id="rId1"/>
            </p:custDataLst>
            <p:extLst>
              <p:ext uri="{D42A27DB-BD31-4B8C-83A1-F6EECF244321}">
                <p14:modId xmlns:p14="http://schemas.microsoft.com/office/powerpoint/2010/main" val="4020602734"/>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8" name="Object 7" hidden="1"/>
                      <p:cNvPicPr/>
                      <p:nvPr/>
                    </p:nvPicPr>
                    <p:blipFill>
                      <a:blip r:embed="rId7"/>
                      <a:stretch>
                        <a:fillRect/>
                      </a:stretch>
                    </p:blipFill>
                    <p:spPr>
                      <a:xfrm>
                        <a:off x="1589" y="1588"/>
                        <a:ext cx="1588" cy="1588"/>
                      </a:xfrm>
                      <a:prstGeom prst="rect">
                        <a:avLst/>
                      </a:prstGeom>
                    </p:spPr>
                  </p:pic>
                </p:oleObj>
              </mc:Fallback>
            </mc:AlternateContent>
          </a:graphicData>
        </a:graphic>
      </p:graphicFrame>
      <p:sp>
        <p:nvSpPr>
          <p:cNvPr id="7" name="Rectangle 6" hidden="1"/>
          <p:cNvSpPr/>
          <p:nvPr>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40" y="2241802"/>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6"/>
            <a:ext cx="121920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Rectangle 2">
            <a:extLst>
              <a:ext uri="{FF2B5EF4-FFF2-40B4-BE49-F238E27FC236}">
                <a16:creationId xmlns:a16="http://schemas.microsoft.com/office/drawing/2014/main" id="{D2393C40-CF8E-8033-A153-F344D987BB56}"/>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Object 3" hidden="1">
            <a:extLst>
              <a:ext uri="{FF2B5EF4-FFF2-40B4-BE49-F238E27FC236}">
                <a16:creationId xmlns:a16="http://schemas.microsoft.com/office/drawing/2014/main" id="{69B4E5D6-B077-9642-B4ED-B475CCCC9FB3}"/>
              </a:ext>
            </a:extLst>
          </p:cNvPr>
          <p:cNvGraphicFramePr>
            <a:graphicFrameLocks noChangeAspect="1"/>
          </p:cNvGraphicFramePr>
          <p:nvPr userDrawn="1">
            <p:custDataLst>
              <p:tags r:id="rId3"/>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4" name="Object 3" hidden="1">
                        <a:extLst>
                          <a:ext uri="{FF2B5EF4-FFF2-40B4-BE49-F238E27FC236}">
                            <a16:creationId xmlns:a16="http://schemas.microsoft.com/office/drawing/2014/main" id="{69B4E5D6-B077-9642-B4ED-B475CCCC9FB3}"/>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AAF6565B-B941-33FA-6807-C154370235B7}"/>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a:latin typeface="Arial" panose="020B0604020202020204" pitchFamily="34" charset="0"/>
              <a:ea typeface="+mj-ea"/>
              <a:cs typeface="+mj-cs"/>
              <a:sym typeface="Arial" panose="020B0604020202020204" pitchFamily="34" charset="0"/>
            </a:endParaRPr>
          </a:p>
        </p:txBody>
      </p:sp>
      <p:sp>
        <p:nvSpPr>
          <p:cNvPr id="6" name="Rectangle 5">
            <a:extLst>
              <a:ext uri="{FF2B5EF4-FFF2-40B4-BE49-F238E27FC236}">
                <a16:creationId xmlns:a16="http://schemas.microsoft.com/office/drawing/2014/main" id="{453CA5B6-CFE2-4E87-4286-73B1696785DB}"/>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14820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6"/>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p:custDataLst>
              <p:tags r:id="rId1"/>
            </p:custDataLst>
            <p:extLst>
              <p:ext uri="{D42A27DB-BD31-4B8C-83A1-F6EECF244321}">
                <p14:modId xmlns:p14="http://schemas.microsoft.com/office/powerpoint/2010/main" val="4020602734"/>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8" name="Object 7" hidden="1"/>
                      <p:cNvPicPr/>
                      <p:nvPr/>
                    </p:nvPicPr>
                    <p:blipFill>
                      <a:blip r:embed="rId7"/>
                      <a:stretch>
                        <a:fillRect/>
                      </a:stretch>
                    </p:blipFill>
                    <p:spPr>
                      <a:xfrm>
                        <a:off x="1589" y="1588"/>
                        <a:ext cx="1588" cy="1588"/>
                      </a:xfrm>
                      <a:prstGeom prst="rect">
                        <a:avLst/>
                      </a:prstGeom>
                    </p:spPr>
                  </p:pic>
                </p:oleObj>
              </mc:Fallback>
            </mc:AlternateContent>
          </a:graphicData>
        </a:graphic>
      </p:graphicFrame>
      <p:sp>
        <p:nvSpPr>
          <p:cNvPr id="7" name="Rectangle 6" hidden="1"/>
          <p:cNvSpPr/>
          <p:nvPr>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40" y="2241802"/>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6"/>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6"/>
            <a:ext cx="39624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Rectangle 2">
            <a:extLst>
              <a:ext uri="{FF2B5EF4-FFF2-40B4-BE49-F238E27FC236}">
                <a16:creationId xmlns:a16="http://schemas.microsoft.com/office/drawing/2014/main" id="{7344A372-D886-7F8C-9453-BEE01CF3A825}"/>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Object 3" hidden="1">
            <a:extLst>
              <a:ext uri="{FF2B5EF4-FFF2-40B4-BE49-F238E27FC236}">
                <a16:creationId xmlns:a16="http://schemas.microsoft.com/office/drawing/2014/main" id="{3C9A329F-261F-6183-133F-D528144B2687}"/>
              </a:ext>
            </a:extLst>
          </p:cNvPr>
          <p:cNvGraphicFramePr>
            <a:graphicFrameLocks noChangeAspect="1"/>
          </p:cNvGraphicFramePr>
          <p:nvPr userDrawn="1">
            <p:custDataLst>
              <p:tags r:id="rId3"/>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4" name="Object 3" hidden="1">
                        <a:extLst>
                          <a:ext uri="{FF2B5EF4-FFF2-40B4-BE49-F238E27FC236}">
                            <a16:creationId xmlns:a16="http://schemas.microsoft.com/office/drawing/2014/main" id="{3C9A329F-261F-6183-133F-D528144B2687}"/>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71677A50-07F6-F411-A594-5AE6DAF96285}"/>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a:latin typeface="Arial" panose="020B0604020202020204" pitchFamily="34" charset="0"/>
              <a:ea typeface="+mj-ea"/>
              <a:cs typeface="+mj-cs"/>
              <a:sym typeface="Arial" panose="020B0604020202020204" pitchFamily="34" charset="0"/>
            </a:endParaRPr>
          </a:p>
        </p:txBody>
      </p:sp>
      <p:sp>
        <p:nvSpPr>
          <p:cNvPr id="12" name="Rectangle 11">
            <a:extLst>
              <a:ext uri="{FF2B5EF4-FFF2-40B4-BE49-F238E27FC236}">
                <a16:creationId xmlns:a16="http://schemas.microsoft.com/office/drawing/2014/main" id="{4ECDC855-744F-1BA0-D888-3C8E69621FB0}"/>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85220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Chapter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1"/>
            </p:custDataLst>
            <p:extLst>
              <p:ext uri="{D42A27DB-BD31-4B8C-83A1-F6EECF244321}">
                <p14:modId xmlns:p14="http://schemas.microsoft.com/office/powerpoint/2010/main" val="1474664863"/>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40" y="2867099"/>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p:nvSpPr>
        <p:spPr>
          <a:xfrm>
            <a:off x="0" y="6593974"/>
            <a:ext cx="12192000" cy="26402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Picture 1">
            <a:extLst>
              <a:ext uri="{FF2B5EF4-FFF2-40B4-BE49-F238E27FC236}">
                <a16:creationId xmlns:a16="http://schemas.microsoft.com/office/drawing/2014/main" id="{F5A2E1B3-D2A0-E520-6EEF-E94074B84256}"/>
              </a:ext>
            </a:extLst>
          </p:cNvPr>
          <p:cNvPicPr>
            <a:picLocks noChangeAspect="1"/>
          </p:cNvPicPr>
          <p:nvPr/>
        </p:nvPicPr>
        <p:blipFill>
          <a:blip r:embed="rId6"/>
          <a:stretch>
            <a:fillRect/>
          </a:stretch>
        </p:blipFill>
        <p:spPr>
          <a:xfrm>
            <a:off x="818261" y="1529471"/>
            <a:ext cx="3937000" cy="3568700"/>
          </a:xfrm>
          <a:prstGeom prst="rect">
            <a:avLst/>
          </a:prstGeom>
        </p:spPr>
      </p:pic>
      <p:pic>
        <p:nvPicPr>
          <p:cNvPr id="9" name="Picture 8">
            <a:extLst>
              <a:ext uri="{FF2B5EF4-FFF2-40B4-BE49-F238E27FC236}">
                <a16:creationId xmlns:a16="http://schemas.microsoft.com/office/drawing/2014/main" id="{67552414-F8DB-56D3-1E47-029CA76AFA54}"/>
              </a:ext>
            </a:extLst>
          </p:cNvPr>
          <p:cNvPicPr>
            <a:picLocks noChangeAspect="1"/>
          </p:cNvPicPr>
          <p:nvPr/>
        </p:nvPicPr>
        <p:blipFill>
          <a:blip r:embed="rId7"/>
          <a:stretch>
            <a:fillRect/>
          </a:stretch>
        </p:blipFill>
        <p:spPr>
          <a:xfrm>
            <a:off x="427231" y="3353250"/>
            <a:ext cx="2260600" cy="2044700"/>
          </a:xfrm>
          <a:prstGeom prst="rect">
            <a:avLst/>
          </a:prstGeom>
        </p:spPr>
      </p:pic>
      <p:sp>
        <p:nvSpPr>
          <p:cNvPr id="10" name="Picture Placeholder 101">
            <a:extLst>
              <a:ext uri="{FF2B5EF4-FFF2-40B4-BE49-F238E27FC236}">
                <a16:creationId xmlns:a16="http://schemas.microsoft.com/office/drawing/2014/main" id="{301501E1-4BEF-E23F-D908-DD33B0BF36D3}"/>
              </a:ext>
            </a:extLst>
          </p:cNvPr>
          <p:cNvSpPr>
            <a:spLocks noGrp="1"/>
          </p:cNvSpPr>
          <p:nvPr>
            <p:ph type="pic" sz="quarter" idx="15" hasCustomPrompt="1"/>
          </p:nvPr>
        </p:nvSpPr>
        <p:spPr>
          <a:xfrm>
            <a:off x="720167" y="342468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a:t>Insert visual</a:t>
            </a:r>
          </a:p>
        </p:txBody>
      </p:sp>
      <p:sp>
        <p:nvSpPr>
          <p:cNvPr id="11" name="Picture Placeholder 103">
            <a:extLst>
              <a:ext uri="{FF2B5EF4-FFF2-40B4-BE49-F238E27FC236}">
                <a16:creationId xmlns:a16="http://schemas.microsoft.com/office/drawing/2014/main" id="{B8401596-002A-0928-7FB2-207F2EE4114C}"/>
              </a:ext>
            </a:extLst>
          </p:cNvPr>
          <p:cNvSpPr>
            <a:spLocks noGrp="1"/>
          </p:cNvSpPr>
          <p:nvPr>
            <p:ph type="pic" sz="quarter" idx="13" hasCustomPrompt="1"/>
          </p:nvPr>
        </p:nvSpPr>
        <p:spPr>
          <a:xfrm>
            <a:off x="1314168" y="166116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rgbClr val="C97A00"/>
          </a:solidFill>
          <a:ln>
            <a:solidFill>
              <a:schemeClr val="bg1"/>
            </a:solidFill>
          </a:ln>
        </p:spPr>
        <p:txBody>
          <a:bodyPr wrap="square" anchor="ctr">
            <a:noAutofit/>
          </a:bodyPr>
          <a:lstStyle>
            <a:lvl1pPr marL="0" indent="0" algn="ctr">
              <a:buNone/>
              <a:defRPr sz="3200">
                <a:solidFill>
                  <a:schemeClr val="bg1"/>
                </a:solidFill>
              </a:defRPr>
            </a:lvl1pPr>
          </a:lstStyle>
          <a:p>
            <a:r>
              <a:rPr lang="en-US"/>
              <a:t>Insert </a:t>
            </a:r>
            <a:br>
              <a:rPr lang="en-US"/>
            </a:br>
            <a:r>
              <a:rPr lang="en-US"/>
              <a:t>visual</a:t>
            </a:r>
          </a:p>
        </p:txBody>
      </p:sp>
    </p:spTree>
    <p:extLst>
      <p:ext uri="{BB962C8B-B14F-4D97-AF65-F5344CB8AC3E}">
        <p14:creationId xmlns:p14="http://schemas.microsoft.com/office/powerpoint/2010/main" val="1726484849"/>
      </p:ext>
    </p:extLst>
  </p:cSld>
  <p:clrMapOvr>
    <a:masterClrMapping/>
  </p:clrMapOvr>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Title Slid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0BAC82-9DB7-9CA7-748B-B6106F432A46}"/>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 y="4118011"/>
            <a:ext cx="12191990" cy="2464127"/>
          </a:xfrm>
          <a:prstGeom prst="rect">
            <a:avLst/>
          </a:prstGeom>
        </p:spPr>
      </p:pic>
      <p:pic>
        <p:nvPicPr>
          <p:cNvPr id="105" name="Picture 104">
            <a:extLst>
              <a:ext uri="{FF2B5EF4-FFF2-40B4-BE49-F238E27FC236}">
                <a16:creationId xmlns:a16="http://schemas.microsoft.com/office/drawing/2014/main" id="{8BE0A2D5-4897-AEFE-6F06-B6A2F82DFA4A}"/>
              </a:ext>
            </a:extLst>
          </p:cNvPr>
          <p:cNvPicPr>
            <a:picLocks noChangeAspect="1"/>
          </p:cNvPicPr>
          <p:nvPr userDrawn="1"/>
        </p:nvPicPr>
        <p:blipFill>
          <a:blip r:embed="rId5"/>
          <a:stretch>
            <a:fillRect/>
          </a:stretch>
        </p:blipFill>
        <p:spPr>
          <a:xfrm>
            <a:off x="485443" y="2396081"/>
            <a:ext cx="3937000" cy="3568700"/>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440238" y="1404737"/>
            <a:ext cx="7295501" cy="676275"/>
          </a:xfrm>
          <a:prstGeom prst="rect">
            <a:avLst/>
          </a:prstGeom>
        </p:spPr>
        <p:txBody>
          <a:bodyPr anchor="b">
            <a:normAutofit/>
          </a:bodyPr>
          <a:lstStyle>
            <a:lvl1pPr algn="r">
              <a:defRPr sz="2800">
                <a:solidFill>
                  <a:schemeClr val="bg1"/>
                </a:solidFill>
                <a:latin typeface="+mj-lt"/>
                <a:cs typeface="Arial" panose="020B0604020202020204" pitchFamily="34" charset="0"/>
              </a:defRPr>
            </a:lvl1pPr>
          </a:lstStyle>
          <a:p>
            <a:r>
              <a:rPr lang="en-US" noProof="0"/>
              <a:t>Title of presentation</a:t>
            </a:r>
            <a:endParaRPr lang="en-ZA" noProof="0"/>
          </a:p>
        </p:txBody>
      </p:sp>
      <p:sp>
        <p:nvSpPr>
          <p:cNvPr id="64" name="Rectangle 4"/>
          <p:cNvSpPr>
            <a:spLocks noGrp="1" noChangeArrowheads="1"/>
          </p:cNvSpPr>
          <p:nvPr>
            <p:ph type="subTitle" idx="1" hasCustomPrompt="1"/>
          </p:nvPr>
        </p:nvSpPr>
        <p:spPr>
          <a:xfrm>
            <a:off x="4440238" y="2924226"/>
            <a:ext cx="7295501"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a:t>Presented by:</a:t>
            </a:r>
            <a:endParaRPr lang="en-ZA" noProof="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439589" y="3527025"/>
            <a:ext cx="7296150" cy="327025"/>
          </a:xfrm>
          <a:prstGeom prst="rect">
            <a:avLst/>
          </a:prstGeom>
        </p:spPr>
        <p:txBody>
          <a:bodyPr>
            <a:noAutofit/>
          </a:bodyPr>
          <a:lstStyle>
            <a:lvl1pPr marL="0" indent="0" algn="r">
              <a:buNone/>
              <a:defRPr sz="180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a:t>Date:</a:t>
            </a:r>
            <a:endParaRPr lang="en-US"/>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4219860"/>
            <a:ext cx="2260600" cy="2044700"/>
          </a:xfrm>
          <a:prstGeom prst="rect">
            <a:avLst/>
          </a:prstGeom>
        </p:spPr>
      </p:pic>
      <p:sp>
        <p:nvSpPr>
          <p:cNvPr id="9" name="Content Placeholder 8">
            <a:extLst>
              <a:ext uri="{FF2B5EF4-FFF2-40B4-BE49-F238E27FC236}">
                <a16:creationId xmlns:a16="http://schemas.microsoft.com/office/drawing/2014/main" id="{1669C941-D846-CAA6-9EF5-7B15E34B195A}"/>
              </a:ext>
            </a:extLst>
          </p:cNvPr>
          <p:cNvSpPr>
            <a:spLocks noGrp="1"/>
          </p:cNvSpPr>
          <p:nvPr>
            <p:ph sz="quarter" idx="15" hasCustomPrompt="1"/>
          </p:nvPr>
        </p:nvSpPr>
        <p:spPr>
          <a:xfrm>
            <a:off x="1000524" y="2500271"/>
            <a:ext cx="3294850" cy="3360318"/>
          </a:xfrm>
          <a:custGeom>
            <a:avLst/>
            <a:gdLst>
              <a:gd name="connsiteX0" fmla="*/ 1647425 w 3294850"/>
              <a:gd name="connsiteY0" fmla="*/ 0 h 3360318"/>
              <a:gd name="connsiteX1" fmla="*/ 3294850 w 3294850"/>
              <a:gd name="connsiteY1" fmla="*/ 1680159 h 3360318"/>
              <a:gd name="connsiteX2" fmla="*/ 1647425 w 3294850"/>
              <a:gd name="connsiteY2" fmla="*/ 3360318 h 3360318"/>
              <a:gd name="connsiteX3" fmla="*/ 1157531 w 3294850"/>
              <a:gd name="connsiteY3" fmla="*/ 3284782 h 3360318"/>
              <a:gd name="connsiteX4" fmla="*/ 1121439 w 3294850"/>
              <a:gd name="connsiteY4" fmla="*/ 3271309 h 3360318"/>
              <a:gd name="connsiteX5" fmla="*/ 1123633 w 3294850"/>
              <a:gd name="connsiteY5" fmla="*/ 3268653 h 3360318"/>
              <a:gd name="connsiteX6" fmla="*/ 1285660 w 3294850"/>
              <a:gd name="connsiteY6" fmla="*/ 2738764 h 3360318"/>
              <a:gd name="connsiteX7" fmla="*/ 336937 w 3294850"/>
              <a:gd name="connsiteY7" fmla="*/ 1791026 h 3360318"/>
              <a:gd name="connsiteX8" fmla="*/ 54816 w 3294850"/>
              <a:gd name="connsiteY8" fmla="*/ 1833635 h 3360318"/>
              <a:gd name="connsiteX9" fmla="*/ 8438 w 3294850"/>
              <a:gd name="connsiteY9" fmla="*/ 1850592 h 3360318"/>
              <a:gd name="connsiteX10" fmla="*/ 0 w 3294850"/>
              <a:gd name="connsiteY10" fmla="*/ 1680159 h 3360318"/>
              <a:gd name="connsiteX11" fmla="*/ 1647425 w 3294850"/>
              <a:gd name="connsiteY11" fmla="*/ 0 h 3360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360318">
                <a:moveTo>
                  <a:pt x="1647425" y="0"/>
                </a:moveTo>
                <a:cubicBezTo>
                  <a:pt x="2557273" y="0"/>
                  <a:pt x="3294850" y="752233"/>
                  <a:pt x="3294850" y="1680159"/>
                </a:cubicBezTo>
                <a:cubicBezTo>
                  <a:pt x="3294850" y="2608085"/>
                  <a:pt x="2557273" y="3360318"/>
                  <a:pt x="1647425" y="3360318"/>
                </a:cubicBezTo>
                <a:cubicBezTo>
                  <a:pt x="1476829" y="3360318"/>
                  <a:pt x="1312289" y="3333873"/>
                  <a:pt x="1157531" y="3284782"/>
                </a:cubicBezTo>
                <a:lnTo>
                  <a:pt x="1121439" y="3271309"/>
                </a:lnTo>
                <a:lnTo>
                  <a:pt x="1123633" y="3268653"/>
                </a:lnTo>
                <a:cubicBezTo>
                  <a:pt x="1225929" y="3117394"/>
                  <a:pt x="1285660" y="2935047"/>
                  <a:pt x="1285660" y="2738764"/>
                </a:cubicBezTo>
                <a:cubicBezTo>
                  <a:pt x="1285660" y="2215343"/>
                  <a:pt x="860902" y="1791026"/>
                  <a:pt x="336937" y="1791026"/>
                </a:cubicBezTo>
                <a:cubicBezTo>
                  <a:pt x="238694" y="1791026"/>
                  <a:pt x="143938" y="1805944"/>
                  <a:pt x="54816" y="1833635"/>
                </a:cubicBezTo>
                <a:lnTo>
                  <a:pt x="8438" y="1850592"/>
                </a:lnTo>
                <a:lnTo>
                  <a:pt x="0" y="1680159"/>
                </a:lnTo>
                <a:cubicBezTo>
                  <a:pt x="0" y="752233"/>
                  <a:pt x="737577" y="0"/>
                  <a:pt x="1647425" y="0"/>
                </a:cubicBezTo>
                <a:close/>
              </a:path>
            </a:pathLst>
          </a:custGeom>
          <a:solidFill>
            <a:schemeClr val="accent2"/>
          </a:solidFill>
        </p:spPr>
        <p:txBody>
          <a:bodyPr wrap="square" anchor="ctr">
            <a:noAutofit/>
          </a:bodyPr>
          <a:lstStyle>
            <a:lvl1pPr marL="0" indent="0" algn="ctr">
              <a:buNone/>
              <a:defRPr sz="3000">
                <a:solidFill>
                  <a:schemeClr val="bg1"/>
                </a:solidFill>
              </a:defRPr>
            </a:lvl1pPr>
            <a:lvl2pPr marL="457200" indent="0">
              <a:buNone/>
              <a:defRPr sz="3000">
                <a:solidFill>
                  <a:schemeClr val="bg1"/>
                </a:solidFill>
              </a:defRPr>
            </a:lvl2pPr>
            <a:lvl3pPr marL="914400" indent="0">
              <a:buNone/>
              <a:defRPr sz="3000">
                <a:solidFill>
                  <a:schemeClr val="bg1"/>
                </a:solidFill>
              </a:defRPr>
            </a:lvl3pPr>
            <a:lvl4pPr marL="1371600" indent="0">
              <a:buNone/>
              <a:defRPr sz="3000">
                <a:solidFill>
                  <a:schemeClr val="bg1"/>
                </a:solidFill>
              </a:defRPr>
            </a:lvl4pPr>
            <a:lvl5pPr marL="1828800" indent="0">
              <a:buNone/>
              <a:defRPr sz="3000">
                <a:solidFill>
                  <a:schemeClr val="bg1"/>
                </a:solidFill>
              </a:defRPr>
            </a:lvl5pPr>
          </a:lstStyle>
          <a:p>
            <a:pPr lvl="0"/>
            <a:r>
              <a:rPr lang="en-GB"/>
              <a:t>Add</a:t>
            </a:r>
            <a:br>
              <a:rPr lang="en-GB"/>
            </a:br>
            <a:r>
              <a:rPr lang="en-GB"/>
              <a:t>text</a:t>
            </a:r>
            <a:endParaRPr lang="en-US"/>
          </a:p>
        </p:txBody>
      </p:sp>
      <p:sp>
        <p:nvSpPr>
          <p:cNvPr id="13" name="Content Placeholder 12">
            <a:extLst>
              <a:ext uri="{FF2B5EF4-FFF2-40B4-BE49-F238E27FC236}">
                <a16:creationId xmlns:a16="http://schemas.microsoft.com/office/drawing/2014/main" id="{69B1B5BA-3EE2-ED8A-DA67-E8E259990A55}"/>
              </a:ext>
            </a:extLst>
          </p:cNvPr>
          <p:cNvSpPr>
            <a:spLocks noGrp="1"/>
          </p:cNvSpPr>
          <p:nvPr>
            <p:ph sz="quarter" idx="16" hasCustomPrompt="1"/>
          </p:nvPr>
        </p:nvSpPr>
        <p:spPr>
          <a:xfrm>
            <a:off x="369084" y="4283752"/>
            <a:ext cx="1916916" cy="1916915"/>
          </a:xfrm>
          <a:prstGeom prst="ellipse">
            <a:avLst/>
          </a:prstGeom>
          <a:solidFill>
            <a:schemeClr val="tx2"/>
          </a:solidFill>
        </p:spPr>
        <p:txBody>
          <a:bodyPr anchor="ctr"/>
          <a:lstStyle>
            <a:lvl1pPr marL="0" indent="0" algn="ctr">
              <a:buNone/>
              <a:defRPr sz="2000">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GB"/>
              <a:t>Add </a:t>
            </a:r>
            <a:br>
              <a:rPr lang="en-GB"/>
            </a:br>
            <a:r>
              <a:rPr lang="en-GB"/>
              <a:t>text</a:t>
            </a:r>
            <a:endParaRPr lang="en-US"/>
          </a:p>
        </p:txBody>
      </p:sp>
      <p:sp>
        <p:nvSpPr>
          <p:cNvPr id="4" name="Rectangle 3">
            <a:extLst>
              <a:ext uri="{FF2B5EF4-FFF2-40B4-BE49-F238E27FC236}">
                <a16:creationId xmlns:a16="http://schemas.microsoft.com/office/drawing/2014/main" id="{A0634911-A5D7-8BE2-2352-7421B9E94B8F}"/>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85174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Conclusion Chapter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a:t>Divider Slide</a:t>
            </a:r>
            <a:endParaRPr lang="en-ZA" noProof="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535C61B-929A-C0EC-5C58-CD9ED99EF73B}"/>
              </a:ext>
            </a:extLst>
          </p:cNvPr>
          <p:cNvPicPr>
            <a:picLocks noChangeAspect="1"/>
          </p:cNvPicPr>
          <p:nvPr userDrawn="1"/>
        </p:nvPicPr>
        <p:blipFill>
          <a:blip r:embed="rId6"/>
          <a:stretch>
            <a:fillRect/>
          </a:stretch>
        </p:blipFill>
        <p:spPr>
          <a:xfrm>
            <a:off x="847291" y="1468981"/>
            <a:ext cx="3937000" cy="3568700"/>
          </a:xfrm>
          <a:prstGeom prst="rect">
            <a:avLst/>
          </a:prstGeom>
        </p:spPr>
      </p:pic>
      <p:pic>
        <p:nvPicPr>
          <p:cNvPr id="3" name="Picture 2">
            <a:extLst>
              <a:ext uri="{FF2B5EF4-FFF2-40B4-BE49-F238E27FC236}">
                <a16:creationId xmlns:a16="http://schemas.microsoft.com/office/drawing/2014/main" id="{3E8E6140-30DC-D3CB-A911-288044C11DAB}"/>
              </a:ext>
            </a:extLst>
          </p:cNvPr>
          <p:cNvPicPr>
            <a:picLocks noChangeAspect="1"/>
          </p:cNvPicPr>
          <p:nvPr userDrawn="1"/>
        </p:nvPicPr>
        <p:blipFill>
          <a:blip r:embed="rId7"/>
          <a:stretch>
            <a:fillRect/>
          </a:stretch>
        </p:blipFill>
        <p:spPr>
          <a:xfrm>
            <a:off x="456261" y="3292760"/>
            <a:ext cx="2260600" cy="2044700"/>
          </a:xfrm>
          <a:prstGeom prst="rect">
            <a:avLst/>
          </a:prstGeom>
        </p:spPr>
      </p:pic>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a:t>Insert visual</a:t>
            </a:r>
          </a:p>
        </p:txBody>
      </p:sp>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a:t>Insert </a:t>
            </a:r>
            <a:br>
              <a:rPr lang="en-US"/>
            </a:br>
            <a:r>
              <a:rPr lang="en-US"/>
              <a:t>visual</a:t>
            </a:r>
          </a:p>
        </p:txBody>
      </p:sp>
    </p:spTree>
    <p:extLst>
      <p:ext uri="{BB962C8B-B14F-4D97-AF65-F5344CB8AC3E}">
        <p14:creationId xmlns:p14="http://schemas.microsoft.com/office/powerpoint/2010/main" val="19827595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4059313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5"/>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0260435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4320188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5" name="Rectangle 4">
            <a:extLst>
              <a:ext uri="{FF2B5EF4-FFF2-40B4-BE49-F238E27FC236}">
                <a16:creationId xmlns:a16="http://schemas.microsoft.com/office/drawing/2014/main" id="{BB9EED64-0DEB-A705-F1C8-127F77BB42B1}"/>
              </a:ext>
            </a:extLst>
          </p:cNvPr>
          <p:cNvSpPr/>
          <p:nvPr userDrawn="1"/>
        </p:nvSpPr>
        <p:spPr>
          <a:xfrm>
            <a:off x="0" y="6176965"/>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2153797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Title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1"/>
            </p:custDataLst>
            <p:extLst>
              <p:ext uri="{D42A27DB-BD31-4B8C-83A1-F6EECF244321}">
                <p14:modId xmlns:p14="http://schemas.microsoft.com/office/powerpoint/2010/main" val="1474664863"/>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pic>
        <p:nvPicPr>
          <p:cNvPr id="18" name="Picture 17">
            <a:extLst>
              <a:ext uri="{FF2B5EF4-FFF2-40B4-BE49-F238E27FC236}">
                <a16:creationId xmlns:a16="http://schemas.microsoft.com/office/drawing/2014/main" id="{6B085070-5ABA-31E7-632F-0611553009D7}"/>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635" y="4132045"/>
            <a:ext cx="12192636" cy="2476628"/>
          </a:xfrm>
          <a:prstGeom prst="rect">
            <a:avLst/>
          </a:prstGeom>
        </p:spPr>
      </p:pic>
      <p:sp>
        <p:nvSpPr>
          <p:cNvPr id="26" name="Rectangle 25">
            <a:extLst>
              <a:ext uri="{FF2B5EF4-FFF2-40B4-BE49-F238E27FC236}">
                <a16:creationId xmlns:a16="http://schemas.microsoft.com/office/drawing/2014/main" id="{7AF18338-7987-F843-7A24-C7E061E84633}"/>
              </a:ext>
            </a:extLst>
          </p:cNvPr>
          <p:cNvSpPr/>
          <p:nvPr/>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Picture 1">
            <a:extLst>
              <a:ext uri="{FF2B5EF4-FFF2-40B4-BE49-F238E27FC236}">
                <a16:creationId xmlns:a16="http://schemas.microsoft.com/office/drawing/2014/main" id="{B69916C4-EAFC-9D67-10B5-FCFACF7D35E1}"/>
              </a:ext>
            </a:extLst>
          </p:cNvPr>
          <p:cNvPicPr>
            <a:picLocks noChangeAspect="1"/>
          </p:cNvPicPr>
          <p:nvPr/>
        </p:nvPicPr>
        <p:blipFill>
          <a:blip r:embed="rId7"/>
          <a:stretch>
            <a:fillRect/>
          </a:stretch>
        </p:blipFill>
        <p:spPr>
          <a:xfrm>
            <a:off x="818261" y="2110042"/>
            <a:ext cx="3937000" cy="3568700"/>
          </a:xfrm>
          <a:prstGeom prst="rect">
            <a:avLst/>
          </a:prstGeom>
        </p:spPr>
      </p:pic>
      <p:pic>
        <p:nvPicPr>
          <p:cNvPr id="3" name="Picture 2">
            <a:extLst>
              <a:ext uri="{FF2B5EF4-FFF2-40B4-BE49-F238E27FC236}">
                <a16:creationId xmlns:a16="http://schemas.microsoft.com/office/drawing/2014/main" id="{DAEA18EA-0E1F-240D-DE7C-C9CC84E0816C}"/>
              </a:ext>
            </a:extLst>
          </p:cNvPr>
          <p:cNvPicPr>
            <a:picLocks noChangeAspect="1"/>
          </p:cNvPicPr>
          <p:nvPr/>
        </p:nvPicPr>
        <p:blipFill>
          <a:blip r:embed="rId8"/>
          <a:stretch>
            <a:fillRect/>
          </a:stretch>
        </p:blipFill>
        <p:spPr>
          <a:xfrm>
            <a:off x="427231" y="3933821"/>
            <a:ext cx="2260600" cy="2044700"/>
          </a:xfrm>
          <a:prstGeom prst="rect">
            <a:avLst/>
          </a:prstGeom>
        </p:spPr>
      </p:pic>
      <p:sp>
        <p:nvSpPr>
          <p:cNvPr id="4" name="Picture Placeholder 101">
            <a:extLst>
              <a:ext uri="{FF2B5EF4-FFF2-40B4-BE49-F238E27FC236}">
                <a16:creationId xmlns:a16="http://schemas.microsoft.com/office/drawing/2014/main" id="{BA61F4DB-F9E7-C717-1797-CE92AFF6F58C}"/>
              </a:ext>
            </a:extLst>
          </p:cNvPr>
          <p:cNvSpPr>
            <a:spLocks noGrp="1"/>
          </p:cNvSpPr>
          <p:nvPr>
            <p:ph type="pic" sz="quarter" idx="15" hasCustomPrompt="1"/>
          </p:nvPr>
        </p:nvSpPr>
        <p:spPr>
          <a:xfrm>
            <a:off x="720167" y="4005258"/>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a:t>Insert visual</a:t>
            </a:r>
          </a:p>
        </p:txBody>
      </p:sp>
      <p:sp>
        <p:nvSpPr>
          <p:cNvPr id="5" name="Picture Placeholder 103">
            <a:extLst>
              <a:ext uri="{FF2B5EF4-FFF2-40B4-BE49-F238E27FC236}">
                <a16:creationId xmlns:a16="http://schemas.microsoft.com/office/drawing/2014/main" id="{3E772CB1-2E91-063A-38F9-D7BCE95D7181}"/>
              </a:ext>
            </a:extLst>
          </p:cNvPr>
          <p:cNvSpPr>
            <a:spLocks noGrp="1"/>
          </p:cNvSpPr>
          <p:nvPr>
            <p:ph type="pic" sz="quarter" idx="13" hasCustomPrompt="1"/>
          </p:nvPr>
        </p:nvSpPr>
        <p:spPr>
          <a:xfrm>
            <a:off x="1314168" y="2241733"/>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rgbClr val="C97A00"/>
          </a:solidFill>
          <a:ln>
            <a:solidFill>
              <a:schemeClr val="bg1"/>
            </a:solidFill>
          </a:ln>
        </p:spPr>
        <p:txBody>
          <a:bodyPr wrap="square" anchor="ctr">
            <a:noAutofit/>
          </a:bodyPr>
          <a:lstStyle>
            <a:lvl1pPr marL="0" indent="0" algn="ctr">
              <a:buNone/>
              <a:defRPr sz="3200">
                <a:solidFill>
                  <a:schemeClr val="bg1"/>
                </a:solidFill>
              </a:defRPr>
            </a:lvl1pPr>
          </a:lstStyle>
          <a:p>
            <a:r>
              <a:rPr lang="en-US"/>
              <a:t>Insert </a:t>
            </a:r>
            <a:br>
              <a:rPr lang="en-US"/>
            </a:br>
            <a:r>
              <a:rPr lang="en-US"/>
              <a:t>visual</a:t>
            </a:r>
          </a:p>
        </p:txBody>
      </p:sp>
      <p:sp>
        <p:nvSpPr>
          <p:cNvPr id="19" name="Rectangle 3">
            <a:extLst>
              <a:ext uri="{FF2B5EF4-FFF2-40B4-BE49-F238E27FC236}">
                <a16:creationId xmlns:a16="http://schemas.microsoft.com/office/drawing/2014/main" id="{12C33341-4EC4-CA2A-1DCC-EBC4ADFBDCDB}"/>
              </a:ext>
            </a:extLst>
          </p:cNvPr>
          <p:cNvSpPr>
            <a:spLocks noGrp="1" noChangeArrowheads="1"/>
          </p:cNvSpPr>
          <p:nvPr>
            <p:ph type="ctrTitle" hasCustomPrompt="1"/>
          </p:nvPr>
        </p:nvSpPr>
        <p:spPr>
          <a:xfrm>
            <a:off x="5383708" y="1457094"/>
            <a:ext cx="6343001" cy="676275"/>
          </a:xfrm>
          <a:prstGeom prst="rect">
            <a:avLst/>
          </a:prstGeom>
        </p:spPr>
        <p:txBody>
          <a:bodyPr anchor="b">
            <a:normAutofit/>
          </a:bodyPr>
          <a:lstStyle>
            <a:lvl1pPr algn="r">
              <a:defRPr sz="3200" b="0">
                <a:solidFill>
                  <a:schemeClr val="bg1"/>
                </a:solidFill>
                <a:latin typeface="+mj-lt"/>
                <a:cs typeface="Arial" panose="020B0604020202020204" pitchFamily="34" charset="0"/>
              </a:defRPr>
            </a:lvl1pPr>
          </a:lstStyle>
          <a:p>
            <a:r>
              <a:rPr lang="en-US" noProof="0" dirty="0"/>
              <a:t>Title of Presentation</a:t>
            </a:r>
            <a:endParaRPr lang="en-ZA" noProof="0" dirty="0"/>
          </a:p>
        </p:txBody>
      </p:sp>
    </p:spTree>
    <p:extLst>
      <p:ext uri="{BB962C8B-B14F-4D97-AF65-F5344CB8AC3E}">
        <p14:creationId xmlns:p14="http://schemas.microsoft.com/office/powerpoint/2010/main" val="352634755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aphicFrame>
        <p:nvGraphicFramePr>
          <p:cNvPr id="8" name="Object 7" hidden="1"/>
          <p:cNvGraphicFramePr>
            <a:graphicFrameLocks noChangeAspect="1"/>
          </p:cNvGraphicFramePr>
          <p:nvPr>
            <p:custDataLst>
              <p:tags r:id="rId1"/>
            </p:custDataLst>
            <p:extLst>
              <p:ext uri="{D42A27DB-BD31-4B8C-83A1-F6EECF244321}">
                <p14:modId xmlns:p14="http://schemas.microsoft.com/office/powerpoint/2010/main" val="4020602734"/>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8" name="Object 7" hidden="1"/>
                      <p:cNvPicPr/>
                      <p:nvPr/>
                    </p:nvPicPr>
                    <p:blipFill>
                      <a:blip r:embed="rId7"/>
                      <a:stretch>
                        <a:fillRect/>
                      </a:stretch>
                    </p:blipFill>
                    <p:spPr>
                      <a:xfrm>
                        <a:off x="1589" y="1588"/>
                        <a:ext cx="1588" cy="1588"/>
                      </a:xfrm>
                      <a:prstGeom prst="rect">
                        <a:avLst/>
                      </a:prstGeom>
                    </p:spPr>
                  </p:pic>
                </p:oleObj>
              </mc:Fallback>
            </mc:AlternateContent>
          </a:graphicData>
        </a:graphic>
      </p:graphicFrame>
      <p:sp>
        <p:nvSpPr>
          <p:cNvPr id="7" name="Rectangle 6" hidden="1"/>
          <p:cNvSpPr/>
          <p:nvPr>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40" y="2241802"/>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6"/>
            <a:ext cx="121920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Rectangle 2">
            <a:extLst>
              <a:ext uri="{FF2B5EF4-FFF2-40B4-BE49-F238E27FC236}">
                <a16:creationId xmlns:a16="http://schemas.microsoft.com/office/drawing/2014/main" id="{9720D5E9-436D-1011-6C92-95172AEB508D}"/>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Object 3" hidden="1">
            <a:extLst>
              <a:ext uri="{FF2B5EF4-FFF2-40B4-BE49-F238E27FC236}">
                <a16:creationId xmlns:a16="http://schemas.microsoft.com/office/drawing/2014/main" id="{D57D1987-0E09-5180-18BE-4265BBBCD560}"/>
              </a:ext>
            </a:extLst>
          </p:cNvPr>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4" name="Object 3" hidden="1">
                        <a:extLst>
                          <a:ext uri="{FF2B5EF4-FFF2-40B4-BE49-F238E27FC236}">
                            <a16:creationId xmlns:a16="http://schemas.microsoft.com/office/drawing/2014/main" id="{D57D1987-0E09-5180-18BE-4265BBBCD560}"/>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24D9C4A3-2AB0-0259-A540-751E7A72ADF9}"/>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a:latin typeface="Arial" panose="020B0604020202020204" pitchFamily="34" charset="0"/>
              <a:ea typeface="+mj-ea"/>
              <a:cs typeface="+mj-cs"/>
              <a:sym typeface="Arial" panose="020B0604020202020204" pitchFamily="34" charset="0"/>
            </a:endParaRPr>
          </a:p>
        </p:txBody>
      </p:sp>
      <p:sp>
        <p:nvSpPr>
          <p:cNvPr id="6" name="Rectangle 5">
            <a:extLst>
              <a:ext uri="{FF2B5EF4-FFF2-40B4-BE49-F238E27FC236}">
                <a16:creationId xmlns:a16="http://schemas.microsoft.com/office/drawing/2014/main" id="{64CAAB3D-14BB-75D7-CB1E-721A22AB345B}"/>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83549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6"/>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p:custDataLst>
              <p:tags r:id="rId1"/>
            </p:custDataLst>
            <p:extLst>
              <p:ext uri="{D42A27DB-BD31-4B8C-83A1-F6EECF244321}">
                <p14:modId xmlns:p14="http://schemas.microsoft.com/office/powerpoint/2010/main" val="4020602734"/>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8" name="Object 7" hidden="1"/>
                      <p:cNvPicPr/>
                      <p:nvPr/>
                    </p:nvPicPr>
                    <p:blipFill>
                      <a:blip r:embed="rId7"/>
                      <a:stretch>
                        <a:fillRect/>
                      </a:stretch>
                    </p:blipFill>
                    <p:spPr>
                      <a:xfrm>
                        <a:off x="1589" y="1588"/>
                        <a:ext cx="1588" cy="1588"/>
                      </a:xfrm>
                      <a:prstGeom prst="rect">
                        <a:avLst/>
                      </a:prstGeom>
                    </p:spPr>
                  </p:pic>
                </p:oleObj>
              </mc:Fallback>
            </mc:AlternateContent>
          </a:graphicData>
        </a:graphic>
      </p:graphicFrame>
      <p:sp>
        <p:nvSpPr>
          <p:cNvPr id="7" name="Rectangle 6" hidden="1"/>
          <p:cNvSpPr/>
          <p:nvPr>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40" y="2241802"/>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6"/>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6"/>
            <a:ext cx="39624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Rectangle 2">
            <a:extLst>
              <a:ext uri="{FF2B5EF4-FFF2-40B4-BE49-F238E27FC236}">
                <a16:creationId xmlns:a16="http://schemas.microsoft.com/office/drawing/2014/main" id="{1ED3317B-F908-69C9-40F8-CC5C182A1B12}"/>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Object 3" hidden="1">
            <a:extLst>
              <a:ext uri="{FF2B5EF4-FFF2-40B4-BE49-F238E27FC236}">
                <a16:creationId xmlns:a16="http://schemas.microsoft.com/office/drawing/2014/main" id="{8D5F7388-5A9D-1757-185E-A1FE08FAF01A}"/>
              </a:ext>
            </a:extLst>
          </p:cNvPr>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4" name="Object 3" hidden="1">
                        <a:extLst>
                          <a:ext uri="{FF2B5EF4-FFF2-40B4-BE49-F238E27FC236}">
                            <a16:creationId xmlns:a16="http://schemas.microsoft.com/office/drawing/2014/main" id="{8D5F7388-5A9D-1757-185E-A1FE08FAF01A}"/>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618E74E1-AE3D-B44D-45E5-8C10990AB496}"/>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a:latin typeface="Arial" panose="020B0604020202020204" pitchFamily="34" charset="0"/>
              <a:ea typeface="+mj-ea"/>
              <a:cs typeface="+mj-cs"/>
              <a:sym typeface="Arial" panose="020B0604020202020204" pitchFamily="34" charset="0"/>
            </a:endParaRPr>
          </a:p>
        </p:txBody>
      </p:sp>
      <p:sp>
        <p:nvSpPr>
          <p:cNvPr id="12" name="Rectangle 11">
            <a:extLst>
              <a:ext uri="{FF2B5EF4-FFF2-40B4-BE49-F238E27FC236}">
                <a16:creationId xmlns:a16="http://schemas.microsoft.com/office/drawing/2014/main" id="{FA42429A-EE26-F585-7577-6937AB47C345}"/>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46625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clusion Chapter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1"/>
            </p:custDataLst>
            <p:extLst>
              <p:ext uri="{D42A27DB-BD31-4B8C-83A1-F6EECF244321}">
                <p14:modId xmlns:p14="http://schemas.microsoft.com/office/powerpoint/2010/main" val="1474664863"/>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40" y="2867099"/>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p:nvSpPr>
        <p:spPr>
          <a:xfrm>
            <a:off x="0" y="6593974"/>
            <a:ext cx="12192000" cy="26402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Picture 1">
            <a:extLst>
              <a:ext uri="{FF2B5EF4-FFF2-40B4-BE49-F238E27FC236}">
                <a16:creationId xmlns:a16="http://schemas.microsoft.com/office/drawing/2014/main" id="{F5A2E1B3-D2A0-E520-6EEF-E94074B84256}"/>
              </a:ext>
            </a:extLst>
          </p:cNvPr>
          <p:cNvPicPr>
            <a:picLocks noChangeAspect="1"/>
          </p:cNvPicPr>
          <p:nvPr/>
        </p:nvPicPr>
        <p:blipFill>
          <a:blip r:embed="rId6"/>
          <a:stretch>
            <a:fillRect/>
          </a:stretch>
        </p:blipFill>
        <p:spPr>
          <a:xfrm>
            <a:off x="818261" y="1529471"/>
            <a:ext cx="3937000" cy="3568700"/>
          </a:xfrm>
          <a:prstGeom prst="rect">
            <a:avLst/>
          </a:prstGeom>
        </p:spPr>
      </p:pic>
      <p:pic>
        <p:nvPicPr>
          <p:cNvPr id="9" name="Picture 8">
            <a:extLst>
              <a:ext uri="{FF2B5EF4-FFF2-40B4-BE49-F238E27FC236}">
                <a16:creationId xmlns:a16="http://schemas.microsoft.com/office/drawing/2014/main" id="{67552414-F8DB-56D3-1E47-029CA76AFA54}"/>
              </a:ext>
            </a:extLst>
          </p:cNvPr>
          <p:cNvPicPr>
            <a:picLocks noChangeAspect="1"/>
          </p:cNvPicPr>
          <p:nvPr/>
        </p:nvPicPr>
        <p:blipFill>
          <a:blip r:embed="rId7"/>
          <a:stretch>
            <a:fillRect/>
          </a:stretch>
        </p:blipFill>
        <p:spPr>
          <a:xfrm>
            <a:off x="427231" y="3353250"/>
            <a:ext cx="2260600" cy="2044700"/>
          </a:xfrm>
          <a:prstGeom prst="rect">
            <a:avLst/>
          </a:prstGeom>
        </p:spPr>
      </p:pic>
      <p:sp>
        <p:nvSpPr>
          <p:cNvPr id="10" name="Picture Placeholder 101">
            <a:extLst>
              <a:ext uri="{FF2B5EF4-FFF2-40B4-BE49-F238E27FC236}">
                <a16:creationId xmlns:a16="http://schemas.microsoft.com/office/drawing/2014/main" id="{301501E1-4BEF-E23F-D908-DD33B0BF36D3}"/>
              </a:ext>
            </a:extLst>
          </p:cNvPr>
          <p:cNvSpPr>
            <a:spLocks noGrp="1"/>
          </p:cNvSpPr>
          <p:nvPr>
            <p:ph type="pic" sz="quarter" idx="15" hasCustomPrompt="1"/>
          </p:nvPr>
        </p:nvSpPr>
        <p:spPr>
          <a:xfrm>
            <a:off x="720167" y="342468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a:t>Insert visual</a:t>
            </a:r>
          </a:p>
        </p:txBody>
      </p:sp>
      <p:sp>
        <p:nvSpPr>
          <p:cNvPr id="11" name="Picture Placeholder 103">
            <a:extLst>
              <a:ext uri="{FF2B5EF4-FFF2-40B4-BE49-F238E27FC236}">
                <a16:creationId xmlns:a16="http://schemas.microsoft.com/office/drawing/2014/main" id="{B8401596-002A-0928-7FB2-207F2EE4114C}"/>
              </a:ext>
            </a:extLst>
          </p:cNvPr>
          <p:cNvSpPr>
            <a:spLocks noGrp="1"/>
          </p:cNvSpPr>
          <p:nvPr>
            <p:ph type="pic" sz="quarter" idx="13" hasCustomPrompt="1"/>
          </p:nvPr>
        </p:nvSpPr>
        <p:spPr>
          <a:xfrm>
            <a:off x="1314168" y="166116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rgbClr val="C97A00"/>
          </a:solidFill>
          <a:ln>
            <a:solidFill>
              <a:schemeClr val="bg1"/>
            </a:solidFill>
          </a:ln>
        </p:spPr>
        <p:txBody>
          <a:bodyPr wrap="square" anchor="ctr">
            <a:noAutofit/>
          </a:bodyPr>
          <a:lstStyle>
            <a:lvl1pPr marL="0" indent="0" algn="ctr">
              <a:buNone/>
              <a:defRPr sz="3200">
                <a:solidFill>
                  <a:schemeClr val="bg1"/>
                </a:solidFill>
              </a:defRPr>
            </a:lvl1pPr>
          </a:lstStyle>
          <a:p>
            <a:r>
              <a:rPr lang="en-US"/>
              <a:t>Insert </a:t>
            </a:r>
            <a:br>
              <a:rPr lang="en-US"/>
            </a:br>
            <a:r>
              <a:rPr lang="en-US"/>
              <a:t>visual</a:t>
            </a:r>
          </a:p>
        </p:txBody>
      </p:sp>
    </p:spTree>
    <p:extLst>
      <p:ext uri="{BB962C8B-B14F-4D97-AF65-F5344CB8AC3E}">
        <p14:creationId xmlns:p14="http://schemas.microsoft.com/office/powerpoint/2010/main" val="556570265"/>
      </p:ext>
    </p:extLst>
  </p:cSld>
  <p:clrMapOvr>
    <a:masterClrMapping/>
  </p:clrMapOvr>
  <p:hf hdr="0" dt="0"/>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_Title Slid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0BAC82-9DB7-9CA7-748B-B6106F432A46}"/>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 y="4118011"/>
            <a:ext cx="12191990" cy="2464127"/>
          </a:xfrm>
          <a:prstGeom prst="rect">
            <a:avLst/>
          </a:prstGeom>
        </p:spPr>
      </p:pic>
      <p:pic>
        <p:nvPicPr>
          <p:cNvPr id="105" name="Picture 104">
            <a:extLst>
              <a:ext uri="{FF2B5EF4-FFF2-40B4-BE49-F238E27FC236}">
                <a16:creationId xmlns:a16="http://schemas.microsoft.com/office/drawing/2014/main" id="{8BE0A2D5-4897-AEFE-6F06-B6A2F82DFA4A}"/>
              </a:ext>
            </a:extLst>
          </p:cNvPr>
          <p:cNvPicPr>
            <a:picLocks noChangeAspect="1"/>
          </p:cNvPicPr>
          <p:nvPr userDrawn="1"/>
        </p:nvPicPr>
        <p:blipFill>
          <a:blip r:embed="rId5"/>
          <a:stretch>
            <a:fillRect/>
          </a:stretch>
        </p:blipFill>
        <p:spPr>
          <a:xfrm>
            <a:off x="485443" y="2396081"/>
            <a:ext cx="3937000" cy="3568700"/>
          </a:xfrm>
          <a:prstGeom prst="rect">
            <a:avLst/>
          </a:prstGeom>
        </p:spPr>
      </p:pic>
      <p:graphicFrame>
        <p:nvGraphicFramePr>
          <p:cNvPr id="7" name="Objec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440238" y="1404737"/>
            <a:ext cx="7295501" cy="676275"/>
          </a:xfrm>
          <a:prstGeom prst="rect">
            <a:avLst/>
          </a:prstGeom>
        </p:spPr>
        <p:txBody>
          <a:bodyPr anchor="b">
            <a:normAutofit/>
          </a:bodyPr>
          <a:lstStyle>
            <a:lvl1pPr algn="r">
              <a:defRPr sz="2800">
                <a:solidFill>
                  <a:schemeClr val="bg1"/>
                </a:solidFill>
                <a:latin typeface="+mj-lt"/>
                <a:cs typeface="Arial" panose="020B0604020202020204" pitchFamily="34" charset="0"/>
              </a:defRPr>
            </a:lvl1pPr>
          </a:lstStyle>
          <a:p>
            <a:r>
              <a:rPr lang="en-US" noProof="0"/>
              <a:t>Title of presentation</a:t>
            </a:r>
            <a:endParaRPr lang="en-ZA" noProof="0"/>
          </a:p>
        </p:txBody>
      </p:sp>
      <p:sp>
        <p:nvSpPr>
          <p:cNvPr id="64" name="Rectangle 4"/>
          <p:cNvSpPr>
            <a:spLocks noGrp="1" noChangeArrowheads="1"/>
          </p:cNvSpPr>
          <p:nvPr>
            <p:ph type="subTitle" idx="1" hasCustomPrompt="1"/>
          </p:nvPr>
        </p:nvSpPr>
        <p:spPr>
          <a:xfrm>
            <a:off x="4440238" y="2924226"/>
            <a:ext cx="7295501"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a:t>Presented by:</a:t>
            </a:r>
            <a:endParaRPr lang="en-ZA" noProof="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439589" y="3527025"/>
            <a:ext cx="7296150" cy="327025"/>
          </a:xfrm>
          <a:prstGeom prst="rect">
            <a:avLst/>
          </a:prstGeom>
        </p:spPr>
        <p:txBody>
          <a:bodyPr>
            <a:noAutofit/>
          </a:bodyPr>
          <a:lstStyle>
            <a:lvl1pPr marL="0" indent="0" algn="r">
              <a:buNone/>
              <a:defRPr sz="180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a:t>Date:</a:t>
            </a:r>
            <a:endParaRPr lang="en-US"/>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4219860"/>
            <a:ext cx="2260600" cy="2044700"/>
          </a:xfrm>
          <a:prstGeom prst="rect">
            <a:avLst/>
          </a:prstGeom>
        </p:spPr>
      </p:pic>
      <p:sp>
        <p:nvSpPr>
          <p:cNvPr id="9" name="Content Placeholder 8">
            <a:extLst>
              <a:ext uri="{FF2B5EF4-FFF2-40B4-BE49-F238E27FC236}">
                <a16:creationId xmlns:a16="http://schemas.microsoft.com/office/drawing/2014/main" id="{1669C941-D846-CAA6-9EF5-7B15E34B195A}"/>
              </a:ext>
            </a:extLst>
          </p:cNvPr>
          <p:cNvSpPr>
            <a:spLocks noGrp="1"/>
          </p:cNvSpPr>
          <p:nvPr>
            <p:ph sz="quarter" idx="15" hasCustomPrompt="1"/>
          </p:nvPr>
        </p:nvSpPr>
        <p:spPr>
          <a:xfrm>
            <a:off x="1000524" y="2500271"/>
            <a:ext cx="3294850" cy="3360318"/>
          </a:xfrm>
          <a:custGeom>
            <a:avLst/>
            <a:gdLst>
              <a:gd name="connsiteX0" fmla="*/ 1647425 w 3294850"/>
              <a:gd name="connsiteY0" fmla="*/ 0 h 3360318"/>
              <a:gd name="connsiteX1" fmla="*/ 3294850 w 3294850"/>
              <a:gd name="connsiteY1" fmla="*/ 1680159 h 3360318"/>
              <a:gd name="connsiteX2" fmla="*/ 1647425 w 3294850"/>
              <a:gd name="connsiteY2" fmla="*/ 3360318 h 3360318"/>
              <a:gd name="connsiteX3" fmla="*/ 1157531 w 3294850"/>
              <a:gd name="connsiteY3" fmla="*/ 3284782 h 3360318"/>
              <a:gd name="connsiteX4" fmla="*/ 1121439 w 3294850"/>
              <a:gd name="connsiteY4" fmla="*/ 3271309 h 3360318"/>
              <a:gd name="connsiteX5" fmla="*/ 1123633 w 3294850"/>
              <a:gd name="connsiteY5" fmla="*/ 3268653 h 3360318"/>
              <a:gd name="connsiteX6" fmla="*/ 1285660 w 3294850"/>
              <a:gd name="connsiteY6" fmla="*/ 2738764 h 3360318"/>
              <a:gd name="connsiteX7" fmla="*/ 336937 w 3294850"/>
              <a:gd name="connsiteY7" fmla="*/ 1791026 h 3360318"/>
              <a:gd name="connsiteX8" fmla="*/ 54816 w 3294850"/>
              <a:gd name="connsiteY8" fmla="*/ 1833635 h 3360318"/>
              <a:gd name="connsiteX9" fmla="*/ 8438 w 3294850"/>
              <a:gd name="connsiteY9" fmla="*/ 1850592 h 3360318"/>
              <a:gd name="connsiteX10" fmla="*/ 0 w 3294850"/>
              <a:gd name="connsiteY10" fmla="*/ 1680159 h 3360318"/>
              <a:gd name="connsiteX11" fmla="*/ 1647425 w 3294850"/>
              <a:gd name="connsiteY11" fmla="*/ 0 h 3360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360318">
                <a:moveTo>
                  <a:pt x="1647425" y="0"/>
                </a:moveTo>
                <a:cubicBezTo>
                  <a:pt x="2557273" y="0"/>
                  <a:pt x="3294850" y="752233"/>
                  <a:pt x="3294850" y="1680159"/>
                </a:cubicBezTo>
                <a:cubicBezTo>
                  <a:pt x="3294850" y="2608085"/>
                  <a:pt x="2557273" y="3360318"/>
                  <a:pt x="1647425" y="3360318"/>
                </a:cubicBezTo>
                <a:cubicBezTo>
                  <a:pt x="1476829" y="3360318"/>
                  <a:pt x="1312289" y="3333873"/>
                  <a:pt x="1157531" y="3284782"/>
                </a:cubicBezTo>
                <a:lnTo>
                  <a:pt x="1121439" y="3271309"/>
                </a:lnTo>
                <a:lnTo>
                  <a:pt x="1123633" y="3268653"/>
                </a:lnTo>
                <a:cubicBezTo>
                  <a:pt x="1225929" y="3117394"/>
                  <a:pt x="1285660" y="2935047"/>
                  <a:pt x="1285660" y="2738764"/>
                </a:cubicBezTo>
                <a:cubicBezTo>
                  <a:pt x="1285660" y="2215343"/>
                  <a:pt x="860902" y="1791026"/>
                  <a:pt x="336937" y="1791026"/>
                </a:cubicBezTo>
                <a:cubicBezTo>
                  <a:pt x="238694" y="1791026"/>
                  <a:pt x="143938" y="1805944"/>
                  <a:pt x="54816" y="1833635"/>
                </a:cubicBezTo>
                <a:lnTo>
                  <a:pt x="8438" y="1850592"/>
                </a:lnTo>
                <a:lnTo>
                  <a:pt x="0" y="1680159"/>
                </a:lnTo>
                <a:cubicBezTo>
                  <a:pt x="0" y="752233"/>
                  <a:pt x="737577" y="0"/>
                  <a:pt x="1647425" y="0"/>
                </a:cubicBezTo>
                <a:close/>
              </a:path>
            </a:pathLst>
          </a:custGeom>
          <a:solidFill>
            <a:schemeClr val="accent2"/>
          </a:solidFill>
        </p:spPr>
        <p:txBody>
          <a:bodyPr wrap="square" anchor="ctr">
            <a:noAutofit/>
          </a:bodyPr>
          <a:lstStyle>
            <a:lvl1pPr marL="0" indent="0" algn="ctr">
              <a:buNone/>
              <a:defRPr sz="3000">
                <a:solidFill>
                  <a:schemeClr val="bg1"/>
                </a:solidFill>
              </a:defRPr>
            </a:lvl1pPr>
            <a:lvl2pPr marL="457200" indent="0">
              <a:buNone/>
              <a:defRPr sz="3000">
                <a:solidFill>
                  <a:schemeClr val="bg1"/>
                </a:solidFill>
              </a:defRPr>
            </a:lvl2pPr>
            <a:lvl3pPr marL="914400" indent="0">
              <a:buNone/>
              <a:defRPr sz="3000">
                <a:solidFill>
                  <a:schemeClr val="bg1"/>
                </a:solidFill>
              </a:defRPr>
            </a:lvl3pPr>
            <a:lvl4pPr marL="1371600" indent="0">
              <a:buNone/>
              <a:defRPr sz="3000">
                <a:solidFill>
                  <a:schemeClr val="bg1"/>
                </a:solidFill>
              </a:defRPr>
            </a:lvl4pPr>
            <a:lvl5pPr marL="1828800" indent="0">
              <a:buNone/>
              <a:defRPr sz="3000">
                <a:solidFill>
                  <a:schemeClr val="bg1"/>
                </a:solidFill>
              </a:defRPr>
            </a:lvl5pPr>
          </a:lstStyle>
          <a:p>
            <a:pPr lvl="0"/>
            <a:r>
              <a:rPr lang="en-GB"/>
              <a:t>Add</a:t>
            </a:r>
            <a:br>
              <a:rPr lang="en-GB"/>
            </a:br>
            <a:r>
              <a:rPr lang="en-GB"/>
              <a:t>text</a:t>
            </a:r>
            <a:endParaRPr lang="en-US"/>
          </a:p>
        </p:txBody>
      </p:sp>
      <p:sp>
        <p:nvSpPr>
          <p:cNvPr id="13" name="Content Placeholder 12">
            <a:extLst>
              <a:ext uri="{FF2B5EF4-FFF2-40B4-BE49-F238E27FC236}">
                <a16:creationId xmlns:a16="http://schemas.microsoft.com/office/drawing/2014/main" id="{69B1B5BA-3EE2-ED8A-DA67-E8E259990A55}"/>
              </a:ext>
            </a:extLst>
          </p:cNvPr>
          <p:cNvSpPr>
            <a:spLocks noGrp="1"/>
          </p:cNvSpPr>
          <p:nvPr>
            <p:ph sz="quarter" idx="16" hasCustomPrompt="1"/>
          </p:nvPr>
        </p:nvSpPr>
        <p:spPr>
          <a:xfrm>
            <a:off x="369084" y="4283752"/>
            <a:ext cx="1916916" cy="1916915"/>
          </a:xfrm>
          <a:prstGeom prst="ellipse">
            <a:avLst/>
          </a:prstGeom>
          <a:solidFill>
            <a:schemeClr val="tx2"/>
          </a:solidFill>
        </p:spPr>
        <p:txBody>
          <a:bodyPr anchor="ctr"/>
          <a:lstStyle>
            <a:lvl1pPr marL="0" indent="0" algn="ctr">
              <a:buNone/>
              <a:defRPr sz="2000">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GB"/>
              <a:t>Add </a:t>
            </a:r>
            <a:br>
              <a:rPr lang="en-GB"/>
            </a:br>
            <a:r>
              <a:rPr lang="en-GB"/>
              <a:t>text</a:t>
            </a:r>
            <a:endParaRPr lang="en-US"/>
          </a:p>
        </p:txBody>
      </p:sp>
      <p:sp>
        <p:nvSpPr>
          <p:cNvPr id="4" name="Rectangle 3">
            <a:extLst>
              <a:ext uri="{FF2B5EF4-FFF2-40B4-BE49-F238E27FC236}">
                <a16:creationId xmlns:a16="http://schemas.microsoft.com/office/drawing/2014/main" id="{A0634911-A5D7-8BE2-2352-7421B9E94B8F}"/>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78383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Conclusion Chapter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a:t>Divider Slide</a:t>
            </a:r>
            <a:endParaRPr lang="en-ZA" noProof="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535C61B-929A-C0EC-5C58-CD9ED99EF73B}"/>
              </a:ext>
            </a:extLst>
          </p:cNvPr>
          <p:cNvPicPr>
            <a:picLocks noChangeAspect="1"/>
          </p:cNvPicPr>
          <p:nvPr userDrawn="1"/>
        </p:nvPicPr>
        <p:blipFill>
          <a:blip r:embed="rId6"/>
          <a:stretch>
            <a:fillRect/>
          </a:stretch>
        </p:blipFill>
        <p:spPr>
          <a:xfrm>
            <a:off x="847291" y="1468981"/>
            <a:ext cx="3937000" cy="3568700"/>
          </a:xfrm>
          <a:prstGeom prst="rect">
            <a:avLst/>
          </a:prstGeom>
        </p:spPr>
      </p:pic>
      <p:pic>
        <p:nvPicPr>
          <p:cNvPr id="3" name="Picture 2">
            <a:extLst>
              <a:ext uri="{FF2B5EF4-FFF2-40B4-BE49-F238E27FC236}">
                <a16:creationId xmlns:a16="http://schemas.microsoft.com/office/drawing/2014/main" id="{3E8E6140-30DC-D3CB-A911-288044C11DAB}"/>
              </a:ext>
            </a:extLst>
          </p:cNvPr>
          <p:cNvPicPr>
            <a:picLocks noChangeAspect="1"/>
          </p:cNvPicPr>
          <p:nvPr userDrawn="1"/>
        </p:nvPicPr>
        <p:blipFill>
          <a:blip r:embed="rId7"/>
          <a:stretch>
            <a:fillRect/>
          </a:stretch>
        </p:blipFill>
        <p:spPr>
          <a:xfrm>
            <a:off x="456261" y="3292760"/>
            <a:ext cx="2260600" cy="2044700"/>
          </a:xfrm>
          <a:prstGeom prst="rect">
            <a:avLst/>
          </a:prstGeom>
        </p:spPr>
      </p:pic>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a:t>Insert visual</a:t>
            </a:r>
          </a:p>
        </p:txBody>
      </p:sp>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a:t>Insert </a:t>
            </a:r>
            <a:br>
              <a:rPr lang="en-US"/>
            </a:br>
            <a:r>
              <a:rPr lang="en-US"/>
              <a:t>visual</a:t>
            </a:r>
          </a:p>
        </p:txBody>
      </p:sp>
    </p:spTree>
    <p:extLst>
      <p:ext uri="{BB962C8B-B14F-4D97-AF65-F5344CB8AC3E}">
        <p14:creationId xmlns:p14="http://schemas.microsoft.com/office/powerpoint/2010/main" val="41450969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07F45E-2B15-7373-829E-FA06F90D6D96}"/>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 y="4118011"/>
            <a:ext cx="12191990" cy="2464127"/>
          </a:xfrm>
          <a:prstGeom prst="rect">
            <a:avLst/>
          </a:prstGeom>
        </p:spPr>
      </p:pic>
      <p:pic>
        <p:nvPicPr>
          <p:cNvPr id="105" name="Picture 104">
            <a:extLst>
              <a:ext uri="{FF2B5EF4-FFF2-40B4-BE49-F238E27FC236}">
                <a16:creationId xmlns:a16="http://schemas.microsoft.com/office/drawing/2014/main" id="{8BE0A2D5-4897-AEFE-6F06-B6A2F82DFA4A}"/>
              </a:ext>
            </a:extLst>
          </p:cNvPr>
          <p:cNvPicPr>
            <a:picLocks noChangeAspect="1"/>
          </p:cNvPicPr>
          <p:nvPr userDrawn="1"/>
        </p:nvPicPr>
        <p:blipFill>
          <a:blip r:embed="rId5"/>
          <a:stretch>
            <a:fillRect/>
          </a:stretch>
        </p:blipFill>
        <p:spPr>
          <a:xfrm>
            <a:off x="485443" y="2396081"/>
            <a:ext cx="3937000" cy="3568700"/>
          </a:xfrm>
          <a:prstGeom prst="rect">
            <a:avLst/>
          </a:prstGeom>
        </p:spPr>
      </p:pic>
      <p:graphicFrame>
        <p:nvGraphicFramePr>
          <p:cNvPr id="7" name="Objec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440238" y="1404737"/>
            <a:ext cx="7295501" cy="676275"/>
          </a:xfrm>
          <a:prstGeom prst="rect">
            <a:avLst/>
          </a:prstGeom>
        </p:spPr>
        <p:txBody>
          <a:bodyPr anchor="b">
            <a:normAutofit/>
          </a:bodyPr>
          <a:lstStyle>
            <a:lvl1pPr algn="r">
              <a:defRPr sz="2800">
                <a:solidFill>
                  <a:schemeClr val="bg1"/>
                </a:solidFill>
                <a:latin typeface="+mj-lt"/>
                <a:cs typeface="Arial" panose="020B0604020202020204" pitchFamily="34" charset="0"/>
              </a:defRPr>
            </a:lvl1pPr>
          </a:lstStyle>
          <a:p>
            <a:r>
              <a:rPr lang="en-US" noProof="0"/>
              <a:t>Title of presentation</a:t>
            </a:r>
            <a:endParaRPr lang="en-ZA" noProof="0"/>
          </a:p>
        </p:txBody>
      </p:sp>
      <p:sp>
        <p:nvSpPr>
          <p:cNvPr id="64" name="Rectangle 4"/>
          <p:cNvSpPr>
            <a:spLocks noGrp="1" noChangeArrowheads="1"/>
          </p:cNvSpPr>
          <p:nvPr>
            <p:ph type="subTitle" idx="1" hasCustomPrompt="1"/>
          </p:nvPr>
        </p:nvSpPr>
        <p:spPr>
          <a:xfrm>
            <a:off x="4440238" y="2924226"/>
            <a:ext cx="7295501"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a:t>Presented by:</a:t>
            </a:r>
            <a:endParaRPr lang="en-ZA" noProof="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439589" y="3527025"/>
            <a:ext cx="7296150" cy="327025"/>
          </a:xfrm>
          <a:prstGeom prst="rect">
            <a:avLst/>
          </a:prstGeom>
        </p:spPr>
        <p:txBody>
          <a:bodyPr>
            <a:noAutofit/>
          </a:bodyPr>
          <a:lstStyle>
            <a:lvl1pPr marL="0" indent="0" algn="r">
              <a:buNone/>
              <a:defRPr sz="180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a:t>Date:</a:t>
            </a:r>
            <a:endParaRPr lang="en-US"/>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4219860"/>
            <a:ext cx="2260600" cy="2044700"/>
          </a:xfrm>
          <a:prstGeom prst="rect">
            <a:avLst/>
          </a:prstGeom>
        </p:spPr>
      </p:pic>
      <p:sp>
        <p:nvSpPr>
          <p:cNvPr id="102" name="Picture Placeholder 101">
            <a:extLst>
              <a:ext uri="{FF2B5EF4-FFF2-40B4-BE49-F238E27FC236}">
                <a16:creationId xmlns:a16="http://schemas.microsoft.com/office/drawing/2014/main" id="{C4067DE9-8827-ACDD-EA61-EE0F0A44163F}"/>
              </a:ext>
            </a:extLst>
          </p:cNvPr>
          <p:cNvSpPr>
            <a:spLocks noGrp="1"/>
          </p:cNvSpPr>
          <p:nvPr>
            <p:ph type="pic" sz="quarter" idx="14" hasCustomPrompt="1"/>
          </p:nvPr>
        </p:nvSpPr>
        <p:spPr>
          <a:xfrm>
            <a:off x="387349" y="42912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a:t>Insert visual</a:t>
            </a:r>
          </a:p>
        </p:txBody>
      </p:sp>
      <p:sp>
        <p:nvSpPr>
          <p:cNvPr id="104" name="Picture Placeholder 103">
            <a:extLst>
              <a:ext uri="{FF2B5EF4-FFF2-40B4-BE49-F238E27FC236}">
                <a16:creationId xmlns:a16="http://schemas.microsoft.com/office/drawing/2014/main" id="{B5312EC4-EEAC-7185-C191-930CB9ED57C2}"/>
              </a:ext>
            </a:extLst>
          </p:cNvPr>
          <p:cNvSpPr>
            <a:spLocks noGrp="1"/>
          </p:cNvSpPr>
          <p:nvPr>
            <p:ph type="pic" sz="quarter" idx="13" hasCustomPrompt="1"/>
          </p:nvPr>
        </p:nvSpPr>
        <p:spPr>
          <a:xfrm>
            <a:off x="981350" y="25277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a:t>Insert </a:t>
            </a:r>
            <a:br>
              <a:rPr lang="en-US"/>
            </a:br>
            <a:r>
              <a:rPr lang="en-US"/>
              <a:t>visual</a:t>
            </a:r>
          </a:p>
        </p:txBody>
      </p:sp>
      <p:sp>
        <p:nvSpPr>
          <p:cNvPr id="107" name="Rectangle 106">
            <a:extLst>
              <a:ext uri="{FF2B5EF4-FFF2-40B4-BE49-F238E27FC236}">
                <a16:creationId xmlns:a16="http://schemas.microsoft.com/office/drawing/2014/main" id="{70F73F9A-6527-43E5-9BDC-E6533EDAECC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2899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Object 7"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a:t>Divider Slide</a:t>
            </a:r>
            <a:endParaRPr lang="en-ZA" noProof="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4"/>
            <a:ext cx="12192000" cy="2451601"/>
          </a:xfrm>
          <a:prstGeom prst="rect">
            <a:avLst/>
          </a:prstGeom>
        </p:spPr>
        <p:txBody>
          <a:bodyPr anchor="ctr"/>
          <a:lstStyle>
            <a:lvl1pPr marL="0" indent="0" algn="ctr">
              <a:buNone/>
              <a:defRPr sz="2400">
                <a:solidFill>
                  <a:schemeClr val="accent1"/>
                </a:solidFill>
              </a:defRPr>
            </a:lvl1pPr>
          </a:lstStyle>
          <a:p>
            <a:r>
              <a:rPr lang="en-US"/>
              <a:t>Insert </a:t>
            </a:r>
            <a:br>
              <a:rPr lang="en-US"/>
            </a:br>
            <a:r>
              <a:rPr lang="en-US"/>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47904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4"/>
            <a:ext cx="4114800" cy="2451601"/>
          </a:xfrm>
          <a:prstGeom prst="rect">
            <a:avLst/>
          </a:prstGeom>
        </p:spPr>
        <p:txBody>
          <a:bodyPr anchor="ctr"/>
          <a:lstStyle>
            <a:lvl1pPr marL="0" indent="0" algn="ctr">
              <a:buNone/>
              <a:defRPr sz="2400">
                <a:solidFill>
                  <a:schemeClr val="accent1"/>
                </a:solidFill>
              </a:defRPr>
            </a:lvl1pPr>
          </a:lstStyle>
          <a:p>
            <a:r>
              <a:rPr lang="en-US"/>
              <a:t>Insert </a:t>
            </a:r>
            <a:br>
              <a:rPr lang="en-US"/>
            </a:br>
            <a:r>
              <a:rPr lang="en-US"/>
              <a:t>visual</a:t>
            </a:r>
          </a:p>
        </p:txBody>
      </p:sp>
      <p:graphicFrame>
        <p:nvGraphicFramePr>
          <p:cNvPr id="8" name="Object 7"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a:t>Divider Slide</a:t>
            </a:r>
            <a:endParaRPr lang="en-ZA" noProof="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4"/>
            <a:ext cx="4114800" cy="2451601"/>
          </a:xfrm>
          <a:prstGeom prst="rect">
            <a:avLst/>
          </a:prstGeom>
        </p:spPr>
        <p:txBody>
          <a:bodyPr anchor="ctr"/>
          <a:lstStyle>
            <a:lvl1pPr marL="0" indent="0" algn="ctr">
              <a:buNone/>
              <a:defRPr sz="2400">
                <a:solidFill>
                  <a:schemeClr val="accent1"/>
                </a:solidFill>
              </a:defRPr>
            </a:lvl1pPr>
          </a:lstStyle>
          <a:p>
            <a:r>
              <a:rPr lang="en-US"/>
              <a:t>Insert </a:t>
            </a:r>
            <a:br>
              <a:rPr lang="en-US"/>
            </a:br>
            <a:r>
              <a:rPr lang="en-US"/>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4"/>
            <a:ext cx="3962400" cy="2451601"/>
          </a:xfrm>
          <a:prstGeom prst="rect">
            <a:avLst/>
          </a:prstGeom>
        </p:spPr>
        <p:txBody>
          <a:bodyPr anchor="ctr"/>
          <a:lstStyle>
            <a:lvl1pPr marL="0" indent="0" algn="ctr">
              <a:buNone/>
              <a:defRPr sz="2400">
                <a:solidFill>
                  <a:schemeClr val="accent1"/>
                </a:solidFill>
              </a:defRPr>
            </a:lvl1pPr>
          </a:lstStyle>
          <a:p>
            <a:r>
              <a:rPr lang="en-US"/>
              <a:t>Insert </a:t>
            </a:r>
            <a:br>
              <a:rPr lang="en-US"/>
            </a:br>
            <a:r>
              <a:rPr lang="en-US"/>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81480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63623365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5"/>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31855301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71265193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5" name="Rectangle 4">
            <a:extLst>
              <a:ext uri="{FF2B5EF4-FFF2-40B4-BE49-F238E27FC236}">
                <a16:creationId xmlns:a16="http://schemas.microsoft.com/office/drawing/2014/main" id="{BB9EED64-0DEB-A705-F1C8-127F77BB42B1}"/>
              </a:ext>
            </a:extLst>
          </p:cNvPr>
          <p:cNvSpPr/>
          <p:nvPr userDrawn="1"/>
        </p:nvSpPr>
        <p:spPr>
          <a:xfrm>
            <a:off x="0" y="6176965"/>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3692088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4_Title Slid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0BAC82-9DB7-9CA7-748B-B6106F432A46}"/>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 y="4118011"/>
            <a:ext cx="12191990" cy="2464127"/>
          </a:xfrm>
          <a:prstGeom prst="rect">
            <a:avLst/>
          </a:prstGeom>
        </p:spPr>
      </p:pic>
      <p:pic>
        <p:nvPicPr>
          <p:cNvPr id="105" name="Picture 104">
            <a:extLst>
              <a:ext uri="{FF2B5EF4-FFF2-40B4-BE49-F238E27FC236}">
                <a16:creationId xmlns:a16="http://schemas.microsoft.com/office/drawing/2014/main" id="{8BE0A2D5-4897-AEFE-6F06-B6A2F82DFA4A}"/>
              </a:ext>
            </a:extLst>
          </p:cNvPr>
          <p:cNvPicPr>
            <a:picLocks noChangeAspect="1"/>
          </p:cNvPicPr>
          <p:nvPr userDrawn="1"/>
        </p:nvPicPr>
        <p:blipFill>
          <a:blip r:embed="rId5"/>
          <a:stretch>
            <a:fillRect/>
          </a:stretch>
        </p:blipFill>
        <p:spPr>
          <a:xfrm>
            <a:off x="485443" y="2396081"/>
            <a:ext cx="3937000" cy="3568700"/>
          </a:xfrm>
          <a:prstGeom prst="rect">
            <a:avLst/>
          </a:prstGeom>
        </p:spPr>
      </p:pic>
      <p:graphicFrame>
        <p:nvGraphicFramePr>
          <p:cNvPr id="7" name="Objec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440238" y="1404737"/>
            <a:ext cx="7295501" cy="676275"/>
          </a:xfrm>
          <a:prstGeom prst="rect">
            <a:avLst/>
          </a:prstGeom>
        </p:spPr>
        <p:txBody>
          <a:bodyPr anchor="b">
            <a:normAutofit/>
          </a:bodyPr>
          <a:lstStyle>
            <a:lvl1pPr algn="r">
              <a:defRPr sz="2800">
                <a:solidFill>
                  <a:schemeClr val="bg1"/>
                </a:solidFill>
                <a:latin typeface="+mj-lt"/>
                <a:cs typeface="Arial" panose="020B0604020202020204" pitchFamily="34" charset="0"/>
              </a:defRPr>
            </a:lvl1pPr>
          </a:lstStyle>
          <a:p>
            <a:r>
              <a:rPr lang="en-US" noProof="0"/>
              <a:t>Title of presentation</a:t>
            </a:r>
            <a:endParaRPr lang="en-ZA" noProof="0"/>
          </a:p>
        </p:txBody>
      </p:sp>
      <p:sp>
        <p:nvSpPr>
          <p:cNvPr id="64" name="Rectangle 4"/>
          <p:cNvSpPr>
            <a:spLocks noGrp="1" noChangeArrowheads="1"/>
          </p:cNvSpPr>
          <p:nvPr>
            <p:ph type="subTitle" idx="1" hasCustomPrompt="1"/>
          </p:nvPr>
        </p:nvSpPr>
        <p:spPr>
          <a:xfrm>
            <a:off x="4440238" y="2924226"/>
            <a:ext cx="7295501"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a:t>Presented by:</a:t>
            </a:r>
            <a:endParaRPr lang="en-ZA" noProof="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439589" y="3527025"/>
            <a:ext cx="7296150" cy="327025"/>
          </a:xfrm>
          <a:prstGeom prst="rect">
            <a:avLst/>
          </a:prstGeom>
        </p:spPr>
        <p:txBody>
          <a:bodyPr>
            <a:noAutofit/>
          </a:bodyPr>
          <a:lstStyle>
            <a:lvl1pPr marL="0" indent="0" algn="r">
              <a:buNone/>
              <a:defRPr sz="180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a:t>Date:</a:t>
            </a:r>
            <a:endParaRPr lang="en-US"/>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4219860"/>
            <a:ext cx="2260600" cy="2044700"/>
          </a:xfrm>
          <a:prstGeom prst="rect">
            <a:avLst/>
          </a:prstGeom>
        </p:spPr>
      </p:pic>
      <p:sp>
        <p:nvSpPr>
          <p:cNvPr id="9" name="Content Placeholder 8">
            <a:extLst>
              <a:ext uri="{FF2B5EF4-FFF2-40B4-BE49-F238E27FC236}">
                <a16:creationId xmlns:a16="http://schemas.microsoft.com/office/drawing/2014/main" id="{1669C941-D846-CAA6-9EF5-7B15E34B195A}"/>
              </a:ext>
            </a:extLst>
          </p:cNvPr>
          <p:cNvSpPr>
            <a:spLocks noGrp="1"/>
          </p:cNvSpPr>
          <p:nvPr>
            <p:ph sz="quarter" idx="15" hasCustomPrompt="1"/>
          </p:nvPr>
        </p:nvSpPr>
        <p:spPr>
          <a:xfrm>
            <a:off x="1000524" y="2500271"/>
            <a:ext cx="3294850" cy="3360318"/>
          </a:xfrm>
          <a:custGeom>
            <a:avLst/>
            <a:gdLst>
              <a:gd name="connsiteX0" fmla="*/ 1647425 w 3294850"/>
              <a:gd name="connsiteY0" fmla="*/ 0 h 3360318"/>
              <a:gd name="connsiteX1" fmla="*/ 3294850 w 3294850"/>
              <a:gd name="connsiteY1" fmla="*/ 1680159 h 3360318"/>
              <a:gd name="connsiteX2" fmla="*/ 1647425 w 3294850"/>
              <a:gd name="connsiteY2" fmla="*/ 3360318 h 3360318"/>
              <a:gd name="connsiteX3" fmla="*/ 1157531 w 3294850"/>
              <a:gd name="connsiteY3" fmla="*/ 3284782 h 3360318"/>
              <a:gd name="connsiteX4" fmla="*/ 1121439 w 3294850"/>
              <a:gd name="connsiteY4" fmla="*/ 3271309 h 3360318"/>
              <a:gd name="connsiteX5" fmla="*/ 1123633 w 3294850"/>
              <a:gd name="connsiteY5" fmla="*/ 3268653 h 3360318"/>
              <a:gd name="connsiteX6" fmla="*/ 1285660 w 3294850"/>
              <a:gd name="connsiteY6" fmla="*/ 2738764 h 3360318"/>
              <a:gd name="connsiteX7" fmla="*/ 336937 w 3294850"/>
              <a:gd name="connsiteY7" fmla="*/ 1791026 h 3360318"/>
              <a:gd name="connsiteX8" fmla="*/ 54816 w 3294850"/>
              <a:gd name="connsiteY8" fmla="*/ 1833635 h 3360318"/>
              <a:gd name="connsiteX9" fmla="*/ 8438 w 3294850"/>
              <a:gd name="connsiteY9" fmla="*/ 1850592 h 3360318"/>
              <a:gd name="connsiteX10" fmla="*/ 0 w 3294850"/>
              <a:gd name="connsiteY10" fmla="*/ 1680159 h 3360318"/>
              <a:gd name="connsiteX11" fmla="*/ 1647425 w 3294850"/>
              <a:gd name="connsiteY11" fmla="*/ 0 h 3360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360318">
                <a:moveTo>
                  <a:pt x="1647425" y="0"/>
                </a:moveTo>
                <a:cubicBezTo>
                  <a:pt x="2557273" y="0"/>
                  <a:pt x="3294850" y="752233"/>
                  <a:pt x="3294850" y="1680159"/>
                </a:cubicBezTo>
                <a:cubicBezTo>
                  <a:pt x="3294850" y="2608085"/>
                  <a:pt x="2557273" y="3360318"/>
                  <a:pt x="1647425" y="3360318"/>
                </a:cubicBezTo>
                <a:cubicBezTo>
                  <a:pt x="1476829" y="3360318"/>
                  <a:pt x="1312289" y="3333873"/>
                  <a:pt x="1157531" y="3284782"/>
                </a:cubicBezTo>
                <a:lnTo>
                  <a:pt x="1121439" y="3271309"/>
                </a:lnTo>
                <a:lnTo>
                  <a:pt x="1123633" y="3268653"/>
                </a:lnTo>
                <a:cubicBezTo>
                  <a:pt x="1225929" y="3117394"/>
                  <a:pt x="1285660" y="2935047"/>
                  <a:pt x="1285660" y="2738764"/>
                </a:cubicBezTo>
                <a:cubicBezTo>
                  <a:pt x="1285660" y="2215343"/>
                  <a:pt x="860902" y="1791026"/>
                  <a:pt x="336937" y="1791026"/>
                </a:cubicBezTo>
                <a:cubicBezTo>
                  <a:pt x="238694" y="1791026"/>
                  <a:pt x="143938" y="1805944"/>
                  <a:pt x="54816" y="1833635"/>
                </a:cubicBezTo>
                <a:lnTo>
                  <a:pt x="8438" y="1850592"/>
                </a:lnTo>
                <a:lnTo>
                  <a:pt x="0" y="1680159"/>
                </a:lnTo>
                <a:cubicBezTo>
                  <a:pt x="0" y="752233"/>
                  <a:pt x="737577" y="0"/>
                  <a:pt x="1647425" y="0"/>
                </a:cubicBezTo>
                <a:close/>
              </a:path>
            </a:pathLst>
          </a:custGeom>
          <a:solidFill>
            <a:schemeClr val="accent2"/>
          </a:solidFill>
        </p:spPr>
        <p:txBody>
          <a:bodyPr wrap="square" anchor="ctr">
            <a:noAutofit/>
          </a:bodyPr>
          <a:lstStyle>
            <a:lvl1pPr marL="0" indent="0" algn="ctr">
              <a:buNone/>
              <a:defRPr sz="3000">
                <a:solidFill>
                  <a:schemeClr val="bg1"/>
                </a:solidFill>
              </a:defRPr>
            </a:lvl1pPr>
            <a:lvl2pPr marL="457200" indent="0">
              <a:buNone/>
              <a:defRPr sz="3000">
                <a:solidFill>
                  <a:schemeClr val="bg1"/>
                </a:solidFill>
              </a:defRPr>
            </a:lvl2pPr>
            <a:lvl3pPr marL="914400" indent="0">
              <a:buNone/>
              <a:defRPr sz="3000">
                <a:solidFill>
                  <a:schemeClr val="bg1"/>
                </a:solidFill>
              </a:defRPr>
            </a:lvl3pPr>
            <a:lvl4pPr marL="1371600" indent="0">
              <a:buNone/>
              <a:defRPr sz="3000">
                <a:solidFill>
                  <a:schemeClr val="bg1"/>
                </a:solidFill>
              </a:defRPr>
            </a:lvl4pPr>
            <a:lvl5pPr marL="1828800" indent="0">
              <a:buNone/>
              <a:defRPr sz="3000">
                <a:solidFill>
                  <a:schemeClr val="bg1"/>
                </a:solidFill>
              </a:defRPr>
            </a:lvl5pPr>
          </a:lstStyle>
          <a:p>
            <a:pPr lvl="0"/>
            <a:r>
              <a:rPr lang="en-GB"/>
              <a:t>Add</a:t>
            </a:r>
            <a:br>
              <a:rPr lang="en-GB"/>
            </a:br>
            <a:r>
              <a:rPr lang="en-GB"/>
              <a:t>text</a:t>
            </a:r>
            <a:endParaRPr lang="en-US"/>
          </a:p>
        </p:txBody>
      </p:sp>
      <p:sp>
        <p:nvSpPr>
          <p:cNvPr id="13" name="Content Placeholder 12">
            <a:extLst>
              <a:ext uri="{FF2B5EF4-FFF2-40B4-BE49-F238E27FC236}">
                <a16:creationId xmlns:a16="http://schemas.microsoft.com/office/drawing/2014/main" id="{69B1B5BA-3EE2-ED8A-DA67-E8E259990A55}"/>
              </a:ext>
            </a:extLst>
          </p:cNvPr>
          <p:cNvSpPr>
            <a:spLocks noGrp="1"/>
          </p:cNvSpPr>
          <p:nvPr>
            <p:ph sz="quarter" idx="16" hasCustomPrompt="1"/>
          </p:nvPr>
        </p:nvSpPr>
        <p:spPr>
          <a:xfrm>
            <a:off x="369084" y="4283752"/>
            <a:ext cx="1916916" cy="1916915"/>
          </a:xfrm>
          <a:prstGeom prst="ellipse">
            <a:avLst/>
          </a:prstGeom>
          <a:solidFill>
            <a:schemeClr val="tx2"/>
          </a:solidFill>
        </p:spPr>
        <p:txBody>
          <a:bodyPr anchor="ctr"/>
          <a:lstStyle>
            <a:lvl1pPr marL="0" indent="0" algn="ctr">
              <a:buNone/>
              <a:defRPr sz="2000">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GB"/>
              <a:t>Add </a:t>
            </a:r>
            <a:br>
              <a:rPr lang="en-GB"/>
            </a:br>
            <a:r>
              <a:rPr lang="en-GB"/>
              <a:t>text</a:t>
            </a:r>
            <a:endParaRPr lang="en-US"/>
          </a:p>
        </p:txBody>
      </p:sp>
      <p:sp>
        <p:nvSpPr>
          <p:cNvPr id="4" name="Rectangle 3">
            <a:extLst>
              <a:ext uri="{FF2B5EF4-FFF2-40B4-BE49-F238E27FC236}">
                <a16:creationId xmlns:a16="http://schemas.microsoft.com/office/drawing/2014/main" id="{A0634911-A5D7-8BE2-2352-7421B9E94B8F}"/>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1723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Conclusion Chapter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a:t>Divider Slide</a:t>
            </a:r>
            <a:endParaRPr lang="en-ZA" noProof="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535C61B-929A-C0EC-5C58-CD9ED99EF73B}"/>
              </a:ext>
            </a:extLst>
          </p:cNvPr>
          <p:cNvPicPr>
            <a:picLocks noChangeAspect="1"/>
          </p:cNvPicPr>
          <p:nvPr userDrawn="1"/>
        </p:nvPicPr>
        <p:blipFill>
          <a:blip r:embed="rId6"/>
          <a:stretch>
            <a:fillRect/>
          </a:stretch>
        </p:blipFill>
        <p:spPr>
          <a:xfrm>
            <a:off x="847291" y="1468981"/>
            <a:ext cx="3937000" cy="3568700"/>
          </a:xfrm>
          <a:prstGeom prst="rect">
            <a:avLst/>
          </a:prstGeom>
        </p:spPr>
      </p:pic>
      <p:pic>
        <p:nvPicPr>
          <p:cNvPr id="3" name="Picture 2">
            <a:extLst>
              <a:ext uri="{FF2B5EF4-FFF2-40B4-BE49-F238E27FC236}">
                <a16:creationId xmlns:a16="http://schemas.microsoft.com/office/drawing/2014/main" id="{3E8E6140-30DC-D3CB-A911-288044C11DAB}"/>
              </a:ext>
            </a:extLst>
          </p:cNvPr>
          <p:cNvPicPr>
            <a:picLocks noChangeAspect="1"/>
          </p:cNvPicPr>
          <p:nvPr userDrawn="1"/>
        </p:nvPicPr>
        <p:blipFill>
          <a:blip r:embed="rId7"/>
          <a:stretch>
            <a:fillRect/>
          </a:stretch>
        </p:blipFill>
        <p:spPr>
          <a:xfrm>
            <a:off x="456261" y="3292760"/>
            <a:ext cx="2260600" cy="2044700"/>
          </a:xfrm>
          <a:prstGeom prst="rect">
            <a:avLst/>
          </a:prstGeom>
        </p:spPr>
      </p:pic>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a:t>Insert visual</a:t>
            </a:r>
          </a:p>
        </p:txBody>
      </p:sp>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a:t>Insert </a:t>
            </a:r>
            <a:br>
              <a:rPr lang="en-US"/>
            </a:br>
            <a:r>
              <a:rPr lang="en-US"/>
              <a:t>visual</a:t>
            </a:r>
          </a:p>
        </p:txBody>
      </p:sp>
    </p:spTree>
    <p:extLst>
      <p:ext uri="{BB962C8B-B14F-4D97-AF65-F5344CB8AC3E}">
        <p14:creationId xmlns:p14="http://schemas.microsoft.com/office/powerpoint/2010/main" val="3027381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3.xml"/><Relationship Id="rId5" Type="http://schemas.openxmlformats.org/officeDocument/2006/relationships/tags" Target="../tags/tag2.xml"/><Relationship Id="rId10" Type="http://schemas.openxmlformats.org/officeDocument/2006/relationships/image" Target="../media/image3.emf"/><Relationship Id="rId4" Type="http://schemas.openxmlformats.org/officeDocument/2006/relationships/theme" Target="../theme/theme1.xml"/><Relationship Id="rId9"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6.xml"/><Relationship Id="rId7" Type="http://schemas.openxmlformats.org/officeDocument/2006/relationships/oleObject" Target="../embeddings/oleObject1.bin"/><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tags" Target="../tags/tag9.xml"/><Relationship Id="rId5" Type="http://schemas.openxmlformats.org/officeDocument/2006/relationships/tags" Target="../tags/tag8.xml"/><Relationship Id="rId10" Type="http://schemas.openxmlformats.org/officeDocument/2006/relationships/image" Target="../media/image3.emf"/><Relationship Id="rId4" Type="http://schemas.openxmlformats.org/officeDocument/2006/relationships/theme" Target="../theme/theme2.xml"/><Relationship Id="rId9" Type="http://schemas.openxmlformats.org/officeDocument/2006/relationships/image" Target="../media/image2.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tags" Target="../tags/tag16.xml"/><Relationship Id="rId18" Type="http://schemas.openxmlformats.org/officeDocument/2006/relationships/image" Target="../media/image2.emf"/><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ags" Target="../tags/tag15.xml"/><Relationship Id="rId17" Type="http://schemas.openxmlformats.org/officeDocument/2006/relationships/image" Target="../media/image4.png"/><Relationship Id="rId2" Type="http://schemas.openxmlformats.org/officeDocument/2006/relationships/slideLayout" Target="../slideLayouts/slideLayout8.xml"/><Relationship Id="rId16" Type="http://schemas.openxmlformats.org/officeDocument/2006/relationships/image" Target="../media/image1.emf"/><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tags" Target="../tags/tag14.xml"/><Relationship Id="rId5" Type="http://schemas.openxmlformats.org/officeDocument/2006/relationships/slideLayout" Target="../slideLayouts/slideLayout11.xml"/><Relationship Id="rId15" Type="http://schemas.openxmlformats.org/officeDocument/2006/relationships/oleObject" Target="../embeddings/oleObject4.bin"/><Relationship Id="rId10" Type="http://schemas.openxmlformats.org/officeDocument/2006/relationships/theme" Target="../theme/theme3.xml"/><Relationship Id="rId19" Type="http://schemas.openxmlformats.org/officeDocument/2006/relationships/image" Target="../media/image3.emf"/><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tags" Target="../tags/tag1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1.emf"/><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oleObject" Target="../embeddings/oleObject1.bin"/><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tags" Target="../tags/tag41.xml"/><Relationship Id="rId5" Type="http://schemas.openxmlformats.org/officeDocument/2006/relationships/slideLayout" Target="../slideLayouts/slideLayout20.xml"/><Relationship Id="rId10" Type="http://schemas.openxmlformats.org/officeDocument/2006/relationships/tags" Target="../tags/tag40.xml"/><Relationship Id="rId4" Type="http://schemas.openxmlformats.org/officeDocument/2006/relationships/slideLayout" Target="../slideLayouts/slideLayout19.xml"/><Relationship Id="rId9" Type="http://schemas.openxmlformats.org/officeDocument/2006/relationships/theme" Target="../theme/theme4.xml"/><Relationship Id="rId14"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8" Type="http://schemas.openxmlformats.org/officeDocument/2006/relationships/tags" Target="../tags/tag58.xml"/><Relationship Id="rId13" Type="http://schemas.openxmlformats.org/officeDocument/2006/relationships/image" Target="../media/image1.emf"/><Relationship Id="rId3" Type="http://schemas.openxmlformats.org/officeDocument/2006/relationships/slideLayout" Target="../slideLayouts/slideLayout26.xml"/><Relationship Id="rId7" Type="http://schemas.openxmlformats.org/officeDocument/2006/relationships/theme" Target="../theme/theme5.xml"/><Relationship Id="rId12" Type="http://schemas.openxmlformats.org/officeDocument/2006/relationships/oleObject" Target="../embeddings/oleObject4.bin"/><Relationship Id="rId2" Type="http://schemas.openxmlformats.org/officeDocument/2006/relationships/slideLayout" Target="../slideLayouts/slideLayout25.xml"/><Relationship Id="rId16" Type="http://schemas.openxmlformats.org/officeDocument/2006/relationships/image" Target="../media/image3.emf"/><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tags" Target="../tags/tag61.xml"/><Relationship Id="rId5" Type="http://schemas.openxmlformats.org/officeDocument/2006/relationships/slideLayout" Target="../slideLayouts/slideLayout28.xml"/><Relationship Id="rId15" Type="http://schemas.openxmlformats.org/officeDocument/2006/relationships/image" Target="../media/image2.emf"/><Relationship Id="rId10" Type="http://schemas.openxmlformats.org/officeDocument/2006/relationships/tags" Target="../tags/tag60.xml"/><Relationship Id="rId4" Type="http://schemas.openxmlformats.org/officeDocument/2006/relationships/slideLayout" Target="../slideLayouts/slideLayout27.xml"/><Relationship Id="rId9" Type="http://schemas.openxmlformats.org/officeDocument/2006/relationships/tags" Target="../tags/tag59.xml"/><Relationship Id="rId1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32.xml"/><Relationship Id="rId7" Type="http://schemas.openxmlformats.org/officeDocument/2006/relationships/tags" Target="../tags/tag79.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tags" Target="../tags/tag78.xml"/><Relationship Id="rId5" Type="http://schemas.openxmlformats.org/officeDocument/2006/relationships/theme" Target="../theme/theme6.xml"/><Relationship Id="rId10" Type="http://schemas.openxmlformats.org/officeDocument/2006/relationships/image" Target="../media/image9.png"/><Relationship Id="rId4" Type="http://schemas.openxmlformats.org/officeDocument/2006/relationships/slideLayout" Target="../slideLayouts/slideLayout33.xml"/><Relationship Id="rId9" Type="http://schemas.openxmlformats.org/officeDocument/2006/relationships/image" Target="../media/image1.emf"/></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ags" Target="../tags/tag90.xml"/><Relationship Id="rId18" Type="http://schemas.openxmlformats.org/officeDocument/2006/relationships/image" Target="../media/image2.emf"/><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ags" Target="../tags/tag89.xml"/><Relationship Id="rId17" Type="http://schemas.openxmlformats.org/officeDocument/2006/relationships/image" Target="../media/image4.png"/><Relationship Id="rId2" Type="http://schemas.openxmlformats.org/officeDocument/2006/relationships/slideLayout" Target="../slideLayouts/slideLayout35.xml"/><Relationship Id="rId16" Type="http://schemas.openxmlformats.org/officeDocument/2006/relationships/image" Target="../media/image1.emf"/><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tags" Target="../tags/tag88.xml"/><Relationship Id="rId5" Type="http://schemas.openxmlformats.org/officeDocument/2006/relationships/slideLayout" Target="../slideLayouts/slideLayout38.xml"/><Relationship Id="rId15" Type="http://schemas.openxmlformats.org/officeDocument/2006/relationships/oleObject" Target="../embeddings/oleObject4.bin"/><Relationship Id="rId10" Type="http://schemas.openxmlformats.org/officeDocument/2006/relationships/theme" Target="../theme/theme7.xml"/><Relationship Id="rId19" Type="http://schemas.openxmlformats.org/officeDocument/2006/relationships/image" Target="../media/image3.emf"/><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tags" Target="../tags/tag91.xml"/></Relationships>
</file>

<file path=ppt/slideMasters/_rels/slideMaster8.xml.rels><?xml version="1.0" encoding="UTF-8" standalone="yes"?>
<Relationships xmlns="http://schemas.openxmlformats.org/package/2006/relationships"><Relationship Id="rId8" Type="http://schemas.openxmlformats.org/officeDocument/2006/relationships/tags" Target="../tags/tag114.xml"/><Relationship Id="rId3" Type="http://schemas.openxmlformats.org/officeDocument/2006/relationships/slideLayout" Target="../slideLayouts/slideLayout45.xml"/><Relationship Id="rId7" Type="http://schemas.openxmlformats.org/officeDocument/2006/relationships/theme" Target="../theme/theme8.xml"/><Relationship Id="rId12" Type="http://schemas.openxmlformats.org/officeDocument/2006/relationships/image" Target="../media/image9.png"/><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image" Target="../media/image1.emf"/><Relationship Id="rId5" Type="http://schemas.openxmlformats.org/officeDocument/2006/relationships/slideLayout" Target="../slideLayouts/slideLayout47.xml"/><Relationship Id="rId10" Type="http://schemas.openxmlformats.org/officeDocument/2006/relationships/oleObject" Target="../embeddings/oleObject1.bin"/><Relationship Id="rId4" Type="http://schemas.openxmlformats.org/officeDocument/2006/relationships/slideLayout" Target="../slideLayouts/slideLayout46.xml"/><Relationship Id="rId9" Type="http://schemas.openxmlformats.org/officeDocument/2006/relationships/tags" Target="../tags/tag1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5"/>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270" imgH="270" progId="TCLayout.ActiveDocument.1">
                  <p:embed/>
                </p:oleObj>
              </mc:Choice>
              <mc:Fallback>
                <p:oleObj name="think-cell Slide" r:id="rId7" imgW="270" imgH="270" progId="TCLayout.ActiveDocument.1">
                  <p:embed/>
                  <p:pic>
                    <p:nvPicPr>
                      <p:cNvPr id="11" name="Object 10"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a:t>Edit Master text styles</a:t>
            </a:r>
          </a:p>
          <a:p>
            <a:pPr lvl="1"/>
            <a:r>
              <a:rPr lang="en-ZA"/>
              <a:t>Second level</a:t>
            </a:r>
          </a:p>
          <a:p>
            <a:pPr lvl="2"/>
            <a:r>
              <a:rPr lang="en-ZA"/>
              <a:t>Third level</a:t>
            </a:r>
          </a:p>
          <a:p>
            <a:pPr lvl="3"/>
            <a:r>
              <a:rPr lang="en-ZA"/>
              <a:t>Fourth level</a:t>
            </a:r>
          </a:p>
          <a:p>
            <a:pPr lvl="4"/>
            <a:r>
              <a:rPr lang="en-ZA"/>
              <a:t>Fifth level</a:t>
            </a:r>
          </a:p>
        </p:txBody>
      </p:sp>
      <p:sp>
        <p:nvSpPr>
          <p:cNvPr id="5" name="Footer Placeholder 4"/>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a:t>Click to edit Master title style</a:t>
            </a:r>
            <a:endParaRPr lang="en-ZA" noProof="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9"/>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10"/>
          <a:stretch>
            <a:fillRect/>
          </a:stretch>
        </p:blipFill>
        <p:spPr>
          <a:xfrm>
            <a:off x="10037031" y="318311"/>
            <a:ext cx="241300" cy="368300"/>
          </a:xfrm>
          <a:prstGeom prst="rect">
            <a:avLst/>
          </a:prstGeom>
        </p:spPr>
      </p:pic>
      <p:sp>
        <p:nvSpPr>
          <p:cNvPr id="15" name="Rectangle 14">
            <a:extLst>
              <a:ext uri="{FF2B5EF4-FFF2-40B4-BE49-F238E27FC236}">
                <a16:creationId xmlns:a16="http://schemas.microsoft.com/office/drawing/2014/main" id="{B56DB893-999D-78A5-DBD6-5B38A7382F94}"/>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67" r:id="rId3"/>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5"/>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270" imgH="270" progId="TCLayout.ActiveDocument.1">
                  <p:embed/>
                </p:oleObj>
              </mc:Choice>
              <mc:Fallback>
                <p:oleObj name="think-cell Slide" r:id="rId7" imgW="270" imgH="270" progId="TCLayout.ActiveDocument.1">
                  <p:embed/>
                  <p:pic>
                    <p:nvPicPr>
                      <p:cNvPr id="11" name="Object 10"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a:t>Edit Master text styles</a:t>
            </a:r>
          </a:p>
          <a:p>
            <a:pPr lvl="1"/>
            <a:r>
              <a:rPr lang="en-ZA"/>
              <a:t>Second level</a:t>
            </a:r>
          </a:p>
          <a:p>
            <a:pPr lvl="2"/>
            <a:r>
              <a:rPr lang="en-ZA"/>
              <a:t>Third level</a:t>
            </a:r>
          </a:p>
          <a:p>
            <a:pPr lvl="3"/>
            <a:r>
              <a:rPr lang="en-ZA"/>
              <a:t>Fourth level</a:t>
            </a:r>
          </a:p>
          <a:p>
            <a:pPr lvl="4"/>
            <a:r>
              <a:rPr lang="en-ZA"/>
              <a:t>Fifth level</a:t>
            </a:r>
          </a:p>
        </p:txBody>
      </p:sp>
      <p:sp>
        <p:nvSpPr>
          <p:cNvPr id="5" name="Footer Placeholder 4"/>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a:t>Click to edit Master title style</a:t>
            </a:r>
            <a:endParaRPr lang="en-ZA" noProof="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9"/>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10"/>
          <a:stretch>
            <a:fillRect/>
          </a:stretch>
        </p:blipFill>
        <p:spPr>
          <a:xfrm>
            <a:off x="10037031" y="318311"/>
            <a:ext cx="241300" cy="368300"/>
          </a:xfrm>
          <a:prstGeom prst="rect">
            <a:avLst/>
          </a:prstGeom>
        </p:spPr>
      </p:pic>
      <p:sp>
        <p:nvSpPr>
          <p:cNvPr id="15" name="Rectangle 14">
            <a:extLst>
              <a:ext uri="{FF2B5EF4-FFF2-40B4-BE49-F238E27FC236}">
                <a16:creationId xmlns:a16="http://schemas.microsoft.com/office/drawing/2014/main" id="{B56DB893-999D-78A5-DBD6-5B38A7382F94}"/>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3807436"/>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8" r:id="rId3"/>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p:custDataLst>
              <p:tags r:id="rId11"/>
            </p:custDataLst>
            <p:extLst>
              <p:ext uri="{D42A27DB-BD31-4B8C-83A1-F6EECF244321}">
                <p14:modId xmlns:p14="http://schemas.microsoft.com/office/powerpoint/2010/main" val="4241297103"/>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15" imgW="270" imgH="270" progId="TCLayout.ActiveDocument.1">
                  <p:embed/>
                </p:oleObj>
              </mc:Choice>
              <mc:Fallback>
                <p:oleObj name="think-cell Slide" r:id="rId15" imgW="270" imgH="270" progId="TCLayout.ActiveDocument.1">
                  <p:embed/>
                  <p:pic>
                    <p:nvPicPr>
                      <p:cNvPr id="11" name="Object 10" hidden="1"/>
                      <p:cNvPicPr/>
                      <p:nvPr/>
                    </p:nvPicPr>
                    <p:blipFill>
                      <a:blip r:embed="rId16"/>
                      <a:stretch>
                        <a:fillRect/>
                      </a:stretch>
                    </p:blipFill>
                    <p:spPr>
                      <a:xfrm>
                        <a:off x="1589" y="1588"/>
                        <a:ext cx="1588" cy="1588"/>
                      </a:xfrm>
                      <a:prstGeom prst="rect">
                        <a:avLst/>
                      </a:prstGeom>
                    </p:spPr>
                  </p:pic>
                </p:oleObj>
              </mc:Fallback>
            </mc:AlternateContent>
          </a:graphicData>
        </a:graphic>
      </p:graphicFrame>
      <p:sp>
        <p:nvSpPr>
          <p:cNvPr id="10" name="Rectangle 9" hidden="1"/>
          <p:cNvSpPr/>
          <p:nvPr>
            <p:custDataLst>
              <p:tags r:id="rId1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pic>
        <p:nvPicPr>
          <p:cNvPr id="7" name="Picture 6" descr="A black screen with white text&#10;&#10;Description automatically generated">
            <a:extLst>
              <a:ext uri="{FF2B5EF4-FFF2-40B4-BE49-F238E27FC236}">
                <a16:creationId xmlns:a16="http://schemas.microsoft.com/office/drawing/2014/main" id="{6B88D3B3-9103-9A07-36E3-D7FA1556BAFC}"/>
              </a:ext>
            </a:extLst>
          </p:cNvPr>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a:off x="9006825" y="178910"/>
            <a:ext cx="3025916" cy="1106941"/>
          </a:xfrm>
          <a:prstGeom prst="rect">
            <a:avLst/>
          </a:prstGeom>
        </p:spPr>
      </p:pic>
      <p:graphicFrame>
        <p:nvGraphicFramePr>
          <p:cNvPr id="2" name="Object 1" hidden="1">
            <a:extLst>
              <a:ext uri="{FF2B5EF4-FFF2-40B4-BE49-F238E27FC236}">
                <a16:creationId xmlns:a16="http://schemas.microsoft.com/office/drawing/2014/main" id="{B9BB4621-3282-B2CB-7B40-BFAFC06BFC1C}"/>
              </a:ext>
            </a:extLst>
          </p:cNvPr>
          <p:cNvGraphicFramePr>
            <a:graphicFrameLocks noChangeAspect="1"/>
          </p:cNvGraphicFramePr>
          <p:nvPr userDrawn="1">
            <p:custDataLst>
              <p:tags r:id="rId13"/>
            </p:custDataLst>
            <p:extLst>
              <p:ext uri="{D42A27DB-BD31-4B8C-83A1-F6EECF244321}">
                <p14:modId xmlns:p14="http://schemas.microsoft.com/office/powerpoint/2010/main" val="4241297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270" imgH="270" progId="TCLayout.ActiveDocument.1">
                  <p:embed/>
                </p:oleObj>
              </mc:Choice>
              <mc:Fallback>
                <p:oleObj name="think-cell Slide" r:id="rId15" imgW="270" imgH="270" progId="TCLayout.ActiveDocument.1">
                  <p:embed/>
                  <p:pic>
                    <p:nvPicPr>
                      <p:cNvPr id="2" name="Object 1" hidden="1">
                        <a:extLst>
                          <a:ext uri="{FF2B5EF4-FFF2-40B4-BE49-F238E27FC236}">
                            <a16:creationId xmlns:a16="http://schemas.microsoft.com/office/drawing/2014/main" id="{B9BB4621-3282-B2CB-7B40-BFAFC06BFC1C}"/>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75CAED34-7CFB-5FF7-D4E3-8D117B90A02A}"/>
              </a:ext>
            </a:extLst>
          </p:cNvPr>
          <p:cNvSpPr/>
          <p:nvPr userDrawn="1">
            <p:custDataLst>
              <p:tags r:id="rId1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a:latin typeface="Arial" panose="020B0604020202020204" pitchFamily="34" charset="0"/>
              <a:ea typeface="+mj-ea"/>
              <a:cs typeface="+mj-cs"/>
              <a:sym typeface="Arial" panose="020B0604020202020204" pitchFamily="34" charset="0"/>
            </a:endParaRPr>
          </a:p>
        </p:txBody>
      </p:sp>
      <p:sp>
        <p:nvSpPr>
          <p:cNvPr id="4" name="Rectangle 3">
            <a:extLst>
              <a:ext uri="{FF2B5EF4-FFF2-40B4-BE49-F238E27FC236}">
                <a16:creationId xmlns:a16="http://schemas.microsoft.com/office/drawing/2014/main" id="{669ADDC1-74D7-2CCE-04E2-90BC5169040C}"/>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2BFC6DE-9491-863E-937F-20C2B92B883F}"/>
              </a:ext>
            </a:extLst>
          </p:cNvPr>
          <p:cNvPicPr>
            <a:picLocks noChangeAspect="1"/>
          </p:cNvPicPr>
          <p:nvPr userDrawn="1"/>
        </p:nvPicPr>
        <p:blipFill>
          <a:blip r:embed="rId18"/>
          <a:stretch>
            <a:fillRect/>
          </a:stretch>
        </p:blipFill>
        <p:spPr>
          <a:xfrm>
            <a:off x="10234592" y="544512"/>
            <a:ext cx="1422400" cy="368300"/>
          </a:xfrm>
          <a:prstGeom prst="rect">
            <a:avLst/>
          </a:prstGeom>
        </p:spPr>
      </p:pic>
      <p:pic>
        <p:nvPicPr>
          <p:cNvPr id="6" name="Picture 5">
            <a:extLst>
              <a:ext uri="{FF2B5EF4-FFF2-40B4-BE49-F238E27FC236}">
                <a16:creationId xmlns:a16="http://schemas.microsoft.com/office/drawing/2014/main" id="{05A05EF1-3EA5-EA69-D4A3-AF56731DF86A}"/>
              </a:ext>
            </a:extLst>
          </p:cNvPr>
          <p:cNvPicPr>
            <a:picLocks noChangeAspect="1"/>
          </p:cNvPicPr>
          <p:nvPr userDrawn="1"/>
        </p:nvPicPr>
        <p:blipFill>
          <a:blip r:embed="rId19"/>
          <a:stretch>
            <a:fillRect/>
          </a:stretch>
        </p:blipFill>
        <p:spPr>
          <a:xfrm>
            <a:off x="9829719" y="550086"/>
            <a:ext cx="241300" cy="368300"/>
          </a:xfrm>
          <a:prstGeom prst="rect">
            <a:avLst/>
          </a:prstGeom>
        </p:spPr>
      </p:pic>
    </p:spTree>
    <p:extLst>
      <p:ext uri="{BB962C8B-B14F-4D97-AF65-F5344CB8AC3E}">
        <p14:creationId xmlns:p14="http://schemas.microsoft.com/office/powerpoint/2010/main" val="1747622526"/>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51" r:id="rId7"/>
    <p:sldLayoutId id="2147483650" r:id="rId8"/>
    <p:sldLayoutId id="2147483657" r:id="rId9"/>
  </p:sldLayoutIdLst>
  <p:hf hdr="0" dt="0"/>
  <p:txStyles>
    <p:titleStyle>
      <a:lvl1pPr algn="l" defTabSz="914377"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594" indent="-228594" algn="l" defTabSz="914377"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p:nvSpPr>
        <p:spPr>
          <a:xfrm>
            <a:off x="0" y="0"/>
            <a:ext cx="12192000" cy="990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aphicFrame>
        <p:nvGraphicFramePr>
          <p:cNvPr id="11" name="Object 10" hidden="1"/>
          <p:cNvGraphicFramePr>
            <a:graphicFrameLocks noChangeAspect="1"/>
          </p:cNvGraphicFramePr>
          <p:nvPr>
            <p:custDataLst>
              <p:tags r:id="rId10"/>
            </p:custDataLst>
            <p:extLst>
              <p:ext uri="{D42A27DB-BD31-4B8C-83A1-F6EECF244321}">
                <p14:modId xmlns:p14="http://schemas.microsoft.com/office/powerpoint/2010/main" val="3272767211"/>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12" imgW="270" imgH="270" progId="TCLayout.ActiveDocument.1">
                  <p:embed/>
                </p:oleObj>
              </mc:Choice>
              <mc:Fallback>
                <p:oleObj name="think-cell Slide" r:id="rId12" imgW="270" imgH="270" progId="TCLayout.ActiveDocument.1">
                  <p:embed/>
                  <p:pic>
                    <p:nvPicPr>
                      <p:cNvPr id="11" name="Object 10" hidden="1"/>
                      <p:cNvPicPr/>
                      <p:nvPr/>
                    </p:nvPicPr>
                    <p:blipFill>
                      <a:blip r:embed="rId13"/>
                      <a:stretch>
                        <a:fillRect/>
                      </a:stretch>
                    </p:blipFill>
                    <p:spPr>
                      <a:xfrm>
                        <a:off x="1589" y="1588"/>
                        <a:ext cx="1588" cy="1588"/>
                      </a:xfrm>
                      <a:prstGeom prst="rect">
                        <a:avLst/>
                      </a:prstGeom>
                    </p:spPr>
                  </p:pic>
                </p:oleObj>
              </mc:Fallback>
            </mc:AlternateContent>
          </a:graphicData>
        </a:graphic>
      </p:graphicFrame>
      <p:sp>
        <p:nvSpPr>
          <p:cNvPr id="10" name="Rectangle 9" hidden="1"/>
          <p:cNvSpPr/>
          <p:nvPr>
            <p:custDataLst>
              <p:tags r:id="rId11"/>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5" name="Footer Placeholder 4"/>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2" y="205769"/>
            <a:ext cx="9511777" cy="666000"/>
          </a:xfrm>
          <a:prstGeom prst="rect">
            <a:avLst/>
          </a:prstGeom>
        </p:spPr>
        <p:txBody>
          <a:bodyPr vert="horz" lIns="91440" tIns="45720" rIns="91440" bIns="45720" rtlCol="0" anchor="ctr">
            <a:noAutofit/>
          </a:bodyPr>
          <a:lstStyle/>
          <a:p>
            <a:r>
              <a:rPr lang="en-US" noProof="0"/>
              <a:t>Click to edit Master title style</a:t>
            </a:r>
            <a:endParaRPr lang="en-ZA" noProof="0" dirty="0"/>
          </a:p>
        </p:txBody>
      </p:sp>
      <p:grpSp>
        <p:nvGrpSpPr>
          <p:cNvPr id="23" name="Group 22">
            <a:extLst>
              <a:ext uri="{FF2B5EF4-FFF2-40B4-BE49-F238E27FC236}">
                <a16:creationId xmlns:a16="http://schemas.microsoft.com/office/drawing/2014/main" id="{A198892C-3B58-8843-4E69-B1E42E9824CB}"/>
              </a:ext>
            </a:extLst>
          </p:cNvPr>
          <p:cNvGrpSpPr/>
          <p:nvPr/>
        </p:nvGrpSpPr>
        <p:grpSpPr>
          <a:xfrm>
            <a:off x="9733443" y="171358"/>
            <a:ext cx="2148924" cy="651617"/>
            <a:chOff x="7522435" y="1661173"/>
            <a:chExt cx="2715828" cy="823519"/>
          </a:xfrm>
        </p:grpSpPr>
        <p:sp>
          <p:nvSpPr>
            <p:cNvPr id="24" name="Freeform 23">
              <a:extLst>
                <a:ext uri="{FF2B5EF4-FFF2-40B4-BE49-F238E27FC236}">
                  <a16:creationId xmlns:a16="http://schemas.microsoft.com/office/drawing/2014/main" id="{A8F0EFDE-1C73-CEE7-B895-29C3ED656925}"/>
                </a:ext>
              </a:extLst>
            </p:cNvPr>
            <p:cNvSpPr/>
            <p:nvPr userDrawn="1"/>
          </p:nvSpPr>
          <p:spPr>
            <a:xfrm>
              <a:off x="7522435" y="1661173"/>
              <a:ext cx="215990"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pic>
          <p:nvPicPr>
            <p:cNvPr id="25" name="Picture 24" descr="A black and white logo&#10;&#10;Description automatically generated">
              <a:extLst>
                <a:ext uri="{FF2B5EF4-FFF2-40B4-BE49-F238E27FC236}">
                  <a16:creationId xmlns:a16="http://schemas.microsoft.com/office/drawing/2014/main" id="{23B9E0D4-C21E-F6B7-D922-AE9183361DD1}"/>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7883826" y="1756056"/>
              <a:ext cx="2354437" cy="728636"/>
            </a:xfrm>
            <a:prstGeom prst="rect">
              <a:avLst/>
            </a:prstGeom>
          </p:spPr>
        </p:pic>
      </p:grpSp>
    </p:spTree>
    <p:extLst>
      <p:ext uri="{BB962C8B-B14F-4D97-AF65-F5344CB8AC3E}">
        <p14:creationId xmlns:p14="http://schemas.microsoft.com/office/powerpoint/2010/main" val="239607027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93" r:id="rId5"/>
    <p:sldLayoutId id="2147483694" r:id="rId6"/>
    <p:sldLayoutId id="2147483695" r:id="rId7"/>
    <p:sldLayoutId id="2147483696" r:id="rId8"/>
  </p:sldLayoutIdLst>
  <p:txStyles>
    <p:titleStyle>
      <a:lvl1pPr algn="l" defTabSz="914377"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p:custDataLst>
              <p:tags r:id="rId8"/>
            </p:custDataLst>
            <p:extLst>
              <p:ext uri="{D42A27DB-BD31-4B8C-83A1-F6EECF244321}">
                <p14:modId xmlns:p14="http://schemas.microsoft.com/office/powerpoint/2010/main" val="4241297103"/>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12" imgW="270" imgH="270" progId="TCLayout.ActiveDocument.1">
                  <p:embed/>
                </p:oleObj>
              </mc:Choice>
              <mc:Fallback>
                <p:oleObj name="think-cell Slide" r:id="rId12" imgW="270" imgH="270" progId="TCLayout.ActiveDocument.1">
                  <p:embed/>
                  <p:pic>
                    <p:nvPicPr>
                      <p:cNvPr id="11" name="Object 10" hidden="1"/>
                      <p:cNvPicPr/>
                      <p:nvPr/>
                    </p:nvPicPr>
                    <p:blipFill>
                      <a:blip r:embed="rId13"/>
                      <a:stretch>
                        <a:fillRect/>
                      </a:stretch>
                    </p:blipFill>
                    <p:spPr>
                      <a:xfrm>
                        <a:off x="1589" y="1588"/>
                        <a:ext cx="1588" cy="1588"/>
                      </a:xfrm>
                      <a:prstGeom prst="rect">
                        <a:avLst/>
                      </a:prstGeom>
                    </p:spPr>
                  </p:pic>
                </p:oleObj>
              </mc:Fallback>
            </mc:AlternateContent>
          </a:graphicData>
        </a:graphic>
      </p:graphicFrame>
      <p:sp>
        <p:nvSpPr>
          <p:cNvPr id="10" name="Rectangle 9" hidden="1"/>
          <p:cNvSpPr/>
          <p:nvPr>
            <p:custDataLst>
              <p:tags r:id="rId9"/>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pic>
        <p:nvPicPr>
          <p:cNvPr id="7" name="Picture 6" descr="A black screen with white text&#10;&#10;Description automatically generated">
            <a:extLst>
              <a:ext uri="{FF2B5EF4-FFF2-40B4-BE49-F238E27FC236}">
                <a16:creationId xmlns:a16="http://schemas.microsoft.com/office/drawing/2014/main" id="{6B88D3B3-9103-9A07-36E3-D7FA1556BAFC}"/>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9006825" y="178910"/>
            <a:ext cx="3025916" cy="1106941"/>
          </a:xfrm>
          <a:prstGeom prst="rect">
            <a:avLst/>
          </a:prstGeom>
        </p:spPr>
      </p:pic>
      <p:graphicFrame>
        <p:nvGraphicFramePr>
          <p:cNvPr id="2" name="Object 1" hidden="1">
            <a:extLst>
              <a:ext uri="{FF2B5EF4-FFF2-40B4-BE49-F238E27FC236}">
                <a16:creationId xmlns:a16="http://schemas.microsoft.com/office/drawing/2014/main" id="{AD7B1091-4DC6-96A4-2651-D2EC1266ACE2}"/>
              </a:ext>
            </a:extLst>
          </p:cNvPr>
          <p:cNvGraphicFramePr>
            <a:graphicFrameLocks noChangeAspect="1"/>
          </p:cNvGraphicFramePr>
          <p:nvPr userDrawn="1">
            <p:custDataLst>
              <p:tags r:id="rId10"/>
            </p:custDataLst>
            <p:extLst>
              <p:ext uri="{D42A27DB-BD31-4B8C-83A1-F6EECF244321}">
                <p14:modId xmlns:p14="http://schemas.microsoft.com/office/powerpoint/2010/main" val="4241297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270" imgH="270" progId="TCLayout.ActiveDocument.1">
                  <p:embed/>
                </p:oleObj>
              </mc:Choice>
              <mc:Fallback>
                <p:oleObj name="think-cell Slide" r:id="rId12" imgW="270" imgH="270" progId="TCLayout.ActiveDocument.1">
                  <p:embed/>
                  <p:pic>
                    <p:nvPicPr>
                      <p:cNvPr id="2" name="Object 1" hidden="1">
                        <a:extLst>
                          <a:ext uri="{FF2B5EF4-FFF2-40B4-BE49-F238E27FC236}">
                            <a16:creationId xmlns:a16="http://schemas.microsoft.com/office/drawing/2014/main" id="{AD7B1091-4DC6-96A4-2651-D2EC1266ACE2}"/>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38EBE915-FE29-F506-72C1-0466D74E86E7}"/>
              </a:ext>
            </a:extLst>
          </p:cNvPr>
          <p:cNvSpPr/>
          <p:nvPr userDrawn="1">
            <p:custDataLst>
              <p:tags r:id="rId1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a:latin typeface="Arial" panose="020B0604020202020204" pitchFamily="34" charset="0"/>
              <a:ea typeface="+mj-ea"/>
              <a:cs typeface="+mj-cs"/>
              <a:sym typeface="Arial" panose="020B0604020202020204" pitchFamily="34" charset="0"/>
            </a:endParaRPr>
          </a:p>
        </p:txBody>
      </p:sp>
      <p:sp>
        <p:nvSpPr>
          <p:cNvPr id="4" name="Rectangle 3">
            <a:extLst>
              <a:ext uri="{FF2B5EF4-FFF2-40B4-BE49-F238E27FC236}">
                <a16:creationId xmlns:a16="http://schemas.microsoft.com/office/drawing/2014/main" id="{BC6F198E-FFFA-1EC2-DF0A-E82BB60DB78B}"/>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54C0C37-68D1-1770-6200-A5288D961191}"/>
              </a:ext>
            </a:extLst>
          </p:cNvPr>
          <p:cNvPicPr>
            <a:picLocks noChangeAspect="1"/>
          </p:cNvPicPr>
          <p:nvPr userDrawn="1"/>
        </p:nvPicPr>
        <p:blipFill>
          <a:blip r:embed="rId15"/>
          <a:stretch>
            <a:fillRect/>
          </a:stretch>
        </p:blipFill>
        <p:spPr>
          <a:xfrm>
            <a:off x="10234592" y="544512"/>
            <a:ext cx="1422400" cy="368300"/>
          </a:xfrm>
          <a:prstGeom prst="rect">
            <a:avLst/>
          </a:prstGeom>
        </p:spPr>
      </p:pic>
      <p:pic>
        <p:nvPicPr>
          <p:cNvPr id="6" name="Picture 5">
            <a:extLst>
              <a:ext uri="{FF2B5EF4-FFF2-40B4-BE49-F238E27FC236}">
                <a16:creationId xmlns:a16="http://schemas.microsoft.com/office/drawing/2014/main" id="{05A44468-D17C-5307-A656-04D2C8A9C24B}"/>
              </a:ext>
            </a:extLst>
          </p:cNvPr>
          <p:cNvPicPr>
            <a:picLocks noChangeAspect="1"/>
          </p:cNvPicPr>
          <p:nvPr userDrawn="1"/>
        </p:nvPicPr>
        <p:blipFill>
          <a:blip r:embed="rId16"/>
          <a:stretch>
            <a:fillRect/>
          </a:stretch>
        </p:blipFill>
        <p:spPr>
          <a:xfrm>
            <a:off x="9829719" y="550086"/>
            <a:ext cx="241300" cy="368300"/>
          </a:xfrm>
          <a:prstGeom prst="rect">
            <a:avLst/>
          </a:prstGeom>
        </p:spPr>
      </p:pic>
    </p:spTree>
    <p:extLst>
      <p:ext uri="{BB962C8B-B14F-4D97-AF65-F5344CB8AC3E}">
        <p14:creationId xmlns:p14="http://schemas.microsoft.com/office/powerpoint/2010/main" val="771907031"/>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Lst>
  <p:txStyles>
    <p:titleStyle>
      <a:lvl1pPr algn="l" defTabSz="914377"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594" indent="-228594" algn="l" defTabSz="914377"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p:nvSpPr>
        <p:spPr>
          <a:xfrm>
            <a:off x="0" y="0"/>
            <a:ext cx="12192000" cy="990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aphicFrame>
        <p:nvGraphicFramePr>
          <p:cNvPr id="11" name="Object 10" hidden="1"/>
          <p:cNvGraphicFramePr>
            <a:graphicFrameLocks noChangeAspect="1"/>
          </p:cNvGraphicFramePr>
          <p:nvPr>
            <p:custDataLst>
              <p:tags r:id="rId6"/>
            </p:custDataLst>
            <p:extLst>
              <p:ext uri="{D42A27DB-BD31-4B8C-83A1-F6EECF244321}">
                <p14:modId xmlns:p14="http://schemas.microsoft.com/office/powerpoint/2010/main" val="3272767211"/>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8" imgW="270" imgH="270" progId="TCLayout.ActiveDocument.1">
                  <p:embed/>
                </p:oleObj>
              </mc:Choice>
              <mc:Fallback>
                <p:oleObj name="think-cell Slide" r:id="rId8" imgW="270" imgH="270" progId="TCLayout.ActiveDocument.1">
                  <p:embed/>
                  <p:pic>
                    <p:nvPicPr>
                      <p:cNvPr id="11" name="Object 10" hidden="1"/>
                      <p:cNvPicPr/>
                      <p:nvPr/>
                    </p:nvPicPr>
                    <p:blipFill>
                      <a:blip r:embed="rId9"/>
                      <a:stretch>
                        <a:fillRect/>
                      </a:stretch>
                    </p:blipFill>
                    <p:spPr>
                      <a:xfrm>
                        <a:off x="1589" y="1588"/>
                        <a:ext cx="1588" cy="1588"/>
                      </a:xfrm>
                      <a:prstGeom prst="rect">
                        <a:avLst/>
                      </a:prstGeom>
                    </p:spPr>
                  </p:pic>
                </p:oleObj>
              </mc:Fallback>
            </mc:AlternateContent>
          </a:graphicData>
        </a:graphic>
      </p:graphicFrame>
      <p:sp>
        <p:nvSpPr>
          <p:cNvPr id="10" name="Rectangle 9" hidden="1"/>
          <p:cNvSpPr/>
          <p:nvPr>
            <p:custDataLst>
              <p:tags r:id="rId7"/>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5" name="Footer Placeholder 4"/>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2" y="205769"/>
            <a:ext cx="9511777" cy="666000"/>
          </a:xfrm>
          <a:prstGeom prst="rect">
            <a:avLst/>
          </a:prstGeom>
        </p:spPr>
        <p:txBody>
          <a:bodyPr vert="horz" lIns="91440" tIns="45720" rIns="91440" bIns="45720" rtlCol="0" anchor="ctr">
            <a:noAutofit/>
          </a:bodyPr>
          <a:lstStyle/>
          <a:p>
            <a:r>
              <a:rPr lang="en-US" noProof="0"/>
              <a:t>Click to edit Master title style</a:t>
            </a:r>
            <a:endParaRPr lang="en-ZA" noProof="0" dirty="0"/>
          </a:p>
        </p:txBody>
      </p:sp>
      <p:grpSp>
        <p:nvGrpSpPr>
          <p:cNvPr id="23" name="Group 22">
            <a:extLst>
              <a:ext uri="{FF2B5EF4-FFF2-40B4-BE49-F238E27FC236}">
                <a16:creationId xmlns:a16="http://schemas.microsoft.com/office/drawing/2014/main" id="{A198892C-3B58-8843-4E69-B1E42E9824CB}"/>
              </a:ext>
            </a:extLst>
          </p:cNvPr>
          <p:cNvGrpSpPr/>
          <p:nvPr/>
        </p:nvGrpSpPr>
        <p:grpSpPr>
          <a:xfrm>
            <a:off x="9733443" y="171358"/>
            <a:ext cx="2148924" cy="651617"/>
            <a:chOff x="7522435" y="1661173"/>
            <a:chExt cx="2715828" cy="823519"/>
          </a:xfrm>
        </p:grpSpPr>
        <p:sp>
          <p:nvSpPr>
            <p:cNvPr id="24" name="Freeform 23">
              <a:extLst>
                <a:ext uri="{FF2B5EF4-FFF2-40B4-BE49-F238E27FC236}">
                  <a16:creationId xmlns:a16="http://schemas.microsoft.com/office/drawing/2014/main" id="{A8F0EFDE-1C73-CEE7-B895-29C3ED656925}"/>
                </a:ext>
              </a:extLst>
            </p:cNvPr>
            <p:cNvSpPr/>
            <p:nvPr userDrawn="1"/>
          </p:nvSpPr>
          <p:spPr>
            <a:xfrm>
              <a:off x="7522435" y="1661173"/>
              <a:ext cx="215990"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pic>
          <p:nvPicPr>
            <p:cNvPr id="25" name="Picture 24" descr="A black and white logo&#10;&#10;Description automatically generated">
              <a:extLst>
                <a:ext uri="{FF2B5EF4-FFF2-40B4-BE49-F238E27FC236}">
                  <a16:creationId xmlns:a16="http://schemas.microsoft.com/office/drawing/2014/main" id="{23B9E0D4-C21E-F6B7-D922-AE9183361DD1}"/>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7883826" y="1756056"/>
              <a:ext cx="2354437" cy="728636"/>
            </a:xfrm>
            <a:prstGeom prst="rect">
              <a:avLst/>
            </a:prstGeom>
          </p:spPr>
        </p:pic>
      </p:grpSp>
    </p:spTree>
    <p:extLst>
      <p:ext uri="{BB962C8B-B14F-4D97-AF65-F5344CB8AC3E}">
        <p14:creationId xmlns:p14="http://schemas.microsoft.com/office/powerpoint/2010/main" val="1698990275"/>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Lst>
  <p:txStyles>
    <p:titleStyle>
      <a:lvl1pPr algn="l" defTabSz="914377"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p:custDataLst>
              <p:tags r:id="rId11"/>
            </p:custDataLst>
            <p:extLst>
              <p:ext uri="{D42A27DB-BD31-4B8C-83A1-F6EECF244321}">
                <p14:modId xmlns:p14="http://schemas.microsoft.com/office/powerpoint/2010/main" val="4241297103"/>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15" imgW="270" imgH="270" progId="TCLayout.ActiveDocument.1">
                  <p:embed/>
                </p:oleObj>
              </mc:Choice>
              <mc:Fallback>
                <p:oleObj name="think-cell Slide" r:id="rId15" imgW="270" imgH="270" progId="TCLayout.ActiveDocument.1">
                  <p:embed/>
                  <p:pic>
                    <p:nvPicPr>
                      <p:cNvPr id="11" name="Object 10" hidden="1"/>
                      <p:cNvPicPr/>
                      <p:nvPr/>
                    </p:nvPicPr>
                    <p:blipFill>
                      <a:blip r:embed="rId16"/>
                      <a:stretch>
                        <a:fillRect/>
                      </a:stretch>
                    </p:blipFill>
                    <p:spPr>
                      <a:xfrm>
                        <a:off x="1589" y="1588"/>
                        <a:ext cx="1588" cy="1588"/>
                      </a:xfrm>
                      <a:prstGeom prst="rect">
                        <a:avLst/>
                      </a:prstGeom>
                    </p:spPr>
                  </p:pic>
                </p:oleObj>
              </mc:Fallback>
            </mc:AlternateContent>
          </a:graphicData>
        </a:graphic>
      </p:graphicFrame>
      <p:sp>
        <p:nvSpPr>
          <p:cNvPr id="10" name="Rectangle 9" hidden="1"/>
          <p:cNvSpPr/>
          <p:nvPr>
            <p:custDataLst>
              <p:tags r:id="rId1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pic>
        <p:nvPicPr>
          <p:cNvPr id="7" name="Picture 6" descr="A black screen with white text&#10;&#10;Description automatically generated">
            <a:extLst>
              <a:ext uri="{FF2B5EF4-FFF2-40B4-BE49-F238E27FC236}">
                <a16:creationId xmlns:a16="http://schemas.microsoft.com/office/drawing/2014/main" id="{6B88D3B3-9103-9A07-36E3-D7FA1556BAFC}"/>
              </a:ext>
            </a:extLst>
          </p:cNvPr>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a:off x="9006825" y="178910"/>
            <a:ext cx="3025916" cy="1106941"/>
          </a:xfrm>
          <a:prstGeom prst="rect">
            <a:avLst/>
          </a:prstGeom>
        </p:spPr>
      </p:pic>
      <p:graphicFrame>
        <p:nvGraphicFramePr>
          <p:cNvPr id="2" name="Object 1" hidden="1">
            <a:extLst>
              <a:ext uri="{FF2B5EF4-FFF2-40B4-BE49-F238E27FC236}">
                <a16:creationId xmlns:a16="http://schemas.microsoft.com/office/drawing/2014/main" id="{F00DCB7C-4D70-0A06-03E5-FF8C044BAF0A}"/>
              </a:ext>
            </a:extLst>
          </p:cNvPr>
          <p:cNvGraphicFramePr>
            <a:graphicFrameLocks noChangeAspect="1"/>
          </p:cNvGraphicFramePr>
          <p:nvPr userDrawn="1">
            <p:custDataLst>
              <p:tags r:id="rId1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270" imgH="270" progId="TCLayout.ActiveDocument.1">
                  <p:embed/>
                </p:oleObj>
              </mc:Choice>
              <mc:Fallback>
                <p:oleObj name="think-cell Slide" r:id="rId15" imgW="270" imgH="270" progId="TCLayout.ActiveDocument.1">
                  <p:embed/>
                  <p:pic>
                    <p:nvPicPr>
                      <p:cNvPr id="2" name="Object 1" hidden="1">
                        <a:extLst>
                          <a:ext uri="{FF2B5EF4-FFF2-40B4-BE49-F238E27FC236}">
                            <a16:creationId xmlns:a16="http://schemas.microsoft.com/office/drawing/2014/main" id="{F00DCB7C-4D70-0A06-03E5-FF8C044BAF0A}"/>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DBE592A3-6227-294D-8841-7CA3E9CDDC10}"/>
              </a:ext>
            </a:extLst>
          </p:cNvPr>
          <p:cNvSpPr/>
          <p:nvPr userDrawn="1">
            <p:custDataLst>
              <p:tags r:id="rId1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a:latin typeface="Arial" panose="020B0604020202020204" pitchFamily="34" charset="0"/>
              <a:ea typeface="+mj-ea"/>
              <a:cs typeface="+mj-cs"/>
              <a:sym typeface="Arial" panose="020B0604020202020204" pitchFamily="34" charset="0"/>
            </a:endParaRPr>
          </a:p>
        </p:txBody>
      </p:sp>
      <p:sp>
        <p:nvSpPr>
          <p:cNvPr id="4" name="Rectangle 3">
            <a:extLst>
              <a:ext uri="{FF2B5EF4-FFF2-40B4-BE49-F238E27FC236}">
                <a16:creationId xmlns:a16="http://schemas.microsoft.com/office/drawing/2014/main" id="{0D7D14D2-BDCA-5DE7-B7EB-6A3975A66FE0}"/>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4B194A7-DB6D-9C6E-9B87-B2CFBDF7B963}"/>
              </a:ext>
            </a:extLst>
          </p:cNvPr>
          <p:cNvPicPr>
            <a:picLocks noChangeAspect="1"/>
          </p:cNvPicPr>
          <p:nvPr userDrawn="1"/>
        </p:nvPicPr>
        <p:blipFill>
          <a:blip r:embed="rId18"/>
          <a:stretch>
            <a:fillRect/>
          </a:stretch>
        </p:blipFill>
        <p:spPr>
          <a:xfrm>
            <a:off x="10234592" y="544512"/>
            <a:ext cx="1422400" cy="368300"/>
          </a:xfrm>
          <a:prstGeom prst="rect">
            <a:avLst/>
          </a:prstGeom>
        </p:spPr>
      </p:pic>
      <p:pic>
        <p:nvPicPr>
          <p:cNvPr id="6" name="Picture 5">
            <a:extLst>
              <a:ext uri="{FF2B5EF4-FFF2-40B4-BE49-F238E27FC236}">
                <a16:creationId xmlns:a16="http://schemas.microsoft.com/office/drawing/2014/main" id="{AC49EF18-FD7F-9F75-4F96-2709F1F04451}"/>
              </a:ext>
            </a:extLst>
          </p:cNvPr>
          <p:cNvPicPr>
            <a:picLocks noChangeAspect="1"/>
          </p:cNvPicPr>
          <p:nvPr userDrawn="1"/>
        </p:nvPicPr>
        <p:blipFill>
          <a:blip r:embed="rId19"/>
          <a:stretch>
            <a:fillRect/>
          </a:stretch>
        </p:blipFill>
        <p:spPr>
          <a:xfrm>
            <a:off x="9829719" y="550086"/>
            <a:ext cx="241300" cy="368300"/>
          </a:xfrm>
          <a:prstGeom prst="rect">
            <a:avLst/>
          </a:prstGeom>
        </p:spPr>
      </p:pic>
    </p:spTree>
    <p:extLst>
      <p:ext uri="{BB962C8B-B14F-4D97-AF65-F5344CB8AC3E}">
        <p14:creationId xmlns:p14="http://schemas.microsoft.com/office/powerpoint/2010/main" val="3068468542"/>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662" r:id="rId7"/>
    <p:sldLayoutId id="2147483664" r:id="rId8"/>
    <p:sldLayoutId id="2147483665" r:id="rId9"/>
  </p:sldLayoutIdLst>
  <p:txStyles>
    <p:titleStyle>
      <a:lvl1pPr algn="l" defTabSz="914377"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594" indent="-228594" algn="l" defTabSz="914377"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p:nvSpPr>
        <p:spPr>
          <a:xfrm>
            <a:off x="0" y="0"/>
            <a:ext cx="12192000" cy="990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aphicFrame>
        <p:nvGraphicFramePr>
          <p:cNvPr id="11" name="Object 10" hidden="1"/>
          <p:cNvGraphicFramePr>
            <a:graphicFrameLocks noChangeAspect="1"/>
          </p:cNvGraphicFramePr>
          <p:nvPr>
            <p:custDataLst>
              <p:tags r:id="rId8"/>
            </p:custDataLst>
            <p:extLst>
              <p:ext uri="{D42A27DB-BD31-4B8C-83A1-F6EECF244321}">
                <p14:modId xmlns:p14="http://schemas.microsoft.com/office/powerpoint/2010/main" val="3272767211"/>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10" imgW="270" imgH="270" progId="TCLayout.ActiveDocument.1">
                  <p:embed/>
                </p:oleObj>
              </mc:Choice>
              <mc:Fallback>
                <p:oleObj name="think-cell Slide" r:id="rId10" imgW="270" imgH="270" progId="TCLayout.ActiveDocument.1">
                  <p:embed/>
                  <p:pic>
                    <p:nvPicPr>
                      <p:cNvPr id="11" name="Object 10" hidden="1"/>
                      <p:cNvPicPr/>
                      <p:nvPr/>
                    </p:nvPicPr>
                    <p:blipFill>
                      <a:blip r:embed="rId11"/>
                      <a:stretch>
                        <a:fillRect/>
                      </a:stretch>
                    </p:blipFill>
                    <p:spPr>
                      <a:xfrm>
                        <a:off x="1589" y="1588"/>
                        <a:ext cx="1588" cy="1588"/>
                      </a:xfrm>
                      <a:prstGeom prst="rect">
                        <a:avLst/>
                      </a:prstGeom>
                    </p:spPr>
                  </p:pic>
                </p:oleObj>
              </mc:Fallback>
            </mc:AlternateContent>
          </a:graphicData>
        </a:graphic>
      </p:graphicFrame>
      <p:sp>
        <p:nvSpPr>
          <p:cNvPr id="10" name="Rectangle 9" hidden="1"/>
          <p:cNvSpPr/>
          <p:nvPr>
            <p:custDataLst>
              <p:tags r:id="rId9"/>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5" name="Footer Placeholder 4"/>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2" y="205769"/>
            <a:ext cx="9511777" cy="666000"/>
          </a:xfrm>
          <a:prstGeom prst="rect">
            <a:avLst/>
          </a:prstGeom>
        </p:spPr>
        <p:txBody>
          <a:bodyPr vert="horz" lIns="91440" tIns="45720" rIns="91440" bIns="45720" rtlCol="0" anchor="ctr">
            <a:noAutofit/>
          </a:bodyPr>
          <a:lstStyle/>
          <a:p>
            <a:r>
              <a:rPr lang="en-US" noProof="0"/>
              <a:t>Click to edit Master title style</a:t>
            </a:r>
            <a:endParaRPr lang="en-ZA" noProof="0" dirty="0"/>
          </a:p>
        </p:txBody>
      </p:sp>
      <p:grpSp>
        <p:nvGrpSpPr>
          <p:cNvPr id="23" name="Group 22">
            <a:extLst>
              <a:ext uri="{FF2B5EF4-FFF2-40B4-BE49-F238E27FC236}">
                <a16:creationId xmlns:a16="http://schemas.microsoft.com/office/drawing/2014/main" id="{A198892C-3B58-8843-4E69-B1E42E9824CB}"/>
              </a:ext>
            </a:extLst>
          </p:cNvPr>
          <p:cNvGrpSpPr/>
          <p:nvPr/>
        </p:nvGrpSpPr>
        <p:grpSpPr>
          <a:xfrm>
            <a:off x="9733443" y="171358"/>
            <a:ext cx="2148924" cy="651617"/>
            <a:chOff x="7522435" y="1661173"/>
            <a:chExt cx="2715828" cy="823519"/>
          </a:xfrm>
        </p:grpSpPr>
        <p:sp>
          <p:nvSpPr>
            <p:cNvPr id="24" name="Freeform 23">
              <a:extLst>
                <a:ext uri="{FF2B5EF4-FFF2-40B4-BE49-F238E27FC236}">
                  <a16:creationId xmlns:a16="http://schemas.microsoft.com/office/drawing/2014/main" id="{A8F0EFDE-1C73-CEE7-B895-29C3ED656925}"/>
                </a:ext>
              </a:extLst>
            </p:cNvPr>
            <p:cNvSpPr/>
            <p:nvPr userDrawn="1"/>
          </p:nvSpPr>
          <p:spPr>
            <a:xfrm>
              <a:off x="7522435" y="1661173"/>
              <a:ext cx="215990"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pic>
          <p:nvPicPr>
            <p:cNvPr id="25" name="Picture 24" descr="A black and white logo&#10;&#10;Description automatically generated">
              <a:extLst>
                <a:ext uri="{FF2B5EF4-FFF2-40B4-BE49-F238E27FC236}">
                  <a16:creationId xmlns:a16="http://schemas.microsoft.com/office/drawing/2014/main" id="{23B9E0D4-C21E-F6B7-D922-AE9183361DD1}"/>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7883826" y="1756056"/>
              <a:ext cx="2354437" cy="728636"/>
            </a:xfrm>
            <a:prstGeom prst="rect">
              <a:avLst/>
            </a:prstGeom>
          </p:spPr>
        </p:pic>
      </p:grpSp>
    </p:spTree>
    <p:extLst>
      <p:ext uri="{BB962C8B-B14F-4D97-AF65-F5344CB8AC3E}">
        <p14:creationId xmlns:p14="http://schemas.microsoft.com/office/powerpoint/2010/main" val="3490680060"/>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2" r:id="rId6"/>
  </p:sldLayoutIdLst>
  <p:txStyles>
    <p:titleStyle>
      <a:lvl1pPr algn="l" defTabSz="914377"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47.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5.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5.xml"/></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itle 1">
            <a:extLst>
              <a:ext uri="{FF2B5EF4-FFF2-40B4-BE49-F238E27FC236}">
                <a16:creationId xmlns:a16="http://schemas.microsoft.com/office/drawing/2014/main" id="{F8780D8C-BCD7-3B6A-BABD-6AB3B0950982}"/>
              </a:ext>
            </a:extLst>
          </p:cNvPr>
          <p:cNvSpPr>
            <a:spLocks noGrp="1"/>
          </p:cNvSpPr>
          <p:nvPr>
            <p:ph type="ctrTitle"/>
          </p:nvPr>
        </p:nvSpPr>
        <p:spPr>
          <a:xfrm>
            <a:off x="4387271" y="2177762"/>
            <a:ext cx="7295501" cy="671713"/>
          </a:xfrm>
        </p:spPr>
        <p:txBody>
          <a:bodyPr>
            <a:normAutofit fontScale="90000"/>
          </a:bodyPr>
          <a:lstStyle/>
          <a:p>
            <a:pPr>
              <a:lnSpc>
                <a:spcPct val="100000"/>
              </a:lnSpc>
            </a:pPr>
            <a:r>
              <a:rPr lang="en-US" b="1" dirty="0"/>
              <a:t>APOLLO CONVERTER STATION</a:t>
            </a:r>
            <a:br>
              <a:rPr lang="en-US" b="1" dirty="0"/>
            </a:br>
            <a:r>
              <a:rPr lang="en-US" b="1" dirty="0"/>
              <a:t>Technical Background</a:t>
            </a:r>
            <a:br>
              <a:rPr lang="en-US" b="1" dirty="0"/>
            </a:br>
            <a:r>
              <a:rPr lang="en-US" b="1" dirty="0"/>
              <a:t>Nitrogen Gas Clarification Meeting</a:t>
            </a:r>
          </a:p>
        </p:txBody>
      </p:sp>
      <p:sp>
        <p:nvSpPr>
          <p:cNvPr id="49" name="Text Placeholder 3">
            <a:extLst>
              <a:ext uri="{FF2B5EF4-FFF2-40B4-BE49-F238E27FC236}">
                <a16:creationId xmlns:a16="http://schemas.microsoft.com/office/drawing/2014/main" id="{159DBC06-84E3-A711-22A2-3CA97F6A1FFF}"/>
              </a:ext>
            </a:extLst>
          </p:cNvPr>
          <p:cNvSpPr>
            <a:spLocks noGrp="1"/>
          </p:cNvSpPr>
          <p:nvPr>
            <p:ph type="body" sz="quarter" idx="10"/>
          </p:nvPr>
        </p:nvSpPr>
        <p:spPr/>
        <p:txBody>
          <a:bodyPr/>
          <a:lstStyle/>
          <a:p>
            <a:r>
              <a:rPr lang="en-US" dirty="0"/>
              <a:t>Date: July 2025</a:t>
            </a:r>
          </a:p>
        </p:txBody>
      </p:sp>
      <p:pic>
        <p:nvPicPr>
          <p:cNvPr id="5" name="Picture Placeholder 8">
            <a:extLst>
              <a:ext uri="{FF2B5EF4-FFF2-40B4-BE49-F238E27FC236}">
                <a16:creationId xmlns:a16="http://schemas.microsoft.com/office/drawing/2014/main" id="{EE970600-4651-B326-F065-B80D08048766}"/>
              </a:ext>
            </a:extLst>
          </p:cNvPr>
          <p:cNvPicPr>
            <a:picLocks noGrp="1" noChangeAspect="1"/>
          </p:cNvPicPr>
          <p:nvPr>
            <p:ph sz="quarter" idx="15"/>
          </p:nvPr>
        </p:nvPicPr>
        <p:blipFill rotWithShape="1">
          <a:blip r:embed="rId2" cstate="print">
            <a:extLst>
              <a:ext uri="{28A0092B-C50C-407E-A947-70E740481C1C}">
                <a14:useLocalDpi xmlns:a14="http://schemas.microsoft.com/office/drawing/2010/main" val="0"/>
              </a:ext>
            </a:extLst>
          </a:blip>
          <a:srcRect l="16785" r="16787" b="2"/>
          <a:stretch/>
        </p:blipFill>
        <p:spPr>
          <a:xfrm>
            <a:off x="895927" y="2419927"/>
            <a:ext cx="3491344" cy="3500583"/>
          </a:xfrm>
          <a:custGeom>
            <a:avLst/>
            <a:gdLst>
              <a:gd name="connsiteX0" fmla="*/ 1647425 w 3294850"/>
              <a:gd name="connsiteY0" fmla="*/ 0 h 3360318"/>
              <a:gd name="connsiteX1" fmla="*/ 3294850 w 3294850"/>
              <a:gd name="connsiteY1" fmla="*/ 1680159 h 3360318"/>
              <a:gd name="connsiteX2" fmla="*/ 1647425 w 3294850"/>
              <a:gd name="connsiteY2" fmla="*/ 3360318 h 3360318"/>
              <a:gd name="connsiteX3" fmla="*/ 1157531 w 3294850"/>
              <a:gd name="connsiteY3" fmla="*/ 3284782 h 3360318"/>
              <a:gd name="connsiteX4" fmla="*/ 1121439 w 3294850"/>
              <a:gd name="connsiteY4" fmla="*/ 3271309 h 3360318"/>
              <a:gd name="connsiteX5" fmla="*/ 1123633 w 3294850"/>
              <a:gd name="connsiteY5" fmla="*/ 3268653 h 3360318"/>
              <a:gd name="connsiteX6" fmla="*/ 1285660 w 3294850"/>
              <a:gd name="connsiteY6" fmla="*/ 2738764 h 3360318"/>
              <a:gd name="connsiteX7" fmla="*/ 336937 w 3294850"/>
              <a:gd name="connsiteY7" fmla="*/ 1791026 h 3360318"/>
              <a:gd name="connsiteX8" fmla="*/ 54816 w 3294850"/>
              <a:gd name="connsiteY8" fmla="*/ 1833635 h 3360318"/>
              <a:gd name="connsiteX9" fmla="*/ 8438 w 3294850"/>
              <a:gd name="connsiteY9" fmla="*/ 1850592 h 3360318"/>
              <a:gd name="connsiteX10" fmla="*/ 0 w 3294850"/>
              <a:gd name="connsiteY10" fmla="*/ 1680159 h 3360318"/>
              <a:gd name="connsiteX11" fmla="*/ 1647425 w 3294850"/>
              <a:gd name="connsiteY11" fmla="*/ 0 h 3360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360318">
                <a:moveTo>
                  <a:pt x="1647425" y="0"/>
                </a:moveTo>
                <a:cubicBezTo>
                  <a:pt x="2557273" y="0"/>
                  <a:pt x="3294850" y="752233"/>
                  <a:pt x="3294850" y="1680159"/>
                </a:cubicBezTo>
                <a:cubicBezTo>
                  <a:pt x="3294850" y="2608085"/>
                  <a:pt x="2557273" y="3360318"/>
                  <a:pt x="1647425" y="3360318"/>
                </a:cubicBezTo>
                <a:cubicBezTo>
                  <a:pt x="1476829" y="3360318"/>
                  <a:pt x="1312289" y="3333873"/>
                  <a:pt x="1157531" y="3284782"/>
                </a:cubicBezTo>
                <a:lnTo>
                  <a:pt x="1121439" y="3271309"/>
                </a:lnTo>
                <a:lnTo>
                  <a:pt x="1123633" y="3268653"/>
                </a:lnTo>
                <a:cubicBezTo>
                  <a:pt x="1225929" y="3117394"/>
                  <a:pt x="1285660" y="2935047"/>
                  <a:pt x="1285660" y="2738764"/>
                </a:cubicBezTo>
                <a:cubicBezTo>
                  <a:pt x="1285660" y="2215343"/>
                  <a:pt x="860902" y="1791026"/>
                  <a:pt x="336937" y="1791026"/>
                </a:cubicBezTo>
                <a:cubicBezTo>
                  <a:pt x="238694" y="1791026"/>
                  <a:pt x="143938" y="1805944"/>
                  <a:pt x="54816" y="1833635"/>
                </a:cubicBezTo>
                <a:lnTo>
                  <a:pt x="8438" y="1850592"/>
                </a:lnTo>
                <a:lnTo>
                  <a:pt x="0" y="1680159"/>
                </a:lnTo>
                <a:cubicBezTo>
                  <a:pt x="0" y="752233"/>
                  <a:pt x="737577" y="0"/>
                  <a:pt x="1647425" y="0"/>
                </a:cubicBezTo>
                <a:close/>
              </a:path>
            </a:pathLst>
          </a:custGeom>
          <a:noFill/>
        </p:spPr>
      </p:pic>
      <p:pic>
        <p:nvPicPr>
          <p:cNvPr id="11" name="Picture Placeholder 9" descr="A screen shot of a computer&#10;&#10;Description automatically generated with low confidence">
            <a:extLst>
              <a:ext uri="{FF2B5EF4-FFF2-40B4-BE49-F238E27FC236}">
                <a16:creationId xmlns:a16="http://schemas.microsoft.com/office/drawing/2014/main" id="{60EBF61B-43C6-9CF8-71C6-D1C7179271C9}"/>
              </a:ext>
            </a:extLst>
          </p:cNvPr>
          <p:cNvPicPr>
            <a:picLocks noGrp="1" noChangeAspect="1"/>
          </p:cNvPicPr>
          <p:nvPr>
            <p:ph sz="quarter" idx="16"/>
          </p:nvPr>
        </p:nvPicPr>
        <p:blipFill rotWithShape="1">
          <a:blip r:embed="rId3" cstate="print">
            <a:extLst>
              <a:ext uri="{28A0092B-C50C-407E-A947-70E740481C1C}">
                <a14:useLocalDpi xmlns:a14="http://schemas.microsoft.com/office/drawing/2010/main" val="0"/>
              </a:ext>
            </a:extLst>
          </a:blip>
          <a:srcRect l="12112" r="21888" b="-1"/>
          <a:stretch/>
        </p:blipFill>
        <p:spPr>
          <a:xfrm>
            <a:off x="371475" y="4358410"/>
            <a:ext cx="1809749" cy="1828800"/>
          </a:xfrm>
          <a:prstGeom prst="ellipse">
            <a:avLst/>
          </a:prstGeom>
          <a:noFill/>
        </p:spPr>
      </p:pic>
    </p:spTree>
    <p:extLst>
      <p:ext uri="{BB962C8B-B14F-4D97-AF65-F5344CB8AC3E}">
        <p14:creationId xmlns:p14="http://schemas.microsoft.com/office/powerpoint/2010/main" val="661562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9966" y="1186929"/>
            <a:ext cx="11716719" cy="923330"/>
          </a:xfrm>
          <a:prstGeom prst="rect">
            <a:avLst/>
          </a:prstGeom>
        </p:spPr>
        <p:txBody>
          <a:bodyPr wrap="square">
            <a:spAutoFit/>
          </a:bodyPr>
          <a:lstStyle/>
          <a:p>
            <a:pPr algn="just">
              <a:tabLst>
                <a:tab pos="226695" algn="l"/>
              </a:tabLs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Apollo Converter Station encompasses valve-cooling equipment that form part of the converter scheme cooling system. The main function of the valve cooling system is to dissipate the power losses generated in two bridges during the conversion of Power from DC to AC. </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Rectangle 2"/>
          <p:cNvSpPr>
            <a:spLocks noGrp="1" noChangeArrowheads="1"/>
          </p:cNvSpPr>
          <p:nvPr>
            <p:ph type="title"/>
          </p:nvPr>
        </p:nvSpPr>
        <p:spPr>
          <a:xfrm>
            <a:off x="144463" y="327263"/>
            <a:ext cx="9081833" cy="666750"/>
          </a:xfrm>
        </p:spPr>
        <p:txBody>
          <a:bodyPr/>
          <a:lstStyle/>
          <a:p>
            <a:r>
              <a:rPr lang="en-GB" altLang="en-US" b="1" cap="none"/>
              <a:t>HVDC COMPONENTS – CONVERTER VALVE</a:t>
            </a:r>
          </a:p>
        </p:txBody>
      </p:sp>
      <p:sp>
        <p:nvSpPr>
          <p:cNvPr id="9"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xfrm>
            <a:off x="11397803" y="642716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6B1497D-D85C-49F0-B0C9-9C5FED4EAE9E}" type="slidenum">
              <a:rPr kumimoji="0" lang="en-ZA" sz="1000" b="0" i="0" u="none" strike="noStrike" kern="1200" cap="none" spc="0" normalizeH="0" baseline="0" noProof="0" smtClean="0">
                <a:ln>
                  <a:noFill/>
                </a:ln>
                <a:solidFill>
                  <a:srgbClr val="003896">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ZA" sz="1000" b="0" i="0" u="none" strike="noStrike" kern="1200" cap="none" spc="0" normalizeH="0" baseline="0" noProof="0">
              <a:ln>
                <a:noFill/>
              </a:ln>
              <a:solidFill>
                <a:srgbClr val="003896">
                  <a:tint val="75000"/>
                </a:srgbClr>
              </a:solidFill>
              <a:effectLst/>
              <a:uLnTx/>
              <a:uFillTx/>
              <a:latin typeface="Arial" panose="020B0604020202020204" pitchFamily="34" charset="0"/>
              <a:ea typeface="+mn-ea"/>
              <a:cs typeface="Arial" panose="020B0604020202020204" pitchFamily="34" charset="0"/>
            </a:endParaRPr>
          </a:p>
        </p:txBody>
      </p:sp>
      <p:pic>
        <p:nvPicPr>
          <p:cNvPr id="7" name="Picture 6"/>
          <p:cNvPicPr>
            <a:picLocks noChangeAspect="1"/>
          </p:cNvPicPr>
          <p:nvPr/>
        </p:nvPicPr>
        <p:blipFill rotWithShape="1">
          <a:blip r:embed="rId2"/>
          <a:srcRect l="7208" t="7085" r="6030" b="3628"/>
          <a:stretch/>
        </p:blipFill>
        <p:spPr>
          <a:xfrm>
            <a:off x="7668848" y="2445846"/>
            <a:ext cx="4523152" cy="2972795"/>
          </a:xfrm>
          <a:prstGeom prst="rect">
            <a:avLst/>
          </a:prstGeom>
        </p:spPr>
      </p:pic>
      <p:pic>
        <p:nvPicPr>
          <p:cNvPr id="8" name="Picture 7"/>
          <p:cNvPicPr>
            <a:picLocks noChangeAspect="1"/>
          </p:cNvPicPr>
          <p:nvPr/>
        </p:nvPicPr>
        <p:blipFill rotWithShape="1">
          <a:blip r:embed="rId3"/>
          <a:srcRect l="8674" r="2167" b="1657"/>
          <a:stretch/>
        </p:blipFill>
        <p:spPr>
          <a:xfrm>
            <a:off x="3651401" y="2510050"/>
            <a:ext cx="4100940" cy="3287655"/>
          </a:xfrm>
          <a:prstGeom prst="rect">
            <a:avLst/>
          </a:prstGeom>
        </p:spPr>
      </p:pic>
      <p:pic>
        <p:nvPicPr>
          <p:cNvPr id="11" name="Picture 10"/>
          <p:cNvPicPr>
            <a:picLocks noChangeAspect="1"/>
          </p:cNvPicPr>
          <p:nvPr/>
        </p:nvPicPr>
        <p:blipFill>
          <a:blip r:embed="rId4"/>
          <a:stretch>
            <a:fillRect/>
          </a:stretch>
        </p:blipFill>
        <p:spPr>
          <a:xfrm>
            <a:off x="309966" y="3429000"/>
            <a:ext cx="3270939" cy="1449756"/>
          </a:xfrm>
          <a:prstGeom prst="rect">
            <a:avLst/>
          </a:prstGeom>
        </p:spPr>
      </p:pic>
    </p:spTree>
    <p:extLst>
      <p:ext uri="{BB962C8B-B14F-4D97-AF65-F5344CB8AC3E}">
        <p14:creationId xmlns:p14="http://schemas.microsoft.com/office/powerpoint/2010/main" val="2467189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144463" y="327263"/>
            <a:ext cx="9081833" cy="666750"/>
          </a:xfrm>
        </p:spPr>
        <p:txBody>
          <a:bodyPr/>
          <a:lstStyle/>
          <a:p>
            <a:r>
              <a:rPr lang="en-GB" altLang="en-US" b="1" cap="none"/>
              <a:t>HVDC COMPONENTS – CONVERTER VALVE</a:t>
            </a:r>
          </a:p>
        </p:txBody>
      </p:sp>
      <p:sp>
        <p:nvSpPr>
          <p:cNvPr id="9"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xfrm>
            <a:off x="11397803" y="642716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6B1497D-D85C-49F0-B0C9-9C5FED4EAE9E}" type="slidenum">
              <a:rPr kumimoji="0" lang="en-ZA" sz="1000" b="0" i="0" u="none" strike="noStrike" kern="1200" cap="none" spc="0" normalizeH="0" baseline="0" noProof="0" smtClean="0">
                <a:ln>
                  <a:noFill/>
                </a:ln>
                <a:solidFill>
                  <a:srgbClr val="003896">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ZA" sz="1000" b="0" i="0" u="none" strike="noStrike" kern="1200" cap="none" spc="0" normalizeH="0" baseline="0" noProof="0">
              <a:ln>
                <a:noFill/>
              </a:ln>
              <a:solidFill>
                <a:srgbClr val="003896">
                  <a:tint val="75000"/>
                </a:srgbClr>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7678E7AB-2FDD-3EE1-D70C-AFDD9D6BE8A6}"/>
              </a:ext>
            </a:extLst>
          </p:cNvPr>
          <p:cNvSpPr txBox="1"/>
          <p:nvPr/>
        </p:nvSpPr>
        <p:spPr>
          <a:xfrm>
            <a:off x="367853" y="1550670"/>
            <a:ext cx="11029950" cy="3416320"/>
          </a:xfrm>
          <a:prstGeom prst="rect">
            <a:avLst/>
          </a:prstGeom>
          <a:noFill/>
        </p:spPr>
        <p:txBody>
          <a:bodyPr wrap="square">
            <a:spAutoFit/>
          </a:bodyPr>
          <a:lstStyle/>
          <a:p>
            <a:pPr algn="just">
              <a:tabLst>
                <a:tab pos="226695" algn="l"/>
              </a:tabLs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tabLst>
                <a:tab pos="226695" algn="l"/>
              </a:tabLs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An expansion vessel forms an important part of the water-cooling circuit. To keep the liquid fresh and with low conductivity, a small part of the main flow thus circulates through this vessel. </a:t>
            </a:r>
          </a:p>
          <a:p>
            <a:pPr algn="just">
              <a:tabLst>
                <a:tab pos="226695" algn="l"/>
              </a:tabLst>
            </a:pPr>
            <a:endParaRPr lang="en-GB" dirty="0">
              <a:latin typeface="Arial" panose="020B0604020202020204" pitchFamily="34" charset="0"/>
              <a:ea typeface="Times New Roman" panose="02020603050405020304" pitchFamily="18" charset="0"/>
              <a:cs typeface="Times New Roman" panose="02020603050405020304" pitchFamily="18" charset="0"/>
            </a:endParaRPr>
          </a:p>
          <a:p>
            <a:pPr algn="just">
              <a:tabLst>
                <a:tab pos="226695" algn="l"/>
              </a:tabLs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The expansion vessel is pressurized via a nitrogen cushion to achieve the system static pressure. The nitrogen cushion is pressurized automatically during operation by the pressure regulator which is connected to the nitrogen bottles/ cylinders. </a:t>
            </a:r>
          </a:p>
          <a:p>
            <a:pPr algn="just">
              <a:tabLst>
                <a:tab pos="226695" algn="l"/>
              </a:tabLst>
            </a:pPr>
            <a:endParaRPr lang="en-GB" dirty="0">
              <a:latin typeface="Arial" panose="020B0604020202020204" pitchFamily="34" charset="0"/>
              <a:ea typeface="Times New Roman" panose="02020603050405020304" pitchFamily="18" charset="0"/>
              <a:cs typeface="Times New Roman" panose="02020603050405020304" pitchFamily="18" charset="0"/>
            </a:endParaRPr>
          </a:p>
          <a:p>
            <a:pPr algn="just">
              <a:tabLst>
                <a:tab pos="226695" algn="l"/>
              </a:tabLs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In the cooling circuit, the system is designed to have one active and one redundant nitrogen cylinder. The two cylinders are usually installed in the system to ensure that when a low-pressure alarm is activated one can interchange the active nitrogen cylinder with the redundant cylinder with ease and at a reduced time thus causing minimal interruption to the system.</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7030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144463" y="327263"/>
            <a:ext cx="9081833" cy="666750"/>
          </a:xfrm>
        </p:spPr>
        <p:txBody>
          <a:bodyPr/>
          <a:lstStyle/>
          <a:p>
            <a:r>
              <a:rPr lang="en-GB" altLang="en-US" b="1" cap="none"/>
              <a:t>HVDC COMPONENTS – CONVERTER VALVE</a:t>
            </a:r>
          </a:p>
        </p:txBody>
      </p:sp>
      <p:sp>
        <p:nvSpPr>
          <p:cNvPr id="9"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xfrm>
            <a:off x="11397803" y="642716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6B1497D-D85C-49F0-B0C9-9C5FED4EAE9E}" type="slidenum">
              <a:rPr kumimoji="0" lang="en-ZA" sz="1000" b="0" i="0" u="none" strike="noStrike" kern="1200" cap="none" spc="0" normalizeH="0" baseline="0" noProof="0" smtClean="0">
                <a:ln>
                  <a:noFill/>
                </a:ln>
                <a:solidFill>
                  <a:srgbClr val="003896">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ZA" sz="1000" b="0" i="0" u="none" strike="noStrike" kern="1200" cap="none" spc="0" normalizeH="0" baseline="0" noProof="0">
              <a:ln>
                <a:noFill/>
              </a:ln>
              <a:solidFill>
                <a:srgbClr val="003896">
                  <a:tint val="75000"/>
                </a:srgbClr>
              </a:solidFill>
              <a:effectLst/>
              <a:uLnTx/>
              <a:uFillTx/>
              <a:latin typeface="Arial" panose="020B0604020202020204" pitchFamily="34" charset="0"/>
              <a:ea typeface="+mn-ea"/>
              <a:cs typeface="Arial" panose="020B0604020202020204" pitchFamily="34" charset="0"/>
            </a:endParaRPr>
          </a:p>
        </p:txBody>
      </p:sp>
      <p:pic>
        <p:nvPicPr>
          <p:cNvPr id="12" name="Picture 11">
            <a:extLst>
              <a:ext uri="{FF2B5EF4-FFF2-40B4-BE49-F238E27FC236}">
                <a16:creationId xmlns:a16="http://schemas.microsoft.com/office/drawing/2014/main" id="{D48770F7-DCD4-F8E5-B514-A8FA6946C376}"/>
              </a:ext>
            </a:extLst>
          </p:cNvPr>
          <p:cNvPicPr>
            <a:picLocks noChangeAspect="1"/>
          </p:cNvPicPr>
          <p:nvPr/>
        </p:nvPicPr>
        <p:blipFill>
          <a:blip r:embed="rId2"/>
          <a:stretch>
            <a:fillRect/>
          </a:stretch>
        </p:blipFill>
        <p:spPr>
          <a:xfrm>
            <a:off x="1439776" y="1497162"/>
            <a:ext cx="9312447" cy="3863675"/>
          </a:xfrm>
          <a:prstGeom prst="rect">
            <a:avLst/>
          </a:prstGeom>
        </p:spPr>
      </p:pic>
    </p:spTree>
    <p:extLst>
      <p:ext uri="{BB962C8B-B14F-4D97-AF65-F5344CB8AC3E}">
        <p14:creationId xmlns:p14="http://schemas.microsoft.com/office/powerpoint/2010/main" val="2071158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144463" y="327263"/>
            <a:ext cx="9081833" cy="666750"/>
          </a:xfrm>
        </p:spPr>
        <p:txBody>
          <a:bodyPr/>
          <a:lstStyle/>
          <a:p>
            <a:r>
              <a:rPr lang="en-GB" altLang="en-US" b="1" cap="none"/>
              <a:t>HVDC COMPONENTS – CONVERTER VALVE</a:t>
            </a:r>
          </a:p>
        </p:txBody>
      </p:sp>
      <p:sp>
        <p:nvSpPr>
          <p:cNvPr id="9"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xfrm>
            <a:off x="11397803" y="642716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6B1497D-D85C-49F0-B0C9-9C5FED4EAE9E}" type="slidenum">
              <a:rPr kumimoji="0" lang="en-ZA" sz="1000" b="0" i="0" u="none" strike="noStrike" kern="1200" cap="none" spc="0" normalizeH="0" baseline="0" noProof="0" smtClean="0">
                <a:ln>
                  <a:noFill/>
                </a:ln>
                <a:solidFill>
                  <a:srgbClr val="003896">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ZA" sz="1000" b="0" i="0" u="none" strike="noStrike" kern="1200" cap="none" spc="0" normalizeH="0" baseline="0" noProof="0">
              <a:ln>
                <a:noFill/>
              </a:ln>
              <a:solidFill>
                <a:srgbClr val="003896">
                  <a:tint val="75000"/>
                </a:srgbClr>
              </a:solidFill>
              <a:effectLst/>
              <a:uLnTx/>
              <a:uFillTx/>
              <a:latin typeface="Arial" panose="020B060402020202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47FF5053-994C-7F29-AD17-7809D6E3DF3F}"/>
              </a:ext>
            </a:extLst>
          </p:cNvPr>
          <p:cNvPicPr>
            <a:picLocks noChangeAspect="1"/>
          </p:cNvPicPr>
          <p:nvPr/>
        </p:nvPicPr>
        <p:blipFill>
          <a:blip r:embed="rId2"/>
          <a:stretch>
            <a:fillRect/>
          </a:stretch>
        </p:blipFill>
        <p:spPr>
          <a:xfrm>
            <a:off x="6240594" y="1107605"/>
            <a:ext cx="5806943" cy="5502117"/>
          </a:xfrm>
          <a:prstGeom prst="rect">
            <a:avLst/>
          </a:prstGeom>
        </p:spPr>
      </p:pic>
      <p:sp>
        <p:nvSpPr>
          <p:cNvPr id="12" name="TextBox 11">
            <a:extLst>
              <a:ext uri="{FF2B5EF4-FFF2-40B4-BE49-F238E27FC236}">
                <a16:creationId xmlns:a16="http://schemas.microsoft.com/office/drawing/2014/main" id="{495D0674-329D-80C2-A6E6-D9DB46556AFB}"/>
              </a:ext>
            </a:extLst>
          </p:cNvPr>
          <p:cNvSpPr txBox="1"/>
          <p:nvPr/>
        </p:nvSpPr>
        <p:spPr>
          <a:xfrm>
            <a:off x="144463" y="2413337"/>
            <a:ext cx="6096000" cy="2031325"/>
          </a:xfrm>
          <a:prstGeom prst="rect">
            <a:avLst/>
          </a:prstGeom>
          <a:noFill/>
        </p:spPr>
        <p:txBody>
          <a:bodyPr wrap="square">
            <a:spAutoFit/>
          </a:bodyPr>
          <a:lstStyle/>
          <a:p>
            <a:pPr algn="just">
              <a:tabLst>
                <a:tab pos="226695" algn="l"/>
              </a:tabLs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tabLst>
                <a:tab pos="226695" algn="l"/>
              </a:tabLs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The system requires a supply of 8 nitrogen gas cylinders in the system and 2 spares cylinders in the station at all time hence 10, 11kg nitrogen gas cylinders  are required.</a:t>
            </a:r>
          </a:p>
          <a:p>
            <a:pPr algn="just">
              <a:tabLst>
                <a:tab pos="226695" algn="l"/>
              </a:tabLst>
            </a:pPr>
            <a:endParaRPr lang="en-GB" dirty="0">
              <a:latin typeface="Arial" panose="020B0604020202020204" pitchFamily="34" charset="0"/>
              <a:ea typeface="Times New Roman" panose="02020603050405020304" pitchFamily="18" charset="0"/>
              <a:cs typeface="Times New Roman" panose="02020603050405020304" pitchFamily="18" charset="0"/>
            </a:endParaRPr>
          </a:p>
          <a:p>
            <a:pPr algn="just">
              <a:tabLst>
                <a:tab pos="226695" algn="l"/>
              </a:tabLst>
            </a:pPr>
            <a:r>
              <a:rPr lang="en-GB" dirty="0">
                <a:latin typeface="Arial" panose="020B0604020202020204" pitchFamily="34" charset="0"/>
                <a:ea typeface="Times New Roman" panose="02020603050405020304" pitchFamily="18" charset="0"/>
                <a:cs typeface="Times New Roman" panose="02020603050405020304" pitchFamily="18" charset="0"/>
              </a:rPr>
              <a:t>The s</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ervice must include re-filling of the gas as and when required during period of Contract</a:t>
            </a:r>
          </a:p>
        </p:txBody>
      </p:sp>
    </p:spTree>
    <p:extLst>
      <p:ext uri="{BB962C8B-B14F-4D97-AF65-F5344CB8AC3E}">
        <p14:creationId xmlns:p14="http://schemas.microsoft.com/office/powerpoint/2010/main" val="1366662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144463" y="327263"/>
            <a:ext cx="9081833" cy="666750"/>
          </a:xfrm>
        </p:spPr>
        <p:txBody>
          <a:bodyPr/>
          <a:lstStyle/>
          <a:p>
            <a:r>
              <a:rPr lang="en-GB" altLang="en-US" b="1" dirty="0"/>
              <a:t>TECHNICAL REQUIREMENTS</a:t>
            </a:r>
            <a:endParaRPr lang="en-GB" altLang="en-US" b="1" cap="none" dirty="0"/>
          </a:p>
        </p:txBody>
      </p:sp>
      <p:sp>
        <p:nvSpPr>
          <p:cNvPr id="9"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xfrm>
            <a:off x="11397803" y="642716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6B1497D-D85C-49F0-B0C9-9C5FED4EAE9E}" type="slidenum">
              <a:rPr kumimoji="0" lang="en-ZA" sz="1000" b="0" i="0" u="none" strike="noStrike" kern="1200" cap="none" spc="0" normalizeH="0" baseline="0" noProof="0" smtClean="0">
                <a:ln>
                  <a:noFill/>
                </a:ln>
                <a:solidFill>
                  <a:srgbClr val="003896">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ZA" sz="1000" b="0" i="0" u="none" strike="noStrike" kern="1200" cap="none" spc="0" normalizeH="0" baseline="0" noProof="0">
              <a:ln>
                <a:noFill/>
              </a:ln>
              <a:solidFill>
                <a:srgbClr val="003896">
                  <a:tint val="75000"/>
                </a:srgbClr>
              </a:solidFill>
              <a:effectLst/>
              <a:uLnTx/>
              <a:uFillTx/>
              <a:latin typeface="Arial" panose="020B0604020202020204" pitchFamily="34" charset="0"/>
              <a:ea typeface="+mn-ea"/>
              <a:cs typeface="Arial" panose="020B0604020202020204" pitchFamily="34" charset="0"/>
            </a:endParaRPr>
          </a:p>
        </p:txBody>
      </p:sp>
      <p:pic>
        <p:nvPicPr>
          <p:cNvPr id="4" name="Picture 3">
            <a:extLst>
              <a:ext uri="{FF2B5EF4-FFF2-40B4-BE49-F238E27FC236}">
                <a16:creationId xmlns:a16="http://schemas.microsoft.com/office/drawing/2014/main" id="{2E67B094-0FCC-12CD-0561-1987CC1605D5}"/>
              </a:ext>
            </a:extLst>
          </p:cNvPr>
          <p:cNvPicPr>
            <a:picLocks noChangeAspect="1"/>
          </p:cNvPicPr>
          <p:nvPr/>
        </p:nvPicPr>
        <p:blipFill>
          <a:blip r:embed="rId2"/>
          <a:stretch>
            <a:fillRect/>
          </a:stretch>
        </p:blipFill>
        <p:spPr>
          <a:xfrm>
            <a:off x="5977247" y="1704976"/>
            <a:ext cx="5308129" cy="3801160"/>
          </a:xfrm>
          <a:prstGeom prst="rect">
            <a:avLst/>
          </a:prstGeom>
        </p:spPr>
      </p:pic>
      <p:pic>
        <p:nvPicPr>
          <p:cNvPr id="7" name="Picture 6">
            <a:extLst>
              <a:ext uri="{FF2B5EF4-FFF2-40B4-BE49-F238E27FC236}">
                <a16:creationId xmlns:a16="http://schemas.microsoft.com/office/drawing/2014/main" id="{C6EE86AC-627D-509B-BCDD-55DA059F9057}"/>
              </a:ext>
            </a:extLst>
          </p:cNvPr>
          <p:cNvPicPr>
            <a:picLocks noChangeAspect="1"/>
          </p:cNvPicPr>
          <p:nvPr/>
        </p:nvPicPr>
        <p:blipFill>
          <a:blip r:embed="rId3"/>
          <a:stretch>
            <a:fillRect/>
          </a:stretch>
        </p:blipFill>
        <p:spPr>
          <a:xfrm>
            <a:off x="992347" y="1112946"/>
            <a:ext cx="4265453" cy="5070255"/>
          </a:xfrm>
          <a:prstGeom prst="rect">
            <a:avLst/>
          </a:prstGeom>
        </p:spPr>
      </p:pic>
    </p:spTree>
    <p:extLst>
      <p:ext uri="{BB962C8B-B14F-4D97-AF65-F5344CB8AC3E}">
        <p14:creationId xmlns:p14="http://schemas.microsoft.com/office/powerpoint/2010/main" val="13170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794C5-ADEB-9A37-4D04-135C1E128DA7}"/>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441A00E1-6144-7CDF-19D6-840F88066987}"/>
              </a:ext>
            </a:extLst>
          </p:cNvPr>
          <p:cNvSpPr>
            <a:spLocks noGrp="1" noChangeArrowheads="1"/>
          </p:cNvSpPr>
          <p:nvPr>
            <p:ph type="title"/>
          </p:nvPr>
        </p:nvSpPr>
        <p:spPr>
          <a:xfrm>
            <a:off x="144463" y="327263"/>
            <a:ext cx="9081833" cy="666750"/>
          </a:xfrm>
        </p:spPr>
        <p:txBody>
          <a:bodyPr/>
          <a:lstStyle/>
          <a:p>
            <a:r>
              <a:rPr lang="en-GB" altLang="en-US" b="1" cap="none" dirty="0"/>
              <a:t>TECHNICAL REQUIREMENTS</a:t>
            </a:r>
          </a:p>
        </p:txBody>
      </p:sp>
      <p:sp>
        <p:nvSpPr>
          <p:cNvPr id="9" name="Slide Number Placeholder 5">
            <a:extLst>
              <a:ext uri="{FF2B5EF4-FFF2-40B4-BE49-F238E27FC236}">
                <a16:creationId xmlns:a16="http://schemas.microsoft.com/office/drawing/2014/main" id="{7ABAA866-C187-FCCB-ACA8-915D66FD4CD3}"/>
              </a:ext>
            </a:extLst>
          </p:cNvPr>
          <p:cNvSpPr>
            <a:spLocks noGrp="1"/>
          </p:cNvSpPr>
          <p:nvPr>
            <p:ph type="sldNum" sz="quarter" idx="4"/>
          </p:nvPr>
        </p:nvSpPr>
        <p:spPr>
          <a:xfrm>
            <a:off x="11397803" y="642716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6B1497D-D85C-49F0-B0C9-9C5FED4EAE9E}" type="slidenum">
              <a:rPr kumimoji="0" lang="en-ZA" sz="1000" b="0" i="0" u="none" strike="noStrike" kern="1200" cap="none" spc="0" normalizeH="0" baseline="0" noProof="0" smtClean="0">
                <a:ln>
                  <a:noFill/>
                </a:ln>
                <a:solidFill>
                  <a:srgbClr val="003896">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ZA" sz="1000" b="0" i="0" u="none" strike="noStrike" kern="1200" cap="none" spc="0" normalizeH="0" baseline="0" noProof="0">
              <a:ln>
                <a:noFill/>
              </a:ln>
              <a:solidFill>
                <a:srgbClr val="003896">
                  <a:tint val="75000"/>
                </a:srgbClr>
              </a:solidFill>
              <a:effectLst/>
              <a:uLnTx/>
              <a:uFillTx/>
              <a:latin typeface="Arial" panose="020B0604020202020204" pitchFamily="34" charset="0"/>
              <a:ea typeface="+mn-ea"/>
              <a:cs typeface="Arial" panose="020B0604020202020204" pitchFamily="34" charset="0"/>
            </a:endParaRPr>
          </a:p>
        </p:txBody>
      </p:sp>
      <p:pic>
        <p:nvPicPr>
          <p:cNvPr id="3" name="Picture 2">
            <a:extLst>
              <a:ext uri="{FF2B5EF4-FFF2-40B4-BE49-F238E27FC236}">
                <a16:creationId xmlns:a16="http://schemas.microsoft.com/office/drawing/2014/main" id="{EFF3EB59-C1FA-9233-9F33-0C26E048ECC2}"/>
              </a:ext>
            </a:extLst>
          </p:cNvPr>
          <p:cNvPicPr>
            <a:picLocks noChangeAspect="1"/>
          </p:cNvPicPr>
          <p:nvPr/>
        </p:nvPicPr>
        <p:blipFill>
          <a:blip r:embed="rId2"/>
          <a:stretch>
            <a:fillRect/>
          </a:stretch>
        </p:blipFill>
        <p:spPr>
          <a:xfrm>
            <a:off x="497840" y="2150999"/>
            <a:ext cx="11196320" cy="2556002"/>
          </a:xfrm>
          <a:prstGeom prst="rect">
            <a:avLst/>
          </a:prstGeom>
        </p:spPr>
      </p:pic>
    </p:spTree>
    <p:extLst>
      <p:ext uri="{BB962C8B-B14F-4D97-AF65-F5344CB8AC3E}">
        <p14:creationId xmlns:p14="http://schemas.microsoft.com/office/powerpoint/2010/main" val="10044973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144463" y="327263"/>
            <a:ext cx="9081833" cy="666750"/>
          </a:xfrm>
        </p:spPr>
        <p:txBody>
          <a:bodyPr/>
          <a:lstStyle/>
          <a:p>
            <a:r>
              <a:rPr lang="en-GB" altLang="en-US" b="1" dirty="0"/>
              <a:t>TECHNICAL REQUIREMENTS</a:t>
            </a:r>
            <a:endParaRPr lang="en-GB" altLang="en-US" b="1" cap="none" dirty="0"/>
          </a:p>
        </p:txBody>
      </p:sp>
      <p:sp>
        <p:nvSpPr>
          <p:cNvPr id="9"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xfrm>
            <a:off x="11397803" y="642716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6B1497D-D85C-49F0-B0C9-9C5FED4EAE9E}" type="slidenum">
              <a:rPr kumimoji="0" lang="en-ZA" sz="1000" b="0" i="0" u="none" strike="noStrike" kern="1200" cap="none" spc="0" normalizeH="0" baseline="0" noProof="0" smtClean="0">
                <a:ln>
                  <a:noFill/>
                </a:ln>
                <a:solidFill>
                  <a:srgbClr val="003896">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ZA" sz="1000" b="0" i="0" u="none" strike="noStrike" kern="1200" cap="none" spc="0" normalizeH="0" baseline="0" noProof="0">
              <a:ln>
                <a:noFill/>
              </a:ln>
              <a:solidFill>
                <a:srgbClr val="003896">
                  <a:tint val="75000"/>
                </a:srgbClr>
              </a:solidFill>
              <a:effectLst/>
              <a:uLnTx/>
              <a:uFillTx/>
              <a:latin typeface="Arial" panose="020B0604020202020204" pitchFamily="34" charset="0"/>
              <a:ea typeface="+mn-ea"/>
              <a:cs typeface="Arial" panose="020B0604020202020204" pitchFamily="34" charset="0"/>
            </a:endParaRPr>
          </a:p>
        </p:txBody>
      </p:sp>
      <p:pic>
        <p:nvPicPr>
          <p:cNvPr id="4" name="Picture 3">
            <a:extLst>
              <a:ext uri="{FF2B5EF4-FFF2-40B4-BE49-F238E27FC236}">
                <a16:creationId xmlns:a16="http://schemas.microsoft.com/office/drawing/2014/main" id="{1CCE7CE9-C4E2-E6A0-A874-F951E9ECD1F5}"/>
              </a:ext>
            </a:extLst>
          </p:cNvPr>
          <p:cNvPicPr>
            <a:picLocks noChangeAspect="1"/>
          </p:cNvPicPr>
          <p:nvPr/>
        </p:nvPicPr>
        <p:blipFill>
          <a:blip r:embed="rId2"/>
          <a:stretch>
            <a:fillRect/>
          </a:stretch>
        </p:blipFill>
        <p:spPr>
          <a:xfrm>
            <a:off x="721360" y="1333411"/>
            <a:ext cx="10749280" cy="4911310"/>
          </a:xfrm>
          <a:prstGeom prst="rect">
            <a:avLst/>
          </a:prstGeom>
        </p:spPr>
      </p:pic>
    </p:spTree>
    <p:extLst>
      <p:ext uri="{BB962C8B-B14F-4D97-AF65-F5344CB8AC3E}">
        <p14:creationId xmlns:p14="http://schemas.microsoft.com/office/powerpoint/2010/main" val="15444372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0FAF6-1BE2-9D79-C294-4B876675ADDC}"/>
              </a:ext>
            </a:extLst>
          </p:cNvPr>
          <p:cNvSpPr>
            <a:spLocks noGrp="1"/>
          </p:cNvSpPr>
          <p:nvPr>
            <p:ph type="ctrTitle"/>
          </p:nvPr>
        </p:nvSpPr>
        <p:spPr/>
        <p:txBody>
          <a:bodyPr/>
          <a:lstStyle/>
          <a:p>
            <a:r>
              <a:rPr lang="en-US" b="1"/>
              <a:t>QUESTIONS ???</a:t>
            </a:r>
          </a:p>
        </p:txBody>
      </p:sp>
      <p:sp>
        <p:nvSpPr>
          <p:cNvPr id="16" name="Picture Placeholder 15">
            <a:extLst>
              <a:ext uri="{FF2B5EF4-FFF2-40B4-BE49-F238E27FC236}">
                <a16:creationId xmlns:a16="http://schemas.microsoft.com/office/drawing/2014/main" id="{093F244A-5C96-25EB-77C4-4A30C37FA300}"/>
              </a:ext>
            </a:extLst>
          </p:cNvPr>
          <p:cNvSpPr>
            <a:spLocks noGrp="1"/>
          </p:cNvSpPr>
          <p:nvPr>
            <p:ph type="pic" sz="quarter" idx="14"/>
          </p:nvPr>
        </p:nvSpPr>
        <p:spPr/>
        <p:txBody>
          <a:bodyPr/>
          <a:lstStyle/>
          <a:p>
            <a:endParaRPr lang="en-ZA"/>
          </a:p>
        </p:txBody>
      </p:sp>
      <p:sp>
        <p:nvSpPr>
          <p:cNvPr id="4" name="Picture Placeholder 3">
            <a:extLst>
              <a:ext uri="{FF2B5EF4-FFF2-40B4-BE49-F238E27FC236}">
                <a16:creationId xmlns:a16="http://schemas.microsoft.com/office/drawing/2014/main" id="{4D521539-20B9-106B-B438-CF88DEAC9680}"/>
              </a:ext>
            </a:extLst>
          </p:cNvPr>
          <p:cNvSpPr>
            <a:spLocks noGrp="1"/>
          </p:cNvSpPr>
          <p:nvPr>
            <p:ph type="pic" sz="quarter" idx="13"/>
          </p:nvPr>
        </p:nvSpPr>
        <p:spPr/>
        <p:txBody>
          <a:bodyPr/>
          <a:lstStyle/>
          <a:p>
            <a:endParaRPr lang="en-ZA"/>
          </a:p>
        </p:txBody>
      </p:sp>
      <p:sp>
        <p:nvSpPr>
          <p:cNvPr id="17" name="Oval 102">
            <a:extLst>
              <a:ext uri="{FF2B5EF4-FFF2-40B4-BE49-F238E27FC236}">
                <a16:creationId xmlns:a16="http://schemas.microsoft.com/office/drawing/2014/main" id="{94C83152-89F1-CADF-1AA4-BF7F25C1E7DB}"/>
              </a:ext>
            </a:extLst>
          </p:cNvPr>
          <p:cNvSpPr>
            <a:spLocks noChangeArrowheads="1"/>
          </p:cNvSpPr>
          <p:nvPr/>
        </p:nvSpPr>
        <p:spPr bwMode="auto">
          <a:xfrm>
            <a:off x="1385455" y="1597891"/>
            <a:ext cx="3241963" cy="3294850"/>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txBody>
          <a:bodyPr anchor="ct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sz="2800">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algn="ctr" defTabSz="1194876" eaLnBrk="1" hangingPunct="1">
              <a:lnSpc>
                <a:spcPct val="100000"/>
              </a:lnSpc>
              <a:spcBef>
                <a:spcPct val="0"/>
              </a:spcBef>
              <a:buClrTx/>
              <a:buNone/>
              <a:defRPr/>
            </a:pPr>
            <a:endParaRPr lang="en-ZA" altLang="en-US" sz="1307"/>
          </a:p>
        </p:txBody>
      </p:sp>
      <p:pic>
        <p:nvPicPr>
          <p:cNvPr id="18" name="Picture 17">
            <a:extLst>
              <a:ext uri="{FF2B5EF4-FFF2-40B4-BE49-F238E27FC236}">
                <a16:creationId xmlns:a16="http://schemas.microsoft.com/office/drawing/2014/main" id="{61F24750-BD4F-834E-2D5B-E3F92FFAF117}"/>
              </a:ext>
            </a:extLst>
          </p:cNvPr>
          <p:cNvPicPr>
            <a:picLocks noChangeAspect="1"/>
          </p:cNvPicPr>
          <p:nvPr/>
        </p:nvPicPr>
        <p:blipFill>
          <a:blip r:embed="rId3"/>
          <a:stretch>
            <a:fillRect/>
          </a:stretch>
        </p:blipFill>
        <p:spPr>
          <a:xfrm>
            <a:off x="757381" y="3370359"/>
            <a:ext cx="1887292" cy="1886969"/>
          </a:xfrm>
          <a:prstGeom prst="rect">
            <a:avLst/>
          </a:prstGeom>
        </p:spPr>
      </p:pic>
    </p:spTree>
    <p:extLst>
      <p:ext uri="{BB962C8B-B14F-4D97-AF65-F5344CB8AC3E}">
        <p14:creationId xmlns:p14="http://schemas.microsoft.com/office/powerpoint/2010/main" val="9540001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heme/theme1.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2.xml><?xml version="1.0" encoding="utf-8"?>
<a:theme xmlns:a="http://schemas.openxmlformats.org/drawingml/2006/main" name="1_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3.xml><?xml version="1.0" encoding="utf-8"?>
<a:theme xmlns:a="http://schemas.openxmlformats.org/drawingml/2006/main" name="Office Theme">
  <a:themeElements>
    <a:clrScheme name="Eskom Wide">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858705"/>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4.xml><?xml version="1.0" encoding="utf-8"?>
<a:theme xmlns:a="http://schemas.openxmlformats.org/drawingml/2006/main" name="2_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5.xml><?xml version="1.0" encoding="utf-8"?>
<a:theme xmlns:a="http://schemas.openxmlformats.org/drawingml/2006/main" name="2_Office Theme">
  <a:themeElements>
    <a:clrScheme name="Eskom Wide">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858705"/>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6.xml><?xml version="1.0" encoding="utf-8"?>
<a:theme xmlns:a="http://schemas.openxmlformats.org/drawingml/2006/main" name="3_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7.xml><?xml version="1.0" encoding="utf-8"?>
<a:theme xmlns:a="http://schemas.openxmlformats.org/drawingml/2006/main" name="1_Office Theme">
  <a:themeElements>
    <a:clrScheme name="Eskom Wide">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858705"/>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8.xml><?xml version="1.0" encoding="utf-8"?>
<a:theme xmlns:a="http://schemas.openxmlformats.org/drawingml/2006/main" name="4_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86B420AAB892448F6939C15C9D16E4" ma:contentTypeVersion="15" ma:contentTypeDescription="Create a new document." ma:contentTypeScope="" ma:versionID="15e3ec65bc551a8965d0cacb828badba">
  <xsd:schema xmlns:xsd="http://www.w3.org/2001/XMLSchema" xmlns:xs="http://www.w3.org/2001/XMLSchema" xmlns:p="http://schemas.microsoft.com/office/2006/metadata/properties" xmlns:ns3="e4ad80a7-1418-4753-8fee-2ae990ebbd17" xmlns:ns4="a96465ab-779f-47b5-914c-22918478ef36" targetNamespace="http://schemas.microsoft.com/office/2006/metadata/properties" ma:root="true" ma:fieldsID="f67dc8ca97974b0f2cc469f2adc6bc40" ns3:_="" ns4:_="">
    <xsd:import namespace="e4ad80a7-1418-4753-8fee-2ae990ebbd17"/>
    <xsd:import namespace="a96465ab-779f-47b5-914c-22918478ef3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LengthInSeconds" minOccurs="0"/>
                <xsd:element ref="ns4:MediaServiceAutoTags" minOccurs="0"/>
                <xsd:element ref="ns4:_activity" minOccurs="0"/>
                <xsd:element ref="ns4:MediaServiceGenerationTime" minOccurs="0"/>
                <xsd:element ref="ns4:MediaServiceEventHashCode" minOccurs="0"/>
                <xsd:element ref="ns4:MediaServiceOCR" minOccurs="0"/>
                <xsd:element ref="ns4:MediaServiceLocation" minOccurs="0"/>
                <xsd:element ref="ns4:MediaServiceObjectDetectorVersions" minOccurs="0"/>
                <xsd:element ref="ns4: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ad80a7-1418-4753-8fee-2ae990ebbd1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96465ab-779f-47b5-914c-22918478ef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AutoTags" ma:index="15" nillable="true" ma:displayName="Tags" ma:internalName="MediaServiceAutoTags"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ystemTags" ma:index="22" nillable="true" ma:displayName="MediaServiceSystemTags" ma:hidden="true" ma:internalName="MediaServiceSystemTag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e4ad80a7-1418-4753-8fee-2ae990ebbd17">
      <UserInfo>
        <DisplayName>Tsholofelo Thai</DisplayName>
        <AccountId>18</AccountId>
        <AccountType/>
      </UserInfo>
      <UserInfo>
        <DisplayName>Sandile Mokoena</DisplayName>
        <AccountId>9</AccountId>
        <AccountType/>
      </UserInfo>
    </SharedWithUsers>
    <_activity xmlns="a96465ab-779f-47b5-914c-22918478ef3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95D339A-C3CE-4810-8E86-4CD0E5D750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4ad80a7-1418-4753-8fee-2ae990ebbd17"/>
    <ds:schemaRef ds:uri="a96465ab-779f-47b5-914c-22918478ef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90325F2-1199-4A7E-B87D-734C0A3EB286}">
  <ds:schemaRefs>
    <ds:schemaRef ds:uri="http://purl.org/dc/elements/1.1/"/>
    <ds:schemaRef ds:uri="http://www.w3.org/XML/1998/namespace"/>
    <ds:schemaRef ds:uri="a96465ab-779f-47b5-914c-22918478ef36"/>
    <ds:schemaRef ds:uri="http://schemas.microsoft.com/office/2006/documentManagement/types"/>
    <ds:schemaRef ds:uri="http://schemas.microsoft.com/office/infopath/2007/PartnerControls"/>
    <ds:schemaRef ds:uri="http://schemas.openxmlformats.org/package/2006/metadata/core-properties"/>
    <ds:schemaRef ds:uri="e4ad80a7-1418-4753-8fee-2ae990ebbd17"/>
    <ds:schemaRef ds:uri="http://schemas.microsoft.com/office/2006/metadata/properties"/>
    <ds:schemaRef ds:uri="http://purl.org/dc/dcmitype/"/>
    <ds:schemaRef ds:uri="http://purl.org/dc/terms/"/>
  </ds:schemaRefs>
</ds:datastoreItem>
</file>

<file path=customXml/itemProps3.xml><?xml version="1.0" encoding="utf-8"?>
<ds:datastoreItem xmlns:ds="http://schemas.openxmlformats.org/officeDocument/2006/customXml" ds:itemID="{BEA031EA-53D5-474F-8205-0E1513F09603}">
  <ds:schemaRefs>
    <ds:schemaRef ds:uri="http://schemas.microsoft.com/sharepoint/v3/contenttype/forms"/>
  </ds:schemaRefs>
</ds:datastoreItem>
</file>

<file path=docMetadata/LabelInfo.xml><?xml version="1.0" encoding="utf-8"?>
<clbl:labelList xmlns:clbl="http://schemas.microsoft.com/office/2020/mipLabelMetadata">
  <clbl:label id="{93aedbdc-cc67-4652-aa12-d250a876ae79}" enabled="0" method="" siteId="{93aedbdc-cc67-4652-aa12-d250a876ae79}" removed="1"/>
</clbl:labelList>
</file>

<file path=docProps/app.xml><?xml version="1.0" encoding="utf-8"?>
<Properties xmlns="http://schemas.openxmlformats.org/officeDocument/2006/extended-properties" xmlns:vt="http://schemas.openxmlformats.org/officeDocument/2006/docPropsVTypes">
  <Template/>
  <TotalTime>4778</TotalTime>
  <Words>281</Words>
  <Application>Microsoft Office PowerPoint</Application>
  <PresentationFormat>Widescreen</PresentationFormat>
  <Paragraphs>28</Paragraphs>
  <Slides>9</Slides>
  <Notes>0</Notes>
  <HiddenSlides>0</HiddenSlides>
  <MMClips>0</MMClips>
  <ScaleCrop>false</ScaleCrop>
  <HeadingPairs>
    <vt:vector size="8" baseType="variant">
      <vt:variant>
        <vt:lpstr>Fonts Used</vt:lpstr>
      </vt:variant>
      <vt:variant>
        <vt:i4>4</vt:i4>
      </vt:variant>
      <vt:variant>
        <vt:lpstr>Theme</vt:lpstr>
      </vt:variant>
      <vt:variant>
        <vt:i4>8</vt:i4>
      </vt:variant>
      <vt:variant>
        <vt:lpstr>Embedded OLE Servers</vt:lpstr>
      </vt:variant>
      <vt:variant>
        <vt:i4>1</vt:i4>
      </vt:variant>
      <vt:variant>
        <vt:lpstr>Slide Titles</vt:lpstr>
      </vt:variant>
      <vt:variant>
        <vt:i4>9</vt:i4>
      </vt:variant>
    </vt:vector>
  </HeadingPairs>
  <TitlesOfParts>
    <vt:vector size="22" baseType="lpstr">
      <vt:lpstr>Arial</vt:lpstr>
      <vt:lpstr>Calibri</vt:lpstr>
      <vt:lpstr>Courier New</vt:lpstr>
      <vt:lpstr>Wingdings</vt:lpstr>
      <vt:lpstr>Content Slide Master</vt:lpstr>
      <vt:lpstr>1_Content Slide Master</vt:lpstr>
      <vt:lpstr>Office Theme</vt:lpstr>
      <vt:lpstr>2_Content Slide Master</vt:lpstr>
      <vt:lpstr>2_Office Theme</vt:lpstr>
      <vt:lpstr>3_Content Slide Master</vt:lpstr>
      <vt:lpstr>1_Office Theme</vt:lpstr>
      <vt:lpstr>4_Content Slide Master</vt:lpstr>
      <vt:lpstr>think-cell Slide</vt:lpstr>
      <vt:lpstr>APOLLO CONVERTER STATION Technical Background Nitrogen Gas Clarification Meeting</vt:lpstr>
      <vt:lpstr>HVDC COMPONENTS – CONVERTER VALVE</vt:lpstr>
      <vt:lpstr>HVDC COMPONENTS – CONVERTER VALVE</vt:lpstr>
      <vt:lpstr>HVDC COMPONENTS – CONVERTER VALVE</vt:lpstr>
      <vt:lpstr>HVDC COMPONENTS – CONVERTER VALVE</vt:lpstr>
      <vt:lpstr>TECHNICAL REQUIREMENTS</vt:lpstr>
      <vt:lpstr>TECHNICAL REQUIREMENTS</vt:lpstr>
      <vt:lpstr>TECHNICAL REQUIREMENTS</vt:lpstr>
      <vt:lpstr>QUESTIONS ???</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Hanlie Smit</dc:creator>
  <cp:lastModifiedBy>Mbalenhle Chamane</cp:lastModifiedBy>
  <cp:revision>139</cp:revision>
  <dcterms:created xsi:type="dcterms:W3CDTF">2020-01-06T09:48:40Z</dcterms:created>
  <dcterms:modified xsi:type="dcterms:W3CDTF">2025-07-16T09:06:52Z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0x0101006B86B420AAB892448F6939C15C9D16E4</vt:lpwstr>
  </property>
</Properties>
</file>