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7.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94360" r:id="rId6"/>
    <p:sldMasterId id="2147494373" r:id="rId7"/>
    <p:sldMasterId id="2147494378" r:id="rId8"/>
    <p:sldMasterId id="2147494392" r:id="rId9"/>
    <p:sldMasterId id="2147494406" r:id="rId10"/>
    <p:sldMasterId id="2147494419" r:id="rId11"/>
  </p:sldMasterIdLst>
  <p:notesMasterIdLst>
    <p:notesMasterId r:id="rId48"/>
  </p:notesMasterIdLst>
  <p:handoutMasterIdLst>
    <p:handoutMasterId r:id="rId49"/>
  </p:handoutMasterIdLst>
  <p:sldIdLst>
    <p:sldId id="781" r:id="rId12"/>
    <p:sldId id="776" r:id="rId13"/>
    <p:sldId id="777" r:id="rId14"/>
    <p:sldId id="778" r:id="rId15"/>
    <p:sldId id="1178" r:id="rId16"/>
    <p:sldId id="1637155458" r:id="rId17"/>
    <p:sldId id="1177" r:id="rId18"/>
    <p:sldId id="1637155457" r:id="rId19"/>
    <p:sldId id="1637155460" r:id="rId20"/>
    <p:sldId id="314" r:id="rId21"/>
    <p:sldId id="1176" r:id="rId22"/>
    <p:sldId id="794" r:id="rId23"/>
    <p:sldId id="849" r:id="rId24"/>
    <p:sldId id="792" r:id="rId25"/>
    <p:sldId id="782" r:id="rId26"/>
    <p:sldId id="784" r:id="rId27"/>
    <p:sldId id="850" r:id="rId28"/>
    <p:sldId id="783" r:id="rId29"/>
    <p:sldId id="807" r:id="rId30"/>
    <p:sldId id="811" r:id="rId31"/>
    <p:sldId id="857" r:id="rId32"/>
    <p:sldId id="786" r:id="rId33"/>
    <p:sldId id="858" r:id="rId34"/>
    <p:sldId id="790" r:id="rId35"/>
    <p:sldId id="1637155466" r:id="rId36"/>
    <p:sldId id="859" r:id="rId37"/>
    <p:sldId id="818" r:id="rId38"/>
    <p:sldId id="819" r:id="rId39"/>
    <p:sldId id="775" r:id="rId40"/>
    <p:sldId id="860" r:id="rId41"/>
    <p:sldId id="1637155464" r:id="rId42"/>
    <p:sldId id="1637155463" r:id="rId43"/>
    <p:sldId id="746" r:id="rId44"/>
    <p:sldId id="738" r:id="rId45"/>
    <p:sldId id="780" r:id="rId46"/>
    <p:sldId id="793" r:id="rId47"/>
  </p:sldIdLst>
  <p:sldSz cx="12192000" cy="6858000"/>
  <p:notesSz cx="10020300" cy="6888163"/>
  <p:defaultTextStyle>
    <a:defPPr>
      <a:defRPr lang="en-Z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253" userDrawn="1">
          <p15:clr>
            <a:srgbClr val="A4A3A4"/>
          </p15:clr>
        </p15:guide>
        <p15:guide id="2" orient="horz" pos="890" userDrawn="1">
          <p15:clr>
            <a:srgbClr val="A4A3A4"/>
          </p15:clr>
        </p15:guide>
        <p15:guide id="3" orient="horz" pos="3657" userDrawn="1">
          <p15:clr>
            <a:srgbClr val="A4A3A4"/>
          </p15:clr>
        </p15:guide>
        <p15:guide id="4" orient="horz" pos="1752" userDrawn="1">
          <p15:clr>
            <a:srgbClr val="A4A3A4"/>
          </p15:clr>
        </p15:guide>
        <p15:guide id="5" orient="horz" pos="4156" userDrawn="1">
          <p15:clr>
            <a:srgbClr val="A4A3A4"/>
          </p15:clr>
        </p15:guide>
        <p15:guide id="6" orient="horz" pos="3475" userDrawn="1">
          <p15:clr>
            <a:srgbClr val="A4A3A4"/>
          </p15:clr>
        </p15:guide>
        <p15:guide id="7" pos="7408" userDrawn="1">
          <p15:clr>
            <a:srgbClr val="A4A3A4"/>
          </p15:clr>
        </p15:guide>
        <p15:guide id="8" pos="7227" userDrawn="1">
          <p15:clr>
            <a:srgbClr val="A4A3A4"/>
          </p15:clr>
        </p15:guide>
        <p15:guide id="9" pos="453" userDrawn="1">
          <p15:clr>
            <a:srgbClr val="A4A3A4"/>
          </p15:clr>
        </p15:guide>
        <p15:guide id="10" pos="756" userDrawn="1">
          <p15:clr>
            <a:srgbClr val="A4A3A4"/>
          </p15:clr>
        </p15:guide>
        <p15:guide id="11" pos="547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ith Burn" initials="FB" lastIdx="6" clrIdx="0">
    <p:extLst>
      <p:ext uri="{19B8F6BF-5375-455C-9EA6-DF929625EA0E}">
        <p15:presenceInfo xmlns:p15="http://schemas.microsoft.com/office/powerpoint/2012/main" userId="S::BurnFS@eskom.co.za::0774e9c9-7ec4-4c38-ad16-ea2f6ac1ea5f" providerId="AD"/>
      </p:ext>
    </p:extLst>
  </p:cmAuthor>
  <p:cmAuthor id="2" name="Anthenia Phuku" initials="AP" lastIdx="1" clrIdx="1">
    <p:extLst>
      <p:ext uri="{19B8F6BF-5375-455C-9EA6-DF929625EA0E}">
        <p15:presenceInfo xmlns:p15="http://schemas.microsoft.com/office/powerpoint/2012/main" userId="S::PhukuA@eskom.co.za::b61d5ed7-2b6f-4c46-a8c4-db9b84d978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001"/>
    <a:srgbClr val="01B0F0"/>
    <a:srgbClr val="6699FF"/>
    <a:srgbClr val="FF0000"/>
    <a:srgbClr val="C97A00"/>
    <a:srgbClr val="A86400"/>
    <a:srgbClr val="F1FEDE"/>
    <a:srgbClr val="83725B"/>
    <a:srgbClr val="00389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48" autoAdjust="0"/>
    <p:restoredTop sz="82835" autoAdjust="0"/>
  </p:normalViewPr>
  <p:slideViewPr>
    <p:cSldViewPr snapToObjects="1">
      <p:cViewPr varScale="1">
        <p:scale>
          <a:sx n="70" d="100"/>
          <a:sy n="70" d="100"/>
        </p:scale>
        <p:origin x="972" y="72"/>
      </p:cViewPr>
      <p:guideLst>
        <p:guide orient="horz" pos="1253"/>
        <p:guide orient="horz" pos="890"/>
        <p:guide orient="horz" pos="3657"/>
        <p:guide orient="horz" pos="1752"/>
        <p:guide orient="horz" pos="4156"/>
        <p:guide orient="horz" pos="3475"/>
        <p:guide pos="7408"/>
        <p:guide pos="7227"/>
        <p:guide pos="453"/>
        <p:guide pos="756"/>
        <p:guide pos="5473"/>
      </p:guideLst>
    </p:cSldViewPr>
  </p:slideViewPr>
  <p:notesTextViewPr>
    <p:cViewPr>
      <p:scale>
        <a:sx n="3" d="2"/>
        <a:sy n="3" d="2"/>
      </p:scale>
      <p:origin x="0" y="0"/>
    </p:cViewPr>
  </p:notesTextViewPr>
  <p:sorterViewPr>
    <p:cViewPr>
      <p:scale>
        <a:sx n="97" d="100"/>
        <a:sy n="97" d="100"/>
      </p:scale>
      <p:origin x="0" y="0"/>
    </p:cViewPr>
  </p:sorterViewPr>
  <p:notesViewPr>
    <p:cSldViewPr snapToObjects="1">
      <p:cViewPr varScale="1">
        <p:scale>
          <a:sx n="85" d="100"/>
          <a:sy n="85" d="100"/>
        </p:scale>
        <p:origin x="13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commentAuthors" Target="commen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Master" Target="slideMasters/slideMaster6.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notesMaster" Target="notesMasters/notesMaster1.xml"/><Relationship Id="rId8" Type="http://schemas.openxmlformats.org/officeDocument/2006/relationships/slideMaster" Target="slideMasters/slideMaster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730229-D0A0-40AB-878E-D65F2BA0B254}" type="doc">
      <dgm:prSet loTypeId="urn:microsoft.com/office/officeart/2005/8/layout/chevron1" loCatId="process" qsTypeId="urn:microsoft.com/office/officeart/2005/8/quickstyle/simple1" qsCatId="simple" csTypeId="urn:microsoft.com/office/officeart/2005/8/colors/accent1_2" csCatId="accent1" phldr="1"/>
      <dgm:spPr/>
    </dgm:pt>
    <dgm:pt modelId="{E9C62D31-FAA2-46FD-931B-AB5DE0F2F4D9}">
      <dgm:prSet phldrT="[Text]" custT="1"/>
      <dgm:spPr>
        <a:solidFill>
          <a:schemeClr val="bg1"/>
        </a:solidFill>
        <a:ln>
          <a:solidFill>
            <a:srgbClr val="003896"/>
          </a:solidFill>
        </a:ln>
      </dgm:spPr>
      <dgm:t>
        <a:bodyPr/>
        <a:lstStyle/>
        <a:p>
          <a:r>
            <a:rPr lang="en-US" sz="900" dirty="0">
              <a:solidFill>
                <a:schemeClr val="tx1"/>
              </a:solidFill>
            </a:rPr>
            <a:t>Integrated Demand Planning and Forecasting</a:t>
          </a:r>
          <a:endParaRPr lang="en-ZA" sz="900" dirty="0">
            <a:solidFill>
              <a:schemeClr val="tx1"/>
            </a:solidFill>
          </a:endParaRPr>
        </a:p>
      </dgm:t>
    </dgm:pt>
    <dgm:pt modelId="{0D34CFD0-48E1-4938-8B45-55E4680D7018}" type="parTrans" cxnId="{D95BDC18-008D-4066-A147-2C2CDBE4D3DE}">
      <dgm:prSet/>
      <dgm:spPr/>
      <dgm:t>
        <a:bodyPr/>
        <a:lstStyle/>
        <a:p>
          <a:endParaRPr lang="en-ZA"/>
        </a:p>
      </dgm:t>
    </dgm:pt>
    <dgm:pt modelId="{D82B4AB8-27A2-4380-894C-EDEB66AD6F1C}" type="sibTrans" cxnId="{D95BDC18-008D-4066-A147-2C2CDBE4D3DE}">
      <dgm:prSet/>
      <dgm:spPr/>
      <dgm:t>
        <a:bodyPr/>
        <a:lstStyle/>
        <a:p>
          <a:endParaRPr lang="en-ZA"/>
        </a:p>
      </dgm:t>
    </dgm:pt>
    <dgm:pt modelId="{582A0F62-C9F3-4CE9-9F3D-6889ADFBA83F}">
      <dgm:prSet phldrT="[Text]" custT="1"/>
      <dgm:spPr>
        <a:solidFill>
          <a:srgbClr val="FFFFFF"/>
        </a:soli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Supplier Development and Localisation</a:t>
          </a:r>
          <a:endParaRPr lang="en-ZA" sz="900" kern="1200" dirty="0">
            <a:solidFill>
              <a:srgbClr val="003896"/>
            </a:solidFill>
            <a:latin typeface="Arial"/>
            <a:ea typeface="+mn-ea"/>
            <a:cs typeface="Arial"/>
          </a:endParaRPr>
        </a:p>
      </dgm:t>
    </dgm:pt>
    <dgm:pt modelId="{85C4F57F-C20E-4B72-84F4-A7BAB057A63E}" type="parTrans" cxnId="{B311B886-0B0E-410A-8932-5499A685D085}">
      <dgm:prSet/>
      <dgm:spPr/>
      <dgm:t>
        <a:bodyPr/>
        <a:lstStyle/>
        <a:p>
          <a:endParaRPr lang="en-ZA"/>
        </a:p>
      </dgm:t>
    </dgm:pt>
    <dgm:pt modelId="{32DCFD2F-4B62-44B7-87C7-912028304632}" type="sibTrans" cxnId="{B311B886-0B0E-410A-8932-5499A685D085}">
      <dgm:prSet/>
      <dgm:spPr/>
      <dgm:t>
        <a:bodyPr/>
        <a:lstStyle/>
        <a:p>
          <a:endParaRPr lang="en-ZA"/>
        </a:p>
      </dgm:t>
    </dgm:pt>
    <dgm:pt modelId="{2C9C2E5C-B08F-4314-BE9C-0DA9DAAB800C}">
      <dgm:prSet phldrT="[Text]" custT="1"/>
      <dgm:spPr>
        <a:gradFill flip="none" rotWithShape="1">
          <a:gsLst>
            <a:gs pos="13000">
              <a:srgbClr val="FFFFFF"/>
            </a:gs>
            <a:gs pos="100000">
              <a:srgbClr val="003896">
                <a:lumMod val="60000"/>
                <a:lumOff val="40000"/>
              </a:srgbClr>
            </a:gs>
          </a:gsLst>
          <a:lin ang="16200000" scaled="1"/>
          <a:tileRect/>
        </a:gra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Contract Administration</a:t>
          </a:r>
          <a:endParaRPr lang="en-ZA" sz="900" kern="1200" dirty="0">
            <a:solidFill>
              <a:srgbClr val="FFFFFF"/>
            </a:solidFill>
            <a:latin typeface="Arial"/>
            <a:ea typeface="+mn-ea"/>
            <a:cs typeface="Arial"/>
          </a:endParaRPr>
        </a:p>
      </dgm:t>
    </dgm:pt>
    <dgm:pt modelId="{84B60B3B-C8F4-4FC1-AE7C-76C9E4CE0A3B}" type="parTrans" cxnId="{C391CE8D-2637-4086-AE28-CA5C8A102981}">
      <dgm:prSet/>
      <dgm:spPr/>
      <dgm:t>
        <a:bodyPr/>
        <a:lstStyle/>
        <a:p>
          <a:endParaRPr lang="en-ZA"/>
        </a:p>
      </dgm:t>
    </dgm:pt>
    <dgm:pt modelId="{0502CEC5-F6DD-435C-964B-C1C21E339314}" type="sibTrans" cxnId="{C391CE8D-2637-4086-AE28-CA5C8A102981}">
      <dgm:prSet/>
      <dgm:spPr/>
      <dgm:t>
        <a:bodyPr/>
        <a:lstStyle/>
        <a:p>
          <a:endParaRPr lang="en-ZA"/>
        </a:p>
      </dgm:t>
    </dgm:pt>
    <dgm:pt modelId="{674C7AE8-8946-4E6D-B850-701ACA5B84CE}">
      <dgm:prSet custT="1"/>
      <dgm:spPr>
        <a:gradFill flip="none" rotWithShape="1">
          <a:gsLst>
            <a:gs pos="13000">
              <a:schemeClr val="bg1"/>
            </a:gs>
            <a:gs pos="100000">
              <a:schemeClr val="accent1">
                <a:lumMod val="60000"/>
                <a:lumOff val="40000"/>
              </a:schemeClr>
            </a:gs>
          </a:gsLst>
          <a:lin ang="16200000" scaled="1"/>
          <a:tileRect/>
        </a:gradFill>
        <a:ln>
          <a:solidFill>
            <a:srgbClr val="003896"/>
          </a:solidFill>
        </a:ln>
      </dgm:spPr>
      <dgm:t>
        <a:bodyPr/>
        <a:lstStyle/>
        <a:p>
          <a:r>
            <a:rPr lang="en-US" sz="900" dirty="0"/>
            <a:t>Procurement Management</a:t>
          </a:r>
          <a:endParaRPr lang="en-ZA" sz="900" dirty="0"/>
        </a:p>
      </dgm:t>
    </dgm:pt>
    <dgm:pt modelId="{7892AD24-1DD5-4DAF-BD47-E1CA3832AF55}" type="parTrans" cxnId="{DEB27253-81F9-4E1A-A7A9-8275FDD28969}">
      <dgm:prSet/>
      <dgm:spPr/>
      <dgm:t>
        <a:bodyPr/>
        <a:lstStyle/>
        <a:p>
          <a:endParaRPr lang="en-ZA"/>
        </a:p>
      </dgm:t>
    </dgm:pt>
    <dgm:pt modelId="{AF9DEA87-B101-4FA0-9BC5-9F5B67AF386A}" type="sibTrans" cxnId="{DEB27253-81F9-4E1A-A7A9-8275FDD28969}">
      <dgm:prSet/>
      <dgm:spPr/>
      <dgm:t>
        <a:bodyPr/>
        <a:lstStyle/>
        <a:p>
          <a:endParaRPr lang="en-ZA"/>
        </a:p>
      </dgm:t>
    </dgm:pt>
    <dgm:pt modelId="{56869A71-0D7B-4371-98AE-C5A0E4E9D98E}">
      <dgm:prSet custT="1"/>
      <dgm:spPr>
        <a:solidFill>
          <a:srgbClr val="FFFFFF"/>
        </a:soli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Shipping, Warehouse and Haulage Management</a:t>
          </a:r>
          <a:endParaRPr lang="en-ZA" sz="900" kern="1200" dirty="0">
            <a:solidFill>
              <a:srgbClr val="003896"/>
            </a:solidFill>
            <a:latin typeface="Arial"/>
            <a:ea typeface="+mn-ea"/>
            <a:cs typeface="Arial"/>
          </a:endParaRPr>
        </a:p>
      </dgm:t>
    </dgm:pt>
    <dgm:pt modelId="{B9D3705A-97A9-4B75-A347-8C028DB0D9A6}" type="parTrans" cxnId="{86ADF782-6FB4-4402-8BDC-41EB80BA5066}">
      <dgm:prSet/>
      <dgm:spPr/>
      <dgm:t>
        <a:bodyPr/>
        <a:lstStyle/>
        <a:p>
          <a:endParaRPr lang="en-ZA"/>
        </a:p>
      </dgm:t>
    </dgm:pt>
    <dgm:pt modelId="{CF18CEAA-4A76-45AE-BE88-2D901988D4CF}" type="sibTrans" cxnId="{86ADF782-6FB4-4402-8BDC-41EB80BA5066}">
      <dgm:prSet/>
      <dgm:spPr/>
      <dgm:t>
        <a:bodyPr/>
        <a:lstStyle/>
        <a:p>
          <a:endParaRPr lang="en-ZA"/>
        </a:p>
      </dgm:t>
    </dgm:pt>
    <dgm:pt modelId="{9E8463BA-F357-4222-A2FE-CE9FB4331585}">
      <dgm:prSet custT="1"/>
      <dgm:spPr>
        <a:gradFill flip="none" rotWithShape="1">
          <a:gsLst>
            <a:gs pos="13000">
              <a:srgbClr val="FFFFFF"/>
            </a:gs>
            <a:gs pos="100000">
              <a:srgbClr val="003896">
                <a:lumMod val="60000"/>
                <a:lumOff val="40000"/>
              </a:srgbClr>
            </a:gs>
          </a:gsLst>
          <a:lin ang="16200000" scaled="1"/>
          <a:tileRect/>
        </a:gra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Investment Recovery Management</a:t>
          </a:r>
          <a:endParaRPr lang="en-ZA" sz="900" kern="1200" dirty="0">
            <a:solidFill>
              <a:srgbClr val="FFFFFF"/>
            </a:solidFill>
            <a:latin typeface="Arial"/>
            <a:ea typeface="+mn-ea"/>
            <a:cs typeface="Arial"/>
          </a:endParaRPr>
        </a:p>
      </dgm:t>
    </dgm:pt>
    <dgm:pt modelId="{ACC59307-0E97-4929-AA43-226F9AE810FD}" type="parTrans" cxnId="{C18DFC98-DDDC-47EC-B51E-A632DB08DA8B}">
      <dgm:prSet/>
      <dgm:spPr/>
      <dgm:t>
        <a:bodyPr/>
        <a:lstStyle/>
        <a:p>
          <a:endParaRPr lang="en-ZA"/>
        </a:p>
      </dgm:t>
    </dgm:pt>
    <dgm:pt modelId="{C1B93419-5CBE-4B65-88C0-9C50409BF544}" type="sibTrans" cxnId="{C18DFC98-DDDC-47EC-B51E-A632DB08DA8B}">
      <dgm:prSet/>
      <dgm:spPr/>
      <dgm:t>
        <a:bodyPr/>
        <a:lstStyle/>
        <a:p>
          <a:endParaRPr lang="en-ZA"/>
        </a:p>
      </dgm:t>
    </dgm:pt>
    <dgm:pt modelId="{CE30FB36-DDD9-4DCB-AA73-BE48BD791D80}" type="pres">
      <dgm:prSet presAssocID="{BB730229-D0A0-40AB-878E-D65F2BA0B254}" presName="Name0" presStyleCnt="0">
        <dgm:presLayoutVars>
          <dgm:dir/>
          <dgm:animLvl val="lvl"/>
          <dgm:resizeHandles val="exact"/>
        </dgm:presLayoutVars>
      </dgm:prSet>
      <dgm:spPr/>
    </dgm:pt>
    <dgm:pt modelId="{6A3D912F-0D17-4A50-8120-7B7BE0C57FAE}" type="pres">
      <dgm:prSet presAssocID="{E9C62D31-FAA2-46FD-931B-AB5DE0F2F4D9}" presName="parTxOnly" presStyleLbl="node1" presStyleIdx="0" presStyleCnt="6">
        <dgm:presLayoutVars>
          <dgm:chMax val="0"/>
          <dgm:chPref val="0"/>
          <dgm:bulletEnabled val="1"/>
        </dgm:presLayoutVars>
      </dgm:prSet>
      <dgm:spPr/>
    </dgm:pt>
    <dgm:pt modelId="{64E0F7DB-0ECD-4CF4-BD56-12691B793920}" type="pres">
      <dgm:prSet presAssocID="{D82B4AB8-27A2-4380-894C-EDEB66AD6F1C}" presName="parTxOnlySpace" presStyleCnt="0"/>
      <dgm:spPr/>
    </dgm:pt>
    <dgm:pt modelId="{40AD21D2-50C1-4E9C-B3B7-6F83DE625F2E}" type="pres">
      <dgm:prSet presAssocID="{582A0F62-C9F3-4CE9-9F3D-6889ADFBA83F}" presName="parTxOnly" presStyleLbl="node1" presStyleIdx="1" presStyleCnt="6">
        <dgm:presLayoutVars>
          <dgm:chMax val="0"/>
          <dgm:chPref val="0"/>
          <dgm:bulletEnabled val="1"/>
        </dgm:presLayoutVars>
      </dgm:prSet>
      <dgm:spPr>
        <a:xfrm>
          <a:off x="1771017" y="1502339"/>
          <a:ext cx="1961936" cy="784774"/>
        </a:xfrm>
        <a:prstGeom prst="chevron">
          <a:avLst/>
        </a:prstGeom>
      </dgm:spPr>
    </dgm:pt>
    <dgm:pt modelId="{C7E60E08-E29A-4910-B3F0-1BA09CCC4DC4}" type="pres">
      <dgm:prSet presAssocID="{32DCFD2F-4B62-44B7-87C7-912028304632}" presName="parTxOnlySpace" presStyleCnt="0"/>
      <dgm:spPr/>
    </dgm:pt>
    <dgm:pt modelId="{7847E5B0-29A2-4016-A638-20EC79F29C2B}" type="pres">
      <dgm:prSet presAssocID="{2C9C2E5C-B08F-4314-BE9C-0DA9DAAB800C}" presName="parTxOnly" presStyleLbl="node1" presStyleIdx="2" presStyleCnt="6">
        <dgm:presLayoutVars>
          <dgm:chMax val="0"/>
          <dgm:chPref val="0"/>
          <dgm:bulletEnabled val="1"/>
        </dgm:presLayoutVars>
      </dgm:prSet>
      <dgm:spPr>
        <a:xfrm>
          <a:off x="3536760" y="1502339"/>
          <a:ext cx="1961936" cy="784774"/>
        </a:xfrm>
        <a:prstGeom prst="chevron">
          <a:avLst/>
        </a:prstGeom>
      </dgm:spPr>
    </dgm:pt>
    <dgm:pt modelId="{A9A3339C-F8B0-4EBA-BAB1-C5BB306F8BF3}" type="pres">
      <dgm:prSet presAssocID="{0502CEC5-F6DD-435C-964B-C1C21E339314}" presName="parTxOnlySpace" presStyleCnt="0"/>
      <dgm:spPr/>
    </dgm:pt>
    <dgm:pt modelId="{7FB14E09-5B9C-4AD6-AB74-18B5E031C50E}" type="pres">
      <dgm:prSet presAssocID="{674C7AE8-8946-4E6D-B850-701ACA5B84CE}" presName="parTxOnly" presStyleLbl="node1" presStyleIdx="3" presStyleCnt="6">
        <dgm:presLayoutVars>
          <dgm:chMax val="0"/>
          <dgm:chPref val="0"/>
          <dgm:bulletEnabled val="1"/>
        </dgm:presLayoutVars>
      </dgm:prSet>
      <dgm:spPr/>
    </dgm:pt>
    <dgm:pt modelId="{E220A629-27BB-48CA-8BEF-49B3F6F654ED}" type="pres">
      <dgm:prSet presAssocID="{AF9DEA87-B101-4FA0-9BC5-9F5B67AF386A}" presName="parTxOnlySpace" presStyleCnt="0"/>
      <dgm:spPr/>
    </dgm:pt>
    <dgm:pt modelId="{BD787B76-8168-48D9-8FFA-56F18B503B58}" type="pres">
      <dgm:prSet presAssocID="{56869A71-0D7B-4371-98AE-C5A0E4E9D98E}" presName="parTxOnly" presStyleLbl="node1" presStyleIdx="4" presStyleCnt="6">
        <dgm:presLayoutVars>
          <dgm:chMax val="0"/>
          <dgm:chPref val="0"/>
          <dgm:bulletEnabled val="1"/>
        </dgm:presLayoutVars>
      </dgm:prSet>
      <dgm:spPr>
        <a:xfrm>
          <a:off x="7068246" y="1502339"/>
          <a:ext cx="1961936" cy="784774"/>
        </a:xfrm>
        <a:prstGeom prst="chevron">
          <a:avLst/>
        </a:prstGeom>
      </dgm:spPr>
    </dgm:pt>
    <dgm:pt modelId="{21820C9F-0C38-454D-9B85-D21E5256581B}" type="pres">
      <dgm:prSet presAssocID="{CF18CEAA-4A76-45AE-BE88-2D901988D4CF}" presName="parTxOnlySpace" presStyleCnt="0"/>
      <dgm:spPr/>
    </dgm:pt>
    <dgm:pt modelId="{13B2FDA2-BDE4-4894-880A-15708C5353C6}" type="pres">
      <dgm:prSet presAssocID="{9E8463BA-F357-4222-A2FE-CE9FB4331585}" presName="parTxOnly" presStyleLbl="node1" presStyleIdx="5" presStyleCnt="6">
        <dgm:presLayoutVars>
          <dgm:chMax val="0"/>
          <dgm:chPref val="0"/>
          <dgm:bulletEnabled val="1"/>
        </dgm:presLayoutVars>
      </dgm:prSet>
      <dgm:spPr>
        <a:xfrm>
          <a:off x="8833989" y="1502339"/>
          <a:ext cx="1961936" cy="784774"/>
        </a:xfrm>
        <a:prstGeom prst="chevron">
          <a:avLst/>
        </a:prstGeom>
      </dgm:spPr>
    </dgm:pt>
  </dgm:ptLst>
  <dgm:cxnLst>
    <dgm:cxn modelId="{7F291B14-8120-40E3-B32B-307CEA5F636A}" type="presOf" srcId="{BB730229-D0A0-40AB-878E-D65F2BA0B254}" destId="{CE30FB36-DDD9-4DCB-AA73-BE48BD791D80}" srcOrd="0" destOrd="0" presId="urn:microsoft.com/office/officeart/2005/8/layout/chevron1"/>
    <dgm:cxn modelId="{D95BDC18-008D-4066-A147-2C2CDBE4D3DE}" srcId="{BB730229-D0A0-40AB-878E-D65F2BA0B254}" destId="{E9C62D31-FAA2-46FD-931B-AB5DE0F2F4D9}" srcOrd="0" destOrd="0" parTransId="{0D34CFD0-48E1-4938-8B45-55E4680D7018}" sibTransId="{D82B4AB8-27A2-4380-894C-EDEB66AD6F1C}"/>
    <dgm:cxn modelId="{BBBFE025-B6DC-4CF2-A7A9-4E2C7F8E545B}" type="presOf" srcId="{582A0F62-C9F3-4CE9-9F3D-6889ADFBA83F}" destId="{40AD21D2-50C1-4E9C-B3B7-6F83DE625F2E}" srcOrd="0" destOrd="0" presId="urn:microsoft.com/office/officeart/2005/8/layout/chevron1"/>
    <dgm:cxn modelId="{652CDB5D-67AF-41F6-9566-BEE3FBE60799}" type="presOf" srcId="{9E8463BA-F357-4222-A2FE-CE9FB4331585}" destId="{13B2FDA2-BDE4-4894-880A-15708C5353C6}" srcOrd="0" destOrd="0" presId="urn:microsoft.com/office/officeart/2005/8/layout/chevron1"/>
    <dgm:cxn modelId="{DEB27253-81F9-4E1A-A7A9-8275FDD28969}" srcId="{BB730229-D0A0-40AB-878E-D65F2BA0B254}" destId="{674C7AE8-8946-4E6D-B850-701ACA5B84CE}" srcOrd="3" destOrd="0" parTransId="{7892AD24-1DD5-4DAF-BD47-E1CA3832AF55}" sibTransId="{AF9DEA87-B101-4FA0-9BC5-9F5B67AF386A}"/>
    <dgm:cxn modelId="{D9919377-CA93-408A-B6A5-20787EA67F30}" type="presOf" srcId="{56869A71-0D7B-4371-98AE-C5A0E4E9D98E}" destId="{BD787B76-8168-48D9-8FFA-56F18B503B58}" srcOrd="0" destOrd="0" presId="urn:microsoft.com/office/officeart/2005/8/layout/chevron1"/>
    <dgm:cxn modelId="{90A97382-227E-42CF-9AC5-16E3495A31B4}" type="presOf" srcId="{674C7AE8-8946-4E6D-B850-701ACA5B84CE}" destId="{7FB14E09-5B9C-4AD6-AB74-18B5E031C50E}" srcOrd="0" destOrd="0" presId="urn:microsoft.com/office/officeart/2005/8/layout/chevron1"/>
    <dgm:cxn modelId="{86ADF782-6FB4-4402-8BDC-41EB80BA5066}" srcId="{BB730229-D0A0-40AB-878E-D65F2BA0B254}" destId="{56869A71-0D7B-4371-98AE-C5A0E4E9D98E}" srcOrd="4" destOrd="0" parTransId="{B9D3705A-97A9-4B75-A347-8C028DB0D9A6}" sibTransId="{CF18CEAA-4A76-45AE-BE88-2D901988D4CF}"/>
    <dgm:cxn modelId="{B311B886-0B0E-410A-8932-5499A685D085}" srcId="{BB730229-D0A0-40AB-878E-D65F2BA0B254}" destId="{582A0F62-C9F3-4CE9-9F3D-6889ADFBA83F}" srcOrd="1" destOrd="0" parTransId="{85C4F57F-C20E-4B72-84F4-A7BAB057A63E}" sibTransId="{32DCFD2F-4B62-44B7-87C7-912028304632}"/>
    <dgm:cxn modelId="{C391CE8D-2637-4086-AE28-CA5C8A102981}" srcId="{BB730229-D0A0-40AB-878E-D65F2BA0B254}" destId="{2C9C2E5C-B08F-4314-BE9C-0DA9DAAB800C}" srcOrd="2" destOrd="0" parTransId="{84B60B3B-C8F4-4FC1-AE7C-76C9E4CE0A3B}" sibTransId="{0502CEC5-F6DD-435C-964B-C1C21E339314}"/>
    <dgm:cxn modelId="{C18DFC98-DDDC-47EC-B51E-A632DB08DA8B}" srcId="{BB730229-D0A0-40AB-878E-D65F2BA0B254}" destId="{9E8463BA-F357-4222-A2FE-CE9FB4331585}" srcOrd="5" destOrd="0" parTransId="{ACC59307-0E97-4929-AA43-226F9AE810FD}" sibTransId="{C1B93419-5CBE-4B65-88C0-9C50409BF544}"/>
    <dgm:cxn modelId="{EA760DA7-0ABB-4CFE-974D-18E042B1BFF4}" type="presOf" srcId="{2C9C2E5C-B08F-4314-BE9C-0DA9DAAB800C}" destId="{7847E5B0-29A2-4016-A638-20EC79F29C2B}" srcOrd="0" destOrd="0" presId="urn:microsoft.com/office/officeart/2005/8/layout/chevron1"/>
    <dgm:cxn modelId="{A904FAB1-BF87-49D5-9FAD-A19CF377C7A4}" type="presOf" srcId="{E9C62D31-FAA2-46FD-931B-AB5DE0F2F4D9}" destId="{6A3D912F-0D17-4A50-8120-7B7BE0C57FAE}" srcOrd="0" destOrd="0" presId="urn:microsoft.com/office/officeart/2005/8/layout/chevron1"/>
    <dgm:cxn modelId="{92BD8536-CB19-45FA-94C9-4848AF7546FB}" type="presParOf" srcId="{CE30FB36-DDD9-4DCB-AA73-BE48BD791D80}" destId="{6A3D912F-0D17-4A50-8120-7B7BE0C57FAE}" srcOrd="0" destOrd="0" presId="urn:microsoft.com/office/officeart/2005/8/layout/chevron1"/>
    <dgm:cxn modelId="{A1BA32D5-A91E-45CF-8D99-4BC715F83367}" type="presParOf" srcId="{CE30FB36-DDD9-4DCB-AA73-BE48BD791D80}" destId="{64E0F7DB-0ECD-4CF4-BD56-12691B793920}" srcOrd="1" destOrd="0" presId="urn:microsoft.com/office/officeart/2005/8/layout/chevron1"/>
    <dgm:cxn modelId="{AF450AC2-B859-4E47-B15F-2D1D68182D9A}" type="presParOf" srcId="{CE30FB36-DDD9-4DCB-AA73-BE48BD791D80}" destId="{40AD21D2-50C1-4E9C-B3B7-6F83DE625F2E}" srcOrd="2" destOrd="0" presId="urn:microsoft.com/office/officeart/2005/8/layout/chevron1"/>
    <dgm:cxn modelId="{33A0EC5F-7529-4CA5-BD46-91065DE41C78}" type="presParOf" srcId="{CE30FB36-DDD9-4DCB-AA73-BE48BD791D80}" destId="{C7E60E08-E29A-4910-B3F0-1BA09CCC4DC4}" srcOrd="3" destOrd="0" presId="urn:microsoft.com/office/officeart/2005/8/layout/chevron1"/>
    <dgm:cxn modelId="{A9CB95B3-E6EE-4EAA-B4D5-31228DEE986B}" type="presParOf" srcId="{CE30FB36-DDD9-4DCB-AA73-BE48BD791D80}" destId="{7847E5B0-29A2-4016-A638-20EC79F29C2B}" srcOrd="4" destOrd="0" presId="urn:microsoft.com/office/officeart/2005/8/layout/chevron1"/>
    <dgm:cxn modelId="{371CF59B-AC60-487E-BC94-01C85F5C9DAC}" type="presParOf" srcId="{CE30FB36-DDD9-4DCB-AA73-BE48BD791D80}" destId="{A9A3339C-F8B0-4EBA-BAB1-C5BB306F8BF3}" srcOrd="5" destOrd="0" presId="urn:microsoft.com/office/officeart/2005/8/layout/chevron1"/>
    <dgm:cxn modelId="{1A8A8AA0-FCE0-44F0-AF20-953781A5622B}" type="presParOf" srcId="{CE30FB36-DDD9-4DCB-AA73-BE48BD791D80}" destId="{7FB14E09-5B9C-4AD6-AB74-18B5E031C50E}" srcOrd="6" destOrd="0" presId="urn:microsoft.com/office/officeart/2005/8/layout/chevron1"/>
    <dgm:cxn modelId="{745945A4-008F-4A92-A60E-6A9ED4DA2072}" type="presParOf" srcId="{CE30FB36-DDD9-4DCB-AA73-BE48BD791D80}" destId="{E220A629-27BB-48CA-8BEF-49B3F6F654ED}" srcOrd="7" destOrd="0" presId="urn:microsoft.com/office/officeart/2005/8/layout/chevron1"/>
    <dgm:cxn modelId="{2D67776A-3187-45FE-8AAA-335DE3FEECC1}" type="presParOf" srcId="{CE30FB36-DDD9-4DCB-AA73-BE48BD791D80}" destId="{BD787B76-8168-48D9-8FFA-56F18B503B58}" srcOrd="8" destOrd="0" presId="urn:microsoft.com/office/officeart/2005/8/layout/chevron1"/>
    <dgm:cxn modelId="{D03AA4DF-692F-43C6-92E1-90ED6FBB4E2B}" type="presParOf" srcId="{CE30FB36-DDD9-4DCB-AA73-BE48BD791D80}" destId="{21820C9F-0C38-454D-9B85-D21E5256581B}" srcOrd="9" destOrd="0" presId="urn:microsoft.com/office/officeart/2005/8/layout/chevron1"/>
    <dgm:cxn modelId="{E061255C-F9E3-4CAD-89D1-277CFE92612C}" type="presParOf" srcId="{CE30FB36-DDD9-4DCB-AA73-BE48BD791D80}" destId="{13B2FDA2-BDE4-4894-880A-15708C5353C6}"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730229-D0A0-40AB-878E-D65F2BA0B254}" type="doc">
      <dgm:prSet loTypeId="urn:microsoft.com/office/officeart/2005/8/layout/chevron1" loCatId="process" qsTypeId="urn:microsoft.com/office/officeart/2005/8/quickstyle/simple1" qsCatId="simple" csTypeId="urn:microsoft.com/office/officeart/2005/8/colors/accent1_2" csCatId="accent1" phldr="1"/>
      <dgm:spPr/>
    </dgm:pt>
    <dgm:pt modelId="{E9C62D31-FAA2-46FD-931B-AB5DE0F2F4D9}">
      <dgm:prSet phldrT="[Text]" custT="1"/>
      <dgm:spPr>
        <a:solidFill>
          <a:srgbClr val="00B0F0"/>
        </a:solidFill>
        <a:ln>
          <a:solidFill>
            <a:srgbClr val="003896"/>
          </a:solidFill>
        </a:ln>
      </dgm:spPr>
      <dgm:t>
        <a:bodyPr/>
        <a:lstStyle/>
        <a:p>
          <a:r>
            <a:rPr lang="en-US" sz="900" dirty="0">
              <a:solidFill>
                <a:schemeClr val="tx1"/>
              </a:solidFill>
            </a:rPr>
            <a:t>Integrated Demand Planning and Forecasting</a:t>
          </a:r>
          <a:endParaRPr lang="en-ZA" sz="900" dirty="0">
            <a:solidFill>
              <a:schemeClr val="tx1"/>
            </a:solidFill>
          </a:endParaRPr>
        </a:p>
      </dgm:t>
    </dgm:pt>
    <dgm:pt modelId="{0D34CFD0-48E1-4938-8B45-55E4680D7018}" type="parTrans" cxnId="{D95BDC18-008D-4066-A147-2C2CDBE4D3DE}">
      <dgm:prSet/>
      <dgm:spPr/>
      <dgm:t>
        <a:bodyPr/>
        <a:lstStyle/>
        <a:p>
          <a:endParaRPr lang="en-ZA"/>
        </a:p>
      </dgm:t>
    </dgm:pt>
    <dgm:pt modelId="{D82B4AB8-27A2-4380-894C-EDEB66AD6F1C}" type="sibTrans" cxnId="{D95BDC18-008D-4066-A147-2C2CDBE4D3DE}">
      <dgm:prSet/>
      <dgm:spPr/>
      <dgm:t>
        <a:bodyPr/>
        <a:lstStyle/>
        <a:p>
          <a:endParaRPr lang="en-ZA"/>
        </a:p>
      </dgm:t>
    </dgm:pt>
    <dgm:pt modelId="{582A0F62-C9F3-4CE9-9F3D-6889ADFBA83F}">
      <dgm:prSet phldrT="[Text]" custT="1"/>
      <dgm:spPr>
        <a:solidFill>
          <a:srgbClr val="00B050"/>
        </a:soli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Supplier Development and Localisation</a:t>
          </a:r>
          <a:endParaRPr lang="en-ZA" sz="900" kern="1200" dirty="0">
            <a:solidFill>
              <a:srgbClr val="003896"/>
            </a:solidFill>
            <a:latin typeface="Arial"/>
            <a:ea typeface="+mn-ea"/>
            <a:cs typeface="Arial"/>
          </a:endParaRPr>
        </a:p>
      </dgm:t>
    </dgm:pt>
    <dgm:pt modelId="{85C4F57F-C20E-4B72-84F4-A7BAB057A63E}" type="parTrans" cxnId="{B311B886-0B0E-410A-8932-5499A685D085}">
      <dgm:prSet/>
      <dgm:spPr/>
      <dgm:t>
        <a:bodyPr/>
        <a:lstStyle/>
        <a:p>
          <a:endParaRPr lang="en-ZA"/>
        </a:p>
      </dgm:t>
    </dgm:pt>
    <dgm:pt modelId="{32DCFD2F-4B62-44B7-87C7-912028304632}" type="sibTrans" cxnId="{B311B886-0B0E-410A-8932-5499A685D085}">
      <dgm:prSet/>
      <dgm:spPr/>
      <dgm:t>
        <a:bodyPr/>
        <a:lstStyle/>
        <a:p>
          <a:endParaRPr lang="en-ZA"/>
        </a:p>
      </dgm:t>
    </dgm:pt>
    <dgm:pt modelId="{2C9C2E5C-B08F-4314-BE9C-0DA9DAAB800C}">
      <dgm:prSet phldrT="[Text]" custT="1"/>
      <dgm:spPr>
        <a:solidFill>
          <a:srgbClr val="FFC000"/>
        </a:soli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Contract Administration</a:t>
          </a:r>
          <a:endParaRPr lang="en-ZA" sz="900" kern="1200" dirty="0">
            <a:solidFill>
              <a:srgbClr val="FFFFFF"/>
            </a:solidFill>
            <a:latin typeface="Arial"/>
            <a:ea typeface="+mn-ea"/>
            <a:cs typeface="Arial"/>
          </a:endParaRPr>
        </a:p>
      </dgm:t>
    </dgm:pt>
    <dgm:pt modelId="{84B60B3B-C8F4-4FC1-AE7C-76C9E4CE0A3B}" type="parTrans" cxnId="{C391CE8D-2637-4086-AE28-CA5C8A102981}">
      <dgm:prSet/>
      <dgm:spPr/>
      <dgm:t>
        <a:bodyPr/>
        <a:lstStyle/>
        <a:p>
          <a:endParaRPr lang="en-ZA"/>
        </a:p>
      </dgm:t>
    </dgm:pt>
    <dgm:pt modelId="{0502CEC5-F6DD-435C-964B-C1C21E339314}" type="sibTrans" cxnId="{C391CE8D-2637-4086-AE28-CA5C8A102981}">
      <dgm:prSet/>
      <dgm:spPr/>
      <dgm:t>
        <a:bodyPr/>
        <a:lstStyle/>
        <a:p>
          <a:endParaRPr lang="en-ZA"/>
        </a:p>
      </dgm:t>
    </dgm:pt>
    <dgm:pt modelId="{674C7AE8-8946-4E6D-B850-701ACA5B84CE}">
      <dgm:prSet custT="1"/>
      <dgm:spPr>
        <a:solidFill>
          <a:srgbClr val="FFC000"/>
        </a:solidFill>
        <a:ln>
          <a:solidFill>
            <a:srgbClr val="003896"/>
          </a:solidFill>
        </a:ln>
      </dgm:spPr>
      <dgm:t>
        <a:bodyPr/>
        <a:lstStyle/>
        <a:p>
          <a:r>
            <a:rPr lang="en-US" sz="900" dirty="0"/>
            <a:t>Procurement Management</a:t>
          </a:r>
          <a:endParaRPr lang="en-ZA" sz="900" dirty="0"/>
        </a:p>
      </dgm:t>
    </dgm:pt>
    <dgm:pt modelId="{7892AD24-1DD5-4DAF-BD47-E1CA3832AF55}" type="parTrans" cxnId="{DEB27253-81F9-4E1A-A7A9-8275FDD28969}">
      <dgm:prSet/>
      <dgm:spPr/>
      <dgm:t>
        <a:bodyPr/>
        <a:lstStyle/>
        <a:p>
          <a:endParaRPr lang="en-ZA"/>
        </a:p>
      </dgm:t>
    </dgm:pt>
    <dgm:pt modelId="{AF9DEA87-B101-4FA0-9BC5-9F5B67AF386A}" type="sibTrans" cxnId="{DEB27253-81F9-4E1A-A7A9-8275FDD28969}">
      <dgm:prSet/>
      <dgm:spPr/>
      <dgm:t>
        <a:bodyPr/>
        <a:lstStyle/>
        <a:p>
          <a:endParaRPr lang="en-ZA"/>
        </a:p>
      </dgm:t>
    </dgm:pt>
    <dgm:pt modelId="{56869A71-0D7B-4371-98AE-C5A0E4E9D98E}">
      <dgm:prSet custT="1"/>
      <dgm:spPr>
        <a:solidFill>
          <a:srgbClr val="C00000"/>
        </a:soli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Shipping, Warehouse and Haulage Management</a:t>
          </a:r>
          <a:endParaRPr lang="en-ZA" sz="900" kern="1200" dirty="0">
            <a:solidFill>
              <a:srgbClr val="003896"/>
            </a:solidFill>
            <a:latin typeface="Arial"/>
            <a:ea typeface="+mn-ea"/>
            <a:cs typeface="Arial"/>
          </a:endParaRPr>
        </a:p>
      </dgm:t>
    </dgm:pt>
    <dgm:pt modelId="{B9D3705A-97A9-4B75-A347-8C028DB0D9A6}" type="parTrans" cxnId="{86ADF782-6FB4-4402-8BDC-41EB80BA5066}">
      <dgm:prSet/>
      <dgm:spPr/>
      <dgm:t>
        <a:bodyPr/>
        <a:lstStyle/>
        <a:p>
          <a:endParaRPr lang="en-ZA"/>
        </a:p>
      </dgm:t>
    </dgm:pt>
    <dgm:pt modelId="{CF18CEAA-4A76-45AE-BE88-2D901988D4CF}" type="sibTrans" cxnId="{86ADF782-6FB4-4402-8BDC-41EB80BA5066}">
      <dgm:prSet/>
      <dgm:spPr/>
      <dgm:t>
        <a:bodyPr/>
        <a:lstStyle/>
        <a:p>
          <a:endParaRPr lang="en-ZA"/>
        </a:p>
      </dgm:t>
    </dgm:pt>
    <dgm:pt modelId="{9E8463BA-F357-4222-A2FE-CE9FB4331585}">
      <dgm:prSet custT="1"/>
      <dgm:spPr>
        <a:solidFill>
          <a:srgbClr val="FFC000"/>
        </a:solidFill>
        <a:ln w="25400" cap="flat" cmpd="sng" algn="ctr">
          <a:solidFill>
            <a:srgbClr val="003896"/>
          </a:solidFill>
          <a:prstDash val="solid"/>
        </a:ln>
        <a:effectLst/>
      </dgm:spPr>
      <dgm:t>
        <a:bodyPr spcFirstLastPara="0" vert="horz" wrap="square" lIns="36005" tIns="12002" rIns="12002" bIns="12002" numCol="1" spcCol="1270" anchor="ctr" anchorCtr="0"/>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Investment Recovery Management</a:t>
          </a:r>
          <a:endParaRPr lang="en-ZA" sz="900" kern="1200" dirty="0">
            <a:solidFill>
              <a:srgbClr val="FFFFFF"/>
            </a:solidFill>
            <a:latin typeface="Arial"/>
            <a:ea typeface="+mn-ea"/>
            <a:cs typeface="Arial"/>
          </a:endParaRPr>
        </a:p>
      </dgm:t>
    </dgm:pt>
    <dgm:pt modelId="{ACC59307-0E97-4929-AA43-226F9AE810FD}" type="parTrans" cxnId="{C18DFC98-DDDC-47EC-B51E-A632DB08DA8B}">
      <dgm:prSet/>
      <dgm:spPr/>
      <dgm:t>
        <a:bodyPr/>
        <a:lstStyle/>
        <a:p>
          <a:endParaRPr lang="en-ZA"/>
        </a:p>
      </dgm:t>
    </dgm:pt>
    <dgm:pt modelId="{C1B93419-5CBE-4B65-88C0-9C50409BF544}" type="sibTrans" cxnId="{C18DFC98-DDDC-47EC-B51E-A632DB08DA8B}">
      <dgm:prSet/>
      <dgm:spPr/>
      <dgm:t>
        <a:bodyPr/>
        <a:lstStyle/>
        <a:p>
          <a:endParaRPr lang="en-ZA"/>
        </a:p>
      </dgm:t>
    </dgm:pt>
    <dgm:pt modelId="{CE30FB36-DDD9-4DCB-AA73-BE48BD791D80}" type="pres">
      <dgm:prSet presAssocID="{BB730229-D0A0-40AB-878E-D65F2BA0B254}" presName="Name0" presStyleCnt="0">
        <dgm:presLayoutVars>
          <dgm:dir/>
          <dgm:animLvl val="lvl"/>
          <dgm:resizeHandles val="exact"/>
        </dgm:presLayoutVars>
      </dgm:prSet>
      <dgm:spPr/>
    </dgm:pt>
    <dgm:pt modelId="{6A3D912F-0D17-4A50-8120-7B7BE0C57FAE}" type="pres">
      <dgm:prSet presAssocID="{E9C62D31-FAA2-46FD-931B-AB5DE0F2F4D9}" presName="parTxOnly" presStyleLbl="node1" presStyleIdx="0" presStyleCnt="6">
        <dgm:presLayoutVars>
          <dgm:chMax val="0"/>
          <dgm:chPref val="0"/>
          <dgm:bulletEnabled val="1"/>
        </dgm:presLayoutVars>
      </dgm:prSet>
      <dgm:spPr/>
    </dgm:pt>
    <dgm:pt modelId="{64E0F7DB-0ECD-4CF4-BD56-12691B793920}" type="pres">
      <dgm:prSet presAssocID="{D82B4AB8-27A2-4380-894C-EDEB66AD6F1C}" presName="parTxOnlySpace" presStyleCnt="0"/>
      <dgm:spPr/>
    </dgm:pt>
    <dgm:pt modelId="{40AD21D2-50C1-4E9C-B3B7-6F83DE625F2E}" type="pres">
      <dgm:prSet presAssocID="{582A0F62-C9F3-4CE9-9F3D-6889ADFBA83F}" presName="parTxOnly" presStyleLbl="node1" presStyleIdx="1" presStyleCnt="6">
        <dgm:presLayoutVars>
          <dgm:chMax val="0"/>
          <dgm:chPref val="0"/>
          <dgm:bulletEnabled val="1"/>
        </dgm:presLayoutVars>
      </dgm:prSet>
      <dgm:spPr>
        <a:xfrm>
          <a:off x="1771017" y="1502339"/>
          <a:ext cx="1961936" cy="784774"/>
        </a:xfrm>
        <a:prstGeom prst="chevron">
          <a:avLst/>
        </a:prstGeom>
      </dgm:spPr>
    </dgm:pt>
    <dgm:pt modelId="{C7E60E08-E29A-4910-B3F0-1BA09CCC4DC4}" type="pres">
      <dgm:prSet presAssocID="{32DCFD2F-4B62-44B7-87C7-912028304632}" presName="parTxOnlySpace" presStyleCnt="0"/>
      <dgm:spPr/>
    </dgm:pt>
    <dgm:pt modelId="{7847E5B0-29A2-4016-A638-20EC79F29C2B}" type="pres">
      <dgm:prSet presAssocID="{2C9C2E5C-B08F-4314-BE9C-0DA9DAAB800C}" presName="parTxOnly" presStyleLbl="node1" presStyleIdx="2" presStyleCnt="6">
        <dgm:presLayoutVars>
          <dgm:chMax val="0"/>
          <dgm:chPref val="0"/>
          <dgm:bulletEnabled val="1"/>
        </dgm:presLayoutVars>
      </dgm:prSet>
      <dgm:spPr>
        <a:xfrm>
          <a:off x="3536760" y="1502339"/>
          <a:ext cx="1961936" cy="784774"/>
        </a:xfrm>
        <a:prstGeom prst="chevron">
          <a:avLst/>
        </a:prstGeom>
      </dgm:spPr>
    </dgm:pt>
    <dgm:pt modelId="{A9A3339C-F8B0-4EBA-BAB1-C5BB306F8BF3}" type="pres">
      <dgm:prSet presAssocID="{0502CEC5-F6DD-435C-964B-C1C21E339314}" presName="parTxOnlySpace" presStyleCnt="0"/>
      <dgm:spPr/>
    </dgm:pt>
    <dgm:pt modelId="{7FB14E09-5B9C-4AD6-AB74-18B5E031C50E}" type="pres">
      <dgm:prSet presAssocID="{674C7AE8-8946-4E6D-B850-701ACA5B84CE}" presName="parTxOnly" presStyleLbl="node1" presStyleIdx="3" presStyleCnt="6">
        <dgm:presLayoutVars>
          <dgm:chMax val="0"/>
          <dgm:chPref val="0"/>
          <dgm:bulletEnabled val="1"/>
        </dgm:presLayoutVars>
      </dgm:prSet>
      <dgm:spPr/>
    </dgm:pt>
    <dgm:pt modelId="{E220A629-27BB-48CA-8BEF-49B3F6F654ED}" type="pres">
      <dgm:prSet presAssocID="{AF9DEA87-B101-4FA0-9BC5-9F5B67AF386A}" presName="parTxOnlySpace" presStyleCnt="0"/>
      <dgm:spPr/>
    </dgm:pt>
    <dgm:pt modelId="{BD787B76-8168-48D9-8FFA-56F18B503B58}" type="pres">
      <dgm:prSet presAssocID="{56869A71-0D7B-4371-98AE-C5A0E4E9D98E}" presName="parTxOnly" presStyleLbl="node1" presStyleIdx="4" presStyleCnt="6">
        <dgm:presLayoutVars>
          <dgm:chMax val="0"/>
          <dgm:chPref val="0"/>
          <dgm:bulletEnabled val="1"/>
        </dgm:presLayoutVars>
      </dgm:prSet>
      <dgm:spPr>
        <a:xfrm>
          <a:off x="7068246" y="1502339"/>
          <a:ext cx="1961936" cy="784774"/>
        </a:xfrm>
        <a:prstGeom prst="chevron">
          <a:avLst/>
        </a:prstGeom>
      </dgm:spPr>
    </dgm:pt>
    <dgm:pt modelId="{21820C9F-0C38-454D-9B85-D21E5256581B}" type="pres">
      <dgm:prSet presAssocID="{CF18CEAA-4A76-45AE-BE88-2D901988D4CF}" presName="parTxOnlySpace" presStyleCnt="0"/>
      <dgm:spPr/>
    </dgm:pt>
    <dgm:pt modelId="{13B2FDA2-BDE4-4894-880A-15708C5353C6}" type="pres">
      <dgm:prSet presAssocID="{9E8463BA-F357-4222-A2FE-CE9FB4331585}" presName="parTxOnly" presStyleLbl="node1" presStyleIdx="5" presStyleCnt="6">
        <dgm:presLayoutVars>
          <dgm:chMax val="0"/>
          <dgm:chPref val="0"/>
          <dgm:bulletEnabled val="1"/>
        </dgm:presLayoutVars>
      </dgm:prSet>
      <dgm:spPr>
        <a:xfrm>
          <a:off x="8833989" y="1502339"/>
          <a:ext cx="1961936" cy="784774"/>
        </a:xfrm>
        <a:prstGeom prst="chevron">
          <a:avLst/>
        </a:prstGeom>
      </dgm:spPr>
    </dgm:pt>
  </dgm:ptLst>
  <dgm:cxnLst>
    <dgm:cxn modelId="{7F291B14-8120-40E3-B32B-307CEA5F636A}" type="presOf" srcId="{BB730229-D0A0-40AB-878E-D65F2BA0B254}" destId="{CE30FB36-DDD9-4DCB-AA73-BE48BD791D80}" srcOrd="0" destOrd="0" presId="urn:microsoft.com/office/officeart/2005/8/layout/chevron1"/>
    <dgm:cxn modelId="{D95BDC18-008D-4066-A147-2C2CDBE4D3DE}" srcId="{BB730229-D0A0-40AB-878E-D65F2BA0B254}" destId="{E9C62D31-FAA2-46FD-931B-AB5DE0F2F4D9}" srcOrd="0" destOrd="0" parTransId="{0D34CFD0-48E1-4938-8B45-55E4680D7018}" sibTransId="{D82B4AB8-27A2-4380-894C-EDEB66AD6F1C}"/>
    <dgm:cxn modelId="{BBBFE025-B6DC-4CF2-A7A9-4E2C7F8E545B}" type="presOf" srcId="{582A0F62-C9F3-4CE9-9F3D-6889ADFBA83F}" destId="{40AD21D2-50C1-4E9C-B3B7-6F83DE625F2E}" srcOrd="0" destOrd="0" presId="urn:microsoft.com/office/officeart/2005/8/layout/chevron1"/>
    <dgm:cxn modelId="{652CDB5D-67AF-41F6-9566-BEE3FBE60799}" type="presOf" srcId="{9E8463BA-F357-4222-A2FE-CE9FB4331585}" destId="{13B2FDA2-BDE4-4894-880A-15708C5353C6}" srcOrd="0" destOrd="0" presId="urn:microsoft.com/office/officeart/2005/8/layout/chevron1"/>
    <dgm:cxn modelId="{DEB27253-81F9-4E1A-A7A9-8275FDD28969}" srcId="{BB730229-D0A0-40AB-878E-D65F2BA0B254}" destId="{674C7AE8-8946-4E6D-B850-701ACA5B84CE}" srcOrd="3" destOrd="0" parTransId="{7892AD24-1DD5-4DAF-BD47-E1CA3832AF55}" sibTransId="{AF9DEA87-B101-4FA0-9BC5-9F5B67AF386A}"/>
    <dgm:cxn modelId="{D9919377-CA93-408A-B6A5-20787EA67F30}" type="presOf" srcId="{56869A71-0D7B-4371-98AE-C5A0E4E9D98E}" destId="{BD787B76-8168-48D9-8FFA-56F18B503B58}" srcOrd="0" destOrd="0" presId="urn:microsoft.com/office/officeart/2005/8/layout/chevron1"/>
    <dgm:cxn modelId="{90A97382-227E-42CF-9AC5-16E3495A31B4}" type="presOf" srcId="{674C7AE8-8946-4E6D-B850-701ACA5B84CE}" destId="{7FB14E09-5B9C-4AD6-AB74-18B5E031C50E}" srcOrd="0" destOrd="0" presId="urn:microsoft.com/office/officeart/2005/8/layout/chevron1"/>
    <dgm:cxn modelId="{86ADF782-6FB4-4402-8BDC-41EB80BA5066}" srcId="{BB730229-D0A0-40AB-878E-D65F2BA0B254}" destId="{56869A71-0D7B-4371-98AE-C5A0E4E9D98E}" srcOrd="4" destOrd="0" parTransId="{B9D3705A-97A9-4B75-A347-8C028DB0D9A6}" sibTransId="{CF18CEAA-4A76-45AE-BE88-2D901988D4CF}"/>
    <dgm:cxn modelId="{B311B886-0B0E-410A-8932-5499A685D085}" srcId="{BB730229-D0A0-40AB-878E-D65F2BA0B254}" destId="{582A0F62-C9F3-4CE9-9F3D-6889ADFBA83F}" srcOrd="1" destOrd="0" parTransId="{85C4F57F-C20E-4B72-84F4-A7BAB057A63E}" sibTransId="{32DCFD2F-4B62-44B7-87C7-912028304632}"/>
    <dgm:cxn modelId="{C391CE8D-2637-4086-AE28-CA5C8A102981}" srcId="{BB730229-D0A0-40AB-878E-D65F2BA0B254}" destId="{2C9C2E5C-B08F-4314-BE9C-0DA9DAAB800C}" srcOrd="2" destOrd="0" parTransId="{84B60B3B-C8F4-4FC1-AE7C-76C9E4CE0A3B}" sibTransId="{0502CEC5-F6DD-435C-964B-C1C21E339314}"/>
    <dgm:cxn modelId="{C18DFC98-DDDC-47EC-B51E-A632DB08DA8B}" srcId="{BB730229-D0A0-40AB-878E-D65F2BA0B254}" destId="{9E8463BA-F357-4222-A2FE-CE9FB4331585}" srcOrd="5" destOrd="0" parTransId="{ACC59307-0E97-4929-AA43-226F9AE810FD}" sibTransId="{C1B93419-5CBE-4B65-88C0-9C50409BF544}"/>
    <dgm:cxn modelId="{EA760DA7-0ABB-4CFE-974D-18E042B1BFF4}" type="presOf" srcId="{2C9C2E5C-B08F-4314-BE9C-0DA9DAAB800C}" destId="{7847E5B0-29A2-4016-A638-20EC79F29C2B}" srcOrd="0" destOrd="0" presId="urn:microsoft.com/office/officeart/2005/8/layout/chevron1"/>
    <dgm:cxn modelId="{A904FAB1-BF87-49D5-9FAD-A19CF377C7A4}" type="presOf" srcId="{E9C62D31-FAA2-46FD-931B-AB5DE0F2F4D9}" destId="{6A3D912F-0D17-4A50-8120-7B7BE0C57FAE}" srcOrd="0" destOrd="0" presId="urn:microsoft.com/office/officeart/2005/8/layout/chevron1"/>
    <dgm:cxn modelId="{92BD8536-CB19-45FA-94C9-4848AF7546FB}" type="presParOf" srcId="{CE30FB36-DDD9-4DCB-AA73-BE48BD791D80}" destId="{6A3D912F-0D17-4A50-8120-7B7BE0C57FAE}" srcOrd="0" destOrd="0" presId="urn:microsoft.com/office/officeart/2005/8/layout/chevron1"/>
    <dgm:cxn modelId="{A1BA32D5-A91E-45CF-8D99-4BC715F83367}" type="presParOf" srcId="{CE30FB36-DDD9-4DCB-AA73-BE48BD791D80}" destId="{64E0F7DB-0ECD-4CF4-BD56-12691B793920}" srcOrd="1" destOrd="0" presId="urn:microsoft.com/office/officeart/2005/8/layout/chevron1"/>
    <dgm:cxn modelId="{AF450AC2-B859-4E47-B15F-2D1D68182D9A}" type="presParOf" srcId="{CE30FB36-DDD9-4DCB-AA73-BE48BD791D80}" destId="{40AD21D2-50C1-4E9C-B3B7-6F83DE625F2E}" srcOrd="2" destOrd="0" presId="urn:microsoft.com/office/officeart/2005/8/layout/chevron1"/>
    <dgm:cxn modelId="{33A0EC5F-7529-4CA5-BD46-91065DE41C78}" type="presParOf" srcId="{CE30FB36-DDD9-4DCB-AA73-BE48BD791D80}" destId="{C7E60E08-E29A-4910-B3F0-1BA09CCC4DC4}" srcOrd="3" destOrd="0" presId="urn:microsoft.com/office/officeart/2005/8/layout/chevron1"/>
    <dgm:cxn modelId="{A9CB95B3-E6EE-4EAA-B4D5-31228DEE986B}" type="presParOf" srcId="{CE30FB36-DDD9-4DCB-AA73-BE48BD791D80}" destId="{7847E5B0-29A2-4016-A638-20EC79F29C2B}" srcOrd="4" destOrd="0" presId="urn:microsoft.com/office/officeart/2005/8/layout/chevron1"/>
    <dgm:cxn modelId="{371CF59B-AC60-487E-BC94-01C85F5C9DAC}" type="presParOf" srcId="{CE30FB36-DDD9-4DCB-AA73-BE48BD791D80}" destId="{A9A3339C-F8B0-4EBA-BAB1-C5BB306F8BF3}" srcOrd="5" destOrd="0" presId="urn:microsoft.com/office/officeart/2005/8/layout/chevron1"/>
    <dgm:cxn modelId="{1A8A8AA0-FCE0-44F0-AF20-953781A5622B}" type="presParOf" srcId="{CE30FB36-DDD9-4DCB-AA73-BE48BD791D80}" destId="{7FB14E09-5B9C-4AD6-AB74-18B5E031C50E}" srcOrd="6" destOrd="0" presId="urn:microsoft.com/office/officeart/2005/8/layout/chevron1"/>
    <dgm:cxn modelId="{745945A4-008F-4A92-A60E-6A9ED4DA2072}" type="presParOf" srcId="{CE30FB36-DDD9-4DCB-AA73-BE48BD791D80}" destId="{E220A629-27BB-48CA-8BEF-49B3F6F654ED}" srcOrd="7" destOrd="0" presId="urn:microsoft.com/office/officeart/2005/8/layout/chevron1"/>
    <dgm:cxn modelId="{2D67776A-3187-45FE-8AAA-335DE3FEECC1}" type="presParOf" srcId="{CE30FB36-DDD9-4DCB-AA73-BE48BD791D80}" destId="{BD787B76-8168-48D9-8FFA-56F18B503B58}" srcOrd="8" destOrd="0" presId="urn:microsoft.com/office/officeart/2005/8/layout/chevron1"/>
    <dgm:cxn modelId="{D03AA4DF-692F-43C6-92E1-90ED6FBB4E2B}" type="presParOf" srcId="{CE30FB36-DDD9-4DCB-AA73-BE48BD791D80}" destId="{21820C9F-0C38-454D-9B85-D21E5256581B}" srcOrd="9" destOrd="0" presId="urn:microsoft.com/office/officeart/2005/8/layout/chevron1"/>
    <dgm:cxn modelId="{E061255C-F9E3-4CAD-89D1-277CFE92612C}" type="presParOf" srcId="{CE30FB36-DDD9-4DCB-AA73-BE48BD791D80}" destId="{13B2FDA2-BDE4-4894-880A-15708C5353C6}"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D912F-0D17-4A50-8120-7B7BE0C57FAE}">
      <dsp:nvSpPr>
        <dsp:cNvPr id="0" name=""/>
        <dsp:cNvSpPr/>
      </dsp:nvSpPr>
      <dsp:spPr>
        <a:xfrm>
          <a:off x="5274" y="1502339"/>
          <a:ext cx="1961936" cy="784774"/>
        </a:xfrm>
        <a:prstGeom prst="chevron">
          <a:avLst/>
        </a:prstGeom>
        <a:solidFill>
          <a:schemeClr val="bg1"/>
        </a:solidFill>
        <a:ln w="127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chemeClr val="tx1"/>
              </a:solidFill>
            </a:rPr>
            <a:t>Integrated Demand Planning and Forecasting</a:t>
          </a:r>
          <a:endParaRPr lang="en-ZA" sz="900" kern="1200" dirty="0">
            <a:solidFill>
              <a:schemeClr val="tx1"/>
            </a:solidFill>
          </a:endParaRPr>
        </a:p>
      </dsp:txBody>
      <dsp:txXfrm>
        <a:off x="397661" y="1502339"/>
        <a:ext cx="1177162" cy="784774"/>
      </dsp:txXfrm>
    </dsp:sp>
    <dsp:sp modelId="{40AD21D2-50C1-4E9C-B3B7-6F83DE625F2E}">
      <dsp:nvSpPr>
        <dsp:cNvPr id="0" name=""/>
        <dsp:cNvSpPr/>
      </dsp:nvSpPr>
      <dsp:spPr>
        <a:xfrm>
          <a:off x="1771017" y="1502339"/>
          <a:ext cx="1961936" cy="784774"/>
        </a:xfrm>
        <a:prstGeom prst="chevron">
          <a:avLst/>
        </a:prstGeom>
        <a:solidFill>
          <a:srgbClr val="FFFFFF"/>
        </a:soli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Supplier Development and Localisation</a:t>
          </a:r>
          <a:endParaRPr lang="en-ZA" sz="900" kern="1200" dirty="0">
            <a:solidFill>
              <a:srgbClr val="003896"/>
            </a:solidFill>
            <a:latin typeface="Arial"/>
            <a:ea typeface="+mn-ea"/>
            <a:cs typeface="Arial"/>
          </a:endParaRPr>
        </a:p>
      </dsp:txBody>
      <dsp:txXfrm>
        <a:off x="2163404" y="1502339"/>
        <a:ext cx="1177162" cy="784774"/>
      </dsp:txXfrm>
    </dsp:sp>
    <dsp:sp modelId="{7847E5B0-29A2-4016-A638-20EC79F29C2B}">
      <dsp:nvSpPr>
        <dsp:cNvPr id="0" name=""/>
        <dsp:cNvSpPr/>
      </dsp:nvSpPr>
      <dsp:spPr>
        <a:xfrm>
          <a:off x="3536760" y="1502339"/>
          <a:ext cx="1961936" cy="784774"/>
        </a:xfrm>
        <a:prstGeom prst="chevron">
          <a:avLst/>
        </a:prstGeom>
        <a:gradFill flip="none" rotWithShape="1">
          <a:gsLst>
            <a:gs pos="13000">
              <a:srgbClr val="FFFFFF"/>
            </a:gs>
            <a:gs pos="100000">
              <a:srgbClr val="003896">
                <a:lumMod val="60000"/>
                <a:lumOff val="40000"/>
              </a:srgbClr>
            </a:gs>
          </a:gsLst>
          <a:lin ang="16200000" scaled="1"/>
          <a:tileRect/>
        </a:gra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Contract Administration</a:t>
          </a:r>
          <a:endParaRPr lang="en-ZA" sz="900" kern="1200" dirty="0">
            <a:solidFill>
              <a:srgbClr val="FFFFFF"/>
            </a:solidFill>
            <a:latin typeface="Arial"/>
            <a:ea typeface="+mn-ea"/>
            <a:cs typeface="Arial"/>
          </a:endParaRPr>
        </a:p>
      </dsp:txBody>
      <dsp:txXfrm>
        <a:off x="3929147" y="1502339"/>
        <a:ext cx="1177162" cy="784774"/>
      </dsp:txXfrm>
    </dsp:sp>
    <dsp:sp modelId="{7FB14E09-5B9C-4AD6-AB74-18B5E031C50E}">
      <dsp:nvSpPr>
        <dsp:cNvPr id="0" name=""/>
        <dsp:cNvSpPr/>
      </dsp:nvSpPr>
      <dsp:spPr>
        <a:xfrm>
          <a:off x="5302503" y="1502339"/>
          <a:ext cx="1961936" cy="784774"/>
        </a:xfrm>
        <a:prstGeom prst="chevron">
          <a:avLst/>
        </a:prstGeom>
        <a:gradFill flip="none" rotWithShape="1">
          <a:gsLst>
            <a:gs pos="13000">
              <a:schemeClr val="bg1"/>
            </a:gs>
            <a:gs pos="100000">
              <a:schemeClr val="accent1">
                <a:lumMod val="60000"/>
                <a:lumOff val="40000"/>
              </a:schemeClr>
            </a:gs>
          </a:gsLst>
          <a:lin ang="16200000" scaled="1"/>
          <a:tileRect/>
        </a:gradFill>
        <a:ln w="127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Procurement Management</a:t>
          </a:r>
          <a:endParaRPr lang="en-ZA" sz="900" kern="1200" dirty="0"/>
        </a:p>
      </dsp:txBody>
      <dsp:txXfrm>
        <a:off x="5694890" y="1502339"/>
        <a:ext cx="1177162" cy="784774"/>
      </dsp:txXfrm>
    </dsp:sp>
    <dsp:sp modelId="{BD787B76-8168-48D9-8FFA-56F18B503B58}">
      <dsp:nvSpPr>
        <dsp:cNvPr id="0" name=""/>
        <dsp:cNvSpPr/>
      </dsp:nvSpPr>
      <dsp:spPr>
        <a:xfrm>
          <a:off x="7068246" y="1502339"/>
          <a:ext cx="1961936" cy="784774"/>
        </a:xfrm>
        <a:prstGeom prst="chevron">
          <a:avLst/>
        </a:prstGeom>
        <a:solidFill>
          <a:srgbClr val="FFFFFF"/>
        </a:soli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Shipping, Warehouse and Haulage Management</a:t>
          </a:r>
          <a:endParaRPr lang="en-ZA" sz="900" kern="1200" dirty="0">
            <a:solidFill>
              <a:srgbClr val="003896"/>
            </a:solidFill>
            <a:latin typeface="Arial"/>
            <a:ea typeface="+mn-ea"/>
            <a:cs typeface="Arial"/>
          </a:endParaRPr>
        </a:p>
      </dsp:txBody>
      <dsp:txXfrm>
        <a:off x="7460633" y="1502339"/>
        <a:ext cx="1177162" cy="784774"/>
      </dsp:txXfrm>
    </dsp:sp>
    <dsp:sp modelId="{13B2FDA2-BDE4-4894-880A-15708C5353C6}">
      <dsp:nvSpPr>
        <dsp:cNvPr id="0" name=""/>
        <dsp:cNvSpPr/>
      </dsp:nvSpPr>
      <dsp:spPr>
        <a:xfrm>
          <a:off x="8833989" y="1502339"/>
          <a:ext cx="1961936" cy="784774"/>
        </a:xfrm>
        <a:prstGeom prst="chevron">
          <a:avLst/>
        </a:prstGeom>
        <a:gradFill flip="none" rotWithShape="1">
          <a:gsLst>
            <a:gs pos="13000">
              <a:srgbClr val="FFFFFF"/>
            </a:gs>
            <a:gs pos="100000">
              <a:srgbClr val="003896">
                <a:lumMod val="60000"/>
                <a:lumOff val="40000"/>
              </a:srgbClr>
            </a:gs>
          </a:gsLst>
          <a:lin ang="16200000" scaled="1"/>
          <a:tileRect/>
        </a:gra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Investment Recovery Management</a:t>
          </a:r>
          <a:endParaRPr lang="en-ZA" sz="900" kern="1200" dirty="0">
            <a:solidFill>
              <a:srgbClr val="FFFFFF"/>
            </a:solidFill>
            <a:latin typeface="Arial"/>
            <a:ea typeface="+mn-ea"/>
            <a:cs typeface="Arial"/>
          </a:endParaRPr>
        </a:p>
      </dsp:txBody>
      <dsp:txXfrm>
        <a:off x="9226376" y="1502339"/>
        <a:ext cx="1177162" cy="7847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D912F-0D17-4A50-8120-7B7BE0C57FAE}">
      <dsp:nvSpPr>
        <dsp:cNvPr id="0" name=""/>
        <dsp:cNvSpPr/>
      </dsp:nvSpPr>
      <dsp:spPr>
        <a:xfrm>
          <a:off x="5953" y="2531727"/>
          <a:ext cx="2214562" cy="885824"/>
        </a:xfrm>
        <a:prstGeom prst="chevron">
          <a:avLst/>
        </a:prstGeom>
        <a:solidFill>
          <a:srgbClr val="00B0F0"/>
        </a:solidFill>
        <a:ln w="127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chemeClr val="tx1"/>
              </a:solidFill>
            </a:rPr>
            <a:t>Integrated Demand Planning and Forecasting</a:t>
          </a:r>
          <a:endParaRPr lang="en-ZA" sz="900" kern="1200" dirty="0">
            <a:solidFill>
              <a:schemeClr val="tx1"/>
            </a:solidFill>
          </a:endParaRPr>
        </a:p>
      </dsp:txBody>
      <dsp:txXfrm>
        <a:off x="448865" y="2531727"/>
        <a:ext cx="1328738" cy="885824"/>
      </dsp:txXfrm>
    </dsp:sp>
    <dsp:sp modelId="{40AD21D2-50C1-4E9C-B3B7-6F83DE625F2E}">
      <dsp:nvSpPr>
        <dsp:cNvPr id="0" name=""/>
        <dsp:cNvSpPr/>
      </dsp:nvSpPr>
      <dsp:spPr>
        <a:xfrm>
          <a:off x="1999059" y="2531727"/>
          <a:ext cx="2214562" cy="885824"/>
        </a:xfrm>
        <a:prstGeom prst="chevron">
          <a:avLst/>
        </a:prstGeom>
        <a:solidFill>
          <a:srgbClr val="00B050"/>
        </a:soli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Supplier Development and Localisation</a:t>
          </a:r>
          <a:endParaRPr lang="en-ZA" sz="900" kern="1200" dirty="0">
            <a:solidFill>
              <a:srgbClr val="003896"/>
            </a:solidFill>
            <a:latin typeface="Arial"/>
            <a:ea typeface="+mn-ea"/>
            <a:cs typeface="Arial"/>
          </a:endParaRPr>
        </a:p>
      </dsp:txBody>
      <dsp:txXfrm>
        <a:off x="2441971" y="2531727"/>
        <a:ext cx="1328738" cy="885824"/>
      </dsp:txXfrm>
    </dsp:sp>
    <dsp:sp modelId="{7847E5B0-29A2-4016-A638-20EC79F29C2B}">
      <dsp:nvSpPr>
        <dsp:cNvPr id="0" name=""/>
        <dsp:cNvSpPr/>
      </dsp:nvSpPr>
      <dsp:spPr>
        <a:xfrm>
          <a:off x="3992165" y="2531727"/>
          <a:ext cx="2214562" cy="885824"/>
        </a:xfrm>
        <a:prstGeom prst="chevron">
          <a:avLst/>
        </a:prstGeom>
        <a:solidFill>
          <a:srgbClr val="FFC000"/>
        </a:soli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Contract Administration</a:t>
          </a:r>
          <a:endParaRPr lang="en-ZA" sz="900" kern="1200" dirty="0">
            <a:solidFill>
              <a:srgbClr val="FFFFFF"/>
            </a:solidFill>
            <a:latin typeface="Arial"/>
            <a:ea typeface="+mn-ea"/>
            <a:cs typeface="Arial"/>
          </a:endParaRPr>
        </a:p>
      </dsp:txBody>
      <dsp:txXfrm>
        <a:off x="4435077" y="2531727"/>
        <a:ext cx="1328738" cy="885824"/>
      </dsp:txXfrm>
    </dsp:sp>
    <dsp:sp modelId="{7FB14E09-5B9C-4AD6-AB74-18B5E031C50E}">
      <dsp:nvSpPr>
        <dsp:cNvPr id="0" name=""/>
        <dsp:cNvSpPr/>
      </dsp:nvSpPr>
      <dsp:spPr>
        <a:xfrm>
          <a:off x="5985271" y="2531727"/>
          <a:ext cx="2214562" cy="885824"/>
        </a:xfrm>
        <a:prstGeom prst="chevron">
          <a:avLst/>
        </a:prstGeom>
        <a:solidFill>
          <a:srgbClr val="FFC000"/>
        </a:solidFill>
        <a:ln w="127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Procurement Management</a:t>
          </a:r>
          <a:endParaRPr lang="en-ZA" sz="900" kern="1200" dirty="0"/>
        </a:p>
      </dsp:txBody>
      <dsp:txXfrm>
        <a:off x="6428183" y="2531727"/>
        <a:ext cx="1328738" cy="885824"/>
      </dsp:txXfrm>
    </dsp:sp>
    <dsp:sp modelId="{BD787B76-8168-48D9-8FFA-56F18B503B58}">
      <dsp:nvSpPr>
        <dsp:cNvPr id="0" name=""/>
        <dsp:cNvSpPr/>
      </dsp:nvSpPr>
      <dsp:spPr>
        <a:xfrm>
          <a:off x="7978378" y="2531727"/>
          <a:ext cx="2214562" cy="885824"/>
        </a:xfrm>
        <a:prstGeom prst="chevron">
          <a:avLst/>
        </a:prstGeom>
        <a:solidFill>
          <a:srgbClr val="C00000"/>
        </a:soli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003896"/>
              </a:solidFill>
              <a:latin typeface="Arial"/>
              <a:ea typeface="+mn-ea"/>
              <a:cs typeface="Arial"/>
            </a:rPr>
            <a:t>Shipping, Warehouse and Haulage Management</a:t>
          </a:r>
          <a:endParaRPr lang="en-ZA" sz="900" kern="1200" dirty="0">
            <a:solidFill>
              <a:srgbClr val="003896"/>
            </a:solidFill>
            <a:latin typeface="Arial"/>
            <a:ea typeface="+mn-ea"/>
            <a:cs typeface="Arial"/>
          </a:endParaRPr>
        </a:p>
      </dsp:txBody>
      <dsp:txXfrm>
        <a:off x="8421290" y="2531727"/>
        <a:ext cx="1328738" cy="885824"/>
      </dsp:txXfrm>
    </dsp:sp>
    <dsp:sp modelId="{13B2FDA2-BDE4-4894-880A-15708C5353C6}">
      <dsp:nvSpPr>
        <dsp:cNvPr id="0" name=""/>
        <dsp:cNvSpPr/>
      </dsp:nvSpPr>
      <dsp:spPr>
        <a:xfrm>
          <a:off x="9971484" y="2531727"/>
          <a:ext cx="2214562" cy="885824"/>
        </a:xfrm>
        <a:prstGeom prst="chevron">
          <a:avLst/>
        </a:prstGeom>
        <a:solidFill>
          <a:srgbClr val="FFC000"/>
        </a:solidFill>
        <a:ln w="25400" cap="flat" cmpd="sng" algn="ctr">
          <a:solidFill>
            <a:srgbClr val="00389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FFFFFF"/>
              </a:solidFill>
              <a:latin typeface="Arial"/>
              <a:ea typeface="+mn-ea"/>
              <a:cs typeface="Arial"/>
            </a:rPr>
            <a:t>Investment Recovery Management</a:t>
          </a:r>
          <a:endParaRPr lang="en-ZA" sz="900" kern="1200" dirty="0">
            <a:solidFill>
              <a:srgbClr val="FFFFFF"/>
            </a:solidFill>
            <a:latin typeface="Arial"/>
            <a:ea typeface="+mn-ea"/>
            <a:cs typeface="Arial"/>
          </a:endParaRPr>
        </a:p>
      </dsp:txBody>
      <dsp:txXfrm>
        <a:off x="10414396" y="2531727"/>
        <a:ext cx="1328738" cy="88582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567B0459-5ABE-468E-AF49-9D671D602117}"/>
              </a:ext>
            </a:extLst>
          </p:cNvPr>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en-GB" dirty="0"/>
          </a:p>
        </p:txBody>
      </p:sp>
      <p:sp>
        <p:nvSpPr>
          <p:cNvPr id="49155" name="Rectangle 3">
            <a:extLst>
              <a:ext uri="{FF2B5EF4-FFF2-40B4-BE49-F238E27FC236}">
                <a16:creationId xmlns:a16="http://schemas.microsoft.com/office/drawing/2014/main" id="{65DF8821-9C13-4C73-9494-2D28915B543E}"/>
              </a:ext>
            </a:extLst>
          </p:cNvPr>
          <p:cNvSpPr>
            <a:spLocks noGrp="1" noChangeArrowheads="1"/>
          </p:cNvSpPr>
          <p:nvPr>
            <p:ph type="dt" sz="quarter"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D4BD88CD-77B3-4E9B-AB80-8B928BAD6536}" type="datetimeFigureOut">
              <a:rPr lang="en-GB"/>
              <a:pPr>
                <a:defRPr/>
              </a:pPr>
              <a:t>22/09/2022</a:t>
            </a:fld>
            <a:endParaRPr lang="en-GB" dirty="0"/>
          </a:p>
        </p:txBody>
      </p:sp>
      <p:sp>
        <p:nvSpPr>
          <p:cNvPr id="49156" name="Rectangle 4">
            <a:extLst>
              <a:ext uri="{FF2B5EF4-FFF2-40B4-BE49-F238E27FC236}">
                <a16:creationId xmlns:a16="http://schemas.microsoft.com/office/drawing/2014/main" id="{4C035F2B-F240-4178-8AC5-8AEE510C14E9}"/>
              </a:ext>
            </a:extLst>
          </p:cNvPr>
          <p:cNvSpPr>
            <a:spLocks noGrp="1" noChangeArrowheads="1"/>
          </p:cNvSpPr>
          <p:nvPr>
            <p:ph type="ftr" sz="quarter" idx="2"/>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en-GB" dirty="0"/>
          </a:p>
        </p:txBody>
      </p:sp>
      <p:sp>
        <p:nvSpPr>
          <p:cNvPr id="49157" name="Rectangle 5">
            <a:extLst>
              <a:ext uri="{FF2B5EF4-FFF2-40B4-BE49-F238E27FC236}">
                <a16:creationId xmlns:a16="http://schemas.microsoft.com/office/drawing/2014/main" id="{07119CAF-89AC-4F78-B646-F6B625881B2D}"/>
              </a:ext>
            </a:extLst>
          </p:cNvPr>
          <p:cNvSpPr>
            <a:spLocks noGrp="1" noChangeArrowheads="1"/>
          </p:cNvSpPr>
          <p:nvPr>
            <p:ph type="sldNum" sz="quarter" idx="3"/>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56441817-6C88-4D8B-870B-68CB34737D13}" type="slidenum">
              <a:rPr lang="en-GB" altLang="en-US"/>
              <a:pPr>
                <a:defRPr/>
              </a:pPr>
              <a:t>‹#›</a:t>
            </a:fld>
            <a:endParaRPr lang="en-GB" altLang="en-US" dirty="0"/>
          </a:p>
        </p:txBody>
      </p:sp>
    </p:spTree>
    <p:extLst>
      <p:ext uri="{BB962C8B-B14F-4D97-AF65-F5344CB8AC3E}">
        <p14:creationId xmlns:p14="http://schemas.microsoft.com/office/powerpoint/2010/main" val="389463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a:extLst>
              <a:ext uri="{FF2B5EF4-FFF2-40B4-BE49-F238E27FC236}">
                <a16:creationId xmlns:a16="http://schemas.microsoft.com/office/drawing/2014/main" id="{23685375-7D6B-4F87-8BB1-3277CA136355}"/>
              </a:ext>
            </a:extLst>
          </p:cNvPr>
          <p:cNvSpPr>
            <a:spLocks noGrp="1" noChangeArrowheads="1"/>
          </p:cNvSpPr>
          <p:nvPr>
            <p:ph type="hdr" sz="quarter"/>
          </p:nvPr>
        </p:nvSpPr>
        <p:spPr bwMode="auto">
          <a:xfrm>
            <a:off x="0" y="0"/>
            <a:ext cx="4341813" cy="3444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Arial" charset="0"/>
                <a:cs typeface="Arial" charset="0"/>
              </a:defRPr>
            </a:lvl1pPr>
          </a:lstStyle>
          <a:p>
            <a:pPr>
              <a:defRPr/>
            </a:pPr>
            <a:endParaRPr lang="en-ZA" dirty="0"/>
          </a:p>
        </p:txBody>
      </p:sp>
      <p:sp>
        <p:nvSpPr>
          <p:cNvPr id="528387" name="Rectangle 3">
            <a:extLst>
              <a:ext uri="{FF2B5EF4-FFF2-40B4-BE49-F238E27FC236}">
                <a16:creationId xmlns:a16="http://schemas.microsoft.com/office/drawing/2014/main" id="{CABEAEE6-AE81-4769-B3DA-A16D662ED9DE}"/>
              </a:ext>
            </a:extLst>
          </p:cNvPr>
          <p:cNvSpPr>
            <a:spLocks noGrp="1" noChangeArrowheads="1"/>
          </p:cNvSpPr>
          <p:nvPr>
            <p:ph type="dt" idx="1"/>
          </p:nvPr>
        </p:nvSpPr>
        <p:spPr bwMode="auto">
          <a:xfrm>
            <a:off x="5676900" y="0"/>
            <a:ext cx="4341813" cy="3444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Arial" charset="0"/>
                <a:cs typeface="Arial" charset="0"/>
              </a:defRPr>
            </a:lvl1pPr>
          </a:lstStyle>
          <a:p>
            <a:pPr>
              <a:defRPr/>
            </a:pPr>
            <a:endParaRPr lang="en-ZA" dirty="0"/>
          </a:p>
        </p:txBody>
      </p:sp>
      <p:sp>
        <p:nvSpPr>
          <p:cNvPr id="419844" name="Rectangle 4">
            <a:extLst>
              <a:ext uri="{FF2B5EF4-FFF2-40B4-BE49-F238E27FC236}">
                <a16:creationId xmlns:a16="http://schemas.microsoft.com/office/drawing/2014/main" id="{081E79A4-3FB7-434B-BD87-61B5B350B810}"/>
              </a:ext>
            </a:extLst>
          </p:cNvPr>
          <p:cNvSpPr>
            <a:spLocks noGrp="1" noRot="1" noChangeAspect="1" noChangeArrowheads="1" noTextEdit="1"/>
          </p:cNvSpPr>
          <p:nvPr>
            <p:ph type="sldImg" idx="2"/>
          </p:nvPr>
        </p:nvSpPr>
        <p:spPr bwMode="auto">
          <a:xfrm>
            <a:off x="2716213" y="517525"/>
            <a:ext cx="4589462" cy="2582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8389" name="Rectangle 5">
            <a:extLst>
              <a:ext uri="{FF2B5EF4-FFF2-40B4-BE49-F238E27FC236}">
                <a16:creationId xmlns:a16="http://schemas.microsoft.com/office/drawing/2014/main" id="{A47F06F6-7E7D-4A9A-89E5-1E63579C41B7}"/>
              </a:ext>
            </a:extLst>
          </p:cNvPr>
          <p:cNvSpPr>
            <a:spLocks noGrp="1" noChangeArrowheads="1"/>
          </p:cNvSpPr>
          <p:nvPr>
            <p:ph type="body" sz="quarter" idx="3"/>
          </p:nvPr>
        </p:nvSpPr>
        <p:spPr bwMode="auto">
          <a:xfrm>
            <a:off x="1001713" y="3271838"/>
            <a:ext cx="8016875" cy="309880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a:extLst>
              <a:ext uri="{FF2B5EF4-FFF2-40B4-BE49-F238E27FC236}">
                <a16:creationId xmlns:a16="http://schemas.microsoft.com/office/drawing/2014/main" id="{BF39A47A-B864-470D-82C4-C28CA1868090}"/>
              </a:ext>
            </a:extLst>
          </p:cNvPr>
          <p:cNvSpPr>
            <a:spLocks noGrp="1" noChangeArrowheads="1"/>
          </p:cNvSpPr>
          <p:nvPr>
            <p:ph type="ftr" sz="quarter" idx="4"/>
          </p:nvPr>
        </p:nvSpPr>
        <p:spPr bwMode="auto">
          <a:xfrm>
            <a:off x="0" y="6542088"/>
            <a:ext cx="4341813" cy="3444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Arial" charset="0"/>
                <a:cs typeface="Arial" charset="0"/>
              </a:defRPr>
            </a:lvl1pPr>
          </a:lstStyle>
          <a:p>
            <a:pPr>
              <a:defRPr/>
            </a:pPr>
            <a:endParaRPr lang="en-ZA" dirty="0"/>
          </a:p>
        </p:txBody>
      </p:sp>
      <p:sp>
        <p:nvSpPr>
          <p:cNvPr id="528391" name="Rectangle 7">
            <a:extLst>
              <a:ext uri="{FF2B5EF4-FFF2-40B4-BE49-F238E27FC236}">
                <a16:creationId xmlns:a16="http://schemas.microsoft.com/office/drawing/2014/main" id="{01298BB5-514D-4BE9-9465-587E70DD23C1}"/>
              </a:ext>
            </a:extLst>
          </p:cNvPr>
          <p:cNvSpPr>
            <a:spLocks noGrp="1" noChangeArrowheads="1"/>
          </p:cNvSpPr>
          <p:nvPr>
            <p:ph type="sldNum" sz="quarter" idx="5"/>
          </p:nvPr>
        </p:nvSpPr>
        <p:spPr bwMode="auto">
          <a:xfrm>
            <a:off x="5676900" y="6542088"/>
            <a:ext cx="4341813" cy="3444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vl1pPr>
          </a:lstStyle>
          <a:p>
            <a:pPr>
              <a:defRPr/>
            </a:pPr>
            <a:fld id="{A90A7C38-B563-43E0-94C4-11957BA67123}" type="slidenum">
              <a:rPr lang="en-ZA" altLang="en-US"/>
              <a:pPr>
                <a:defRPr/>
              </a:pPr>
              <a:t>‹#›</a:t>
            </a:fld>
            <a:endParaRPr lang="en-ZA" altLang="en-US" dirty="0"/>
          </a:p>
        </p:txBody>
      </p:sp>
    </p:spTree>
    <p:extLst>
      <p:ext uri="{BB962C8B-B14F-4D97-AF65-F5344CB8AC3E}">
        <p14:creationId xmlns:p14="http://schemas.microsoft.com/office/powerpoint/2010/main" val="2645293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70E16B03-21E1-4952-B0A3-CCB8BF082452}"/>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5A5A5753-354A-4E93-B8BD-B8957177BB5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5540" name="Slide Number Placeholder 3">
            <a:extLst>
              <a:ext uri="{FF2B5EF4-FFF2-40B4-BE49-F238E27FC236}">
                <a16:creationId xmlns:a16="http://schemas.microsoft.com/office/drawing/2014/main" id="{E78FE2F0-A4B0-4017-9572-A0F066E7DFA6}"/>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r" eaLnBrk="1" hangingPunct="1"/>
            <a:fld id="{0990DB90-29F2-4FDD-9B87-955974750279}" type="slidenum">
              <a:rPr lang="en-ZA" altLang="en-US" sz="1300">
                <a:solidFill>
                  <a:srgbClr val="000000"/>
                </a:solidFill>
              </a:rPr>
              <a:pPr algn="r" eaLnBrk="1" hangingPunct="1"/>
              <a:t>1</a:t>
            </a:fld>
            <a:endParaRPr lang="en-ZA" altLang="en-US" sz="13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B316F9BD-FD5C-4FF9-958B-F10CC241A0CF}"/>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0A2F3771-7E7B-4991-9946-5B958C2780C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FDE2BDC9-DCBA-4504-8286-45D8E05D7080}"/>
              </a:ext>
            </a:extLst>
          </p:cNvPr>
          <p:cNvSpPr>
            <a:spLocks noGrp="1" noRot="1" noChangeAspect="1" noChangeArrowheads="1" noTextEdit="1"/>
          </p:cNvSpPr>
          <p:nvPr>
            <p:ph type="sldImg"/>
          </p:nvPr>
        </p:nvSpPr>
        <p:spPr>
          <a:xfrm>
            <a:off x="177800" y="288925"/>
            <a:ext cx="6500813" cy="3657600"/>
          </a:xfrm>
          <a:ln/>
        </p:spPr>
      </p:sp>
      <p:sp>
        <p:nvSpPr>
          <p:cNvPr id="69635" name="Notes Placeholder 2">
            <a:extLst>
              <a:ext uri="{FF2B5EF4-FFF2-40B4-BE49-F238E27FC236}">
                <a16:creationId xmlns:a16="http://schemas.microsoft.com/office/drawing/2014/main" id="{79AD23C2-D40D-408C-A7EC-44316C744ADA}"/>
              </a:ext>
            </a:extLst>
          </p:cNvPr>
          <p:cNvSpPr>
            <a:spLocks noGrp="1"/>
          </p:cNvSpPr>
          <p:nvPr>
            <p:ph type="body" idx="1"/>
          </p:nvPr>
        </p:nvSpPr>
        <p:spPr>
          <a:xfrm>
            <a:off x="217488" y="5243513"/>
            <a:ext cx="6364287" cy="215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9636" name="Slide Number Placeholder 3">
            <a:extLst>
              <a:ext uri="{FF2B5EF4-FFF2-40B4-BE49-F238E27FC236}">
                <a16:creationId xmlns:a16="http://schemas.microsoft.com/office/drawing/2014/main" id="{07FDAF64-2A43-4C2A-A423-F4FF70B59B86}"/>
              </a:ext>
            </a:extLst>
          </p:cNvPr>
          <p:cNvSpPr>
            <a:spLocks noGrp="1"/>
          </p:cNvSpPr>
          <p:nvPr>
            <p:ph type="sldNum" sz="quarter" idx="4294967295"/>
          </p:nvPr>
        </p:nvSpPr>
        <p:spPr bwMode="auto">
          <a:xfrm>
            <a:off x="3849688" y="9361488"/>
            <a:ext cx="2946400" cy="493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6EF0321-6A37-40DC-B9CA-508DF484F63D}"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0" lang="en-ZA"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405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1914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4E48C592-5B98-4F8E-87D1-71DC3C0AF60C}"/>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2B9F6B1D-F711-4B1D-AD68-1C0F2DA6397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2932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862C9697-7403-4D93-9589-3B0ABE24C21D}"/>
              </a:ext>
            </a:extLst>
          </p:cNvPr>
          <p:cNvSpPr>
            <a:spLocks noGrp="1" noRot="1" noChangeAspect="1" noChangeArrowheads="1" noTextEdit="1"/>
          </p:cNvSpPr>
          <p:nvPr>
            <p:ph type="sldImg"/>
          </p:nvPr>
        </p:nvSpPr>
        <p:spPr>
          <a:ln/>
        </p:spPr>
      </p:sp>
      <p:sp>
        <p:nvSpPr>
          <p:cNvPr id="148483" name="Notes Placeholder 2">
            <a:extLst>
              <a:ext uri="{FF2B5EF4-FFF2-40B4-BE49-F238E27FC236}">
                <a16:creationId xmlns:a16="http://schemas.microsoft.com/office/drawing/2014/main" id="{A080E635-2DCB-44E9-BBC5-F253E098F00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9885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a:extLst>
              <a:ext uri="{FF2B5EF4-FFF2-40B4-BE49-F238E27FC236}">
                <a16:creationId xmlns:a16="http://schemas.microsoft.com/office/drawing/2014/main" id="{0BE14D19-1765-4767-AFA3-3AAAC3270E7F}"/>
              </a:ext>
            </a:extLst>
          </p:cNvPr>
          <p:cNvSpPr>
            <a:spLocks noGrp="1" noRot="1" noChangeAspect="1" noChangeArrowheads="1" noTextEdit="1"/>
          </p:cNvSpPr>
          <p:nvPr>
            <p:ph type="sldImg"/>
          </p:nvPr>
        </p:nvSpPr>
        <p:spPr>
          <a:ln/>
        </p:spPr>
      </p:sp>
      <p:sp>
        <p:nvSpPr>
          <p:cNvPr id="154627" name="Notes Placeholder 2">
            <a:extLst>
              <a:ext uri="{FF2B5EF4-FFF2-40B4-BE49-F238E27FC236}">
                <a16:creationId xmlns:a16="http://schemas.microsoft.com/office/drawing/2014/main" id="{B552DF18-51A5-40AE-8CC0-3A2D5FEE9D1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2616B5D0-DBE1-44DE-99A5-92654EEACA27}"/>
              </a:ext>
            </a:extLst>
          </p:cNvPr>
          <p:cNvSpPr>
            <a:spLocks noGrp="1" noRot="1" noChangeAspect="1" noChangeArrowheads="1" noTextEdit="1"/>
          </p:cNvSpPr>
          <p:nvPr>
            <p:ph type="sldImg"/>
          </p:nvPr>
        </p:nvSpPr>
        <p:spPr>
          <a:ln/>
        </p:spPr>
      </p:sp>
      <p:sp>
        <p:nvSpPr>
          <p:cNvPr id="144387" name="Notes Placeholder 2">
            <a:extLst>
              <a:ext uri="{FF2B5EF4-FFF2-40B4-BE49-F238E27FC236}">
                <a16:creationId xmlns:a16="http://schemas.microsoft.com/office/drawing/2014/main" id="{A2343DF4-22C6-48FF-82A5-85B7E91DBA2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8144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2002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 </a:t>
            </a:r>
          </a:p>
          <a:p>
            <a:r>
              <a:rPr lang="en-US" dirty="0"/>
              <a:t>Firewall 1: 2 physical</a:t>
            </a:r>
            <a:r>
              <a:rPr lang="en-US" baseline="0" dirty="0"/>
              <a:t> firewalls devices that are configured to have a number of DMZ</a:t>
            </a:r>
          </a:p>
          <a:p>
            <a:r>
              <a:rPr lang="en-US" baseline="0" dirty="0"/>
              <a:t>Firewall 2: 2 physical firewalls devices that are configured to have a number of DMZ</a:t>
            </a:r>
          </a:p>
          <a:p>
            <a:endParaRPr lang="en-US" baseline="0" dirty="0"/>
          </a:p>
          <a:p>
            <a:r>
              <a:rPr lang="en-US" baseline="0" dirty="0"/>
              <a:t>Future changes</a:t>
            </a:r>
          </a:p>
          <a:p>
            <a:pPr marL="228600" indent="-228600">
              <a:buAutoNum type="arabicParenR"/>
            </a:pPr>
            <a:r>
              <a:rPr lang="en-US" baseline="0" dirty="0"/>
              <a:t>External NAM to be moved to Firewall 1- </a:t>
            </a:r>
            <a:r>
              <a:rPr lang="en-US" baseline="0" dirty="0" err="1"/>
              <a:t>Authorisation</a:t>
            </a:r>
            <a:r>
              <a:rPr lang="en-US" baseline="0" dirty="0"/>
              <a:t> DMZ ( NAM and SSPR) to be linked to this firewall</a:t>
            </a:r>
          </a:p>
          <a:p>
            <a:pPr marL="228600" indent="-228600">
              <a:buAutoNum type="arabicParenR"/>
            </a:pPr>
            <a:r>
              <a:rPr lang="en-US" baseline="0" dirty="0"/>
              <a:t>Corporate LAN: To move items that are in the corporate LAN into Firewall 2 – </a:t>
            </a:r>
            <a:r>
              <a:rPr lang="en-US" baseline="0" dirty="0" err="1"/>
              <a:t>eg</a:t>
            </a:r>
            <a:r>
              <a:rPr lang="en-US" baseline="0" dirty="0"/>
              <a:t> . </a:t>
            </a:r>
            <a:r>
              <a:rPr lang="en-US" baseline="0" dirty="0" err="1"/>
              <a:t>Databade</a:t>
            </a:r>
            <a:r>
              <a:rPr lang="en-US" baseline="0"/>
              <a:t> DMZ</a:t>
            </a:r>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B337FD-367E-4CE1-AC50-CC299E5C556B}" type="slidenum">
              <a:rPr kumimoji="0" lang="en-ZA"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ZA"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5220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87447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6213" y="517525"/>
            <a:ext cx="4589462" cy="2582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30261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0A7C38-B563-43E0-94C4-11957BA67123}" type="slidenum">
              <a:rPr kumimoji="0" lang="en-ZA"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ZA" alt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2878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EB6CAB7C-BD15-4248-87AD-F2BECA9CDB33}"/>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75652EED-F0DE-47BB-B505-2A297DA1D4C3}"/>
              </a:ext>
            </a:extLst>
          </p:cNvPr>
          <p:cNvSpPr>
            <a:spLocks noGrp="1"/>
          </p:cNvSpPr>
          <p:nvPr>
            <p:ph type="body" idx="1"/>
          </p:nvPr>
        </p:nvSpPr>
        <p:spPr/>
        <p:txBody>
          <a:bodyPr/>
          <a:lstStyle/>
          <a:p>
            <a:pPr>
              <a:defRPr/>
            </a:pPr>
            <a:r>
              <a:rPr lang="en-US" dirty="0"/>
              <a:t>Notes : </a:t>
            </a:r>
          </a:p>
          <a:p>
            <a:pPr>
              <a:defRPr/>
            </a:pPr>
            <a:r>
              <a:rPr lang="en-US" dirty="0"/>
              <a:t>Firewall 1: 2 physical firewalls devices that are configured to have a number of DMZ</a:t>
            </a:r>
          </a:p>
          <a:p>
            <a:pPr>
              <a:defRPr/>
            </a:pPr>
            <a:r>
              <a:rPr lang="en-US" dirty="0"/>
              <a:t>Firewall 2: 2 physical firewalls devices that are configured to have a number of DMZ</a:t>
            </a:r>
          </a:p>
          <a:p>
            <a:pPr>
              <a:defRPr/>
            </a:pPr>
            <a:endParaRPr lang="en-US" dirty="0"/>
          </a:p>
          <a:p>
            <a:pPr>
              <a:defRPr/>
            </a:pPr>
            <a:r>
              <a:rPr lang="en-US" dirty="0"/>
              <a:t>Future changes</a:t>
            </a:r>
          </a:p>
          <a:p>
            <a:pPr marL="228600" indent="-228600">
              <a:buFontTx/>
              <a:buAutoNum type="arabicParenR"/>
              <a:defRPr/>
            </a:pPr>
            <a:r>
              <a:rPr lang="en-US" dirty="0"/>
              <a:t>External NAM to be moved to Firewall 1- </a:t>
            </a:r>
            <a:r>
              <a:rPr lang="en-US" dirty="0" err="1"/>
              <a:t>Authorisation</a:t>
            </a:r>
            <a:r>
              <a:rPr lang="en-US" dirty="0"/>
              <a:t> DMZ ( NAM and SSPR) to be linked to this firewall</a:t>
            </a:r>
          </a:p>
          <a:p>
            <a:pPr marL="228600" indent="-228600">
              <a:buFontTx/>
              <a:buAutoNum type="arabicParenR"/>
              <a:defRPr/>
            </a:pPr>
            <a:r>
              <a:rPr lang="en-US" dirty="0"/>
              <a:t>Corporate LAN: To move items that are in the corporate LAN into Firewall 2 – </a:t>
            </a:r>
            <a:r>
              <a:rPr lang="en-US" dirty="0" err="1"/>
              <a:t>eg</a:t>
            </a:r>
            <a:r>
              <a:rPr lang="en-US" dirty="0"/>
              <a:t> . </a:t>
            </a:r>
            <a:r>
              <a:rPr lang="en-US" dirty="0" err="1"/>
              <a:t>Databade</a:t>
            </a:r>
            <a:r>
              <a:rPr lang="en-US"/>
              <a:t> DMZ</a:t>
            </a:r>
            <a:endParaRPr lang="en-ZA" dirty="0"/>
          </a:p>
        </p:txBody>
      </p:sp>
      <p:sp>
        <p:nvSpPr>
          <p:cNvPr id="148484" name="Slide Number Placeholder 3">
            <a:extLst>
              <a:ext uri="{FF2B5EF4-FFF2-40B4-BE49-F238E27FC236}">
                <a16:creationId xmlns:a16="http://schemas.microsoft.com/office/drawing/2014/main" id="{2D0EE436-23E4-4C4F-AA64-40113C58D245}"/>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r" eaLnBrk="1" hangingPunct="1"/>
            <a:fld id="{373A4D04-2FBF-46B5-A802-26A49DF70B72}" type="slidenum">
              <a:rPr lang="en-ZA" altLang="en-US" sz="1300">
                <a:solidFill>
                  <a:srgbClr val="000000"/>
                </a:solidFill>
              </a:rPr>
              <a:pPr algn="r" eaLnBrk="1" hangingPunct="1"/>
              <a:t>33</a:t>
            </a:fld>
            <a:endParaRPr lang="en-ZA" altLang="en-US" sz="130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FD185BDE-9656-4554-8E58-8A97E7CE8AE8}"/>
              </a:ext>
            </a:extLst>
          </p:cNvPr>
          <p:cNvSpPr>
            <a:spLocks noGrp="1" noChangeArrowheads="1"/>
          </p:cNvSpPr>
          <p:nvPr>
            <p:ph type="sldNum" sz="quarter" idx="4294967295"/>
          </p:nvPr>
        </p:nvSpPr>
        <p:spPr bwMode="auto">
          <a:xfrm>
            <a:off x="3773488" y="9428163"/>
            <a:ext cx="2887662"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fld id="{059A03CC-6D0A-4FCC-9233-541EB02DE0F6}" type="slidenum">
              <a:rPr lang="en-GB" altLang="en-US" sz="1200"/>
              <a:pPr eaLnBrk="1" hangingPunct="1"/>
              <a:t>35</a:t>
            </a:fld>
            <a:endParaRPr lang="en-GB" altLang="en-US" sz="1200"/>
          </a:p>
        </p:txBody>
      </p:sp>
      <p:sp>
        <p:nvSpPr>
          <p:cNvPr id="167939" name="Rectangle 2">
            <a:extLst>
              <a:ext uri="{FF2B5EF4-FFF2-40B4-BE49-F238E27FC236}">
                <a16:creationId xmlns:a16="http://schemas.microsoft.com/office/drawing/2014/main" id="{8C8E1009-D4FE-4D41-B87D-56477F69E874}"/>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78F76BCE-53FA-4B21-BC82-14FB625305E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D3858AF6-F2DF-4673-A887-629DB3E286A2}"/>
              </a:ext>
            </a:extLst>
          </p:cNvPr>
          <p:cNvSpPr>
            <a:spLocks noGrp="1" noRot="1" noChangeAspect="1" noChangeArrowheads="1" noTextEdit="1"/>
          </p:cNvSpPr>
          <p:nvPr>
            <p:ph type="sldImg"/>
          </p:nvPr>
        </p:nvSpPr>
        <p:spPr>
          <a:ln/>
        </p:spPr>
      </p:sp>
      <p:sp>
        <p:nvSpPr>
          <p:cNvPr id="169987" name="Notes Placeholder 2">
            <a:extLst>
              <a:ext uri="{FF2B5EF4-FFF2-40B4-BE49-F238E27FC236}">
                <a16:creationId xmlns:a16="http://schemas.microsoft.com/office/drawing/2014/main" id="{A4001A1B-0EC9-469D-B64E-5F04F5F9C7D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Master" Target="../slideMasters/slideMaster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5.emf"/><Relationship Id="rId4" Type="http://schemas.openxmlformats.org/officeDocument/2006/relationships/oleObject" Target="../embeddings/oleObject2.bin"/></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Master" Target="../slideMasters/slideMaster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2.jpeg"/></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5.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6.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7.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8.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9.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40.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41.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42.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43.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43" descr="logo small">
            <a:extLst>
              <a:ext uri="{FF2B5EF4-FFF2-40B4-BE49-F238E27FC236}">
                <a16:creationId xmlns:a16="http://schemas.microsoft.com/office/drawing/2014/main" id="{24E2F4F3-EDD1-4AF6-910E-60DF806532A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descr="topsolid">
            <a:extLst>
              <a:ext uri="{FF2B5EF4-FFF2-40B4-BE49-F238E27FC236}">
                <a16:creationId xmlns:a16="http://schemas.microsoft.com/office/drawing/2014/main" id="{F8524A3C-1B27-42E8-9BEA-7D08ADE52ED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2"/>
          <p:cNvSpPr>
            <a:spLocks noGrp="1" noChangeArrowheads="1"/>
          </p:cNvSpPr>
          <p:nvPr>
            <p:ph type="ctrTitle"/>
          </p:nvPr>
        </p:nvSpPr>
        <p:spPr>
          <a:xfrm>
            <a:off x="914400" y="2130428"/>
            <a:ext cx="10363200" cy="1470025"/>
          </a:xfrm>
        </p:spPr>
        <p:txBody>
          <a:bodyPr/>
          <a:lstStyle>
            <a:lvl1pPr>
              <a:defRPr smtClean="0"/>
            </a:lvl1pPr>
          </a:lstStyle>
          <a:p>
            <a:pPr lvl="0"/>
            <a:r>
              <a:rPr lang="en-GB" noProof="0"/>
              <a:t>Click to edit Master title style</a:t>
            </a:r>
          </a:p>
        </p:txBody>
      </p:sp>
      <p:sp>
        <p:nvSpPr>
          <p:cNvPr id="43013" name="Rectangle 3"/>
          <p:cNvSpPr>
            <a:spLocks noGrp="1" noChangeArrowheads="1"/>
          </p:cNvSpPr>
          <p:nvPr>
            <p:ph type="subTitle" idx="1"/>
          </p:nvPr>
        </p:nvSpPr>
        <p:spPr>
          <a:xfrm>
            <a:off x="1828800" y="3886200"/>
            <a:ext cx="8534400" cy="1752600"/>
          </a:xfrm>
        </p:spPr>
        <p:txBody>
          <a:bodyPr/>
          <a:lstStyle>
            <a:lvl1pPr marL="0" indent="0" algn="ctr">
              <a:buFontTx/>
              <a:buNone/>
              <a:defRPr smtClean="0"/>
            </a:lvl1pPr>
          </a:lstStyle>
          <a:p>
            <a:pPr lvl="0"/>
            <a:r>
              <a:rPr lang="en-GB" noProof="0"/>
              <a:t>Click to edit Master subtitle style</a:t>
            </a:r>
          </a:p>
        </p:txBody>
      </p:sp>
      <p:sp>
        <p:nvSpPr>
          <p:cNvPr id="6" name="Rectangle 37">
            <a:extLst>
              <a:ext uri="{FF2B5EF4-FFF2-40B4-BE49-F238E27FC236}">
                <a16:creationId xmlns:a16="http://schemas.microsoft.com/office/drawing/2014/main" id="{BD593E12-175F-48CD-BECF-0C6B81133B94}"/>
              </a:ext>
            </a:extLst>
          </p:cNvPr>
          <p:cNvSpPr>
            <a:spLocks noGrp="1" noChangeArrowheads="1"/>
          </p:cNvSpPr>
          <p:nvPr>
            <p:ph type="dt" sz="half" idx="10"/>
          </p:nvPr>
        </p:nvSpPr>
        <p:spPr>
          <a:xfrm>
            <a:off x="609600" y="6245225"/>
            <a:ext cx="2844800" cy="476250"/>
          </a:xfrm>
        </p:spPr>
        <p:txBody>
          <a:bodyPr/>
          <a:lstStyle>
            <a:lvl1pPr>
              <a:defRPr sz="1000">
                <a:solidFill>
                  <a:srgbClr val="83725B"/>
                </a:solidFill>
              </a:defRPr>
            </a:lvl1pPr>
          </a:lstStyle>
          <a:p>
            <a:pPr>
              <a:defRPr/>
            </a:pPr>
            <a:endParaRPr lang="en-ZA" dirty="0"/>
          </a:p>
        </p:txBody>
      </p:sp>
      <p:sp>
        <p:nvSpPr>
          <p:cNvPr id="7" name="Rectangle 38">
            <a:extLst>
              <a:ext uri="{FF2B5EF4-FFF2-40B4-BE49-F238E27FC236}">
                <a16:creationId xmlns:a16="http://schemas.microsoft.com/office/drawing/2014/main" id="{D6D044DB-96FA-429C-AA4C-F99C848863A3}"/>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8" name="Rectangle 39">
            <a:extLst>
              <a:ext uri="{FF2B5EF4-FFF2-40B4-BE49-F238E27FC236}">
                <a16:creationId xmlns:a16="http://schemas.microsoft.com/office/drawing/2014/main" id="{9AFBF102-C1AD-47CF-B696-63A968775DA2}"/>
              </a:ext>
            </a:extLst>
          </p:cNvPr>
          <p:cNvSpPr>
            <a:spLocks noGrp="1" noChangeArrowheads="1"/>
          </p:cNvSpPr>
          <p:nvPr>
            <p:ph type="sldNum" sz="quarter" idx="12"/>
          </p:nvPr>
        </p:nvSpPr>
        <p:spPr>
          <a:xfrm>
            <a:off x="8737600" y="6245225"/>
            <a:ext cx="2844800" cy="476250"/>
          </a:xfrm>
        </p:spPr>
        <p:txBody>
          <a:bodyPr/>
          <a:lstStyle>
            <a:lvl1pPr algn="r">
              <a:defRPr/>
            </a:lvl1pPr>
          </a:lstStyle>
          <a:p>
            <a:pPr>
              <a:defRPr/>
            </a:pPr>
            <a:fld id="{FAAD1C15-D0EF-4F13-AA9F-43F5798C9BA2}" type="slidenum">
              <a:rPr lang="en-ZA" altLang="en-US"/>
              <a:pPr>
                <a:defRPr/>
              </a:pPr>
              <a:t>‹#›</a:t>
            </a:fld>
            <a:endParaRPr lang="en-ZA" altLang="en-US" dirty="0"/>
          </a:p>
        </p:txBody>
      </p:sp>
    </p:spTree>
    <p:extLst>
      <p:ext uri="{BB962C8B-B14F-4D97-AF65-F5344CB8AC3E}">
        <p14:creationId xmlns:p14="http://schemas.microsoft.com/office/powerpoint/2010/main" val="4057460242"/>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C55718E3-7245-4834-83F1-B993929BC7F7}"/>
              </a:ext>
            </a:extLst>
          </p:cNvPr>
          <p:cNvGrpSpPr>
            <a:grpSpLocks/>
          </p:cNvGrpSpPr>
          <p:nvPr userDrawn="1"/>
        </p:nvGrpSpPr>
        <p:grpSpPr bwMode="auto">
          <a:xfrm>
            <a:off x="-6349" y="0"/>
            <a:ext cx="12198351" cy="6858000"/>
            <a:chOff x="-3" y="0"/>
            <a:chExt cx="5763" cy="4320"/>
          </a:xfrm>
        </p:grpSpPr>
        <p:pic>
          <p:nvPicPr>
            <p:cNvPr id="5" name="Picture 148" descr="logo small">
              <a:extLst>
                <a:ext uri="{FF2B5EF4-FFF2-40B4-BE49-F238E27FC236}">
                  <a16:creationId xmlns:a16="http://schemas.microsoft.com/office/drawing/2014/main" id="{E32A25D2-FD69-4CA7-9BF6-7B720A9B952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6B3279C9-E8AC-4D15-A434-1300C5BC3D55}"/>
                </a:ext>
              </a:extLst>
            </p:cNvPr>
            <p:cNvSpPr>
              <a:spLocks noChangeArrowheads="1"/>
            </p:cNvSpPr>
            <p:nvPr userDrawn="1"/>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pic>
          <p:nvPicPr>
            <p:cNvPr id="7" name="Picture 23" descr="dd">
              <a:extLst>
                <a:ext uri="{FF2B5EF4-FFF2-40B4-BE49-F238E27FC236}">
                  <a16:creationId xmlns:a16="http://schemas.microsoft.com/office/drawing/2014/main" id="{F6700320-7FD5-4CC6-B26B-B289A98584E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9189C214-1D0A-44F2-85E4-8810A8F452F9}"/>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9" name="Oval 102" descr="coolers">
              <a:extLst>
                <a:ext uri="{FF2B5EF4-FFF2-40B4-BE49-F238E27FC236}">
                  <a16:creationId xmlns:a16="http://schemas.microsoft.com/office/drawing/2014/main" id="{3D9A309A-8004-4B36-813E-D9DBEBB30257}"/>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0" name="Oval 103">
              <a:extLst>
                <a:ext uri="{FF2B5EF4-FFF2-40B4-BE49-F238E27FC236}">
                  <a16:creationId xmlns:a16="http://schemas.microsoft.com/office/drawing/2014/main" id="{B322272E-9EB4-4F4B-8879-D69A38F760A9}"/>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1" name="Oval 104">
              <a:extLst>
                <a:ext uri="{FF2B5EF4-FFF2-40B4-BE49-F238E27FC236}">
                  <a16:creationId xmlns:a16="http://schemas.microsoft.com/office/drawing/2014/main" id="{90FF3629-924B-4301-9D6F-3BD5DCD48EBD}"/>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2" name="Oval 105">
              <a:extLst>
                <a:ext uri="{FF2B5EF4-FFF2-40B4-BE49-F238E27FC236}">
                  <a16:creationId xmlns:a16="http://schemas.microsoft.com/office/drawing/2014/main" id="{F17BAD21-907E-4D80-AA6D-BA149502CA98}"/>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3" name="Oval 106">
              <a:extLst>
                <a:ext uri="{FF2B5EF4-FFF2-40B4-BE49-F238E27FC236}">
                  <a16:creationId xmlns:a16="http://schemas.microsoft.com/office/drawing/2014/main" id="{B91CF525-D2FF-432E-931D-D777F84E213A}"/>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4" name="Oval 107">
              <a:extLst>
                <a:ext uri="{FF2B5EF4-FFF2-40B4-BE49-F238E27FC236}">
                  <a16:creationId xmlns:a16="http://schemas.microsoft.com/office/drawing/2014/main" id="{85DDB4AE-A8CF-45ED-B29B-2BD7E499A89C}"/>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5" name="Oval 108">
              <a:extLst>
                <a:ext uri="{FF2B5EF4-FFF2-40B4-BE49-F238E27FC236}">
                  <a16:creationId xmlns:a16="http://schemas.microsoft.com/office/drawing/2014/main" id="{0665BA68-400F-4866-A988-328543C4980D}"/>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6" name="Oval 109">
              <a:extLst>
                <a:ext uri="{FF2B5EF4-FFF2-40B4-BE49-F238E27FC236}">
                  <a16:creationId xmlns:a16="http://schemas.microsoft.com/office/drawing/2014/main" id="{67843F42-A274-4F36-B4BC-C33B624D1708}"/>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7" name="Oval 110">
              <a:extLst>
                <a:ext uri="{FF2B5EF4-FFF2-40B4-BE49-F238E27FC236}">
                  <a16:creationId xmlns:a16="http://schemas.microsoft.com/office/drawing/2014/main" id="{4B3A419A-8BC8-47D8-964A-269855D9FECD}"/>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8" name="Oval 111">
              <a:extLst>
                <a:ext uri="{FF2B5EF4-FFF2-40B4-BE49-F238E27FC236}">
                  <a16:creationId xmlns:a16="http://schemas.microsoft.com/office/drawing/2014/main" id="{C5D20293-505A-4117-BEE3-A0A194219CB8}"/>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9" name="Oval 112">
              <a:extLst>
                <a:ext uri="{FF2B5EF4-FFF2-40B4-BE49-F238E27FC236}">
                  <a16:creationId xmlns:a16="http://schemas.microsoft.com/office/drawing/2014/main" id="{46E60C4B-8D4F-4447-9482-CFC0ED33D4CF}"/>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0" name="Oval 113">
              <a:extLst>
                <a:ext uri="{FF2B5EF4-FFF2-40B4-BE49-F238E27FC236}">
                  <a16:creationId xmlns:a16="http://schemas.microsoft.com/office/drawing/2014/main" id="{656F75C5-2E28-431C-A9A5-0B9ABEB73CAD}"/>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1" name="Oval 114">
              <a:extLst>
                <a:ext uri="{FF2B5EF4-FFF2-40B4-BE49-F238E27FC236}">
                  <a16:creationId xmlns:a16="http://schemas.microsoft.com/office/drawing/2014/main" id="{02EE4FD7-DA27-41A2-9402-A3838F1CF6E4}"/>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2" name="Oval 115">
              <a:extLst>
                <a:ext uri="{FF2B5EF4-FFF2-40B4-BE49-F238E27FC236}">
                  <a16:creationId xmlns:a16="http://schemas.microsoft.com/office/drawing/2014/main" id="{CA482F8D-B7D7-4353-AFDF-20785BC9B29F}"/>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3" name="Oval 116">
              <a:extLst>
                <a:ext uri="{FF2B5EF4-FFF2-40B4-BE49-F238E27FC236}">
                  <a16:creationId xmlns:a16="http://schemas.microsoft.com/office/drawing/2014/main" id="{EC7602AC-D41E-4692-9A4D-20F3E0E04F4D}"/>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4" name="Oval 117">
              <a:extLst>
                <a:ext uri="{FF2B5EF4-FFF2-40B4-BE49-F238E27FC236}">
                  <a16:creationId xmlns:a16="http://schemas.microsoft.com/office/drawing/2014/main" id="{BFD5D7C2-EE8D-446B-B388-F860438FCC30}"/>
                </a:ext>
              </a:extLst>
            </p:cNvPr>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5" name="Oval 118" descr="face">
              <a:extLst>
                <a:ext uri="{FF2B5EF4-FFF2-40B4-BE49-F238E27FC236}">
                  <a16:creationId xmlns:a16="http://schemas.microsoft.com/office/drawing/2014/main" id="{8A64F106-EE82-4DE9-870C-483281CB88CB}"/>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6" name="Oval 119">
              <a:extLst>
                <a:ext uri="{FF2B5EF4-FFF2-40B4-BE49-F238E27FC236}">
                  <a16:creationId xmlns:a16="http://schemas.microsoft.com/office/drawing/2014/main" id="{428EF1B5-6211-4184-B54F-3443D90166D9}"/>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7" name="Oval 120">
              <a:extLst>
                <a:ext uri="{FF2B5EF4-FFF2-40B4-BE49-F238E27FC236}">
                  <a16:creationId xmlns:a16="http://schemas.microsoft.com/office/drawing/2014/main" id="{876E1007-DEDA-48FD-BA90-1E76D2273831}"/>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8" name="Oval 121">
              <a:extLst>
                <a:ext uri="{FF2B5EF4-FFF2-40B4-BE49-F238E27FC236}">
                  <a16:creationId xmlns:a16="http://schemas.microsoft.com/office/drawing/2014/main" id="{4E0013B1-46B3-4E00-ACA5-20505D66417D}"/>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9" name="Oval 122">
              <a:extLst>
                <a:ext uri="{FF2B5EF4-FFF2-40B4-BE49-F238E27FC236}">
                  <a16:creationId xmlns:a16="http://schemas.microsoft.com/office/drawing/2014/main" id="{B3653B12-C40B-488E-9718-30641AFA0D22}"/>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0" name="Oval 123">
              <a:extLst>
                <a:ext uri="{FF2B5EF4-FFF2-40B4-BE49-F238E27FC236}">
                  <a16:creationId xmlns:a16="http://schemas.microsoft.com/office/drawing/2014/main" id="{D69C54EA-B266-420B-A1B4-9F51093945B9}"/>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1" name="Oval 124">
              <a:extLst>
                <a:ext uri="{FF2B5EF4-FFF2-40B4-BE49-F238E27FC236}">
                  <a16:creationId xmlns:a16="http://schemas.microsoft.com/office/drawing/2014/main" id="{DC19DA87-EA96-4084-88B6-823A2F85D50A}"/>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2" name="Oval 125">
              <a:extLst>
                <a:ext uri="{FF2B5EF4-FFF2-40B4-BE49-F238E27FC236}">
                  <a16:creationId xmlns:a16="http://schemas.microsoft.com/office/drawing/2014/main" id="{94F043CC-371C-47F4-B3AF-4285288C8677}"/>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3" name="Oval 126">
              <a:extLst>
                <a:ext uri="{FF2B5EF4-FFF2-40B4-BE49-F238E27FC236}">
                  <a16:creationId xmlns:a16="http://schemas.microsoft.com/office/drawing/2014/main" id="{56F31FEA-C4D6-4B7F-AED0-9FF306BDE4FC}"/>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4" name="Oval 127">
              <a:extLst>
                <a:ext uri="{FF2B5EF4-FFF2-40B4-BE49-F238E27FC236}">
                  <a16:creationId xmlns:a16="http://schemas.microsoft.com/office/drawing/2014/main" id="{16D3EDA5-141B-4B96-B4D6-0954D4A7A1F1}"/>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5" name="Oval 128" descr="new smal workers">
              <a:extLst>
                <a:ext uri="{FF2B5EF4-FFF2-40B4-BE49-F238E27FC236}">
                  <a16:creationId xmlns:a16="http://schemas.microsoft.com/office/drawing/2014/main" id="{8D54728F-9CB0-46FE-B23F-FA8601F76FC8}"/>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6" name="Oval 129">
              <a:extLst>
                <a:ext uri="{FF2B5EF4-FFF2-40B4-BE49-F238E27FC236}">
                  <a16:creationId xmlns:a16="http://schemas.microsoft.com/office/drawing/2014/main" id="{544E7F48-657F-46ED-8182-406EC7B38DC8}"/>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7" name="Oval 130">
              <a:extLst>
                <a:ext uri="{FF2B5EF4-FFF2-40B4-BE49-F238E27FC236}">
                  <a16:creationId xmlns:a16="http://schemas.microsoft.com/office/drawing/2014/main" id="{0F3E0188-0C06-40DF-B2CC-B79E20EE13C7}"/>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8" name="Oval 131">
              <a:extLst>
                <a:ext uri="{FF2B5EF4-FFF2-40B4-BE49-F238E27FC236}">
                  <a16:creationId xmlns:a16="http://schemas.microsoft.com/office/drawing/2014/main" id="{5F4A9063-EBAC-49FD-A81F-817E10479418}"/>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9" name="Oval 132">
              <a:extLst>
                <a:ext uri="{FF2B5EF4-FFF2-40B4-BE49-F238E27FC236}">
                  <a16:creationId xmlns:a16="http://schemas.microsoft.com/office/drawing/2014/main" id="{5BF27213-0D46-44AB-A8D8-1CC05C2884F8}"/>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0" name="Oval 133">
              <a:extLst>
                <a:ext uri="{FF2B5EF4-FFF2-40B4-BE49-F238E27FC236}">
                  <a16:creationId xmlns:a16="http://schemas.microsoft.com/office/drawing/2014/main" id="{25902E7E-46D8-4E01-98A9-1DB86FAABE10}"/>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1" name="Oval 134">
              <a:extLst>
                <a:ext uri="{FF2B5EF4-FFF2-40B4-BE49-F238E27FC236}">
                  <a16:creationId xmlns:a16="http://schemas.microsoft.com/office/drawing/2014/main" id="{7D9C7495-C6C3-4EE6-8193-EA8975C89F6C}"/>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2" name="Oval 135">
              <a:extLst>
                <a:ext uri="{FF2B5EF4-FFF2-40B4-BE49-F238E27FC236}">
                  <a16:creationId xmlns:a16="http://schemas.microsoft.com/office/drawing/2014/main" id="{FB7DD1AC-F3F9-4F85-A4FB-6ACE071226D1}"/>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3" name="Oval 136">
              <a:extLst>
                <a:ext uri="{FF2B5EF4-FFF2-40B4-BE49-F238E27FC236}">
                  <a16:creationId xmlns:a16="http://schemas.microsoft.com/office/drawing/2014/main" id="{B320610A-4190-4F8E-8BA8-A629B19CCA5F}"/>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4" name="Oval 137">
              <a:extLst>
                <a:ext uri="{FF2B5EF4-FFF2-40B4-BE49-F238E27FC236}">
                  <a16:creationId xmlns:a16="http://schemas.microsoft.com/office/drawing/2014/main" id="{E9A22ACA-B653-4589-9F2A-372F0A0E5C72}"/>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5" name="Oval 138" descr="boom">
              <a:extLst>
                <a:ext uri="{FF2B5EF4-FFF2-40B4-BE49-F238E27FC236}">
                  <a16:creationId xmlns:a16="http://schemas.microsoft.com/office/drawing/2014/main" id="{05383913-4E02-4E7A-B831-C0E0948FF374}"/>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6" name="Oval 139">
              <a:extLst>
                <a:ext uri="{FF2B5EF4-FFF2-40B4-BE49-F238E27FC236}">
                  <a16:creationId xmlns:a16="http://schemas.microsoft.com/office/drawing/2014/main" id="{3D34BBF7-9F42-4E18-96B9-340C4AC1A9F1}"/>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7" name="Oval 140">
              <a:extLst>
                <a:ext uri="{FF2B5EF4-FFF2-40B4-BE49-F238E27FC236}">
                  <a16:creationId xmlns:a16="http://schemas.microsoft.com/office/drawing/2014/main" id="{EC788369-7BE4-4430-92EF-F27D05A7949F}"/>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8" name="Oval 141">
              <a:extLst>
                <a:ext uri="{FF2B5EF4-FFF2-40B4-BE49-F238E27FC236}">
                  <a16:creationId xmlns:a16="http://schemas.microsoft.com/office/drawing/2014/main" id="{424D10E4-9421-43F7-B889-45EEEAD23010}"/>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grpSp>
      <p:sp>
        <p:nvSpPr>
          <p:cNvPr id="3075" name="Rectangle 3"/>
          <p:cNvSpPr>
            <a:spLocks noGrp="1" noChangeArrowheads="1"/>
          </p:cNvSpPr>
          <p:nvPr>
            <p:ph type="ctrTitle"/>
          </p:nvPr>
        </p:nvSpPr>
        <p:spPr>
          <a:xfrm>
            <a:off x="4078819" y="3271841"/>
            <a:ext cx="7393516"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4078819" y="4092578"/>
            <a:ext cx="7393516"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221006358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5D8F1661-7A43-40A2-B741-795C9617A9FA}"/>
              </a:ext>
            </a:extLst>
          </p:cNvPr>
          <p:cNvSpPr>
            <a:spLocks noGrp="1" noChangeArrowheads="1"/>
          </p:cNvSpPr>
          <p:nvPr>
            <p:ph type="dt" sz="half" idx="10"/>
          </p:nvPr>
        </p:nvSpPr>
        <p:spPr/>
        <p:txBody>
          <a:bodyPr/>
          <a:lstStyle>
            <a:lvl1pPr>
              <a:defRPr/>
            </a:lvl1pPr>
          </a:lstStyle>
          <a:p>
            <a:pPr>
              <a:defRPr/>
            </a:pPr>
            <a:endParaRPr lang="en-ZA" dirty="0"/>
          </a:p>
        </p:txBody>
      </p:sp>
      <p:sp>
        <p:nvSpPr>
          <p:cNvPr id="5" name="Rectangle 38">
            <a:extLst>
              <a:ext uri="{FF2B5EF4-FFF2-40B4-BE49-F238E27FC236}">
                <a16:creationId xmlns:a16="http://schemas.microsoft.com/office/drawing/2014/main" id="{951E672A-D569-41FD-B0B6-D6494F6314E9}"/>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6" name="Rectangle 39">
            <a:extLst>
              <a:ext uri="{FF2B5EF4-FFF2-40B4-BE49-F238E27FC236}">
                <a16:creationId xmlns:a16="http://schemas.microsoft.com/office/drawing/2014/main" id="{47B696C8-6FC9-4A84-B5D7-1EC936BE0B3A}"/>
              </a:ext>
            </a:extLst>
          </p:cNvPr>
          <p:cNvSpPr>
            <a:spLocks noGrp="1" noChangeArrowheads="1"/>
          </p:cNvSpPr>
          <p:nvPr>
            <p:ph type="sldNum" sz="quarter" idx="12"/>
          </p:nvPr>
        </p:nvSpPr>
        <p:spPr/>
        <p:txBody>
          <a:bodyPr/>
          <a:lstStyle>
            <a:lvl1pPr>
              <a:defRPr/>
            </a:lvl1pPr>
          </a:lstStyle>
          <a:p>
            <a:pPr>
              <a:defRPr/>
            </a:pPr>
            <a:fld id="{A4FBF741-1DBB-4BDA-A576-D6F584FA16C2}" type="slidenum">
              <a:rPr lang="en-ZA" altLang="en-US"/>
              <a:pPr>
                <a:defRPr/>
              </a:pPr>
              <a:t>‹#›</a:t>
            </a:fld>
            <a:endParaRPr lang="en-ZA" altLang="en-US" dirty="0"/>
          </a:p>
        </p:txBody>
      </p:sp>
    </p:spTree>
    <p:extLst>
      <p:ext uri="{BB962C8B-B14F-4D97-AF65-F5344CB8AC3E}">
        <p14:creationId xmlns:p14="http://schemas.microsoft.com/office/powerpoint/2010/main" val="121746265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a:extLst>
              <a:ext uri="{FF2B5EF4-FFF2-40B4-BE49-F238E27FC236}">
                <a16:creationId xmlns:a16="http://schemas.microsoft.com/office/drawing/2014/main" id="{B01323B2-FD3B-489A-B5FA-603EC124DD97}"/>
              </a:ext>
            </a:extLst>
          </p:cNvPr>
          <p:cNvSpPr>
            <a:spLocks noGrp="1" noChangeArrowheads="1"/>
          </p:cNvSpPr>
          <p:nvPr>
            <p:ph type="dt" sz="half" idx="10"/>
          </p:nvPr>
        </p:nvSpPr>
        <p:spPr/>
        <p:txBody>
          <a:bodyPr/>
          <a:lstStyle>
            <a:lvl1pPr>
              <a:defRPr/>
            </a:lvl1pPr>
          </a:lstStyle>
          <a:p>
            <a:pPr>
              <a:defRPr/>
            </a:pPr>
            <a:endParaRPr lang="en-ZA" dirty="0"/>
          </a:p>
        </p:txBody>
      </p:sp>
      <p:sp>
        <p:nvSpPr>
          <p:cNvPr id="5" name="Rectangle 38">
            <a:extLst>
              <a:ext uri="{FF2B5EF4-FFF2-40B4-BE49-F238E27FC236}">
                <a16:creationId xmlns:a16="http://schemas.microsoft.com/office/drawing/2014/main" id="{76830270-5E45-48E4-BA1F-185BE38C85CD}"/>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6" name="Rectangle 39">
            <a:extLst>
              <a:ext uri="{FF2B5EF4-FFF2-40B4-BE49-F238E27FC236}">
                <a16:creationId xmlns:a16="http://schemas.microsoft.com/office/drawing/2014/main" id="{7B5F7E0C-DDEF-437B-85ED-5267F85BC381}"/>
              </a:ext>
            </a:extLst>
          </p:cNvPr>
          <p:cNvSpPr>
            <a:spLocks noGrp="1" noChangeArrowheads="1"/>
          </p:cNvSpPr>
          <p:nvPr>
            <p:ph type="sldNum" sz="quarter" idx="12"/>
          </p:nvPr>
        </p:nvSpPr>
        <p:spPr/>
        <p:txBody>
          <a:bodyPr/>
          <a:lstStyle>
            <a:lvl1pPr>
              <a:defRPr/>
            </a:lvl1pPr>
          </a:lstStyle>
          <a:p>
            <a:pPr>
              <a:defRPr/>
            </a:pPr>
            <a:fld id="{EFEBF82A-2603-427A-AB91-B9A05FF87CF9}" type="slidenum">
              <a:rPr lang="en-ZA" altLang="en-US"/>
              <a:pPr>
                <a:defRPr/>
              </a:pPr>
              <a:t>‹#›</a:t>
            </a:fld>
            <a:endParaRPr lang="en-ZA" altLang="en-US" dirty="0"/>
          </a:p>
        </p:txBody>
      </p:sp>
    </p:spTree>
    <p:extLst>
      <p:ext uri="{BB962C8B-B14F-4D97-AF65-F5344CB8AC3E}">
        <p14:creationId xmlns:p14="http://schemas.microsoft.com/office/powerpoint/2010/main" val="353091721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2085" y="1436691"/>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9567" y="1436691"/>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7">
            <a:extLst>
              <a:ext uri="{FF2B5EF4-FFF2-40B4-BE49-F238E27FC236}">
                <a16:creationId xmlns:a16="http://schemas.microsoft.com/office/drawing/2014/main" id="{2DAC0AB1-F64E-4108-9A08-3F620256F70F}"/>
              </a:ext>
            </a:extLst>
          </p:cNvPr>
          <p:cNvSpPr>
            <a:spLocks noGrp="1" noChangeArrowheads="1"/>
          </p:cNvSpPr>
          <p:nvPr>
            <p:ph type="dt" sz="half" idx="10"/>
          </p:nvPr>
        </p:nvSpPr>
        <p:spPr/>
        <p:txBody>
          <a:bodyPr/>
          <a:lstStyle>
            <a:lvl1pPr>
              <a:defRPr/>
            </a:lvl1pPr>
          </a:lstStyle>
          <a:p>
            <a:pPr>
              <a:defRPr/>
            </a:pPr>
            <a:endParaRPr lang="en-ZA" dirty="0"/>
          </a:p>
        </p:txBody>
      </p:sp>
      <p:sp>
        <p:nvSpPr>
          <p:cNvPr id="6" name="Rectangle 38">
            <a:extLst>
              <a:ext uri="{FF2B5EF4-FFF2-40B4-BE49-F238E27FC236}">
                <a16:creationId xmlns:a16="http://schemas.microsoft.com/office/drawing/2014/main" id="{535F8BC7-0F42-42B2-A294-3CD324E7F076}"/>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7" name="Rectangle 39">
            <a:extLst>
              <a:ext uri="{FF2B5EF4-FFF2-40B4-BE49-F238E27FC236}">
                <a16:creationId xmlns:a16="http://schemas.microsoft.com/office/drawing/2014/main" id="{6D252545-5CD3-4F8D-A505-14E37A5B1375}"/>
              </a:ext>
            </a:extLst>
          </p:cNvPr>
          <p:cNvSpPr>
            <a:spLocks noGrp="1" noChangeArrowheads="1"/>
          </p:cNvSpPr>
          <p:nvPr>
            <p:ph type="sldNum" sz="quarter" idx="12"/>
          </p:nvPr>
        </p:nvSpPr>
        <p:spPr/>
        <p:txBody>
          <a:bodyPr/>
          <a:lstStyle>
            <a:lvl1pPr>
              <a:defRPr/>
            </a:lvl1pPr>
          </a:lstStyle>
          <a:p>
            <a:pPr>
              <a:defRPr/>
            </a:pPr>
            <a:fld id="{946CC765-54D1-437B-BD86-6B5A408CBEB4}" type="slidenum">
              <a:rPr lang="en-ZA" altLang="en-US"/>
              <a:pPr>
                <a:defRPr/>
              </a:pPr>
              <a:t>‹#›</a:t>
            </a:fld>
            <a:endParaRPr lang="en-ZA" altLang="en-US" dirty="0"/>
          </a:p>
        </p:txBody>
      </p:sp>
    </p:spTree>
    <p:extLst>
      <p:ext uri="{BB962C8B-B14F-4D97-AF65-F5344CB8AC3E}">
        <p14:creationId xmlns:p14="http://schemas.microsoft.com/office/powerpoint/2010/main" val="20199604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7">
            <a:extLst>
              <a:ext uri="{FF2B5EF4-FFF2-40B4-BE49-F238E27FC236}">
                <a16:creationId xmlns:a16="http://schemas.microsoft.com/office/drawing/2014/main" id="{4D524013-0DB1-42A1-A80D-B0BCB9A19A55}"/>
              </a:ext>
            </a:extLst>
          </p:cNvPr>
          <p:cNvSpPr>
            <a:spLocks noGrp="1" noChangeArrowheads="1"/>
          </p:cNvSpPr>
          <p:nvPr>
            <p:ph type="dt" sz="half" idx="10"/>
          </p:nvPr>
        </p:nvSpPr>
        <p:spPr/>
        <p:txBody>
          <a:bodyPr/>
          <a:lstStyle>
            <a:lvl1pPr>
              <a:defRPr/>
            </a:lvl1pPr>
          </a:lstStyle>
          <a:p>
            <a:pPr>
              <a:defRPr/>
            </a:pPr>
            <a:endParaRPr lang="en-ZA" dirty="0"/>
          </a:p>
        </p:txBody>
      </p:sp>
      <p:sp>
        <p:nvSpPr>
          <p:cNvPr id="8" name="Rectangle 38">
            <a:extLst>
              <a:ext uri="{FF2B5EF4-FFF2-40B4-BE49-F238E27FC236}">
                <a16:creationId xmlns:a16="http://schemas.microsoft.com/office/drawing/2014/main" id="{5F490408-25B2-49A1-B727-9FB4FBFF843B}"/>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9" name="Rectangle 39">
            <a:extLst>
              <a:ext uri="{FF2B5EF4-FFF2-40B4-BE49-F238E27FC236}">
                <a16:creationId xmlns:a16="http://schemas.microsoft.com/office/drawing/2014/main" id="{334F9BE7-F03A-4D9D-9C2C-13D0503EF82B}"/>
              </a:ext>
            </a:extLst>
          </p:cNvPr>
          <p:cNvSpPr>
            <a:spLocks noGrp="1" noChangeArrowheads="1"/>
          </p:cNvSpPr>
          <p:nvPr>
            <p:ph type="sldNum" sz="quarter" idx="12"/>
          </p:nvPr>
        </p:nvSpPr>
        <p:spPr/>
        <p:txBody>
          <a:bodyPr/>
          <a:lstStyle>
            <a:lvl1pPr>
              <a:defRPr/>
            </a:lvl1pPr>
          </a:lstStyle>
          <a:p>
            <a:pPr>
              <a:defRPr/>
            </a:pPr>
            <a:fld id="{3C521733-9F34-4874-AA95-A1B838D85D94}" type="slidenum">
              <a:rPr lang="en-ZA" altLang="en-US"/>
              <a:pPr>
                <a:defRPr/>
              </a:pPr>
              <a:t>‹#›</a:t>
            </a:fld>
            <a:endParaRPr lang="en-ZA" altLang="en-US" dirty="0"/>
          </a:p>
        </p:txBody>
      </p:sp>
    </p:spTree>
    <p:extLst>
      <p:ext uri="{BB962C8B-B14F-4D97-AF65-F5344CB8AC3E}">
        <p14:creationId xmlns:p14="http://schemas.microsoft.com/office/powerpoint/2010/main" val="177777729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7">
            <a:extLst>
              <a:ext uri="{FF2B5EF4-FFF2-40B4-BE49-F238E27FC236}">
                <a16:creationId xmlns:a16="http://schemas.microsoft.com/office/drawing/2014/main" id="{34C92DA5-9240-48CF-B839-3967BE194A9A}"/>
              </a:ext>
            </a:extLst>
          </p:cNvPr>
          <p:cNvSpPr>
            <a:spLocks noGrp="1" noChangeArrowheads="1"/>
          </p:cNvSpPr>
          <p:nvPr>
            <p:ph type="dt" sz="half" idx="10"/>
          </p:nvPr>
        </p:nvSpPr>
        <p:spPr/>
        <p:txBody>
          <a:bodyPr/>
          <a:lstStyle>
            <a:lvl1pPr>
              <a:defRPr/>
            </a:lvl1pPr>
          </a:lstStyle>
          <a:p>
            <a:pPr>
              <a:defRPr/>
            </a:pPr>
            <a:endParaRPr lang="en-ZA" dirty="0"/>
          </a:p>
        </p:txBody>
      </p:sp>
      <p:sp>
        <p:nvSpPr>
          <p:cNvPr id="4" name="Rectangle 38">
            <a:extLst>
              <a:ext uri="{FF2B5EF4-FFF2-40B4-BE49-F238E27FC236}">
                <a16:creationId xmlns:a16="http://schemas.microsoft.com/office/drawing/2014/main" id="{A53D2A9E-EA7F-42A3-B913-31B6D5C8FD68}"/>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5" name="Rectangle 39">
            <a:extLst>
              <a:ext uri="{FF2B5EF4-FFF2-40B4-BE49-F238E27FC236}">
                <a16:creationId xmlns:a16="http://schemas.microsoft.com/office/drawing/2014/main" id="{1EE27EBF-08E5-4670-A3D4-792A5B60E3C0}"/>
              </a:ext>
            </a:extLst>
          </p:cNvPr>
          <p:cNvSpPr>
            <a:spLocks noGrp="1" noChangeArrowheads="1"/>
          </p:cNvSpPr>
          <p:nvPr>
            <p:ph type="sldNum" sz="quarter" idx="12"/>
          </p:nvPr>
        </p:nvSpPr>
        <p:spPr/>
        <p:txBody>
          <a:bodyPr/>
          <a:lstStyle>
            <a:lvl1pPr>
              <a:defRPr/>
            </a:lvl1pPr>
          </a:lstStyle>
          <a:p>
            <a:pPr>
              <a:defRPr/>
            </a:pPr>
            <a:fld id="{6AC06369-AF33-478E-B12E-F300A10206C8}" type="slidenum">
              <a:rPr lang="en-ZA" altLang="en-US"/>
              <a:pPr>
                <a:defRPr/>
              </a:pPr>
              <a:t>‹#›</a:t>
            </a:fld>
            <a:endParaRPr lang="en-ZA" altLang="en-US" dirty="0"/>
          </a:p>
        </p:txBody>
      </p:sp>
    </p:spTree>
    <p:extLst>
      <p:ext uri="{BB962C8B-B14F-4D97-AF65-F5344CB8AC3E}">
        <p14:creationId xmlns:p14="http://schemas.microsoft.com/office/powerpoint/2010/main" val="1026010807"/>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a:extLst>
              <a:ext uri="{FF2B5EF4-FFF2-40B4-BE49-F238E27FC236}">
                <a16:creationId xmlns:a16="http://schemas.microsoft.com/office/drawing/2014/main" id="{8692C131-D569-459D-9711-8043E1197A2D}"/>
              </a:ext>
            </a:extLst>
          </p:cNvPr>
          <p:cNvSpPr>
            <a:spLocks noGrp="1" noChangeArrowheads="1"/>
          </p:cNvSpPr>
          <p:nvPr>
            <p:ph type="dt" sz="half" idx="10"/>
          </p:nvPr>
        </p:nvSpPr>
        <p:spPr/>
        <p:txBody>
          <a:bodyPr/>
          <a:lstStyle>
            <a:lvl1pPr>
              <a:defRPr/>
            </a:lvl1pPr>
          </a:lstStyle>
          <a:p>
            <a:pPr>
              <a:defRPr/>
            </a:pPr>
            <a:endParaRPr lang="en-ZA" dirty="0"/>
          </a:p>
        </p:txBody>
      </p:sp>
      <p:sp>
        <p:nvSpPr>
          <p:cNvPr id="3" name="Rectangle 38">
            <a:extLst>
              <a:ext uri="{FF2B5EF4-FFF2-40B4-BE49-F238E27FC236}">
                <a16:creationId xmlns:a16="http://schemas.microsoft.com/office/drawing/2014/main" id="{85F07A23-5FB0-4A07-A0DB-B713A76467CC}"/>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4" name="Rectangle 39">
            <a:extLst>
              <a:ext uri="{FF2B5EF4-FFF2-40B4-BE49-F238E27FC236}">
                <a16:creationId xmlns:a16="http://schemas.microsoft.com/office/drawing/2014/main" id="{A7C2D6C6-D8CD-4B8C-A3BB-71CF762C1385}"/>
              </a:ext>
            </a:extLst>
          </p:cNvPr>
          <p:cNvSpPr>
            <a:spLocks noGrp="1" noChangeArrowheads="1"/>
          </p:cNvSpPr>
          <p:nvPr>
            <p:ph type="sldNum" sz="quarter" idx="12"/>
          </p:nvPr>
        </p:nvSpPr>
        <p:spPr/>
        <p:txBody>
          <a:bodyPr/>
          <a:lstStyle>
            <a:lvl1pPr>
              <a:defRPr/>
            </a:lvl1pPr>
          </a:lstStyle>
          <a:p>
            <a:pPr>
              <a:defRPr/>
            </a:pPr>
            <a:fld id="{A150ECAE-2675-4123-9172-576E62E693CF}" type="slidenum">
              <a:rPr lang="en-ZA" altLang="en-US"/>
              <a:pPr>
                <a:defRPr/>
              </a:pPr>
              <a:t>‹#›</a:t>
            </a:fld>
            <a:endParaRPr lang="en-ZA" altLang="en-US" dirty="0"/>
          </a:p>
        </p:txBody>
      </p:sp>
    </p:spTree>
    <p:extLst>
      <p:ext uri="{BB962C8B-B14F-4D97-AF65-F5344CB8AC3E}">
        <p14:creationId xmlns:p14="http://schemas.microsoft.com/office/powerpoint/2010/main" val="267199500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a:extLst>
              <a:ext uri="{FF2B5EF4-FFF2-40B4-BE49-F238E27FC236}">
                <a16:creationId xmlns:a16="http://schemas.microsoft.com/office/drawing/2014/main" id="{CD464389-702A-44CC-92D4-4BB69374B10D}"/>
              </a:ext>
            </a:extLst>
          </p:cNvPr>
          <p:cNvSpPr>
            <a:spLocks noGrp="1" noChangeArrowheads="1"/>
          </p:cNvSpPr>
          <p:nvPr>
            <p:ph type="dt" sz="half" idx="10"/>
          </p:nvPr>
        </p:nvSpPr>
        <p:spPr/>
        <p:txBody>
          <a:bodyPr/>
          <a:lstStyle>
            <a:lvl1pPr>
              <a:defRPr/>
            </a:lvl1pPr>
          </a:lstStyle>
          <a:p>
            <a:pPr>
              <a:defRPr/>
            </a:pPr>
            <a:endParaRPr lang="en-ZA" dirty="0"/>
          </a:p>
        </p:txBody>
      </p:sp>
      <p:sp>
        <p:nvSpPr>
          <p:cNvPr id="6" name="Rectangle 38">
            <a:extLst>
              <a:ext uri="{FF2B5EF4-FFF2-40B4-BE49-F238E27FC236}">
                <a16:creationId xmlns:a16="http://schemas.microsoft.com/office/drawing/2014/main" id="{EDCF3C98-5515-4C1E-A0B8-2736BF49E01F}"/>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7" name="Rectangle 39">
            <a:extLst>
              <a:ext uri="{FF2B5EF4-FFF2-40B4-BE49-F238E27FC236}">
                <a16:creationId xmlns:a16="http://schemas.microsoft.com/office/drawing/2014/main" id="{80311FD7-AD71-495B-8719-2ABEA6A0558E}"/>
              </a:ext>
            </a:extLst>
          </p:cNvPr>
          <p:cNvSpPr>
            <a:spLocks noGrp="1" noChangeArrowheads="1"/>
          </p:cNvSpPr>
          <p:nvPr>
            <p:ph type="sldNum" sz="quarter" idx="12"/>
          </p:nvPr>
        </p:nvSpPr>
        <p:spPr/>
        <p:txBody>
          <a:bodyPr/>
          <a:lstStyle>
            <a:lvl1pPr>
              <a:defRPr/>
            </a:lvl1pPr>
          </a:lstStyle>
          <a:p>
            <a:pPr>
              <a:defRPr/>
            </a:pPr>
            <a:fld id="{53044456-BF27-47D2-91C8-2F09A8D4BA5E}" type="slidenum">
              <a:rPr lang="en-ZA" altLang="en-US"/>
              <a:pPr>
                <a:defRPr/>
              </a:pPr>
              <a:t>‹#›</a:t>
            </a:fld>
            <a:endParaRPr lang="en-ZA" altLang="en-US" dirty="0"/>
          </a:p>
        </p:txBody>
      </p:sp>
    </p:spTree>
    <p:extLst>
      <p:ext uri="{BB962C8B-B14F-4D97-AF65-F5344CB8AC3E}">
        <p14:creationId xmlns:p14="http://schemas.microsoft.com/office/powerpoint/2010/main" val="185154194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a:extLst>
              <a:ext uri="{FF2B5EF4-FFF2-40B4-BE49-F238E27FC236}">
                <a16:creationId xmlns:a16="http://schemas.microsoft.com/office/drawing/2014/main" id="{1AEE742B-2933-42A6-BD0D-A700E0FFF66A}"/>
              </a:ext>
            </a:extLst>
          </p:cNvPr>
          <p:cNvSpPr>
            <a:spLocks noGrp="1" noChangeArrowheads="1"/>
          </p:cNvSpPr>
          <p:nvPr>
            <p:ph type="dt" sz="half" idx="10"/>
          </p:nvPr>
        </p:nvSpPr>
        <p:spPr/>
        <p:txBody>
          <a:bodyPr/>
          <a:lstStyle>
            <a:lvl1pPr>
              <a:defRPr/>
            </a:lvl1pPr>
          </a:lstStyle>
          <a:p>
            <a:pPr>
              <a:defRPr/>
            </a:pPr>
            <a:endParaRPr lang="en-ZA" dirty="0"/>
          </a:p>
        </p:txBody>
      </p:sp>
      <p:sp>
        <p:nvSpPr>
          <p:cNvPr id="6" name="Rectangle 38">
            <a:extLst>
              <a:ext uri="{FF2B5EF4-FFF2-40B4-BE49-F238E27FC236}">
                <a16:creationId xmlns:a16="http://schemas.microsoft.com/office/drawing/2014/main" id="{72CC28DA-13C4-4344-AFAC-0FE7847EE74D}"/>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7" name="Rectangle 39">
            <a:extLst>
              <a:ext uri="{FF2B5EF4-FFF2-40B4-BE49-F238E27FC236}">
                <a16:creationId xmlns:a16="http://schemas.microsoft.com/office/drawing/2014/main" id="{F8AB0520-C945-4266-84A4-CE8BA118E03F}"/>
              </a:ext>
            </a:extLst>
          </p:cNvPr>
          <p:cNvSpPr>
            <a:spLocks noGrp="1" noChangeArrowheads="1"/>
          </p:cNvSpPr>
          <p:nvPr>
            <p:ph type="sldNum" sz="quarter" idx="12"/>
          </p:nvPr>
        </p:nvSpPr>
        <p:spPr/>
        <p:txBody>
          <a:bodyPr/>
          <a:lstStyle>
            <a:lvl1pPr>
              <a:defRPr/>
            </a:lvl1pPr>
          </a:lstStyle>
          <a:p>
            <a:pPr>
              <a:defRPr/>
            </a:pPr>
            <a:fld id="{A8EEC9AF-E9CF-40BE-8351-4B9ED113E0E1}" type="slidenum">
              <a:rPr lang="en-ZA" altLang="en-US"/>
              <a:pPr>
                <a:defRPr/>
              </a:pPr>
              <a:t>‹#›</a:t>
            </a:fld>
            <a:endParaRPr lang="en-ZA" altLang="en-US" dirty="0"/>
          </a:p>
        </p:txBody>
      </p:sp>
    </p:spTree>
    <p:extLst>
      <p:ext uri="{BB962C8B-B14F-4D97-AF65-F5344CB8AC3E}">
        <p14:creationId xmlns:p14="http://schemas.microsoft.com/office/powerpoint/2010/main" val="29769102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134D27E9-007A-498B-9580-52B37C8E65D7}"/>
              </a:ext>
            </a:extLst>
          </p:cNvPr>
          <p:cNvSpPr>
            <a:spLocks noGrp="1" noChangeArrowheads="1"/>
          </p:cNvSpPr>
          <p:nvPr>
            <p:ph type="dt" sz="half" idx="10"/>
          </p:nvPr>
        </p:nvSpPr>
        <p:spPr/>
        <p:txBody>
          <a:bodyPr/>
          <a:lstStyle>
            <a:lvl1pPr>
              <a:defRPr/>
            </a:lvl1pPr>
          </a:lstStyle>
          <a:p>
            <a:pPr>
              <a:defRPr/>
            </a:pPr>
            <a:endParaRPr lang="en-ZA" dirty="0"/>
          </a:p>
        </p:txBody>
      </p:sp>
      <p:sp>
        <p:nvSpPr>
          <p:cNvPr id="5" name="Rectangle 38">
            <a:extLst>
              <a:ext uri="{FF2B5EF4-FFF2-40B4-BE49-F238E27FC236}">
                <a16:creationId xmlns:a16="http://schemas.microsoft.com/office/drawing/2014/main" id="{99026B18-D650-44C1-90C7-7E494C5A6FD4}"/>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6" name="Rectangle 39">
            <a:extLst>
              <a:ext uri="{FF2B5EF4-FFF2-40B4-BE49-F238E27FC236}">
                <a16:creationId xmlns:a16="http://schemas.microsoft.com/office/drawing/2014/main" id="{F9AF057F-2E70-478D-A1B7-1E6E4D8109DE}"/>
              </a:ext>
            </a:extLst>
          </p:cNvPr>
          <p:cNvSpPr>
            <a:spLocks noGrp="1" noChangeArrowheads="1"/>
          </p:cNvSpPr>
          <p:nvPr>
            <p:ph type="sldNum" sz="quarter" idx="12"/>
          </p:nvPr>
        </p:nvSpPr>
        <p:spPr/>
        <p:txBody>
          <a:bodyPr/>
          <a:lstStyle>
            <a:lvl1pPr>
              <a:defRPr/>
            </a:lvl1pPr>
          </a:lstStyle>
          <a:p>
            <a:pPr>
              <a:defRPr/>
            </a:pPr>
            <a:fld id="{FAECF0D8-4B7E-4B9D-808E-37C9A167C141}" type="slidenum">
              <a:rPr lang="en-ZA" altLang="en-US"/>
              <a:pPr>
                <a:defRPr/>
              </a:pPr>
              <a:t>‹#›</a:t>
            </a:fld>
            <a:endParaRPr lang="en-ZA" altLang="en-US" dirty="0"/>
          </a:p>
        </p:txBody>
      </p:sp>
    </p:spTree>
    <p:extLst>
      <p:ext uri="{BB962C8B-B14F-4D97-AF65-F5344CB8AC3E}">
        <p14:creationId xmlns:p14="http://schemas.microsoft.com/office/powerpoint/2010/main" val="252017987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91"/>
            <a:ext cx="2791884" cy="6315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2085" y="166691"/>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9F6CDDAA-99B6-4255-8B79-40FE6BCB07B4}"/>
              </a:ext>
            </a:extLst>
          </p:cNvPr>
          <p:cNvSpPr>
            <a:spLocks noGrp="1" noChangeArrowheads="1"/>
          </p:cNvSpPr>
          <p:nvPr>
            <p:ph type="dt" sz="half" idx="10"/>
          </p:nvPr>
        </p:nvSpPr>
        <p:spPr/>
        <p:txBody>
          <a:bodyPr/>
          <a:lstStyle>
            <a:lvl1pPr>
              <a:defRPr/>
            </a:lvl1pPr>
          </a:lstStyle>
          <a:p>
            <a:pPr>
              <a:defRPr/>
            </a:pPr>
            <a:endParaRPr lang="en-ZA" dirty="0"/>
          </a:p>
        </p:txBody>
      </p:sp>
      <p:sp>
        <p:nvSpPr>
          <p:cNvPr id="5" name="Rectangle 38">
            <a:extLst>
              <a:ext uri="{FF2B5EF4-FFF2-40B4-BE49-F238E27FC236}">
                <a16:creationId xmlns:a16="http://schemas.microsoft.com/office/drawing/2014/main" id="{57E7B626-6947-459E-8DED-9CC13AF05A89}"/>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6" name="Rectangle 39">
            <a:extLst>
              <a:ext uri="{FF2B5EF4-FFF2-40B4-BE49-F238E27FC236}">
                <a16:creationId xmlns:a16="http://schemas.microsoft.com/office/drawing/2014/main" id="{9310AA74-3ACF-4980-8717-7997C847210B}"/>
              </a:ext>
            </a:extLst>
          </p:cNvPr>
          <p:cNvSpPr>
            <a:spLocks noGrp="1" noChangeArrowheads="1"/>
          </p:cNvSpPr>
          <p:nvPr>
            <p:ph type="sldNum" sz="quarter" idx="12"/>
          </p:nvPr>
        </p:nvSpPr>
        <p:spPr/>
        <p:txBody>
          <a:bodyPr/>
          <a:lstStyle>
            <a:lvl1pPr>
              <a:defRPr/>
            </a:lvl1pPr>
          </a:lstStyle>
          <a:p>
            <a:pPr>
              <a:defRPr/>
            </a:pPr>
            <a:fld id="{DE8604E8-6B19-4CE4-8E35-2B2F237A8DA6}" type="slidenum">
              <a:rPr lang="en-ZA" altLang="en-US"/>
              <a:pPr>
                <a:defRPr/>
              </a:pPr>
              <a:t>‹#›</a:t>
            </a:fld>
            <a:endParaRPr lang="en-ZA" altLang="en-US" dirty="0"/>
          </a:p>
        </p:txBody>
      </p:sp>
    </p:spTree>
    <p:extLst>
      <p:ext uri="{BB962C8B-B14F-4D97-AF65-F5344CB8AC3E}">
        <p14:creationId xmlns:p14="http://schemas.microsoft.com/office/powerpoint/2010/main" val="406046089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6" y="166691"/>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7">
            <a:extLst>
              <a:ext uri="{FF2B5EF4-FFF2-40B4-BE49-F238E27FC236}">
                <a16:creationId xmlns:a16="http://schemas.microsoft.com/office/drawing/2014/main" id="{47C657C3-40A2-4076-BB3C-03210B78D180}"/>
              </a:ext>
            </a:extLst>
          </p:cNvPr>
          <p:cNvSpPr>
            <a:spLocks noGrp="1" noChangeArrowheads="1"/>
          </p:cNvSpPr>
          <p:nvPr>
            <p:ph type="dt" sz="half" idx="10"/>
          </p:nvPr>
        </p:nvSpPr>
        <p:spPr/>
        <p:txBody>
          <a:bodyPr/>
          <a:lstStyle>
            <a:lvl1pPr>
              <a:defRPr/>
            </a:lvl1pPr>
          </a:lstStyle>
          <a:p>
            <a:pPr>
              <a:defRPr/>
            </a:pPr>
            <a:endParaRPr lang="en-ZA" dirty="0"/>
          </a:p>
        </p:txBody>
      </p:sp>
      <p:sp>
        <p:nvSpPr>
          <p:cNvPr id="4" name="Rectangle 38">
            <a:extLst>
              <a:ext uri="{FF2B5EF4-FFF2-40B4-BE49-F238E27FC236}">
                <a16:creationId xmlns:a16="http://schemas.microsoft.com/office/drawing/2014/main" id="{DD9F32C3-D7A1-4732-B9A2-FEA4E5AFA94D}"/>
              </a:ext>
            </a:extLst>
          </p:cNvPr>
          <p:cNvSpPr>
            <a:spLocks noGrp="1" noChangeArrowheads="1"/>
          </p:cNvSpPr>
          <p:nvPr>
            <p:ph type="ftr" sz="quarter" idx="11"/>
          </p:nvPr>
        </p:nvSpPr>
        <p:spPr>
          <a:xfrm>
            <a:off x="4176186" y="6453191"/>
            <a:ext cx="3839633" cy="268287"/>
          </a:xfrm>
          <a:prstGeom prst="rect">
            <a:avLst/>
          </a:prstGeom>
        </p:spPr>
        <p:txBody>
          <a:bodyPr/>
          <a:lstStyle>
            <a:lvl1pPr eaLnBrk="1" hangingPunct="1">
              <a:defRPr>
                <a:latin typeface="Arial" charset="0"/>
                <a:cs typeface="Arial" charset="0"/>
              </a:defRPr>
            </a:lvl1pPr>
          </a:lstStyle>
          <a:p>
            <a:pPr>
              <a:defRPr/>
            </a:pPr>
            <a:endParaRPr lang="en-GB" dirty="0"/>
          </a:p>
        </p:txBody>
      </p:sp>
      <p:sp>
        <p:nvSpPr>
          <p:cNvPr id="5" name="Rectangle 39">
            <a:extLst>
              <a:ext uri="{FF2B5EF4-FFF2-40B4-BE49-F238E27FC236}">
                <a16:creationId xmlns:a16="http://schemas.microsoft.com/office/drawing/2014/main" id="{EC059F42-EF85-46F5-A3D1-05E6442B7A10}"/>
              </a:ext>
            </a:extLst>
          </p:cNvPr>
          <p:cNvSpPr>
            <a:spLocks noGrp="1" noChangeArrowheads="1"/>
          </p:cNvSpPr>
          <p:nvPr>
            <p:ph type="sldNum" sz="quarter" idx="12"/>
          </p:nvPr>
        </p:nvSpPr>
        <p:spPr/>
        <p:txBody>
          <a:bodyPr/>
          <a:lstStyle>
            <a:lvl1pPr>
              <a:defRPr/>
            </a:lvl1pPr>
          </a:lstStyle>
          <a:p>
            <a:pPr>
              <a:defRPr/>
            </a:pPr>
            <a:fld id="{B69CF00A-6CE7-4EF1-87B3-9C631096347A}" type="slidenum">
              <a:rPr lang="en-ZA" altLang="en-US"/>
              <a:pPr>
                <a:defRPr/>
              </a:pPr>
              <a:t>‹#›</a:t>
            </a:fld>
            <a:endParaRPr lang="en-ZA" altLang="en-US" dirty="0"/>
          </a:p>
        </p:txBody>
      </p:sp>
    </p:spTree>
    <p:extLst>
      <p:ext uri="{BB962C8B-B14F-4D97-AF65-F5344CB8AC3E}">
        <p14:creationId xmlns:p14="http://schemas.microsoft.com/office/powerpoint/2010/main" val="212438430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F5E24FEA-42BC-470B-A0B8-38082367D946}"/>
              </a:ext>
            </a:extLst>
          </p:cNvPr>
          <p:cNvGrpSpPr>
            <a:grpSpLocks/>
          </p:cNvGrpSpPr>
          <p:nvPr userDrawn="1"/>
        </p:nvGrpSpPr>
        <p:grpSpPr bwMode="auto">
          <a:xfrm>
            <a:off x="-6349" y="0"/>
            <a:ext cx="12198351" cy="6858000"/>
            <a:chOff x="-3" y="0"/>
            <a:chExt cx="5763" cy="4320"/>
          </a:xfrm>
        </p:grpSpPr>
        <p:pic>
          <p:nvPicPr>
            <p:cNvPr id="5" name="Picture 148" descr="logo small">
              <a:extLst>
                <a:ext uri="{FF2B5EF4-FFF2-40B4-BE49-F238E27FC236}">
                  <a16:creationId xmlns:a16="http://schemas.microsoft.com/office/drawing/2014/main" id="{A4390374-03F6-4DC0-AF83-E7457FFAA2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F5F073CD-4CCD-4E7A-B687-8C8908475DC0}"/>
                </a:ext>
              </a:extLst>
            </p:cNvPr>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pic>
          <p:nvPicPr>
            <p:cNvPr id="7" name="Picture 23" descr="dd">
              <a:extLst>
                <a:ext uri="{FF2B5EF4-FFF2-40B4-BE49-F238E27FC236}">
                  <a16:creationId xmlns:a16="http://schemas.microsoft.com/office/drawing/2014/main" id="{639912DE-FCD7-43F7-B8AC-D14C5DABA0A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C453A741-6934-4891-9D73-D3FF4717A5D6}"/>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9" name="Oval 102" descr="coolers">
              <a:extLst>
                <a:ext uri="{FF2B5EF4-FFF2-40B4-BE49-F238E27FC236}">
                  <a16:creationId xmlns:a16="http://schemas.microsoft.com/office/drawing/2014/main" id="{088787FA-0F21-4573-A758-5A07CEA3A0EF}"/>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0" name="Oval 103">
              <a:extLst>
                <a:ext uri="{FF2B5EF4-FFF2-40B4-BE49-F238E27FC236}">
                  <a16:creationId xmlns:a16="http://schemas.microsoft.com/office/drawing/2014/main" id="{A2792313-7989-44AD-BE86-FB441BF23920}"/>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1" name="Oval 104">
              <a:extLst>
                <a:ext uri="{FF2B5EF4-FFF2-40B4-BE49-F238E27FC236}">
                  <a16:creationId xmlns:a16="http://schemas.microsoft.com/office/drawing/2014/main" id="{8F1427F9-D397-4B6E-B04A-45F206CE7CAD}"/>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2" name="Oval 105">
              <a:extLst>
                <a:ext uri="{FF2B5EF4-FFF2-40B4-BE49-F238E27FC236}">
                  <a16:creationId xmlns:a16="http://schemas.microsoft.com/office/drawing/2014/main" id="{9ED80525-E579-41AC-925C-8439FCFBA7F9}"/>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3" name="Oval 106">
              <a:extLst>
                <a:ext uri="{FF2B5EF4-FFF2-40B4-BE49-F238E27FC236}">
                  <a16:creationId xmlns:a16="http://schemas.microsoft.com/office/drawing/2014/main" id="{263819AD-E13E-420D-9D2A-39486483333F}"/>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4" name="Oval 107">
              <a:extLst>
                <a:ext uri="{FF2B5EF4-FFF2-40B4-BE49-F238E27FC236}">
                  <a16:creationId xmlns:a16="http://schemas.microsoft.com/office/drawing/2014/main" id="{C0CBDD18-060A-453F-8BBF-456E908D93EE}"/>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5" name="Oval 108">
              <a:extLst>
                <a:ext uri="{FF2B5EF4-FFF2-40B4-BE49-F238E27FC236}">
                  <a16:creationId xmlns:a16="http://schemas.microsoft.com/office/drawing/2014/main" id="{1B822F19-0FCE-4EDB-950C-E85927F9ADBE}"/>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6" name="Oval 109">
              <a:extLst>
                <a:ext uri="{FF2B5EF4-FFF2-40B4-BE49-F238E27FC236}">
                  <a16:creationId xmlns:a16="http://schemas.microsoft.com/office/drawing/2014/main" id="{567E0BD3-DEE0-467E-9A6C-6AC83267DDA5}"/>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7" name="Oval 110">
              <a:extLst>
                <a:ext uri="{FF2B5EF4-FFF2-40B4-BE49-F238E27FC236}">
                  <a16:creationId xmlns:a16="http://schemas.microsoft.com/office/drawing/2014/main" id="{AA459E33-385B-4AC6-9F1D-707B88795EAE}"/>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8" name="Oval 111">
              <a:extLst>
                <a:ext uri="{FF2B5EF4-FFF2-40B4-BE49-F238E27FC236}">
                  <a16:creationId xmlns:a16="http://schemas.microsoft.com/office/drawing/2014/main" id="{559B93B9-D630-4669-BC6A-E0A039E5AD59}"/>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19" name="Oval 112">
              <a:extLst>
                <a:ext uri="{FF2B5EF4-FFF2-40B4-BE49-F238E27FC236}">
                  <a16:creationId xmlns:a16="http://schemas.microsoft.com/office/drawing/2014/main" id="{F6EBF855-3A54-4140-A904-E5F119064F71}"/>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0" name="Oval 113">
              <a:extLst>
                <a:ext uri="{FF2B5EF4-FFF2-40B4-BE49-F238E27FC236}">
                  <a16:creationId xmlns:a16="http://schemas.microsoft.com/office/drawing/2014/main" id="{DC2B6A54-682F-4919-B23C-62BF32121D31}"/>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1" name="Oval 114">
              <a:extLst>
                <a:ext uri="{FF2B5EF4-FFF2-40B4-BE49-F238E27FC236}">
                  <a16:creationId xmlns:a16="http://schemas.microsoft.com/office/drawing/2014/main" id="{7FDB6E3C-2112-4FEB-ACAB-D436BECFBC12}"/>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2" name="Oval 115">
              <a:extLst>
                <a:ext uri="{FF2B5EF4-FFF2-40B4-BE49-F238E27FC236}">
                  <a16:creationId xmlns:a16="http://schemas.microsoft.com/office/drawing/2014/main" id="{0924F8B9-0FEE-45AD-9035-206CE2194367}"/>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3" name="Oval 116">
              <a:extLst>
                <a:ext uri="{FF2B5EF4-FFF2-40B4-BE49-F238E27FC236}">
                  <a16:creationId xmlns:a16="http://schemas.microsoft.com/office/drawing/2014/main" id="{466D655B-7D4C-4B63-A8D0-A746638C64ED}"/>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4" name="Oval 117">
              <a:extLst>
                <a:ext uri="{FF2B5EF4-FFF2-40B4-BE49-F238E27FC236}">
                  <a16:creationId xmlns:a16="http://schemas.microsoft.com/office/drawing/2014/main" id="{904E3A31-D54C-4C3D-9F8F-ED975F452B5B}"/>
                </a:ext>
              </a:extLst>
            </p:cNvPr>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5" name="Oval 118" descr="face">
              <a:extLst>
                <a:ext uri="{FF2B5EF4-FFF2-40B4-BE49-F238E27FC236}">
                  <a16:creationId xmlns:a16="http://schemas.microsoft.com/office/drawing/2014/main" id="{818E0D1E-E70B-423E-9AAE-D6A56B9C1170}"/>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6" name="Oval 119">
              <a:extLst>
                <a:ext uri="{FF2B5EF4-FFF2-40B4-BE49-F238E27FC236}">
                  <a16:creationId xmlns:a16="http://schemas.microsoft.com/office/drawing/2014/main" id="{7DEDC72A-1F7E-47D7-9816-D32AA9FF8F24}"/>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7" name="Oval 120">
              <a:extLst>
                <a:ext uri="{FF2B5EF4-FFF2-40B4-BE49-F238E27FC236}">
                  <a16:creationId xmlns:a16="http://schemas.microsoft.com/office/drawing/2014/main" id="{8BEAA2AA-2F99-48BF-873B-13CDEE8609D3}"/>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8" name="Oval 121">
              <a:extLst>
                <a:ext uri="{FF2B5EF4-FFF2-40B4-BE49-F238E27FC236}">
                  <a16:creationId xmlns:a16="http://schemas.microsoft.com/office/drawing/2014/main" id="{87750207-ACAC-4B0F-8EA1-6282B5F36396}"/>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29" name="Oval 122">
              <a:extLst>
                <a:ext uri="{FF2B5EF4-FFF2-40B4-BE49-F238E27FC236}">
                  <a16:creationId xmlns:a16="http://schemas.microsoft.com/office/drawing/2014/main" id="{381BE176-0FDF-4BE6-9539-1E927A93ED8A}"/>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0" name="Oval 123">
              <a:extLst>
                <a:ext uri="{FF2B5EF4-FFF2-40B4-BE49-F238E27FC236}">
                  <a16:creationId xmlns:a16="http://schemas.microsoft.com/office/drawing/2014/main" id="{75F60F1E-8DF0-44BC-9ABB-9BC90A4382C9}"/>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1" name="Oval 124">
              <a:extLst>
                <a:ext uri="{FF2B5EF4-FFF2-40B4-BE49-F238E27FC236}">
                  <a16:creationId xmlns:a16="http://schemas.microsoft.com/office/drawing/2014/main" id="{1E93B81D-5C2E-4E3B-9AD3-8518DC456295}"/>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2" name="Oval 125">
              <a:extLst>
                <a:ext uri="{FF2B5EF4-FFF2-40B4-BE49-F238E27FC236}">
                  <a16:creationId xmlns:a16="http://schemas.microsoft.com/office/drawing/2014/main" id="{E7F09490-F9DE-48F8-A6A4-290938FD5F56}"/>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3" name="Oval 126">
              <a:extLst>
                <a:ext uri="{FF2B5EF4-FFF2-40B4-BE49-F238E27FC236}">
                  <a16:creationId xmlns:a16="http://schemas.microsoft.com/office/drawing/2014/main" id="{574186A4-50C3-4D09-9B68-5A4EE5295C7B}"/>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4" name="Oval 127">
              <a:extLst>
                <a:ext uri="{FF2B5EF4-FFF2-40B4-BE49-F238E27FC236}">
                  <a16:creationId xmlns:a16="http://schemas.microsoft.com/office/drawing/2014/main" id="{03E36232-D1CC-4E48-BF59-3DC866677651}"/>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5" name="Oval 128" descr="new smal workers">
              <a:extLst>
                <a:ext uri="{FF2B5EF4-FFF2-40B4-BE49-F238E27FC236}">
                  <a16:creationId xmlns:a16="http://schemas.microsoft.com/office/drawing/2014/main" id="{ED38EC03-BFD7-4ADD-84AC-16FC02FF4245}"/>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6" name="Oval 129">
              <a:extLst>
                <a:ext uri="{FF2B5EF4-FFF2-40B4-BE49-F238E27FC236}">
                  <a16:creationId xmlns:a16="http://schemas.microsoft.com/office/drawing/2014/main" id="{2061C8B4-4508-4EEF-B658-BA598D673886}"/>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7" name="Oval 130">
              <a:extLst>
                <a:ext uri="{FF2B5EF4-FFF2-40B4-BE49-F238E27FC236}">
                  <a16:creationId xmlns:a16="http://schemas.microsoft.com/office/drawing/2014/main" id="{60C486F0-85C6-4E9D-B04D-4A851F7F5F63}"/>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8" name="Oval 131">
              <a:extLst>
                <a:ext uri="{FF2B5EF4-FFF2-40B4-BE49-F238E27FC236}">
                  <a16:creationId xmlns:a16="http://schemas.microsoft.com/office/drawing/2014/main" id="{FE3186F1-25D1-41ED-A854-CAFDA2004405}"/>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39" name="Oval 132">
              <a:extLst>
                <a:ext uri="{FF2B5EF4-FFF2-40B4-BE49-F238E27FC236}">
                  <a16:creationId xmlns:a16="http://schemas.microsoft.com/office/drawing/2014/main" id="{594BFC23-3289-4D10-A0ED-A465DBD5F256}"/>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0" name="Oval 133">
              <a:extLst>
                <a:ext uri="{FF2B5EF4-FFF2-40B4-BE49-F238E27FC236}">
                  <a16:creationId xmlns:a16="http://schemas.microsoft.com/office/drawing/2014/main" id="{9EBA95D4-3229-4B44-AE48-2F1B196297FB}"/>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1" name="Oval 134">
              <a:extLst>
                <a:ext uri="{FF2B5EF4-FFF2-40B4-BE49-F238E27FC236}">
                  <a16:creationId xmlns:a16="http://schemas.microsoft.com/office/drawing/2014/main" id="{365FD670-0FA1-4D85-919D-202CCA033F72}"/>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2" name="Oval 135">
              <a:extLst>
                <a:ext uri="{FF2B5EF4-FFF2-40B4-BE49-F238E27FC236}">
                  <a16:creationId xmlns:a16="http://schemas.microsoft.com/office/drawing/2014/main" id="{35107901-2C10-4208-81C5-B21DB8639A4B}"/>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3" name="Oval 136">
              <a:extLst>
                <a:ext uri="{FF2B5EF4-FFF2-40B4-BE49-F238E27FC236}">
                  <a16:creationId xmlns:a16="http://schemas.microsoft.com/office/drawing/2014/main" id="{CB3B3487-178D-42A0-A652-94908B80BE15}"/>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4" name="Oval 137">
              <a:extLst>
                <a:ext uri="{FF2B5EF4-FFF2-40B4-BE49-F238E27FC236}">
                  <a16:creationId xmlns:a16="http://schemas.microsoft.com/office/drawing/2014/main" id="{64355633-8BDB-4E89-9A16-127F9C400EAB}"/>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5" name="Oval 138" descr="boom">
              <a:extLst>
                <a:ext uri="{FF2B5EF4-FFF2-40B4-BE49-F238E27FC236}">
                  <a16:creationId xmlns:a16="http://schemas.microsoft.com/office/drawing/2014/main" id="{6896753E-36FE-41D5-9C46-9556D12EC082}"/>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6" name="Oval 139">
              <a:extLst>
                <a:ext uri="{FF2B5EF4-FFF2-40B4-BE49-F238E27FC236}">
                  <a16:creationId xmlns:a16="http://schemas.microsoft.com/office/drawing/2014/main" id="{A5D047F3-1308-48FC-BF1F-1E31FF1060C0}"/>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7" name="Oval 140">
              <a:extLst>
                <a:ext uri="{FF2B5EF4-FFF2-40B4-BE49-F238E27FC236}">
                  <a16:creationId xmlns:a16="http://schemas.microsoft.com/office/drawing/2014/main" id="{AF94EBAE-7515-4164-A9C8-AE2D78FFF121}"/>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sp>
          <p:nvSpPr>
            <p:cNvPr id="48" name="Oval 141">
              <a:extLst>
                <a:ext uri="{FF2B5EF4-FFF2-40B4-BE49-F238E27FC236}">
                  <a16:creationId xmlns:a16="http://schemas.microsoft.com/office/drawing/2014/main" id="{E64A9BBD-CD1E-4351-B6B9-19AED77DE7D6}"/>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dirty="0">
                <a:solidFill>
                  <a:srgbClr val="003896"/>
                </a:solidFill>
              </a:endParaRPr>
            </a:p>
          </p:txBody>
        </p:sp>
      </p:grpSp>
      <p:sp>
        <p:nvSpPr>
          <p:cNvPr id="3075" name="Rectangle 3"/>
          <p:cNvSpPr>
            <a:spLocks noGrp="1" noChangeArrowheads="1"/>
          </p:cNvSpPr>
          <p:nvPr>
            <p:ph type="ctrTitle"/>
          </p:nvPr>
        </p:nvSpPr>
        <p:spPr>
          <a:xfrm>
            <a:off x="4078819" y="3271841"/>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9" y="4092578"/>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330729521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7A929EF-9531-470B-A7AB-58B87C385C6F}"/>
              </a:ext>
            </a:extLst>
          </p:cNvPr>
          <p:cNvSpPr>
            <a:spLocks noGrp="1"/>
          </p:cNvSpPr>
          <p:nvPr>
            <p:ph type="dt" sz="half" idx="10"/>
          </p:nvPr>
        </p:nvSpPr>
        <p:spPr/>
        <p:txBody>
          <a:bodyPr/>
          <a:lstStyle>
            <a:lvl1pPr>
              <a:defRPr/>
            </a:lvl1pPr>
          </a:lstStyle>
          <a:p>
            <a:pPr>
              <a:defRPr/>
            </a:pPr>
            <a:endParaRPr lang="en-ZA" dirty="0"/>
          </a:p>
        </p:txBody>
      </p:sp>
      <p:sp>
        <p:nvSpPr>
          <p:cNvPr id="5" name="Footer Placeholder 4">
            <a:extLst>
              <a:ext uri="{FF2B5EF4-FFF2-40B4-BE49-F238E27FC236}">
                <a16:creationId xmlns:a16="http://schemas.microsoft.com/office/drawing/2014/main" id="{EABB57EB-07B7-4890-8CD3-8DEFFC64B54B}"/>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6" name="Slide Number Placeholder 5">
            <a:extLst>
              <a:ext uri="{FF2B5EF4-FFF2-40B4-BE49-F238E27FC236}">
                <a16:creationId xmlns:a16="http://schemas.microsoft.com/office/drawing/2014/main" id="{F133719C-A5C9-40B5-B69E-779BB8F7B9B2}"/>
              </a:ext>
            </a:extLst>
          </p:cNvPr>
          <p:cNvSpPr>
            <a:spLocks noGrp="1"/>
          </p:cNvSpPr>
          <p:nvPr>
            <p:ph type="sldNum" sz="quarter" idx="12"/>
          </p:nvPr>
        </p:nvSpPr>
        <p:spPr/>
        <p:txBody>
          <a:bodyPr/>
          <a:lstStyle>
            <a:lvl1pPr>
              <a:defRPr/>
            </a:lvl1pPr>
          </a:lstStyle>
          <a:p>
            <a:pPr>
              <a:defRPr/>
            </a:pPr>
            <a:fld id="{F19F4C92-F36C-427F-9634-8415C3871E17}" type="slidenum">
              <a:rPr lang="en-ZA" altLang="en-US"/>
              <a:pPr>
                <a:defRPr/>
              </a:pPr>
              <a:t>‹#›</a:t>
            </a:fld>
            <a:endParaRPr lang="en-ZA" altLang="en-US" dirty="0"/>
          </a:p>
        </p:txBody>
      </p:sp>
    </p:spTree>
    <p:extLst>
      <p:ext uri="{BB962C8B-B14F-4D97-AF65-F5344CB8AC3E}">
        <p14:creationId xmlns:p14="http://schemas.microsoft.com/office/powerpoint/2010/main" val="276322121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4C417D1E-023F-4FAE-889D-D2BD8C6C39A8}"/>
              </a:ext>
            </a:extLst>
          </p:cNvPr>
          <p:cNvSpPr>
            <a:spLocks noGrp="1"/>
          </p:cNvSpPr>
          <p:nvPr>
            <p:ph type="dt" sz="half" idx="10"/>
          </p:nvPr>
        </p:nvSpPr>
        <p:spPr/>
        <p:txBody>
          <a:bodyPr/>
          <a:lstStyle>
            <a:lvl1pPr>
              <a:defRPr/>
            </a:lvl1pPr>
          </a:lstStyle>
          <a:p>
            <a:pPr>
              <a:defRPr/>
            </a:pPr>
            <a:endParaRPr lang="en-ZA" dirty="0"/>
          </a:p>
        </p:txBody>
      </p:sp>
      <p:sp>
        <p:nvSpPr>
          <p:cNvPr id="5" name="Footer Placeholder 4">
            <a:extLst>
              <a:ext uri="{FF2B5EF4-FFF2-40B4-BE49-F238E27FC236}">
                <a16:creationId xmlns:a16="http://schemas.microsoft.com/office/drawing/2014/main" id="{83758D35-0D85-48BD-B547-73F837801D8F}"/>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6" name="Slide Number Placeholder 5">
            <a:extLst>
              <a:ext uri="{FF2B5EF4-FFF2-40B4-BE49-F238E27FC236}">
                <a16:creationId xmlns:a16="http://schemas.microsoft.com/office/drawing/2014/main" id="{1ACCA32D-7980-4F60-95B7-84936C20D4AE}"/>
              </a:ext>
            </a:extLst>
          </p:cNvPr>
          <p:cNvSpPr>
            <a:spLocks noGrp="1"/>
          </p:cNvSpPr>
          <p:nvPr>
            <p:ph type="sldNum" sz="quarter" idx="12"/>
          </p:nvPr>
        </p:nvSpPr>
        <p:spPr/>
        <p:txBody>
          <a:bodyPr/>
          <a:lstStyle>
            <a:lvl1pPr>
              <a:defRPr/>
            </a:lvl1pPr>
          </a:lstStyle>
          <a:p>
            <a:pPr>
              <a:defRPr/>
            </a:pPr>
            <a:fld id="{B0D655E1-3320-436E-8166-1000D5602B68}" type="slidenum">
              <a:rPr lang="en-ZA" altLang="en-US"/>
              <a:pPr>
                <a:defRPr/>
              </a:pPr>
              <a:t>‹#›</a:t>
            </a:fld>
            <a:endParaRPr lang="en-ZA" altLang="en-US" dirty="0"/>
          </a:p>
        </p:txBody>
      </p:sp>
    </p:spTree>
    <p:extLst>
      <p:ext uri="{BB962C8B-B14F-4D97-AF65-F5344CB8AC3E}">
        <p14:creationId xmlns:p14="http://schemas.microsoft.com/office/powerpoint/2010/main" val="232843263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5" y="1436691"/>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91"/>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2DB07E2B-5A51-49FA-A489-9DB1A44D272D}"/>
              </a:ext>
            </a:extLst>
          </p:cNvPr>
          <p:cNvSpPr>
            <a:spLocks noGrp="1"/>
          </p:cNvSpPr>
          <p:nvPr>
            <p:ph type="dt" sz="half" idx="10"/>
          </p:nvPr>
        </p:nvSpPr>
        <p:spPr/>
        <p:txBody>
          <a:bodyPr/>
          <a:lstStyle>
            <a:lvl1pPr>
              <a:defRPr/>
            </a:lvl1pPr>
          </a:lstStyle>
          <a:p>
            <a:pPr>
              <a:defRPr/>
            </a:pPr>
            <a:endParaRPr lang="en-ZA" dirty="0"/>
          </a:p>
        </p:txBody>
      </p:sp>
      <p:sp>
        <p:nvSpPr>
          <p:cNvPr id="6" name="Footer Placeholder 5">
            <a:extLst>
              <a:ext uri="{FF2B5EF4-FFF2-40B4-BE49-F238E27FC236}">
                <a16:creationId xmlns:a16="http://schemas.microsoft.com/office/drawing/2014/main" id="{15D6B0BB-0802-4316-8354-C5E4C7A98E2C}"/>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7" name="Slide Number Placeholder 6">
            <a:extLst>
              <a:ext uri="{FF2B5EF4-FFF2-40B4-BE49-F238E27FC236}">
                <a16:creationId xmlns:a16="http://schemas.microsoft.com/office/drawing/2014/main" id="{BFE4C92E-CE97-49E5-A1B1-5699D197AEEF}"/>
              </a:ext>
            </a:extLst>
          </p:cNvPr>
          <p:cNvSpPr>
            <a:spLocks noGrp="1"/>
          </p:cNvSpPr>
          <p:nvPr>
            <p:ph type="sldNum" sz="quarter" idx="12"/>
          </p:nvPr>
        </p:nvSpPr>
        <p:spPr/>
        <p:txBody>
          <a:bodyPr/>
          <a:lstStyle>
            <a:lvl1pPr>
              <a:defRPr/>
            </a:lvl1pPr>
          </a:lstStyle>
          <a:p>
            <a:pPr>
              <a:defRPr/>
            </a:pPr>
            <a:fld id="{867CD33E-2ECC-4E34-8814-D892F747CC6D}" type="slidenum">
              <a:rPr lang="en-ZA" altLang="en-US"/>
              <a:pPr>
                <a:defRPr/>
              </a:pPr>
              <a:t>‹#›</a:t>
            </a:fld>
            <a:endParaRPr lang="en-ZA" altLang="en-US" dirty="0"/>
          </a:p>
        </p:txBody>
      </p:sp>
    </p:spTree>
    <p:extLst>
      <p:ext uri="{BB962C8B-B14F-4D97-AF65-F5344CB8AC3E}">
        <p14:creationId xmlns:p14="http://schemas.microsoft.com/office/powerpoint/2010/main" val="98599457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46EEB1E9-566B-4045-AB68-AD2C6679F52D}"/>
              </a:ext>
            </a:extLst>
          </p:cNvPr>
          <p:cNvSpPr>
            <a:spLocks noGrp="1"/>
          </p:cNvSpPr>
          <p:nvPr>
            <p:ph type="dt" sz="half" idx="10"/>
          </p:nvPr>
        </p:nvSpPr>
        <p:spPr/>
        <p:txBody>
          <a:bodyPr/>
          <a:lstStyle>
            <a:lvl1pPr>
              <a:defRPr/>
            </a:lvl1pPr>
          </a:lstStyle>
          <a:p>
            <a:pPr>
              <a:defRPr/>
            </a:pPr>
            <a:endParaRPr lang="en-ZA" dirty="0"/>
          </a:p>
        </p:txBody>
      </p:sp>
      <p:sp>
        <p:nvSpPr>
          <p:cNvPr id="8" name="Footer Placeholder 7">
            <a:extLst>
              <a:ext uri="{FF2B5EF4-FFF2-40B4-BE49-F238E27FC236}">
                <a16:creationId xmlns:a16="http://schemas.microsoft.com/office/drawing/2014/main" id="{0DE9195D-0EDC-4E42-ADFD-21607EA3A27D}"/>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9" name="Slide Number Placeholder 8">
            <a:extLst>
              <a:ext uri="{FF2B5EF4-FFF2-40B4-BE49-F238E27FC236}">
                <a16:creationId xmlns:a16="http://schemas.microsoft.com/office/drawing/2014/main" id="{3D04BF7D-ED47-4BC2-8AE0-9374EC79F4EC}"/>
              </a:ext>
            </a:extLst>
          </p:cNvPr>
          <p:cNvSpPr>
            <a:spLocks noGrp="1"/>
          </p:cNvSpPr>
          <p:nvPr>
            <p:ph type="sldNum" sz="quarter" idx="12"/>
          </p:nvPr>
        </p:nvSpPr>
        <p:spPr/>
        <p:txBody>
          <a:bodyPr/>
          <a:lstStyle>
            <a:lvl1pPr>
              <a:defRPr/>
            </a:lvl1pPr>
          </a:lstStyle>
          <a:p>
            <a:pPr>
              <a:defRPr/>
            </a:pPr>
            <a:fld id="{951CC92F-EF59-4AAA-B2D9-A71425787691}" type="slidenum">
              <a:rPr lang="en-ZA" altLang="en-US"/>
              <a:pPr>
                <a:defRPr/>
              </a:pPr>
              <a:t>‹#›</a:t>
            </a:fld>
            <a:endParaRPr lang="en-ZA" altLang="en-US" dirty="0"/>
          </a:p>
        </p:txBody>
      </p:sp>
    </p:spTree>
    <p:extLst>
      <p:ext uri="{BB962C8B-B14F-4D97-AF65-F5344CB8AC3E}">
        <p14:creationId xmlns:p14="http://schemas.microsoft.com/office/powerpoint/2010/main" val="297040106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C41B06A6-69A3-4BED-8075-1450D2C54987}"/>
              </a:ext>
            </a:extLst>
          </p:cNvPr>
          <p:cNvSpPr>
            <a:spLocks noGrp="1"/>
          </p:cNvSpPr>
          <p:nvPr>
            <p:ph type="dt" sz="half" idx="10"/>
          </p:nvPr>
        </p:nvSpPr>
        <p:spPr/>
        <p:txBody>
          <a:bodyPr/>
          <a:lstStyle>
            <a:lvl1pPr>
              <a:defRPr/>
            </a:lvl1pPr>
          </a:lstStyle>
          <a:p>
            <a:pPr>
              <a:defRPr/>
            </a:pPr>
            <a:endParaRPr lang="en-ZA" dirty="0"/>
          </a:p>
        </p:txBody>
      </p:sp>
      <p:sp>
        <p:nvSpPr>
          <p:cNvPr id="4" name="Footer Placeholder 3">
            <a:extLst>
              <a:ext uri="{FF2B5EF4-FFF2-40B4-BE49-F238E27FC236}">
                <a16:creationId xmlns:a16="http://schemas.microsoft.com/office/drawing/2014/main" id="{4AD46582-8E7E-44B3-ABD5-71AEB5DD8051}"/>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5" name="Slide Number Placeholder 4">
            <a:extLst>
              <a:ext uri="{FF2B5EF4-FFF2-40B4-BE49-F238E27FC236}">
                <a16:creationId xmlns:a16="http://schemas.microsoft.com/office/drawing/2014/main" id="{84FC60BC-4C5C-4BF5-A923-6F4E2BAE9D0D}"/>
              </a:ext>
            </a:extLst>
          </p:cNvPr>
          <p:cNvSpPr>
            <a:spLocks noGrp="1"/>
          </p:cNvSpPr>
          <p:nvPr>
            <p:ph type="sldNum" sz="quarter" idx="12"/>
          </p:nvPr>
        </p:nvSpPr>
        <p:spPr/>
        <p:txBody>
          <a:bodyPr/>
          <a:lstStyle>
            <a:lvl1pPr>
              <a:defRPr/>
            </a:lvl1pPr>
          </a:lstStyle>
          <a:p>
            <a:pPr>
              <a:defRPr/>
            </a:pPr>
            <a:fld id="{F1407DB7-EBE8-4744-85EE-EEB7BF046751}" type="slidenum">
              <a:rPr lang="en-ZA" altLang="en-US"/>
              <a:pPr>
                <a:defRPr/>
              </a:pPr>
              <a:t>‹#›</a:t>
            </a:fld>
            <a:endParaRPr lang="en-ZA" altLang="en-US" dirty="0"/>
          </a:p>
        </p:txBody>
      </p:sp>
    </p:spTree>
    <p:extLst>
      <p:ext uri="{BB962C8B-B14F-4D97-AF65-F5344CB8AC3E}">
        <p14:creationId xmlns:p14="http://schemas.microsoft.com/office/powerpoint/2010/main" val="30836025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6D5906-615A-4E7A-B5F2-39D1B6A869D8}"/>
              </a:ext>
            </a:extLst>
          </p:cNvPr>
          <p:cNvSpPr>
            <a:spLocks noGrp="1"/>
          </p:cNvSpPr>
          <p:nvPr>
            <p:ph type="dt" sz="half" idx="10"/>
          </p:nvPr>
        </p:nvSpPr>
        <p:spPr/>
        <p:txBody>
          <a:bodyPr/>
          <a:lstStyle>
            <a:lvl1pPr>
              <a:defRPr/>
            </a:lvl1pPr>
          </a:lstStyle>
          <a:p>
            <a:pPr>
              <a:defRPr/>
            </a:pPr>
            <a:endParaRPr lang="en-ZA" dirty="0"/>
          </a:p>
        </p:txBody>
      </p:sp>
      <p:sp>
        <p:nvSpPr>
          <p:cNvPr id="3" name="Footer Placeholder 2">
            <a:extLst>
              <a:ext uri="{FF2B5EF4-FFF2-40B4-BE49-F238E27FC236}">
                <a16:creationId xmlns:a16="http://schemas.microsoft.com/office/drawing/2014/main" id="{6F08D359-F8A6-4557-A23F-7823C5E32682}"/>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4" name="Slide Number Placeholder 3">
            <a:extLst>
              <a:ext uri="{FF2B5EF4-FFF2-40B4-BE49-F238E27FC236}">
                <a16:creationId xmlns:a16="http://schemas.microsoft.com/office/drawing/2014/main" id="{22867ABD-620B-49C2-8344-AB5F56950322}"/>
              </a:ext>
            </a:extLst>
          </p:cNvPr>
          <p:cNvSpPr>
            <a:spLocks noGrp="1"/>
          </p:cNvSpPr>
          <p:nvPr>
            <p:ph type="sldNum" sz="quarter" idx="12"/>
          </p:nvPr>
        </p:nvSpPr>
        <p:spPr/>
        <p:txBody>
          <a:bodyPr/>
          <a:lstStyle>
            <a:lvl1pPr>
              <a:defRPr/>
            </a:lvl1pPr>
          </a:lstStyle>
          <a:p>
            <a:pPr>
              <a:defRPr/>
            </a:pPr>
            <a:fld id="{B645707E-7710-4965-A9D2-74998E79839B}" type="slidenum">
              <a:rPr lang="en-ZA" altLang="en-US"/>
              <a:pPr>
                <a:defRPr/>
              </a:pPr>
              <a:t>‹#›</a:t>
            </a:fld>
            <a:endParaRPr lang="en-ZA" altLang="en-US" dirty="0"/>
          </a:p>
        </p:txBody>
      </p:sp>
    </p:spTree>
    <p:extLst>
      <p:ext uri="{BB962C8B-B14F-4D97-AF65-F5344CB8AC3E}">
        <p14:creationId xmlns:p14="http://schemas.microsoft.com/office/powerpoint/2010/main" val="74535284"/>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F26FD4B-816A-45FB-88A6-68D53B631B23}"/>
              </a:ext>
            </a:extLst>
          </p:cNvPr>
          <p:cNvSpPr>
            <a:spLocks noGrp="1"/>
          </p:cNvSpPr>
          <p:nvPr>
            <p:ph type="dt" sz="half" idx="10"/>
          </p:nvPr>
        </p:nvSpPr>
        <p:spPr/>
        <p:txBody>
          <a:bodyPr/>
          <a:lstStyle>
            <a:lvl1pPr>
              <a:defRPr/>
            </a:lvl1pPr>
          </a:lstStyle>
          <a:p>
            <a:pPr>
              <a:defRPr/>
            </a:pPr>
            <a:endParaRPr lang="en-ZA" dirty="0"/>
          </a:p>
        </p:txBody>
      </p:sp>
      <p:sp>
        <p:nvSpPr>
          <p:cNvPr id="6" name="Footer Placeholder 5">
            <a:extLst>
              <a:ext uri="{FF2B5EF4-FFF2-40B4-BE49-F238E27FC236}">
                <a16:creationId xmlns:a16="http://schemas.microsoft.com/office/drawing/2014/main" id="{11802389-0DE6-400A-B89C-B0D5311F8BCB}"/>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7" name="Slide Number Placeholder 6">
            <a:extLst>
              <a:ext uri="{FF2B5EF4-FFF2-40B4-BE49-F238E27FC236}">
                <a16:creationId xmlns:a16="http://schemas.microsoft.com/office/drawing/2014/main" id="{2D56C967-6CE7-41FF-9667-C0F28214C2B7}"/>
              </a:ext>
            </a:extLst>
          </p:cNvPr>
          <p:cNvSpPr>
            <a:spLocks noGrp="1"/>
          </p:cNvSpPr>
          <p:nvPr>
            <p:ph type="sldNum" sz="quarter" idx="12"/>
          </p:nvPr>
        </p:nvSpPr>
        <p:spPr/>
        <p:txBody>
          <a:bodyPr/>
          <a:lstStyle>
            <a:lvl1pPr>
              <a:defRPr/>
            </a:lvl1pPr>
          </a:lstStyle>
          <a:p>
            <a:pPr>
              <a:defRPr/>
            </a:pPr>
            <a:fld id="{4CDD2C96-BC73-4051-83DE-D88A89F49930}" type="slidenum">
              <a:rPr lang="en-ZA" altLang="en-US"/>
              <a:pPr>
                <a:defRPr/>
              </a:pPr>
              <a:t>‹#›</a:t>
            </a:fld>
            <a:endParaRPr lang="en-ZA" altLang="en-US" dirty="0"/>
          </a:p>
        </p:txBody>
      </p:sp>
    </p:spTree>
    <p:extLst>
      <p:ext uri="{BB962C8B-B14F-4D97-AF65-F5344CB8AC3E}">
        <p14:creationId xmlns:p14="http://schemas.microsoft.com/office/powerpoint/2010/main" val="357732591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A85F8F4-BB48-49D4-AA3E-74A294378CD7}"/>
              </a:ext>
            </a:extLst>
          </p:cNvPr>
          <p:cNvSpPr>
            <a:spLocks noGrp="1"/>
          </p:cNvSpPr>
          <p:nvPr>
            <p:ph type="dt" sz="half" idx="10"/>
          </p:nvPr>
        </p:nvSpPr>
        <p:spPr/>
        <p:txBody>
          <a:bodyPr/>
          <a:lstStyle>
            <a:lvl1pPr>
              <a:defRPr/>
            </a:lvl1pPr>
          </a:lstStyle>
          <a:p>
            <a:pPr>
              <a:defRPr/>
            </a:pPr>
            <a:endParaRPr lang="en-ZA" dirty="0"/>
          </a:p>
        </p:txBody>
      </p:sp>
      <p:sp>
        <p:nvSpPr>
          <p:cNvPr id="6" name="Footer Placeholder 5">
            <a:extLst>
              <a:ext uri="{FF2B5EF4-FFF2-40B4-BE49-F238E27FC236}">
                <a16:creationId xmlns:a16="http://schemas.microsoft.com/office/drawing/2014/main" id="{9F628E42-2C13-48EB-9A74-FE97C5B41AD2}"/>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7" name="Slide Number Placeholder 6">
            <a:extLst>
              <a:ext uri="{FF2B5EF4-FFF2-40B4-BE49-F238E27FC236}">
                <a16:creationId xmlns:a16="http://schemas.microsoft.com/office/drawing/2014/main" id="{C178B2EF-6B3A-47FD-81A9-F9E4DE48B1F8}"/>
              </a:ext>
            </a:extLst>
          </p:cNvPr>
          <p:cNvSpPr>
            <a:spLocks noGrp="1"/>
          </p:cNvSpPr>
          <p:nvPr>
            <p:ph type="sldNum" sz="quarter" idx="12"/>
          </p:nvPr>
        </p:nvSpPr>
        <p:spPr/>
        <p:txBody>
          <a:bodyPr/>
          <a:lstStyle>
            <a:lvl1pPr>
              <a:defRPr/>
            </a:lvl1pPr>
          </a:lstStyle>
          <a:p>
            <a:pPr>
              <a:defRPr/>
            </a:pPr>
            <a:fld id="{1490DDFC-0B16-4F63-B146-F83653B7624E}" type="slidenum">
              <a:rPr lang="en-ZA" altLang="en-US"/>
              <a:pPr>
                <a:defRPr/>
              </a:pPr>
              <a:t>‹#›</a:t>
            </a:fld>
            <a:endParaRPr lang="en-ZA" altLang="en-US" dirty="0"/>
          </a:p>
        </p:txBody>
      </p:sp>
    </p:spTree>
    <p:extLst>
      <p:ext uri="{BB962C8B-B14F-4D97-AF65-F5344CB8AC3E}">
        <p14:creationId xmlns:p14="http://schemas.microsoft.com/office/powerpoint/2010/main" val="153323659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94635E7-60F4-4913-BC64-0444D551C20A}"/>
              </a:ext>
            </a:extLst>
          </p:cNvPr>
          <p:cNvSpPr>
            <a:spLocks noGrp="1"/>
          </p:cNvSpPr>
          <p:nvPr>
            <p:ph type="dt" sz="half" idx="10"/>
          </p:nvPr>
        </p:nvSpPr>
        <p:spPr/>
        <p:txBody>
          <a:bodyPr/>
          <a:lstStyle>
            <a:lvl1pPr>
              <a:defRPr/>
            </a:lvl1pPr>
          </a:lstStyle>
          <a:p>
            <a:pPr>
              <a:defRPr/>
            </a:pPr>
            <a:endParaRPr lang="en-ZA" dirty="0"/>
          </a:p>
        </p:txBody>
      </p:sp>
      <p:sp>
        <p:nvSpPr>
          <p:cNvPr id="5" name="Footer Placeholder 4">
            <a:extLst>
              <a:ext uri="{FF2B5EF4-FFF2-40B4-BE49-F238E27FC236}">
                <a16:creationId xmlns:a16="http://schemas.microsoft.com/office/drawing/2014/main" id="{BB0FBE66-5708-41AB-A34E-49C6D9D97966}"/>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6" name="Slide Number Placeholder 5">
            <a:extLst>
              <a:ext uri="{FF2B5EF4-FFF2-40B4-BE49-F238E27FC236}">
                <a16:creationId xmlns:a16="http://schemas.microsoft.com/office/drawing/2014/main" id="{5D9BE800-6D65-4822-92CE-6BA811D75C13}"/>
              </a:ext>
            </a:extLst>
          </p:cNvPr>
          <p:cNvSpPr>
            <a:spLocks noGrp="1"/>
          </p:cNvSpPr>
          <p:nvPr>
            <p:ph type="sldNum" sz="quarter" idx="12"/>
          </p:nvPr>
        </p:nvSpPr>
        <p:spPr/>
        <p:txBody>
          <a:bodyPr/>
          <a:lstStyle>
            <a:lvl1pPr>
              <a:defRPr/>
            </a:lvl1pPr>
          </a:lstStyle>
          <a:p>
            <a:pPr>
              <a:defRPr/>
            </a:pPr>
            <a:fld id="{EFD2510D-81E0-4D96-87DA-1ACB959A6D43}" type="slidenum">
              <a:rPr lang="en-ZA" altLang="en-US"/>
              <a:pPr>
                <a:defRPr/>
              </a:pPr>
              <a:t>‹#›</a:t>
            </a:fld>
            <a:endParaRPr lang="en-ZA" altLang="en-US" dirty="0"/>
          </a:p>
        </p:txBody>
      </p:sp>
    </p:spTree>
    <p:extLst>
      <p:ext uri="{BB962C8B-B14F-4D97-AF65-F5344CB8AC3E}">
        <p14:creationId xmlns:p14="http://schemas.microsoft.com/office/powerpoint/2010/main" val="3551683718"/>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91"/>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5" y="166691"/>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78AF06A-8CF1-4ABC-8A97-67F50B1678F3}"/>
              </a:ext>
            </a:extLst>
          </p:cNvPr>
          <p:cNvSpPr>
            <a:spLocks noGrp="1"/>
          </p:cNvSpPr>
          <p:nvPr>
            <p:ph type="dt" sz="half" idx="10"/>
          </p:nvPr>
        </p:nvSpPr>
        <p:spPr/>
        <p:txBody>
          <a:bodyPr/>
          <a:lstStyle>
            <a:lvl1pPr>
              <a:defRPr/>
            </a:lvl1pPr>
          </a:lstStyle>
          <a:p>
            <a:pPr>
              <a:defRPr/>
            </a:pPr>
            <a:endParaRPr lang="en-ZA" dirty="0"/>
          </a:p>
        </p:txBody>
      </p:sp>
      <p:sp>
        <p:nvSpPr>
          <p:cNvPr id="5" name="Footer Placeholder 4">
            <a:extLst>
              <a:ext uri="{FF2B5EF4-FFF2-40B4-BE49-F238E27FC236}">
                <a16:creationId xmlns:a16="http://schemas.microsoft.com/office/drawing/2014/main" id="{0C74F2AD-70F3-4518-8055-0C671C3281C6}"/>
              </a:ext>
            </a:extLst>
          </p:cNvPr>
          <p:cNvSpPr>
            <a:spLocks noGrp="1"/>
          </p:cNvSpPr>
          <p:nvPr>
            <p:ph type="ftr" sz="quarter" idx="11"/>
          </p:nvPr>
        </p:nvSpPr>
        <p:spPr>
          <a:xfrm>
            <a:off x="4176186" y="6453191"/>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dirty="0"/>
          </a:p>
        </p:txBody>
      </p:sp>
      <p:sp>
        <p:nvSpPr>
          <p:cNvPr id="6" name="Slide Number Placeholder 5">
            <a:extLst>
              <a:ext uri="{FF2B5EF4-FFF2-40B4-BE49-F238E27FC236}">
                <a16:creationId xmlns:a16="http://schemas.microsoft.com/office/drawing/2014/main" id="{68276F33-9260-49CB-89EC-8548D8CABC8D}"/>
              </a:ext>
            </a:extLst>
          </p:cNvPr>
          <p:cNvSpPr>
            <a:spLocks noGrp="1"/>
          </p:cNvSpPr>
          <p:nvPr>
            <p:ph type="sldNum" sz="quarter" idx="12"/>
          </p:nvPr>
        </p:nvSpPr>
        <p:spPr/>
        <p:txBody>
          <a:bodyPr/>
          <a:lstStyle>
            <a:lvl1pPr>
              <a:defRPr/>
            </a:lvl1pPr>
          </a:lstStyle>
          <a:p>
            <a:pPr>
              <a:defRPr/>
            </a:pPr>
            <a:fld id="{D4FF729D-D044-4D34-B0A5-ABF54FF13F96}" type="slidenum">
              <a:rPr lang="en-ZA" altLang="en-US"/>
              <a:pPr>
                <a:defRPr/>
              </a:pPr>
              <a:t>‹#›</a:t>
            </a:fld>
            <a:endParaRPr lang="en-ZA" altLang="en-US" dirty="0"/>
          </a:p>
        </p:txBody>
      </p:sp>
    </p:spTree>
    <p:extLst>
      <p:ext uri="{BB962C8B-B14F-4D97-AF65-F5344CB8AC3E}">
        <p14:creationId xmlns:p14="http://schemas.microsoft.com/office/powerpoint/2010/main" val="1627447481"/>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6" y="166691"/>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a:extLst>
              <a:ext uri="{FF2B5EF4-FFF2-40B4-BE49-F238E27FC236}">
                <a16:creationId xmlns:a16="http://schemas.microsoft.com/office/drawing/2014/main" id="{6B4AE8F5-E961-4557-9980-600039E85C73}"/>
              </a:ext>
            </a:extLst>
          </p:cNvPr>
          <p:cNvSpPr>
            <a:spLocks noGrp="1"/>
          </p:cNvSpPr>
          <p:nvPr>
            <p:ph type="dt" sz="half" idx="10"/>
          </p:nvPr>
        </p:nvSpPr>
        <p:spPr/>
        <p:txBody>
          <a:bodyPr/>
          <a:lstStyle>
            <a:lvl1pPr>
              <a:defRPr/>
            </a:lvl1pPr>
          </a:lstStyle>
          <a:p>
            <a:pPr>
              <a:defRPr/>
            </a:pPr>
            <a:endParaRPr lang="en-ZA" dirty="0"/>
          </a:p>
        </p:txBody>
      </p:sp>
      <p:sp>
        <p:nvSpPr>
          <p:cNvPr id="4" name="Slide Number Placeholder 4">
            <a:extLst>
              <a:ext uri="{FF2B5EF4-FFF2-40B4-BE49-F238E27FC236}">
                <a16:creationId xmlns:a16="http://schemas.microsoft.com/office/drawing/2014/main" id="{AFE1F800-4B0C-42AA-B61A-CC749AAE338F}"/>
              </a:ext>
            </a:extLst>
          </p:cNvPr>
          <p:cNvSpPr>
            <a:spLocks noGrp="1"/>
          </p:cNvSpPr>
          <p:nvPr>
            <p:ph type="sldNum" sz="quarter" idx="11"/>
          </p:nvPr>
        </p:nvSpPr>
        <p:spPr>
          <a:xfrm>
            <a:off x="5135035" y="6453191"/>
            <a:ext cx="1344084" cy="268287"/>
          </a:xfrm>
        </p:spPr>
        <p:txBody>
          <a:bodyPr/>
          <a:lstStyle>
            <a:lvl1pPr>
              <a:defRPr/>
            </a:lvl1pPr>
          </a:lstStyle>
          <a:p>
            <a:pPr>
              <a:defRPr/>
            </a:pPr>
            <a:fld id="{7D6CD3F0-BF19-46EE-A4B5-2B886F69C53D}" type="slidenum">
              <a:rPr lang="en-ZA" altLang="en-US"/>
              <a:pPr>
                <a:defRPr/>
              </a:pPr>
              <a:t>‹#›</a:t>
            </a:fld>
            <a:endParaRPr lang="en-ZA" altLang="en-US" dirty="0"/>
          </a:p>
        </p:txBody>
      </p:sp>
    </p:spTree>
    <p:extLst>
      <p:ext uri="{BB962C8B-B14F-4D97-AF65-F5344CB8AC3E}">
        <p14:creationId xmlns:p14="http://schemas.microsoft.com/office/powerpoint/2010/main" val="200718463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 y="3175"/>
            <a:ext cx="122004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4078819" y="3271842"/>
            <a:ext cx="7393516"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4078819" y="4092580"/>
            <a:ext cx="7393516"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3198831729"/>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9" y="1593"/>
          <a:ext cx="2116" cy="1587"/>
        </p:xfrm>
        <a:graphic>
          <a:graphicData uri="http://schemas.openxmlformats.org/presentationml/2006/ole">
            <mc:AlternateContent xmlns:mc="http://schemas.openxmlformats.org/markup-compatibility/2006">
              <mc:Choice xmlns:v="urn:schemas-microsoft-com:vml" Requires="v">
                <p:oleObj spid="_x0000_s30775"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2119" y="1593"/>
                        <a:ext cx="2116" cy="1587"/>
                      </a:xfrm>
                      <a:prstGeom prst="rect">
                        <a:avLst/>
                      </a:prstGeom>
                    </p:spPr>
                  </p:pic>
                </p:oleObj>
              </mc:Fallback>
            </mc:AlternateContent>
          </a:graphicData>
        </a:graphic>
      </p:graphicFrame>
      <p:sp>
        <p:nvSpPr>
          <p:cNvPr id="2" name="Title 1"/>
          <p:cNvSpPr>
            <a:spLocks noGrp="1"/>
          </p:cNvSpPr>
          <p:nvPr>
            <p:ph type="title"/>
          </p:nvPr>
        </p:nvSpPr>
        <p:spPr/>
        <p:txBody>
          <a:bodyPr/>
          <a:lstStyle>
            <a:lvl1pPr>
              <a:defRPr sz="2100"/>
            </a:lvl1p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r>
              <a:rPr lang="en-US" dirty="0"/>
              <a:t>Source: </a:t>
            </a:r>
            <a:endParaRPr lang="en-ZA" dirty="0"/>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dirty="0"/>
          </a:p>
        </p:txBody>
      </p:sp>
      <p:sp>
        <p:nvSpPr>
          <p:cNvPr id="7" name="Text Placeholder 6"/>
          <p:cNvSpPr>
            <a:spLocks noGrp="1"/>
          </p:cNvSpPr>
          <p:nvPr>
            <p:ph type="body" sz="quarter" idx="13" hasCustomPrompt="1"/>
          </p:nvPr>
        </p:nvSpPr>
        <p:spPr>
          <a:xfrm>
            <a:off x="11291868" y="965922"/>
            <a:ext cx="461985" cy="246221"/>
          </a:xfrm>
        </p:spPr>
        <p:txBody>
          <a:bodyPr wrap="none">
            <a:spAutoFit/>
          </a:bodyPr>
          <a:lstStyle>
            <a:lvl1pPr marL="0" indent="0" algn="r">
              <a:buNone/>
              <a:defRPr sz="1000">
                <a:solidFill>
                  <a:schemeClr val="bg1">
                    <a:lumMod val="50000"/>
                  </a:schemeClr>
                </a:solidFill>
              </a:defRPr>
            </a:lvl1pPr>
          </a:lstStyle>
          <a:p>
            <a:pPr lvl="0"/>
            <a:r>
              <a:rPr lang="en-ZA" dirty="0"/>
              <a:t>Draft</a:t>
            </a:r>
          </a:p>
        </p:txBody>
      </p:sp>
    </p:spTree>
    <p:extLst>
      <p:ext uri="{BB962C8B-B14F-4D97-AF65-F5344CB8AC3E}">
        <p14:creationId xmlns:p14="http://schemas.microsoft.com/office/powerpoint/2010/main" val="352496044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dirty="0"/>
              <a:t>Source: </a:t>
            </a:r>
            <a:endParaRPr lang="en-ZA" dirty="0"/>
          </a:p>
        </p:txBody>
      </p:sp>
      <p:sp>
        <p:nvSpPr>
          <p:cNvPr id="5" name="Slide Number Placeholder 4"/>
          <p:cNvSpPr>
            <a:spLocks noGrp="1"/>
          </p:cNvSpPr>
          <p:nvPr>
            <p:ph type="sldNum" sz="quarter" idx="11"/>
          </p:nvPr>
        </p:nvSpPr>
        <p:spPr/>
        <p:txBody>
          <a:bodyPr/>
          <a:lstStyle/>
          <a:p>
            <a:pPr fontAlgn="base">
              <a:spcBef>
                <a:spcPct val="0"/>
              </a:spcBef>
              <a:spcAft>
                <a:spcPct val="0"/>
              </a:spcAft>
              <a:defRPr/>
            </a:pPr>
            <a:fld id="{74E21055-C674-480F-81F8-D72A8ECB56CE}" type="slidenum">
              <a:rPr lang="en-ZA" smtClean="0"/>
              <a:pPr fontAlgn="base">
                <a:spcBef>
                  <a:spcPct val="0"/>
                </a:spcBef>
                <a:spcAft>
                  <a:spcPct val="0"/>
                </a:spcAft>
                <a:defRPr/>
              </a:pPr>
              <a:t>‹#›</a:t>
            </a:fld>
            <a:endParaRPr lang="en-ZA" dirty="0"/>
          </a:p>
        </p:txBody>
      </p:sp>
    </p:spTree>
    <p:extLst>
      <p:ext uri="{BB962C8B-B14F-4D97-AF65-F5344CB8AC3E}">
        <p14:creationId xmlns:p14="http://schemas.microsoft.com/office/powerpoint/2010/main" val="302482917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Footer Placeholder 3"/>
          <p:cNvSpPr>
            <a:spLocks noGrp="1"/>
          </p:cNvSpPr>
          <p:nvPr>
            <p:ph type="ftr" sz="quarter" idx="11"/>
          </p:nvPr>
        </p:nvSpPr>
        <p:spPr>
          <a:xfrm>
            <a:off x="4176188" y="6453193"/>
            <a:ext cx="3839633" cy="268287"/>
          </a:xfrm>
          <a:prstGeom prst="rect">
            <a:avLst/>
          </a:prstGeom>
        </p:spPr>
        <p:txBody>
          <a:bodyPr/>
          <a:lstStyle>
            <a:lvl1pPr>
              <a:defRPr/>
            </a:lvl1pPr>
          </a:lstStyle>
          <a:p>
            <a:pPr fontAlgn="base">
              <a:spcBef>
                <a:spcPct val="0"/>
              </a:spcBef>
              <a:spcAft>
                <a:spcPct val="0"/>
              </a:spcAft>
              <a:defRPr/>
            </a:pPr>
            <a:endParaRPr lang="en-ZA" dirty="0">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dirty="0"/>
          </a:p>
        </p:txBody>
      </p:sp>
    </p:spTree>
    <p:extLst>
      <p:ext uri="{BB962C8B-B14F-4D97-AF65-F5344CB8AC3E}">
        <p14:creationId xmlns:p14="http://schemas.microsoft.com/office/powerpoint/2010/main" val="943025302"/>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43" descr="logo small">
            <a:extLst>
              <a:ext uri="{FF2B5EF4-FFF2-40B4-BE49-F238E27FC236}">
                <a16:creationId xmlns:a16="http://schemas.microsoft.com/office/drawing/2014/main" id="{BE10D555-EF63-48FC-99B3-6475121FE73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descr="topsolid">
            <a:extLst>
              <a:ext uri="{FF2B5EF4-FFF2-40B4-BE49-F238E27FC236}">
                <a16:creationId xmlns:a16="http://schemas.microsoft.com/office/drawing/2014/main" id="{57716DE2-DF65-4248-AF65-21635D244D7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2"/>
          <p:cNvSpPr>
            <a:spLocks noGrp="1" noChangeArrowheads="1"/>
          </p:cNvSpPr>
          <p:nvPr>
            <p:ph type="ctrTitle"/>
          </p:nvPr>
        </p:nvSpPr>
        <p:spPr>
          <a:xfrm>
            <a:off x="914400" y="2130426"/>
            <a:ext cx="10363200" cy="1470025"/>
          </a:xfrm>
        </p:spPr>
        <p:txBody>
          <a:bodyPr/>
          <a:lstStyle>
            <a:lvl1pPr>
              <a:defRPr smtClean="0"/>
            </a:lvl1pPr>
          </a:lstStyle>
          <a:p>
            <a:pPr lvl="0"/>
            <a:r>
              <a:rPr lang="en-US" noProof="0"/>
              <a:t>Click to edit Master title style</a:t>
            </a:r>
            <a:endParaRPr lang="en-GB" noProof="0"/>
          </a:p>
        </p:txBody>
      </p:sp>
      <p:sp>
        <p:nvSpPr>
          <p:cNvPr id="43013" name="Rectangle 3"/>
          <p:cNvSpPr>
            <a:spLocks noGrp="1" noChangeArrowheads="1"/>
          </p:cNvSpPr>
          <p:nvPr>
            <p:ph type="subTitle" idx="1"/>
          </p:nvPr>
        </p:nvSpPr>
        <p:spPr>
          <a:xfrm>
            <a:off x="1828800" y="3886200"/>
            <a:ext cx="8534400" cy="1752600"/>
          </a:xfrm>
        </p:spPr>
        <p:txBody>
          <a:bodyPr/>
          <a:lstStyle>
            <a:lvl1pPr marL="0" indent="0" algn="ctr">
              <a:buFontTx/>
              <a:buNone/>
              <a:defRPr smtClean="0"/>
            </a:lvl1pPr>
          </a:lstStyle>
          <a:p>
            <a:pPr lvl="0"/>
            <a:r>
              <a:rPr lang="en-US" noProof="0"/>
              <a:t>Click to edit Master subtitle style</a:t>
            </a:r>
            <a:endParaRPr lang="en-GB" noProof="0"/>
          </a:p>
        </p:txBody>
      </p:sp>
      <p:sp>
        <p:nvSpPr>
          <p:cNvPr id="6" name="Rectangle 37">
            <a:extLst>
              <a:ext uri="{FF2B5EF4-FFF2-40B4-BE49-F238E27FC236}">
                <a16:creationId xmlns:a16="http://schemas.microsoft.com/office/drawing/2014/main" id="{CB297373-BDE3-4AC0-9C7A-5F06FDE23E4E}"/>
              </a:ext>
            </a:extLst>
          </p:cNvPr>
          <p:cNvSpPr>
            <a:spLocks noGrp="1" noChangeArrowheads="1"/>
          </p:cNvSpPr>
          <p:nvPr>
            <p:ph type="dt" sz="half" idx="10"/>
          </p:nvPr>
        </p:nvSpPr>
        <p:spPr>
          <a:xfrm>
            <a:off x="609600" y="6245225"/>
            <a:ext cx="2844800" cy="476250"/>
          </a:xfrm>
        </p:spPr>
        <p:txBody>
          <a:bodyPr/>
          <a:lstStyle>
            <a:lvl1pPr>
              <a:defRPr sz="1000">
                <a:solidFill>
                  <a:srgbClr val="83725B"/>
                </a:solidFill>
              </a:defRPr>
            </a:lvl1pPr>
          </a:lstStyle>
          <a:p>
            <a:pPr>
              <a:defRPr/>
            </a:pPr>
            <a:fld id="{0E181313-DB63-4D43-8BE4-244B91947E3E}" type="datetime1">
              <a:rPr lang="en-ZA"/>
              <a:pPr>
                <a:defRPr/>
              </a:pPr>
              <a:t>2022/09/22</a:t>
            </a:fld>
            <a:endParaRPr lang="en-ZA" dirty="0"/>
          </a:p>
        </p:txBody>
      </p:sp>
      <p:sp>
        <p:nvSpPr>
          <p:cNvPr id="7" name="Rectangle 38">
            <a:extLst>
              <a:ext uri="{FF2B5EF4-FFF2-40B4-BE49-F238E27FC236}">
                <a16:creationId xmlns:a16="http://schemas.microsoft.com/office/drawing/2014/main" id="{7F4FE168-F4D6-4695-8074-E2C34C9B59AC}"/>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latin typeface="Arial" charset="0"/>
                <a:cs typeface="Arial" charset="0"/>
              </a:defRPr>
            </a:lvl1pPr>
          </a:lstStyle>
          <a:p>
            <a:pPr>
              <a:defRPr/>
            </a:pPr>
            <a:endParaRPr lang="en-GB"/>
          </a:p>
        </p:txBody>
      </p:sp>
      <p:sp>
        <p:nvSpPr>
          <p:cNvPr id="8" name="Rectangle 39">
            <a:extLst>
              <a:ext uri="{FF2B5EF4-FFF2-40B4-BE49-F238E27FC236}">
                <a16:creationId xmlns:a16="http://schemas.microsoft.com/office/drawing/2014/main" id="{D708D137-5D95-4DCF-BCDA-3029FA42E5ED}"/>
              </a:ext>
            </a:extLst>
          </p:cNvPr>
          <p:cNvSpPr>
            <a:spLocks noGrp="1" noChangeArrowheads="1"/>
          </p:cNvSpPr>
          <p:nvPr>
            <p:ph type="sldNum" sz="quarter" idx="12"/>
          </p:nvPr>
        </p:nvSpPr>
        <p:spPr>
          <a:xfrm>
            <a:off x="8737600" y="6245225"/>
            <a:ext cx="2844800" cy="476250"/>
          </a:xfrm>
        </p:spPr>
        <p:txBody>
          <a:bodyPr/>
          <a:lstStyle>
            <a:lvl1pPr algn="r">
              <a:defRPr/>
            </a:lvl1pPr>
          </a:lstStyle>
          <a:p>
            <a:pPr>
              <a:defRPr/>
            </a:pPr>
            <a:fld id="{50E448F2-A3DA-45CF-BC31-348A8902B0CC}" type="slidenum">
              <a:rPr lang="en-ZA" altLang="en-US"/>
              <a:pPr>
                <a:defRPr/>
              </a:pPr>
              <a:t>‹#›</a:t>
            </a:fld>
            <a:endParaRPr lang="en-ZA" altLang="en-US"/>
          </a:p>
        </p:txBody>
      </p:sp>
    </p:spTree>
    <p:extLst>
      <p:ext uri="{BB962C8B-B14F-4D97-AF65-F5344CB8AC3E}">
        <p14:creationId xmlns:p14="http://schemas.microsoft.com/office/powerpoint/2010/main" val="1220538324"/>
      </p:ext>
    </p:extLst>
  </p:cSld>
  <p:clrMapOvr>
    <a:masterClrMapping/>
  </p:clrMapOvr>
  <p:transition spd="slow">
    <p:fade/>
  </p:transition>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BBC721D5-DA6F-41C1-8619-A7F6C5960921}"/>
              </a:ext>
            </a:extLst>
          </p:cNvPr>
          <p:cNvGrpSpPr>
            <a:grpSpLocks/>
          </p:cNvGrpSpPr>
          <p:nvPr userDrawn="1"/>
        </p:nvGrpSpPr>
        <p:grpSpPr bwMode="auto">
          <a:xfrm>
            <a:off x="-6350" y="0"/>
            <a:ext cx="12198351" cy="6858000"/>
            <a:chOff x="-3" y="0"/>
            <a:chExt cx="5763" cy="4320"/>
          </a:xfrm>
        </p:grpSpPr>
        <p:pic>
          <p:nvPicPr>
            <p:cNvPr id="5" name="Picture 148" descr="logo small">
              <a:extLst>
                <a:ext uri="{FF2B5EF4-FFF2-40B4-BE49-F238E27FC236}">
                  <a16:creationId xmlns:a16="http://schemas.microsoft.com/office/drawing/2014/main" id="{E070DAF6-1CF2-4FA5-A055-B9B49827DDD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18C01870-83C2-4B3E-93B4-64F2D4E979D8}"/>
                </a:ext>
              </a:extLst>
            </p:cNvPr>
            <p:cNvSpPr>
              <a:spLocks noChangeArrowheads="1"/>
            </p:cNvSpPr>
            <p:nvPr userDrawn="1"/>
          </p:nvSpPr>
          <p:spPr bwMode="auto">
            <a:xfrm>
              <a:off x="-3" y="0"/>
              <a:ext cx="5763" cy="4320"/>
            </a:xfrm>
            <a:prstGeom prst="rect">
              <a:avLst/>
            </a:prstGeom>
            <a:noFill/>
            <a:ln>
              <a:noFill/>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pic>
          <p:nvPicPr>
            <p:cNvPr id="7" name="Picture 23" descr="dd">
              <a:extLst>
                <a:ext uri="{FF2B5EF4-FFF2-40B4-BE49-F238E27FC236}">
                  <a16:creationId xmlns:a16="http://schemas.microsoft.com/office/drawing/2014/main" id="{8BC500D3-F2F0-4EFB-A47A-893B117083C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9CAAFA3C-7637-4C74-A14E-16D1E7BA1444}"/>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9" name="Oval 102" descr="coolers">
              <a:extLst>
                <a:ext uri="{FF2B5EF4-FFF2-40B4-BE49-F238E27FC236}">
                  <a16:creationId xmlns:a16="http://schemas.microsoft.com/office/drawing/2014/main" id="{D1986DA0-7F63-49DB-AA2A-8EF6E591079C}"/>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0" name="Oval 103">
              <a:extLst>
                <a:ext uri="{FF2B5EF4-FFF2-40B4-BE49-F238E27FC236}">
                  <a16:creationId xmlns:a16="http://schemas.microsoft.com/office/drawing/2014/main" id="{C43CC704-6645-4E66-AC88-D3CF3FB013BA}"/>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1" name="Oval 104">
              <a:extLst>
                <a:ext uri="{FF2B5EF4-FFF2-40B4-BE49-F238E27FC236}">
                  <a16:creationId xmlns:a16="http://schemas.microsoft.com/office/drawing/2014/main" id="{61D8ED75-91D1-45C3-9857-089D112CD924}"/>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2" name="Oval 105">
              <a:extLst>
                <a:ext uri="{FF2B5EF4-FFF2-40B4-BE49-F238E27FC236}">
                  <a16:creationId xmlns:a16="http://schemas.microsoft.com/office/drawing/2014/main" id="{8A45A334-53F2-4D24-8012-E55197AA9BA6}"/>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3" name="Oval 106">
              <a:extLst>
                <a:ext uri="{FF2B5EF4-FFF2-40B4-BE49-F238E27FC236}">
                  <a16:creationId xmlns:a16="http://schemas.microsoft.com/office/drawing/2014/main" id="{CFED4D0B-762A-4690-A96D-632DC13AC94A}"/>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4" name="Oval 107">
              <a:extLst>
                <a:ext uri="{FF2B5EF4-FFF2-40B4-BE49-F238E27FC236}">
                  <a16:creationId xmlns:a16="http://schemas.microsoft.com/office/drawing/2014/main" id="{B4E9F001-AE8F-474F-876F-FFACDD52F376}"/>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5" name="Oval 108">
              <a:extLst>
                <a:ext uri="{FF2B5EF4-FFF2-40B4-BE49-F238E27FC236}">
                  <a16:creationId xmlns:a16="http://schemas.microsoft.com/office/drawing/2014/main" id="{FE93D910-A5C5-4F50-967E-7E3CC09CD66D}"/>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6" name="Oval 109">
              <a:extLst>
                <a:ext uri="{FF2B5EF4-FFF2-40B4-BE49-F238E27FC236}">
                  <a16:creationId xmlns:a16="http://schemas.microsoft.com/office/drawing/2014/main" id="{87611282-9B52-4CDF-BB7E-052E63F5C3C8}"/>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7" name="Oval 110">
              <a:extLst>
                <a:ext uri="{FF2B5EF4-FFF2-40B4-BE49-F238E27FC236}">
                  <a16:creationId xmlns:a16="http://schemas.microsoft.com/office/drawing/2014/main" id="{768E8C5E-B7B5-4860-A159-8868575CDF1E}"/>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8" name="Oval 111">
              <a:extLst>
                <a:ext uri="{FF2B5EF4-FFF2-40B4-BE49-F238E27FC236}">
                  <a16:creationId xmlns:a16="http://schemas.microsoft.com/office/drawing/2014/main" id="{396A3AB5-156C-47D0-B7B2-927C6A9262B5}"/>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9" name="Oval 112">
              <a:extLst>
                <a:ext uri="{FF2B5EF4-FFF2-40B4-BE49-F238E27FC236}">
                  <a16:creationId xmlns:a16="http://schemas.microsoft.com/office/drawing/2014/main" id="{C574D824-B694-4632-B5ED-72B1FAC4A953}"/>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0" name="Oval 113">
              <a:extLst>
                <a:ext uri="{FF2B5EF4-FFF2-40B4-BE49-F238E27FC236}">
                  <a16:creationId xmlns:a16="http://schemas.microsoft.com/office/drawing/2014/main" id="{18A862DB-7648-4DBC-A0A1-CED9114B18AB}"/>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1" name="Oval 114">
              <a:extLst>
                <a:ext uri="{FF2B5EF4-FFF2-40B4-BE49-F238E27FC236}">
                  <a16:creationId xmlns:a16="http://schemas.microsoft.com/office/drawing/2014/main" id="{0215CBC2-FBAB-4305-888A-BFF3D737D01F}"/>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2" name="Oval 115">
              <a:extLst>
                <a:ext uri="{FF2B5EF4-FFF2-40B4-BE49-F238E27FC236}">
                  <a16:creationId xmlns:a16="http://schemas.microsoft.com/office/drawing/2014/main" id="{F7BAD192-A95D-4C13-9176-814A3659D860}"/>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3" name="Oval 116">
              <a:extLst>
                <a:ext uri="{FF2B5EF4-FFF2-40B4-BE49-F238E27FC236}">
                  <a16:creationId xmlns:a16="http://schemas.microsoft.com/office/drawing/2014/main" id="{DA4FCDEB-06EE-4220-8D5D-BC31AE3E8D50}"/>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4" name="Oval 117">
              <a:extLst>
                <a:ext uri="{FF2B5EF4-FFF2-40B4-BE49-F238E27FC236}">
                  <a16:creationId xmlns:a16="http://schemas.microsoft.com/office/drawing/2014/main" id="{F4FF5E1D-A489-4576-B9FA-A02748F1A2A3}"/>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5" name="Oval 118" descr="face">
              <a:extLst>
                <a:ext uri="{FF2B5EF4-FFF2-40B4-BE49-F238E27FC236}">
                  <a16:creationId xmlns:a16="http://schemas.microsoft.com/office/drawing/2014/main" id="{8EA208F0-FFE8-482B-8FF5-A395EF00AEDE}"/>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6" name="Oval 119">
              <a:extLst>
                <a:ext uri="{FF2B5EF4-FFF2-40B4-BE49-F238E27FC236}">
                  <a16:creationId xmlns:a16="http://schemas.microsoft.com/office/drawing/2014/main" id="{EDD2D817-ECB9-4C76-BE0C-82CCC292C991}"/>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7" name="Oval 120">
              <a:extLst>
                <a:ext uri="{FF2B5EF4-FFF2-40B4-BE49-F238E27FC236}">
                  <a16:creationId xmlns:a16="http://schemas.microsoft.com/office/drawing/2014/main" id="{BF85DA68-8F11-40F9-A6C2-30092F92ACB5}"/>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8" name="Oval 121">
              <a:extLst>
                <a:ext uri="{FF2B5EF4-FFF2-40B4-BE49-F238E27FC236}">
                  <a16:creationId xmlns:a16="http://schemas.microsoft.com/office/drawing/2014/main" id="{A38EE562-3B64-4AEE-8676-8F05106148BF}"/>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9" name="Oval 122">
              <a:extLst>
                <a:ext uri="{FF2B5EF4-FFF2-40B4-BE49-F238E27FC236}">
                  <a16:creationId xmlns:a16="http://schemas.microsoft.com/office/drawing/2014/main" id="{23B69C0B-5E2A-41FF-9E53-895A751FB2B2}"/>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0" name="Oval 123">
              <a:extLst>
                <a:ext uri="{FF2B5EF4-FFF2-40B4-BE49-F238E27FC236}">
                  <a16:creationId xmlns:a16="http://schemas.microsoft.com/office/drawing/2014/main" id="{5F648CF4-A121-453C-BB6B-316CC4DAB318}"/>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1" name="Oval 124">
              <a:extLst>
                <a:ext uri="{FF2B5EF4-FFF2-40B4-BE49-F238E27FC236}">
                  <a16:creationId xmlns:a16="http://schemas.microsoft.com/office/drawing/2014/main" id="{E209B7A2-04DC-4A24-8891-EEF3D93C7998}"/>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2" name="Oval 125">
              <a:extLst>
                <a:ext uri="{FF2B5EF4-FFF2-40B4-BE49-F238E27FC236}">
                  <a16:creationId xmlns:a16="http://schemas.microsoft.com/office/drawing/2014/main" id="{E3B6DD7D-E487-460C-ABD5-ECC2B94F95F7}"/>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3" name="Oval 126">
              <a:extLst>
                <a:ext uri="{FF2B5EF4-FFF2-40B4-BE49-F238E27FC236}">
                  <a16:creationId xmlns:a16="http://schemas.microsoft.com/office/drawing/2014/main" id="{D25FD320-5699-47F9-935E-9578EEC80A74}"/>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4" name="Oval 127">
              <a:extLst>
                <a:ext uri="{FF2B5EF4-FFF2-40B4-BE49-F238E27FC236}">
                  <a16:creationId xmlns:a16="http://schemas.microsoft.com/office/drawing/2014/main" id="{6C5A6371-9167-4A2B-8CAA-1EF0F55D217D}"/>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5" name="Oval 128" descr="new smal workers">
              <a:extLst>
                <a:ext uri="{FF2B5EF4-FFF2-40B4-BE49-F238E27FC236}">
                  <a16:creationId xmlns:a16="http://schemas.microsoft.com/office/drawing/2014/main" id="{A098C77C-1D5F-4D9D-978C-864C1FBEB202}"/>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6" name="Oval 129">
              <a:extLst>
                <a:ext uri="{FF2B5EF4-FFF2-40B4-BE49-F238E27FC236}">
                  <a16:creationId xmlns:a16="http://schemas.microsoft.com/office/drawing/2014/main" id="{CFBB0A9A-AE2D-4A66-83EB-6F00D0D4677F}"/>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7" name="Oval 130">
              <a:extLst>
                <a:ext uri="{FF2B5EF4-FFF2-40B4-BE49-F238E27FC236}">
                  <a16:creationId xmlns:a16="http://schemas.microsoft.com/office/drawing/2014/main" id="{77029CC0-8BDD-429C-990D-947F12E9A234}"/>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8" name="Oval 131">
              <a:extLst>
                <a:ext uri="{FF2B5EF4-FFF2-40B4-BE49-F238E27FC236}">
                  <a16:creationId xmlns:a16="http://schemas.microsoft.com/office/drawing/2014/main" id="{10BC0F39-AF5F-4D49-B738-35D3950CC5FC}"/>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9" name="Oval 132">
              <a:extLst>
                <a:ext uri="{FF2B5EF4-FFF2-40B4-BE49-F238E27FC236}">
                  <a16:creationId xmlns:a16="http://schemas.microsoft.com/office/drawing/2014/main" id="{5D20F349-CF05-4B1E-8066-4B51C4FC109C}"/>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0" name="Oval 133">
              <a:extLst>
                <a:ext uri="{FF2B5EF4-FFF2-40B4-BE49-F238E27FC236}">
                  <a16:creationId xmlns:a16="http://schemas.microsoft.com/office/drawing/2014/main" id="{AE23EF65-6B8A-4AD0-8F70-2213871DF142}"/>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1" name="Oval 134">
              <a:extLst>
                <a:ext uri="{FF2B5EF4-FFF2-40B4-BE49-F238E27FC236}">
                  <a16:creationId xmlns:a16="http://schemas.microsoft.com/office/drawing/2014/main" id="{7FC95BE7-6F66-4CB2-9E17-FDB1BBEA8068}"/>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2" name="Oval 135">
              <a:extLst>
                <a:ext uri="{FF2B5EF4-FFF2-40B4-BE49-F238E27FC236}">
                  <a16:creationId xmlns:a16="http://schemas.microsoft.com/office/drawing/2014/main" id="{A17C6A4F-AE6F-465E-8ED9-DF617F4C544E}"/>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3" name="Oval 136">
              <a:extLst>
                <a:ext uri="{FF2B5EF4-FFF2-40B4-BE49-F238E27FC236}">
                  <a16:creationId xmlns:a16="http://schemas.microsoft.com/office/drawing/2014/main" id="{AC5040DA-59AB-45F2-A821-4C1DFFECB9DD}"/>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4" name="Oval 137">
              <a:extLst>
                <a:ext uri="{FF2B5EF4-FFF2-40B4-BE49-F238E27FC236}">
                  <a16:creationId xmlns:a16="http://schemas.microsoft.com/office/drawing/2014/main" id="{D623CBD6-840F-404A-8F99-5A39978DEEAA}"/>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5" name="Oval 138" descr="boom">
              <a:extLst>
                <a:ext uri="{FF2B5EF4-FFF2-40B4-BE49-F238E27FC236}">
                  <a16:creationId xmlns:a16="http://schemas.microsoft.com/office/drawing/2014/main" id="{EE79C0A4-168E-4A7B-BDD9-332F706FBA24}"/>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6" name="Oval 139">
              <a:extLst>
                <a:ext uri="{FF2B5EF4-FFF2-40B4-BE49-F238E27FC236}">
                  <a16:creationId xmlns:a16="http://schemas.microsoft.com/office/drawing/2014/main" id="{EA111E78-742A-42C7-AB6F-047365E2E322}"/>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7" name="Oval 140">
              <a:extLst>
                <a:ext uri="{FF2B5EF4-FFF2-40B4-BE49-F238E27FC236}">
                  <a16:creationId xmlns:a16="http://schemas.microsoft.com/office/drawing/2014/main" id="{51F40986-4BC7-48B8-AE1A-92868962F8A0}"/>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8" name="Oval 141">
              <a:extLst>
                <a:ext uri="{FF2B5EF4-FFF2-40B4-BE49-F238E27FC236}">
                  <a16:creationId xmlns:a16="http://schemas.microsoft.com/office/drawing/2014/main" id="{75F0A1E5-F987-4DDD-9B58-6176CECEF370}"/>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r>
              <a:rPr lang="en-US"/>
              <a:t>Click to edit Master title style</a:t>
            </a:r>
            <a:endParaRPr lang="en-ZA"/>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r>
              <a:rPr lang="en-US"/>
              <a:t>Click to edit Master subtitle style</a:t>
            </a:r>
            <a:endParaRPr lang="en-ZA"/>
          </a:p>
        </p:txBody>
      </p:sp>
    </p:spTree>
    <p:extLst>
      <p:ext uri="{BB962C8B-B14F-4D97-AF65-F5344CB8AC3E}">
        <p14:creationId xmlns:p14="http://schemas.microsoft.com/office/powerpoint/2010/main" val="2494095227"/>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C398C8F5-C425-4D53-B335-1B70D8C89063}"/>
              </a:ext>
            </a:extLst>
          </p:cNvPr>
          <p:cNvSpPr>
            <a:spLocks noGrp="1" noChangeArrowheads="1"/>
          </p:cNvSpPr>
          <p:nvPr>
            <p:ph type="dt" sz="half" idx="10"/>
          </p:nvPr>
        </p:nvSpPr>
        <p:spPr/>
        <p:txBody>
          <a:bodyPr/>
          <a:lstStyle>
            <a:lvl1pPr>
              <a:defRPr/>
            </a:lvl1pPr>
          </a:lstStyle>
          <a:p>
            <a:pPr>
              <a:defRPr/>
            </a:pPr>
            <a:fld id="{4258CBEB-4C1C-4C50-BD1C-EBA74AB938E5}" type="datetime1">
              <a:rPr lang="en-ZA"/>
              <a:pPr>
                <a:defRPr/>
              </a:pPr>
              <a:t>2022/09/22</a:t>
            </a:fld>
            <a:endParaRPr lang="en-ZA" dirty="0"/>
          </a:p>
        </p:txBody>
      </p:sp>
      <p:sp>
        <p:nvSpPr>
          <p:cNvPr id="5" name="Rectangle 38">
            <a:extLst>
              <a:ext uri="{FF2B5EF4-FFF2-40B4-BE49-F238E27FC236}">
                <a16:creationId xmlns:a16="http://schemas.microsoft.com/office/drawing/2014/main" id="{87F829A3-ED43-4E6D-BCC4-EF364C02F427}"/>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CCA9BDB7-E4EA-4340-A1C0-07F4334790A9}"/>
              </a:ext>
            </a:extLst>
          </p:cNvPr>
          <p:cNvSpPr>
            <a:spLocks noGrp="1" noChangeArrowheads="1"/>
          </p:cNvSpPr>
          <p:nvPr>
            <p:ph type="sldNum" sz="quarter" idx="12"/>
          </p:nvPr>
        </p:nvSpPr>
        <p:spPr/>
        <p:txBody>
          <a:bodyPr/>
          <a:lstStyle>
            <a:lvl1pPr>
              <a:defRPr/>
            </a:lvl1pPr>
          </a:lstStyle>
          <a:p>
            <a:pPr>
              <a:defRPr/>
            </a:pPr>
            <a:fld id="{2FB8932B-63E0-484E-A4DC-855224188CFF}" type="slidenum">
              <a:rPr lang="en-ZA" altLang="en-US"/>
              <a:pPr>
                <a:defRPr/>
              </a:pPr>
              <a:t>‹#›</a:t>
            </a:fld>
            <a:endParaRPr lang="en-ZA" altLang="en-US"/>
          </a:p>
        </p:txBody>
      </p:sp>
    </p:spTree>
    <p:extLst>
      <p:ext uri="{BB962C8B-B14F-4D97-AF65-F5344CB8AC3E}">
        <p14:creationId xmlns:p14="http://schemas.microsoft.com/office/powerpoint/2010/main" val="98107087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37">
            <a:extLst>
              <a:ext uri="{FF2B5EF4-FFF2-40B4-BE49-F238E27FC236}">
                <a16:creationId xmlns:a16="http://schemas.microsoft.com/office/drawing/2014/main" id="{3F94254C-D80A-48BA-9836-BC4E5551635D}"/>
              </a:ext>
            </a:extLst>
          </p:cNvPr>
          <p:cNvSpPr>
            <a:spLocks noGrp="1" noChangeArrowheads="1"/>
          </p:cNvSpPr>
          <p:nvPr>
            <p:ph type="dt" sz="half" idx="10"/>
          </p:nvPr>
        </p:nvSpPr>
        <p:spPr/>
        <p:txBody>
          <a:bodyPr/>
          <a:lstStyle>
            <a:lvl1pPr>
              <a:defRPr/>
            </a:lvl1pPr>
          </a:lstStyle>
          <a:p>
            <a:pPr>
              <a:defRPr/>
            </a:pPr>
            <a:fld id="{9DCA644C-96DC-4DAF-8BAC-3C384B74B32B}" type="datetime1">
              <a:rPr lang="en-ZA"/>
              <a:pPr>
                <a:defRPr/>
              </a:pPr>
              <a:t>2022/09/22</a:t>
            </a:fld>
            <a:endParaRPr lang="en-ZA" dirty="0"/>
          </a:p>
        </p:txBody>
      </p:sp>
      <p:sp>
        <p:nvSpPr>
          <p:cNvPr id="5" name="Rectangle 38">
            <a:extLst>
              <a:ext uri="{FF2B5EF4-FFF2-40B4-BE49-F238E27FC236}">
                <a16:creationId xmlns:a16="http://schemas.microsoft.com/office/drawing/2014/main" id="{F1BC77E0-DB1D-422E-B94C-B1E6E419AA09}"/>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7D4421E1-9588-4FBC-BF9E-265E2D23ACB1}"/>
              </a:ext>
            </a:extLst>
          </p:cNvPr>
          <p:cNvSpPr>
            <a:spLocks noGrp="1" noChangeArrowheads="1"/>
          </p:cNvSpPr>
          <p:nvPr>
            <p:ph type="sldNum" sz="quarter" idx="12"/>
          </p:nvPr>
        </p:nvSpPr>
        <p:spPr/>
        <p:txBody>
          <a:bodyPr/>
          <a:lstStyle>
            <a:lvl1pPr>
              <a:defRPr/>
            </a:lvl1pPr>
          </a:lstStyle>
          <a:p>
            <a:pPr>
              <a:defRPr/>
            </a:pPr>
            <a:fld id="{279363D6-677B-4F06-B105-315A1B994727}" type="slidenum">
              <a:rPr lang="en-ZA" altLang="en-US"/>
              <a:pPr>
                <a:defRPr/>
              </a:pPr>
              <a:t>‹#›</a:t>
            </a:fld>
            <a:endParaRPr lang="en-ZA" altLang="en-US"/>
          </a:p>
        </p:txBody>
      </p:sp>
    </p:spTree>
    <p:extLst>
      <p:ext uri="{BB962C8B-B14F-4D97-AF65-F5344CB8AC3E}">
        <p14:creationId xmlns:p14="http://schemas.microsoft.com/office/powerpoint/2010/main" val="2708452903"/>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7">
            <a:extLst>
              <a:ext uri="{FF2B5EF4-FFF2-40B4-BE49-F238E27FC236}">
                <a16:creationId xmlns:a16="http://schemas.microsoft.com/office/drawing/2014/main" id="{64172403-98D2-4BC4-9374-8A90033778AF}"/>
              </a:ext>
            </a:extLst>
          </p:cNvPr>
          <p:cNvSpPr>
            <a:spLocks noGrp="1" noChangeArrowheads="1"/>
          </p:cNvSpPr>
          <p:nvPr>
            <p:ph type="dt" sz="half" idx="10"/>
          </p:nvPr>
        </p:nvSpPr>
        <p:spPr/>
        <p:txBody>
          <a:bodyPr/>
          <a:lstStyle>
            <a:lvl1pPr>
              <a:defRPr/>
            </a:lvl1pPr>
          </a:lstStyle>
          <a:p>
            <a:pPr>
              <a:defRPr/>
            </a:pPr>
            <a:fld id="{C26F970F-9324-41D8-8268-0B214041164C}" type="datetime1">
              <a:rPr lang="en-ZA"/>
              <a:pPr>
                <a:defRPr/>
              </a:pPr>
              <a:t>2022/09/22</a:t>
            </a:fld>
            <a:endParaRPr lang="en-ZA" dirty="0"/>
          </a:p>
        </p:txBody>
      </p:sp>
      <p:sp>
        <p:nvSpPr>
          <p:cNvPr id="6" name="Rectangle 38">
            <a:extLst>
              <a:ext uri="{FF2B5EF4-FFF2-40B4-BE49-F238E27FC236}">
                <a16:creationId xmlns:a16="http://schemas.microsoft.com/office/drawing/2014/main" id="{D7D70007-247B-48FF-B07C-A7CF961863B9}"/>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7" name="Rectangle 39">
            <a:extLst>
              <a:ext uri="{FF2B5EF4-FFF2-40B4-BE49-F238E27FC236}">
                <a16:creationId xmlns:a16="http://schemas.microsoft.com/office/drawing/2014/main" id="{3A8D6F58-E063-4449-96E7-936C64358EA5}"/>
              </a:ext>
            </a:extLst>
          </p:cNvPr>
          <p:cNvSpPr>
            <a:spLocks noGrp="1" noChangeArrowheads="1"/>
          </p:cNvSpPr>
          <p:nvPr>
            <p:ph type="sldNum" sz="quarter" idx="12"/>
          </p:nvPr>
        </p:nvSpPr>
        <p:spPr/>
        <p:txBody>
          <a:bodyPr/>
          <a:lstStyle>
            <a:lvl1pPr>
              <a:defRPr/>
            </a:lvl1pPr>
          </a:lstStyle>
          <a:p>
            <a:pPr>
              <a:defRPr/>
            </a:pPr>
            <a:fld id="{04FAA899-E260-4E22-85D6-6B7D2A7C8186}" type="slidenum">
              <a:rPr lang="en-ZA" altLang="en-US"/>
              <a:pPr>
                <a:defRPr/>
              </a:pPr>
              <a:t>‹#›</a:t>
            </a:fld>
            <a:endParaRPr lang="en-ZA" altLang="en-US"/>
          </a:p>
        </p:txBody>
      </p:sp>
    </p:spTree>
    <p:extLst>
      <p:ext uri="{BB962C8B-B14F-4D97-AF65-F5344CB8AC3E}">
        <p14:creationId xmlns:p14="http://schemas.microsoft.com/office/powerpoint/2010/main" val="378326117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7">
            <a:extLst>
              <a:ext uri="{FF2B5EF4-FFF2-40B4-BE49-F238E27FC236}">
                <a16:creationId xmlns:a16="http://schemas.microsoft.com/office/drawing/2014/main" id="{E0A1B8FC-8E61-4218-AFA7-AE9B483BFC90}"/>
              </a:ext>
            </a:extLst>
          </p:cNvPr>
          <p:cNvSpPr>
            <a:spLocks noGrp="1" noChangeArrowheads="1"/>
          </p:cNvSpPr>
          <p:nvPr>
            <p:ph type="dt" sz="half" idx="10"/>
          </p:nvPr>
        </p:nvSpPr>
        <p:spPr/>
        <p:txBody>
          <a:bodyPr/>
          <a:lstStyle>
            <a:lvl1pPr>
              <a:defRPr/>
            </a:lvl1pPr>
          </a:lstStyle>
          <a:p>
            <a:pPr>
              <a:defRPr/>
            </a:pPr>
            <a:fld id="{743A287F-3656-4303-8D17-774E7C337291}" type="datetime1">
              <a:rPr lang="en-ZA"/>
              <a:pPr>
                <a:defRPr/>
              </a:pPr>
              <a:t>2022/09/22</a:t>
            </a:fld>
            <a:endParaRPr lang="en-ZA" dirty="0"/>
          </a:p>
        </p:txBody>
      </p:sp>
      <p:sp>
        <p:nvSpPr>
          <p:cNvPr id="8" name="Rectangle 38">
            <a:extLst>
              <a:ext uri="{FF2B5EF4-FFF2-40B4-BE49-F238E27FC236}">
                <a16:creationId xmlns:a16="http://schemas.microsoft.com/office/drawing/2014/main" id="{349D2802-7881-4D1A-AAFE-2A6476F46291}"/>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9" name="Rectangle 39">
            <a:extLst>
              <a:ext uri="{FF2B5EF4-FFF2-40B4-BE49-F238E27FC236}">
                <a16:creationId xmlns:a16="http://schemas.microsoft.com/office/drawing/2014/main" id="{89C4643D-8399-40DC-82B2-49949A2D6123}"/>
              </a:ext>
            </a:extLst>
          </p:cNvPr>
          <p:cNvSpPr>
            <a:spLocks noGrp="1" noChangeArrowheads="1"/>
          </p:cNvSpPr>
          <p:nvPr>
            <p:ph type="sldNum" sz="quarter" idx="12"/>
          </p:nvPr>
        </p:nvSpPr>
        <p:spPr/>
        <p:txBody>
          <a:bodyPr/>
          <a:lstStyle>
            <a:lvl1pPr>
              <a:defRPr/>
            </a:lvl1pPr>
          </a:lstStyle>
          <a:p>
            <a:pPr>
              <a:defRPr/>
            </a:pPr>
            <a:fld id="{F258C394-8457-43B3-8C84-3DF15CCAFB75}" type="slidenum">
              <a:rPr lang="en-ZA" altLang="en-US"/>
              <a:pPr>
                <a:defRPr/>
              </a:pPr>
              <a:t>‹#›</a:t>
            </a:fld>
            <a:endParaRPr lang="en-ZA" altLang="en-US"/>
          </a:p>
        </p:txBody>
      </p:sp>
    </p:spTree>
    <p:extLst>
      <p:ext uri="{BB962C8B-B14F-4D97-AF65-F5344CB8AC3E}">
        <p14:creationId xmlns:p14="http://schemas.microsoft.com/office/powerpoint/2010/main" val="63340056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7">
            <a:extLst>
              <a:ext uri="{FF2B5EF4-FFF2-40B4-BE49-F238E27FC236}">
                <a16:creationId xmlns:a16="http://schemas.microsoft.com/office/drawing/2014/main" id="{F7EA42B6-E537-48A5-AB21-39E3C042DA65}"/>
              </a:ext>
            </a:extLst>
          </p:cNvPr>
          <p:cNvSpPr>
            <a:spLocks noGrp="1" noChangeArrowheads="1"/>
          </p:cNvSpPr>
          <p:nvPr>
            <p:ph type="dt" sz="half" idx="10"/>
          </p:nvPr>
        </p:nvSpPr>
        <p:spPr/>
        <p:txBody>
          <a:bodyPr/>
          <a:lstStyle>
            <a:lvl1pPr>
              <a:defRPr/>
            </a:lvl1pPr>
          </a:lstStyle>
          <a:p>
            <a:pPr>
              <a:defRPr/>
            </a:pPr>
            <a:fld id="{A4BE72B3-B0D5-4D27-A3EB-0CF5440A9643}" type="datetime1">
              <a:rPr lang="en-ZA"/>
              <a:pPr>
                <a:defRPr/>
              </a:pPr>
              <a:t>2022/09/22</a:t>
            </a:fld>
            <a:endParaRPr lang="en-ZA" dirty="0"/>
          </a:p>
        </p:txBody>
      </p:sp>
      <p:sp>
        <p:nvSpPr>
          <p:cNvPr id="4" name="Rectangle 38">
            <a:extLst>
              <a:ext uri="{FF2B5EF4-FFF2-40B4-BE49-F238E27FC236}">
                <a16:creationId xmlns:a16="http://schemas.microsoft.com/office/drawing/2014/main" id="{E48A17C6-D2AA-42E7-9722-C6E1EAC8AE9B}"/>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5" name="Rectangle 39">
            <a:extLst>
              <a:ext uri="{FF2B5EF4-FFF2-40B4-BE49-F238E27FC236}">
                <a16:creationId xmlns:a16="http://schemas.microsoft.com/office/drawing/2014/main" id="{B6B87052-818B-43E2-9577-1EF86479E168}"/>
              </a:ext>
            </a:extLst>
          </p:cNvPr>
          <p:cNvSpPr>
            <a:spLocks noGrp="1" noChangeArrowheads="1"/>
          </p:cNvSpPr>
          <p:nvPr>
            <p:ph type="sldNum" sz="quarter" idx="12"/>
          </p:nvPr>
        </p:nvSpPr>
        <p:spPr/>
        <p:txBody>
          <a:bodyPr/>
          <a:lstStyle>
            <a:lvl1pPr>
              <a:defRPr/>
            </a:lvl1pPr>
          </a:lstStyle>
          <a:p>
            <a:pPr>
              <a:defRPr/>
            </a:pPr>
            <a:fld id="{90CBDF9F-7314-4150-8F08-94B854DE454E}" type="slidenum">
              <a:rPr lang="en-ZA" altLang="en-US"/>
              <a:pPr>
                <a:defRPr/>
              </a:pPr>
              <a:t>‹#›</a:t>
            </a:fld>
            <a:endParaRPr lang="en-ZA" altLang="en-US"/>
          </a:p>
        </p:txBody>
      </p:sp>
    </p:spTree>
    <p:extLst>
      <p:ext uri="{BB962C8B-B14F-4D97-AF65-F5344CB8AC3E}">
        <p14:creationId xmlns:p14="http://schemas.microsoft.com/office/powerpoint/2010/main" val="19630170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a:extLst>
              <a:ext uri="{FF2B5EF4-FFF2-40B4-BE49-F238E27FC236}">
                <a16:creationId xmlns:a16="http://schemas.microsoft.com/office/drawing/2014/main" id="{0B8B6DCD-BE44-4E42-BE68-C76D6A04E724}"/>
              </a:ext>
            </a:extLst>
          </p:cNvPr>
          <p:cNvSpPr>
            <a:spLocks noGrp="1" noChangeArrowheads="1"/>
          </p:cNvSpPr>
          <p:nvPr>
            <p:ph type="dt" sz="half" idx="10"/>
          </p:nvPr>
        </p:nvSpPr>
        <p:spPr/>
        <p:txBody>
          <a:bodyPr/>
          <a:lstStyle>
            <a:lvl1pPr>
              <a:defRPr/>
            </a:lvl1pPr>
          </a:lstStyle>
          <a:p>
            <a:pPr>
              <a:defRPr/>
            </a:pPr>
            <a:fld id="{14565D19-EBF8-433E-84AE-01620E016AD1}" type="datetime1">
              <a:rPr lang="en-ZA"/>
              <a:pPr>
                <a:defRPr/>
              </a:pPr>
              <a:t>2022/09/22</a:t>
            </a:fld>
            <a:endParaRPr lang="en-ZA" dirty="0"/>
          </a:p>
        </p:txBody>
      </p:sp>
      <p:sp>
        <p:nvSpPr>
          <p:cNvPr id="3" name="Rectangle 38">
            <a:extLst>
              <a:ext uri="{FF2B5EF4-FFF2-40B4-BE49-F238E27FC236}">
                <a16:creationId xmlns:a16="http://schemas.microsoft.com/office/drawing/2014/main" id="{E5BAFE46-A036-452D-AE2B-5F940E3C98B9}"/>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4" name="Rectangle 39">
            <a:extLst>
              <a:ext uri="{FF2B5EF4-FFF2-40B4-BE49-F238E27FC236}">
                <a16:creationId xmlns:a16="http://schemas.microsoft.com/office/drawing/2014/main" id="{7AC5C1BD-C8BF-4ADD-924E-C2B3692E78A6}"/>
              </a:ext>
            </a:extLst>
          </p:cNvPr>
          <p:cNvSpPr>
            <a:spLocks noGrp="1" noChangeArrowheads="1"/>
          </p:cNvSpPr>
          <p:nvPr>
            <p:ph type="sldNum" sz="quarter" idx="12"/>
          </p:nvPr>
        </p:nvSpPr>
        <p:spPr/>
        <p:txBody>
          <a:bodyPr/>
          <a:lstStyle>
            <a:lvl1pPr>
              <a:defRPr/>
            </a:lvl1pPr>
          </a:lstStyle>
          <a:p>
            <a:pPr>
              <a:defRPr/>
            </a:pPr>
            <a:fld id="{ED3EED52-0EEE-4585-B521-2036DBF5458A}" type="slidenum">
              <a:rPr lang="en-ZA" altLang="en-US"/>
              <a:pPr>
                <a:defRPr/>
              </a:pPr>
              <a:t>‹#›</a:t>
            </a:fld>
            <a:endParaRPr lang="en-ZA" altLang="en-US"/>
          </a:p>
        </p:txBody>
      </p:sp>
    </p:spTree>
    <p:extLst>
      <p:ext uri="{BB962C8B-B14F-4D97-AF65-F5344CB8AC3E}">
        <p14:creationId xmlns:p14="http://schemas.microsoft.com/office/powerpoint/2010/main" val="115227396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7">
            <a:extLst>
              <a:ext uri="{FF2B5EF4-FFF2-40B4-BE49-F238E27FC236}">
                <a16:creationId xmlns:a16="http://schemas.microsoft.com/office/drawing/2014/main" id="{6D528494-09BB-4E7D-A616-9B4E14C19265}"/>
              </a:ext>
            </a:extLst>
          </p:cNvPr>
          <p:cNvSpPr>
            <a:spLocks noGrp="1" noChangeArrowheads="1"/>
          </p:cNvSpPr>
          <p:nvPr>
            <p:ph type="dt" sz="half" idx="10"/>
          </p:nvPr>
        </p:nvSpPr>
        <p:spPr/>
        <p:txBody>
          <a:bodyPr/>
          <a:lstStyle>
            <a:lvl1pPr>
              <a:defRPr/>
            </a:lvl1pPr>
          </a:lstStyle>
          <a:p>
            <a:pPr>
              <a:defRPr/>
            </a:pPr>
            <a:fld id="{E19EA69D-2AB8-49D1-8853-EB47FE59833C}" type="datetime1">
              <a:rPr lang="en-ZA"/>
              <a:pPr>
                <a:defRPr/>
              </a:pPr>
              <a:t>2022/09/22</a:t>
            </a:fld>
            <a:endParaRPr lang="en-ZA" dirty="0"/>
          </a:p>
        </p:txBody>
      </p:sp>
      <p:sp>
        <p:nvSpPr>
          <p:cNvPr id="6" name="Rectangle 38">
            <a:extLst>
              <a:ext uri="{FF2B5EF4-FFF2-40B4-BE49-F238E27FC236}">
                <a16:creationId xmlns:a16="http://schemas.microsoft.com/office/drawing/2014/main" id="{4BA68933-337C-4084-AC85-C581C359C649}"/>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7" name="Rectangle 39">
            <a:extLst>
              <a:ext uri="{FF2B5EF4-FFF2-40B4-BE49-F238E27FC236}">
                <a16:creationId xmlns:a16="http://schemas.microsoft.com/office/drawing/2014/main" id="{1C3C2A00-B89A-4606-AB8B-93D619680888}"/>
              </a:ext>
            </a:extLst>
          </p:cNvPr>
          <p:cNvSpPr>
            <a:spLocks noGrp="1" noChangeArrowheads="1"/>
          </p:cNvSpPr>
          <p:nvPr>
            <p:ph type="sldNum" sz="quarter" idx="12"/>
          </p:nvPr>
        </p:nvSpPr>
        <p:spPr/>
        <p:txBody>
          <a:bodyPr/>
          <a:lstStyle>
            <a:lvl1pPr>
              <a:defRPr/>
            </a:lvl1pPr>
          </a:lstStyle>
          <a:p>
            <a:pPr>
              <a:defRPr/>
            </a:pPr>
            <a:fld id="{5FC9F86D-01E6-47C4-939F-E2497E72772F}" type="slidenum">
              <a:rPr lang="en-ZA" altLang="en-US"/>
              <a:pPr>
                <a:defRPr/>
              </a:pPr>
              <a:t>‹#›</a:t>
            </a:fld>
            <a:endParaRPr lang="en-ZA" altLang="en-US"/>
          </a:p>
        </p:txBody>
      </p:sp>
    </p:spTree>
    <p:extLst>
      <p:ext uri="{BB962C8B-B14F-4D97-AF65-F5344CB8AC3E}">
        <p14:creationId xmlns:p14="http://schemas.microsoft.com/office/powerpoint/2010/main" val="84242422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7">
            <a:extLst>
              <a:ext uri="{FF2B5EF4-FFF2-40B4-BE49-F238E27FC236}">
                <a16:creationId xmlns:a16="http://schemas.microsoft.com/office/drawing/2014/main" id="{C4ACD289-C47E-41FE-B0C0-50A0D37A09F9}"/>
              </a:ext>
            </a:extLst>
          </p:cNvPr>
          <p:cNvSpPr>
            <a:spLocks noGrp="1" noChangeArrowheads="1"/>
          </p:cNvSpPr>
          <p:nvPr>
            <p:ph type="dt" sz="half" idx="10"/>
          </p:nvPr>
        </p:nvSpPr>
        <p:spPr/>
        <p:txBody>
          <a:bodyPr/>
          <a:lstStyle>
            <a:lvl1pPr>
              <a:defRPr/>
            </a:lvl1pPr>
          </a:lstStyle>
          <a:p>
            <a:pPr>
              <a:defRPr/>
            </a:pPr>
            <a:fld id="{8575D9D6-56FC-4259-96F8-531E380D4F42}" type="datetime1">
              <a:rPr lang="en-ZA"/>
              <a:pPr>
                <a:defRPr/>
              </a:pPr>
              <a:t>2022/09/22</a:t>
            </a:fld>
            <a:endParaRPr lang="en-ZA" dirty="0"/>
          </a:p>
        </p:txBody>
      </p:sp>
      <p:sp>
        <p:nvSpPr>
          <p:cNvPr id="6" name="Rectangle 38">
            <a:extLst>
              <a:ext uri="{FF2B5EF4-FFF2-40B4-BE49-F238E27FC236}">
                <a16:creationId xmlns:a16="http://schemas.microsoft.com/office/drawing/2014/main" id="{A06D6D90-4EF5-42B0-9A26-816C7CBF3F96}"/>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7" name="Rectangle 39">
            <a:extLst>
              <a:ext uri="{FF2B5EF4-FFF2-40B4-BE49-F238E27FC236}">
                <a16:creationId xmlns:a16="http://schemas.microsoft.com/office/drawing/2014/main" id="{2335546B-5B07-4575-9B0D-FA1D4DF436EC}"/>
              </a:ext>
            </a:extLst>
          </p:cNvPr>
          <p:cNvSpPr>
            <a:spLocks noGrp="1" noChangeArrowheads="1"/>
          </p:cNvSpPr>
          <p:nvPr>
            <p:ph type="sldNum" sz="quarter" idx="12"/>
          </p:nvPr>
        </p:nvSpPr>
        <p:spPr/>
        <p:txBody>
          <a:bodyPr/>
          <a:lstStyle>
            <a:lvl1pPr>
              <a:defRPr/>
            </a:lvl1pPr>
          </a:lstStyle>
          <a:p>
            <a:pPr>
              <a:defRPr/>
            </a:pPr>
            <a:fld id="{490A36B1-2731-461E-A76E-B07CC253A779}" type="slidenum">
              <a:rPr lang="en-ZA" altLang="en-US"/>
              <a:pPr>
                <a:defRPr/>
              </a:pPr>
              <a:t>‹#›</a:t>
            </a:fld>
            <a:endParaRPr lang="en-ZA" altLang="en-US"/>
          </a:p>
        </p:txBody>
      </p:sp>
    </p:spTree>
    <p:extLst>
      <p:ext uri="{BB962C8B-B14F-4D97-AF65-F5344CB8AC3E}">
        <p14:creationId xmlns:p14="http://schemas.microsoft.com/office/powerpoint/2010/main" val="654293584"/>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4A89EFFF-60F0-4C24-AF24-ECE878AC583C}"/>
              </a:ext>
            </a:extLst>
          </p:cNvPr>
          <p:cNvSpPr>
            <a:spLocks noGrp="1" noChangeArrowheads="1"/>
          </p:cNvSpPr>
          <p:nvPr>
            <p:ph type="dt" sz="half" idx="10"/>
          </p:nvPr>
        </p:nvSpPr>
        <p:spPr/>
        <p:txBody>
          <a:bodyPr/>
          <a:lstStyle>
            <a:lvl1pPr>
              <a:defRPr/>
            </a:lvl1pPr>
          </a:lstStyle>
          <a:p>
            <a:pPr>
              <a:defRPr/>
            </a:pPr>
            <a:fld id="{D3C7B55A-EC32-4262-A001-744ECDFF811E}" type="datetime1">
              <a:rPr lang="en-ZA"/>
              <a:pPr>
                <a:defRPr/>
              </a:pPr>
              <a:t>2022/09/22</a:t>
            </a:fld>
            <a:endParaRPr lang="en-ZA" dirty="0"/>
          </a:p>
        </p:txBody>
      </p:sp>
      <p:sp>
        <p:nvSpPr>
          <p:cNvPr id="5" name="Rectangle 38">
            <a:extLst>
              <a:ext uri="{FF2B5EF4-FFF2-40B4-BE49-F238E27FC236}">
                <a16:creationId xmlns:a16="http://schemas.microsoft.com/office/drawing/2014/main" id="{71099AD5-E70A-4EFE-BFA6-17590E88723D}"/>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F2CFBEC3-EF9B-4D0D-A5B5-4E8CE937A657}"/>
              </a:ext>
            </a:extLst>
          </p:cNvPr>
          <p:cNvSpPr>
            <a:spLocks noGrp="1" noChangeArrowheads="1"/>
          </p:cNvSpPr>
          <p:nvPr>
            <p:ph type="sldNum" sz="quarter" idx="12"/>
          </p:nvPr>
        </p:nvSpPr>
        <p:spPr/>
        <p:txBody>
          <a:bodyPr/>
          <a:lstStyle>
            <a:lvl1pPr>
              <a:defRPr/>
            </a:lvl1pPr>
          </a:lstStyle>
          <a:p>
            <a:pPr>
              <a:defRPr/>
            </a:pPr>
            <a:fld id="{CF4EAB77-9079-4BBD-9F7E-E0D99EAE2A15}" type="slidenum">
              <a:rPr lang="en-ZA" altLang="en-US"/>
              <a:pPr>
                <a:defRPr/>
              </a:pPr>
              <a:t>‹#›</a:t>
            </a:fld>
            <a:endParaRPr lang="en-ZA" altLang="en-US"/>
          </a:p>
        </p:txBody>
      </p:sp>
    </p:spTree>
    <p:extLst>
      <p:ext uri="{BB962C8B-B14F-4D97-AF65-F5344CB8AC3E}">
        <p14:creationId xmlns:p14="http://schemas.microsoft.com/office/powerpoint/2010/main" val="505256047"/>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4F949AA1-3A67-448A-869D-465368A733A8}"/>
              </a:ext>
            </a:extLst>
          </p:cNvPr>
          <p:cNvSpPr>
            <a:spLocks noGrp="1" noChangeArrowheads="1"/>
          </p:cNvSpPr>
          <p:nvPr>
            <p:ph type="dt" sz="half" idx="10"/>
          </p:nvPr>
        </p:nvSpPr>
        <p:spPr/>
        <p:txBody>
          <a:bodyPr/>
          <a:lstStyle>
            <a:lvl1pPr>
              <a:defRPr/>
            </a:lvl1pPr>
          </a:lstStyle>
          <a:p>
            <a:pPr>
              <a:defRPr/>
            </a:pPr>
            <a:fld id="{B6E119C7-40ED-46FB-BA45-B94C602058B5}" type="datetime1">
              <a:rPr lang="en-ZA"/>
              <a:pPr>
                <a:defRPr/>
              </a:pPr>
              <a:t>2022/09/22</a:t>
            </a:fld>
            <a:endParaRPr lang="en-ZA" dirty="0"/>
          </a:p>
        </p:txBody>
      </p:sp>
      <p:sp>
        <p:nvSpPr>
          <p:cNvPr id="5" name="Rectangle 38">
            <a:extLst>
              <a:ext uri="{FF2B5EF4-FFF2-40B4-BE49-F238E27FC236}">
                <a16:creationId xmlns:a16="http://schemas.microsoft.com/office/drawing/2014/main" id="{AC7E62F7-8BA3-4269-9FA4-283D205CC713}"/>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10036FB4-A2A2-47EC-89E2-E5D2D566ABC2}"/>
              </a:ext>
            </a:extLst>
          </p:cNvPr>
          <p:cNvSpPr>
            <a:spLocks noGrp="1" noChangeArrowheads="1"/>
          </p:cNvSpPr>
          <p:nvPr>
            <p:ph type="sldNum" sz="quarter" idx="12"/>
          </p:nvPr>
        </p:nvSpPr>
        <p:spPr/>
        <p:txBody>
          <a:bodyPr/>
          <a:lstStyle>
            <a:lvl1pPr>
              <a:defRPr/>
            </a:lvl1pPr>
          </a:lstStyle>
          <a:p>
            <a:pPr>
              <a:defRPr/>
            </a:pPr>
            <a:fld id="{56B24D43-A20D-4660-9C1A-679393D6F1AC}" type="slidenum">
              <a:rPr lang="en-ZA" altLang="en-US"/>
              <a:pPr>
                <a:defRPr/>
              </a:pPr>
              <a:t>‹#›</a:t>
            </a:fld>
            <a:endParaRPr lang="en-ZA" altLang="en-US"/>
          </a:p>
        </p:txBody>
      </p:sp>
    </p:spTree>
    <p:extLst>
      <p:ext uri="{BB962C8B-B14F-4D97-AF65-F5344CB8AC3E}">
        <p14:creationId xmlns:p14="http://schemas.microsoft.com/office/powerpoint/2010/main" val="494782036"/>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7">
            <a:extLst>
              <a:ext uri="{FF2B5EF4-FFF2-40B4-BE49-F238E27FC236}">
                <a16:creationId xmlns:a16="http://schemas.microsoft.com/office/drawing/2014/main" id="{345C90D0-A2CE-4120-8CCC-32337D2E89F8}"/>
              </a:ext>
            </a:extLst>
          </p:cNvPr>
          <p:cNvSpPr>
            <a:spLocks noGrp="1" noChangeArrowheads="1"/>
          </p:cNvSpPr>
          <p:nvPr>
            <p:ph type="dt" sz="half" idx="10"/>
          </p:nvPr>
        </p:nvSpPr>
        <p:spPr/>
        <p:txBody>
          <a:bodyPr/>
          <a:lstStyle>
            <a:lvl1pPr>
              <a:defRPr/>
            </a:lvl1pPr>
          </a:lstStyle>
          <a:p>
            <a:pPr>
              <a:defRPr/>
            </a:pPr>
            <a:fld id="{97E8CE7D-F70E-421F-B582-EE7EC59D89BB}" type="datetime1">
              <a:rPr lang="en-ZA"/>
              <a:pPr>
                <a:defRPr/>
              </a:pPr>
              <a:t>2022/09/22</a:t>
            </a:fld>
            <a:endParaRPr lang="en-ZA" dirty="0"/>
          </a:p>
        </p:txBody>
      </p:sp>
      <p:sp>
        <p:nvSpPr>
          <p:cNvPr id="4" name="Rectangle 38">
            <a:extLst>
              <a:ext uri="{FF2B5EF4-FFF2-40B4-BE49-F238E27FC236}">
                <a16:creationId xmlns:a16="http://schemas.microsoft.com/office/drawing/2014/main" id="{96DEBFDD-B76B-490E-B114-75102C31B165}"/>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5" name="Rectangle 39">
            <a:extLst>
              <a:ext uri="{FF2B5EF4-FFF2-40B4-BE49-F238E27FC236}">
                <a16:creationId xmlns:a16="http://schemas.microsoft.com/office/drawing/2014/main" id="{B8ABF244-41E0-4725-BE85-D41828FBC1AD}"/>
              </a:ext>
            </a:extLst>
          </p:cNvPr>
          <p:cNvSpPr>
            <a:spLocks noGrp="1" noChangeArrowheads="1"/>
          </p:cNvSpPr>
          <p:nvPr>
            <p:ph type="sldNum" sz="quarter" idx="12"/>
          </p:nvPr>
        </p:nvSpPr>
        <p:spPr/>
        <p:txBody>
          <a:bodyPr/>
          <a:lstStyle>
            <a:lvl1pPr>
              <a:defRPr/>
            </a:lvl1pPr>
          </a:lstStyle>
          <a:p>
            <a:pPr>
              <a:defRPr/>
            </a:pPr>
            <a:fld id="{A7930571-3B15-4E22-B20F-A70FEC7DBFD7}" type="slidenum">
              <a:rPr lang="en-ZA" altLang="en-US"/>
              <a:pPr>
                <a:defRPr/>
              </a:pPr>
              <a:t>‹#›</a:t>
            </a:fld>
            <a:endParaRPr lang="en-ZA" altLang="en-US"/>
          </a:p>
        </p:txBody>
      </p:sp>
    </p:spTree>
    <p:extLst>
      <p:ext uri="{BB962C8B-B14F-4D97-AF65-F5344CB8AC3E}">
        <p14:creationId xmlns:p14="http://schemas.microsoft.com/office/powerpoint/2010/main" val="2776644804"/>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1">
            <a:extLst>
              <a:ext uri="{FF2B5EF4-FFF2-40B4-BE49-F238E27FC236}">
                <a16:creationId xmlns:a16="http://schemas.microsoft.com/office/drawing/2014/main" id="{1BB7B710-30D7-44E8-8EAB-EF5CA0339353}"/>
              </a:ext>
            </a:extLst>
          </p:cNvPr>
          <p:cNvSpPr>
            <a:spLocks noChangeArrowheads="1"/>
          </p:cNvSpPr>
          <p:nvPr/>
        </p:nvSpPr>
        <p:spPr bwMode="auto">
          <a:xfrm>
            <a:off x="-6350" y="0"/>
            <a:ext cx="12198351" cy="6858000"/>
          </a:xfrm>
          <a:prstGeom prst="rect">
            <a:avLst/>
          </a:prstGeom>
          <a:noFill/>
          <a:ln>
            <a:noFill/>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pic>
        <p:nvPicPr>
          <p:cNvPr id="5" name="Picture 23" descr="dd">
            <a:extLst>
              <a:ext uri="{FF2B5EF4-FFF2-40B4-BE49-F238E27FC236}">
                <a16:creationId xmlns:a16="http://schemas.microsoft.com/office/drawing/2014/main" id="{EF5928D8-CB4B-4D0B-9EBE-74961CE6CD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1" y="0"/>
            <a:ext cx="24341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a:extLst>
              <a:ext uri="{FF2B5EF4-FFF2-40B4-BE49-F238E27FC236}">
                <a16:creationId xmlns:a16="http://schemas.microsoft.com/office/drawing/2014/main" id="{AAC364A3-A82E-481B-BC48-997573F16DCD}"/>
              </a:ext>
            </a:extLst>
          </p:cNvPr>
          <p:cNvSpPr>
            <a:spLocks noChangeArrowheads="1"/>
          </p:cNvSpPr>
          <p:nvPr/>
        </p:nvSpPr>
        <p:spPr bwMode="auto">
          <a:xfrm>
            <a:off x="491067" y="1300163"/>
            <a:ext cx="3064933" cy="2297112"/>
          </a:xfrm>
          <a:prstGeom prst="ellipse">
            <a:avLst/>
          </a:prstGeom>
          <a:solidFill>
            <a:srgbClr val="83725B"/>
          </a:solidFill>
          <a:ln w="9525">
            <a:solidFill>
              <a:srgbClr val="83725B"/>
            </a:solidFill>
            <a:round/>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7" name="Oval 102" descr="coolers">
            <a:extLst>
              <a:ext uri="{FF2B5EF4-FFF2-40B4-BE49-F238E27FC236}">
                <a16:creationId xmlns:a16="http://schemas.microsoft.com/office/drawing/2014/main" id="{40B8B321-4EDE-4940-88CA-BC665DB184B9}"/>
              </a:ext>
            </a:extLst>
          </p:cNvPr>
          <p:cNvSpPr>
            <a:spLocks noChangeArrowheads="1"/>
          </p:cNvSpPr>
          <p:nvPr/>
        </p:nvSpPr>
        <p:spPr bwMode="auto">
          <a:xfrm>
            <a:off x="582085" y="1362075"/>
            <a:ext cx="2882900" cy="2173288"/>
          </a:xfrm>
          <a:prstGeom prst="ellipse">
            <a:avLst/>
          </a:prstGeom>
          <a:blipFill dpi="0" rotWithShape="1">
            <a:blip r:embed="rId3"/>
            <a:srcRect/>
            <a:stretch>
              <a:fillRect/>
            </a:stretch>
          </a:blipFill>
          <a:ln>
            <a:noFill/>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8" name="Oval 103">
            <a:extLst>
              <a:ext uri="{FF2B5EF4-FFF2-40B4-BE49-F238E27FC236}">
                <a16:creationId xmlns:a16="http://schemas.microsoft.com/office/drawing/2014/main" id="{A06C22F2-2A03-4B36-9929-DF22AB0D6883}"/>
              </a:ext>
            </a:extLst>
          </p:cNvPr>
          <p:cNvSpPr>
            <a:spLocks noChangeArrowheads="1"/>
          </p:cNvSpPr>
          <p:nvPr/>
        </p:nvSpPr>
        <p:spPr bwMode="auto">
          <a:xfrm>
            <a:off x="459318" y="1225551"/>
            <a:ext cx="3145367" cy="23717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9" name="Oval 104">
            <a:extLst>
              <a:ext uri="{FF2B5EF4-FFF2-40B4-BE49-F238E27FC236}">
                <a16:creationId xmlns:a16="http://schemas.microsoft.com/office/drawing/2014/main" id="{BB8A9BB9-3203-42CE-8737-D1E07B1C635C}"/>
              </a:ext>
            </a:extLst>
          </p:cNvPr>
          <p:cNvSpPr>
            <a:spLocks noChangeArrowheads="1"/>
          </p:cNvSpPr>
          <p:nvPr/>
        </p:nvSpPr>
        <p:spPr bwMode="auto">
          <a:xfrm>
            <a:off x="342901" y="1225551"/>
            <a:ext cx="3147484" cy="23717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 name="Oval 105">
            <a:extLst>
              <a:ext uri="{FF2B5EF4-FFF2-40B4-BE49-F238E27FC236}">
                <a16:creationId xmlns:a16="http://schemas.microsoft.com/office/drawing/2014/main" id="{8556954F-76B7-4D00-B499-45A19B7E7FC4}"/>
              </a:ext>
            </a:extLst>
          </p:cNvPr>
          <p:cNvSpPr>
            <a:spLocks noChangeArrowheads="1"/>
          </p:cNvSpPr>
          <p:nvPr/>
        </p:nvSpPr>
        <p:spPr bwMode="auto">
          <a:xfrm>
            <a:off x="508001" y="1274764"/>
            <a:ext cx="3145367" cy="23717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1" name="Oval 106">
            <a:extLst>
              <a:ext uri="{FF2B5EF4-FFF2-40B4-BE49-F238E27FC236}">
                <a16:creationId xmlns:a16="http://schemas.microsoft.com/office/drawing/2014/main" id="{ABFAEE4F-E439-4829-8E4B-13CEAA871853}"/>
              </a:ext>
            </a:extLst>
          </p:cNvPr>
          <p:cNvSpPr>
            <a:spLocks noChangeArrowheads="1"/>
          </p:cNvSpPr>
          <p:nvPr/>
        </p:nvSpPr>
        <p:spPr bwMode="auto">
          <a:xfrm>
            <a:off x="410634" y="1201739"/>
            <a:ext cx="3145367" cy="23590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2" name="Oval 107">
            <a:extLst>
              <a:ext uri="{FF2B5EF4-FFF2-40B4-BE49-F238E27FC236}">
                <a16:creationId xmlns:a16="http://schemas.microsoft.com/office/drawing/2014/main" id="{EEB7238C-D833-41A7-8ECA-02549098D665}"/>
              </a:ext>
            </a:extLst>
          </p:cNvPr>
          <p:cNvSpPr>
            <a:spLocks noChangeArrowheads="1"/>
          </p:cNvSpPr>
          <p:nvPr/>
        </p:nvSpPr>
        <p:spPr bwMode="auto">
          <a:xfrm>
            <a:off x="590551" y="1323976"/>
            <a:ext cx="3145367" cy="23717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3" name="Oval 108">
            <a:extLst>
              <a:ext uri="{FF2B5EF4-FFF2-40B4-BE49-F238E27FC236}">
                <a16:creationId xmlns:a16="http://schemas.microsoft.com/office/drawing/2014/main" id="{FD70F22F-44D1-4743-AA5D-F2D609F1AD87}"/>
              </a:ext>
            </a:extLst>
          </p:cNvPr>
          <p:cNvSpPr>
            <a:spLocks noChangeArrowheads="1"/>
          </p:cNvSpPr>
          <p:nvPr/>
        </p:nvSpPr>
        <p:spPr bwMode="auto">
          <a:xfrm>
            <a:off x="228601" y="1323976"/>
            <a:ext cx="3145367" cy="23717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4" name="Oval 109">
            <a:extLst>
              <a:ext uri="{FF2B5EF4-FFF2-40B4-BE49-F238E27FC236}">
                <a16:creationId xmlns:a16="http://schemas.microsoft.com/office/drawing/2014/main" id="{C203EE74-3BEA-45C4-9C30-490F5581DBB6}"/>
              </a:ext>
            </a:extLst>
          </p:cNvPr>
          <p:cNvSpPr>
            <a:spLocks noChangeArrowheads="1"/>
          </p:cNvSpPr>
          <p:nvPr/>
        </p:nvSpPr>
        <p:spPr bwMode="auto">
          <a:xfrm>
            <a:off x="607485" y="1201739"/>
            <a:ext cx="3145367" cy="235902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5" name="Oval 110">
            <a:extLst>
              <a:ext uri="{FF2B5EF4-FFF2-40B4-BE49-F238E27FC236}">
                <a16:creationId xmlns:a16="http://schemas.microsoft.com/office/drawing/2014/main" id="{C11A6478-27CB-4418-85C8-B6804B2273C8}"/>
              </a:ext>
            </a:extLst>
          </p:cNvPr>
          <p:cNvSpPr>
            <a:spLocks noChangeArrowheads="1"/>
          </p:cNvSpPr>
          <p:nvPr/>
        </p:nvSpPr>
        <p:spPr bwMode="auto">
          <a:xfrm>
            <a:off x="1299634" y="669926"/>
            <a:ext cx="1564217" cy="1185863"/>
          </a:xfrm>
          <a:prstGeom prst="ellipse">
            <a:avLst/>
          </a:prstGeom>
          <a:solidFill>
            <a:srgbClr val="83725B"/>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6" name="Oval 111">
            <a:extLst>
              <a:ext uri="{FF2B5EF4-FFF2-40B4-BE49-F238E27FC236}">
                <a16:creationId xmlns:a16="http://schemas.microsoft.com/office/drawing/2014/main" id="{4F4311A9-4AC5-43F7-8CEA-F72F4882AFFB}"/>
              </a:ext>
            </a:extLst>
          </p:cNvPr>
          <p:cNvSpPr>
            <a:spLocks noChangeArrowheads="1"/>
          </p:cNvSpPr>
          <p:nvPr/>
        </p:nvSpPr>
        <p:spPr bwMode="auto">
          <a:xfrm>
            <a:off x="1331384" y="706438"/>
            <a:ext cx="1498600" cy="1123950"/>
          </a:xfrm>
          <a:prstGeom prst="ellipse">
            <a:avLst/>
          </a:prstGeom>
          <a:solidFill>
            <a:srgbClr val="8C7F6D"/>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7" name="Oval 112">
            <a:extLst>
              <a:ext uri="{FF2B5EF4-FFF2-40B4-BE49-F238E27FC236}">
                <a16:creationId xmlns:a16="http://schemas.microsoft.com/office/drawing/2014/main" id="{14F31D65-92D1-40B3-BED6-A549ED9E53F7}"/>
              </a:ext>
            </a:extLst>
          </p:cNvPr>
          <p:cNvSpPr>
            <a:spLocks noChangeArrowheads="1"/>
          </p:cNvSpPr>
          <p:nvPr/>
        </p:nvSpPr>
        <p:spPr bwMode="auto">
          <a:xfrm>
            <a:off x="1265768" y="633414"/>
            <a:ext cx="1629833" cy="12223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8" name="Oval 113">
            <a:extLst>
              <a:ext uri="{FF2B5EF4-FFF2-40B4-BE49-F238E27FC236}">
                <a16:creationId xmlns:a16="http://schemas.microsoft.com/office/drawing/2014/main" id="{6B0F567E-15D2-4802-AD60-F3D0B3BE8A73}"/>
              </a:ext>
            </a:extLst>
          </p:cNvPr>
          <p:cNvSpPr>
            <a:spLocks noChangeArrowheads="1"/>
          </p:cNvSpPr>
          <p:nvPr/>
        </p:nvSpPr>
        <p:spPr bwMode="auto">
          <a:xfrm>
            <a:off x="1217085" y="633414"/>
            <a:ext cx="1612900" cy="12223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9" name="Oval 114">
            <a:extLst>
              <a:ext uri="{FF2B5EF4-FFF2-40B4-BE49-F238E27FC236}">
                <a16:creationId xmlns:a16="http://schemas.microsoft.com/office/drawing/2014/main" id="{C4A8E03B-6FE8-4399-8618-5C7EED3B2243}"/>
              </a:ext>
            </a:extLst>
          </p:cNvPr>
          <p:cNvSpPr>
            <a:spLocks noChangeArrowheads="1"/>
          </p:cNvSpPr>
          <p:nvPr/>
        </p:nvSpPr>
        <p:spPr bwMode="auto">
          <a:xfrm>
            <a:off x="1299634" y="657226"/>
            <a:ext cx="1629833" cy="1223963"/>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0" name="Oval 115">
            <a:extLst>
              <a:ext uri="{FF2B5EF4-FFF2-40B4-BE49-F238E27FC236}">
                <a16:creationId xmlns:a16="http://schemas.microsoft.com/office/drawing/2014/main" id="{F064C15C-EAC7-48B2-828B-C6B5A6D40BC1}"/>
              </a:ext>
            </a:extLst>
          </p:cNvPr>
          <p:cNvSpPr>
            <a:spLocks noChangeArrowheads="1"/>
          </p:cNvSpPr>
          <p:nvPr/>
        </p:nvSpPr>
        <p:spPr bwMode="auto">
          <a:xfrm>
            <a:off x="1248834" y="620714"/>
            <a:ext cx="1615017" cy="12223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1" name="Oval 116">
            <a:extLst>
              <a:ext uri="{FF2B5EF4-FFF2-40B4-BE49-F238E27FC236}">
                <a16:creationId xmlns:a16="http://schemas.microsoft.com/office/drawing/2014/main" id="{90629AB1-D015-4B81-9E40-3A5DE6A57089}"/>
              </a:ext>
            </a:extLst>
          </p:cNvPr>
          <p:cNvSpPr>
            <a:spLocks noChangeArrowheads="1"/>
          </p:cNvSpPr>
          <p:nvPr/>
        </p:nvSpPr>
        <p:spPr bwMode="auto">
          <a:xfrm>
            <a:off x="1331384" y="706438"/>
            <a:ext cx="1498600" cy="1123950"/>
          </a:xfrm>
          <a:prstGeom prst="ellipse">
            <a:avLst/>
          </a:prstGeom>
          <a:solidFill>
            <a:srgbClr val="83725B"/>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2" name="Oval 117">
            <a:extLst>
              <a:ext uri="{FF2B5EF4-FFF2-40B4-BE49-F238E27FC236}">
                <a16:creationId xmlns:a16="http://schemas.microsoft.com/office/drawing/2014/main" id="{E71EA65B-BF69-474B-AD53-2AE569568E4D}"/>
              </a:ext>
            </a:extLst>
          </p:cNvPr>
          <p:cNvSpPr>
            <a:spLocks noChangeArrowheads="1"/>
          </p:cNvSpPr>
          <p:nvPr/>
        </p:nvSpPr>
        <p:spPr bwMode="auto">
          <a:xfrm>
            <a:off x="1348318" y="706439"/>
            <a:ext cx="1466849" cy="1100137"/>
          </a:xfrm>
          <a:prstGeom prst="ellipse">
            <a:avLst/>
          </a:prstGeom>
          <a:noFill/>
          <a:ln w="0">
            <a:solidFill>
              <a:srgbClr val="83725B"/>
            </a:solidFill>
            <a:round/>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3" name="Oval 118" descr="face">
            <a:extLst>
              <a:ext uri="{FF2B5EF4-FFF2-40B4-BE49-F238E27FC236}">
                <a16:creationId xmlns:a16="http://schemas.microsoft.com/office/drawing/2014/main" id="{B9FC151B-A14A-46FC-BE62-026614B0BE84}"/>
              </a:ext>
            </a:extLst>
          </p:cNvPr>
          <p:cNvSpPr>
            <a:spLocks noChangeArrowheads="1"/>
          </p:cNvSpPr>
          <p:nvPr/>
        </p:nvSpPr>
        <p:spPr bwMode="auto">
          <a:xfrm>
            <a:off x="1339851" y="706439"/>
            <a:ext cx="1481667" cy="1112837"/>
          </a:xfrm>
          <a:prstGeom prst="ellipse">
            <a:avLst/>
          </a:prstGeom>
          <a:blipFill dpi="0" rotWithShape="1">
            <a:blip r:embed="rId4"/>
            <a:srcRect/>
            <a:stretch>
              <a:fillRect/>
            </a:stretch>
          </a:blipFill>
          <a:ln>
            <a:noFill/>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4" name="Oval 119">
            <a:extLst>
              <a:ext uri="{FF2B5EF4-FFF2-40B4-BE49-F238E27FC236}">
                <a16:creationId xmlns:a16="http://schemas.microsoft.com/office/drawing/2014/main" id="{BA803CAD-0335-4115-A6B9-97B882F28247}"/>
              </a:ext>
            </a:extLst>
          </p:cNvPr>
          <p:cNvSpPr>
            <a:spLocks noChangeArrowheads="1"/>
          </p:cNvSpPr>
          <p:nvPr/>
        </p:nvSpPr>
        <p:spPr bwMode="auto">
          <a:xfrm>
            <a:off x="1348318" y="620714"/>
            <a:ext cx="1629833" cy="12223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5" name="Oval 120">
            <a:extLst>
              <a:ext uri="{FF2B5EF4-FFF2-40B4-BE49-F238E27FC236}">
                <a16:creationId xmlns:a16="http://schemas.microsoft.com/office/drawing/2014/main" id="{EB633C2A-01E5-4D31-8D9E-7D918E80CB56}"/>
              </a:ext>
            </a:extLst>
          </p:cNvPr>
          <p:cNvSpPr>
            <a:spLocks noChangeArrowheads="1"/>
          </p:cNvSpPr>
          <p:nvPr/>
        </p:nvSpPr>
        <p:spPr bwMode="auto">
          <a:xfrm>
            <a:off x="1151468" y="695326"/>
            <a:ext cx="1629833" cy="12096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6" name="Oval 121">
            <a:extLst>
              <a:ext uri="{FF2B5EF4-FFF2-40B4-BE49-F238E27FC236}">
                <a16:creationId xmlns:a16="http://schemas.microsoft.com/office/drawing/2014/main" id="{52807772-1B70-40C6-830E-561F2ED29934}"/>
              </a:ext>
            </a:extLst>
          </p:cNvPr>
          <p:cNvSpPr>
            <a:spLocks noChangeArrowheads="1"/>
          </p:cNvSpPr>
          <p:nvPr/>
        </p:nvSpPr>
        <p:spPr bwMode="auto">
          <a:xfrm>
            <a:off x="1348317" y="695326"/>
            <a:ext cx="1615016" cy="12096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7" name="Oval 122">
            <a:extLst>
              <a:ext uri="{FF2B5EF4-FFF2-40B4-BE49-F238E27FC236}">
                <a16:creationId xmlns:a16="http://schemas.microsoft.com/office/drawing/2014/main" id="{B22F3FDB-0293-4289-9BC9-7E4020754FC7}"/>
              </a:ext>
            </a:extLst>
          </p:cNvPr>
          <p:cNvSpPr>
            <a:spLocks noChangeArrowheads="1"/>
          </p:cNvSpPr>
          <p:nvPr/>
        </p:nvSpPr>
        <p:spPr bwMode="auto">
          <a:xfrm>
            <a:off x="558800" y="3178175"/>
            <a:ext cx="2567517" cy="1912938"/>
          </a:xfrm>
          <a:prstGeom prst="ellipse">
            <a:avLst/>
          </a:prstGeom>
          <a:solidFill>
            <a:srgbClr val="83725B"/>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8" name="Oval 123">
            <a:extLst>
              <a:ext uri="{FF2B5EF4-FFF2-40B4-BE49-F238E27FC236}">
                <a16:creationId xmlns:a16="http://schemas.microsoft.com/office/drawing/2014/main" id="{B04A6065-C3FA-420D-A53E-7BA7FC4D4C43}"/>
              </a:ext>
            </a:extLst>
          </p:cNvPr>
          <p:cNvSpPr>
            <a:spLocks noChangeArrowheads="1"/>
          </p:cNvSpPr>
          <p:nvPr/>
        </p:nvSpPr>
        <p:spPr bwMode="auto">
          <a:xfrm>
            <a:off x="641351" y="3227388"/>
            <a:ext cx="2402416" cy="1814512"/>
          </a:xfrm>
          <a:prstGeom prst="ellipse">
            <a:avLst/>
          </a:prstGeom>
          <a:solidFill>
            <a:srgbClr val="83725B"/>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29" name="Oval 124">
            <a:extLst>
              <a:ext uri="{FF2B5EF4-FFF2-40B4-BE49-F238E27FC236}">
                <a16:creationId xmlns:a16="http://schemas.microsoft.com/office/drawing/2014/main" id="{1AB0C647-34A1-4DE5-AF58-5FB0CBC5CB70}"/>
              </a:ext>
            </a:extLst>
          </p:cNvPr>
          <p:cNvSpPr>
            <a:spLocks noChangeArrowheads="1"/>
          </p:cNvSpPr>
          <p:nvPr/>
        </p:nvSpPr>
        <p:spPr bwMode="auto">
          <a:xfrm>
            <a:off x="524933" y="3116263"/>
            <a:ext cx="2635251" cy="1974850"/>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0" name="Oval 125">
            <a:extLst>
              <a:ext uri="{FF2B5EF4-FFF2-40B4-BE49-F238E27FC236}">
                <a16:creationId xmlns:a16="http://schemas.microsoft.com/office/drawing/2014/main" id="{C5A6BD50-FBB3-4AFE-A14A-F6B3F58C48CD}"/>
              </a:ext>
            </a:extLst>
          </p:cNvPr>
          <p:cNvSpPr>
            <a:spLocks noChangeArrowheads="1"/>
          </p:cNvSpPr>
          <p:nvPr/>
        </p:nvSpPr>
        <p:spPr bwMode="auto">
          <a:xfrm>
            <a:off x="442385" y="3116263"/>
            <a:ext cx="2618316" cy="1974850"/>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1" name="Oval 126">
            <a:extLst>
              <a:ext uri="{FF2B5EF4-FFF2-40B4-BE49-F238E27FC236}">
                <a16:creationId xmlns:a16="http://schemas.microsoft.com/office/drawing/2014/main" id="{2E6E4162-3A49-42B8-8279-A344D1DF3BD5}"/>
              </a:ext>
            </a:extLst>
          </p:cNvPr>
          <p:cNvSpPr>
            <a:spLocks noChangeArrowheads="1"/>
          </p:cNvSpPr>
          <p:nvPr/>
        </p:nvSpPr>
        <p:spPr bwMode="auto">
          <a:xfrm>
            <a:off x="573618" y="3152775"/>
            <a:ext cx="2635249" cy="1976438"/>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2" name="Oval 127">
            <a:extLst>
              <a:ext uri="{FF2B5EF4-FFF2-40B4-BE49-F238E27FC236}">
                <a16:creationId xmlns:a16="http://schemas.microsoft.com/office/drawing/2014/main" id="{592B6BBD-17E6-46BC-924C-2883D3E31E17}"/>
              </a:ext>
            </a:extLst>
          </p:cNvPr>
          <p:cNvSpPr>
            <a:spLocks noChangeArrowheads="1"/>
          </p:cNvSpPr>
          <p:nvPr/>
        </p:nvSpPr>
        <p:spPr bwMode="auto">
          <a:xfrm>
            <a:off x="491067" y="3090864"/>
            <a:ext cx="2635251" cy="1976437"/>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3" name="Oval 128" descr="new smal workers">
            <a:extLst>
              <a:ext uri="{FF2B5EF4-FFF2-40B4-BE49-F238E27FC236}">
                <a16:creationId xmlns:a16="http://schemas.microsoft.com/office/drawing/2014/main" id="{A2E01ACC-FAF0-4E0D-8122-89EB74AB8480}"/>
              </a:ext>
            </a:extLst>
          </p:cNvPr>
          <p:cNvSpPr>
            <a:spLocks noChangeArrowheads="1"/>
          </p:cNvSpPr>
          <p:nvPr/>
        </p:nvSpPr>
        <p:spPr bwMode="auto">
          <a:xfrm>
            <a:off x="643468" y="3227388"/>
            <a:ext cx="2402417" cy="1814512"/>
          </a:xfrm>
          <a:prstGeom prst="ellipse">
            <a:avLst/>
          </a:prstGeom>
          <a:blipFill dpi="0" rotWithShape="1">
            <a:blip r:embed="rId5">
              <a:lum contrast="12000"/>
            </a:blip>
            <a:srcRect/>
            <a:stretch>
              <a:fillRect/>
            </a:stretch>
          </a:blipFill>
          <a:ln>
            <a:noFill/>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4" name="Oval 129">
            <a:extLst>
              <a:ext uri="{FF2B5EF4-FFF2-40B4-BE49-F238E27FC236}">
                <a16:creationId xmlns:a16="http://schemas.microsoft.com/office/drawing/2014/main" id="{5CA4D7BA-D971-40D1-879D-3FCCC4381833}"/>
              </a:ext>
            </a:extLst>
          </p:cNvPr>
          <p:cNvSpPr>
            <a:spLocks noChangeArrowheads="1"/>
          </p:cNvSpPr>
          <p:nvPr/>
        </p:nvSpPr>
        <p:spPr bwMode="auto">
          <a:xfrm>
            <a:off x="342901" y="3201989"/>
            <a:ext cx="2620433" cy="1976437"/>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5" name="Oval 130">
            <a:extLst>
              <a:ext uri="{FF2B5EF4-FFF2-40B4-BE49-F238E27FC236}">
                <a16:creationId xmlns:a16="http://schemas.microsoft.com/office/drawing/2014/main" id="{2C2C0963-FE69-4081-88B4-2BE5A6B42500}"/>
              </a:ext>
            </a:extLst>
          </p:cNvPr>
          <p:cNvSpPr>
            <a:spLocks noChangeArrowheads="1"/>
          </p:cNvSpPr>
          <p:nvPr/>
        </p:nvSpPr>
        <p:spPr bwMode="auto">
          <a:xfrm>
            <a:off x="656167" y="3090864"/>
            <a:ext cx="2635251" cy="1976437"/>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6" name="Oval 131">
            <a:extLst>
              <a:ext uri="{FF2B5EF4-FFF2-40B4-BE49-F238E27FC236}">
                <a16:creationId xmlns:a16="http://schemas.microsoft.com/office/drawing/2014/main" id="{88F6E629-1636-4B14-B2B4-C8A757399AA8}"/>
              </a:ext>
            </a:extLst>
          </p:cNvPr>
          <p:cNvSpPr>
            <a:spLocks noChangeArrowheads="1"/>
          </p:cNvSpPr>
          <p:nvPr/>
        </p:nvSpPr>
        <p:spPr bwMode="auto">
          <a:xfrm>
            <a:off x="641351" y="3201989"/>
            <a:ext cx="2633133" cy="1976437"/>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7" name="Oval 132">
            <a:extLst>
              <a:ext uri="{FF2B5EF4-FFF2-40B4-BE49-F238E27FC236}">
                <a16:creationId xmlns:a16="http://schemas.microsoft.com/office/drawing/2014/main" id="{06B02D41-47AF-42A2-8AD2-42DBA162500E}"/>
              </a:ext>
            </a:extLst>
          </p:cNvPr>
          <p:cNvSpPr>
            <a:spLocks noChangeArrowheads="1"/>
          </p:cNvSpPr>
          <p:nvPr/>
        </p:nvSpPr>
        <p:spPr bwMode="auto">
          <a:xfrm>
            <a:off x="1299634" y="4746626"/>
            <a:ext cx="2123017" cy="1604963"/>
          </a:xfrm>
          <a:prstGeom prst="ellipse">
            <a:avLst/>
          </a:prstGeom>
          <a:solidFill>
            <a:srgbClr val="83725B"/>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8" name="Oval 133">
            <a:extLst>
              <a:ext uri="{FF2B5EF4-FFF2-40B4-BE49-F238E27FC236}">
                <a16:creationId xmlns:a16="http://schemas.microsoft.com/office/drawing/2014/main" id="{96A2F8D8-7F5F-4563-97CA-845151A2188E}"/>
              </a:ext>
            </a:extLst>
          </p:cNvPr>
          <p:cNvSpPr>
            <a:spLocks noChangeArrowheads="1"/>
          </p:cNvSpPr>
          <p:nvPr/>
        </p:nvSpPr>
        <p:spPr bwMode="auto">
          <a:xfrm>
            <a:off x="1365251" y="4795839"/>
            <a:ext cx="1991783" cy="1506537"/>
          </a:xfrm>
          <a:prstGeom prst="ellipse">
            <a:avLst/>
          </a:prstGeom>
          <a:solidFill>
            <a:srgbClr val="83725B"/>
          </a:solid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9" name="Oval 134">
            <a:extLst>
              <a:ext uri="{FF2B5EF4-FFF2-40B4-BE49-F238E27FC236}">
                <a16:creationId xmlns:a16="http://schemas.microsoft.com/office/drawing/2014/main" id="{350C93D9-FCEC-4542-AE04-30264A749FF1}"/>
              </a:ext>
            </a:extLst>
          </p:cNvPr>
          <p:cNvSpPr>
            <a:spLocks noChangeArrowheads="1"/>
          </p:cNvSpPr>
          <p:nvPr/>
        </p:nvSpPr>
        <p:spPr bwMode="auto">
          <a:xfrm>
            <a:off x="1265767" y="4697414"/>
            <a:ext cx="2190751" cy="16414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0" name="Oval 135">
            <a:extLst>
              <a:ext uri="{FF2B5EF4-FFF2-40B4-BE49-F238E27FC236}">
                <a16:creationId xmlns:a16="http://schemas.microsoft.com/office/drawing/2014/main" id="{AFE6A390-F3B7-435D-8CAA-1FCBEE715970}"/>
              </a:ext>
            </a:extLst>
          </p:cNvPr>
          <p:cNvSpPr>
            <a:spLocks noChangeArrowheads="1"/>
          </p:cNvSpPr>
          <p:nvPr/>
        </p:nvSpPr>
        <p:spPr bwMode="auto">
          <a:xfrm>
            <a:off x="1200151" y="4697414"/>
            <a:ext cx="2173816" cy="1641475"/>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1" name="Oval 136">
            <a:extLst>
              <a:ext uri="{FF2B5EF4-FFF2-40B4-BE49-F238E27FC236}">
                <a16:creationId xmlns:a16="http://schemas.microsoft.com/office/drawing/2014/main" id="{CDB14AC0-C546-4F99-AE6C-22D63CF5F9F8}"/>
              </a:ext>
            </a:extLst>
          </p:cNvPr>
          <p:cNvSpPr>
            <a:spLocks noChangeArrowheads="1"/>
          </p:cNvSpPr>
          <p:nvPr/>
        </p:nvSpPr>
        <p:spPr bwMode="auto">
          <a:xfrm>
            <a:off x="1316568" y="4733926"/>
            <a:ext cx="2173817" cy="1643063"/>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2" name="Oval 137">
            <a:extLst>
              <a:ext uri="{FF2B5EF4-FFF2-40B4-BE49-F238E27FC236}">
                <a16:creationId xmlns:a16="http://schemas.microsoft.com/office/drawing/2014/main" id="{2AE5E23B-20DF-404C-9040-02612B7850FF}"/>
              </a:ext>
            </a:extLst>
          </p:cNvPr>
          <p:cNvSpPr>
            <a:spLocks noChangeArrowheads="1"/>
          </p:cNvSpPr>
          <p:nvPr/>
        </p:nvSpPr>
        <p:spPr bwMode="auto">
          <a:xfrm>
            <a:off x="1234018" y="4684713"/>
            <a:ext cx="2188633" cy="1643062"/>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3" name="Oval 138" descr="boom">
            <a:extLst>
              <a:ext uri="{FF2B5EF4-FFF2-40B4-BE49-F238E27FC236}">
                <a16:creationId xmlns:a16="http://schemas.microsoft.com/office/drawing/2014/main" id="{A52FB693-1F36-4D45-8534-80B318D28612}"/>
              </a:ext>
            </a:extLst>
          </p:cNvPr>
          <p:cNvSpPr>
            <a:spLocks noChangeArrowheads="1"/>
          </p:cNvSpPr>
          <p:nvPr/>
        </p:nvSpPr>
        <p:spPr bwMode="auto">
          <a:xfrm>
            <a:off x="1350434" y="4791075"/>
            <a:ext cx="2008717" cy="1519238"/>
          </a:xfrm>
          <a:prstGeom prst="ellipse">
            <a:avLst/>
          </a:prstGeom>
          <a:blipFill dpi="0" rotWithShape="1">
            <a:blip r:embed="rId6">
              <a:lum contrast="6000"/>
            </a:blip>
            <a:srcRect/>
            <a:stretch>
              <a:fillRect/>
            </a:stretch>
          </a:blipFill>
          <a:ln>
            <a:noFill/>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4" name="Oval 139">
            <a:extLst>
              <a:ext uri="{FF2B5EF4-FFF2-40B4-BE49-F238E27FC236}">
                <a16:creationId xmlns:a16="http://schemas.microsoft.com/office/drawing/2014/main" id="{4175FC27-0862-464D-8211-6729065908DB}"/>
              </a:ext>
            </a:extLst>
          </p:cNvPr>
          <p:cNvSpPr>
            <a:spLocks noChangeArrowheads="1"/>
          </p:cNvSpPr>
          <p:nvPr/>
        </p:nvSpPr>
        <p:spPr bwMode="auto">
          <a:xfrm>
            <a:off x="1117601" y="4770438"/>
            <a:ext cx="2173817" cy="1643062"/>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5" name="Oval 140">
            <a:extLst>
              <a:ext uri="{FF2B5EF4-FFF2-40B4-BE49-F238E27FC236}">
                <a16:creationId xmlns:a16="http://schemas.microsoft.com/office/drawing/2014/main" id="{5512C980-668A-476D-8A51-A0E329F594C7}"/>
              </a:ext>
            </a:extLst>
          </p:cNvPr>
          <p:cNvSpPr>
            <a:spLocks noChangeArrowheads="1"/>
          </p:cNvSpPr>
          <p:nvPr/>
        </p:nvSpPr>
        <p:spPr bwMode="auto">
          <a:xfrm>
            <a:off x="1365251" y="4770438"/>
            <a:ext cx="2190749" cy="1643062"/>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6" name="Oval 141">
            <a:extLst>
              <a:ext uri="{FF2B5EF4-FFF2-40B4-BE49-F238E27FC236}">
                <a16:creationId xmlns:a16="http://schemas.microsoft.com/office/drawing/2014/main" id="{E6155558-D02C-4478-82F1-4E6EF129CF83}"/>
              </a:ext>
            </a:extLst>
          </p:cNvPr>
          <p:cNvSpPr>
            <a:spLocks noChangeArrowheads="1"/>
          </p:cNvSpPr>
          <p:nvPr/>
        </p:nvSpPr>
        <p:spPr bwMode="auto">
          <a:xfrm>
            <a:off x="1382184" y="4684713"/>
            <a:ext cx="2173816" cy="1643062"/>
          </a:xfrm>
          <a:prstGeom prst="ellipse">
            <a:avLst/>
          </a:prstGeom>
          <a:noFill/>
          <a:ln w="9525">
            <a:solidFill>
              <a:srgbClr val="83725B"/>
            </a:solidFill>
            <a:miter lim="800000"/>
            <a:headEnd/>
            <a:tailEnd/>
          </a:ln>
        </p:spPr>
        <p:txBody>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47" name="Working Draft Text" hidden="1">
            <a:extLst>
              <a:ext uri="{FF2B5EF4-FFF2-40B4-BE49-F238E27FC236}">
                <a16:creationId xmlns:a16="http://schemas.microsoft.com/office/drawing/2014/main" id="{8A8383D0-CD9F-4A23-8A76-95C82144E8F2}"/>
              </a:ext>
            </a:extLst>
          </p:cNvPr>
          <p:cNvSpPr txBox="1">
            <a:spLocks noChangeArrowheads="1"/>
          </p:cNvSpPr>
          <p:nvPr/>
        </p:nvSpPr>
        <p:spPr bwMode="auto">
          <a:xfrm>
            <a:off x="4078818" y="1160464"/>
            <a:ext cx="993862" cy="138499"/>
          </a:xfrm>
          <a:prstGeom prst="rect">
            <a:avLst/>
          </a:prstGeom>
          <a:noFill/>
          <a:ln>
            <a:noFill/>
          </a:ln>
          <a:effectLst/>
        </p:spPr>
        <p:txBody>
          <a:bodyPr wrap="none" lIns="0" tIns="0" rIns="0" bIns="0">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sz="900" b="1" dirty="0"/>
              <a:t>WORKING DRAFT</a:t>
            </a:r>
          </a:p>
        </p:txBody>
      </p:sp>
      <p:sp>
        <p:nvSpPr>
          <p:cNvPr id="48" name="Working Draft" hidden="1">
            <a:extLst>
              <a:ext uri="{FF2B5EF4-FFF2-40B4-BE49-F238E27FC236}">
                <a16:creationId xmlns:a16="http://schemas.microsoft.com/office/drawing/2014/main" id="{8F634E9F-431D-4F9B-9BB6-4A288E7D2507}"/>
              </a:ext>
            </a:extLst>
          </p:cNvPr>
          <p:cNvSpPr txBox="1">
            <a:spLocks noChangeArrowheads="1"/>
          </p:cNvSpPr>
          <p:nvPr/>
        </p:nvSpPr>
        <p:spPr bwMode="auto">
          <a:xfrm>
            <a:off x="4078818" y="1316039"/>
            <a:ext cx="3141886" cy="138499"/>
          </a:xfrm>
          <a:prstGeom prst="rect">
            <a:avLst/>
          </a:prstGeom>
          <a:noFill/>
          <a:ln>
            <a:noFill/>
          </a:ln>
          <a:effectLst/>
        </p:spPr>
        <p:txBody>
          <a:bodyPr wrap="none" lIns="0" tIns="0" rIns="0" bIns="0">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US" sz="900" dirty="0"/>
              <a:t>Last Modified 19.05.2011 09:01:51 W. Europe Standard Time</a:t>
            </a:r>
            <a:endParaRPr lang="en-GB" sz="900" dirty="0"/>
          </a:p>
        </p:txBody>
      </p:sp>
      <p:sp>
        <p:nvSpPr>
          <p:cNvPr id="49" name="Printed" hidden="1">
            <a:extLst>
              <a:ext uri="{FF2B5EF4-FFF2-40B4-BE49-F238E27FC236}">
                <a16:creationId xmlns:a16="http://schemas.microsoft.com/office/drawing/2014/main" id="{F4AFF52A-B335-4386-8980-AEC76B7854F6}"/>
              </a:ext>
            </a:extLst>
          </p:cNvPr>
          <p:cNvSpPr txBox="1">
            <a:spLocks noChangeArrowheads="1"/>
          </p:cNvSpPr>
          <p:nvPr/>
        </p:nvSpPr>
        <p:spPr bwMode="auto">
          <a:xfrm>
            <a:off x="4078818" y="1473201"/>
            <a:ext cx="2904641" cy="138499"/>
          </a:xfrm>
          <a:prstGeom prst="rect">
            <a:avLst/>
          </a:prstGeom>
          <a:noFill/>
          <a:ln>
            <a:noFill/>
          </a:ln>
          <a:effectLst/>
        </p:spPr>
        <p:txBody>
          <a:bodyPr wrap="none" lIns="0" tIns="0" rIns="0" bIns="0">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US" sz="900" dirty="0"/>
              <a:t>Printed 26.01.2011 16:18:00 South Africa Standard Time</a:t>
            </a:r>
            <a:endParaRPr lang="en-GB" sz="900" dirty="0"/>
          </a:p>
        </p:txBody>
      </p:sp>
      <p:grpSp>
        <p:nvGrpSpPr>
          <p:cNvPr id="50" name="McK Title Elements">
            <a:extLst>
              <a:ext uri="{FF2B5EF4-FFF2-40B4-BE49-F238E27FC236}">
                <a16:creationId xmlns:a16="http://schemas.microsoft.com/office/drawing/2014/main" id="{C8BF3D3D-2C20-4845-BACD-0D63989A829B}"/>
              </a:ext>
            </a:extLst>
          </p:cNvPr>
          <p:cNvGrpSpPr>
            <a:grpSpLocks/>
          </p:cNvGrpSpPr>
          <p:nvPr/>
        </p:nvGrpSpPr>
        <p:grpSpPr bwMode="auto">
          <a:xfrm>
            <a:off x="4078818" y="4930775"/>
            <a:ext cx="6580716" cy="484188"/>
            <a:chOff x="1927" y="3106"/>
            <a:chExt cx="3109" cy="305"/>
          </a:xfrm>
        </p:grpSpPr>
        <p:sp>
          <p:nvSpPr>
            <p:cNvPr id="51" name="McK Document type" hidden="1">
              <a:extLst>
                <a:ext uri="{FF2B5EF4-FFF2-40B4-BE49-F238E27FC236}">
                  <a16:creationId xmlns:a16="http://schemas.microsoft.com/office/drawing/2014/main" id="{DF5E4221-8F07-43C2-98E6-0A7C48EAB336}"/>
                </a:ext>
              </a:extLst>
            </p:cNvPr>
            <p:cNvSpPr txBox="1">
              <a:spLocks noChangeArrowheads="1"/>
            </p:cNvSpPr>
            <p:nvPr/>
          </p:nvSpPr>
          <p:spPr bwMode="auto">
            <a:xfrm>
              <a:off x="1927" y="3106"/>
              <a:ext cx="3109" cy="136"/>
            </a:xfrm>
            <a:prstGeom prst="rect">
              <a:avLst/>
            </a:prstGeom>
            <a:noFill/>
            <a:ln>
              <a:noFill/>
            </a:ln>
            <a:effectLst/>
          </p:spPr>
          <p:txBody>
            <a:bodyPr lIns="0" tIns="0" rIns="0" bIns="0" anchor="b">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sz="1400" dirty="0"/>
                <a:t>Document type</a:t>
              </a:r>
            </a:p>
          </p:txBody>
        </p:sp>
        <p:sp>
          <p:nvSpPr>
            <p:cNvPr id="52" name="McK Date" hidden="1">
              <a:extLst>
                <a:ext uri="{FF2B5EF4-FFF2-40B4-BE49-F238E27FC236}">
                  <a16:creationId xmlns:a16="http://schemas.microsoft.com/office/drawing/2014/main" id="{12D15085-7CDA-4C10-B05E-9DD086291B3B}"/>
                </a:ext>
              </a:extLst>
            </p:cNvPr>
            <p:cNvSpPr txBox="1">
              <a:spLocks noChangeArrowheads="1"/>
            </p:cNvSpPr>
            <p:nvPr/>
          </p:nvSpPr>
          <p:spPr bwMode="auto">
            <a:xfrm>
              <a:off x="1927" y="3275"/>
              <a:ext cx="3109" cy="136"/>
            </a:xfrm>
            <a:prstGeom prst="rect">
              <a:avLst/>
            </a:prstGeom>
            <a:noFill/>
            <a:ln>
              <a:noFill/>
            </a:ln>
            <a:effectLst/>
          </p:spPr>
          <p:txBody>
            <a:bodyPr lIns="0" tIns="0" rIns="0" bIns="0">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sz="1400" dirty="0"/>
                <a:t>Date</a:t>
              </a:r>
            </a:p>
          </p:txBody>
        </p:sp>
      </p:grpSp>
      <p:sp>
        <p:nvSpPr>
          <p:cNvPr id="53" name="doc id" hidden="1">
            <a:extLst>
              <a:ext uri="{FF2B5EF4-FFF2-40B4-BE49-F238E27FC236}">
                <a16:creationId xmlns:a16="http://schemas.microsoft.com/office/drawing/2014/main" id="{4E7A2713-D64E-4E70-8332-3C748B4871EA}"/>
              </a:ext>
            </a:extLst>
          </p:cNvPr>
          <p:cNvSpPr>
            <a:spLocks noChangeArrowheads="1"/>
          </p:cNvSpPr>
          <p:nvPr/>
        </p:nvSpPr>
        <p:spPr bwMode="auto">
          <a:xfrm>
            <a:off x="10680701" y="47625"/>
            <a:ext cx="1327151" cy="107722"/>
          </a:xfrm>
          <a:prstGeom prst="rect">
            <a:avLst/>
          </a:prstGeom>
          <a:noFill/>
          <a:ln>
            <a:noFill/>
          </a:ln>
        </p:spPr>
        <p:txBody>
          <a:bodyPr lIns="0" tIns="0" rIns="0" bIns="0">
            <a:spAutoFit/>
          </a:bodyPr>
          <a:lstStyle>
            <a:lvl1pPr defTabSz="895350" eaLnBrk="0" hangingPunct="0">
              <a:defRPr sz="800">
                <a:solidFill>
                  <a:schemeClr val="tx1"/>
                </a:solidFill>
                <a:latin typeface="Arial" charset="0"/>
                <a:cs typeface="Arial" charset="0"/>
              </a:defRPr>
            </a:lvl1pPr>
            <a:lvl2pPr marL="742950" indent="-285750" defTabSz="895350" eaLnBrk="0" hangingPunct="0">
              <a:defRPr sz="800">
                <a:solidFill>
                  <a:schemeClr val="tx1"/>
                </a:solidFill>
                <a:latin typeface="Arial" charset="0"/>
                <a:cs typeface="Arial" charset="0"/>
              </a:defRPr>
            </a:lvl2pPr>
            <a:lvl3pPr marL="1143000" indent="-228600" defTabSz="895350" eaLnBrk="0" hangingPunct="0">
              <a:defRPr sz="800">
                <a:solidFill>
                  <a:schemeClr val="tx1"/>
                </a:solidFill>
                <a:latin typeface="Arial" charset="0"/>
                <a:cs typeface="Arial" charset="0"/>
              </a:defRPr>
            </a:lvl3pPr>
            <a:lvl4pPr marL="1600200" indent="-228600" defTabSz="895350" eaLnBrk="0" hangingPunct="0">
              <a:defRPr sz="800">
                <a:solidFill>
                  <a:schemeClr val="tx1"/>
                </a:solidFill>
                <a:latin typeface="Arial" charset="0"/>
                <a:cs typeface="Arial" charset="0"/>
              </a:defRPr>
            </a:lvl4pPr>
            <a:lvl5pPr marL="2057400" indent="-228600" defTabSz="895350" eaLnBrk="0" hangingPunct="0">
              <a:defRPr sz="800">
                <a:solidFill>
                  <a:schemeClr val="tx1"/>
                </a:solidFill>
                <a:latin typeface="Arial" charset="0"/>
                <a:cs typeface="Arial" charset="0"/>
              </a:defRPr>
            </a:lvl5pPr>
            <a:lvl6pPr marL="2514600" indent="-228600" defTabSz="895350" eaLnBrk="0" fontAlgn="base" hangingPunct="0">
              <a:spcBef>
                <a:spcPct val="0"/>
              </a:spcBef>
              <a:spcAft>
                <a:spcPct val="0"/>
              </a:spcAft>
              <a:defRPr sz="800">
                <a:solidFill>
                  <a:schemeClr val="tx1"/>
                </a:solidFill>
                <a:latin typeface="Arial" charset="0"/>
                <a:cs typeface="Arial" charset="0"/>
              </a:defRPr>
            </a:lvl6pPr>
            <a:lvl7pPr marL="2971800" indent="-228600" defTabSz="895350" eaLnBrk="0" fontAlgn="base" hangingPunct="0">
              <a:spcBef>
                <a:spcPct val="0"/>
              </a:spcBef>
              <a:spcAft>
                <a:spcPct val="0"/>
              </a:spcAft>
              <a:defRPr sz="800">
                <a:solidFill>
                  <a:schemeClr val="tx1"/>
                </a:solidFill>
                <a:latin typeface="Arial" charset="0"/>
                <a:cs typeface="Arial" charset="0"/>
              </a:defRPr>
            </a:lvl7pPr>
            <a:lvl8pPr marL="3429000" indent="-228600" defTabSz="895350" eaLnBrk="0" fontAlgn="base" hangingPunct="0">
              <a:spcBef>
                <a:spcPct val="0"/>
              </a:spcBef>
              <a:spcAft>
                <a:spcPct val="0"/>
              </a:spcAft>
              <a:defRPr sz="800">
                <a:solidFill>
                  <a:schemeClr val="tx1"/>
                </a:solidFill>
                <a:latin typeface="Arial" charset="0"/>
                <a:cs typeface="Arial" charset="0"/>
              </a:defRPr>
            </a:lvl8pPr>
            <a:lvl9pPr marL="3886200" indent="-228600" defTabSz="895350" eaLnBrk="0" fontAlgn="base" hangingPunct="0">
              <a:spcBef>
                <a:spcPct val="0"/>
              </a:spcBef>
              <a:spcAft>
                <a:spcPct val="0"/>
              </a:spcAft>
              <a:defRPr sz="800">
                <a:solidFill>
                  <a:schemeClr val="tx1"/>
                </a:solidFill>
                <a:latin typeface="Arial" charset="0"/>
                <a:cs typeface="Arial" charset="0"/>
              </a:defRPr>
            </a:lvl9pPr>
          </a:lstStyle>
          <a:p>
            <a:pPr algn="r" eaLnBrk="1" hangingPunct="1">
              <a:defRPr/>
            </a:pPr>
            <a:r>
              <a:rPr lang="en-GB" altLang="en-US" sz="700">
                <a:solidFill>
                  <a:srgbClr val="000000"/>
                </a:solidFill>
              </a:rPr>
              <a:t>JOH-ESK042-20101014-JA-X1</a:t>
            </a:r>
          </a:p>
        </p:txBody>
      </p:sp>
      <p:pic>
        <p:nvPicPr>
          <p:cNvPr id="54" name="Picture 172">
            <a:extLst>
              <a:ext uri="{FF2B5EF4-FFF2-40B4-BE49-F238E27FC236}">
                <a16:creationId xmlns:a16="http://schemas.microsoft.com/office/drawing/2014/main" id="{53C01A05-4934-4262-B81B-DE1F34C3760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67800" y="319088"/>
            <a:ext cx="286173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075" name="Rectangle 3"/>
          <p:cNvSpPr>
            <a:spLocks noGrp="1" noChangeArrowheads="1"/>
          </p:cNvSpPr>
          <p:nvPr>
            <p:ph type="ctrTitle"/>
          </p:nvPr>
        </p:nvSpPr>
        <p:spPr>
          <a:xfrm>
            <a:off x="4078818" y="3636963"/>
            <a:ext cx="7393516" cy="311150"/>
          </a:xfrm>
        </p:spPr>
        <p:txBody>
          <a:bodyPr anchor="b"/>
          <a:lstStyle>
            <a:lvl1pPr>
              <a:defRPr>
                <a:solidFill>
                  <a:srgbClr val="003896"/>
                </a:solidFill>
              </a:defRPr>
            </a:lvl1pPr>
          </a:lstStyle>
          <a:p>
            <a:pPr lvl="0"/>
            <a:r>
              <a:rPr lang="en-GB" noProof="0"/>
              <a:t>Click to edit Master title style</a:t>
            </a:r>
          </a:p>
        </p:txBody>
      </p:sp>
      <p:sp>
        <p:nvSpPr>
          <p:cNvPr id="3076" name="Rectangle 4"/>
          <p:cNvSpPr>
            <a:spLocks noGrp="1" noChangeArrowheads="1"/>
          </p:cNvSpPr>
          <p:nvPr>
            <p:ph type="subTitle" idx="1"/>
          </p:nvPr>
        </p:nvSpPr>
        <p:spPr>
          <a:xfrm>
            <a:off x="4078818" y="4092576"/>
            <a:ext cx="7393516" cy="244475"/>
          </a:xfrm>
        </p:spPr>
        <p:txBody>
          <a:bodyPr/>
          <a:lstStyle>
            <a:lvl1pPr>
              <a:defRPr>
                <a:solidFill>
                  <a:srgbClr val="83725B"/>
                </a:solidFill>
              </a:defRPr>
            </a:lvl1pPr>
          </a:lstStyle>
          <a:p>
            <a:pPr lvl="0"/>
            <a:r>
              <a:rPr lang="en-GB" noProof="0"/>
              <a:t>Click to edit Master subtitle style</a:t>
            </a:r>
          </a:p>
        </p:txBody>
      </p:sp>
    </p:spTree>
    <p:extLst>
      <p:ext uri="{BB962C8B-B14F-4D97-AF65-F5344CB8AC3E}">
        <p14:creationId xmlns:p14="http://schemas.microsoft.com/office/powerpoint/2010/main" val="1630273349"/>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9">
            <a:extLst>
              <a:ext uri="{FF2B5EF4-FFF2-40B4-BE49-F238E27FC236}">
                <a16:creationId xmlns:a16="http://schemas.microsoft.com/office/drawing/2014/main" id="{141CE2D3-C039-42B8-A9D4-C6EDACFAA9E9}"/>
              </a:ext>
            </a:extLst>
          </p:cNvPr>
          <p:cNvSpPr>
            <a:spLocks noGrp="1" noChangeArrowheads="1"/>
          </p:cNvSpPr>
          <p:nvPr>
            <p:ph type="sldNum" sz="quarter" idx="10"/>
            <p:custDataLst>
              <p:tags r:id="rId1"/>
            </p:custDataLst>
          </p:nvPr>
        </p:nvSpPr>
        <p:spPr>
          <a:ln/>
        </p:spPr>
        <p:txBody>
          <a:bodyPr/>
          <a:lstStyle>
            <a:lvl1pPr>
              <a:defRPr/>
            </a:lvl1pPr>
          </a:lstStyle>
          <a:p>
            <a:pPr>
              <a:defRPr/>
            </a:pPr>
            <a:fld id="{81506669-F6CF-40C6-ABC2-71836E57D5F8}" type="slidenum">
              <a:rPr lang="en-GB" altLang="en-US"/>
              <a:pPr>
                <a:defRPr/>
              </a:pPr>
              <a:t>‹#›</a:t>
            </a:fld>
            <a:endParaRPr lang="en-GB" altLang="en-US"/>
          </a:p>
        </p:txBody>
      </p:sp>
    </p:spTree>
    <p:extLst>
      <p:ext uri="{BB962C8B-B14F-4D97-AF65-F5344CB8AC3E}">
        <p14:creationId xmlns:p14="http://schemas.microsoft.com/office/powerpoint/2010/main" val="3250543852"/>
      </p:ext>
    </p:extLst>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523220"/>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4099123"/>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a:extLst>
              <a:ext uri="{FF2B5EF4-FFF2-40B4-BE49-F238E27FC236}">
                <a16:creationId xmlns:a16="http://schemas.microsoft.com/office/drawing/2014/main" id="{78E2F96F-23C7-4121-867B-05B34C16D131}"/>
              </a:ext>
            </a:extLst>
          </p:cNvPr>
          <p:cNvSpPr>
            <a:spLocks noGrp="1" noChangeArrowheads="1"/>
          </p:cNvSpPr>
          <p:nvPr>
            <p:ph type="sldNum" sz="quarter" idx="10"/>
            <p:custDataLst>
              <p:tags r:id="rId1"/>
            </p:custDataLst>
          </p:nvPr>
        </p:nvSpPr>
        <p:spPr>
          <a:ln/>
        </p:spPr>
        <p:txBody>
          <a:bodyPr/>
          <a:lstStyle>
            <a:lvl1pPr>
              <a:defRPr/>
            </a:lvl1pPr>
          </a:lstStyle>
          <a:p>
            <a:pPr>
              <a:defRPr/>
            </a:pPr>
            <a:fld id="{0610EEE3-B81A-4D18-B649-5CAC64D197A1}" type="slidenum">
              <a:rPr lang="en-GB" altLang="en-US"/>
              <a:pPr>
                <a:defRPr/>
              </a:pPr>
              <a:t>‹#›</a:t>
            </a:fld>
            <a:endParaRPr lang="en-GB" altLang="en-US"/>
          </a:p>
        </p:txBody>
      </p:sp>
    </p:spTree>
    <p:extLst>
      <p:ext uri="{BB962C8B-B14F-4D97-AF65-F5344CB8AC3E}">
        <p14:creationId xmlns:p14="http://schemas.microsoft.com/office/powerpoint/2010/main" val="2154822232"/>
      </p:ext>
    </p:extLst>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5" y="1890714"/>
            <a:ext cx="4421716"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5207000" y="1890714"/>
            <a:ext cx="4421717"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9">
            <a:extLst>
              <a:ext uri="{FF2B5EF4-FFF2-40B4-BE49-F238E27FC236}">
                <a16:creationId xmlns:a16="http://schemas.microsoft.com/office/drawing/2014/main" id="{98A8A53C-C587-494E-82E6-B46BAE252E91}"/>
              </a:ext>
            </a:extLst>
          </p:cNvPr>
          <p:cNvSpPr>
            <a:spLocks noGrp="1" noChangeArrowheads="1"/>
          </p:cNvSpPr>
          <p:nvPr>
            <p:ph type="sldNum" sz="quarter" idx="10"/>
            <p:custDataLst>
              <p:tags r:id="rId1"/>
            </p:custDataLst>
          </p:nvPr>
        </p:nvSpPr>
        <p:spPr>
          <a:ln/>
        </p:spPr>
        <p:txBody>
          <a:bodyPr/>
          <a:lstStyle>
            <a:lvl1pPr>
              <a:defRPr/>
            </a:lvl1pPr>
          </a:lstStyle>
          <a:p>
            <a:pPr>
              <a:defRPr/>
            </a:pPr>
            <a:fld id="{E9481739-43E7-4619-9876-56406EFB89CA}" type="slidenum">
              <a:rPr lang="en-GB" altLang="en-US"/>
              <a:pPr>
                <a:defRPr/>
              </a:pPr>
              <a:t>‹#›</a:t>
            </a:fld>
            <a:endParaRPr lang="en-GB" altLang="en-US"/>
          </a:p>
        </p:txBody>
      </p:sp>
    </p:spTree>
    <p:extLst>
      <p:ext uri="{BB962C8B-B14F-4D97-AF65-F5344CB8AC3E}">
        <p14:creationId xmlns:p14="http://schemas.microsoft.com/office/powerpoint/2010/main" val="1636348816"/>
      </p:ext>
    </p:extLst>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9172"/>
            <a:ext cx="10972800" cy="313932"/>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805543"/>
            <a:ext cx="5386917"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805543"/>
            <a:ext cx="5389033"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9">
            <a:extLst>
              <a:ext uri="{FF2B5EF4-FFF2-40B4-BE49-F238E27FC236}">
                <a16:creationId xmlns:a16="http://schemas.microsoft.com/office/drawing/2014/main" id="{CE2CBF0D-0F3E-4C0F-B703-33955FB98E22}"/>
              </a:ext>
            </a:extLst>
          </p:cNvPr>
          <p:cNvSpPr>
            <a:spLocks noGrp="1" noChangeArrowheads="1"/>
          </p:cNvSpPr>
          <p:nvPr>
            <p:ph type="sldNum" sz="quarter" idx="10"/>
            <p:custDataLst>
              <p:tags r:id="rId1"/>
            </p:custDataLst>
          </p:nvPr>
        </p:nvSpPr>
        <p:spPr>
          <a:ln/>
        </p:spPr>
        <p:txBody>
          <a:bodyPr/>
          <a:lstStyle>
            <a:lvl1pPr>
              <a:defRPr/>
            </a:lvl1pPr>
          </a:lstStyle>
          <a:p>
            <a:pPr>
              <a:defRPr/>
            </a:pPr>
            <a:fld id="{3083D465-6972-4025-9E83-9DC2ADBFC7BD}" type="slidenum">
              <a:rPr lang="en-GB" altLang="en-US"/>
              <a:pPr>
                <a:defRPr/>
              </a:pPr>
              <a:t>‹#›</a:t>
            </a:fld>
            <a:endParaRPr lang="en-GB" altLang="en-US"/>
          </a:p>
        </p:txBody>
      </p:sp>
    </p:spTree>
    <p:extLst>
      <p:ext uri="{BB962C8B-B14F-4D97-AF65-F5344CB8AC3E}">
        <p14:creationId xmlns:p14="http://schemas.microsoft.com/office/powerpoint/2010/main" val="2455322674"/>
      </p:ext>
    </p:extLst>
  </p:cSld>
  <p:clrMapOvr>
    <a:masterClrMapping/>
  </p:clrMapOvr>
  <p:transition spd="slow"/>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9">
            <a:extLst>
              <a:ext uri="{FF2B5EF4-FFF2-40B4-BE49-F238E27FC236}">
                <a16:creationId xmlns:a16="http://schemas.microsoft.com/office/drawing/2014/main" id="{8FB38BD7-0D9F-4FED-A780-3E24CAB5D728}"/>
              </a:ext>
            </a:extLst>
          </p:cNvPr>
          <p:cNvSpPr>
            <a:spLocks noGrp="1" noChangeArrowheads="1"/>
          </p:cNvSpPr>
          <p:nvPr>
            <p:ph type="sldNum" sz="quarter" idx="10"/>
            <p:custDataLst>
              <p:tags r:id="rId1"/>
            </p:custDataLst>
          </p:nvPr>
        </p:nvSpPr>
        <p:spPr>
          <a:ln/>
        </p:spPr>
        <p:txBody>
          <a:bodyPr/>
          <a:lstStyle>
            <a:lvl1pPr>
              <a:defRPr/>
            </a:lvl1pPr>
          </a:lstStyle>
          <a:p>
            <a:pPr>
              <a:defRPr/>
            </a:pPr>
            <a:fld id="{4FC88C6B-7BFF-4674-9BB2-9763B3871869}" type="slidenum">
              <a:rPr lang="en-GB" altLang="en-US"/>
              <a:pPr>
                <a:defRPr/>
              </a:pPr>
              <a:t>‹#›</a:t>
            </a:fld>
            <a:endParaRPr lang="en-GB" altLang="en-US"/>
          </a:p>
        </p:txBody>
      </p:sp>
    </p:spTree>
    <p:extLst>
      <p:ext uri="{BB962C8B-B14F-4D97-AF65-F5344CB8AC3E}">
        <p14:creationId xmlns:p14="http://schemas.microsoft.com/office/powerpoint/2010/main" val="2029181576"/>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a:extLst>
              <a:ext uri="{FF2B5EF4-FFF2-40B4-BE49-F238E27FC236}">
                <a16:creationId xmlns:a16="http://schemas.microsoft.com/office/drawing/2014/main" id="{B6E0B13F-DCCC-4B30-9C1F-0BEDE4DDBC72}"/>
              </a:ext>
            </a:extLst>
          </p:cNvPr>
          <p:cNvSpPr>
            <a:spLocks noGrp="1" noChangeArrowheads="1"/>
          </p:cNvSpPr>
          <p:nvPr>
            <p:ph type="sldNum" sz="quarter" idx="10"/>
            <p:custDataLst>
              <p:tags r:id="rId1"/>
            </p:custDataLst>
          </p:nvPr>
        </p:nvSpPr>
        <p:spPr>
          <a:ln/>
        </p:spPr>
        <p:txBody>
          <a:bodyPr/>
          <a:lstStyle>
            <a:lvl1pPr>
              <a:defRPr/>
            </a:lvl1pPr>
          </a:lstStyle>
          <a:p>
            <a:pPr>
              <a:defRPr/>
            </a:pPr>
            <a:fld id="{CEA52657-E766-41CF-BCBB-4F20AE12A096}" type="slidenum">
              <a:rPr lang="en-GB" altLang="en-US"/>
              <a:pPr>
                <a:defRPr/>
              </a:pPr>
              <a:t>‹#›</a:t>
            </a:fld>
            <a:endParaRPr lang="en-GB" altLang="en-US"/>
          </a:p>
        </p:txBody>
      </p:sp>
    </p:spTree>
    <p:extLst>
      <p:ext uri="{BB962C8B-B14F-4D97-AF65-F5344CB8AC3E}">
        <p14:creationId xmlns:p14="http://schemas.microsoft.com/office/powerpoint/2010/main" val="2861436662"/>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73490"/>
            <a:ext cx="4011084" cy="26161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19082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a:extLst>
              <a:ext uri="{FF2B5EF4-FFF2-40B4-BE49-F238E27FC236}">
                <a16:creationId xmlns:a16="http://schemas.microsoft.com/office/drawing/2014/main" id="{81A82A44-168C-40F5-8812-A626E2463650}"/>
              </a:ext>
            </a:extLst>
          </p:cNvPr>
          <p:cNvSpPr>
            <a:spLocks noGrp="1" noChangeArrowheads="1"/>
          </p:cNvSpPr>
          <p:nvPr>
            <p:ph type="sldNum" sz="quarter" idx="10"/>
            <p:custDataLst>
              <p:tags r:id="rId1"/>
            </p:custDataLst>
          </p:nvPr>
        </p:nvSpPr>
        <p:spPr>
          <a:ln/>
        </p:spPr>
        <p:txBody>
          <a:bodyPr/>
          <a:lstStyle>
            <a:lvl1pPr>
              <a:defRPr/>
            </a:lvl1pPr>
          </a:lstStyle>
          <a:p>
            <a:pPr>
              <a:defRPr/>
            </a:pPr>
            <a:fld id="{CF8F6661-901F-4A3E-B460-8DCB73C04807}" type="slidenum">
              <a:rPr lang="en-GB" altLang="en-US"/>
              <a:pPr>
                <a:defRPr/>
              </a:pPr>
              <a:t>‹#›</a:t>
            </a:fld>
            <a:endParaRPr lang="en-GB" altLang="en-US"/>
          </a:p>
        </p:txBody>
      </p:sp>
    </p:spTree>
    <p:extLst>
      <p:ext uri="{BB962C8B-B14F-4D97-AF65-F5344CB8AC3E}">
        <p14:creationId xmlns:p14="http://schemas.microsoft.com/office/powerpoint/2010/main" val="954395393"/>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105728"/>
            <a:ext cx="7315200" cy="261610"/>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924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2389717" y="5367338"/>
            <a:ext cx="73152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a:extLst>
              <a:ext uri="{FF2B5EF4-FFF2-40B4-BE49-F238E27FC236}">
                <a16:creationId xmlns:a16="http://schemas.microsoft.com/office/drawing/2014/main" id="{9F948438-F42A-4230-8C6B-E0FECD4F971A}"/>
              </a:ext>
            </a:extLst>
          </p:cNvPr>
          <p:cNvSpPr>
            <a:spLocks noGrp="1" noChangeArrowheads="1"/>
          </p:cNvSpPr>
          <p:nvPr>
            <p:ph type="sldNum" sz="quarter" idx="10"/>
            <p:custDataLst>
              <p:tags r:id="rId1"/>
            </p:custDataLst>
          </p:nvPr>
        </p:nvSpPr>
        <p:spPr>
          <a:ln/>
        </p:spPr>
        <p:txBody>
          <a:bodyPr/>
          <a:lstStyle>
            <a:lvl1pPr>
              <a:defRPr/>
            </a:lvl1pPr>
          </a:lstStyle>
          <a:p>
            <a:pPr>
              <a:defRPr/>
            </a:pPr>
            <a:fld id="{6A6EBCFD-7427-4026-81B6-44B3AE012B7E}" type="slidenum">
              <a:rPr lang="en-GB" altLang="en-US"/>
              <a:pPr>
                <a:defRPr/>
              </a:pPr>
              <a:t>‹#›</a:t>
            </a:fld>
            <a:endParaRPr lang="en-GB" altLang="en-US"/>
          </a:p>
        </p:txBody>
      </p:sp>
    </p:spTree>
    <p:extLst>
      <p:ext uri="{BB962C8B-B14F-4D97-AF65-F5344CB8AC3E}">
        <p14:creationId xmlns:p14="http://schemas.microsoft.com/office/powerpoint/2010/main" val="921849851"/>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a:xfrm>
            <a:off x="6427842" y="1890714"/>
            <a:ext cx="3200876" cy="1222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9">
            <a:extLst>
              <a:ext uri="{FF2B5EF4-FFF2-40B4-BE49-F238E27FC236}">
                <a16:creationId xmlns:a16="http://schemas.microsoft.com/office/drawing/2014/main" id="{2E560C3A-FC98-4719-8614-EC2E262A88F3}"/>
              </a:ext>
            </a:extLst>
          </p:cNvPr>
          <p:cNvSpPr>
            <a:spLocks noGrp="1" noChangeArrowheads="1"/>
          </p:cNvSpPr>
          <p:nvPr>
            <p:ph type="sldNum" sz="quarter" idx="10"/>
            <p:custDataLst>
              <p:tags r:id="rId1"/>
            </p:custDataLst>
          </p:nvPr>
        </p:nvSpPr>
        <p:spPr>
          <a:ln/>
        </p:spPr>
        <p:txBody>
          <a:bodyPr/>
          <a:lstStyle>
            <a:lvl1pPr>
              <a:defRPr/>
            </a:lvl1pPr>
          </a:lstStyle>
          <a:p>
            <a:pPr>
              <a:defRPr/>
            </a:pPr>
            <a:fld id="{E1F6C0FE-6ECD-49D4-AEDB-B5F1867E5B1E}" type="slidenum">
              <a:rPr lang="en-GB" altLang="en-US"/>
              <a:pPr>
                <a:defRPr/>
              </a:pPr>
              <a:t>‹#›</a:t>
            </a:fld>
            <a:endParaRPr lang="en-GB" altLang="en-US"/>
          </a:p>
        </p:txBody>
      </p:sp>
    </p:spTree>
    <p:extLst>
      <p:ext uri="{BB962C8B-B14F-4D97-AF65-F5344CB8AC3E}">
        <p14:creationId xmlns:p14="http://schemas.microsoft.com/office/powerpoint/2010/main" val="4094422330"/>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45326" y="328614"/>
            <a:ext cx="627864" cy="27844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609274" y="328614"/>
            <a:ext cx="1477328" cy="278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9">
            <a:extLst>
              <a:ext uri="{FF2B5EF4-FFF2-40B4-BE49-F238E27FC236}">
                <a16:creationId xmlns:a16="http://schemas.microsoft.com/office/drawing/2014/main" id="{10E14EFF-6D4B-4DFA-AA8C-11687F71FD30}"/>
              </a:ext>
            </a:extLst>
          </p:cNvPr>
          <p:cNvSpPr>
            <a:spLocks noGrp="1" noChangeArrowheads="1"/>
          </p:cNvSpPr>
          <p:nvPr>
            <p:ph type="sldNum" sz="quarter" idx="10"/>
            <p:custDataLst>
              <p:tags r:id="rId1"/>
            </p:custDataLst>
          </p:nvPr>
        </p:nvSpPr>
        <p:spPr>
          <a:ln/>
        </p:spPr>
        <p:txBody>
          <a:bodyPr/>
          <a:lstStyle>
            <a:lvl1pPr>
              <a:defRPr/>
            </a:lvl1pPr>
          </a:lstStyle>
          <a:p>
            <a:pPr>
              <a:defRPr/>
            </a:pPr>
            <a:fld id="{86B6D631-2F33-4D78-9B5D-4E273314D5EB}" type="slidenum">
              <a:rPr lang="en-GB" altLang="en-US"/>
              <a:pPr>
                <a:defRPr/>
              </a:pPr>
              <a:t>‹#›</a:t>
            </a:fld>
            <a:endParaRPr lang="en-GB" altLang="en-US"/>
          </a:p>
        </p:txBody>
      </p:sp>
    </p:spTree>
    <p:extLst>
      <p:ext uri="{BB962C8B-B14F-4D97-AF65-F5344CB8AC3E}">
        <p14:creationId xmlns:p14="http://schemas.microsoft.com/office/powerpoint/2010/main" val="596858405"/>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pic>
        <p:nvPicPr>
          <p:cNvPr id="2" name="Picture 142">
            <a:extLst>
              <a:ext uri="{FF2B5EF4-FFF2-40B4-BE49-F238E27FC236}">
                <a16:creationId xmlns:a16="http://schemas.microsoft.com/office/drawing/2014/main" id="{7E807125-EF50-485A-9D90-99E751209A5F}"/>
              </a:ext>
            </a:extLst>
          </p:cNvPr>
          <p:cNvPicPr>
            <a:picLocks noChangeArrowheads="1"/>
          </p:cNvPicPr>
          <p:nvPr userDrawn="1">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gray">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3" name="Picture 140">
            <a:extLst>
              <a:ext uri="{FF2B5EF4-FFF2-40B4-BE49-F238E27FC236}">
                <a16:creationId xmlns:a16="http://schemas.microsoft.com/office/drawing/2014/main" id="{8E4E8587-4E9E-4420-96C7-04DFC2D4490B}"/>
              </a:ext>
            </a:extLst>
          </p:cNvPr>
          <p:cNvPicPr>
            <a:picLocks noChangeArrowheads="1"/>
          </p:cNvPicPr>
          <p:nvPr userDrawn="1">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gray">
          <a:xfrm>
            <a:off x="10337801" y="341313"/>
            <a:ext cx="1564217"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 name="Date Placeholder 2">
            <a:extLst>
              <a:ext uri="{FF2B5EF4-FFF2-40B4-BE49-F238E27FC236}">
                <a16:creationId xmlns:a16="http://schemas.microsoft.com/office/drawing/2014/main" id="{B37F338F-2921-47E7-B7E9-71583636B396}"/>
              </a:ext>
            </a:extLst>
          </p:cNvPr>
          <p:cNvSpPr>
            <a:spLocks noGrp="1"/>
          </p:cNvSpPr>
          <p:nvPr>
            <p:ph type="dt" sz="half" idx="10"/>
          </p:nvPr>
        </p:nvSpPr>
        <p:spPr>
          <a:xfrm>
            <a:off x="0" y="0"/>
            <a:ext cx="0" cy="0"/>
          </a:xfrm>
        </p:spPr>
        <p:txBody>
          <a:bodyPr/>
          <a:lstStyle>
            <a:lvl1pPr>
              <a:defRPr>
                <a:solidFill>
                  <a:prstClr val="black">
                    <a:tint val="75000"/>
                  </a:prstClr>
                </a:solidFill>
              </a:defRPr>
            </a:lvl1pPr>
          </a:lstStyle>
          <a:p>
            <a:pPr>
              <a:defRPr/>
            </a:pPr>
            <a:fld id="{B8D8189A-9307-4974-AB63-25746BE0104F}" type="datetime1">
              <a:rPr lang="en-US"/>
              <a:pPr>
                <a:defRPr/>
              </a:pPr>
              <a:t>9/22/2022</a:t>
            </a:fld>
            <a:endParaRPr lang="en-US" dirty="0"/>
          </a:p>
        </p:txBody>
      </p:sp>
      <p:sp>
        <p:nvSpPr>
          <p:cNvPr id="5" name="Footer Placeholder 3">
            <a:extLst>
              <a:ext uri="{FF2B5EF4-FFF2-40B4-BE49-F238E27FC236}">
                <a16:creationId xmlns:a16="http://schemas.microsoft.com/office/drawing/2014/main" id="{83ECE033-FED7-4045-BB81-A4490EC51748}"/>
              </a:ext>
            </a:extLst>
          </p:cNvPr>
          <p:cNvSpPr>
            <a:spLocks noGrp="1"/>
          </p:cNvSpPr>
          <p:nvPr>
            <p:ph type="ftr" sz="quarter" idx="11"/>
          </p:nvPr>
        </p:nvSpPr>
        <p:spPr>
          <a:xfrm>
            <a:off x="0" y="0"/>
            <a:ext cx="0" cy="0"/>
          </a:xfrm>
        </p:spPr>
        <p:txBody>
          <a:bodyPr/>
          <a:lstStyle>
            <a:lvl1pPr>
              <a:defRPr>
                <a:solidFill>
                  <a:prstClr val="black">
                    <a:tint val="75000"/>
                  </a:prstClr>
                </a:solidFill>
              </a:defRPr>
            </a:lvl1pPr>
          </a:lstStyle>
          <a:p>
            <a:pPr>
              <a:defRPr/>
            </a:pPr>
            <a:r>
              <a:rPr lang="en-US"/>
              <a:t>Your name company, you slogan goes here...</a:t>
            </a:r>
          </a:p>
        </p:txBody>
      </p:sp>
      <p:sp>
        <p:nvSpPr>
          <p:cNvPr id="6" name="Slide Number Placeholder 4">
            <a:extLst>
              <a:ext uri="{FF2B5EF4-FFF2-40B4-BE49-F238E27FC236}">
                <a16:creationId xmlns:a16="http://schemas.microsoft.com/office/drawing/2014/main" id="{E6F98D34-3B77-4EDA-BC39-AE13B5850221}"/>
              </a:ext>
            </a:extLst>
          </p:cNvPr>
          <p:cNvSpPr>
            <a:spLocks noGrp="1"/>
          </p:cNvSpPr>
          <p:nvPr>
            <p:ph type="sldNum" sz="quarter" idx="12"/>
          </p:nvPr>
        </p:nvSpPr>
        <p:spPr/>
        <p:txBody>
          <a:bodyPr/>
          <a:lstStyle>
            <a:lvl1pPr>
              <a:defRPr>
                <a:solidFill>
                  <a:srgbClr val="898989"/>
                </a:solidFill>
              </a:defRPr>
            </a:lvl1pPr>
          </a:lstStyle>
          <a:p>
            <a:pPr>
              <a:defRPr/>
            </a:pPr>
            <a:fld id="{5D67D6EF-F793-40E9-9035-A69A18941BC1}" type="slidenum">
              <a:rPr lang="en-US" altLang="en-US"/>
              <a:pPr>
                <a:defRPr/>
              </a:pPr>
              <a:t>‹#›</a:t>
            </a:fld>
            <a:endParaRPr lang="en-US" altLang="en-US"/>
          </a:p>
        </p:txBody>
      </p:sp>
    </p:spTree>
    <p:extLst>
      <p:ext uri="{BB962C8B-B14F-4D97-AF65-F5344CB8AC3E}">
        <p14:creationId xmlns:p14="http://schemas.microsoft.com/office/powerpoint/2010/main" val="17588958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C1EE3-FFCA-4776-8324-B0F2E78D58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3B5F2313-CCF7-46FB-95A1-E5AA8CA3E2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56D483F0-454D-4019-B482-D3BD0533B1C3}"/>
              </a:ext>
            </a:extLst>
          </p:cNvPr>
          <p:cNvSpPr>
            <a:spLocks noGrp="1"/>
          </p:cNvSpPr>
          <p:nvPr>
            <p:ph type="dt" sz="half" idx="10"/>
          </p:nvPr>
        </p:nvSpPr>
        <p:spPr/>
        <p:txBody>
          <a:bodyPr/>
          <a:lstStyle/>
          <a:p>
            <a:fld id="{A633B02F-F405-47F4-992D-938047C62DB9}" type="datetimeFigureOut">
              <a:rPr lang="en-ZA" smtClean="0"/>
              <a:t>2022/09/22</a:t>
            </a:fld>
            <a:endParaRPr lang="en-ZA"/>
          </a:p>
        </p:txBody>
      </p:sp>
      <p:sp>
        <p:nvSpPr>
          <p:cNvPr id="5" name="Footer Placeholder 4">
            <a:extLst>
              <a:ext uri="{FF2B5EF4-FFF2-40B4-BE49-F238E27FC236}">
                <a16:creationId xmlns:a16="http://schemas.microsoft.com/office/drawing/2014/main" id="{CDD4A5BC-5813-4FB0-A91E-109D8516D77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995F1CE-7A48-42E0-A3CB-B364C9F39CC1}"/>
              </a:ext>
            </a:extLst>
          </p:cNvPr>
          <p:cNvSpPr>
            <a:spLocks noGrp="1"/>
          </p:cNvSpPr>
          <p:nvPr>
            <p:ph type="sldNum" sz="quarter" idx="12"/>
          </p:nvPr>
        </p:nvSpPr>
        <p:spPr/>
        <p:txBody>
          <a:bodyPr/>
          <a:lstStyle/>
          <a:p>
            <a:fld id="{6722F160-FB30-494C-AEEE-ACB92F96A0F8}" type="slidenum">
              <a:rPr lang="en-ZA" smtClean="0"/>
              <a:t>‹#›</a:t>
            </a:fld>
            <a:endParaRPr lang="en-ZA"/>
          </a:p>
        </p:txBody>
      </p:sp>
      <p:grpSp>
        <p:nvGrpSpPr>
          <p:cNvPr id="7" name="Group 150">
            <a:extLst>
              <a:ext uri="{FF2B5EF4-FFF2-40B4-BE49-F238E27FC236}">
                <a16:creationId xmlns:a16="http://schemas.microsoft.com/office/drawing/2014/main" id="{19B8058D-CEFC-488E-A598-5BC781D83DF9}"/>
              </a:ext>
            </a:extLst>
          </p:cNvPr>
          <p:cNvGrpSpPr>
            <a:grpSpLocks/>
          </p:cNvGrpSpPr>
          <p:nvPr userDrawn="1"/>
        </p:nvGrpSpPr>
        <p:grpSpPr bwMode="auto">
          <a:xfrm>
            <a:off x="-6349" y="0"/>
            <a:ext cx="12198351" cy="6858000"/>
            <a:chOff x="-3" y="0"/>
            <a:chExt cx="5763" cy="4320"/>
          </a:xfrm>
        </p:grpSpPr>
        <p:pic>
          <p:nvPicPr>
            <p:cNvPr id="8" name="Picture 148" descr="logo small">
              <a:extLst>
                <a:ext uri="{FF2B5EF4-FFF2-40B4-BE49-F238E27FC236}">
                  <a16:creationId xmlns:a16="http://schemas.microsoft.com/office/drawing/2014/main" id="{C6B55B1D-C07A-4FE6-A04D-4BF12506EA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91">
              <a:extLst>
                <a:ext uri="{FF2B5EF4-FFF2-40B4-BE49-F238E27FC236}">
                  <a16:creationId xmlns:a16="http://schemas.microsoft.com/office/drawing/2014/main" id="{C383D6A9-4E86-4DD9-B4BF-3A94CBA55260}"/>
                </a:ext>
              </a:extLst>
            </p:cNvPr>
            <p:cNvSpPr>
              <a:spLocks noChangeArrowheads="1"/>
            </p:cNvSpPr>
            <p:nvPr userDrawn="1"/>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pic>
          <p:nvPicPr>
            <p:cNvPr id="10" name="Picture 23" descr="dd">
              <a:extLst>
                <a:ext uri="{FF2B5EF4-FFF2-40B4-BE49-F238E27FC236}">
                  <a16:creationId xmlns:a16="http://schemas.microsoft.com/office/drawing/2014/main" id="{9BFCCA68-5552-461C-9107-68CEC7CA234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1">
              <a:extLst>
                <a:ext uri="{FF2B5EF4-FFF2-40B4-BE49-F238E27FC236}">
                  <a16:creationId xmlns:a16="http://schemas.microsoft.com/office/drawing/2014/main" id="{2A15A84F-BD5F-4360-A58E-D4F401715F37}"/>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2" name="Oval 102" descr="coolers">
              <a:extLst>
                <a:ext uri="{FF2B5EF4-FFF2-40B4-BE49-F238E27FC236}">
                  <a16:creationId xmlns:a16="http://schemas.microsoft.com/office/drawing/2014/main" id="{F4A2D744-CFC1-49E3-B975-837E5F114B43}"/>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3" name="Oval 103">
              <a:extLst>
                <a:ext uri="{FF2B5EF4-FFF2-40B4-BE49-F238E27FC236}">
                  <a16:creationId xmlns:a16="http://schemas.microsoft.com/office/drawing/2014/main" id="{2910F1C1-5B38-4013-9872-37716E080223}"/>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4" name="Oval 104">
              <a:extLst>
                <a:ext uri="{FF2B5EF4-FFF2-40B4-BE49-F238E27FC236}">
                  <a16:creationId xmlns:a16="http://schemas.microsoft.com/office/drawing/2014/main" id="{3CFD09EB-F7A8-4A61-BC11-91892CE63B3A}"/>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5" name="Oval 105">
              <a:extLst>
                <a:ext uri="{FF2B5EF4-FFF2-40B4-BE49-F238E27FC236}">
                  <a16:creationId xmlns:a16="http://schemas.microsoft.com/office/drawing/2014/main" id="{544F4401-0088-4938-AB3F-C049AF9A9A27}"/>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6" name="Oval 106">
              <a:extLst>
                <a:ext uri="{FF2B5EF4-FFF2-40B4-BE49-F238E27FC236}">
                  <a16:creationId xmlns:a16="http://schemas.microsoft.com/office/drawing/2014/main" id="{DBCC58A3-4AC3-45C7-AA96-5FD822A733F2}"/>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7" name="Oval 107">
              <a:extLst>
                <a:ext uri="{FF2B5EF4-FFF2-40B4-BE49-F238E27FC236}">
                  <a16:creationId xmlns:a16="http://schemas.microsoft.com/office/drawing/2014/main" id="{A70A8454-5931-4A67-A505-C8DF2F0C4B8F}"/>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8" name="Oval 108">
              <a:extLst>
                <a:ext uri="{FF2B5EF4-FFF2-40B4-BE49-F238E27FC236}">
                  <a16:creationId xmlns:a16="http://schemas.microsoft.com/office/drawing/2014/main" id="{6BF68FC4-A89F-44C7-BC2B-8B670AE081FF}"/>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19" name="Oval 109">
              <a:extLst>
                <a:ext uri="{FF2B5EF4-FFF2-40B4-BE49-F238E27FC236}">
                  <a16:creationId xmlns:a16="http://schemas.microsoft.com/office/drawing/2014/main" id="{7AA14BBB-731B-490A-9905-1CEF9779FCB7}"/>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0" name="Oval 110">
              <a:extLst>
                <a:ext uri="{FF2B5EF4-FFF2-40B4-BE49-F238E27FC236}">
                  <a16:creationId xmlns:a16="http://schemas.microsoft.com/office/drawing/2014/main" id="{7D93C005-5647-4941-958F-E32E126893D4}"/>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1" name="Oval 111">
              <a:extLst>
                <a:ext uri="{FF2B5EF4-FFF2-40B4-BE49-F238E27FC236}">
                  <a16:creationId xmlns:a16="http://schemas.microsoft.com/office/drawing/2014/main" id="{39D4893E-02BD-4601-A508-43092A0DC021}"/>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2" name="Oval 112">
              <a:extLst>
                <a:ext uri="{FF2B5EF4-FFF2-40B4-BE49-F238E27FC236}">
                  <a16:creationId xmlns:a16="http://schemas.microsoft.com/office/drawing/2014/main" id="{B6C57612-D875-41C1-A32B-1CD7B6806167}"/>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3" name="Oval 113">
              <a:extLst>
                <a:ext uri="{FF2B5EF4-FFF2-40B4-BE49-F238E27FC236}">
                  <a16:creationId xmlns:a16="http://schemas.microsoft.com/office/drawing/2014/main" id="{FDBEA9F9-9618-4DD8-BC71-977C3834F39D}"/>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4" name="Oval 114">
              <a:extLst>
                <a:ext uri="{FF2B5EF4-FFF2-40B4-BE49-F238E27FC236}">
                  <a16:creationId xmlns:a16="http://schemas.microsoft.com/office/drawing/2014/main" id="{00A1300C-DEB2-473B-BB69-F7D99B5EC40F}"/>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5" name="Oval 115">
              <a:extLst>
                <a:ext uri="{FF2B5EF4-FFF2-40B4-BE49-F238E27FC236}">
                  <a16:creationId xmlns:a16="http://schemas.microsoft.com/office/drawing/2014/main" id="{56D08886-8DF7-49F4-A592-031429352A2A}"/>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6" name="Oval 116">
              <a:extLst>
                <a:ext uri="{FF2B5EF4-FFF2-40B4-BE49-F238E27FC236}">
                  <a16:creationId xmlns:a16="http://schemas.microsoft.com/office/drawing/2014/main" id="{0F4F534D-AC9A-4F31-80A5-249B7A50114E}"/>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7" name="Oval 117">
              <a:extLst>
                <a:ext uri="{FF2B5EF4-FFF2-40B4-BE49-F238E27FC236}">
                  <a16:creationId xmlns:a16="http://schemas.microsoft.com/office/drawing/2014/main" id="{1C529A50-8776-43B3-BA59-089BF40BFA1D}"/>
                </a:ext>
              </a:extLst>
            </p:cNvPr>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8" name="Oval 118" descr="face">
              <a:extLst>
                <a:ext uri="{FF2B5EF4-FFF2-40B4-BE49-F238E27FC236}">
                  <a16:creationId xmlns:a16="http://schemas.microsoft.com/office/drawing/2014/main" id="{1F1D1F71-CBC3-409F-A0D3-C5CB8A720D88}"/>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29" name="Oval 119">
              <a:extLst>
                <a:ext uri="{FF2B5EF4-FFF2-40B4-BE49-F238E27FC236}">
                  <a16:creationId xmlns:a16="http://schemas.microsoft.com/office/drawing/2014/main" id="{26C7EB08-37E7-4F0B-B17C-43D1F0F53643}"/>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0" name="Oval 120">
              <a:extLst>
                <a:ext uri="{FF2B5EF4-FFF2-40B4-BE49-F238E27FC236}">
                  <a16:creationId xmlns:a16="http://schemas.microsoft.com/office/drawing/2014/main" id="{1421896E-E425-44D5-B54A-B717F674172D}"/>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1" name="Oval 121">
              <a:extLst>
                <a:ext uri="{FF2B5EF4-FFF2-40B4-BE49-F238E27FC236}">
                  <a16:creationId xmlns:a16="http://schemas.microsoft.com/office/drawing/2014/main" id="{7F11C93E-9C4C-4C0F-8D69-59EAE8AC83D6}"/>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2" name="Oval 122">
              <a:extLst>
                <a:ext uri="{FF2B5EF4-FFF2-40B4-BE49-F238E27FC236}">
                  <a16:creationId xmlns:a16="http://schemas.microsoft.com/office/drawing/2014/main" id="{A0A65C2D-087A-4CF1-83F5-9988CC4CC20B}"/>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3" name="Oval 123">
              <a:extLst>
                <a:ext uri="{FF2B5EF4-FFF2-40B4-BE49-F238E27FC236}">
                  <a16:creationId xmlns:a16="http://schemas.microsoft.com/office/drawing/2014/main" id="{2DA06364-5305-4372-963A-859B2D877354}"/>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4" name="Oval 124">
              <a:extLst>
                <a:ext uri="{FF2B5EF4-FFF2-40B4-BE49-F238E27FC236}">
                  <a16:creationId xmlns:a16="http://schemas.microsoft.com/office/drawing/2014/main" id="{CFCD8F92-C49C-4D3D-A1C2-F8F924493170}"/>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5" name="Oval 125">
              <a:extLst>
                <a:ext uri="{FF2B5EF4-FFF2-40B4-BE49-F238E27FC236}">
                  <a16:creationId xmlns:a16="http://schemas.microsoft.com/office/drawing/2014/main" id="{C8E7D4FF-68FF-4167-96F7-773DD41A90E8}"/>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6" name="Oval 126">
              <a:extLst>
                <a:ext uri="{FF2B5EF4-FFF2-40B4-BE49-F238E27FC236}">
                  <a16:creationId xmlns:a16="http://schemas.microsoft.com/office/drawing/2014/main" id="{DDE63C48-0076-48B3-AD3B-32C272D0A64E}"/>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7" name="Oval 127">
              <a:extLst>
                <a:ext uri="{FF2B5EF4-FFF2-40B4-BE49-F238E27FC236}">
                  <a16:creationId xmlns:a16="http://schemas.microsoft.com/office/drawing/2014/main" id="{FDCC7BD1-1D15-4F01-9798-5B023FCBCFCD}"/>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8" name="Oval 128" descr="new smal workers">
              <a:extLst>
                <a:ext uri="{FF2B5EF4-FFF2-40B4-BE49-F238E27FC236}">
                  <a16:creationId xmlns:a16="http://schemas.microsoft.com/office/drawing/2014/main" id="{9CE5B18C-675F-4C33-9134-8A76F36C8B2F}"/>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39" name="Oval 129">
              <a:extLst>
                <a:ext uri="{FF2B5EF4-FFF2-40B4-BE49-F238E27FC236}">
                  <a16:creationId xmlns:a16="http://schemas.microsoft.com/office/drawing/2014/main" id="{01B3C508-6999-4B2E-9991-CE51081C4F05}"/>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0" name="Oval 130">
              <a:extLst>
                <a:ext uri="{FF2B5EF4-FFF2-40B4-BE49-F238E27FC236}">
                  <a16:creationId xmlns:a16="http://schemas.microsoft.com/office/drawing/2014/main" id="{F7562A21-03B7-419E-9DE5-0D0556455480}"/>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1" name="Oval 131">
              <a:extLst>
                <a:ext uri="{FF2B5EF4-FFF2-40B4-BE49-F238E27FC236}">
                  <a16:creationId xmlns:a16="http://schemas.microsoft.com/office/drawing/2014/main" id="{E501EF4F-6272-439A-96E3-C05AD401249B}"/>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2" name="Oval 132">
              <a:extLst>
                <a:ext uri="{FF2B5EF4-FFF2-40B4-BE49-F238E27FC236}">
                  <a16:creationId xmlns:a16="http://schemas.microsoft.com/office/drawing/2014/main" id="{4B0AEE0E-F9CD-48D6-BFCE-52878667AC93}"/>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3" name="Oval 133">
              <a:extLst>
                <a:ext uri="{FF2B5EF4-FFF2-40B4-BE49-F238E27FC236}">
                  <a16:creationId xmlns:a16="http://schemas.microsoft.com/office/drawing/2014/main" id="{854E079E-1958-4D03-884F-3689B16AF15E}"/>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4" name="Oval 134">
              <a:extLst>
                <a:ext uri="{FF2B5EF4-FFF2-40B4-BE49-F238E27FC236}">
                  <a16:creationId xmlns:a16="http://schemas.microsoft.com/office/drawing/2014/main" id="{B4E9A95D-1E11-466B-9D37-370ADB12454E}"/>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5" name="Oval 135">
              <a:extLst>
                <a:ext uri="{FF2B5EF4-FFF2-40B4-BE49-F238E27FC236}">
                  <a16:creationId xmlns:a16="http://schemas.microsoft.com/office/drawing/2014/main" id="{4FFD98AD-EE5F-4E9C-A50A-E670375A3EF9}"/>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6" name="Oval 136">
              <a:extLst>
                <a:ext uri="{FF2B5EF4-FFF2-40B4-BE49-F238E27FC236}">
                  <a16:creationId xmlns:a16="http://schemas.microsoft.com/office/drawing/2014/main" id="{35CF8CEF-ACE0-443E-86F6-3674D138A624}"/>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7" name="Oval 137">
              <a:extLst>
                <a:ext uri="{FF2B5EF4-FFF2-40B4-BE49-F238E27FC236}">
                  <a16:creationId xmlns:a16="http://schemas.microsoft.com/office/drawing/2014/main" id="{6FE11EEC-4D64-4144-9EE7-48AF5AE9888C}"/>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8" name="Oval 138" descr="boom">
              <a:extLst>
                <a:ext uri="{FF2B5EF4-FFF2-40B4-BE49-F238E27FC236}">
                  <a16:creationId xmlns:a16="http://schemas.microsoft.com/office/drawing/2014/main" id="{76F084B4-8A1F-43DC-BC31-771C1612DBC8}"/>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49" name="Oval 139">
              <a:extLst>
                <a:ext uri="{FF2B5EF4-FFF2-40B4-BE49-F238E27FC236}">
                  <a16:creationId xmlns:a16="http://schemas.microsoft.com/office/drawing/2014/main" id="{55126288-E226-4A49-8CA4-43E7F90A89D4}"/>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50" name="Oval 140">
              <a:extLst>
                <a:ext uri="{FF2B5EF4-FFF2-40B4-BE49-F238E27FC236}">
                  <a16:creationId xmlns:a16="http://schemas.microsoft.com/office/drawing/2014/main" id="{0B68736C-32EB-4A8F-94CA-E65874235C62}"/>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sp>
          <p:nvSpPr>
            <p:cNvPr id="51" name="Oval 141">
              <a:extLst>
                <a:ext uri="{FF2B5EF4-FFF2-40B4-BE49-F238E27FC236}">
                  <a16:creationId xmlns:a16="http://schemas.microsoft.com/office/drawing/2014/main" id="{00EDD8D9-C56F-4962-8C5F-EDE44AF8A674}"/>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a:p>
          </p:txBody>
        </p:sp>
      </p:grpSp>
    </p:spTree>
    <p:extLst>
      <p:ext uri="{BB962C8B-B14F-4D97-AF65-F5344CB8AC3E}">
        <p14:creationId xmlns:p14="http://schemas.microsoft.com/office/powerpoint/2010/main" val="1631437289"/>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5041-3DAB-491D-850A-EFBA08D322B1}"/>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FD59E85-D841-46B1-A75E-FEB0A2F9E9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554499E-A0C3-47AA-A133-3CD7F673848E}"/>
              </a:ext>
            </a:extLst>
          </p:cNvPr>
          <p:cNvSpPr>
            <a:spLocks noGrp="1"/>
          </p:cNvSpPr>
          <p:nvPr>
            <p:ph type="dt" sz="half" idx="10"/>
          </p:nvPr>
        </p:nvSpPr>
        <p:spPr/>
        <p:txBody>
          <a:bodyPr/>
          <a:lstStyle/>
          <a:p>
            <a:pPr>
              <a:defRPr/>
            </a:pPr>
            <a:endParaRPr lang="en-ZA" dirty="0"/>
          </a:p>
        </p:txBody>
      </p:sp>
      <p:sp>
        <p:nvSpPr>
          <p:cNvPr id="5" name="Footer Placeholder 4">
            <a:extLst>
              <a:ext uri="{FF2B5EF4-FFF2-40B4-BE49-F238E27FC236}">
                <a16:creationId xmlns:a16="http://schemas.microsoft.com/office/drawing/2014/main" id="{2A08C88E-8E4D-4AF6-A1E7-8EA6B0960B85}"/>
              </a:ext>
            </a:extLst>
          </p:cNvPr>
          <p:cNvSpPr>
            <a:spLocks noGrp="1"/>
          </p:cNvSpPr>
          <p:nvPr>
            <p:ph type="ftr" sz="quarter" idx="11"/>
          </p:nvPr>
        </p:nvSpPr>
        <p:spPr/>
        <p:txBody>
          <a:bodyPr/>
          <a:lstStyle/>
          <a:p>
            <a:pPr>
              <a:defRPr/>
            </a:pPr>
            <a:endParaRPr lang="en-GB" dirty="0"/>
          </a:p>
        </p:txBody>
      </p:sp>
      <p:sp>
        <p:nvSpPr>
          <p:cNvPr id="6" name="Slide Number Placeholder 5">
            <a:extLst>
              <a:ext uri="{FF2B5EF4-FFF2-40B4-BE49-F238E27FC236}">
                <a16:creationId xmlns:a16="http://schemas.microsoft.com/office/drawing/2014/main" id="{A81AAE01-6C79-4798-8444-FC5BD8255A7C}"/>
              </a:ext>
            </a:extLst>
          </p:cNvPr>
          <p:cNvSpPr>
            <a:spLocks noGrp="1"/>
          </p:cNvSpPr>
          <p:nvPr>
            <p:ph type="sldNum" sz="quarter" idx="12"/>
          </p:nvPr>
        </p:nvSpPr>
        <p:spPr/>
        <p:txBody>
          <a:bodyPr/>
          <a:lstStyle/>
          <a:p>
            <a:pPr>
              <a:defRPr/>
            </a:pPr>
            <a:fld id="{A4FBF741-1DBB-4BDA-A576-D6F584FA16C2}" type="slidenum">
              <a:rPr lang="en-ZA" altLang="en-US" smtClean="0"/>
              <a:pPr>
                <a:defRPr/>
              </a:pPr>
              <a:t>‹#›</a:t>
            </a:fld>
            <a:endParaRPr lang="en-ZA" altLang="en-US" dirty="0"/>
          </a:p>
        </p:txBody>
      </p:sp>
    </p:spTree>
    <p:extLst>
      <p:ext uri="{BB962C8B-B14F-4D97-AF65-F5344CB8AC3E}">
        <p14:creationId xmlns:p14="http://schemas.microsoft.com/office/powerpoint/2010/main" val="174879372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86CD2-3ECC-4ED5-9C5A-E07F1FD497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A38F7E6F-A2C1-4FAA-B78E-A9162ED4C2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66C6D1-59D0-4C0C-99C5-6C8409C640B6}"/>
              </a:ext>
            </a:extLst>
          </p:cNvPr>
          <p:cNvSpPr>
            <a:spLocks noGrp="1"/>
          </p:cNvSpPr>
          <p:nvPr>
            <p:ph type="dt" sz="half" idx="10"/>
          </p:nvPr>
        </p:nvSpPr>
        <p:spPr/>
        <p:txBody>
          <a:bodyPr/>
          <a:lstStyle/>
          <a:p>
            <a:pPr>
              <a:defRPr/>
            </a:pPr>
            <a:endParaRPr lang="en-ZA" dirty="0"/>
          </a:p>
        </p:txBody>
      </p:sp>
      <p:sp>
        <p:nvSpPr>
          <p:cNvPr id="5" name="Footer Placeholder 4">
            <a:extLst>
              <a:ext uri="{FF2B5EF4-FFF2-40B4-BE49-F238E27FC236}">
                <a16:creationId xmlns:a16="http://schemas.microsoft.com/office/drawing/2014/main" id="{C22A1FA1-C046-4D47-8C0F-906DDAD257E3}"/>
              </a:ext>
            </a:extLst>
          </p:cNvPr>
          <p:cNvSpPr>
            <a:spLocks noGrp="1"/>
          </p:cNvSpPr>
          <p:nvPr>
            <p:ph type="ftr" sz="quarter" idx="11"/>
          </p:nvPr>
        </p:nvSpPr>
        <p:spPr/>
        <p:txBody>
          <a:bodyPr/>
          <a:lstStyle/>
          <a:p>
            <a:pPr>
              <a:defRPr/>
            </a:pPr>
            <a:endParaRPr lang="en-GB" dirty="0"/>
          </a:p>
        </p:txBody>
      </p:sp>
      <p:sp>
        <p:nvSpPr>
          <p:cNvPr id="6" name="Slide Number Placeholder 5">
            <a:extLst>
              <a:ext uri="{FF2B5EF4-FFF2-40B4-BE49-F238E27FC236}">
                <a16:creationId xmlns:a16="http://schemas.microsoft.com/office/drawing/2014/main" id="{A6D6E39B-83FD-461E-9B00-6358D6ACF167}"/>
              </a:ext>
            </a:extLst>
          </p:cNvPr>
          <p:cNvSpPr>
            <a:spLocks noGrp="1"/>
          </p:cNvSpPr>
          <p:nvPr>
            <p:ph type="sldNum" sz="quarter" idx="12"/>
          </p:nvPr>
        </p:nvSpPr>
        <p:spPr/>
        <p:txBody>
          <a:bodyPr/>
          <a:lstStyle/>
          <a:p>
            <a:pPr>
              <a:defRPr/>
            </a:pPr>
            <a:fld id="{EFEBF82A-2603-427A-AB91-B9A05FF87CF9}" type="slidenum">
              <a:rPr lang="en-ZA" altLang="en-US" smtClean="0"/>
              <a:pPr>
                <a:defRPr/>
              </a:pPr>
              <a:t>‹#›</a:t>
            </a:fld>
            <a:endParaRPr lang="en-ZA" altLang="en-US" dirty="0"/>
          </a:p>
        </p:txBody>
      </p:sp>
    </p:spTree>
    <p:extLst>
      <p:ext uri="{BB962C8B-B14F-4D97-AF65-F5344CB8AC3E}">
        <p14:creationId xmlns:p14="http://schemas.microsoft.com/office/powerpoint/2010/main" val="161217715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5053-741C-4271-BFED-9E957056016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3041EAB-C25D-43EC-A914-704D52C3D9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F4B73BD4-2B7E-4F5C-A6FA-3C52A5B4BF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43A66530-1708-404E-93AF-E09028AC9C3A}"/>
              </a:ext>
            </a:extLst>
          </p:cNvPr>
          <p:cNvSpPr>
            <a:spLocks noGrp="1"/>
          </p:cNvSpPr>
          <p:nvPr>
            <p:ph type="dt" sz="half" idx="10"/>
          </p:nvPr>
        </p:nvSpPr>
        <p:spPr/>
        <p:txBody>
          <a:bodyPr/>
          <a:lstStyle/>
          <a:p>
            <a:pPr>
              <a:defRPr/>
            </a:pPr>
            <a:endParaRPr lang="en-ZA" dirty="0"/>
          </a:p>
        </p:txBody>
      </p:sp>
      <p:sp>
        <p:nvSpPr>
          <p:cNvPr id="6" name="Footer Placeholder 5">
            <a:extLst>
              <a:ext uri="{FF2B5EF4-FFF2-40B4-BE49-F238E27FC236}">
                <a16:creationId xmlns:a16="http://schemas.microsoft.com/office/drawing/2014/main" id="{4E2FEAE1-6739-4FF3-8BA7-BDDC34248ED3}"/>
              </a:ext>
            </a:extLst>
          </p:cNvPr>
          <p:cNvSpPr>
            <a:spLocks noGrp="1"/>
          </p:cNvSpPr>
          <p:nvPr>
            <p:ph type="ftr" sz="quarter" idx="11"/>
          </p:nvPr>
        </p:nvSpPr>
        <p:spPr/>
        <p:txBody>
          <a:bodyPr/>
          <a:lstStyle/>
          <a:p>
            <a:pPr>
              <a:defRPr/>
            </a:pPr>
            <a:endParaRPr lang="en-GB" dirty="0"/>
          </a:p>
        </p:txBody>
      </p:sp>
      <p:sp>
        <p:nvSpPr>
          <p:cNvPr id="7" name="Slide Number Placeholder 6">
            <a:extLst>
              <a:ext uri="{FF2B5EF4-FFF2-40B4-BE49-F238E27FC236}">
                <a16:creationId xmlns:a16="http://schemas.microsoft.com/office/drawing/2014/main" id="{1F67D3CC-22B7-4F97-8AD4-95D6152E3396}"/>
              </a:ext>
            </a:extLst>
          </p:cNvPr>
          <p:cNvSpPr>
            <a:spLocks noGrp="1"/>
          </p:cNvSpPr>
          <p:nvPr>
            <p:ph type="sldNum" sz="quarter" idx="12"/>
          </p:nvPr>
        </p:nvSpPr>
        <p:spPr/>
        <p:txBody>
          <a:bodyPr/>
          <a:lstStyle/>
          <a:p>
            <a:pPr>
              <a:defRPr/>
            </a:pPr>
            <a:fld id="{946CC765-54D1-437B-BD86-6B5A408CBEB4}" type="slidenum">
              <a:rPr lang="en-ZA" altLang="en-US" smtClean="0"/>
              <a:pPr>
                <a:defRPr/>
              </a:pPr>
              <a:t>‹#›</a:t>
            </a:fld>
            <a:endParaRPr lang="en-ZA" altLang="en-US" dirty="0"/>
          </a:p>
        </p:txBody>
      </p:sp>
    </p:spTree>
    <p:extLst>
      <p:ext uri="{BB962C8B-B14F-4D97-AF65-F5344CB8AC3E}">
        <p14:creationId xmlns:p14="http://schemas.microsoft.com/office/powerpoint/2010/main" val="1479703678"/>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CB5C-A722-42FF-9F61-FBDAD4C2A553}"/>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413D211-0732-4BD5-8383-57350D4484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10EDFA-C180-4C55-9752-47A2BD84DE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472D9F49-C02E-473F-A34D-CBF0103D05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66E908-0FCB-4342-B6F8-93229E559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2C803F41-846B-4682-BBF3-6639B7EB6FB2}"/>
              </a:ext>
            </a:extLst>
          </p:cNvPr>
          <p:cNvSpPr>
            <a:spLocks noGrp="1"/>
          </p:cNvSpPr>
          <p:nvPr>
            <p:ph type="dt" sz="half" idx="10"/>
          </p:nvPr>
        </p:nvSpPr>
        <p:spPr/>
        <p:txBody>
          <a:bodyPr/>
          <a:lstStyle/>
          <a:p>
            <a:pPr>
              <a:defRPr/>
            </a:pPr>
            <a:endParaRPr lang="en-ZA" dirty="0"/>
          </a:p>
        </p:txBody>
      </p:sp>
      <p:sp>
        <p:nvSpPr>
          <p:cNvPr id="8" name="Footer Placeholder 7">
            <a:extLst>
              <a:ext uri="{FF2B5EF4-FFF2-40B4-BE49-F238E27FC236}">
                <a16:creationId xmlns:a16="http://schemas.microsoft.com/office/drawing/2014/main" id="{ED51BF3E-C8B7-4DF9-9E9E-BB0BDF443945}"/>
              </a:ext>
            </a:extLst>
          </p:cNvPr>
          <p:cNvSpPr>
            <a:spLocks noGrp="1"/>
          </p:cNvSpPr>
          <p:nvPr>
            <p:ph type="ftr" sz="quarter" idx="11"/>
          </p:nvPr>
        </p:nvSpPr>
        <p:spPr/>
        <p:txBody>
          <a:bodyPr/>
          <a:lstStyle/>
          <a:p>
            <a:pPr>
              <a:defRPr/>
            </a:pPr>
            <a:endParaRPr lang="en-GB" dirty="0"/>
          </a:p>
        </p:txBody>
      </p:sp>
      <p:sp>
        <p:nvSpPr>
          <p:cNvPr id="9" name="Slide Number Placeholder 8">
            <a:extLst>
              <a:ext uri="{FF2B5EF4-FFF2-40B4-BE49-F238E27FC236}">
                <a16:creationId xmlns:a16="http://schemas.microsoft.com/office/drawing/2014/main" id="{FE4D4B7B-4D6C-4A17-8367-5FC95BFA76E3}"/>
              </a:ext>
            </a:extLst>
          </p:cNvPr>
          <p:cNvSpPr>
            <a:spLocks noGrp="1"/>
          </p:cNvSpPr>
          <p:nvPr>
            <p:ph type="sldNum" sz="quarter" idx="12"/>
          </p:nvPr>
        </p:nvSpPr>
        <p:spPr/>
        <p:txBody>
          <a:bodyPr/>
          <a:lstStyle/>
          <a:p>
            <a:pPr>
              <a:defRPr/>
            </a:pPr>
            <a:fld id="{3C521733-9F34-4874-AA95-A1B838D85D94}" type="slidenum">
              <a:rPr lang="en-ZA" altLang="en-US" smtClean="0"/>
              <a:pPr>
                <a:defRPr/>
              </a:pPr>
              <a:t>‹#›</a:t>
            </a:fld>
            <a:endParaRPr lang="en-ZA" altLang="en-US" dirty="0"/>
          </a:p>
        </p:txBody>
      </p:sp>
    </p:spTree>
    <p:extLst>
      <p:ext uri="{BB962C8B-B14F-4D97-AF65-F5344CB8AC3E}">
        <p14:creationId xmlns:p14="http://schemas.microsoft.com/office/powerpoint/2010/main" val="3530584883"/>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4173-2F5C-44F4-A2A4-9CB1B6A5D1EB}"/>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21DDAB13-F314-4B21-8AA5-3F521FEA9947}"/>
              </a:ext>
            </a:extLst>
          </p:cNvPr>
          <p:cNvSpPr>
            <a:spLocks noGrp="1"/>
          </p:cNvSpPr>
          <p:nvPr>
            <p:ph type="dt" sz="half" idx="10"/>
          </p:nvPr>
        </p:nvSpPr>
        <p:spPr/>
        <p:txBody>
          <a:bodyPr/>
          <a:lstStyle/>
          <a:p>
            <a:pPr>
              <a:defRPr/>
            </a:pPr>
            <a:endParaRPr lang="en-ZA" dirty="0"/>
          </a:p>
        </p:txBody>
      </p:sp>
      <p:sp>
        <p:nvSpPr>
          <p:cNvPr id="4" name="Footer Placeholder 3">
            <a:extLst>
              <a:ext uri="{FF2B5EF4-FFF2-40B4-BE49-F238E27FC236}">
                <a16:creationId xmlns:a16="http://schemas.microsoft.com/office/drawing/2014/main" id="{CA8AB1AF-37C7-49A3-9C25-FEF39057FB35}"/>
              </a:ext>
            </a:extLst>
          </p:cNvPr>
          <p:cNvSpPr>
            <a:spLocks noGrp="1"/>
          </p:cNvSpPr>
          <p:nvPr>
            <p:ph type="ftr" sz="quarter" idx="11"/>
          </p:nvPr>
        </p:nvSpPr>
        <p:spPr/>
        <p:txBody>
          <a:bodyPr/>
          <a:lstStyle/>
          <a:p>
            <a:pPr>
              <a:defRPr/>
            </a:pPr>
            <a:endParaRPr lang="en-GB" dirty="0"/>
          </a:p>
        </p:txBody>
      </p:sp>
      <p:sp>
        <p:nvSpPr>
          <p:cNvPr id="5" name="Slide Number Placeholder 4">
            <a:extLst>
              <a:ext uri="{FF2B5EF4-FFF2-40B4-BE49-F238E27FC236}">
                <a16:creationId xmlns:a16="http://schemas.microsoft.com/office/drawing/2014/main" id="{D658B197-7E8B-4EA9-A7DF-F650A5CA0758}"/>
              </a:ext>
            </a:extLst>
          </p:cNvPr>
          <p:cNvSpPr>
            <a:spLocks noGrp="1"/>
          </p:cNvSpPr>
          <p:nvPr>
            <p:ph type="sldNum" sz="quarter" idx="12"/>
          </p:nvPr>
        </p:nvSpPr>
        <p:spPr/>
        <p:txBody>
          <a:bodyPr/>
          <a:lstStyle/>
          <a:p>
            <a:pPr>
              <a:defRPr/>
            </a:pPr>
            <a:fld id="{6AC06369-AF33-478E-B12E-F300A10206C8}" type="slidenum">
              <a:rPr lang="en-ZA" altLang="en-US" smtClean="0"/>
              <a:pPr>
                <a:defRPr/>
              </a:pPr>
              <a:t>‹#›</a:t>
            </a:fld>
            <a:endParaRPr lang="en-ZA" altLang="en-US" dirty="0"/>
          </a:p>
        </p:txBody>
      </p:sp>
    </p:spTree>
    <p:extLst>
      <p:ext uri="{BB962C8B-B14F-4D97-AF65-F5344CB8AC3E}">
        <p14:creationId xmlns:p14="http://schemas.microsoft.com/office/powerpoint/2010/main" val="143310446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43B65A-16FD-4929-B5F3-69FA03269370}"/>
              </a:ext>
            </a:extLst>
          </p:cNvPr>
          <p:cNvSpPr>
            <a:spLocks noGrp="1"/>
          </p:cNvSpPr>
          <p:nvPr>
            <p:ph type="dt" sz="half" idx="10"/>
          </p:nvPr>
        </p:nvSpPr>
        <p:spPr/>
        <p:txBody>
          <a:bodyPr/>
          <a:lstStyle/>
          <a:p>
            <a:pPr>
              <a:defRPr/>
            </a:pPr>
            <a:endParaRPr lang="en-ZA" dirty="0"/>
          </a:p>
        </p:txBody>
      </p:sp>
      <p:sp>
        <p:nvSpPr>
          <p:cNvPr id="3" name="Footer Placeholder 2">
            <a:extLst>
              <a:ext uri="{FF2B5EF4-FFF2-40B4-BE49-F238E27FC236}">
                <a16:creationId xmlns:a16="http://schemas.microsoft.com/office/drawing/2014/main" id="{6744FC21-7285-459B-BD98-C06D8C345472}"/>
              </a:ext>
            </a:extLst>
          </p:cNvPr>
          <p:cNvSpPr>
            <a:spLocks noGrp="1"/>
          </p:cNvSpPr>
          <p:nvPr>
            <p:ph type="ftr" sz="quarter" idx="11"/>
          </p:nvPr>
        </p:nvSpPr>
        <p:spPr/>
        <p:txBody>
          <a:bodyPr/>
          <a:lstStyle/>
          <a:p>
            <a:pPr>
              <a:defRPr/>
            </a:pPr>
            <a:endParaRPr lang="en-GB" dirty="0"/>
          </a:p>
        </p:txBody>
      </p:sp>
      <p:sp>
        <p:nvSpPr>
          <p:cNvPr id="4" name="Slide Number Placeholder 3">
            <a:extLst>
              <a:ext uri="{FF2B5EF4-FFF2-40B4-BE49-F238E27FC236}">
                <a16:creationId xmlns:a16="http://schemas.microsoft.com/office/drawing/2014/main" id="{DDDF3766-6CC3-4757-ABA5-B13746E625A1}"/>
              </a:ext>
            </a:extLst>
          </p:cNvPr>
          <p:cNvSpPr>
            <a:spLocks noGrp="1"/>
          </p:cNvSpPr>
          <p:nvPr>
            <p:ph type="sldNum" sz="quarter" idx="12"/>
          </p:nvPr>
        </p:nvSpPr>
        <p:spPr/>
        <p:txBody>
          <a:bodyPr/>
          <a:lstStyle/>
          <a:p>
            <a:pPr>
              <a:defRPr/>
            </a:pPr>
            <a:fld id="{A150ECAE-2675-4123-9172-576E62E693CF}" type="slidenum">
              <a:rPr lang="en-ZA" altLang="en-US" smtClean="0"/>
              <a:pPr>
                <a:defRPr/>
              </a:pPr>
              <a:t>‹#›</a:t>
            </a:fld>
            <a:endParaRPr lang="en-ZA" altLang="en-US" dirty="0"/>
          </a:p>
        </p:txBody>
      </p:sp>
    </p:spTree>
    <p:extLst>
      <p:ext uri="{BB962C8B-B14F-4D97-AF65-F5344CB8AC3E}">
        <p14:creationId xmlns:p14="http://schemas.microsoft.com/office/powerpoint/2010/main" val="138167275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51FC6-E9DC-4B56-A64F-18EC8369F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B9A55ED0-E841-4F0D-89B0-2CB45DF759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C350A9C2-ABB2-4DDC-B85F-B78D2215A3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61A656-474D-4737-8B40-C794621AC5A5}"/>
              </a:ext>
            </a:extLst>
          </p:cNvPr>
          <p:cNvSpPr>
            <a:spLocks noGrp="1"/>
          </p:cNvSpPr>
          <p:nvPr>
            <p:ph type="dt" sz="half" idx="10"/>
          </p:nvPr>
        </p:nvSpPr>
        <p:spPr/>
        <p:txBody>
          <a:bodyPr/>
          <a:lstStyle/>
          <a:p>
            <a:pPr>
              <a:defRPr/>
            </a:pPr>
            <a:endParaRPr lang="en-ZA" dirty="0"/>
          </a:p>
        </p:txBody>
      </p:sp>
      <p:sp>
        <p:nvSpPr>
          <p:cNvPr id="6" name="Footer Placeholder 5">
            <a:extLst>
              <a:ext uri="{FF2B5EF4-FFF2-40B4-BE49-F238E27FC236}">
                <a16:creationId xmlns:a16="http://schemas.microsoft.com/office/drawing/2014/main" id="{11B8A03D-FF3B-424E-AA76-E9A19D1D0F59}"/>
              </a:ext>
            </a:extLst>
          </p:cNvPr>
          <p:cNvSpPr>
            <a:spLocks noGrp="1"/>
          </p:cNvSpPr>
          <p:nvPr>
            <p:ph type="ftr" sz="quarter" idx="11"/>
          </p:nvPr>
        </p:nvSpPr>
        <p:spPr/>
        <p:txBody>
          <a:bodyPr/>
          <a:lstStyle/>
          <a:p>
            <a:pPr>
              <a:defRPr/>
            </a:pPr>
            <a:endParaRPr lang="en-GB" dirty="0"/>
          </a:p>
        </p:txBody>
      </p:sp>
      <p:sp>
        <p:nvSpPr>
          <p:cNvPr id="7" name="Slide Number Placeholder 6">
            <a:extLst>
              <a:ext uri="{FF2B5EF4-FFF2-40B4-BE49-F238E27FC236}">
                <a16:creationId xmlns:a16="http://schemas.microsoft.com/office/drawing/2014/main" id="{F65D0C50-1621-41B9-A38C-996F4967A07A}"/>
              </a:ext>
            </a:extLst>
          </p:cNvPr>
          <p:cNvSpPr>
            <a:spLocks noGrp="1"/>
          </p:cNvSpPr>
          <p:nvPr>
            <p:ph type="sldNum" sz="quarter" idx="12"/>
          </p:nvPr>
        </p:nvSpPr>
        <p:spPr/>
        <p:txBody>
          <a:bodyPr/>
          <a:lstStyle/>
          <a:p>
            <a:pPr>
              <a:defRPr/>
            </a:pPr>
            <a:fld id="{53044456-BF27-47D2-91C8-2F09A8D4BA5E}" type="slidenum">
              <a:rPr lang="en-ZA" altLang="en-US" smtClean="0"/>
              <a:pPr>
                <a:defRPr/>
              </a:pPr>
              <a:t>‹#›</a:t>
            </a:fld>
            <a:endParaRPr lang="en-ZA" altLang="en-US" dirty="0"/>
          </a:p>
        </p:txBody>
      </p:sp>
    </p:spTree>
    <p:extLst>
      <p:ext uri="{BB962C8B-B14F-4D97-AF65-F5344CB8AC3E}">
        <p14:creationId xmlns:p14="http://schemas.microsoft.com/office/powerpoint/2010/main" val="58236190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A16AF-2571-4D93-8F54-1B8FBC8293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C3B8BFE5-384A-4D69-9A5D-3B2189BDAC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5A43FE7B-7B2F-4390-A960-4460C40695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918E6-3719-4A5F-B3CE-E62351FD9E98}"/>
              </a:ext>
            </a:extLst>
          </p:cNvPr>
          <p:cNvSpPr>
            <a:spLocks noGrp="1"/>
          </p:cNvSpPr>
          <p:nvPr>
            <p:ph type="dt" sz="half" idx="10"/>
          </p:nvPr>
        </p:nvSpPr>
        <p:spPr/>
        <p:txBody>
          <a:bodyPr/>
          <a:lstStyle/>
          <a:p>
            <a:pPr>
              <a:defRPr/>
            </a:pPr>
            <a:endParaRPr lang="en-ZA" dirty="0"/>
          </a:p>
        </p:txBody>
      </p:sp>
      <p:sp>
        <p:nvSpPr>
          <p:cNvPr id="6" name="Footer Placeholder 5">
            <a:extLst>
              <a:ext uri="{FF2B5EF4-FFF2-40B4-BE49-F238E27FC236}">
                <a16:creationId xmlns:a16="http://schemas.microsoft.com/office/drawing/2014/main" id="{F3900FD4-B0CB-420D-914B-69FCD0D974CD}"/>
              </a:ext>
            </a:extLst>
          </p:cNvPr>
          <p:cNvSpPr>
            <a:spLocks noGrp="1"/>
          </p:cNvSpPr>
          <p:nvPr>
            <p:ph type="ftr" sz="quarter" idx="11"/>
          </p:nvPr>
        </p:nvSpPr>
        <p:spPr/>
        <p:txBody>
          <a:bodyPr/>
          <a:lstStyle/>
          <a:p>
            <a:pPr>
              <a:defRPr/>
            </a:pPr>
            <a:endParaRPr lang="en-GB" dirty="0"/>
          </a:p>
        </p:txBody>
      </p:sp>
      <p:sp>
        <p:nvSpPr>
          <p:cNvPr id="7" name="Slide Number Placeholder 6">
            <a:extLst>
              <a:ext uri="{FF2B5EF4-FFF2-40B4-BE49-F238E27FC236}">
                <a16:creationId xmlns:a16="http://schemas.microsoft.com/office/drawing/2014/main" id="{C0504B2A-6476-4FAD-9E1A-1CC1BC31DA3F}"/>
              </a:ext>
            </a:extLst>
          </p:cNvPr>
          <p:cNvSpPr>
            <a:spLocks noGrp="1"/>
          </p:cNvSpPr>
          <p:nvPr>
            <p:ph type="sldNum" sz="quarter" idx="12"/>
          </p:nvPr>
        </p:nvSpPr>
        <p:spPr/>
        <p:txBody>
          <a:bodyPr/>
          <a:lstStyle/>
          <a:p>
            <a:pPr>
              <a:defRPr/>
            </a:pPr>
            <a:fld id="{A8EEC9AF-E9CF-40BE-8351-4B9ED113E0E1}" type="slidenum">
              <a:rPr lang="en-ZA" altLang="en-US" smtClean="0"/>
              <a:pPr>
                <a:defRPr/>
              </a:pPr>
              <a:t>‹#›</a:t>
            </a:fld>
            <a:endParaRPr lang="en-ZA" altLang="en-US" dirty="0"/>
          </a:p>
        </p:txBody>
      </p:sp>
    </p:spTree>
    <p:extLst>
      <p:ext uri="{BB962C8B-B14F-4D97-AF65-F5344CB8AC3E}">
        <p14:creationId xmlns:p14="http://schemas.microsoft.com/office/powerpoint/2010/main" val="328503240"/>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9635E-D962-4EEB-9875-3C903A6CF77A}"/>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691EBAB-DB97-49C7-BA66-9A51EFBD15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D0323F0-6B23-499F-BD14-FD64F3A6A85B}"/>
              </a:ext>
            </a:extLst>
          </p:cNvPr>
          <p:cNvSpPr>
            <a:spLocks noGrp="1"/>
          </p:cNvSpPr>
          <p:nvPr>
            <p:ph type="dt" sz="half" idx="10"/>
          </p:nvPr>
        </p:nvSpPr>
        <p:spPr/>
        <p:txBody>
          <a:bodyPr/>
          <a:lstStyle/>
          <a:p>
            <a:pPr>
              <a:defRPr/>
            </a:pPr>
            <a:endParaRPr lang="en-ZA" dirty="0"/>
          </a:p>
        </p:txBody>
      </p:sp>
      <p:sp>
        <p:nvSpPr>
          <p:cNvPr id="5" name="Footer Placeholder 4">
            <a:extLst>
              <a:ext uri="{FF2B5EF4-FFF2-40B4-BE49-F238E27FC236}">
                <a16:creationId xmlns:a16="http://schemas.microsoft.com/office/drawing/2014/main" id="{762451F6-100E-4A06-A9F0-6D72D68B714C}"/>
              </a:ext>
            </a:extLst>
          </p:cNvPr>
          <p:cNvSpPr>
            <a:spLocks noGrp="1"/>
          </p:cNvSpPr>
          <p:nvPr>
            <p:ph type="ftr" sz="quarter" idx="11"/>
          </p:nvPr>
        </p:nvSpPr>
        <p:spPr/>
        <p:txBody>
          <a:bodyPr/>
          <a:lstStyle/>
          <a:p>
            <a:pPr>
              <a:defRPr/>
            </a:pPr>
            <a:endParaRPr lang="en-GB" dirty="0"/>
          </a:p>
        </p:txBody>
      </p:sp>
      <p:sp>
        <p:nvSpPr>
          <p:cNvPr id="6" name="Slide Number Placeholder 5">
            <a:extLst>
              <a:ext uri="{FF2B5EF4-FFF2-40B4-BE49-F238E27FC236}">
                <a16:creationId xmlns:a16="http://schemas.microsoft.com/office/drawing/2014/main" id="{F6663209-E605-44FD-95FA-4E989A150177}"/>
              </a:ext>
            </a:extLst>
          </p:cNvPr>
          <p:cNvSpPr>
            <a:spLocks noGrp="1"/>
          </p:cNvSpPr>
          <p:nvPr>
            <p:ph type="sldNum" sz="quarter" idx="12"/>
          </p:nvPr>
        </p:nvSpPr>
        <p:spPr/>
        <p:txBody>
          <a:bodyPr/>
          <a:lstStyle/>
          <a:p>
            <a:pPr>
              <a:defRPr/>
            </a:pPr>
            <a:fld id="{FAECF0D8-4B7E-4B9D-808E-37C9A167C141}" type="slidenum">
              <a:rPr lang="en-ZA" altLang="en-US" smtClean="0"/>
              <a:pPr>
                <a:defRPr/>
              </a:pPr>
              <a:t>‹#›</a:t>
            </a:fld>
            <a:endParaRPr lang="en-ZA" altLang="en-US" dirty="0"/>
          </a:p>
        </p:txBody>
      </p:sp>
    </p:spTree>
    <p:extLst>
      <p:ext uri="{BB962C8B-B14F-4D97-AF65-F5344CB8AC3E}">
        <p14:creationId xmlns:p14="http://schemas.microsoft.com/office/powerpoint/2010/main" val="3013612692"/>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1339DD-7F6B-40A8-9BF0-9300FBA5C8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71FDA93-F7D9-4258-B3D4-D1BAE9442A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EF5A88C-4E97-478C-BE4D-82A137D8EAFD}"/>
              </a:ext>
            </a:extLst>
          </p:cNvPr>
          <p:cNvSpPr>
            <a:spLocks noGrp="1"/>
          </p:cNvSpPr>
          <p:nvPr>
            <p:ph type="dt" sz="half" idx="10"/>
          </p:nvPr>
        </p:nvSpPr>
        <p:spPr/>
        <p:txBody>
          <a:bodyPr/>
          <a:lstStyle/>
          <a:p>
            <a:pPr>
              <a:defRPr/>
            </a:pPr>
            <a:endParaRPr lang="en-ZA" dirty="0"/>
          </a:p>
        </p:txBody>
      </p:sp>
      <p:sp>
        <p:nvSpPr>
          <p:cNvPr id="5" name="Footer Placeholder 4">
            <a:extLst>
              <a:ext uri="{FF2B5EF4-FFF2-40B4-BE49-F238E27FC236}">
                <a16:creationId xmlns:a16="http://schemas.microsoft.com/office/drawing/2014/main" id="{4CB51252-0249-47E3-AF41-FC23F157F891}"/>
              </a:ext>
            </a:extLst>
          </p:cNvPr>
          <p:cNvSpPr>
            <a:spLocks noGrp="1"/>
          </p:cNvSpPr>
          <p:nvPr>
            <p:ph type="ftr" sz="quarter" idx="11"/>
          </p:nvPr>
        </p:nvSpPr>
        <p:spPr/>
        <p:txBody>
          <a:bodyPr/>
          <a:lstStyle/>
          <a:p>
            <a:pPr>
              <a:defRPr/>
            </a:pPr>
            <a:endParaRPr lang="en-GB" dirty="0"/>
          </a:p>
        </p:txBody>
      </p:sp>
      <p:sp>
        <p:nvSpPr>
          <p:cNvPr id="6" name="Slide Number Placeholder 5">
            <a:extLst>
              <a:ext uri="{FF2B5EF4-FFF2-40B4-BE49-F238E27FC236}">
                <a16:creationId xmlns:a16="http://schemas.microsoft.com/office/drawing/2014/main" id="{FA7B69DE-4AE7-486D-ACE0-9DA016434296}"/>
              </a:ext>
            </a:extLst>
          </p:cNvPr>
          <p:cNvSpPr>
            <a:spLocks noGrp="1"/>
          </p:cNvSpPr>
          <p:nvPr>
            <p:ph type="sldNum" sz="quarter" idx="12"/>
          </p:nvPr>
        </p:nvSpPr>
        <p:spPr/>
        <p:txBody>
          <a:bodyPr/>
          <a:lstStyle/>
          <a:p>
            <a:pPr>
              <a:defRPr/>
            </a:pPr>
            <a:fld id="{DE8604E8-6B19-4CE4-8E35-2B2F237A8DA6}" type="slidenum">
              <a:rPr lang="en-ZA" altLang="en-US" smtClean="0"/>
              <a:pPr>
                <a:defRPr/>
              </a:pPr>
              <a:t>‹#›</a:t>
            </a:fld>
            <a:endParaRPr lang="en-ZA" altLang="en-US" dirty="0"/>
          </a:p>
        </p:txBody>
      </p:sp>
    </p:spTree>
    <p:extLst>
      <p:ext uri="{BB962C8B-B14F-4D97-AF65-F5344CB8AC3E}">
        <p14:creationId xmlns:p14="http://schemas.microsoft.com/office/powerpoint/2010/main" val="111957942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pic>
        <p:nvPicPr>
          <p:cNvPr id="2" name="Picture 142">
            <a:extLst>
              <a:ext uri="{FF2B5EF4-FFF2-40B4-BE49-F238E27FC236}">
                <a16:creationId xmlns:a16="http://schemas.microsoft.com/office/drawing/2014/main" id="{7E807125-EF50-485A-9D90-99E751209A5F}"/>
              </a:ext>
            </a:extLst>
          </p:cNvPr>
          <p:cNvPicPr>
            <a:picLocks noChangeArrowheads="1"/>
          </p:cNvPicPr>
          <p:nvPr userDrawn="1">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gray">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3" name="Picture 140">
            <a:extLst>
              <a:ext uri="{FF2B5EF4-FFF2-40B4-BE49-F238E27FC236}">
                <a16:creationId xmlns:a16="http://schemas.microsoft.com/office/drawing/2014/main" id="{8E4E8587-4E9E-4420-96C7-04DFC2D4490B}"/>
              </a:ext>
            </a:extLst>
          </p:cNvPr>
          <p:cNvPicPr>
            <a:picLocks noChangeArrowheads="1"/>
          </p:cNvPicPr>
          <p:nvPr userDrawn="1">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gray">
          <a:xfrm>
            <a:off x="10337801" y="341313"/>
            <a:ext cx="1564217"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 name="Date Placeholder 2">
            <a:extLst>
              <a:ext uri="{FF2B5EF4-FFF2-40B4-BE49-F238E27FC236}">
                <a16:creationId xmlns:a16="http://schemas.microsoft.com/office/drawing/2014/main" id="{B37F338F-2921-47E7-B7E9-71583636B396}"/>
              </a:ext>
            </a:extLst>
          </p:cNvPr>
          <p:cNvSpPr>
            <a:spLocks noGrp="1"/>
          </p:cNvSpPr>
          <p:nvPr>
            <p:ph type="dt" sz="half" idx="10"/>
          </p:nvPr>
        </p:nvSpPr>
        <p:spPr>
          <a:xfrm>
            <a:off x="0" y="0"/>
            <a:ext cx="0" cy="0"/>
          </a:xfrm>
        </p:spPr>
        <p:txBody>
          <a:bodyPr/>
          <a:lstStyle>
            <a:lvl1pPr>
              <a:defRPr>
                <a:solidFill>
                  <a:prstClr val="black">
                    <a:tint val="75000"/>
                  </a:prstClr>
                </a:solidFill>
              </a:defRPr>
            </a:lvl1pPr>
          </a:lstStyle>
          <a:p>
            <a:pPr>
              <a:defRPr/>
            </a:pPr>
            <a:fld id="{B8D8189A-9307-4974-AB63-25746BE0104F}" type="datetime1">
              <a:rPr lang="en-US"/>
              <a:pPr>
                <a:defRPr/>
              </a:pPr>
              <a:t>9/22/2022</a:t>
            </a:fld>
            <a:endParaRPr lang="en-US" dirty="0"/>
          </a:p>
        </p:txBody>
      </p:sp>
      <p:sp>
        <p:nvSpPr>
          <p:cNvPr id="5" name="Footer Placeholder 3">
            <a:extLst>
              <a:ext uri="{FF2B5EF4-FFF2-40B4-BE49-F238E27FC236}">
                <a16:creationId xmlns:a16="http://schemas.microsoft.com/office/drawing/2014/main" id="{83ECE033-FED7-4045-BB81-A4490EC51748}"/>
              </a:ext>
            </a:extLst>
          </p:cNvPr>
          <p:cNvSpPr>
            <a:spLocks noGrp="1"/>
          </p:cNvSpPr>
          <p:nvPr>
            <p:ph type="ftr" sz="quarter" idx="11"/>
          </p:nvPr>
        </p:nvSpPr>
        <p:spPr>
          <a:xfrm>
            <a:off x="0" y="0"/>
            <a:ext cx="0" cy="0"/>
          </a:xfrm>
        </p:spPr>
        <p:txBody>
          <a:bodyPr/>
          <a:lstStyle>
            <a:lvl1pPr>
              <a:defRPr>
                <a:solidFill>
                  <a:prstClr val="black">
                    <a:tint val="75000"/>
                  </a:prstClr>
                </a:solidFill>
              </a:defRPr>
            </a:lvl1pPr>
          </a:lstStyle>
          <a:p>
            <a:pPr>
              <a:defRPr/>
            </a:pPr>
            <a:r>
              <a:rPr lang="en-US"/>
              <a:t>Your name company, you slogan goes here...</a:t>
            </a:r>
          </a:p>
        </p:txBody>
      </p:sp>
      <p:sp>
        <p:nvSpPr>
          <p:cNvPr id="6" name="Slide Number Placeholder 4">
            <a:extLst>
              <a:ext uri="{FF2B5EF4-FFF2-40B4-BE49-F238E27FC236}">
                <a16:creationId xmlns:a16="http://schemas.microsoft.com/office/drawing/2014/main" id="{E6F98D34-3B77-4EDA-BC39-AE13B5850221}"/>
              </a:ext>
            </a:extLst>
          </p:cNvPr>
          <p:cNvSpPr>
            <a:spLocks noGrp="1"/>
          </p:cNvSpPr>
          <p:nvPr>
            <p:ph type="sldNum" sz="quarter" idx="12"/>
          </p:nvPr>
        </p:nvSpPr>
        <p:spPr/>
        <p:txBody>
          <a:bodyPr/>
          <a:lstStyle>
            <a:lvl1pPr>
              <a:defRPr>
                <a:solidFill>
                  <a:srgbClr val="898989"/>
                </a:solidFill>
              </a:defRPr>
            </a:lvl1pPr>
          </a:lstStyle>
          <a:p>
            <a:pPr>
              <a:defRPr/>
            </a:pPr>
            <a:fld id="{5D67D6EF-F793-40E9-9035-A69A18941BC1}" type="slidenum">
              <a:rPr lang="en-US" altLang="en-US"/>
              <a:pPr>
                <a:defRPr/>
              </a:pPr>
              <a:t>‹#›</a:t>
            </a:fld>
            <a:endParaRPr lang="en-US" altLang="en-US"/>
          </a:p>
        </p:txBody>
      </p:sp>
    </p:spTree>
    <p:extLst>
      <p:ext uri="{BB962C8B-B14F-4D97-AF65-F5344CB8AC3E}">
        <p14:creationId xmlns:p14="http://schemas.microsoft.com/office/powerpoint/2010/main" val="12863104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43" descr="logo small">
            <a:extLst>
              <a:ext uri="{FF2B5EF4-FFF2-40B4-BE49-F238E27FC236}">
                <a16:creationId xmlns:a16="http://schemas.microsoft.com/office/drawing/2014/main" id="{A72BD92E-8AC4-414B-8E54-B6736F2BBE1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descr="topsolid">
            <a:extLst>
              <a:ext uri="{FF2B5EF4-FFF2-40B4-BE49-F238E27FC236}">
                <a16:creationId xmlns:a16="http://schemas.microsoft.com/office/drawing/2014/main" id="{FF1461F4-5627-4A27-8CEA-222DF86EF25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2"/>
          <p:cNvSpPr>
            <a:spLocks noGrp="1" noChangeArrowheads="1"/>
          </p:cNvSpPr>
          <p:nvPr>
            <p:ph type="ctrTitle"/>
          </p:nvPr>
        </p:nvSpPr>
        <p:spPr>
          <a:xfrm>
            <a:off x="914400" y="2130426"/>
            <a:ext cx="10363200" cy="1470025"/>
          </a:xfrm>
        </p:spPr>
        <p:txBody>
          <a:bodyPr/>
          <a:lstStyle>
            <a:lvl1pPr>
              <a:defRPr smtClean="0"/>
            </a:lvl1pPr>
          </a:lstStyle>
          <a:p>
            <a:pPr lvl="0"/>
            <a:r>
              <a:rPr lang="en-US" noProof="0"/>
              <a:t>Click to edit Master title style</a:t>
            </a:r>
            <a:endParaRPr lang="en-GB" noProof="0"/>
          </a:p>
        </p:txBody>
      </p:sp>
      <p:sp>
        <p:nvSpPr>
          <p:cNvPr id="43013" name="Rectangle 3"/>
          <p:cNvSpPr>
            <a:spLocks noGrp="1" noChangeArrowheads="1"/>
          </p:cNvSpPr>
          <p:nvPr>
            <p:ph type="subTitle" idx="1"/>
          </p:nvPr>
        </p:nvSpPr>
        <p:spPr>
          <a:xfrm>
            <a:off x="1828800" y="3886200"/>
            <a:ext cx="8534400" cy="1752600"/>
          </a:xfrm>
        </p:spPr>
        <p:txBody>
          <a:bodyPr/>
          <a:lstStyle>
            <a:lvl1pPr marL="0" indent="0" algn="ctr">
              <a:buFontTx/>
              <a:buNone/>
              <a:defRPr smtClean="0"/>
            </a:lvl1pPr>
          </a:lstStyle>
          <a:p>
            <a:pPr lvl="0"/>
            <a:r>
              <a:rPr lang="en-US" noProof="0"/>
              <a:t>Click to edit Master subtitle style</a:t>
            </a:r>
            <a:endParaRPr lang="en-GB" noProof="0"/>
          </a:p>
        </p:txBody>
      </p:sp>
      <p:sp>
        <p:nvSpPr>
          <p:cNvPr id="6" name="Rectangle 37">
            <a:extLst>
              <a:ext uri="{FF2B5EF4-FFF2-40B4-BE49-F238E27FC236}">
                <a16:creationId xmlns:a16="http://schemas.microsoft.com/office/drawing/2014/main" id="{4583EC51-9503-4CFD-9707-B058FF7A747C}"/>
              </a:ext>
            </a:extLst>
          </p:cNvPr>
          <p:cNvSpPr>
            <a:spLocks noGrp="1" noChangeArrowheads="1"/>
          </p:cNvSpPr>
          <p:nvPr>
            <p:ph type="dt" sz="half" idx="10"/>
          </p:nvPr>
        </p:nvSpPr>
        <p:spPr>
          <a:xfrm>
            <a:off x="609600" y="6245225"/>
            <a:ext cx="2844800" cy="476250"/>
          </a:xfrm>
        </p:spPr>
        <p:txBody>
          <a:bodyPr/>
          <a:lstStyle>
            <a:lvl1pPr>
              <a:defRPr sz="1000">
                <a:solidFill>
                  <a:srgbClr val="83725B"/>
                </a:solidFill>
              </a:defRPr>
            </a:lvl1pPr>
          </a:lstStyle>
          <a:p>
            <a:pPr>
              <a:defRPr/>
            </a:pPr>
            <a:fld id="{FDB6FAA3-3799-4D0B-AF54-EBAEBE56B1DC}" type="datetime1">
              <a:rPr lang="en-ZA"/>
              <a:pPr>
                <a:defRPr/>
              </a:pPr>
              <a:t>2022/09/22</a:t>
            </a:fld>
            <a:endParaRPr lang="en-ZA" dirty="0"/>
          </a:p>
        </p:txBody>
      </p:sp>
      <p:sp>
        <p:nvSpPr>
          <p:cNvPr id="7" name="Rectangle 38">
            <a:extLst>
              <a:ext uri="{FF2B5EF4-FFF2-40B4-BE49-F238E27FC236}">
                <a16:creationId xmlns:a16="http://schemas.microsoft.com/office/drawing/2014/main" id="{E867EEB4-F7B0-47A7-B852-88C21CDE2DAD}"/>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latin typeface="Arial" charset="0"/>
                <a:cs typeface="Arial" charset="0"/>
              </a:defRPr>
            </a:lvl1pPr>
          </a:lstStyle>
          <a:p>
            <a:pPr>
              <a:defRPr/>
            </a:pPr>
            <a:endParaRPr lang="en-GB"/>
          </a:p>
        </p:txBody>
      </p:sp>
      <p:sp>
        <p:nvSpPr>
          <p:cNvPr id="8" name="Rectangle 39">
            <a:extLst>
              <a:ext uri="{FF2B5EF4-FFF2-40B4-BE49-F238E27FC236}">
                <a16:creationId xmlns:a16="http://schemas.microsoft.com/office/drawing/2014/main" id="{61E3EDAE-C7AB-431A-8151-CCB53864B5C7}"/>
              </a:ext>
            </a:extLst>
          </p:cNvPr>
          <p:cNvSpPr>
            <a:spLocks noGrp="1" noChangeArrowheads="1"/>
          </p:cNvSpPr>
          <p:nvPr>
            <p:ph type="sldNum" sz="quarter" idx="12"/>
          </p:nvPr>
        </p:nvSpPr>
        <p:spPr>
          <a:xfrm>
            <a:off x="8737600" y="6245225"/>
            <a:ext cx="2844800" cy="476250"/>
          </a:xfrm>
        </p:spPr>
        <p:txBody>
          <a:bodyPr/>
          <a:lstStyle>
            <a:lvl1pPr algn="r">
              <a:defRPr/>
            </a:lvl1pPr>
          </a:lstStyle>
          <a:p>
            <a:fld id="{C553DE93-C9A7-4BD2-B619-DD51A2F33D27}" type="slidenum">
              <a:rPr lang="en-ZA" altLang="en-US"/>
              <a:pPr/>
              <a:t>‹#›</a:t>
            </a:fld>
            <a:endParaRPr lang="en-ZA" altLang="en-US"/>
          </a:p>
        </p:txBody>
      </p:sp>
    </p:spTree>
    <p:extLst>
      <p:ext uri="{BB962C8B-B14F-4D97-AF65-F5344CB8AC3E}">
        <p14:creationId xmlns:p14="http://schemas.microsoft.com/office/powerpoint/2010/main" val="2760632241"/>
      </p:ext>
    </p:extLst>
  </p:cSld>
  <p:clrMapOvr>
    <a:masterClrMapping/>
  </p:clrMapOvr>
  <p:transition spd="slow">
    <p:fade/>
  </p:transition>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E8F30E9F-96EB-4BB9-BB54-2EC6AF3B54A8}"/>
              </a:ext>
            </a:extLst>
          </p:cNvPr>
          <p:cNvGrpSpPr>
            <a:grpSpLocks/>
          </p:cNvGrpSpPr>
          <p:nvPr userDrawn="1"/>
        </p:nvGrpSpPr>
        <p:grpSpPr bwMode="auto">
          <a:xfrm>
            <a:off x="-6350" y="0"/>
            <a:ext cx="12198351" cy="6858000"/>
            <a:chOff x="-3" y="0"/>
            <a:chExt cx="5763" cy="4320"/>
          </a:xfrm>
        </p:grpSpPr>
        <p:pic>
          <p:nvPicPr>
            <p:cNvPr id="5" name="Picture 148" descr="logo small">
              <a:extLst>
                <a:ext uri="{FF2B5EF4-FFF2-40B4-BE49-F238E27FC236}">
                  <a16:creationId xmlns:a16="http://schemas.microsoft.com/office/drawing/2014/main" id="{96422F46-30A5-4C4A-8807-C4BE575411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4100CEB5-D6A7-4477-9E73-9F7E840093B6}"/>
                </a:ext>
              </a:extLst>
            </p:cNvPr>
            <p:cNvSpPr>
              <a:spLocks noChangeArrowheads="1"/>
            </p:cNvSpPr>
            <p:nvPr userDrawn="1"/>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pic>
          <p:nvPicPr>
            <p:cNvPr id="7" name="Picture 23" descr="dd">
              <a:extLst>
                <a:ext uri="{FF2B5EF4-FFF2-40B4-BE49-F238E27FC236}">
                  <a16:creationId xmlns:a16="http://schemas.microsoft.com/office/drawing/2014/main" id="{D78A66DA-8A0F-41E1-AD4D-32782C6048C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D83BFF1E-46C5-4CBF-9B79-5D65CD3A44D9}"/>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9" name="Oval 102" descr="coolers">
              <a:extLst>
                <a:ext uri="{FF2B5EF4-FFF2-40B4-BE49-F238E27FC236}">
                  <a16:creationId xmlns:a16="http://schemas.microsoft.com/office/drawing/2014/main" id="{27823794-ACC0-404C-AFD2-C9D2CBE3E039}"/>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0" name="Oval 103">
              <a:extLst>
                <a:ext uri="{FF2B5EF4-FFF2-40B4-BE49-F238E27FC236}">
                  <a16:creationId xmlns:a16="http://schemas.microsoft.com/office/drawing/2014/main" id="{CC4C1557-5340-4D7A-8290-7E00B017BFFD}"/>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1" name="Oval 104">
              <a:extLst>
                <a:ext uri="{FF2B5EF4-FFF2-40B4-BE49-F238E27FC236}">
                  <a16:creationId xmlns:a16="http://schemas.microsoft.com/office/drawing/2014/main" id="{E2B98FC1-577E-49A0-9092-DDC1D856A6EB}"/>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2" name="Oval 105">
              <a:extLst>
                <a:ext uri="{FF2B5EF4-FFF2-40B4-BE49-F238E27FC236}">
                  <a16:creationId xmlns:a16="http://schemas.microsoft.com/office/drawing/2014/main" id="{91682CE9-D8B1-4F85-8FE8-92BE5A4270B5}"/>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3" name="Oval 106">
              <a:extLst>
                <a:ext uri="{FF2B5EF4-FFF2-40B4-BE49-F238E27FC236}">
                  <a16:creationId xmlns:a16="http://schemas.microsoft.com/office/drawing/2014/main" id="{80FE74D1-2FFF-466E-B1C8-55D1FFDC2BC7}"/>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4" name="Oval 107">
              <a:extLst>
                <a:ext uri="{FF2B5EF4-FFF2-40B4-BE49-F238E27FC236}">
                  <a16:creationId xmlns:a16="http://schemas.microsoft.com/office/drawing/2014/main" id="{111B37BB-E7F6-4258-8A31-42E8CFC9FC66}"/>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5" name="Oval 108">
              <a:extLst>
                <a:ext uri="{FF2B5EF4-FFF2-40B4-BE49-F238E27FC236}">
                  <a16:creationId xmlns:a16="http://schemas.microsoft.com/office/drawing/2014/main" id="{AC93FA98-CE1C-44ED-A51D-FC98EF945745}"/>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6" name="Oval 109">
              <a:extLst>
                <a:ext uri="{FF2B5EF4-FFF2-40B4-BE49-F238E27FC236}">
                  <a16:creationId xmlns:a16="http://schemas.microsoft.com/office/drawing/2014/main" id="{6EA2198A-6796-4217-87B7-A47AEC8B6D3B}"/>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7" name="Oval 110">
              <a:extLst>
                <a:ext uri="{FF2B5EF4-FFF2-40B4-BE49-F238E27FC236}">
                  <a16:creationId xmlns:a16="http://schemas.microsoft.com/office/drawing/2014/main" id="{4FD05C6E-EAAF-4DA2-A803-AE39E68D69C5}"/>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8" name="Oval 111">
              <a:extLst>
                <a:ext uri="{FF2B5EF4-FFF2-40B4-BE49-F238E27FC236}">
                  <a16:creationId xmlns:a16="http://schemas.microsoft.com/office/drawing/2014/main" id="{CD80152B-2088-4B02-863E-7124DDDD738E}"/>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9" name="Oval 112">
              <a:extLst>
                <a:ext uri="{FF2B5EF4-FFF2-40B4-BE49-F238E27FC236}">
                  <a16:creationId xmlns:a16="http://schemas.microsoft.com/office/drawing/2014/main" id="{88508AB2-992F-4A9E-AA64-AD2CD9051003}"/>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0" name="Oval 113">
              <a:extLst>
                <a:ext uri="{FF2B5EF4-FFF2-40B4-BE49-F238E27FC236}">
                  <a16:creationId xmlns:a16="http://schemas.microsoft.com/office/drawing/2014/main" id="{0947D7CF-7F2D-43C1-B55E-458BB75D1C8F}"/>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1" name="Oval 114">
              <a:extLst>
                <a:ext uri="{FF2B5EF4-FFF2-40B4-BE49-F238E27FC236}">
                  <a16:creationId xmlns:a16="http://schemas.microsoft.com/office/drawing/2014/main" id="{8B471353-B2F4-458B-A3D7-16F979141231}"/>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2" name="Oval 115">
              <a:extLst>
                <a:ext uri="{FF2B5EF4-FFF2-40B4-BE49-F238E27FC236}">
                  <a16:creationId xmlns:a16="http://schemas.microsoft.com/office/drawing/2014/main" id="{C5358716-07B4-491D-94D3-C1883D6F1DA2}"/>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3" name="Oval 116">
              <a:extLst>
                <a:ext uri="{FF2B5EF4-FFF2-40B4-BE49-F238E27FC236}">
                  <a16:creationId xmlns:a16="http://schemas.microsoft.com/office/drawing/2014/main" id="{93C8F115-D780-41D6-ADC8-D1CE8447F3FA}"/>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4" name="Oval 117">
              <a:extLst>
                <a:ext uri="{FF2B5EF4-FFF2-40B4-BE49-F238E27FC236}">
                  <a16:creationId xmlns:a16="http://schemas.microsoft.com/office/drawing/2014/main" id="{6E931A0F-E592-40D4-9ADF-F8CC7989A75F}"/>
                </a:ext>
              </a:extLst>
            </p:cNvPr>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5" name="Oval 118" descr="face">
              <a:extLst>
                <a:ext uri="{FF2B5EF4-FFF2-40B4-BE49-F238E27FC236}">
                  <a16:creationId xmlns:a16="http://schemas.microsoft.com/office/drawing/2014/main" id="{F77D5829-DCF2-4B80-97BA-2837FF91CAF7}"/>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6" name="Oval 119">
              <a:extLst>
                <a:ext uri="{FF2B5EF4-FFF2-40B4-BE49-F238E27FC236}">
                  <a16:creationId xmlns:a16="http://schemas.microsoft.com/office/drawing/2014/main" id="{D4EDFA67-CAD6-402B-BAD4-2FA9AAEAB703}"/>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7" name="Oval 120">
              <a:extLst>
                <a:ext uri="{FF2B5EF4-FFF2-40B4-BE49-F238E27FC236}">
                  <a16:creationId xmlns:a16="http://schemas.microsoft.com/office/drawing/2014/main" id="{1E367D35-9BDB-4622-AA42-D4FDB617B740}"/>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8" name="Oval 121">
              <a:extLst>
                <a:ext uri="{FF2B5EF4-FFF2-40B4-BE49-F238E27FC236}">
                  <a16:creationId xmlns:a16="http://schemas.microsoft.com/office/drawing/2014/main" id="{844FD584-775D-49C3-B557-EDEE4777B36C}"/>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9" name="Oval 122">
              <a:extLst>
                <a:ext uri="{FF2B5EF4-FFF2-40B4-BE49-F238E27FC236}">
                  <a16:creationId xmlns:a16="http://schemas.microsoft.com/office/drawing/2014/main" id="{4F247CE2-5C49-476D-B0C0-96145A8644C6}"/>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0" name="Oval 123">
              <a:extLst>
                <a:ext uri="{FF2B5EF4-FFF2-40B4-BE49-F238E27FC236}">
                  <a16:creationId xmlns:a16="http://schemas.microsoft.com/office/drawing/2014/main" id="{949DC908-966E-4CAD-9B71-E167C1DD9F4C}"/>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1" name="Oval 124">
              <a:extLst>
                <a:ext uri="{FF2B5EF4-FFF2-40B4-BE49-F238E27FC236}">
                  <a16:creationId xmlns:a16="http://schemas.microsoft.com/office/drawing/2014/main" id="{E76B8F96-EEAC-4701-A69A-0A1D986A686F}"/>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2" name="Oval 125">
              <a:extLst>
                <a:ext uri="{FF2B5EF4-FFF2-40B4-BE49-F238E27FC236}">
                  <a16:creationId xmlns:a16="http://schemas.microsoft.com/office/drawing/2014/main" id="{278167E0-79B5-409E-9F09-ADE1BBB389FE}"/>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3" name="Oval 126">
              <a:extLst>
                <a:ext uri="{FF2B5EF4-FFF2-40B4-BE49-F238E27FC236}">
                  <a16:creationId xmlns:a16="http://schemas.microsoft.com/office/drawing/2014/main" id="{A8C7E033-6513-430D-B340-552A54489F40}"/>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4" name="Oval 127">
              <a:extLst>
                <a:ext uri="{FF2B5EF4-FFF2-40B4-BE49-F238E27FC236}">
                  <a16:creationId xmlns:a16="http://schemas.microsoft.com/office/drawing/2014/main" id="{0A5046A2-E72C-4328-8EA7-0E867EB1EC3E}"/>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5" name="Oval 128" descr="new smal workers">
              <a:extLst>
                <a:ext uri="{FF2B5EF4-FFF2-40B4-BE49-F238E27FC236}">
                  <a16:creationId xmlns:a16="http://schemas.microsoft.com/office/drawing/2014/main" id="{C681AD6B-3450-4514-B8E6-66DC021F4DEE}"/>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6" name="Oval 129">
              <a:extLst>
                <a:ext uri="{FF2B5EF4-FFF2-40B4-BE49-F238E27FC236}">
                  <a16:creationId xmlns:a16="http://schemas.microsoft.com/office/drawing/2014/main" id="{95603C7E-3971-4F55-84F4-FE729B2FAC18}"/>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7" name="Oval 130">
              <a:extLst>
                <a:ext uri="{FF2B5EF4-FFF2-40B4-BE49-F238E27FC236}">
                  <a16:creationId xmlns:a16="http://schemas.microsoft.com/office/drawing/2014/main" id="{201EC1E7-CBA3-4F85-B49B-C7633E29AD2F}"/>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8" name="Oval 131">
              <a:extLst>
                <a:ext uri="{FF2B5EF4-FFF2-40B4-BE49-F238E27FC236}">
                  <a16:creationId xmlns:a16="http://schemas.microsoft.com/office/drawing/2014/main" id="{937081A8-9B24-4B7A-BD16-552E1D18AEC7}"/>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9" name="Oval 132">
              <a:extLst>
                <a:ext uri="{FF2B5EF4-FFF2-40B4-BE49-F238E27FC236}">
                  <a16:creationId xmlns:a16="http://schemas.microsoft.com/office/drawing/2014/main" id="{1B29E29B-42CC-4957-BA3C-82B2C06D7FD8}"/>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0" name="Oval 133">
              <a:extLst>
                <a:ext uri="{FF2B5EF4-FFF2-40B4-BE49-F238E27FC236}">
                  <a16:creationId xmlns:a16="http://schemas.microsoft.com/office/drawing/2014/main" id="{63C31D48-34BB-4B33-B4BC-9D5AA1DF5E3C}"/>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1" name="Oval 134">
              <a:extLst>
                <a:ext uri="{FF2B5EF4-FFF2-40B4-BE49-F238E27FC236}">
                  <a16:creationId xmlns:a16="http://schemas.microsoft.com/office/drawing/2014/main" id="{E3780C89-5FEF-49C9-B169-93E2C910B087}"/>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2" name="Oval 135">
              <a:extLst>
                <a:ext uri="{FF2B5EF4-FFF2-40B4-BE49-F238E27FC236}">
                  <a16:creationId xmlns:a16="http://schemas.microsoft.com/office/drawing/2014/main" id="{3C54D9F2-0EBE-4328-9F50-5949A6496DC7}"/>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3" name="Oval 136">
              <a:extLst>
                <a:ext uri="{FF2B5EF4-FFF2-40B4-BE49-F238E27FC236}">
                  <a16:creationId xmlns:a16="http://schemas.microsoft.com/office/drawing/2014/main" id="{511378E5-F4E1-49FC-9E1C-082121ED4CAD}"/>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4" name="Oval 137">
              <a:extLst>
                <a:ext uri="{FF2B5EF4-FFF2-40B4-BE49-F238E27FC236}">
                  <a16:creationId xmlns:a16="http://schemas.microsoft.com/office/drawing/2014/main" id="{FD27C782-3B4A-4532-BCF6-2497567FA269}"/>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5" name="Oval 138" descr="boom">
              <a:extLst>
                <a:ext uri="{FF2B5EF4-FFF2-40B4-BE49-F238E27FC236}">
                  <a16:creationId xmlns:a16="http://schemas.microsoft.com/office/drawing/2014/main" id="{8A5A6998-9717-4EB7-AD01-7B8C8FBA448D}"/>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6" name="Oval 139">
              <a:extLst>
                <a:ext uri="{FF2B5EF4-FFF2-40B4-BE49-F238E27FC236}">
                  <a16:creationId xmlns:a16="http://schemas.microsoft.com/office/drawing/2014/main" id="{67E329B4-DC33-4FB3-A1EB-D11A1EA02DF4}"/>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7" name="Oval 140">
              <a:extLst>
                <a:ext uri="{FF2B5EF4-FFF2-40B4-BE49-F238E27FC236}">
                  <a16:creationId xmlns:a16="http://schemas.microsoft.com/office/drawing/2014/main" id="{6137F2D1-49A4-46A3-9BB0-0FE21007B0EB}"/>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8" name="Oval 141">
              <a:extLst>
                <a:ext uri="{FF2B5EF4-FFF2-40B4-BE49-F238E27FC236}">
                  <a16:creationId xmlns:a16="http://schemas.microsoft.com/office/drawing/2014/main" id="{5841C853-BC05-4431-A137-11A14B050CA9}"/>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r>
              <a:rPr lang="en-US"/>
              <a:t>Click to edit Master title style</a:t>
            </a:r>
            <a:endParaRPr lang="en-ZA"/>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r>
              <a:rPr lang="en-US"/>
              <a:t>Click to edit Master subtitle style</a:t>
            </a:r>
            <a:endParaRPr lang="en-ZA"/>
          </a:p>
        </p:txBody>
      </p:sp>
    </p:spTree>
    <p:extLst>
      <p:ext uri="{BB962C8B-B14F-4D97-AF65-F5344CB8AC3E}">
        <p14:creationId xmlns:p14="http://schemas.microsoft.com/office/powerpoint/2010/main" val="412644798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73330298-0709-4BE2-B6F1-DD931514D58B}"/>
              </a:ext>
            </a:extLst>
          </p:cNvPr>
          <p:cNvSpPr>
            <a:spLocks noGrp="1" noChangeArrowheads="1"/>
          </p:cNvSpPr>
          <p:nvPr>
            <p:ph type="dt" sz="half" idx="10"/>
          </p:nvPr>
        </p:nvSpPr>
        <p:spPr/>
        <p:txBody>
          <a:bodyPr/>
          <a:lstStyle>
            <a:lvl1pPr>
              <a:defRPr/>
            </a:lvl1pPr>
          </a:lstStyle>
          <a:p>
            <a:pPr>
              <a:defRPr/>
            </a:pPr>
            <a:fld id="{131F620A-D728-4FA9-B67B-29F7E27F9AE8}" type="datetime1">
              <a:rPr lang="en-ZA"/>
              <a:pPr>
                <a:defRPr/>
              </a:pPr>
              <a:t>2022/09/22</a:t>
            </a:fld>
            <a:endParaRPr lang="en-ZA" dirty="0"/>
          </a:p>
        </p:txBody>
      </p:sp>
      <p:sp>
        <p:nvSpPr>
          <p:cNvPr id="5" name="Rectangle 38">
            <a:extLst>
              <a:ext uri="{FF2B5EF4-FFF2-40B4-BE49-F238E27FC236}">
                <a16:creationId xmlns:a16="http://schemas.microsoft.com/office/drawing/2014/main" id="{A5AE50B5-8787-45D6-B8D3-6DE305BBAF33}"/>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AB5180AA-3DE7-4633-90AF-1917DFCC6BE9}"/>
              </a:ext>
            </a:extLst>
          </p:cNvPr>
          <p:cNvSpPr>
            <a:spLocks noGrp="1" noChangeArrowheads="1"/>
          </p:cNvSpPr>
          <p:nvPr>
            <p:ph type="sldNum" sz="quarter" idx="12"/>
          </p:nvPr>
        </p:nvSpPr>
        <p:spPr/>
        <p:txBody>
          <a:bodyPr/>
          <a:lstStyle>
            <a:lvl1pPr>
              <a:defRPr/>
            </a:lvl1pPr>
          </a:lstStyle>
          <a:p>
            <a:fld id="{CA2D1FCC-7B7D-45A1-B03B-B9C6D8D2A738}" type="slidenum">
              <a:rPr lang="en-ZA" altLang="en-US"/>
              <a:pPr/>
              <a:t>‹#›</a:t>
            </a:fld>
            <a:endParaRPr lang="en-ZA" altLang="en-US"/>
          </a:p>
        </p:txBody>
      </p:sp>
    </p:spTree>
    <p:extLst>
      <p:ext uri="{BB962C8B-B14F-4D97-AF65-F5344CB8AC3E}">
        <p14:creationId xmlns:p14="http://schemas.microsoft.com/office/powerpoint/2010/main" val="1827205981"/>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37">
            <a:extLst>
              <a:ext uri="{FF2B5EF4-FFF2-40B4-BE49-F238E27FC236}">
                <a16:creationId xmlns:a16="http://schemas.microsoft.com/office/drawing/2014/main" id="{B79E768E-42C6-48FA-8A33-73F0C3EAF3B0}"/>
              </a:ext>
            </a:extLst>
          </p:cNvPr>
          <p:cNvSpPr>
            <a:spLocks noGrp="1" noChangeArrowheads="1"/>
          </p:cNvSpPr>
          <p:nvPr>
            <p:ph type="dt" sz="half" idx="10"/>
          </p:nvPr>
        </p:nvSpPr>
        <p:spPr/>
        <p:txBody>
          <a:bodyPr/>
          <a:lstStyle>
            <a:lvl1pPr>
              <a:defRPr/>
            </a:lvl1pPr>
          </a:lstStyle>
          <a:p>
            <a:pPr>
              <a:defRPr/>
            </a:pPr>
            <a:fld id="{8ABEFABE-A67E-49D5-B79F-551B903C6D2D}" type="datetime1">
              <a:rPr lang="en-ZA"/>
              <a:pPr>
                <a:defRPr/>
              </a:pPr>
              <a:t>2022/09/22</a:t>
            </a:fld>
            <a:endParaRPr lang="en-ZA" dirty="0"/>
          </a:p>
        </p:txBody>
      </p:sp>
      <p:sp>
        <p:nvSpPr>
          <p:cNvPr id="5" name="Rectangle 38">
            <a:extLst>
              <a:ext uri="{FF2B5EF4-FFF2-40B4-BE49-F238E27FC236}">
                <a16:creationId xmlns:a16="http://schemas.microsoft.com/office/drawing/2014/main" id="{47ACFF3F-70C1-4367-9A41-DF8B4A5DF3B5}"/>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D9133BCB-D87D-4B24-BD7B-C94D3D3B70CA}"/>
              </a:ext>
            </a:extLst>
          </p:cNvPr>
          <p:cNvSpPr>
            <a:spLocks noGrp="1" noChangeArrowheads="1"/>
          </p:cNvSpPr>
          <p:nvPr>
            <p:ph type="sldNum" sz="quarter" idx="12"/>
          </p:nvPr>
        </p:nvSpPr>
        <p:spPr/>
        <p:txBody>
          <a:bodyPr/>
          <a:lstStyle>
            <a:lvl1pPr>
              <a:defRPr/>
            </a:lvl1pPr>
          </a:lstStyle>
          <a:p>
            <a:fld id="{4C10DBFF-BF83-421C-B4F8-C82376655870}" type="slidenum">
              <a:rPr lang="en-ZA" altLang="en-US"/>
              <a:pPr/>
              <a:t>‹#›</a:t>
            </a:fld>
            <a:endParaRPr lang="en-ZA" altLang="en-US"/>
          </a:p>
        </p:txBody>
      </p:sp>
    </p:spTree>
    <p:extLst>
      <p:ext uri="{BB962C8B-B14F-4D97-AF65-F5344CB8AC3E}">
        <p14:creationId xmlns:p14="http://schemas.microsoft.com/office/powerpoint/2010/main" val="129631913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7">
            <a:extLst>
              <a:ext uri="{FF2B5EF4-FFF2-40B4-BE49-F238E27FC236}">
                <a16:creationId xmlns:a16="http://schemas.microsoft.com/office/drawing/2014/main" id="{AA21F660-8ED3-4BA0-AEFA-AE1D93D6771E}"/>
              </a:ext>
            </a:extLst>
          </p:cNvPr>
          <p:cNvSpPr>
            <a:spLocks noGrp="1" noChangeArrowheads="1"/>
          </p:cNvSpPr>
          <p:nvPr>
            <p:ph type="dt" sz="half" idx="10"/>
          </p:nvPr>
        </p:nvSpPr>
        <p:spPr/>
        <p:txBody>
          <a:bodyPr/>
          <a:lstStyle>
            <a:lvl1pPr>
              <a:defRPr/>
            </a:lvl1pPr>
          </a:lstStyle>
          <a:p>
            <a:pPr>
              <a:defRPr/>
            </a:pPr>
            <a:fld id="{9134289A-C096-43A7-A28D-F537DF3A705A}" type="datetime1">
              <a:rPr lang="en-ZA"/>
              <a:pPr>
                <a:defRPr/>
              </a:pPr>
              <a:t>2022/09/22</a:t>
            </a:fld>
            <a:endParaRPr lang="en-ZA" dirty="0"/>
          </a:p>
        </p:txBody>
      </p:sp>
      <p:sp>
        <p:nvSpPr>
          <p:cNvPr id="6" name="Rectangle 38">
            <a:extLst>
              <a:ext uri="{FF2B5EF4-FFF2-40B4-BE49-F238E27FC236}">
                <a16:creationId xmlns:a16="http://schemas.microsoft.com/office/drawing/2014/main" id="{28BAAC5F-BBA7-4864-A283-E4C4C7BA2580}"/>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7" name="Rectangle 39">
            <a:extLst>
              <a:ext uri="{FF2B5EF4-FFF2-40B4-BE49-F238E27FC236}">
                <a16:creationId xmlns:a16="http://schemas.microsoft.com/office/drawing/2014/main" id="{44BB89EF-0953-4F04-BD37-9A62C1F77A69}"/>
              </a:ext>
            </a:extLst>
          </p:cNvPr>
          <p:cNvSpPr>
            <a:spLocks noGrp="1" noChangeArrowheads="1"/>
          </p:cNvSpPr>
          <p:nvPr>
            <p:ph type="sldNum" sz="quarter" idx="12"/>
          </p:nvPr>
        </p:nvSpPr>
        <p:spPr/>
        <p:txBody>
          <a:bodyPr/>
          <a:lstStyle>
            <a:lvl1pPr>
              <a:defRPr/>
            </a:lvl1pPr>
          </a:lstStyle>
          <a:p>
            <a:fld id="{EAC5BF1A-BD3D-42E9-9DA8-86263BB9ACB3}" type="slidenum">
              <a:rPr lang="en-ZA" altLang="en-US"/>
              <a:pPr/>
              <a:t>‹#›</a:t>
            </a:fld>
            <a:endParaRPr lang="en-ZA" altLang="en-US"/>
          </a:p>
        </p:txBody>
      </p:sp>
    </p:spTree>
    <p:extLst>
      <p:ext uri="{BB962C8B-B14F-4D97-AF65-F5344CB8AC3E}">
        <p14:creationId xmlns:p14="http://schemas.microsoft.com/office/powerpoint/2010/main" val="27536592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7">
            <a:extLst>
              <a:ext uri="{FF2B5EF4-FFF2-40B4-BE49-F238E27FC236}">
                <a16:creationId xmlns:a16="http://schemas.microsoft.com/office/drawing/2014/main" id="{AA806DF2-1329-4838-ADD4-80B47FA533CB}"/>
              </a:ext>
            </a:extLst>
          </p:cNvPr>
          <p:cNvSpPr>
            <a:spLocks noGrp="1" noChangeArrowheads="1"/>
          </p:cNvSpPr>
          <p:nvPr>
            <p:ph type="dt" sz="half" idx="10"/>
          </p:nvPr>
        </p:nvSpPr>
        <p:spPr/>
        <p:txBody>
          <a:bodyPr/>
          <a:lstStyle>
            <a:lvl1pPr>
              <a:defRPr/>
            </a:lvl1pPr>
          </a:lstStyle>
          <a:p>
            <a:pPr>
              <a:defRPr/>
            </a:pPr>
            <a:fld id="{A266C462-D7D0-4E4F-B0B5-3AAA2142C23E}" type="datetime1">
              <a:rPr lang="en-ZA"/>
              <a:pPr>
                <a:defRPr/>
              </a:pPr>
              <a:t>2022/09/22</a:t>
            </a:fld>
            <a:endParaRPr lang="en-ZA" dirty="0"/>
          </a:p>
        </p:txBody>
      </p:sp>
      <p:sp>
        <p:nvSpPr>
          <p:cNvPr id="8" name="Rectangle 38">
            <a:extLst>
              <a:ext uri="{FF2B5EF4-FFF2-40B4-BE49-F238E27FC236}">
                <a16:creationId xmlns:a16="http://schemas.microsoft.com/office/drawing/2014/main" id="{BB019E58-1563-4A10-8ABF-8E8B50371AC0}"/>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9" name="Rectangle 39">
            <a:extLst>
              <a:ext uri="{FF2B5EF4-FFF2-40B4-BE49-F238E27FC236}">
                <a16:creationId xmlns:a16="http://schemas.microsoft.com/office/drawing/2014/main" id="{5E82A732-5B08-4C9C-AE14-58A76AF61778}"/>
              </a:ext>
            </a:extLst>
          </p:cNvPr>
          <p:cNvSpPr>
            <a:spLocks noGrp="1" noChangeArrowheads="1"/>
          </p:cNvSpPr>
          <p:nvPr>
            <p:ph type="sldNum" sz="quarter" idx="12"/>
          </p:nvPr>
        </p:nvSpPr>
        <p:spPr/>
        <p:txBody>
          <a:bodyPr/>
          <a:lstStyle>
            <a:lvl1pPr>
              <a:defRPr/>
            </a:lvl1pPr>
          </a:lstStyle>
          <a:p>
            <a:fld id="{CF54EB6B-1315-4A7B-BF89-BA9469930C07}" type="slidenum">
              <a:rPr lang="en-ZA" altLang="en-US"/>
              <a:pPr/>
              <a:t>‹#›</a:t>
            </a:fld>
            <a:endParaRPr lang="en-ZA" altLang="en-US"/>
          </a:p>
        </p:txBody>
      </p:sp>
    </p:spTree>
    <p:extLst>
      <p:ext uri="{BB962C8B-B14F-4D97-AF65-F5344CB8AC3E}">
        <p14:creationId xmlns:p14="http://schemas.microsoft.com/office/powerpoint/2010/main" val="141195636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7">
            <a:extLst>
              <a:ext uri="{FF2B5EF4-FFF2-40B4-BE49-F238E27FC236}">
                <a16:creationId xmlns:a16="http://schemas.microsoft.com/office/drawing/2014/main" id="{F6D56C20-2A48-4C3B-AEC3-A48196F00D01}"/>
              </a:ext>
            </a:extLst>
          </p:cNvPr>
          <p:cNvSpPr>
            <a:spLocks noGrp="1" noChangeArrowheads="1"/>
          </p:cNvSpPr>
          <p:nvPr>
            <p:ph type="dt" sz="half" idx="10"/>
          </p:nvPr>
        </p:nvSpPr>
        <p:spPr/>
        <p:txBody>
          <a:bodyPr/>
          <a:lstStyle>
            <a:lvl1pPr>
              <a:defRPr/>
            </a:lvl1pPr>
          </a:lstStyle>
          <a:p>
            <a:pPr>
              <a:defRPr/>
            </a:pPr>
            <a:fld id="{3A2E6AA5-DC13-44BA-B9BE-EC5B5C1C7EB3}" type="datetime1">
              <a:rPr lang="en-ZA"/>
              <a:pPr>
                <a:defRPr/>
              </a:pPr>
              <a:t>2022/09/22</a:t>
            </a:fld>
            <a:endParaRPr lang="en-ZA" dirty="0"/>
          </a:p>
        </p:txBody>
      </p:sp>
      <p:sp>
        <p:nvSpPr>
          <p:cNvPr id="4" name="Rectangle 38">
            <a:extLst>
              <a:ext uri="{FF2B5EF4-FFF2-40B4-BE49-F238E27FC236}">
                <a16:creationId xmlns:a16="http://schemas.microsoft.com/office/drawing/2014/main" id="{7DE8E76A-64B8-4152-8316-C0AA3D93C9E8}"/>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5" name="Rectangle 39">
            <a:extLst>
              <a:ext uri="{FF2B5EF4-FFF2-40B4-BE49-F238E27FC236}">
                <a16:creationId xmlns:a16="http://schemas.microsoft.com/office/drawing/2014/main" id="{691416C9-E105-4090-B0B0-E5B52A4C5EFC}"/>
              </a:ext>
            </a:extLst>
          </p:cNvPr>
          <p:cNvSpPr>
            <a:spLocks noGrp="1" noChangeArrowheads="1"/>
          </p:cNvSpPr>
          <p:nvPr>
            <p:ph type="sldNum" sz="quarter" idx="12"/>
          </p:nvPr>
        </p:nvSpPr>
        <p:spPr/>
        <p:txBody>
          <a:bodyPr/>
          <a:lstStyle>
            <a:lvl1pPr>
              <a:defRPr/>
            </a:lvl1pPr>
          </a:lstStyle>
          <a:p>
            <a:fld id="{B61C742F-280F-4E7D-A8E8-37496740F58E}" type="slidenum">
              <a:rPr lang="en-ZA" altLang="en-US"/>
              <a:pPr/>
              <a:t>‹#›</a:t>
            </a:fld>
            <a:endParaRPr lang="en-ZA" altLang="en-US"/>
          </a:p>
        </p:txBody>
      </p:sp>
    </p:spTree>
    <p:extLst>
      <p:ext uri="{BB962C8B-B14F-4D97-AF65-F5344CB8AC3E}">
        <p14:creationId xmlns:p14="http://schemas.microsoft.com/office/powerpoint/2010/main" val="210027606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a:extLst>
              <a:ext uri="{FF2B5EF4-FFF2-40B4-BE49-F238E27FC236}">
                <a16:creationId xmlns:a16="http://schemas.microsoft.com/office/drawing/2014/main" id="{ED30EC72-8F24-4982-97F4-E297C6C972B4}"/>
              </a:ext>
            </a:extLst>
          </p:cNvPr>
          <p:cNvSpPr>
            <a:spLocks noGrp="1" noChangeArrowheads="1"/>
          </p:cNvSpPr>
          <p:nvPr>
            <p:ph type="dt" sz="half" idx="10"/>
          </p:nvPr>
        </p:nvSpPr>
        <p:spPr/>
        <p:txBody>
          <a:bodyPr/>
          <a:lstStyle>
            <a:lvl1pPr>
              <a:defRPr/>
            </a:lvl1pPr>
          </a:lstStyle>
          <a:p>
            <a:pPr>
              <a:defRPr/>
            </a:pPr>
            <a:fld id="{2B13E37D-23DF-4945-BFDC-4F8EDDBD0422}" type="datetime1">
              <a:rPr lang="en-ZA"/>
              <a:pPr>
                <a:defRPr/>
              </a:pPr>
              <a:t>2022/09/22</a:t>
            </a:fld>
            <a:endParaRPr lang="en-ZA" dirty="0"/>
          </a:p>
        </p:txBody>
      </p:sp>
      <p:sp>
        <p:nvSpPr>
          <p:cNvPr id="3" name="Rectangle 38">
            <a:extLst>
              <a:ext uri="{FF2B5EF4-FFF2-40B4-BE49-F238E27FC236}">
                <a16:creationId xmlns:a16="http://schemas.microsoft.com/office/drawing/2014/main" id="{D0AECBF0-3409-4220-AE80-FA11D295C96B}"/>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4" name="Rectangle 39">
            <a:extLst>
              <a:ext uri="{FF2B5EF4-FFF2-40B4-BE49-F238E27FC236}">
                <a16:creationId xmlns:a16="http://schemas.microsoft.com/office/drawing/2014/main" id="{86CDA25C-A62D-48EC-9224-E6EEA0F4A9B4}"/>
              </a:ext>
            </a:extLst>
          </p:cNvPr>
          <p:cNvSpPr>
            <a:spLocks noGrp="1" noChangeArrowheads="1"/>
          </p:cNvSpPr>
          <p:nvPr>
            <p:ph type="sldNum" sz="quarter" idx="12"/>
          </p:nvPr>
        </p:nvSpPr>
        <p:spPr/>
        <p:txBody>
          <a:bodyPr/>
          <a:lstStyle>
            <a:lvl1pPr>
              <a:defRPr/>
            </a:lvl1pPr>
          </a:lstStyle>
          <a:p>
            <a:fld id="{6A32224E-C7CF-417C-B22B-0540FF436912}" type="slidenum">
              <a:rPr lang="en-ZA" altLang="en-US"/>
              <a:pPr/>
              <a:t>‹#›</a:t>
            </a:fld>
            <a:endParaRPr lang="en-ZA" altLang="en-US"/>
          </a:p>
        </p:txBody>
      </p:sp>
    </p:spTree>
    <p:extLst>
      <p:ext uri="{BB962C8B-B14F-4D97-AF65-F5344CB8AC3E}">
        <p14:creationId xmlns:p14="http://schemas.microsoft.com/office/powerpoint/2010/main" val="212953572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7">
            <a:extLst>
              <a:ext uri="{FF2B5EF4-FFF2-40B4-BE49-F238E27FC236}">
                <a16:creationId xmlns:a16="http://schemas.microsoft.com/office/drawing/2014/main" id="{E450BD3B-2DC5-4A77-BE00-FF7A8E749E16}"/>
              </a:ext>
            </a:extLst>
          </p:cNvPr>
          <p:cNvSpPr>
            <a:spLocks noGrp="1" noChangeArrowheads="1"/>
          </p:cNvSpPr>
          <p:nvPr>
            <p:ph type="dt" sz="half" idx="10"/>
          </p:nvPr>
        </p:nvSpPr>
        <p:spPr/>
        <p:txBody>
          <a:bodyPr/>
          <a:lstStyle>
            <a:lvl1pPr>
              <a:defRPr/>
            </a:lvl1pPr>
          </a:lstStyle>
          <a:p>
            <a:pPr>
              <a:defRPr/>
            </a:pPr>
            <a:fld id="{15CC6716-013C-4984-A227-A2D42EB093D9}" type="datetime1">
              <a:rPr lang="en-ZA"/>
              <a:pPr>
                <a:defRPr/>
              </a:pPr>
              <a:t>2022/09/22</a:t>
            </a:fld>
            <a:endParaRPr lang="en-ZA" dirty="0"/>
          </a:p>
        </p:txBody>
      </p:sp>
      <p:sp>
        <p:nvSpPr>
          <p:cNvPr id="6" name="Rectangle 38">
            <a:extLst>
              <a:ext uri="{FF2B5EF4-FFF2-40B4-BE49-F238E27FC236}">
                <a16:creationId xmlns:a16="http://schemas.microsoft.com/office/drawing/2014/main" id="{E2C0116E-69FD-4373-B8EC-A7D291BCAF3B}"/>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7" name="Rectangle 39">
            <a:extLst>
              <a:ext uri="{FF2B5EF4-FFF2-40B4-BE49-F238E27FC236}">
                <a16:creationId xmlns:a16="http://schemas.microsoft.com/office/drawing/2014/main" id="{0BFA6AA4-16BC-4A39-8669-710DA75FB6AB}"/>
              </a:ext>
            </a:extLst>
          </p:cNvPr>
          <p:cNvSpPr>
            <a:spLocks noGrp="1" noChangeArrowheads="1"/>
          </p:cNvSpPr>
          <p:nvPr>
            <p:ph type="sldNum" sz="quarter" idx="12"/>
          </p:nvPr>
        </p:nvSpPr>
        <p:spPr/>
        <p:txBody>
          <a:bodyPr/>
          <a:lstStyle>
            <a:lvl1pPr>
              <a:defRPr/>
            </a:lvl1pPr>
          </a:lstStyle>
          <a:p>
            <a:fld id="{FA5D0CBF-6A76-46E1-9C27-35365662FDFD}" type="slidenum">
              <a:rPr lang="en-ZA" altLang="en-US"/>
              <a:pPr/>
              <a:t>‹#›</a:t>
            </a:fld>
            <a:endParaRPr lang="en-ZA" altLang="en-US"/>
          </a:p>
        </p:txBody>
      </p:sp>
    </p:spTree>
    <p:extLst>
      <p:ext uri="{BB962C8B-B14F-4D97-AF65-F5344CB8AC3E}">
        <p14:creationId xmlns:p14="http://schemas.microsoft.com/office/powerpoint/2010/main" val="2798782451"/>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7">
            <a:extLst>
              <a:ext uri="{FF2B5EF4-FFF2-40B4-BE49-F238E27FC236}">
                <a16:creationId xmlns:a16="http://schemas.microsoft.com/office/drawing/2014/main" id="{0EA82CDF-2875-4BB6-9FCF-D3792F08C561}"/>
              </a:ext>
            </a:extLst>
          </p:cNvPr>
          <p:cNvSpPr>
            <a:spLocks noGrp="1" noChangeArrowheads="1"/>
          </p:cNvSpPr>
          <p:nvPr>
            <p:ph type="dt" sz="half" idx="10"/>
          </p:nvPr>
        </p:nvSpPr>
        <p:spPr/>
        <p:txBody>
          <a:bodyPr/>
          <a:lstStyle>
            <a:lvl1pPr>
              <a:defRPr/>
            </a:lvl1pPr>
          </a:lstStyle>
          <a:p>
            <a:pPr>
              <a:defRPr/>
            </a:pPr>
            <a:fld id="{EE59A061-334C-4603-897E-84DF828A7556}" type="datetime1">
              <a:rPr lang="en-ZA"/>
              <a:pPr>
                <a:defRPr/>
              </a:pPr>
              <a:t>2022/09/22</a:t>
            </a:fld>
            <a:endParaRPr lang="en-ZA" dirty="0"/>
          </a:p>
        </p:txBody>
      </p:sp>
      <p:sp>
        <p:nvSpPr>
          <p:cNvPr id="6" name="Rectangle 38">
            <a:extLst>
              <a:ext uri="{FF2B5EF4-FFF2-40B4-BE49-F238E27FC236}">
                <a16:creationId xmlns:a16="http://schemas.microsoft.com/office/drawing/2014/main" id="{04F3BB45-3A97-499B-9229-748BB31DF4D4}"/>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7" name="Rectangle 39">
            <a:extLst>
              <a:ext uri="{FF2B5EF4-FFF2-40B4-BE49-F238E27FC236}">
                <a16:creationId xmlns:a16="http://schemas.microsoft.com/office/drawing/2014/main" id="{D9AA8C38-ADF3-4E69-B707-C9A70C7B6E42}"/>
              </a:ext>
            </a:extLst>
          </p:cNvPr>
          <p:cNvSpPr>
            <a:spLocks noGrp="1" noChangeArrowheads="1"/>
          </p:cNvSpPr>
          <p:nvPr>
            <p:ph type="sldNum" sz="quarter" idx="12"/>
          </p:nvPr>
        </p:nvSpPr>
        <p:spPr/>
        <p:txBody>
          <a:bodyPr/>
          <a:lstStyle>
            <a:lvl1pPr>
              <a:defRPr/>
            </a:lvl1pPr>
          </a:lstStyle>
          <a:p>
            <a:fld id="{A12229F2-6A12-44D6-AA58-1E1C3A109329}" type="slidenum">
              <a:rPr lang="en-ZA" altLang="en-US"/>
              <a:pPr/>
              <a:t>‹#›</a:t>
            </a:fld>
            <a:endParaRPr lang="en-ZA" altLang="en-US"/>
          </a:p>
        </p:txBody>
      </p:sp>
    </p:spTree>
    <p:extLst>
      <p:ext uri="{BB962C8B-B14F-4D97-AF65-F5344CB8AC3E}">
        <p14:creationId xmlns:p14="http://schemas.microsoft.com/office/powerpoint/2010/main" val="3336532872"/>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ED6AE58A-DED9-4E94-83BE-45E8380F074D}"/>
              </a:ext>
            </a:extLst>
          </p:cNvPr>
          <p:cNvSpPr>
            <a:spLocks noGrp="1" noChangeArrowheads="1"/>
          </p:cNvSpPr>
          <p:nvPr>
            <p:ph type="dt" sz="half" idx="10"/>
          </p:nvPr>
        </p:nvSpPr>
        <p:spPr/>
        <p:txBody>
          <a:bodyPr/>
          <a:lstStyle>
            <a:lvl1pPr>
              <a:defRPr/>
            </a:lvl1pPr>
          </a:lstStyle>
          <a:p>
            <a:pPr>
              <a:defRPr/>
            </a:pPr>
            <a:fld id="{B3B497C8-40D8-4171-BB97-777EF95279BF}" type="datetime1">
              <a:rPr lang="en-ZA"/>
              <a:pPr>
                <a:defRPr/>
              </a:pPr>
              <a:t>2022/09/22</a:t>
            </a:fld>
            <a:endParaRPr lang="en-ZA" dirty="0"/>
          </a:p>
        </p:txBody>
      </p:sp>
      <p:sp>
        <p:nvSpPr>
          <p:cNvPr id="5" name="Rectangle 38">
            <a:extLst>
              <a:ext uri="{FF2B5EF4-FFF2-40B4-BE49-F238E27FC236}">
                <a16:creationId xmlns:a16="http://schemas.microsoft.com/office/drawing/2014/main" id="{EDB17962-FBC8-432F-A2CB-AB6C9E8AF3EF}"/>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DD63F872-3877-4640-8DAC-AA1BF8484FD1}"/>
              </a:ext>
            </a:extLst>
          </p:cNvPr>
          <p:cNvSpPr>
            <a:spLocks noGrp="1" noChangeArrowheads="1"/>
          </p:cNvSpPr>
          <p:nvPr>
            <p:ph type="sldNum" sz="quarter" idx="12"/>
          </p:nvPr>
        </p:nvSpPr>
        <p:spPr/>
        <p:txBody>
          <a:bodyPr/>
          <a:lstStyle>
            <a:lvl1pPr>
              <a:defRPr/>
            </a:lvl1pPr>
          </a:lstStyle>
          <a:p>
            <a:fld id="{F07038FE-61EA-440E-A4D6-CC7976275CCB}" type="slidenum">
              <a:rPr lang="en-ZA" altLang="en-US"/>
              <a:pPr/>
              <a:t>‹#›</a:t>
            </a:fld>
            <a:endParaRPr lang="en-ZA" altLang="en-US"/>
          </a:p>
        </p:txBody>
      </p:sp>
    </p:spTree>
    <p:extLst>
      <p:ext uri="{BB962C8B-B14F-4D97-AF65-F5344CB8AC3E}">
        <p14:creationId xmlns:p14="http://schemas.microsoft.com/office/powerpoint/2010/main" val="207520996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a:extLst>
              <a:ext uri="{FF2B5EF4-FFF2-40B4-BE49-F238E27FC236}">
                <a16:creationId xmlns:a16="http://schemas.microsoft.com/office/drawing/2014/main" id="{2E9066BB-FD36-4BBD-8E9E-81528A7B5FB1}"/>
              </a:ext>
            </a:extLst>
          </p:cNvPr>
          <p:cNvSpPr>
            <a:spLocks noGrp="1" noChangeArrowheads="1"/>
          </p:cNvSpPr>
          <p:nvPr>
            <p:ph type="dt" sz="half" idx="10"/>
          </p:nvPr>
        </p:nvSpPr>
        <p:spPr/>
        <p:txBody>
          <a:bodyPr/>
          <a:lstStyle>
            <a:lvl1pPr>
              <a:defRPr/>
            </a:lvl1pPr>
          </a:lstStyle>
          <a:p>
            <a:pPr>
              <a:defRPr/>
            </a:pPr>
            <a:fld id="{D08760CA-B92A-4BDD-8D1F-A412580227BB}" type="datetime1">
              <a:rPr lang="en-ZA"/>
              <a:pPr>
                <a:defRPr/>
              </a:pPr>
              <a:t>2022/09/22</a:t>
            </a:fld>
            <a:endParaRPr lang="en-ZA" dirty="0"/>
          </a:p>
        </p:txBody>
      </p:sp>
      <p:sp>
        <p:nvSpPr>
          <p:cNvPr id="5" name="Rectangle 38">
            <a:extLst>
              <a:ext uri="{FF2B5EF4-FFF2-40B4-BE49-F238E27FC236}">
                <a16:creationId xmlns:a16="http://schemas.microsoft.com/office/drawing/2014/main" id="{520BDDFE-768D-469B-A580-19A1398203FD}"/>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6" name="Rectangle 39">
            <a:extLst>
              <a:ext uri="{FF2B5EF4-FFF2-40B4-BE49-F238E27FC236}">
                <a16:creationId xmlns:a16="http://schemas.microsoft.com/office/drawing/2014/main" id="{1FC93A9F-3F90-42F0-9CD7-EAEC7DDE77C8}"/>
              </a:ext>
            </a:extLst>
          </p:cNvPr>
          <p:cNvSpPr>
            <a:spLocks noGrp="1" noChangeArrowheads="1"/>
          </p:cNvSpPr>
          <p:nvPr>
            <p:ph type="sldNum" sz="quarter" idx="12"/>
          </p:nvPr>
        </p:nvSpPr>
        <p:spPr/>
        <p:txBody>
          <a:bodyPr/>
          <a:lstStyle>
            <a:lvl1pPr>
              <a:defRPr/>
            </a:lvl1pPr>
          </a:lstStyle>
          <a:p>
            <a:fld id="{E0F5108E-7280-4F3D-B60F-5263D7B29214}" type="slidenum">
              <a:rPr lang="en-ZA" altLang="en-US"/>
              <a:pPr/>
              <a:t>‹#›</a:t>
            </a:fld>
            <a:endParaRPr lang="en-ZA" altLang="en-US"/>
          </a:p>
        </p:txBody>
      </p:sp>
    </p:spTree>
    <p:extLst>
      <p:ext uri="{BB962C8B-B14F-4D97-AF65-F5344CB8AC3E}">
        <p14:creationId xmlns:p14="http://schemas.microsoft.com/office/powerpoint/2010/main" val="3432143004"/>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7">
            <a:extLst>
              <a:ext uri="{FF2B5EF4-FFF2-40B4-BE49-F238E27FC236}">
                <a16:creationId xmlns:a16="http://schemas.microsoft.com/office/drawing/2014/main" id="{BB75B0E8-8419-4F97-8C34-EDF8AC8606C3}"/>
              </a:ext>
            </a:extLst>
          </p:cNvPr>
          <p:cNvSpPr>
            <a:spLocks noGrp="1" noChangeArrowheads="1"/>
          </p:cNvSpPr>
          <p:nvPr>
            <p:ph type="dt" sz="half" idx="10"/>
          </p:nvPr>
        </p:nvSpPr>
        <p:spPr/>
        <p:txBody>
          <a:bodyPr/>
          <a:lstStyle>
            <a:lvl1pPr>
              <a:defRPr/>
            </a:lvl1pPr>
          </a:lstStyle>
          <a:p>
            <a:pPr>
              <a:defRPr/>
            </a:pPr>
            <a:fld id="{4CA4BDA1-660C-4FEC-AA3B-30D4CCD1CFC9}" type="datetime1">
              <a:rPr lang="en-ZA"/>
              <a:pPr>
                <a:defRPr/>
              </a:pPr>
              <a:t>2022/09/22</a:t>
            </a:fld>
            <a:endParaRPr lang="en-ZA" dirty="0"/>
          </a:p>
        </p:txBody>
      </p:sp>
      <p:sp>
        <p:nvSpPr>
          <p:cNvPr id="4" name="Rectangle 38">
            <a:extLst>
              <a:ext uri="{FF2B5EF4-FFF2-40B4-BE49-F238E27FC236}">
                <a16:creationId xmlns:a16="http://schemas.microsoft.com/office/drawing/2014/main" id="{EFE9965E-3033-4B83-9B4A-87C108FB5FFE}"/>
              </a:ext>
            </a:extLst>
          </p:cNvPr>
          <p:cNvSpPr>
            <a:spLocks noGrp="1" noChangeArrowheads="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GB"/>
          </a:p>
        </p:txBody>
      </p:sp>
      <p:sp>
        <p:nvSpPr>
          <p:cNvPr id="5" name="Rectangle 39">
            <a:extLst>
              <a:ext uri="{FF2B5EF4-FFF2-40B4-BE49-F238E27FC236}">
                <a16:creationId xmlns:a16="http://schemas.microsoft.com/office/drawing/2014/main" id="{938D9FA8-A1DA-4413-9764-2EA3F1EA0472}"/>
              </a:ext>
            </a:extLst>
          </p:cNvPr>
          <p:cNvSpPr>
            <a:spLocks noGrp="1" noChangeArrowheads="1"/>
          </p:cNvSpPr>
          <p:nvPr>
            <p:ph type="sldNum" sz="quarter" idx="12"/>
          </p:nvPr>
        </p:nvSpPr>
        <p:spPr/>
        <p:txBody>
          <a:bodyPr/>
          <a:lstStyle>
            <a:lvl1pPr>
              <a:defRPr/>
            </a:lvl1pPr>
          </a:lstStyle>
          <a:p>
            <a:fld id="{BA1CC6C7-8AF4-40A2-A6D0-F95FCEBD6E9C}" type="slidenum">
              <a:rPr lang="en-ZA" altLang="en-US"/>
              <a:pPr/>
              <a:t>‹#›</a:t>
            </a:fld>
            <a:endParaRPr lang="en-ZA" altLang="en-US"/>
          </a:p>
        </p:txBody>
      </p:sp>
    </p:spTree>
    <p:extLst>
      <p:ext uri="{BB962C8B-B14F-4D97-AF65-F5344CB8AC3E}">
        <p14:creationId xmlns:p14="http://schemas.microsoft.com/office/powerpoint/2010/main" val="36168235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28.xml"/><Relationship Id="rId7" Type="http://schemas.openxmlformats.org/officeDocument/2006/relationships/tags" Target="../tags/tag1.xml"/><Relationship Id="rId12" Type="http://schemas.openxmlformats.org/officeDocument/2006/relationships/image" Target="../media/image1.jpe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vmlDrawing" Target="../drawings/vmlDrawing1.vml"/><Relationship Id="rId11" Type="http://schemas.openxmlformats.org/officeDocument/2006/relationships/image" Target="../media/image9.jpeg"/><Relationship Id="rId5" Type="http://schemas.openxmlformats.org/officeDocument/2006/relationships/theme" Target="../theme/theme3.xml"/><Relationship Id="rId10" Type="http://schemas.openxmlformats.org/officeDocument/2006/relationships/image" Target="../media/image15.emf"/><Relationship Id="rId4" Type="http://schemas.openxmlformats.org/officeDocument/2006/relationships/slideLayout" Target="../slideLayouts/slideLayout29.xml"/><Relationship Id="rId9"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image" Target="../media/image1.jpe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3.jpe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theme" Target="../theme/theme5.xml"/><Relationship Id="rId18" Type="http://schemas.openxmlformats.org/officeDocument/2006/relationships/tags" Target="../tags/tag7.xml"/><Relationship Id="rId26" Type="http://schemas.openxmlformats.org/officeDocument/2006/relationships/tags" Target="../tags/tag15.xml"/><Relationship Id="rId39" Type="http://schemas.openxmlformats.org/officeDocument/2006/relationships/tags" Target="../tags/tag28.xml"/><Relationship Id="rId21" Type="http://schemas.openxmlformats.org/officeDocument/2006/relationships/tags" Target="../tags/tag10.xml"/><Relationship Id="rId34" Type="http://schemas.openxmlformats.org/officeDocument/2006/relationships/tags" Target="../tags/tag23.xml"/><Relationship Id="rId42" Type="http://schemas.openxmlformats.org/officeDocument/2006/relationships/tags" Target="../tags/tag31.xml"/><Relationship Id="rId47" Type="http://schemas.openxmlformats.org/officeDocument/2006/relationships/image" Target="../media/image18.png"/><Relationship Id="rId7" Type="http://schemas.openxmlformats.org/officeDocument/2006/relationships/slideLayout" Target="../slideLayouts/slideLayout49.xml"/><Relationship Id="rId2" Type="http://schemas.openxmlformats.org/officeDocument/2006/relationships/slideLayout" Target="../slideLayouts/slideLayout44.xml"/><Relationship Id="rId16" Type="http://schemas.openxmlformats.org/officeDocument/2006/relationships/tags" Target="../tags/tag5.xml"/><Relationship Id="rId29" Type="http://schemas.openxmlformats.org/officeDocument/2006/relationships/tags" Target="../tags/tag1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tags" Target="../tags/tag13.xml"/><Relationship Id="rId32" Type="http://schemas.openxmlformats.org/officeDocument/2006/relationships/tags" Target="../tags/tag21.xml"/><Relationship Id="rId37" Type="http://schemas.openxmlformats.org/officeDocument/2006/relationships/tags" Target="../tags/tag26.xml"/><Relationship Id="rId40" Type="http://schemas.openxmlformats.org/officeDocument/2006/relationships/tags" Target="../tags/tag29.xml"/><Relationship Id="rId45" Type="http://schemas.openxmlformats.org/officeDocument/2006/relationships/oleObject" Target="../embeddings/oleObject3.bin"/><Relationship Id="rId5" Type="http://schemas.openxmlformats.org/officeDocument/2006/relationships/slideLayout" Target="../slideLayouts/slideLayout47.xml"/><Relationship Id="rId15" Type="http://schemas.openxmlformats.org/officeDocument/2006/relationships/tags" Target="../tags/tag4.xml"/><Relationship Id="rId23" Type="http://schemas.openxmlformats.org/officeDocument/2006/relationships/tags" Target="../tags/tag12.xml"/><Relationship Id="rId28" Type="http://schemas.openxmlformats.org/officeDocument/2006/relationships/tags" Target="../tags/tag17.xml"/><Relationship Id="rId36" Type="http://schemas.openxmlformats.org/officeDocument/2006/relationships/tags" Target="../tags/tag25.xml"/><Relationship Id="rId10" Type="http://schemas.openxmlformats.org/officeDocument/2006/relationships/slideLayout" Target="../slideLayouts/slideLayout52.xml"/><Relationship Id="rId19" Type="http://schemas.openxmlformats.org/officeDocument/2006/relationships/tags" Target="../tags/tag8.xml"/><Relationship Id="rId31" Type="http://schemas.openxmlformats.org/officeDocument/2006/relationships/tags" Target="../tags/tag20.xml"/><Relationship Id="rId44" Type="http://schemas.openxmlformats.org/officeDocument/2006/relationships/tags" Target="../tags/tag33.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vmlDrawing" Target="../drawings/vmlDrawing3.vml"/><Relationship Id="rId22" Type="http://schemas.openxmlformats.org/officeDocument/2006/relationships/tags" Target="../tags/tag11.xml"/><Relationship Id="rId27" Type="http://schemas.openxmlformats.org/officeDocument/2006/relationships/tags" Target="../tags/tag16.xml"/><Relationship Id="rId30" Type="http://schemas.openxmlformats.org/officeDocument/2006/relationships/tags" Target="../tags/tag19.xml"/><Relationship Id="rId35" Type="http://schemas.openxmlformats.org/officeDocument/2006/relationships/tags" Target="../tags/tag24.xml"/><Relationship Id="rId43" Type="http://schemas.openxmlformats.org/officeDocument/2006/relationships/tags" Target="../tags/tag32.xml"/><Relationship Id="rId8" Type="http://schemas.openxmlformats.org/officeDocument/2006/relationships/slideLayout" Target="../slideLayouts/slideLayout50.xml"/><Relationship Id="rId3" Type="http://schemas.openxmlformats.org/officeDocument/2006/relationships/slideLayout" Target="../slideLayouts/slideLayout45.xml"/><Relationship Id="rId12" Type="http://schemas.openxmlformats.org/officeDocument/2006/relationships/slideLayout" Target="../slideLayouts/slideLayout54.xml"/><Relationship Id="rId17" Type="http://schemas.openxmlformats.org/officeDocument/2006/relationships/tags" Target="../tags/tag6.xml"/><Relationship Id="rId25" Type="http://schemas.openxmlformats.org/officeDocument/2006/relationships/tags" Target="../tags/tag14.xml"/><Relationship Id="rId33" Type="http://schemas.openxmlformats.org/officeDocument/2006/relationships/tags" Target="../tags/tag22.xml"/><Relationship Id="rId38" Type="http://schemas.openxmlformats.org/officeDocument/2006/relationships/tags" Target="../tags/tag27.xml"/><Relationship Id="rId46" Type="http://schemas.openxmlformats.org/officeDocument/2006/relationships/image" Target="../media/image17.png"/><Relationship Id="rId20" Type="http://schemas.openxmlformats.org/officeDocument/2006/relationships/tags" Target="../tags/tag9.xml"/><Relationship Id="rId41" Type="http://schemas.openxmlformats.org/officeDocument/2006/relationships/tags" Target="../tags/tag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6.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image" Target="../media/image2.jpe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6" Type="http://schemas.openxmlformats.org/officeDocument/2006/relationships/image" Target="../media/image1.jpe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jpeg"/><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17" descr="topsolid">
            <a:extLst>
              <a:ext uri="{FF2B5EF4-FFF2-40B4-BE49-F238E27FC236}">
                <a16:creationId xmlns:a16="http://schemas.microsoft.com/office/drawing/2014/main" id="{8693B569-1923-4E12-9B40-13C6AE94A148}"/>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a:extLst>
              <a:ext uri="{FF2B5EF4-FFF2-40B4-BE49-F238E27FC236}">
                <a16:creationId xmlns:a16="http://schemas.microsoft.com/office/drawing/2014/main" id="{11082A1E-C5A6-41EC-88B3-D12611B736EE}"/>
              </a:ext>
            </a:extLst>
          </p:cNvPr>
          <p:cNvSpPr>
            <a:spLocks noGrp="1" noChangeArrowheads="1"/>
          </p:cNvSpPr>
          <p:nvPr>
            <p:ph type="title"/>
          </p:nvPr>
        </p:nvSpPr>
        <p:spPr bwMode="auto">
          <a:xfrm>
            <a:off x="582084" y="166688"/>
            <a:ext cx="8693149"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1029" name="Rectangle 3">
            <a:extLst>
              <a:ext uri="{FF2B5EF4-FFF2-40B4-BE49-F238E27FC236}">
                <a16:creationId xmlns:a16="http://schemas.microsoft.com/office/drawing/2014/main" id="{F7F4DD74-3CB0-453C-A88B-19C90D696E21}"/>
              </a:ext>
            </a:extLst>
          </p:cNvPr>
          <p:cNvSpPr>
            <a:spLocks noGrp="1" noChangeArrowheads="1"/>
          </p:cNvSpPr>
          <p:nvPr>
            <p:ph type="body" idx="1"/>
          </p:nvPr>
        </p:nvSpPr>
        <p:spPr bwMode="auto">
          <a:xfrm>
            <a:off x="582086" y="1436691"/>
            <a:ext cx="11171767"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a:extLst>
              <a:ext uri="{FF2B5EF4-FFF2-40B4-BE49-F238E27FC236}">
                <a16:creationId xmlns:a16="http://schemas.microsoft.com/office/drawing/2014/main" id="{5A0C2AC9-7BA4-40DD-8612-133F7898365E}"/>
              </a:ext>
            </a:extLst>
          </p:cNvPr>
          <p:cNvSpPr>
            <a:spLocks noGrp="1" noChangeArrowheads="1"/>
          </p:cNvSpPr>
          <p:nvPr>
            <p:ph type="dt" sz="half" idx="2"/>
          </p:nvPr>
        </p:nvSpPr>
        <p:spPr bwMode="auto">
          <a:xfrm>
            <a:off x="609602" y="6453191"/>
            <a:ext cx="2317751"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endParaRPr lang="en-ZA" dirty="0"/>
          </a:p>
        </p:txBody>
      </p:sp>
      <p:sp>
        <p:nvSpPr>
          <p:cNvPr id="1063" name="Rectangle 39">
            <a:extLst>
              <a:ext uri="{FF2B5EF4-FFF2-40B4-BE49-F238E27FC236}">
                <a16:creationId xmlns:a16="http://schemas.microsoft.com/office/drawing/2014/main" id="{5BC47961-D92D-4373-865B-C0709251AC9A}"/>
              </a:ext>
            </a:extLst>
          </p:cNvPr>
          <p:cNvSpPr>
            <a:spLocks noGrp="1" noChangeArrowheads="1"/>
          </p:cNvSpPr>
          <p:nvPr>
            <p:ph type="sldNum" sz="quarter" idx="4"/>
          </p:nvPr>
        </p:nvSpPr>
        <p:spPr bwMode="auto">
          <a:xfrm>
            <a:off x="5060951" y="6453191"/>
            <a:ext cx="1322916"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pPr>
              <a:defRPr/>
            </a:pPr>
            <a:fld id="{1B5F6D0A-8804-4CEF-B267-ED291B1BC8E7}" type="slidenum">
              <a:rPr lang="en-ZA" altLang="en-US"/>
              <a:pPr>
                <a:defRPr/>
              </a:pPr>
              <a:t>‹#›</a:t>
            </a:fld>
            <a:endParaRPr lang="en-ZA" altLang="en-US" dirty="0"/>
          </a:p>
        </p:txBody>
      </p:sp>
      <p:pic>
        <p:nvPicPr>
          <p:cNvPr id="8" name="Picture 161" descr="logo small">
            <a:extLst>
              <a:ext uri="{FF2B5EF4-FFF2-40B4-BE49-F238E27FC236}">
                <a16:creationId xmlns:a16="http://schemas.microsoft.com/office/drawing/2014/main" id="{CDD34434-D45E-4A47-BE89-99FC041AE98D}"/>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152587" y="246130"/>
            <a:ext cx="1882950" cy="47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3928" r:id="rId1"/>
    <p:sldLayoutId id="2147493929" r:id="rId2"/>
    <p:sldLayoutId id="2147493930" r:id="rId3"/>
    <p:sldLayoutId id="2147493931" r:id="rId4"/>
    <p:sldLayoutId id="2147493932" r:id="rId5"/>
    <p:sldLayoutId id="2147493933" r:id="rId6"/>
    <p:sldLayoutId id="2147493934" r:id="rId7"/>
    <p:sldLayoutId id="2147493935" r:id="rId8"/>
    <p:sldLayoutId id="2147493936" r:id="rId9"/>
    <p:sldLayoutId id="2147493937" r:id="rId10"/>
    <p:sldLayoutId id="2147493938" r:id="rId11"/>
    <p:sldLayoutId id="2147493939" r:id="rId12"/>
    <p:sldLayoutId id="2147493940" r:id="rId13"/>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43" descr="logo small">
            <a:extLst>
              <a:ext uri="{FF2B5EF4-FFF2-40B4-BE49-F238E27FC236}">
                <a16:creationId xmlns:a16="http://schemas.microsoft.com/office/drawing/2014/main" id="{CE7E6CBC-8C8C-440B-AF86-51D7E4CC322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7" descr="topsolid">
            <a:extLst>
              <a:ext uri="{FF2B5EF4-FFF2-40B4-BE49-F238E27FC236}">
                <a16:creationId xmlns:a16="http://schemas.microsoft.com/office/drawing/2014/main" id="{C8CD570B-03E9-4400-9B3A-47AA17ECA4F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2">
            <a:extLst>
              <a:ext uri="{FF2B5EF4-FFF2-40B4-BE49-F238E27FC236}">
                <a16:creationId xmlns:a16="http://schemas.microsoft.com/office/drawing/2014/main" id="{2983AA90-A350-4DD0-AC41-0BD56561349A}"/>
              </a:ext>
            </a:extLst>
          </p:cNvPr>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2053" name="Rectangle 3">
            <a:extLst>
              <a:ext uri="{FF2B5EF4-FFF2-40B4-BE49-F238E27FC236}">
                <a16:creationId xmlns:a16="http://schemas.microsoft.com/office/drawing/2014/main" id="{FAC90D3E-46F7-472E-9EBD-86AAA32DFB04}"/>
              </a:ext>
            </a:extLst>
          </p:cNvPr>
          <p:cNvSpPr>
            <a:spLocks noGrp="1" noChangeArrowheads="1"/>
          </p:cNvSpPr>
          <p:nvPr>
            <p:ph type="body" idx="1"/>
          </p:nvPr>
        </p:nvSpPr>
        <p:spPr bwMode="auto">
          <a:xfrm>
            <a:off x="582086" y="1436691"/>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a:extLst>
              <a:ext uri="{FF2B5EF4-FFF2-40B4-BE49-F238E27FC236}">
                <a16:creationId xmlns:a16="http://schemas.microsoft.com/office/drawing/2014/main" id="{D7C4B0FA-0E3D-4795-BAC3-47EF5CDAC650}"/>
              </a:ext>
            </a:extLst>
          </p:cNvPr>
          <p:cNvSpPr>
            <a:spLocks noGrp="1" noChangeArrowheads="1"/>
          </p:cNvSpPr>
          <p:nvPr>
            <p:ph type="dt" sz="half" idx="2"/>
          </p:nvPr>
        </p:nvSpPr>
        <p:spPr bwMode="auto">
          <a:xfrm>
            <a:off x="609602" y="6453191"/>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endParaRPr lang="en-ZA" dirty="0"/>
          </a:p>
        </p:txBody>
      </p:sp>
      <p:sp>
        <p:nvSpPr>
          <p:cNvPr id="1063" name="Rectangle 39">
            <a:extLst>
              <a:ext uri="{FF2B5EF4-FFF2-40B4-BE49-F238E27FC236}">
                <a16:creationId xmlns:a16="http://schemas.microsoft.com/office/drawing/2014/main" id="{E0845FD8-CDE5-4094-BAC7-3EB5A503866C}"/>
              </a:ext>
            </a:extLst>
          </p:cNvPr>
          <p:cNvSpPr>
            <a:spLocks noGrp="1" noChangeArrowheads="1"/>
          </p:cNvSpPr>
          <p:nvPr>
            <p:ph type="sldNum" sz="quarter" idx="4"/>
          </p:nvPr>
        </p:nvSpPr>
        <p:spPr bwMode="auto">
          <a:xfrm>
            <a:off x="5232400" y="6453191"/>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pPr>
              <a:defRPr/>
            </a:pPr>
            <a:fld id="{3F279E72-D332-45FA-B731-8A4D99E15830}" type="slidenum">
              <a:rPr lang="en-ZA" altLang="en-US"/>
              <a:pPr>
                <a:defRPr/>
              </a:pPr>
              <a:t>‹#›</a:t>
            </a:fld>
            <a:endParaRPr lang="en-ZA" altLang="en-US" dirty="0"/>
          </a:p>
        </p:txBody>
      </p:sp>
    </p:spTree>
    <p:extLst>
      <p:ext uri="{BB962C8B-B14F-4D97-AF65-F5344CB8AC3E}">
        <p14:creationId xmlns:p14="http://schemas.microsoft.com/office/powerpoint/2010/main" val="3126483501"/>
      </p:ext>
    </p:extLst>
  </p:cSld>
  <p:clrMap bg1="lt1" tx1="dk1" bg2="lt2" tx2="dk2" accent1="accent1" accent2="accent2" accent3="accent3" accent4="accent4" accent5="accent5" accent6="accent6" hlink="hlink" folHlink="folHlink"/>
  <p:sldLayoutIdLst>
    <p:sldLayoutId id="2147494361" r:id="rId1"/>
    <p:sldLayoutId id="2147494362" r:id="rId2"/>
    <p:sldLayoutId id="2147494363" r:id="rId3"/>
    <p:sldLayoutId id="2147494364" r:id="rId4"/>
    <p:sldLayoutId id="2147494365" r:id="rId5"/>
    <p:sldLayoutId id="2147494366" r:id="rId6"/>
    <p:sldLayoutId id="2147494367" r:id="rId7"/>
    <p:sldLayoutId id="2147494368" r:id="rId8"/>
    <p:sldLayoutId id="2147494369" r:id="rId9"/>
    <p:sldLayoutId id="2147494370" r:id="rId10"/>
    <p:sldLayoutId id="2147494371" r:id="rId11"/>
    <p:sldLayoutId id="2147494372" r:id="rId12"/>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7"/>
            </p:custDataLst>
          </p:nvPr>
        </p:nvGraphicFramePr>
        <p:xfrm>
          <a:off x="2119" y="1593"/>
          <a:ext cx="2116" cy="1587"/>
        </p:xfrm>
        <a:graphic>
          <a:graphicData uri="http://schemas.openxmlformats.org/presentationml/2006/ole">
            <mc:AlternateContent xmlns:mc="http://schemas.openxmlformats.org/markup-compatibility/2006">
              <mc:Choice xmlns:v="urn:schemas-microsoft-com:vml" Requires="v">
                <p:oleObj spid="_x0000_s28727" name="think-cell Slide" r:id="rId9" imgW="270" imgH="270" progId="TCLayout.ActiveDocument.1">
                  <p:embed/>
                </p:oleObj>
              </mc:Choice>
              <mc:Fallback>
                <p:oleObj name="think-cell Slide" r:id="rId9" imgW="270" imgH="270" progId="TCLayout.ActiveDocument.1">
                  <p:embed/>
                  <p:pic>
                    <p:nvPicPr>
                      <p:cNvPr id="2" name="Object 1" hidden="1"/>
                      <p:cNvPicPr/>
                      <p:nvPr/>
                    </p:nvPicPr>
                    <p:blipFill>
                      <a:blip r:embed="rId10"/>
                      <a:stretch>
                        <a:fillRect/>
                      </a:stretch>
                    </p:blipFill>
                    <p:spPr>
                      <a:xfrm>
                        <a:off x="2119" y="1593"/>
                        <a:ext cx="2116" cy="1587"/>
                      </a:xfrm>
                      <a:prstGeom prst="rect">
                        <a:avLst/>
                      </a:prstGeom>
                    </p:spPr>
                  </p:pic>
                </p:oleObj>
              </mc:Fallback>
            </mc:AlternateContent>
          </a:graphicData>
        </a:graphic>
      </p:graphicFrame>
      <p:sp>
        <p:nvSpPr>
          <p:cNvPr id="3" name="Rectangle 2" hidden="1"/>
          <p:cNvSpPr/>
          <p:nvPr>
            <p:custDataLst>
              <p:tags r:id="rId8"/>
            </p:custDataLst>
          </p:nvPr>
        </p:nvSpPr>
        <p:spPr>
          <a:xfrm>
            <a:off x="1"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lang="en-US" sz="2400" dirty="0">
              <a:solidFill>
                <a:srgbClr val="FFFFFF"/>
              </a:solidFill>
              <a:sym typeface="Arial" panose="020B0604020202020204" pitchFamily="34" charset="0"/>
            </a:endParaRPr>
          </a:p>
        </p:txBody>
      </p:sp>
      <p:pic>
        <p:nvPicPr>
          <p:cNvPr id="5122" name="Picture 43" descr="logo smal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5125" name="Rectangle 3"/>
          <p:cNvSpPr>
            <a:spLocks noGrp="1" noChangeArrowheads="1"/>
          </p:cNvSpPr>
          <p:nvPr>
            <p:ph type="body" idx="1"/>
          </p:nvPr>
        </p:nvSpPr>
        <p:spPr bwMode="auto">
          <a:xfrm>
            <a:off x="582087" y="1136652"/>
            <a:ext cx="11171767" cy="518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Text</a:t>
            </a:r>
            <a:endParaRPr lang="en-ZA" altLang="en-US" dirty="0"/>
          </a:p>
        </p:txBody>
      </p:sp>
      <p:sp>
        <p:nvSpPr>
          <p:cNvPr id="1061" name="Rectangle 37"/>
          <p:cNvSpPr>
            <a:spLocks noGrp="1" noChangeArrowheads="1"/>
          </p:cNvSpPr>
          <p:nvPr>
            <p:ph type="dt" sz="half" idx="2"/>
          </p:nvPr>
        </p:nvSpPr>
        <p:spPr bwMode="auto">
          <a:xfrm>
            <a:off x="582085" y="6453193"/>
            <a:ext cx="963506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fontAlgn="base">
              <a:spcBef>
                <a:spcPct val="0"/>
              </a:spcBef>
              <a:spcAft>
                <a:spcPct val="0"/>
              </a:spcAft>
              <a:defRPr/>
            </a:pPr>
            <a:r>
              <a:rPr lang="en-US" dirty="0"/>
              <a:t>Source: </a:t>
            </a:r>
            <a:endParaRPr lang="en-ZA" dirty="0"/>
          </a:p>
        </p:txBody>
      </p:sp>
      <p:sp>
        <p:nvSpPr>
          <p:cNvPr id="1063" name="Rectangle 39"/>
          <p:cNvSpPr>
            <a:spLocks noGrp="1" noChangeArrowheads="1"/>
          </p:cNvSpPr>
          <p:nvPr>
            <p:ph type="sldNum" sz="quarter" idx="4"/>
          </p:nvPr>
        </p:nvSpPr>
        <p:spPr bwMode="auto">
          <a:xfrm>
            <a:off x="10507136" y="6453193"/>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000">
                <a:solidFill>
                  <a:srgbClr val="83725B"/>
                </a:solidFill>
              </a:defRPr>
            </a:lvl1pPr>
          </a:lstStyle>
          <a:p>
            <a:pPr fontAlgn="base">
              <a:spcBef>
                <a:spcPct val="0"/>
              </a:spcBef>
              <a:spcAft>
                <a:spcPct val="0"/>
              </a:spcAft>
              <a:defRPr/>
            </a:pPr>
            <a:fld id="{74E21055-C674-480F-81F8-D72A8ECB56CE}" type="slidenum">
              <a:rPr lang="en-ZA" smtClean="0"/>
              <a:pPr fontAlgn="base">
                <a:spcBef>
                  <a:spcPct val="0"/>
                </a:spcBef>
                <a:spcAft>
                  <a:spcPct val="0"/>
                </a:spcAft>
                <a:defRPr/>
              </a:pPr>
              <a:t>‹#›</a:t>
            </a:fld>
            <a:endParaRPr lang="en-ZA" dirty="0"/>
          </a:p>
        </p:txBody>
      </p:sp>
    </p:spTree>
    <p:extLst>
      <p:ext uri="{BB962C8B-B14F-4D97-AF65-F5344CB8AC3E}">
        <p14:creationId xmlns:p14="http://schemas.microsoft.com/office/powerpoint/2010/main" val="183710709"/>
      </p:ext>
    </p:extLst>
  </p:cSld>
  <p:clrMap bg1="lt1" tx1="dk1" bg2="lt2" tx2="dk2" accent1="accent1" accent2="accent2" accent3="accent3" accent4="accent4" accent5="accent5" accent6="accent6" hlink="hlink" folHlink="folHlink"/>
  <p:sldLayoutIdLst>
    <p:sldLayoutId id="2147494374" r:id="rId1"/>
    <p:sldLayoutId id="2147494375" r:id="rId2"/>
    <p:sldLayoutId id="2147494376" r:id="rId3"/>
    <p:sldLayoutId id="2147494377" r:id="rId4"/>
  </p:sldLayoutIdLst>
  <p:transition spd="slow">
    <p:fade/>
  </p:transition>
  <p:hf hdr="0" ftr="0"/>
  <p:txStyles>
    <p:titleStyle>
      <a:lvl1pPr algn="l" rtl="0" eaLnBrk="1" fontAlgn="base" hangingPunct="1">
        <a:lnSpc>
          <a:spcPct val="85000"/>
        </a:lnSpc>
        <a:spcBef>
          <a:spcPct val="0"/>
        </a:spcBef>
        <a:spcAft>
          <a:spcPct val="0"/>
        </a:spcAft>
        <a:defRPr sz="2400">
          <a:solidFill>
            <a:schemeClr val="bg1"/>
          </a:solidFill>
          <a:latin typeface="+mj-lt"/>
          <a:ea typeface="+mj-ea"/>
          <a:cs typeface="+mj-cs"/>
        </a:defRPr>
      </a:lvl1pPr>
      <a:lvl2pPr algn="l" rtl="0" eaLnBrk="1" fontAlgn="base" hangingPunct="1">
        <a:lnSpc>
          <a:spcPct val="85000"/>
        </a:lnSpc>
        <a:spcBef>
          <a:spcPct val="0"/>
        </a:spcBef>
        <a:spcAft>
          <a:spcPct val="0"/>
        </a:spcAft>
        <a:defRPr sz="2400">
          <a:solidFill>
            <a:schemeClr val="bg1"/>
          </a:solidFill>
          <a:latin typeface="Arial" charset="0"/>
          <a:cs typeface="Arial" charset="0"/>
        </a:defRPr>
      </a:lvl2pPr>
      <a:lvl3pPr algn="l" rtl="0" eaLnBrk="1" fontAlgn="base" hangingPunct="1">
        <a:lnSpc>
          <a:spcPct val="85000"/>
        </a:lnSpc>
        <a:spcBef>
          <a:spcPct val="0"/>
        </a:spcBef>
        <a:spcAft>
          <a:spcPct val="0"/>
        </a:spcAft>
        <a:defRPr sz="2400">
          <a:solidFill>
            <a:schemeClr val="bg1"/>
          </a:solidFill>
          <a:latin typeface="Arial" charset="0"/>
          <a:cs typeface="Arial" charset="0"/>
        </a:defRPr>
      </a:lvl3pPr>
      <a:lvl4pPr algn="l" rtl="0" eaLnBrk="1" fontAlgn="base" hangingPunct="1">
        <a:lnSpc>
          <a:spcPct val="85000"/>
        </a:lnSpc>
        <a:spcBef>
          <a:spcPct val="0"/>
        </a:spcBef>
        <a:spcAft>
          <a:spcPct val="0"/>
        </a:spcAft>
        <a:defRPr sz="2400">
          <a:solidFill>
            <a:schemeClr val="bg1"/>
          </a:solidFill>
          <a:latin typeface="Arial" charset="0"/>
          <a:cs typeface="Arial" charset="0"/>
        </a:defRPr>
      </a:lvl4pPr>
      <a:lvl5pPr algn="l"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1" fontAlgn="base" hangingPunct="1">
        <a:lnSpc>
          <a:spcPct val="100000"/>
        </a:lnSpc>
        <a:spcBef>
          <a:spcPts val="600"/>
        </a:spcBef>
        <a:spcAft>
          <a:spcPct val="0"/>
        </a:spcAft>
        <a:buClr>
          <a:srgbClr val="8C7F6D"/>
        </a:buClr>
        <a:buFont typeface="Wingdings" panose="05000000000000000000" pitchFamily="2" charset="2"/>
        <a:buChar char="§"/>
        <a:defRPr sz="1400">
          <a:solidFill>
            <a:srgbClr val="003896"/>
          </a:solidFill>
          <a:latin typeface="+mn-lt"/>
          <a:ea typeface="+mn-ea"/>
          <a:cs typeface="+mn-cs"/>
        </a:defRPr>
      </a:lvl1pPr>
      <a:lvl2pPr marL="717550" indent="-271463" algn="l" rtl="0" eaLnBrk="1" fontAlgn="base" hangingPunct="1">
        <a:lnSpc>
          <a:spcPct val="100000"/>
        </a:lnSpc>
        <a:spcBef>
          <a:spcPts val="600"/>
        </a:spcBef>
        <a:spcAft>
          <a:spcPct val="0"/>
        </a:spcAft>
        <a:buClr>
          <a:srgbClr val="8C7F6D"/>
        </a:buClr>
        <a:buFont typeface="Courier New" panose="02070309020205020404" pitchFamily="49" charset="0"/>
        <a:buChar char="­"/>
        <a:defRPr sz="1400">
          <a:solidFill>
            <a:srgbClr val="003896"/>
          </a:solidFill>
          <a:latin typeface="+mn-lt"/>
          <a:cs typeface="+mn-cs"/>
        </a:defRPr>
      </a:lvl2pPr>
      <a:lvl3pPr marL="1076325" indent="-179388" algn="l" rtl="0" eaLnBrk="1" fontAlgn="base" hangingPunct="1">
        <a:lnSpc>
          <a:spcPct val="100000"/>
        </a:lnSpc>
        <a:spcBef>
          <a:spcPts val="600"/>
        </a:spcBef>
        <a:spcAft>
          <a:spcPct val="0"/>
        </a:spcAft>
        <a:buClr>
          <a:srgbClr val="8C7F6D"/>
        </a:buClr>
        <a:buFont typeface="Arial" panose="020B0604020202020204" pitchFamily="34" charset="0"/>
        <a:buChar char="•"/>
        <a:defRPr sz="1400">
          <a:solidFill>
            <a:srgbClr val="003896"/>
          </a:solidFill>
          <a:latin typeface="+mn-lt"/>
          <a:cs typeface="+mn-cs"/>
        </a:defRPr>
      </a:lvl3pPr>
      <a:lvl4pPr marL="1435100" indent="-179388" algn="l" rtl="0" eaLnBrk="1" fontAlgn="base" hangingPunct="1">
        <a:lnSpc>
          <a:spcPct val="100000"/>
        </a:lnSpc>
        <a:spcBef>
          <a:spcPts val="600"/>
        </a:spcBef>
        <a:spcAft>
          <a:spcPct val="0"/>
        </a:spcAft>
        <a:buClr>
          <a:srgbClr val="8C7F6D"/>
        </a:buClr>
        <a:buFont typeface="Wingdings" panose="05000000000000000000" pitchFamily="2" charset="2"/>
        <a:buChar char="Ø"/>
        <a:defRPr sz="1400">
          <a:solidFill>
            <a:srgbClr val="003896"/>
          </a:solidFill>
          <a:latin typeface="+mn-lt"/>
          <a:cs typeface="+mn-cs"/>
        </a:defRPr>
      </a:lvl4pPr>
      <a:lvl5pPr marL="1793875" indent="-179388" algn="l" rtl="0" eaLnBrk="1" fontAlgn="base" hangingPunct="1">
        <a:lnSpc>
          <a:spcPct val="100000"/>
        </a:lnSpc>
        <a:spcBef>
          <a:spcPts val="600"/>
        </a:spcBef>
        <a:spcAft>
          <a:spcPct val="0"/>
        </a:spcAft>
        <a:buClr>
          <a:srgbClr val="8C7F6D"/>
        </a:buClr>
        <a:buFont typeface="Wingdings" panose="05000000000000000000" pitchFamily="2" charset="2"/>
        <a:buChar char="q"/>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43" descr="logo small">
            <a:extLst>
              <a:ext uri="{FF2B5EF4-FFF2-40B4-BE49-F238E27FC236}">
                <a16:creationId xmlns:a16="http://schemas.microsoft.com/office/drawing/2014/main" id="{70413107-6028-45DC-99BE-A0DB4058078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17" descr="topsolid">
            <a:extLst>
              <a:ext uri="{FF2B5EF4-FFF2-40B4-BE49-F238E27FC236}">
                <a16:creationId xmlns:a16="http://schemas.microsoft.com/office/drawing/2014/main" id="{EC94094E-3511-4D10-ABA3-0D18B702CE2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2">
            <a:extLst>
              <a:ext uri="{FF2B5EF4-FFF2-40B4-BE49-F238E27FC236}">
                <a16:creationId xmlns:a16="http://schemas.microsoft.com/office/drawing/2014/main" id="{7761E696-6608-40F1-84F2-20248058B520}"/>
              </a:ext>
            </a:extLst>
          </p:cNvPr>
          <p:cNvSpPr>
            <a:spLocks noGrp="1" noChangeArrowheads="1"/>
          </p:cNvSpPr>
          <p:nvPr>
            <p:ph type="title"/>
          </p:nvPr>
        </p:nvSpPr>
        <p:spPr bwMode="auto">
          <a:xfrm>
            <a:off x="582084" y="166688"/>
            <a:ext cx="8693149"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6149" name="Rectangle 3">
            <a:extLst>
              <a:ext uri="{FF2B5EF4-FFF2-40B4-BE49-F238E27FC236}">
                <a16:creationId xmlns:a16="http://schemas.microsoft.com/office/drawing/2014/main" id="{FC9AE8CA-0EF2-4D31-9623-1D65B7CF407C}"/>
              </a:ext>
            </a:extLst>
          </p:cNvPr>
          <p:cNvSpPr>
            <a:spLocks noGrp="1" noChangeArrowheads="1"/>
          </p:cNvSpPr>
          <p:nvPr>
            <p:ph type="body" idx="1"/>
          </p:nvPr>
        </p:nvSpPr>
        <p:spPr bwMode="auto">
          <a:xfrm>
            <a:off x="582085" y="1436689"/>
            <a:ext cx="11171767"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a:extLst>
              <a:ext uri="{FF2B5EF4-FFF2-40B4-BE49-F238E27FC236}">
                <a16:creationId xmlns:a16="http://schemas.microsoft.com/office/drawing/2014/main" id="{B829150B-EC2E-48BC-9F65-A346C6C7B5D8}"/>
              </a:ext>
            </a:extLst>
          </p:cNvPr>
          <p:cNvSpPr>
            <a:spLocks noGrp="1" noChangeArrowheads="1"/>
          </p:cNvSpPr>
          <p:nvPr>
            <p:ph type="dt" sz="half" idx="2"/>
          </p:nvPr>
        </p:nvSpPr>
        <p:spPr bwMode="auto">
          <a:xfrm>
            <a:off x="609601" y="6453189"/>
            <a:ext cx="2317751"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fld id="{A06A996C-65B7-45D1-9AB6-5ABD17FC7AFA}" type="datetime1">
              <a:rPr lang="en-ZA"/>
              <a:pPr>
                <a:defRPr/>
              </a:pPr>
              <a:t>2022/09/22</a:t>
            </a:fld>
            <a:endParaRPr lang="en-ZA" dirty="0"/>
          </a:p>
        </p:txBody>
      </p:sp>
      <p:sp>
        <p:nvSpPr>
          <p:cNvPr id="1063" name="Rectangle 39">
            <a:extLst>
              <a:ext uri="{FF2B5EF4-FFF2-40B4-BE49-F238E27FC236}">
                <a16:creationId xmlns:a16="http://schemas.microsoft.com/office/drawing/2014/main" id="{5AAD2EA8-75C3-4EF3-A9C8-90FF8FEE5CB7}"/>
              </a:ext>
            </a:extLst>
          </p:cNvPr>
          <p:cNvSpPr>
            <a:spLocks noGrp="1" noChangeArrowheads="1"/>
          </p:cNvSpPr>
          <p:nvPr>
            <p:ph type="sldNum" sz="quarter" idx="4"/>
          </p:nvPr>
        </p:nvSpPr>
        <p:spPr bwMode="auto">
          <a:xfrm>
            <a:off x="5060951" y="6453189"/>
            <a:ext cx="1322916"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pPr>
              <a:defRPr/>
            </a:pPr>
            <a:fld id="{F02D0A85-7697-4154-9EB8-548CB913C340}" type="slidenum">
              <a:rPr lang="en-ZA" altLang="en-US"/>
              <a:pPr>
                <a:defRPr/>
              </a:pPr>
              <a:t>‹#›</a:t>
            </a:fld>
            <a:endParaRPr lang="en-ZA" altLang="en-US"/>
          </a:p>
        </p:txBody>
      </p:sp>
    </p:spTree>
    <p:extLst>
      <p:ext uri="{BB962C8B-B14F-4D97-AF65-F5344CB8AC3E}">
        <p14:creationId xmlns:p14="http://schemas.microsoft.com/office/powerpoint/2010/main" val="1546628155"/>
      </p:ext>
    </p:extLst>
  </p:cSld>
  <p:clrMap bg1="lt1" tx1="dk1" bg2="lt2" tx2="dk2" accent1="accent1" accent2="accent2" accent3="accent3" accent4="accent4" accent5="accent5" accent6="accent6" hlink="hlink" folHlink="folHlink"/>
  <p:sldLayoutIdLst>
    <p:sldLayoutId id="2147494379" r:id="rId1"/>
    <p:sldLayoutId id="2147494380" r:id="rId2"/>
    <p:sldLayoutId id="2147494381" r:id="rId3"/>
    <p:sldLayoutId id="2147494382" r:id="rId4"/>
    <p:sldLayoutId id="2147494383" r:id="rId5"/>
    <p:sldLayoutId id="2147494384" r:id="rId6"/>
    <p:sldLayoutId id="2147494385" r:id="rId7"/>
    <p:sldLayoutId id="2147494386" r:id="rId8"/>
    <p:sldLayoutId id="2147494387" r:id="rId9"/>
    <p:sldLayoutId id="2147494388" r:id="rId10"/>
    <p:sldLayoutId id="2147494389" r:id="rId11"/>
    <p:sldLayoutId id="2147494390" r:id="rId12"/>
    <p:sldLayoutId id="2147494391" r:id="rId13"/>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143" hidden="1">
            <a:extLst>
              <a:ext uri="{FF2B5EF4-FFF2-40B4-BE49-F238E27FC236}">
                <a16:creationId xmlns:a16="http://schemas.microsoft.com/office/drawing/2014/main" id="{BEC575F6-3D42-43E7-8B7E-3DE12756530D}"/>
              </a:ext>
            </a:extLst>
          </p:cNvPr>
          <p:cNvGraphicFramePr>
            <a:graphicFrameLocks/>
          </p:cNvGraphicFramePr>
          <p:nvPr>
            <p:custDataLst>
              <p:tags r:id="rId15"/>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spid="_x0000_s31795" name="think-cell Slide" r:id="rId45" imgW="0" imgH="0" progId="TCLayout.ActiveDocument.1">
                  <p:embed/>
                </p:oleObj>
              </mc:Choice>
              <mc:Fallback>
                <p:oleObj name="think-cell Slide" r:id="rId45" imgW="0" imgH="0" progId="TCLayout.ActiveDocument.1">
                  <p:embed/>
                  <p:pic>
                    <p:nvPicPr>
                      <p:cNvPr id="1026" name="Rectangle 143" hidden="1">
                        <a:extLst>
                          <a:ext uri="{FF2B5EF4-FFF2-40B4-BE49-F238E27FC236}">
                            <a16:creationId xmlns:a16="http://schemas.microsoft.com/office/drawing/2014/main" id="{BEC575F6-3D42-43E7-8B7E-3DE12756530D}"/>
                          </a:ext>
                        </a:extLst>
                      </p:cNvPr>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7" name="Picture 142">
            <a:extLst>
              <a:ext uri="{FF2B5EF4-FFF2-40B4-BE49-F238E27FC236}">
                <a16:creationId xmlns:a16="http://schemas.microsoft.com/office/drawing/2014/main" id="{B114799D-9EF4-4068-9990-DE45083555AE}"/>
              </a:ext>
            </a:extLst>
          </p:cNvPr>
          <p:cNvPicPr>
            <a:picLocks noChangeArrowheads="1"/>
          </p:cNvPicPr>
          <p:nvPr>
            <p:custDataLst>
              <p:tags r:id="rId16"/>
            </p:custDataLst>
          </p:nvPr>
        </p:nvPicPr>
        <p:blipFill>
          <a:blip r:embed="rId46">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28" name="McK 1. Slide Placeholder">
            <a:extLst>
              <a:ext uri="{FF2B5EF4-FFF2-40B4-BE49-F238E27FC236}">
                <a16:creationId xmlns:a16="http://schemas.microsoft.com/office/drawing/2014/main" id="{2F3019D3-A220-400D-8AE9-D4308006F17C}"/>
              </a:ext>
            </a:extLst>
          </p:cNvPr>
          <p:cNvSpPr>
            <a:spLocks noGrp="1" noChangeArrowheads="1"/>
          </p:cNvSpPr>
          <p:nvPr>
            <p:ph type="title"/>
            <p:custDataLst>
              <p:tags r:id="rId17"/>
            </p:custDataLst>
          </p:nvPr>
        </p:nvSpPr>
        <p:spPr bwMode="auto">
          <a:xfrm>
            <a:off x="266700" y="328613"/>
            <a:ext cx="931333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GB" altLang="en-US"/>
              <a:t>Click to edit Master title style</a:t>
            </a:r>
          </a:p>
        </p:txBody>
      </p:sp>
      <p:sp>
        <p:nvSpPr>
          <p:cNvPr id="1029" name="Rectangle 3">
            <a:extLst>
              <a:ext uri="{FF2B5EF4-FFF2-40B4-BE49-F238E27FC236}">
                <a16:creationId xmlns:a16="http://schemas.microsoft.com/office/drawing/2014/main" id="{A9FD152B-A7AB-4047-89FE-43DAADDE8FAB}"/>
              </a:ext>
            </a:extLst>
          </p:cNvPr>
          <p:cNvSpPr>
            <a:spLocks noGrp="1" noChangeArrowheads="1"/>
          </p:cNvSpPr>
          <p:nvPr>
            <p:ph type="body" idx="1"/>
            <p:custDataLst>
              <p:tags r:id="rId18"/>
            </p:custDataLst>
          </p:nvPr>
        </p:nvSpPr>
        <p:spPr bwMode="auto">
          <a:xfrm>
            <a:off x="582085" y="1890714"/>
            <a:ext cx="904663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63" name="Rectangle 39">
            <a:extLst>
              <a:ext uri="{FF2B5EF4-FFF2-40B4-BE49-F238E27FC236}">
                <a16:creationId xmlns:a16="http://schemas.microsoft.com/office/drawing/2014/main" id="{3E0F4804-27D7-4901-A192-4279AB74102C}"/>
              </a:ext>
            </a:extLst>
          </p:cNvPr>
          <p:cNvSpPr>
            <a:spLocks noGrp="1" noChangeArrowheads="1"/>
          </p:cNvSpPr>
          <p:nvPr>
            <p:ph type="sldNum" sz="quarter" idx="4"/>
            <p:custDataLst>
              <p:tags r:id="rId19"/>
            </p:custDataLst>
          </p:nvPr>
        </p:nvSpPr>
        <p:spPr bwMode="auto">
          <a:xfrm>
            <a:off x="9580034" y="6626225"/>
            <a:ext cx="2201333" cy="152400"/>
          </a:xfrm>
          <a:prstGeom prst="rect">
            <a:avLst/>
          </a:prstGeom>
          <a:noFill/>
          <a:ln>
            <a:noFill/>
          </a:ln>
          <a:effectLst/>
        </p:spPr>
        <p:txBody>
          <a:bodyPr vert="horz" wrap="square" lIns="0" tIns="0" rIns="0" bIns="0" numCol="1" anchor="b" anchorCtr="0" compatLnSpc="1">
            <a:prstTxWarp prst="textNoShape">
              <a:avLst/>
            </a:prstTxWarp>
            <a:spAutoFit/>
          </a:bodyPr>
          <a:lstStyle>
            <a:lvl1pPr algn="r" eaLnBrk="1" hangingPunct="1">
              <a:defRPr sz="1000">
                <a:solidFill>
                  <a:srgbClr val="83725B"/>
                </a:solidFill>
              </a:defRPr>
            </a:lvl1pPr>
          </a:lstStyle>
          <a:p>
            <a:pPr>
              <a:defRPr/>
            </a:pPr>
            <a:fld id="{B034E8A5-EDED-4C12-8ED2-606749C2D511}" type="slidenum">
              <a:rPr lang="en-GB" altLang="en-US"/>
              <a:pPr>
                <a:defRPr/>
              </a:pPr>
              <a:t>‹#›</a:t>
            </a:fld>
            <a:endParaRPr lang="en-GB" altLang="en-US"/>
          </a:p>
        </p:txBody>
      </p:sp>
      <p:sp>
        <p:nvSpPr>
          <p:cNvPr id="1074" name="McK 2. Unit of measure" hidden="1">
            <a:extLst>
              <a:ext uri="{FF2B5EF4-FFF2-40B4-BE49-F238E27FC236}">
                <a16:creationId xmlns:a16="http://schemas.microsoft.com/office/drawing/2014/main" id="{9DD5491F-7D18-4D4B-9E08-ABFABA5B9A61}"/>
              </a:ext>
            </a:extLst>
          </p:cNvPr>
          <p:cNvSpPr txBox="1">
            <a:spLocks noChangeArrowheads="1"/>
          </p:cNvSpPr>
          <p:nvPr>
            <p:custDataLst>
              <p:tags r:id="rId20"/>
            </p:custDataLst>
          </p:nvPr>
        </p:nvSpPr>
        <p:spPr bwMode="auto">
          <a:xfrm>
            <a:off x="266700" y="1014414"/>
            <a:ext cx="9313333" cy="244475"/>
          </a:xfrm>
          <a:prstGeom prst="rect">
            <a:avLst/>
          </a:prstGeom>
          <a:noFill/>
          <a:ln>
            <a:noFill/>
          </a:ln>
          <a:effectLst/>
        </p:spPr>
        <p:txBody>
          <a:bodyPr lIns="0" tIns="0" rIns="0" bIns="0"/>
          <a:lstStyle>
            <a:lvl1pPr defTabSz="895350">
              <a:defRPr>
                <a:solidFill>
                  <a:schemeClr val="tx1"/>
                </a:solidFill>
                <a:latin typeface="Arial" charset="0"/>
                <a:cs typeface="Arial" charset="0"/>
              </a:defRPr>
            </a:lvl1pPr>
            <a:lvl2pPr marL="447675" defTabSz="895350">
              <a:defRPr>
                <a:solidFill>
                  <a:schemeClr val="tx1"/>
                </a:solidFill>
                <a:latin typeface="Arial" charset="0"/>
                <a:cs typeface="Arial" charset="0"/>
              </a:defRPr>
            </a:lvl2pPr>
            <a:lvl3pPr marL="895350" defTabSz="895350">
              <a:defRPr>
                <a:solidFill>
                  <a:schemeClr val="tx1"/>
                </a:solidFill>
                <a:latin typeface="Arial" charset="0"/>
                <a:cs typeface="Arial" charset="0"/>
              </a:defRPr>
            </a:lvl3pPr>
            <a:lvl4pPr marL="1344613" defTabSz="895350">
              <a:defRPr>
                <a:solidFill>
                  <a:schemeClr val="tx1"/>
                </a:solidFill>
                <a:latin typeface="Arial" charset="0"/>
                <a:cs typeface="Arial" charset="0"/>
              </a:defRPr>
            </a:lvl4pPr>
            <a:lvl5pPr marL="1792288" defTabSz="895350">
              <a:defRPr>
                <a:solidFill>
                  <a:schemeClr val="tx1"/>
                </a:solidFill>
                <a:latin typeface="Arial" charset="0"/>
                <a:cs typeface="Arial" charset="0"/>
              </a:defRPr>
            </a:lvl5pPr>
            <a:lvl6pPr marL="2249488" defTabSz="895350" fontAlgn="base">
              <a:spcBef>
                <a:spcPct val="0"/>
              </a:spcBef>
              <a:spcAft>
                <a:spcPct val="0"/>
              </a:spcAft>
              <a:defRPr>
                <a:solidFill>
                  <a:schemeClr val="tx1"/>
                </a:solidFill>
                <a:latin typeface="Arial" charset="0"/>
                <a:cs typeface="Arial" charset="0"/>
              </a:defRPr>
            </a:lvl6pPr>
            <a:lvl7pPr marL="2706688" defTabSz="895350" fontAlgn="base">
              <a:spcBef>
                <a:spcPct val="0"/>
              </a:spcBef>
              <a:spcAft>
                <a:spcPct val="0"/>
              </a:spcAft>
              <a:defRPr>
                <a:solidFill>
                  <a:schemeClr val="tx1"/>
                </a:solidFill>
                <a:latin typeface="Arial" charset="0"/>
                <a:cs typeface="Arial" charset="0"/>
              </a:defRPr>
            </a:lvl7pPr>
            <a:lvl8pPr marL="3163888" defTabSz="895350" fontAlgn="base">
              <a:spcBef>
                <a:spcPct val="0"/>
              </a:spcBef>
              <a:spcAft>
                <a:spcPct val="0"/>
              </a:spcAft>
              <a:defRPr>
                <a:solidFill>
                  <a:schemeClr val="tx1"/>
                </a:solidFill>
                <a:latin typeface="Arial" charset="0"/>
                <a:cs typeface="Arial" charset="0"/>
              </a:defRPr>
            </a:lvl8pPr>
            <a:lvl9pPr marL="3621088" defTabSz="895350" fontAlgn="base">
              <a:spcBef>
                <a:spcPct val="0"/>
              </a:spcBef>
              <a:spcAft>
                <a:spcPct val="0"/>
              </a:spcAft>
              <a:defRPr>
                <a:solidFill>
                  <a:schemeClr val="tx1"/>
                </a:solidFill>
                <a:latin typeface="Arial" charset="0"/>
                <a:cs typeface="Arial" charset="0"/>
              </a:defRPr>
            </a:lvl9pPr>
          </a:lstStyle>
          <a:p>
            <a:pPr eaLnBrk="1" hangingPunct="1">
              <a:defRPr/>
            </a:pPr>
            <a:r>
              <a:rPr lang="en-GB" sz="1600" b="1" dirty="0">
                <a:solidFill>
                  <a:srgbClr val="808080"/>
                </a:solidFill>
              </a:rPr>
              <a:t>Unit of measure</a:t>
            </a:r>
          </a:p>
        </p:txBody>
      </p:sp>
      <p:grpSp>
        <p:nvGrpSpPr>
          <p:cNvPr id="1032" name="McK Slide Elements">
            <a:extLst>
              <a:ext uri="{FF2B5EF4-FFF2-40B4-BE49-F238E27FC236}">
                <a16:creationId xmlns:a16="http://schemas.microsoft.com/office/drawing/2014/main" id="{BD9D6231-1676-4F06-AA26-36EDFD7DD5F1}"/>
              </a:ext>
            </a:extLst>
          </p:cNvPr>
          <p:cNvGrpSpPr>
            <a:grpSpLocks/>
          </p:cNvGrpSpPr>
          <p:nvPr userDrawn="1"/>
        </p:nvGrpSpPr>
        <p:grpSpPr bwMode="auto">
          <a:xfrm>
            <a:off x="266700" y="6223000"/>
            <a:ext cx="9313333" cy="349250"/>
            <a:chOff x="126" y="3920"/>
            <a:chExt cx="4400" cy="220"/>
          </a:xfrm>
        </p:grpSpPr>
        <p:sp>
          <p:nvSpPr>
            <p:cNvPr id="2" name="McK 3. Footnote" hidden="1">
              <a:extLst>
                <a:ext uri="{FF2B5EF4-FFF2-40B4-BE49-F238E27FC236}">
                  <a16:creationId xmlns:a16="http://schemas.microsoft.com/office/drawing/2014/main" id="{7E6311D7-DF76-4ED7-AFA9-5929392300E8}"/>
                </a:ext>
              </a:extLst>
            </p:cNvPr>
            <p:cNvSpPr txBox="1">
              <a:spLocks noChangeArrowheads="1"/>
            </p:cNvSpPr>
            <p:nvPr userDrawn="1"/>
          </p:nvSpPr>
          <p:spPr bwMode="auto">
            <a:xfrm>
              <a:off x="126" y="3920"/>
              <a:ext cx="4400" cy="96"/>
            </a:xfrm>
            <a:prstGeom prst="rect">
              <a:avLst/>
            </a:prstGeom>
            <a:noFill/>
            <a:ln>
              <a:noFill/>
            </a:ln>
            <a:effectLst/>
          </p:spPr>
          <p:txBody>
            <a:bodyPr lIns="0" tIns="0" rIns="0" bIns="0" anchor="b"/>
            <a:lstStyle>
              <a:lvl1pPr marL="104775" indent="-104775" defTabSz="895350">
                <a:defRPr>
                  <a:solidFill>
                    <a:schemeClr val="tx1"/>
                  </a:solidFill>
                  <a:latin typeface="Arial" charset="0"/>
                  <a:cs typeface="Arial" charset="0"/>
                </a:defRPr>
              </a:lvl1pPr>
              <a:lvl2pPr marL="1031875" defTabSz="895350">
                <a:defRPr>
                  <a:solidFill>
                    <a:schemeClr val="tx1"/>
                  </a:solidFill>
                  <a:latin typeface="Arial" charset="0"/>
                  <a:cs typeface="Arial" charset="0"/>
                </a:defRPr>
              </a:lvl2pPr>
              <a:lvl3pPr marL="1217613" defTabSz="895350">
                <a:defRPr>
                  <a:solidFill>
                    <a:schemeClr val="tx1"/>
                  </a:solidFill>
                  <a:latin typeface="Arial" charset="0"/>
                  <a:cs typeface="Arial" charset="0"/>
                </a:defRPr>
              </a:lvl3pPr>
              <a:lvl4pPr marL="1404938" defTabSz="895350">
                <a:defRPr>
                  <a:solidFill>
                    <a:schemeClr val="tx1"/>
                  </a:solidFill>
                  <a:latin typeface="Arial" charset="0"/>
                  <a:cs typeface="Arial" charset="0"/>
                </a:defRPr>
              </a:lvl4pPr>
              <a:lvl5pPr marL="1792288" defTabSz="895350">
                <a:defRPr>
                  <a:solidFill>
                    <a:schemeClr val="tx1"/>
                  </a:solidFill>
                  <a:latin typeface="Arial" charset="0"/>
                  <a:cs typeface="Arial" charset="0"/>
                </a:defRPr>
              </a:lvl5pPr>
              <a:lvl6pPr marL="2249488" defTabSz="895350" fontAlgn="base">
                <a:spcBef>
                  <a:spcPct val="0"/>
                </a:spcBef>
                <a:spcAft>
                  <a:spcPct val="0"/>
                </a:spcAft>
                <a:defRPr>
                  <a:solidFill>
                    <a:schemeClr val="tx1"/>
                  </a:solidFill>
                  <a:latin typeface="Arial" charset="0"/>
                  <a:cs typeface="Arial" charset="0"/>
                </a:defRPr>
              </a:lvl6pPr>
              <a:lvl7pPr marL="2706688" defTabSz="895350" fontAlgn="base">
                <a:spcBef>
                  <a:spcPct val="0"/>
                </a:spcBef>
                <a:spcAft>
                  <a:spcPct val="0"/>
                </a:spcAft>
                <a:defRPr>
                  <a:solidFill>
                    <a:schemeClr val="tx1"/>
                  </a:solidFill>
                  <a:latin typeface="Arial" charset="0"/>
                  <a:cs typeface="Arial" charset="0"/>
                </a:defRPr>
              </a:lvl7pPr>
              <a:lvl8pPr marL="3163888" defTabSz="895350" fontAlgn="base">
                <a:spcBef>
                  <a:spcPct val="0"/>
                </a:spcBef>
                <a:spcAft>
                  <a:spcPct val="0"/>
                </a:spcAft>
                <a:defRPr>
                  <a:solidFill>
                    <a:schemeClr val="tx1"/>
                  </a:solidFill>
                  <a:latin typeface="Arial" charset="0"/>
                  <a:cs typeface="Arial" charset="0"/>
                </a:defRPr>
              </a:lvl8pPr>
              <a:lvl9pPr marL="3621088" defTabSz="895350" fontAlgn="base">
                <a:spcBef>
                  <a:spcPct val="0"/>
                </a:spcBef>
                <a:spcAft>
                  <a:spcPct val="0"/>
                </a:spcAft>
                <a:defRPr>
                  <a:solidFill>
                    <a:schemeClr val="tx1"/>
                  </a:solidFill>
                  <a:latin typeface="Arial" charset="0"/>
                  <a:cs typeface="Arial" charset="0"/>
                </a:defRPr>
              </a:lvl9pPr>
            </a:lstStyle>
            <a:p>
              <a:pPr eaLnBrk="1" hangingPunct="1">
                <a:defRPr/>
              </a:pPr>
              <a:r>
                <a:rPr lang="en-GB" sz="1000" dirty="0"/>
                <a:t>1 Footnote</a:t>
              </a:r>
            </a:p>
          </p:txBody>
        </p:sp>
        <p:sp>
          <p:nvSpPr>
            <p:cNvPr id="1082" name="McK 4. Source" hidden="1">
              <a:extLst>
                <a:ext uri="{FF2B5EF4-FFF2-40B4-BE49-F238E27FC236}">
                  <a16:creationId xmlns:a16="http://schemas.microsoft.com/office/drawing/2014/main" id="{C6C1CF4D-B858-4ABC-B938-F034709DAD71}"/>
                </a:ext>
              </a:extLst>
            </p:cNvPr>
            <p:cNvSpPr>
              <a:spLocks noChangeArrowheads="1"/>
            </p:cNvSpPr>
            <p:nvPr userDrawn="1"/>
          </p:nvSpPr>
          <p:spPr bwMode="auto">
            <a:xfrm>
              <a:off x="126" y="4044"/>
              <a:ext cx="4400" cy="96"/>
            </a:xfrm>
            <a:prstGeom prst="rect">
              <a:avLst/>
            </a:prstGeom>
            <a:noFill/>
            <a:ln>
              <a:noFill/>
            </a:ln>
          </p:spPr>
          <p:txBody>
            <a:bodyPr lIns="0" tIns="0" rIns="0" bIns="0"/>
            <a:lstStyle>
              <a:lvl1pPr marL="609600" indent="-609600" defTabSz="895350" eaLnBrk="0" hangingPunct="0">
                <a:tabLst>
                  <a:tab pos="612775" algn="l"/>
                </a:tabLst>
                <a:defRPr sz="800">
                  <a:solidFill>
                    <a:schemeClr val="tx1"/>
                  </a:solidFill>
                  <a:latin typeface="Arial" charset="0"/>
                  <a:cs typeface="Arial" charset="0"/>
                </a:defRPr>
              </a:lvl1pPr>
              <a:lvl2pPr marL="742950" indent="-285750" defTabSz="895350" eaLnBrk="0" hangingPunct="0">
                <a:tabLst>
                  <a:tab pos="612775" algn="l"/>
                </a:tabLst>
                <a:defRPr sz="800">
                  <a:solidFill>
                    <a:schemeClr val="tx1"/>
                  </a:solidFill>
                  <a:latin typeface="Arial" charset="0"/>
                  <a:cs typeface="Arial" charset="0"/>
                </a:defRPr>
              </a:lvl2pPr>
              <a:lvl3pPr marL="1143000" indent="-228600" defTabSz="895350" eaLnBrk="0" hangingPunct="0">
                <a:tabLst>
                  <a:tab pos="612775" algn="l"/>
                </a:tabLst>
                <a:defRPr sz="800">
                  <a:solidFill>
                    <a:schemeClr val="tx1"/>
                  </a:solidFill>
                  <a:latin typeface="Arial" charset="0"/>
                  <a:cs typeface="Arial" charset="0"/>
                </a:defRPr>
              </a:lvl3pPr>
              <a:lvl4pPr marL="1600200" indent="-228600" defTabSz="895350" eaLnBrk="0" hangingPunct="0">
                <a:tabLst>
                  <a:tab pos="612775" algn="l"/>
                </a:tabLst>
                <a:defRPr sz="800">
                  <a:solidFill>
                    <a:schemeClr val="tx1"/>
                  </a:solidFill>
                  <a:latin typeface="Arial" charset="0"/>
                  <a:cs typeface="Arial" charset="0"/>
                </a:defRPr>
              </a:lvl4pPr>
              <a:lvl5pPr marL="2057400" indent="-228600" defTabSz="895350" eaLnBrk="0" hangingPunct="0">
                <a:tabLst>
                  <a:tab pos="612775" algn="l"/>
                </a:tabLst>
                <a:defRPr sz="800">
                  <a:solidFill>
                    <a:schemeClr val="tx1"/>
                  </a:solidFill>
                  <a:latin typeface="Arial" charset="0"/>
                  <a:cs typeface="Arial" charset="0"/>
                </a:defRPr>
              </a:lvl5pPr>
              <a:lvl6pPr marL="2514600" indent="-228600" defTabSz="895350" eaLnBrk="0" fontAlgn="base" hangingPunct="0">
                <a:spcBef>
                  <a:spcPct val="0"/>
                </a:spcBef>
                <a:spcAft>
                  <a:spcPct val="0"/>
                </a:spcAft>
                <a:tabLst>
                  <a:tab pos="612775" algn="l"/>
                </a:tabLst>
                <a:defRPr sz="800">
                  <a:solidFill>
                    <a:schemeClr val="tx1"/>
                  </a:solidFill>
                  <a:latin typeface="Arial" charset="0"/>
                  <a:cs typeface="Arial" charset="0"/>
                </a:defRPr>
              </a:lvl6pPr>
              <a:lvl7pPr marL="2971800" indent="-228600" defTabSz="895350" eaLnBrk="0" fontAlgn="base" hangingPunct="0">
                <a:spcBef>
                  <a:spcPct val="0"/>
                </a:spcBef>
                <a:spcAft>
                  <a:spcPct val="0"/>
                </a:spcAft>
                <a:tabLst>
                  <a:tab pos="612775" algn="l"/>
                </a:tabLst>
                <a:defRPr sz="800">
                  <a:solidFill>
                    <a:schemeClr val="tx1"/>
                  </a:solidFill>
                  <a:latin typeface="Arial" charset="0"/>
                  <a:cs typeface="Arial" charset="0"/>
                </a:defRPr>
              </a:lvl7pPr>
              <a:lvl8pPr marL="3429000" indent="-228600" defTabSz="895350" eaLnBrk="0" fontAlgn="base" hangingPunct="0">
                <a:spcBef>
                  <a:spcPct val="0"/>
                </a:spcBef>
                <a:spcAft>
                  <a:spcPct val="0"/>
                </a:spcAft>
                <a:tabLst>
                  <a:tab pos="612775" algn="l"/>
                </a:tabLst>
                <a:defRPr sz="800">
                  <a:solidFill>
                    <a:schemeClr val="tx1"/>
                  </a:solidFill>
                  <a:latin typeface="Arial" charset="0"/>
                  <a:cs typeface="Arial" charset="0"/>
                </a:defRPr>
              </a:lvl8pPr>
              <a:lvl9pPr marL="3886200" indent="-228600" defTabSz="895350" eaLnBrk="0" fontAlgn="base" hangingPunct="0">
                <a:spcBef>
                  <a:spcPct val="0"/>
                </a:spcBef>
                <a:spcAft>
                  <a:spcPct val="0"/>
                </a:spcAft>
                <a:tabLst>
                  <a:tab pos="612775" algn="l"/>
                </a:tabLst>
                <a:defRPr sz="800">
                  <a:solidFill>
                    <a:schemeClr val="tx1"/>
                  </a:solidFill>
                  <a:latin typeface="Arial" charset="0"/>
                  <a:cs typeface="Arial" charset="0"/>
                </a:defRPr>
              </a:lvl9pPr>
            </a:lstStyle>
            <a:p>
              <a:pPr eaLnBrk="1" hangingPunct="1">
                <a:defRPr/>
              </a:pPr>
              <a:r>
                <a:rPr lang="en-GB" altLang="en-US" sz="1000"/>
                <a:t>SOURCE: Source</a:t>
              </a:r>
            </a:p>
          </p:txBody>
        </p:sp>
      </p:grpSp>
      <p:grpSp>
        <p:nvGrpSpPr>
          <p:cNvPr id="1033" name="LegendBoxes" hidden="1">
            <a:extLst>
              <a:ext uri="{FF2B5EF4-FFF2-40B4-BE49-F238E27FC236}">
                <a16:creationId xmlns:a16="http://schemas.microsoft.com/office/drawing/2014/main" id="{9A178A35-07FA-4CC0-AAFC-61DE9F720FC8}"/>
              </a:ext>
            </a:extLst>
          </p:cNvPr>
          <p:cNvGrpSpPr>
            <a:grpSpLocks/>
          </p:cNvGrpSpPr>
          <p:nvPr>
            <p:custDataLst>
              <p:tags r:id="rId21"/>
            </p:custDataLst>
          </p:nvPr>
        </p:nvGrpSpPr>
        <p:grpSpPr bwMode="auto">
          <a:xfrm>
            <a:off x="10657414" y="1012826"/>
            <a:ext cx="933449" cy="977899"/>
            <a:chOff x="3394" y="518"/>
            <a:chExt cx="441" cy="616"/>
          </a:xfrm>
        </p:grpSpPr>
        <p:sp>
          <p:nvSpPr>
            <p:cNvPr id="1073" name="LegendRectangle1" hidden="1">
              <a:extLst>
                <a:ext uri="{FF2B5EF4-FFF2-40B4-BE49-F238E27FC236}">
                  <a16:creationId xmlns:a16="http://schemas.microsoft.com/office/drawing/2014/main" id="{841046CD-2DE7-473F-A30B-3E1B9D536E8F}"/>
                </a:ext>
              </a:extLst>
            </p:cNvPr>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3" name="LegendRectangle2" hidden="1">
              <a:extLst>
                <a:ext uri="{FF2B5EF4-FFF2-40B4-BE49-F238E27FC236}">
                  <a16:creationId xmlns:a16="http://schemas.microsoft.com/office/drawing/2014/main" id="{25AD8B74-FA09-4700-A191-F64892055758}"/>
                </a:ext>
              </a:extLst>
            </p:cNvPr>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75" name="LegendRectangle3" hidden="1">
              <a:extLst>
                <a:ext uri="{FF2B5EF4-FFF2-40B4-BE49-F238E27FC236}">
                  <a16:creationId xmlns:a16="http://schemas.microsoft.com/office/drawing/2014/main" id="{94967394-888B-450B-87FC-B69592F4D6B2}"/>
                </a:ext>
              </a:extLst>
            </p:cNvPr>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76" name="LegendRectangle4" hidden="1">
              <a:extLst>
                <a:ext uri="{FF2B5EF4-FFF2-40B4-BE49-F238E27FC236}">
                  <a16:creationId xmlns:a16="http://schemas.microsoft.com/office/drawing/2014/main" id="{932C32DF-4828-465E-84C8-0056A2D883ED}"/>
                </a:ext>
              </a:extLst>
            </p:cNvPr>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77" name="Legend1" hidden="1">
              <a:extLst>
                <a:ext uri="{FF2B5EF4-FFF2-40B4-BE49-F238E27FC236}">
                  <a16:creationId xmlns:a16="http://schemas.microsoft.com/office/drawing/2014/main" id="{EE4EE297-0CF6-41D9-B1C7-09B9D02B0BCE}"/>
                </a:ext>
              </a:extLst>
            </p:cNvPr>
            <p:cNvSpPr>
              <a:spLocks noChangeArrowheads="1"/>
            </p:cNvSpPr>
            <p:nvPr userDrawn="1"/>
          </p:nvSpPr>
          <p:spPr bwMode="auto">
            <a:xfrm>
              <a:off x="3554" y="518"/>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Legend1</a:t>
              </a:r>
            </a:p>
          </p:txBody>
        </p:sp>
        <p:sp>
          <p:nvSpPr>
            <p:cNvPr id="1078" name="Legend2" hidden="1">
              <a:extLst>
                <a:ext uri="{FF2B5EF4-FFF2-40B4-BE49-F238E27FC236}">
                  <a16:creationId xmlns:a16="http://schemas.microsoft.com/office/drawing/2014/main" id="{BD022C55-B313-443E-926A-50A1F1CC4E96}"/>
                </a:ext>
              </a:extLst>
            </p:cNvPr>
            <p:cNvSpPr>
              <a:spLocks noChangeArrowheads="1"/>
            </p:cNvSpPr>
            <p:nvPr userDrawn="1"/>
          </p:nvSpPr>
          <p:spPr bwMode="auto">
            <a:xfrm>
              <a:off x="3554" y="683"/>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Legend2</a:t>
              </a:r>
            </a:p>
          </p:txBody>
        </p:sp>
        <p:sp>
          <p:nvSpPr>
            <p:cNvPr id="1079" name="Legend3" hidden="1">
              <a:extLst>
                <a:ext uri="{FF2B5EF4-FFF2-40B4-BE49-F238E27FC236}">
                  <a16:creationId xmlns:a16="http://schemas.microsoft.com/office/drawing/2014/main" id="{10ADAD94-A43C-4110-9AD0-AFF124DAE90C}"/>
                </a:ext>
              </a:extLst>
            </p:cNvPr>
            <p:cNvSpPr>
              <a:spLocks noChangeArrowheads="1"/>
            </p:cNvSpPr>
            <p:nvPr userDrawn="1"/>
          </p:nvSpPr>
          <p:spPr bwMode="auto">
            <a:xfrm>
              <a:off x="3554" y="848"/>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Legend3</a:t>
              </a:r>
            </a:p>
          </p:txBody>
        </p:sp>
        <p:sp>
          <p:nvSpPr>
            <p:cNvPr id="1080" name="Legend4" hidden="1">
              <a:extLst>
                <a:ext uri="{FF2B5EF4-FFF2-40B4-BE49-F238E27FC236}">
                  <a16:creationId xmlns:a16="http://schemas.microsoft.com/office/drawing/2014/main" id="{D110608A-03A7-46C6-AD29-F641E8046FBC}"/>
                </a:ext>
              </a:extLst>
            </p:cNvPr>
            <p:cNvSpPr>
              <a:spLocks noChangeArrowheads="1"/>
            </p:cNvSpPr>
            <p:nvPr userDrawn="1"/>
          </p:nvSpPr>
          <p:spPr bwMode="auto">
            <a:xfrm>
              <a:off x="3554" y="1018"/>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Legend4</a:t>
              </a:r>
            </a:p>
          </p:txBody>
        </p:sp>
      </p:grpSp>
      <p:grpSp>
        <p:nvGrpSpPr>
          <p:cNvPr id="1034" name="LegendLines" hidden="1">
            <a:extLst>
              <a:ext uri="{FF2B5EF4-FFF2-40B4-BE49-F238E27FC236}">
                <a16:creationId xmlns:a16="http://schemas.microsoft.com/office/drawing/2014/main" id="{AFE991DD-DC51-4A49-ADBD-B6CB4C42FB65}"/>
              </a:ext>
            </a:extLst>
          </p:cNvPr>
          <p:cNvGrpSpPr>
            <a:grpSpLocks/>
          </p:cNvGrpSpPr>
          <p:nvPr>
            <p:custDataLst>
              <p:tags r:id="rId22"/>
            </p:custDataLst>
          </p:nvPr>
        </p:nvGrpSpPr>
        <p:grpSpPr bwMode="auto">
          <a:xfrm>
            <a:off x="10234082" y="1012822"/>
            <a:ext cx="1356782" cy="708024"/>
            <a:chOff x="2411" y="2749"/>
            <a:chExt cx="641" cy="446"/>
          </a:xfrm>
        </p:grpSpPr>
        <p:sp>
          <p:nvSpPr>
            <p:cNvPr id="1067" name="LineLegend1" hidden="1">
              <a:extLst>
                <a:ext uri="{FF2B5EF4-FFF2-40B4-BE49-F238E27FC236}">
                  <a16:creationId xmlns:a16="http://schemas.microsoft.com/office/drawing/2014/main" id="{D18CB6DC-B639-4BD8-85EE-411D56A2B10B}"/>
                </a:ext>
              </a:extLst>
            </p:cNvPr>
            <p:cNvSpPr>
              <a:spLocks noChangeShapeType="1"/>
            </p:cNvSpPr>
            <p:nvPr/>
          </p:nvSpPr>
          <p:spPr bwMode="auto">
            <a:xfrm>
              <a:off x="2411" y="2807"/>
              <a:ext cx="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1068" name="LineLegend2" hidden="1">
              <a:extLst>
                <a:ext uri="{FF2B5EF4-FFF2-40B4-BE49-F238E27FC236}">
                  <a16:creationId xmlns:a16="http://schemas.microsoft.com/office/drawing/2014/main" id="{227EF1E1-B0C6-4FEB-86A4-B533D642619C}"/>
                </a:ext>
              </a:extLst>
            </p:cNvPr>
            <p:cNvSpPr>
              <a:spLocks noChangeShapeType="1"/>
            </p:cNvSpPr>
            <p:nvPr/>
          </p:nvSpPr>
          <p:spPr bwMode="auto">
            <a:xfrm>
              <a:off x="2411" y="2972"/>
              <a:ext cx="28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ZA"/>
            </a:p>
          </p:txBody>
        </p:sp>
        <p:sp>
          <p:nvSpPr>
            <p:cNvPr id="1069" name="LineLegend3" hidden="1">
              <a:extLst>
                <a:ext uri="{FF2B5EF4-FFF2-40B4-BE49-F238E27FC236}">
                  <a16:creationId xmlns:a16="http://schemas.microsoft.com/office/drawing/2014/main" id="{9DF94AC0-045B-4409-8964-1BE2D8FFF836}"/>
                </a:ext>
              </a:extLst>
            </p:cNvPr>
            <p:cNvSpPr>
              <a:spLocks noChangeShapeType="1"/>
            </p:cNvSpPr>
            <p:nvPr/>
          </p:nvSpPr>
          <p:spPr bwMode="auto">
            <a:xfrm>
              <a:off x="2411" y="3137"/>
              <a:ext cx="288"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ZA"/>
            </a:p>
          </p:txBody>
        </p:sp>
        <p:sp>
          <p:nvSpPr>
            <p:cNvPr id="1070" name="Legend1" hidden="1">
              <a:extLst>
                <a:ext uri="{FF2B5EF4-FFF2-40B4-BE49-F238E27FC236}">
                  <a16:creationId xmlns:a16="http://schemas.microsoft.com/office/drawing/2014/main" id="{0E56FB2D-A8FF-4547-A304-506567A001F1}"/>
                </a:ext>
              </a:extLst>
            </p:cNvPr>
            <p:cNvSpPr>
              <a:spLocks noChangeArrowheads="1"/>
            </p:cNvSpPr>
            <p:nvPr userDrawn="1"/>
          </p:nvSpPr>
          <p:spPr bwMode="auto">
            <a:xfrm>
              <a:off x="2771" y="2749"/>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Legend1</a:t>
              </a:r>
            </a:p>
          </p:txBody>
        </p:sp>
        <p:sp>
          <p:nvSpPr>
            <p:cNvPr id="1071" name="Legend2" hidden="1">
              <a:extLst>
                <a:ext uri="{FF2B5EF4-FFF2-40B4-BE49-F238E27FC236}">
                  <a16:creationId xmlns:a16="http://schemas.microsoft.com/office/drawing/2014/main" id="{448677F0-CFFD-4618-A65A-80004EAF6DEB}"/>
                </a:ext>
              </a:extLst>
            </p:cNvPr>
            <p:cNvSpPr>
              <a:spLocks noChangeArrowheads="1"/>
            </p:cNvSpPr>
            <p:nvPr userDrawn="1"/>
          </p:nvSpPr>
          <p:spPr bwMode="auto">
            <a:xfrm>
              <a:off x="2771" y="2914"/>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Legend2</a:t>
              </a:r>
            </a:p>
          </p:txBody>
        </p:sp>
        <p:sp>
          <p:nvSpPr>
            <p:cNvPr id="1072" name="Legend3" hidden="1">
              <a:extLst>
                <a:ext uri="{FF2B5EF4-FFF2-40B4-BE49-F238E27FC236}">
                  <a16:creationId xmlns:a16="http://schemas.microsoft.com/office/drawing/2014/main" id="{16C95962-B822-405B-9FAB-1B57C4ED7DFB}"/>
                </a:ext>
              </a:extLst>
            </p:cNvPr>
            <p:cNvSpPr>
              <a:spLocks noChangeArrowheads="1"/>
            </p:cNvSpPr>
            <p:nvPr userDrawn="1"/>
          </p:nvSpPr>
          <p:spPr bwMode="auto">
            <a:xfrm>
              <a:off x="2771" y="3079"/>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Legend3</a:t>
              </a:r>
            </a:p>
          </p:txBody>
        </p:sp>
      </p:grpSp>
      <p:grpSp>
        <p:nvGrpSpPr>
          <p:cNvPr id="1035" name="LegendMoons" hidden="1">
            <a:extLst>
              <a:ext uri="{FF2B5EF4-FFF2-40B4-BE49-F238E27FC236}">
                <a16:creationId xmlns:a16="http://schemas.microsoft.com/office/drawing/2014/main" id="{F0A10C70-5AD7-4F99-AF0D-3A1E52A8E818}"/>
              </a:ext>
            </a:extLst>
          </p:cNvPr>
          <p:cNvGrpSpPr>
            <a:grpSpLocks/>
          </p:cNvGrpSpPr>
          <p:nvPr>
            <p:custDataLst>
              <p:tags r:id="rId23"/>
            </p:custDataLst>
          </p:nvPr>
        </p:nvGrpSpPr>
        <p:grpSpPr bwMode="auto">
          <a:xfrm>
            <a:off x="10551584" y="1014413"/>
            <a:ext cx="1039282" cy="1306512"/>
            <a:chOff x="1104" y="2704"/>
            <a:chExt cx="491" cy="823"/>
          </a:xfrm>
        </p:grpSpPr>
        <p:grpSp>
          <p:nvGrpSpPr>
            <p:cNvPr id="1047" name="MoonLegend1" hidden="1">
              <a:extLst>
                <a:ext uri="{FF2B5EF4-FFF2-40B4-BE49-F238E27FC236}">
                  <a16:creationId xmlns:a16="http://schemas.microsoft.com/office/drawing/2014/main" id="{7E84478C-7260-4BEC-B02A-103F76F90482}"/>
                </a:ext>
              </a:extLst>
            </p:cNvPr>
            <p:cNvGrpSpPr>
              <a:grpSpLocks noChangeAspect="1"/>
            </p:cNvGrpSpPr>
            <p:nvPr>
              <p:custDataLst>
                <p:tags r:id="rId30"/>
              </p:custDataLst>
            </p:nvPr>
          </p:nvGrpSpPr>
          <p:grpSpPr bwMode="auto">
            <a:xfrm>
              <a:off x="1104" y="2704"/>
              <a:ext cx="132" cy="132"/>
              <a:chOff x="4533" y="183"/>
              <a:chExt cx="144" cy="144"/>
            </a:xfrm>
          </p:grpSpPr>
          <p:sp>
            <p:nvSpPr>
              <p:cNvPr id="1065" name="Oval 74" hidden="1">
                <a:extLst>
                  <a:ext uri="{FF2B5EF4-FFF2-40B4-BE49-F238E27FC236}">
                    <a16:creationId xmlns:a16="http://schemas.microsoft.com/office/drawing/2014/main" id="{23CA565D-FAE3-4070-B868-0C0865B30A79}"/>
                  </a:ext>
                </a:extLst>
              </p:cNvPr>
              <p:cNvSpPr>
                <a:spLocks noChangeAspect="1" noChangeArrowheads="1"/>
              </p:cNvSpPr>
              <p:nvPr>
                <p:custDataLst>
                  <p:tags r:id="rId43"/>
                </p:custDataLst>
              </p:nvPr>
            </p:nvSpPr>
            <p:spPr bwMode="blackWhite">
              <a:xfrm>
                <a:off x="4533" y="183"/>
                <a:ext cx="144" cy="144"/>
              </a:xfrm>
              <a:prstGeom prst="ellipse">
                <a:avLst/>
              </a:prstGeom>
              <a:solidFill>
                <a:schemeClr val="accent1"/>
              </a:solidFill>
              <a:ln w="9525">
                <a:solidFill>
                  <a:schemeClr val="tx1"/>
                </a:solidFill>
                <a:round/>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66" name="Arc 75" hidden="1">
                <a:extLst>
                  <a:ext uri="{FF2B5EF4-FFF2-40B4-BE49-F238E27FC236}">
                    <a16:creationId xmlns:a16="http://schemas.microsoft.com/office/drawing/2014/main" id="{8AA6A26B-18D0-44AF-A125-561EEB0C975D}"/>
                  </a:ext>
                </a:extLst>
              </p:cNvPr>
              <p:cNvSpPr>
                <a:spLocks noChangeAspect="1"/>
              </p:cNvSpPr>
              <p:nvPr>
                <p:custDataLst>
                  <p:tags r:id="rId44"/>
                </p:custDataLst>
              </p:nvPr>
            </p:nvSpPr>
            <p:spPr bwMode="black">
              <a:xfrm>
                <a:off x="4533" y="183"/>
                <a:ext cx="144" cy="14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path>
                  <a:path w="43200" h="43200" stroke="0" extrusionOk="0">
                    <a:moveTo>
                      <a:pt x="21599" y="0"/>
                    </a:moveTo>
                    <a:lnTo>
                      <a:pt x="21600" y="21600"/>
                    </a:lnTo>
                    <a:lnTo>
                      <a:pt x="21599" y="0"/>
                    </a:lnTo>
                    <a:close/>
                  </a:path>
                </a:pathLst>
              </a:custGeom>
              <a:solidFill>
                <a:schemeClr val="folHlink"/>
              </a:solidFill>
              <a:ln w="9525">
                <a:solidFill>
                  <a:schemeClr val="tx1"/>
                </a:solidFill>
                <a:round/>
                <a:headEnd/>
                <a:tailEnd/>
              </a:ln>
            </p:spPr>
            <p:txBody>
              <a:bodyPr wrap="none" anchor="ctr"/>
              <a:lstStyle/>
              <a:p>
                <a:endParaRPr lang="en-ZA"/>
              </a:p>
            </p:txBody>
          </p:sp>
        </p:grpSp>
        <p:grpSp>
          <p:nvGrpSpPr>
            <p:cNvPr id="1048" name="MoonLegend2" hidden="1">
              <a:extLst>
                <a:ext uri="{FF2B5EF4-FFF2-40B4-BE49-F238E27FC236}">
                  <a16:creationId xmlns:a16="http://schemas.microsoft.com/office/drawing/2014/main" id="{8D8A5F43-9555-40D6-B456-0285BDFBC58F}"/>
                </a:ext>
              </a:extLst>
            </p:cNvPr>
            <p:cNvGrpSpPr>
              <a:grpSpLocks noChangeAspect="1"/>
            </p:cNvGrpSpPr>
            <p:nvPr>
              <p:custDataLst>
                <p:tags r:id="rId31"/>
              </p:custDataLst>
            </p:nvPr>
          </p:nvGrpSpPr>
          <p:grpSpPr bwMode="auto">
            <a:xfrm>
              <a:off x="1104" y="2876"/>
              <a:ext cx="132" cy="132"/>
              <a:chOff x="1694" y="2044"/>
              <a:chExt cx="160" cy="160"/>
            </a:xfrm>
          </p:grpSpPr>
          <p:sp>
            <p:nvSpPr>
              <p:cNvPr id="4" name="Oval 77" hidden="1">
                <a:extLst>
                  <a:ext uri="{FF2B5EF4-FFF2-40B4-BE49-F238E27FC236}">
                    <a16:creationId xmlns:a16="http://schemas.microsoft.com/office/drawing/2014/main" id="{3DD6DB63-8D86-4E96-B813-F0BB9E0D6BD2}"/>
                  </a:ext>
                </a:extLst>
              </p:cNvPr>
              <p:cNvSpPr>
                <a:spLocks noChangeAspect="1" noChangeArrowheads="1"/>
              </p:cNvSpPr>
              <p:nvPr>
                <p:custDataLst>
                  <p:tags r:id="rId41"/>
                </p:custDataLst>
              </p:nvPr>
            </p:nvSpPr>
            <p:spPr bwMode="blackWhite">
              <a:xfrm>
                <a:off x="1694" y="2044"/>
                <a:ext cx="160" cy="160"/>
              </a:xfrm>
              <a:prstGeom prst="ellipse">
                <a:avLst/>
              </a:prstGeom>
              <a:solidFill>
                <a:schemeClr val="accent1"/>
              </a:solidFill>
              <a:ln w="9525">
                <a:solidFill>
                  <a:schemeClr val="tx1"/>
                </a:solidFill>
                <a:round/>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64" name="Arc 78" hidden="1">
                <a:extLst>
                  <a:ext uri="{FF2B5EF4-FFF2-40B4-BE49-F238E27FC236}">
                    <a16:creationId xmlns:a16="http://schemas.microsoft.com/office/drawing/2014/main" id="{D39DE949-4B13-450F-80BF-96D85A102F44}"/>
                  </a:ext>
                </a:extLst>
              </p:cNvPr>
              <p:cNvSpPr>
                <a:spLocks noChangeAspect="1"/>
              </p:cNvSpPr>
              <p:nvPr>
                <p:custDataLst>
                  <p:tags r:id="rId42"/>
                </p:custDataLst>
              </p:nvPr>
            </p:nvSpPr>
            <p:spPr bwMode="black">
              <a:xfrm>
                <a:off x="1774" y="2044"/>
                <a:ext cx="80" cy="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chemeClr val="tx1"/>
                </a:solidFill>
                <a:round/>
                <a:headEnd/>
                <a:tailEnd/>
              </a:ln>
            </p:spPr>
            <p:txBody>
              <a:bodyPr wrap="none" anchor="ctr"/>
              <a:lstStyle/>
              <a:p>
                <a:endParaRPr lang="en-ZA"/>
              </a:p>
            </p:txBody>
          </p:sp>
        </p:grpSp>
        <p:grpSp>
          <p:nvGrpSpPr>
            <p:cNvPr id="1049" name="MoonLegend3" hidden="1">
              <a:extLst>
                <a:ext uri="{FF2B5EF4-FFF2-40B4-BE49-F238E27FC236}">
                  <a16:creationId xmlns:a16="http://schemas.microsoft.com/office/drawing/2014/main" id="{4621BDFF-151D-48AE-99A5-F341BB97F5FA}"/>
                </a:ext>
              </a:extLst>
            </p:cNvPr>
            <p:cNvGrpSpPr>
              <a:grpSpLocks noChangeAspect="1"/>
            </p:cNvGrpSpPr>
            <p:nvPr>
              <p:custDataLst>
                <p:tags r:id="rId32"/>
              </p:custDataLst>
            </p:nvPr>
          </p:nvGrpSpPr>
          <p:grpSpPr bwMode="auto">
            <a:xfrm>
              <a:off x="1104" y="3049"/>
              <a:ext cx="132" cy="132"/>
              <a:chOff x="4495" y="897"/>
              <a:chExt cx="160" cy="160"/>
            </a:xfrm>
          </p:grpSpPr>
          <p:sp>
            <p:nvSpPr>
              <p:cNvPr id="1061" name="Oval 80" hidden="1">
                <a:extLst>
                  <a:ext uri="{FF2B5EF4-FFF2-40B4-BE49-F238E27FC236}">
                    <a16:creationId xmlns:a16="http://schemas.microsoft.com/office/drawing/2014/main" id="{AC4441DE-67D0-4D7B-9F43-02FC784D433B}"/>
                  </a:ext>
                </a:extLst>
              </p:cNvPr>
              <p:cNvSpPr>
                <a:spLocks noChangeAspect="1" noChangeArrowheads="1"/>
              </p:cNvSpPr>
              <p:nvPr>
                <p:custDataLst>
                  <p:tags r:id="rId39"/>
                </p:custDataLst>
              </p:nvPr>
            </p:nvSpPr>
            <p:spPr bwMode="blackWhite">
              <a:xfrm>
                <a:off x="4495" y="897"/>
                <a:ext cx="160" cy="160"/>
              </a:xfrm>
              <a:prstGeom prst="ellipse">
                <a:avLst/>
              </a:prstGeom>
              <a:solidFill>
                <a:schemeClr val="accent1"/>
              </a:solidFill>
              <a:ln w="9525">
                <a:solidFill>
                  <a:schemeClr val="tx1"/>
                </a:solidFill>
                <a:round/>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62" name="Arc 81" hidden="1">
                <a:extLst>
                  <a:ext uri="{FF2B5EF4-FFF2-40B4-BE49-F238E27FC236}">
                    <a16:creationId xmlns:a16="http://schemas.microsoft.com/office/drawing/2014/main" id="{831842B2-4A72-42B0-9B38-20A5C1D69AF0}"/>
                  </a:ext>
                </a:extLst>
              </p:cNvPr>
              <p:cNvSpPr>
                <a:spLocks noChangeAspect="1"/>
              </p:cNvSpPr>
              <p:nvPr>
                <p:custDataLst>
                  <p:tags r:id="rId40"/>
                </p:custDataLst>
              </p:nvPr>
            </p:nvSpPr>
            <p:spPr bwMode="black">
              <a:xfrm>
                <a:off x="4575" y="897"/>
                <a:ext cx="80" cy="16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solidFill>
                <a:schemeClr val="folHlink"/>
              </a:solidFill>
              <a:ln w="9525">
                <a:solidFill>
                  <a:schemeClr val="tx1"/>
                </a:solidFill>
                <a:round/>
                <a:headEnd/>
                <a:tailEnd/>
              </a:ln>
            </p:spPr>
            <p:txBody>
              <a:bodyPr wrap="none" anchor="ctr"/>
              <a:lstStyle/>
              <a:p>
                <a:endParaRPr lang="en-ZA"/>
              </a:p>
            </p:txBody>
          </p:sp>
        </p:grpSp>
        <p:grpSp>
          <p:nvGrpSpPr>
            <p:cNvPr id="1050" name="MoonLegend4" hidden="1">
              <a:extLst>
                <a:ext uri="{FF2B5EF4-FFF2-40B4-BE49-F238E27FC236}">
                  <a16:creationId xmlns:a16="http://schemas.microsoft.com/office/drawing/2014/main" id="{7B8FFB1D-22BD-4341-83CD-6A50837AE378}"/>
                </a:ext>
              </a:extLst>
            </p:cNvPr>
            <p:cNvGrpSpPr>
              <a:grpSpLocks noChangeAspect="1"/>
            </p:cNvGrpSpPr>
            <p:nvPr>
              <p:custDataLst>
                <p:tags r:id="rId33"/>
              </p:custDataLst>
            </p:nvPr>
          </p:nvGrpSpPr>
          <p:grpSpPr bwMode="auto">
            <a:xfrm>
              <a:off x="1104" y="3222"/>
              <a:ext cx="132" cy="132"/>
              <a:chOff x="4495" y="1198"/>
              <a:chExt cx="160" cy="160"/>
            </a:xfrm>
          </p:grpSpPr>
          <p:sp>
            <p:nvSpPr>
              <p:cNvPr id="1059" name="Oval 83" hidden="1">
                <a:extLst>
                  <a:ext uri="{FF2B5EF4-FFF2-40B4-BE49-F238E27FC236}">
                    <a16:creationId xmlns:a16="http://schemas.microsoft.com/office/drawing/2014/main" id="{7F589907-F4D7-4BFF-9B9F-84FE570653D3}"/>
                  </a:ext>
                </a:extLst>
              </p:cNvPr>
              <p:cNvSpPr>
                <a:spLocks noChangeAspect="1" noChangeArrowheads="1"/>
              </p:cNvSpPr>
              <p:nvPr>
                <p:custDataLst>
                  <p:tags r:id="rId37"/>
                </p:custDataLst>
              </p:nvPr>
            </p:nvSpPr>
            <p:spPr bwMode="blackWhite">
              <a:xfrm>
                <a:off x="4495" y="1198"/>
                <a:ext cx="160" cy="160"/>
              </a:xfrm>
              <a:prstGeom prst="ellipse">
                <a:avLst/>
              </a:prstGeom>
              <a:solidFill>
                <a:schemeClr val="accent1"/>
              </a:solidFill>
              <a:ln w="9525">
                <a:solidFill>
                  <a:schemeClr val="tx1"/>
                </a:solidFill>
                <a:round/>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60" name="Arc 84" hidden="1">
                <a:extLst>
                  <a:ext uri="{FF2B5EF4-FFF2-40B4-BE49-F238E27FC236}">
                    <a16:creationId xmlns:a16="http://schemas.microsoft.com/office/drawing/2014/main" id="{52E0E63F-50D7-4F33-9571-27B1065FCBE8}"/>
                  </a:ext>
                </a:extLst>
              </p:cNvPr>
              <p:cNvSpPr>
                <a:spLocks noChangeAspect="1"/>
              </p:cNvSpPr>
              <p:nvPr>
                <p:custDataLst>
                  <p:tags r:id="rId38"/>
                </p:custDataLst>
              </p:nvPr>
            </p:nvSpPr>
            <p:spPr bwMode="black">
              <a:xfrm>
                <a:off x="4495" y="1198"/>
                <a:ext cx="160" cy="160"/>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lnTo>
                      <a:pt x="21599" y="0"/>
                    </a:lnTo>
                    <a:close/>
                  </a:path>
                </a:pathLst>
              </a:custGeom>
              <a:solidFill>
                <a:schemeClr val="folHlink"/>
              </a:solidFill>
              <a:ln w="9525">
                <a:solidFill>
                  <a:schemeClr val="tx1"/>
                </a:solidFill>
                <a:round/>
                <a:headEnd/>
                <a:tailEnd/>
              </a:ln>
            </p:spPr>
            <p:txBody>
              <a:bodyPr wrap="none" anchor="ctr"/>
              <a:lstStyle/>
              <a:p>
                <a:endParaRPr lang="en-ZA"/>
              </a:p>
            </p:txBody>
          </p:sp>
        </p:grpSp>
        <p:grpSp>
          <p:nvGrpSpPr>
            <p:cNvPr id="1051" name="MoonLegend5" hidden="1">
              <a:extLst>
                <a:ext uri="{FF2B5EF4-FFF2-40B4-BE49-F238E27FC236}">
                  <a16:creationId xmlns:a16="http://schemas.microsoft.com/office/drawing/2014/main" id="{8FA72477-B2B9-4FEB-86A3-D54408703CA6}"/>
                </a:ext>
              </a:extLst>
            </p:cNvPr>
            <p:cNvGrpSpPr>
              <a:grpSpLocks noChangeAspect="1"/>
            </p:cNvGrpSpPr>
            <p:nvPr>
              <p:custDataLst>
                <p:tags r:id="rId34"/>
              </p:custDataLst>
            </p:nvPr>
          </p:nvGrpSpPr>
          <p:grpSpPr bwMode="auto">
            <a:xfrm>
              <a:off x="1104" y="3395"/>
              <a:ext cx="132" cy="132"/>
              <a:chOff x="4495" y="1440"/>
              <a:chExt cx="160" cy="160"/>
            </a:xfrm>
          </p:grpSpPr>
          <p:sp>
            <p:nvSpPr>
              <p:cNvPr id="1057" name="Oval 86" hidden="1">
                <a:extLst>
                  <a:ext uri="{FF2B5EF4-FFF2-40B4-BE49-F238E27FC236}">
                    <a16:creationId xmlns:a16="http://schemas.microsoft.com/office/drawing/2014/main" id="{A33E6539-C1EA-4F4C-B760-EC9BA9350F8B}"/>
                  </a:ext>
                </a:extLst>
              </p:cNvPr>
              <p:cNvSpPr>
                <a:spLocks noChangeAspect="1" noChangeArrowheads="1"/>
              </p:cNvSpPr>
              <p:nvPr>
                <p:custDataLst>
                  <p:tags r:id="rId35"/>
                </p:custDataLst>
              </p:nvPr>
            </p:nvSpPr>
            <p:spPr bwMode="blackWhite">
              <a:xfrm>
                <a:off x="4495" y="1440"/>
                <a:ext cx="160" cy="160"/>
              </a:xfrm>
              <a:prstGeom prst="ellipse">
                <a:avLst/>
              </a:prstGeom>
              <a:solidFill>
                <a:schemeClr val="accent1"/>
              </a:solidFill>
              <a:ln w="9525">
                <a:solidFill>
                  <a:schemeClr val="tx1"/>
                </a:solidFill>
                <a:round/>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sp>
            <p:nvSpPr>
              <p:cNvPr id="1058" name="Oval 87" hidden="1">
                <a:extLst>
                  <a:ext uri="{FF2B5EF4-FFF2-40B4-BE49-F238E27FC236}">
                    <a16:creationId xmlns:a16="http://schemas.microsoft.com/office/drawing/2014/main" id="{AFF0A301-D3A3-433A-8A22-4845571E5AA6}"/>
                  </a:ext>
                </a:extLst>
              </p:cNvPr>
              <p:cNvSpPr>
                <a:spLocks noChangeAspect="1" noChangeArrowheads="1"/>
              </p:cNvSpPr>
              <p:nvPr>
                <p:custDataLst>
                  <p:tags r:id="rId36"/>
                </p:custDataLst>
              </p:nvPr>
            </p:nvSpPr>
            <p:spPr bwMode="black">
              <a:xfrm>
                <a:off x="4495" y="1440"/>
                <a:ext cx="160" cy="160"/>
              </a:xfrm>
              <a:prstGeom prst="ellipse">
                <a:avLst/>
              </a:prstGeom>
              <a:solidFill>
                <a:schemeClr val="folHlink"/>
              </a:solidFill>
              <a:ln w="9525">
                <a:solidFill>
                  <a:schemeClr val="tx1"/>
                </a:solidFill>
                <a:round/>
                <a:headEnd/>
                <a:tailEnd/>
              </a:ln>
            </p:spPr>
            <p:txBody>
              <a:bodyPr wrap="none" anchor="ct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endParaRPr lang="en-ZA" altLang="en-US" sz="800"/>
              </a:p>
            </p:txBody>
          </p:sp>
        </p:grpSp>
        <p:sp>
          <p:nvSpPr>
            <p:cNvPr id="1052" name="Legend1" hidden="1">
              <a:extLst>
                <a:ext uri="{FF2B5EF4-FFF2-40B4-BE49-F238E27FC236}">
                  <a16:creationId xmlns:a16="http://schemas.microsoft.com/office/drawing/2014/main" id="{FA434C87-132E-4CB7-85FA-233CBE17493A}"/>
                </a:ext>
              </a:extLst>
            </p:cNvPr>
            <p:cNvSpPr>
              <a:spLocks noChangeArrowheads="1"/>
            </p:cNvSpPr>
            <p:nvPr userDrawn="1"/>
          </p:nvSpPr>
          <p:spPr bwMode="auto">
            <a:xfrm>
              <a:off x="1314" y="2711"/>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Legend1</a:t>
              </a:r>
            </a:p>
          </p:txBody>
        </p:sp>
        <p:sp>
          <p:nvSpPr>
            <p:cNvPr id="1053" name="Legend2" hidden="1">
              <a:extLst>
                <a:ext uri="{FF2B5EF4-FFF2-40B4-BE49-F238E27FC236}">
                  <a16:creationId xmlns:a16="http://schemas.microsoft.com/office/drawing/2014/main" id="{135CF02C-4901-44D7-8C94-8C34109248B1}"/>
                </a:ext>
              </a:extLst>
            </p:cNvPr>
            <p:cNvSpPr>
              <a:spLocks noChangeArrowheads="1"/>
            </p:cNvSpPr>
            <p:nvPr userDrawn="1"/>
          </p:nvSpPr>
          <p:spPr bwMode="auto">
            <a:xfrm>
              <a:off x="1314" y="2884"/>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Legend2</a:t>
              </a:r>
            </a:p>
          </p:txBody>
        </p:sp>
        <p:sp>
          <p:nvSpPr>
            <p:cNvPr id="1054" name="Legend3" hidden="1">
              <a:extLst>
                <a:ext uri="{FF2B5EF4-FFF2-40B4-BE49-F238E27FC236}">
                  <a16:creationId xmlns:a16="http://schemas.microsoft.com/office/drawing/2014/main" id="{EACE1C5C-22E5-4551-A6C0-E69CE69527F8}"/>
                </a:ext>
              </a:extLst>
            </p:cNvPr>
            <p:cNvSpPr>
              <a:spLocks noChangeArrowheads="1"/>
            </p:cNvSpPr>
            <p:nvPr userDrawn="1"/>
          </p:nvSpPr>
          <p:spPr bwMode="auto">
            <a:xfrm>
              <a:off x="1314" y="3057"/>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Legend3</a:t>
              </a:r>
            </a:p>
          </p:txBody>
        </p:sp>
        <p:sp>
          <p:nvSpPr>
            <p:cNvPr id="1055" name="Legend4" hidden="1">
              <a:extLst>
                <a:ext uri="{FF2B5EF4-FFF2-40B4-BE49-F238E27FC236}">
                  <a16:creationId xmlns:a16="http://schemas.microsoft.com/office/drawing/2014/main" id="{B1D15F71-69F1-44A8-A2D1-08535C865CB9}"/>
                </a:ext>
              </a:extLst>
            </p:cNvPr>
            <p:cNvSpPr>
              <a:spLocks noChangeArrowheads="1"/>
            </p:cNvSpPr>
            <p:nvPr userDrawn="1"/>
          </p:nvSpPr>
          <p:spPr bwMode="auto">
            <a:xfrm>
              <a:off x="1314" y="3230"/>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Legend4</a:t>
              </a:r>
            </a:p>
          </p:txBody>
        </p:sp>
        <p:sp>
          <p:nvSpPr>
            <p:cNvPr id="1056" name="Legend5" hidden="1">
              <a:extLst>
                <a:ext uri="{FF2B5EF4-FFF2-40B4-BE49-F238E27FC236}">
                  <a16:creationId xmlns:a16="http://schemas.microsoft.com/office/drawing/2014/main" id="{E2ECA728-B3CA-43FB-8AC7-D8644119ED16}"/>
                </a:ext>
              </a:extLst>
            </p:cNvPr>
            <p:cNvSpPr>
              <a:spLocks noChangeArrowheads="1"/>
            </p:cNvSpPr>
            <p:nvPr userDrawn="1"/>
          </p:nvSpPr>
          <p:spPr bwMode="auto">
            <a:xfrm>
              <a:off x="1314" y="3403"/>
              <a:ext cx="281" cy="116"/>
            </a:xfrm>
            <a:prstGeom prst="rect">
              <a:avLst/>
            </a:prstGeom>
            <a:noFill/>
            <a:ln>
              <a:noFill/>
            </a:ln>
          </p:spPr>
          <p:txBody>
            <a:bodyPr wrap="none" lIns="0" tIns="0" rIns="0" bIns="0" anchor="ctr">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200"/>
                <a:t>Legend5</a:t>
              </a:r>
            </a:p>
          </p:txBody>
        </p:sp>
      </p:grpSp>
      <p:grpSp>
        <p:nvGrpSpPr>
          <p:cNvPr id="1036" name="Sticker" hidden="1">
            <a:extLst>
              <a:ext uri="{FF2B5EF4-FFF2-40B4-BE49-F238E27FC236}">
                <a16:creationId xmlns:a16="http://schemas.microsoft.com/office/drawing/2014/main" id="{EC3D4920-A581-46F3-BA3A-5910C75C4026}"/>
              </a:ext>
            </a:extLst>
          </p:cNvPr>
          <p:cNvGrpSpPr>
            <a:grpSpLocks/>
          </p:cNvGrpSpPr>
          <p:nvPr>
            <p:custDataLst>
              <p:tags r:id="rId24"/>
            </p:custDataLst>
          </p:nvPr>
        </p:nvGrpSpPr>
        <p:grpSpPr bwMode="auto">
          <a:xfrm>
            <a:off x="10322985" y="1014414"/>
            <a:ext cx="1458383" cy="212725"/>
            <a:chOff x="4877" y="639"/>
            <a:chExt cx="689" cy="134"/>
          </a:xfrm>
        </p:grpSpPr>
        <p:cxnSp>
          <p:nvCxnSpPr>
            <p:cNvPr id="1044" name="AutoShape 94" hidden="1">
              <a:extLst>
                <a:ext uri="{FF2B5EF4-FFF2-40B4-BE49-F238E27FC236}">
                  <a16:creationId xmlns:a16="http://schemas.microsoft.com/office/drawing/2014/main" id="{479C15C1-1C72-4081-B02B-9CE8315AF693}"/>
                </a:ext>
              </a:extLst>
            </p:cNvPr>
            <p:cNvCxnSpPr>
              <a:cxnSpLocks noChangeShapeType="1"/>
            </p:cNvCxnSpPr>
            <p:nvPr/>
          </p:nvCxnSpPr>
          <p:spPr bwMode="auto">
            <a:xfrm>
              <a:off x="4877" y="771"/>
              <a:ext cx="689"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sp>
          <p:nvSpPr>
            <p:cNvPr id="1045" name="AutoShape 95" hidden="1">
              <a:extLst>
                <a:ext uri="{FF2B5EF4-FFF2-40B4-BE49-F238E27FC236}">
                  <a16:creationId xmlns:a16="http://schemas.microsoft.com/office/drawing/2014/main" id="{E7B30B3A-9974-438F-8940-638F007F697A}"/>
                </a:ext>
              </a:extLst>
            </p:cNvPr>
            <p:cNvSpPr>
              <a:spLocks noChangeArrowheads="1"/>
            </p:cNvSpPr>
            <p:nvPr/>
          </p:nvSpPr>
          <p:spPr bwMode="auto">
            <a:xfrm>
              <a:off x="5049" y="639"/>
              <a:ext cx="517" cy="134"/>
            </a:xfrm>
            <a:prstGeom prst="leftRightArrow">
              <a:avLst>
                <a:gd name="adj1" fmla="val 100000"/>
                <a:gd name="adj2" fmla="val 0"/>
              </a:avLst>
            </a:prstGeom>
            <a:noFill/>
            <a:ln>
              <a:noFill/>
            </a:ln>
          </p:spPr>
          <p:txBody>
            <a:bodyPr wrap="none" lIns="27432" tIns="0" rIns="0" bIns="27432">
              <a:spAutoFit/>
            </a:bodyPr>
            <a:lstStyle>
              <a:lvl1pPr defTabSz="895350" eaLnBrk="0" hangingPunct="0">
                <a:defRPr sz="800">
                  <a:solidFill>
                    <a:schemeClr val="tx1"/>
                  </a:solidFill>
                  <a:latin typeface="Arial" charset="0"/>
                  <a:cs typeface="Arial" charset="0"/>
                </a:defRPr>
              </a:lvl1pPr>
              <a:lvl2pPr marL="742950" indent="-285750" defTabSz="895350" eaLnBrk="0" hangingPunct="0">
                <a:defRPr sz="800">
                  <a:solidFill>
                    <a:schemeClr val="tx1"/>
                  </a:solidFill>
                  <a:latin typeface="Arial" charset="0"/>
                  <a:cs typeface="Arial" charset="0"/>
                </a:defRPr>
              </a:lvl2pPr>
              <a:lvl3pPr marL="1143000" indent="-228600" defTabSz="895350" eaLnBrk="0" hangingPunct="0">
                <a:defRPr sz="800">
                  <a:solidFill>
                    <a:schemeClr val="tx1"/>
                  </a:solidFill>
                  <a:latin typeface="Arial" charset="0"/>
                  <a:cs typeface="Arial" charset="0"/>
                </a:defRPr>
              </a:lvl3pPr>
              <a:lvl4pPr marL="1600200" indent="-228600" defTabSz="895350" eaLnBrk="0" hangingPunct="0">
                <a:defRPr sz="800">
                  <a:solidFill>
                    <a:schemeClr val="tx1"/>
                  </a:solidFill>
                  <a:latin typeface="Arial" charset="0"/>
                  <a:cs typeface="Arial" charset="0"/>
                </a:defRPr>
              </a:lvl4pPr>
              <a:lvl5pPr marL="2057400" indent="-228600" defTabSz="895350" eaLnBrk="0" hangingPunct="0">
                <a:defRPr sz="800">
                  <a:solidFill>
                    <a:schemeClr val="tx1"/>
                  </a:solidFill>
                  <a:latin typeface="Arial" charset="0"/>
                  <a:cs typeface="Arial" charset="0"/>
                </a:defRPr>
              </a:lvl5pPr>
              <a:lvl6pPr marL="2514600" indent="-228600" defTabSz="895350" eaLnBrk="0" fontAlgn="base" hangingPunct="0">
                <a:spcBef>
                  <a:spcPct val="0"/>
                </a:spcBef>
                <a:spcAft>
                  <a:spcPct val="0"/>
                </a:spcAft>
                <a:defRPr sz="800">
                  <a:solidFill>
                    <a:schemeClr val="tx1"/>
                  </a:solidFill>
                  <a:latin typeface="Arial" charset="0"/>
                  <a:cs typeface="Arial" charset="0"/>
                </a:defRPr>
              </a:lvl6pPr>
              <a:lvl7pPr marL="2971800" indent="-228600" defTabSz="895350" eaLnBrk="0" fontAlgn="base" hangingPunct="0">
                <a:spcBef>
                  <a:spcPct val="0"/>
                </a:spcBef>
                <a:spcAft>
                  <a:spcPct val="0"/>
                </a:spcAft>
                <a:defRPr sz="800">
                  <a:solidFill>
                    <a:schemeClr val="tx1"/>
                  </a:solidFill>
                  <a:latin typeface="Arial" charset="0"/>
                  <a:cs typeface="Arial" charset="0"/>
                </a:defRPr>
              </a:lvl7pPr>
              <a:lvl8pPr marL="3429000" indent="-228600" defTabSz="895350" eaLnBrk="0" fontAlgn="base" hangingPunct="0">
                <a:spcBef>
                  <a:spcPct val="0"/>
                </a:spcBef>
                <a:spcAft>
                  <a:spcPct val="0"/>
                </a:spcAft>
                <a:defRPr sz="800">
                  <a:solidFill>
                    <a:schemeClr val="tx1"/>
                  </a:solidFill>
                  <a:latin typeface="Arial" charset="0"/>
                  <a:cs typeface="Arial" charset="0"/>
                </a:defRPr>
              </a:lvl8pPr>
              <a:lvl9pPr marL="3886200" indent="-228600" defTabSz="895350" eaLnBrk="0" fontAlgn="base" hangingPunct="0">
                <a:spcBef>
                  <a:spcPct val="0"/>
                </a:spcBef>
                <a:spcAft>
                  <a:spcPct val="0"/>
                </a:spcAft>
                <a:defRPr sz="800">
                  <a:solidFill>
                    <a:schemeClr val="tx1"/>
                  </a:solidFill>
                  <a:latin typeface="Arial" charset="0"/>
                  <a:cs typeface="Arial" charset="0"/>
                </a:defRPr>
              </a:lvl9pPr>
            </a:lstStyle>
            <a:p>
              <a:pPr algn="r" eaLnBrk="1" hangingPunct="1">
                <a:buClr>
                  <a:schemeClr val="tx2"/>
                </a:buClr>
                <a:defRPr/>
              </a:pPr>
              <a:r>
                <a:rPr lang="en-GB" altLang="en-US" sz="1200">
                  <a:solidFill>
                    <a:srgbClr val="808080"/>
                  </a:solidFill>
                </a:rPr>
                <a:t>ILLUSTRATIVE</a:t>
              </a:r>
            </a:p>
          </p:txBody>
        </p:sp>
        <p:cxnSp>
          <p:nvCxnSpPr>
            <p:cNvPr id="1046" name="AutoShape 96" hidden="1">
              <a:extLst>
                <a:ext uri="{FF2B5EF4-FFF2-40B4-BE49-F238E27FC236}">
                  <a16:creationId xmlns:a16="http://schemas.microsoft.com/office/drawing/2014/main" id="{635EC348-2F1D-46C1-BACE-37E15063ED45}"/>
                </a:ext>
              </a:extLst>
            </p:cNvPr>
            <p:cNvCxnSpPr>
              <a:cxnSpLocks noChangeShapeType="1"/>
            </p:cNvCxnSpPr>
            <p:nvPr/>
          </p:nvCxnSpPr>
          <p:spPr bwMode="auto">
            <a:xfrm>
              <a:off x="4877" y="639"/>
              <a:ext cx="0" cy="132"/>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grpSp>
      <p:sp>
        <p:nvSpPr>
          <p:cNvPr id="1037" name="doc id" hidden="1">
            <a:extLst>
              <a:ext uri="{FF2B5EF4-FFF2-40B4-BE49-F238E27FC236}">
                <a16:creationId xmlns:a16="http://schemas.microsoft.com/office/drawing/2014/main" id="{36F79894-1775-4E6E-B6FA-8FA00D771623}"/>
              </a:ext>
            </a:extLst>
          </p:cNvPr>
          <p:cNvSpPr>
            <a:spLocks noChangeArrowheads="1"/>
          </p:cNvSpPr>
          <p:nvPr>
            <p:custDataLst>
              <p:tags r:id="rId25"/>
            </p:custDataLst>
          </p:nvPr>
        </p:nvSpPr>
        <p:spPr bwMode="auto">
          <a:xfrm>
            <a:off x="10680701" y="47625"/>
            <a:ext cx="1327151" cy="107722"/>
          </a:xfrm>
          <a:prstGeom prst="rect">
            <a:avLst/>
          </a:prstGeom>
          <a:noFill/>
          <a:ln>
            <a:noFill/>
          </a:ln>
        </p:spPr>
        <p:txBody>
          <a:bodyPr lIns="0" tIns="0" rIns="0" bIns="0">
            <a:spAutoFit/>
          </a:bodyPr>
          <a:lstStyle>
            <a:lvl1pPr defTabSz="895350" eaLnBrk="0" hangingPunct="0">
              <a:defRPr sz="800">
                <a:solidFill>
                  <a:schemeClr val="tx1"/>
                </a:solidFill>
                <a:latin typeface="Arial" charset="0"/>
                <a:cs typeface="Arial" charset="0"/>
              </a:defRPr>
            </a:lvl1pPr>
            <a:lvl2pPr marL="742950" indent="-285750" defTabSz="895350" eaLnBrk="0" hangingPunct="0">
              <a:defRPr sz="800">
                <a:solidFill>
                  <a:schemeClr val="tx1"/>
                </a:solidFill>
                <a:latin typeface="Arial" charset="0"/>
                <a:cs typeface="Arial" charset="0"/>
              </a:defRPr>
            </a:lvl2pPr>
            <a:lvl3pPr marL="1143000" indent="-228600" defTabSz="895350" eaLnBrk="0" hangingPunct="0">
              <a:defRPr sz="800">
                <a:solidFill>
                  <a:schemeClr val="tx1"/>
                </a:solidFill>
                <a:latin typeface="Arial" charset="0"/>
                <a:cs typeface="Arial" charset="0"/>
              </a:defRPr>
            </a:lvl3pPr>
            <a:lvl4pPr marL="1600200" indent="-228600" defTabSz="895350" eaLnBrk="0" hangingPunct="0">
              <a:defRPr sz="800">
                <a:solidFill>
                  <a:schemeClr val="tx1"/>
                </a:solidFill>
                <a:latin typeface="Arial" charset="0"/>
                <a:cs typeface="Arial" charset="0"/>
              </a:defRPr>
            </a:lvl4pPr>
            <a:lvl5pPr marL="2057400" indent="-228600" defTabSz="895350" eaLnBrk="0" hangingPunct="0">
              <a:defRPr sz="800">
                <a:solidFill>
                  <a:schemeClr val="tx1"/>
                </a:solidFill>
                <a:latin typeface="Arial" charset="0"/>
                <a:cs typeface="Arial" charset="0"/>
              </a:defRPr>
            </a:lvl5pPr>
            <a:lvl6pPr marL="2514600" indent="-228600" defTabSz="895350" eaLnBrk="0" fontAlgn="base" hangingPunct="0">
              <a:spcBef>
                <a:spcPct val="0"/>
              </a:spcBef>
              <a:spcAft>
                <a:spcPct val="0"/>
              </a:spcAft>
              <a:defRPr sz="800">
                <a:solidFill>
                  <a:schemeClr val="tx1"/>
                </a:solidFill>
                <a:latin typeface="Arial" charset="0"/>
                <a:cs typeface="Arial" charset="0"/>
              </a:defRPr>
            </a:lvl6pPr>
            <a:lvl7pPr marL="2971800" indent="-228600" defTabSz="895350" eaLnBrk="0" fontAlgn="base" hangingPunct="0">
              <a:spcBef>
                <a:spcPct val="0"/>
              </a:spcBef>
              <a:spcAft>
                <a:spcPct val="0"/>
              </a:spcAft>
              <a:defRPr sz="800">
                <a:solidFill>
                  <a:schemeClr val="tx1"/>
                </a:solidFill>
                <a:latin typeface="Arial" charset="0"/>
                <a:cs typeface="Arial" charset="0"/>
              </a:defRPr>
            </a:lvl7pPr>
            <a:lvl8pPr marL="3429000" indent="-228600" defTabSz="895350" eaLnBrk="0" fontAlgn="base" hangingPunct="0">
              <a:spcBef>
                <a:spcPct val="0"/>
              </a:spcBef>
              <a:spcAft>
                <a:spcPct val="0"/>
              </a:spcAft>
              <a:defRPr sz="800">
                <a:solidFill>
                  <a:schemeClr val="tx1"/>
                </a:solidFill>
                <a:latin typeface="Arial" charset="0"/>
                <a:cs typeface="Arial" charset="0"/>
              </a:defRPr>
            </a:lvl8pPr>
            <a:lvl9pPr marL="3886200" indent="-228600" defTabSz="895350" eaLnBrk="0" fontAlgn="base" hangingPunct="0">
              <a:spcBef>
                <a:spcPct val="0"/>
              </a:spcBef>
              <a:spcAft>
                <a:spcPct val="0"/>
              </a:spcAft>
              <a:defRPr sz="800">
                <a:solidFill>
                  <a:schemeClr val="tx1"/>
                </a:solidFill>
                <a:latin typeface="Arial" charset="0"/>
                <a:cs typeface="Arial" charset="0"/>
              </a:defRPr>
            </a:lvl9pPr>
          </a:lstStyle>
          <a:p>
            <a:pPr algn="r" eaLnBrk="1" hangingPunct="1">
              <a:defRPr/>
            </a:pPr>
            <a:r>
              <a:rPr lang="en-GB" altLang="en-US" sz="700">
                <a:solidFill>
                  <a:srgbClr val="000000"/>
                </a:solidFill>
              </a:rPr>
              <a:t>JOH-ESK042-20101014-JA-X1</a:t>
            </a:r>
          </a:p>
        </p:txBody>
      </p:sp>
      <p:grpSp>
        <p:nvGrpSpPr>
          <p:cNvPr id="1038" name="ACET" hidden="1">
            <a:extLst>
              <a:ext uri="{FF2B5EF4-FFF2-40B4-BE49-F238E27FC236}">
                <a16:creationId xmlns:a16="http://schemas.microsoft.com/office/drawing/2014/main" id="{447EF280-CC5D-4E9E-B3EE-47126EC4EDAA}"/>
              </a:ext>
            </a:extLst>
          </p:cNvPr>
          <p:cNvGrpSpPr>
            <a:grpSpLocks/>
          </p:cNvGrpSpPr>
          <p:nvPr>
            <p:custDataLst>
              <p:tags r:id="rId26"/>
            </p:custDataLst>
          </p:nvPr>
        </p:nvGrpSpPr>
        <p:grpSpPr bwMode="auto">
          <a:xfrm>
            <a:off x="1936751" y="1333500"/>
            <a:ext cx="5685367" cy="508000"/>
            <a:chOff x="915" y="710"/>
            <a:chExt cx="2686" cy="320"/>
          </a:xfrm>
        </p:grpSpPr>
        <p:cxnSp>
          <p:nvCxnSpPr>
            <p:cNvPr id="1042" name="AutoShape 103" hidden="1">
              <a:extLst>
                <a:ext uri="{FF2B5EF4-FFF2-40B4-BE49-F238E27FC236}">
                  <a16:creationId xmlns:a16="http://schemas.microsoft.com/office/drawing/2014/main" id="{E138E3B1-068B-40FB-8958-397ABE227C89}"/>
                </a:ext>
              </a:extLst>
            </p:cNvPr>
            <p:cNvCxnSpPr>
              <a:cxnSpLocks noChangeShapeType="1"/>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43" name="AutoShape 104" hidden="1">
              <a:extLst>
                <a:ext uri="{FF2B5EF4-FFF2-40B4-BE49-F238E27FC236}">
                  <a16:creationId xmlns:a16="http://schemas.microsoft.com/office/drawing/2014/main" id="{0EF0B9C5-0EB0-4557-ACEC-9D2E21F11CC1}"/>
                </a:ext>
              </a:extLst>
            </p:cNvPr>
            <p:cNvSpPr>
              <a:spLocks noChangeArrowheads="1"/>
            </p:cNvSpPr>
            <p:nvPr/>
          </p:nvSpPr>
          <p:spPr bwMode="auto">
            <a:xfrm>
              <a:off x="915" y="710"/>
              <a:ext cx="2686" cy="320"/>
            </a:xfrm>
            <a:prstGeom prst="leftRightArrow">
              <a:avLst>
                <a:gd name="adj1" fmla="val 100000"/>
                <a:gd name="adj2" fmla="val 0"/>
              </a:avLst>
            </a:prstGeom>
            <a:noFill/>
            <a:ln>
              <a:noFill/>
            </a:ln>
          </p:spPr>
          <p:txBody>
            <a:bodyPr lIns="0" tIns="0" rIns="0" bIns="18288" anchor="b">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altLang="en-US" sz="1600" b="1"/>
                <a:t>Title</a:t>
              </a:r>
            </a:p>
            <a:p>
              <a:pPr eaLnBrk="1" hangingPunct="1">
                <a:defRPr/>
              </a:pPr>
              <a:r>
                <a:rPr lang="en-GB" altLang="en-US" sz="1600">
                  <a:solidFill>
                    <a:srgbClr val="808080"/>
                  </a:solidFill>
                </a:rPr>
                <a:t>Unit of measure</a:t>
              </a:r>
            </a:p>
          </p:txBody>
        </p:sp>
      </p:grpSp>
      <p:sp>
        <p:nvSpPr>
          <p:cNvPr id="9" name="Working Draft" hidden="1">
            <a:extLst>
              <a:ext uri="{FF2B5EF4-FFF2-40B4-BE49-F238E27FC236}">
                <a16:creationId xmlns:a16="http://schemas.microsoft.com/office/drawing/2014/main" id="{8D308FA1-7BE8-4C9E-B4A0-059E32113F0E}"/>
              </a:ext>
            </a:extLst>
          </p:cNvPr>
          <p:cNvSpPr txBox="1">
            <a:spLocks noChangeArrowheads="1"/>
          </p:cNvSpPr>
          <p:nvPr>
            <p:custDataLst>
              <p:tags r:id="rId27"/>
            </p:custDataLst>
          </p:nvPr>
        </p:nvSpPr>
        <p:spPr bwMode="auto">
          <a:xfrm rot="5400000">
            <a:off x="11240397" y="3003422"/>
            <a:ext cx="1729641" cy="92333"/>
          </a:xfrm>
          <a:prstGeom prst="rect">
            <a:avLst/>
          </a:prstGeom>
          <a:noFill/>
          <a:ln>
            <a:noFill/>
          </a:ln>
          <a:effectLst/>
        </p:spPr>
        <p:txBody>
          <a:bodyPr wrap="none" lIns="0" tIns="0" rIns="0" bIns="0">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US" sz="600" dirty="0"/>
              <a:t>Working Draft - Last Modified 19.05.2011 09:01:51</a:t>
            </a:r>
            <a:endParaRPr lang="en-GB" sz="1600" dirty="0"/>
          </a:p>
        </p:txBody>
      </p:sp>
      <p:sp>
        <p:nvSpPr>
          <p:cNvPr id="1040" name="Printed" hidden="1">
            <a:extLst>
              <a:ext uri="{FF2B5EF4-FFF2-40B4-BE49-F238E27FC236}">
                <a16:creationId xmlns:a16="http://schemas.microsoft.com/office/drawing/2014/main" id="{83A7F8BB-AB32-45F7-AD3F-442EC2E68BED}"/>
              </a:ext>
            </a:extLst>
          </p:cNvPr>
          <p:cNvSpPr txBox="1">
            <a:spLocks noChangeArrowheads="1"/>
          </p:cNvSpPr>
          <p:nvPr>
            <p:custDataLst>
              <p:tags r:id="rId28"/>
            </p:custDataLst>
          </p:nvPr>
        </p:nvSpPr>
        <p:spPr bwMode="auto">
          <a:xfrm rot="5400000">
            <a:off x="11617103" y="4467891"/>
            <a:ext cx="976229" cy="92333"/>
          </a:xfrm>
          <a:prstGeom prst="rect">
            <a:avLst/>
          </a:prstGeom>
          <a:noFill/>
          <a:ln>
            <a:noFill/>
          </a:ln>
          <a:effectLst/>
        </p:spPr>
        <p:txBody>
          <a:bodyPr wrap="none" lIns="0" tIns="0" rIns="0" bIns="0">
            <a:spAutoFit/>
          </a:bodyPr>
          <a:lstStyle>
            <a:lvl1pPr eaLnBrk="0" hangingPunct="0">
              <a:defRPr sz="800">
                <a:solidFill>
                  <a:schemeClr val="tx1"/>
                </a:solidFill>
                <a:latin typeface="Arial" charset="0"/>
                <a:cs typeface="Arial" charset="0"/>
              </a:defRPr>
            </a:lvl1pPr>
            <a:lvl2pPr marL="742950" indent="-285750" eaLnBrk="0" hangingPunct="0">
              <a:defRPr sz="800">
                <a:solidFill>
                  <a:schemeClr val="tx1"/>
                </a:solidFill>
                <a:latin typeface="Arial" charset="0"/>
                <a:cs typeface="Arial" charset="0"/>
              </a:defRPr>
            </a:lvl2pPr>
            <a:lvl3pPr marL="1143000" indent="-228600" eaLnBrk="0" hangingPunct="0">
              <a:defRPr sz="800">
                <a:solidFill>
                  <a:schemeClr val="tx1"/>
                </a:solidFill>
                <a:latin typeface="Arial" charset="0"/>
                <a:cs typeface="Arial" charset="0"/>
              </a:defRPr>
            </a:lvl3pPr>
            <a:lvl4pPr marL="1600200" indent="-228600" eaLnBrk="0" hangingPunct="0">
              <a:defRPr sz="800">
                <a:solidFill>
                  <a:schemeClr val="tx1"/>
                </a:solidFill>
                <a:latin typeface="Arial" charset="0"/>
                <a:cs typeface="Arial" charset="0"/>
              </a:defRPr>
            </a:lvl4pPr>
            <a:lvl5pPr marL="2057400" indent="-228600" eaLnBrk="0" hangingPunct="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pPr eaLnBrk="1" hangingPunct="1">
              <a:defRPr/>
            </a:pPr>
            <a:r>
              <a:rPr lang="en-GB" sz="600" dirty="0"/>
              <a:t>Printed 26.01.2011 16:18:00</a:t>
            </a:r>
            <a:endParaRPr lang="en-GB" sz="1600" dirty="0"/>
          </a:p>
        </p:txBody>
      </p:sp>
      <p:pic>
        <p:nvPicPr>
          <p:cNvPr id="1041" name="Picture 140">
            <a:extLst>
              <a:ext uri="{FF2B5EF4-FFF2-40B4-BE49-F238E27FC236}">
                <a16:creationId xmlns:a16="http://schemas.microsoft.com/office/drawing/2014/main" id="{2BD79006-8F12-4AC3-B387-61F1AAA4E557}"/>
              </a:ext>
            </a:extLst>
          </p:cNvPr>
          <p:cNvPicPr>
            <a:picLocks noChangeArrowheads="1"/>
          </p:cNvPicPr>
          <p:nvPr>
            <p:custDataLst>
              <p:tags r:id="rId29"/>
            </p:custDataLst>
          </p:nvPr>
        </p:nvPicPr>
        <p:blipFill>
          <a:blip r:embed="rId47">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486081473"/>
      </p:ext>
    </p:extLst>
  </p:cSld>
  <p:clrMap bg1="lt1" tx1="dk1" bg2="lt2" tx2="dk2" accent1="accent1" accent2="accent2" accent3="accent3" accent4="accent4" accent5="accent5" accent6="accent6" hlink="hlink" folHlink="folHlink"/>
  <p:sldLayoutIdLst>
    <p:sldLayoutId id="2147494393" r:id="rId1"/>
    <p:sldLayoutId id="2147494394" r:id="rId2"/>
    <p:sldLayoutId id="2147494395" r:id="rId3"/>
    <p:sldLayoutId id="2147494396" r:id="rId4"/>
    <p:sldLayoutId id="2147494397" r:id="rId5"/>
    <p:sldLayoutId id="2147494398" r:id="rId6"/>
    <p:sldLayoutId id="2147494399" r:id="rId7"/>
    <p:sldLayoutId id="2147494400" r:id="rId8"/>
    <p:sldLayoutId id="2147494401" r:id="rId9"/>
    <p:sldLayoutId id="2147494402" r:id="rId10"/>
    <p:sldLayoutId id="2147494403" r:id="rId11"/>
    <p:sldLayoutId id="2147494404" r:id="rId12"/>
  </p:sldLayoutIdLst>
  <p:transition spd="slow"/>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rtl="0" eaLnBrk="0" fontAlgn="base" hangingPunct="0">
        <a:spcBef>
          <a:spcPct val="0"/>
        </a:spcBef>
        <a:spcAft>
          <a:spcPct val="0"/>
        </a:spcAft>
        <a:buClr>
          <a:srgbClr val="8C7F6D"/>
        </a:buClr>
        <a:buChar char="•"/>
        <a:defRPr sz="1600">
          <a:solidFill>
            <a:srgbClr val="003896"/>
          </a:solidFill>
          <a:latin typeface="+mn-lt"/>
          <a:ea typeface="+mn-ea"/>
          <a:cs typeface="+mn-cs"/>
        </a:defRPr>
      </a:lvl1pPr>
      <a:lvl2pPr marL="147638" indent="-146050" algn="l" rtl="0" eaLnBrk="0" fontAlgn="base" hangingPunct="0">
        <a:spcBef>
          <a:spcPct val="0"/>
        </a:spcBef>
        <a:spcAft>
          <a:spcPct val="0"/>
        </a:spcAft>
        <a:buClr>
          <a:srgbClr val="8C7F6D"/>
        </a:buClr>
        <a:buSzPct val="125000"/>
        <a:buChar char="•"/>
        <a:defRPr sz="1600">
          <a:solidFill>
            <a:srgbClr val="003896"/>
          </a:solidFill>
          <a:latin typeface="+mn-lt"/>
          <a:cs typeface="+mn-cs"/>
        </a:defRPr>
      </a:lvl2pPr>
      <a:lvl3pPr marL="357188" indent="-207963" algn="l" rtl="0" eaLnBrk="0" fontAlgn="base" hangingPunct="0">
        <a:spcBef>
          <a:spcPct val="0"/>
        </a:spcBef>
        <a:spcAft>
          <a:spcPct val="0"/>
        </a:spcAft>
        <a:buClr>
          <a:srgbClr val="8C7F6D"/>
        </a:buClr>
        <a:buSzPct val="125000"/>
        <a:buFont typeface="Arial" panose="020B0604020202020204" pitchFamily="34" charset="0"/>
        <a:buChar char="–"/>
        <a:defRPr sz="1600">
          <a:solidFill>
            <a:srgbClr val="003896"/>
          </a:solidFill>
          <a:latin typeface="+mn-lt"/>
          <a:cs typeface="+mn-cs"/>
        </a:defRPr>
      </a:lvl3pPr>
      <a:lvl4pPr marL="481013" indent="-122238" algn="l" rtl="0" eaLnBrk="0" fontAlgn="base" hangingPunct="0">
        <a:spcBef>
          <a:spcPct val="0"/>
        </a:spcBef>
        <a:spcAft>
          <a:spcPct val="0"/>
        </a:spcAft>
        <a:buClr>
          <a:srgbClr val="8C7F6D"/>
        </a:buClr>
        <a:buChar char="•"/>
        <a:defRPr sz="1600">
          <a:solidFill>
            <a:srgbClr val="003896"/>
          </a:solidFill>
          <a:latin typeface="+mn-lt"/>
          <a:cs typeface="+mn-cs"/>
        </a:defRPr>
      </a:lvl4pPr>
      <a:lvl5pPr marL="657225" indent="-174625" algn="l" rtl="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mn-lt"/>
          <a:cs typeface="+mn-cs"/>
        </a:defRPr>
      </a:lvl5pPr>
      <a:lvl6pPr marL="11144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53F0B2-9D14-4C98-A34D-5FAE2E2DA0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656C8EC-36BE-463A-A6F5-7020859839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02D2B3B-653D-490B-AD90-CA04193D35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ZA" dirty="0"/>
          </a:p>
        </p:txBody>
      </p:sp>
      <p:sp>
        <p:nvSpPr>
          <p:cNvPr id="5" name="Footer Placeholder 4">
            <a:extLst>
              <a:ext uri="{FF2B5EF4-FFF2-40B4-BE49-F238E27FC236}">
                <a16:creationId xmlns:a16="http://schemas.microsoft.com/office/drawing/2014/main" id="{5DD59686-8F09-47A7-B124-E77B01A48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ADA9EA3F-172F-4B68-BF48-A30099CDC3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B5F6D0A-8804-4CEF-B267-ED291B1BC8E7}" type="slidenum">
              <a:rPr lang="en-ZA" altLang="en-US" smtClean="0"/>
              <a:pPr>
                <a:defRPr/>
              </a:pPr>
              <a:t>‹#›</a:t>
            </a:fld>
            <a:endParaRPr lang="en-ZA" altLang="en-US" dirty="0"/>
          </a:p>
        </p:txBody>
      </p:sp>
      <p:pic>
        <p:nvPicPr>
          <p:cNvPr id="7" name="Picture 17" descr="topsolid">
            <a:extLst>
              <a:ext uri="{FF2B5EF4-FFF2-40B4-BE49-F238E27FC236}">
                <a16:creationId xmlns:a16="http://schemas.microsoft.com/office/drawing/2014/main" id="{251643BC-AF97-473C-8E84-BD25D2C9166A}"/>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1" descr="logo small">
            <a:extLst>
              <a:ext uri="{FF2B5EF4-FFF2-40B4-BE49-F238E27FC236}">
                <a16:creationId xmlns:a16="http://schemas.microsoft.com/office/drawing/2014/main" id="{44AAE37A-D36C-4F34-BED9-CAFC381A221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152587" y="246130"/>
            <a:ext cx="1882950" cy="47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573829"/>
      </p:ext>
    </p:extLst>
  </p:cSld>
  <p:clrMap bg1="lt1" tx1="dk1" bg2="lt2" tx2="dk2" accent1="accent1" accent2="accent2" accent3="accent3" accent4="accent4" accent5="accent5" accent6="accent6" hlink="hlink" folHlink="folHlink"/>
  <p:sldLayoutIdLst>
    <p:sldLayoutId id="2147494407" r:id="rId1"/>
    <p:sldLayoutId id="2147494408" r:id="rId2"/>
    <p:sldLayoutId id="2147494409" r:id="rId3"/>
    <p:sldLayoutId id="2147494410" r:id="rId4"/>
    <p:sldLayoutId id="2147494411" r:id="rId5"/>
    <p:sldLayoutId id="2147494412" r:id="rId6"/>
    <p:sldLayoutId id="2147494413" r:id="rId7"/>
    <p:sldLayoutId id="2147494414" r:id="rId8"/>
    <p:sldLayoutId id="2147494415" r:id="rId9"/>
    <p:sldLayoutId id="2147494416" r:id="rId10"/>
    <p:sldLayoutId id="2147494417" r:id="rId11"/>
    <p:sldLayoutId id="2147494418" r:id="rId12"/>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a:extLst>
              <a:ext uri="{FF2B5EF4-FFF2-40B4-BE49-F238E27FC236}">
                <a16:creationId xmlns:a16="http://schemas.microsoft.com/office/drawing/2014/main" id="{0BD1810D-3176-419A-9563-8466ECDE98E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7" descr="topsolid">
            <a:extLst>
              <a:ext uri="{FF2B5EF4-FFF2-40B4-BE49-F238E27FC236}">
                <a16:creationId xmlns:a16="http://schemas.microsoft.com/office/drawing/2014/main" id="{5194DDDE-DF40-4C95-B1E2-ADD6E279996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a:extLst>
              <a:ext uri="{FF2B5EF4-FFF2-40B4-BE49-F238E27FC236}">
                <a16:creationId xmlns:a16="http://schemas.microsoft.com/office/drawing/2014/main" id="{BD7A69CE-9521-4183-948D-4A7131B376A9}"/>
              </a:ext>
            </a:extLst>
          </p:cNvPr>
          <p:cNvSpPr>
            <a:spLocks noGrp="1" noChangeArrowheads="1"/>
          </p:cNvSpPr>
          <p:nvPr>
            <p:ph type="title"/>
          </p:nvPr>
        </p:nvSpPr>
        <p:spPr bwMode="auto">
          <a:xfrm>
            <a:off x="582084" y="166688"/>
            <a:ext cx="8693149"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1029" name="Rectangle 3">
            <a:extLst>
              <a:ext uri="{FF2B5EF4-FFF2-40B4-BE49-F238E27FC236}">
                <a16:creationId xmlns:a16="http://schemas.microsoft.com/office/drawing/2014/main" id="{2A201BB5-F57C-4EE0-8745-3C34DE6F67E1}"/>
              </a:ext>
            </a:extLst>
          </p:cNvPr>
          <p:cNvSpPr>
            <a:spLocks noGrp="1" noChangeArrowheads="1"/>
          </p:cNvSpPr>
          <p:nvPr>
            <p:ph type="body" idx="1"/>
          </p:nvPr>
        </p:nvSpPr>
        <p:spPr bwMode="auto">
          <a:xfrm>
            <a:off x="582085" y="1436689"/>
            <a:ext cx="11171767"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a:extLst>
              <a:ext uri="{FF2B5EF4-FFF2-40B4-BE49-F238E27FC236}">
                <a16:creationId xmlns:a16="http://schemas.microsoft.com/office/drawing/2014/main" id="{CE77EBA0-D02D-46C0-8D28-0B764B15024E}"/>
              </a:ext>
            </a:extLst>
          </p:cNvPr>
          <p:cNvSpPr>
            <a:spLocks noGrp="1" noChangeArrowheads="1"/>
          </p:cNvSpPr>
          <p:nvPr>
            <p:ph type="dt" sz="half" idx="2"/>
          </p:nvPr>
        </p:nvSpPr>
        <p:spPr bwMode="auto">
          <a:xfrm>
            <a:off x="609601" y="6453189"/>
            <a:ext cx="2317751"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fld id="{BDA504AB-90E5-4E3F-B015-EF95B96E75C5}" type="datetime1">
              <a:rPr lang="en-ZA"/>
              <a:pPr>
                <a:defRPr/>
              </a:pPr>
              <a:t>2022/09/22</a:t>
            </a:fld>
            <a:endParaRPr lang="en-ZA" dirty="0"/>
          </a:p>
        </p:txBody>
      </p:sp>
      <p:sp>
        <p:nvSpPr>
          <p:cNvPr id="1063" name="Rectangle 39">
            <a:extLst>
              <a:ext uri="{FF2B5EF4-FFF2-40B4-BE49-F238E27FC236}">
                <a16:creationId xmlns:a16="http://schemas.microsoft.com/office/drawing/2014/main" id="{77106D72-BE9A-420A-A61A-9152889DE985}"/>
              </a:ext>
            </a:extLst>
          </p:cNvPr>
          <p:cNvSpPr>
            <a:spLocks noGrp="1" noChangeArrowheads="1"/>
          </p:cNvSpPr>
          <p:nvPr>
            <p:ph type="sldNum" sz="quarter" idx="4"/>
          </p:nvPr>
        </p:nvSpPr>
        <p:spPr bwMode="auto">
          <a:xfrm>
            <a:off x="5060951" y="6453189"/>
            <a:ext cx="1322916"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fld id="{8FF85EB1-A455-4FF4-8D57-275FBB789737}" type="slidenum">
              <a:rPr lang="en-ZA" altLang="en-US"/>
              <a:pPr/>
              <a:t>‹#›</a:t>
            </a:fld>
            <a:endParaRPr lang="en-ZA" altLang="en-US"/>
          </a:p>
        </p:txBody>
      </p:sp>
    </p:spTree>
    <p:extLst>
      <p:ext uri="{BB962C8B-B14F-4D97-AF65-F5344CB8AC3E}">
        <p14:creationId xmlns:p14="http://schemas.microsoft.com/office/powerpoint/2010/main" val="4029751632"/>
      </p:ext>
    </p:extLst>
  </p:cSld>
  <p:clrMap bg1="lt1" tx1="dk1" bg2="lt2" tx2="dk2" accent1="accent1" accent2="accent2" accent3="accent3" accent4="accent4" accent5="accent5" accent6="accent6" hlink="hlink" folHlink="folHlink"/>
  <p:sldLayoutIdLst>
    <p:sldLayoutId id="2147494420" r:id="rId1"/>
    <p:sldLayoutId id="2147494421" r:id="rId2"/>
    <p:sldLayoutId id="2147494422" r:id="rId3"/>
    <p:sldLayoutId id="2147494423" r:id="rId4"/>
    <p:sldLayoutId id="2147494424" r:id="rId5"/>
    <p:sldLayoutId id="2147494425" r:id="rId6"/>
    <p:sldLayoutId id="2147494426" r:id="rId7"/>
    <p:sldLayoutId id="2147494427" r:id="rId8"/>
    <p:sldLayoutId id="2147494428" r:id="rId9"/>
    <p:sldLayoutId id="2147494429" r:id="rId10"/>
    <p:sldLayoutId id="2147494430" r:id="rId11"/>
    <p:sldLayoutId id="2147494431" r:id="rId12"/>
    <p:sldLayoutId id="2147494432" r:id="rId13"/>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jpe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oleObject" Target="../embeddings/oleObject4.bin"/><Relationship Id="rId2" Type="http://schemas.openxmlformats.org/officeDocument/2006/relationships/tags" Target="../tags/tag48.xml"/><Relationship Id="rId1" Type="http://schemas.openxmlformats.org/officeDocument/2006/relationships/vmlDrawing" Target="../drawings/vmlDrawing4.vml"/><Relationship Id="rId6" Type="http://schemas.openxmlformats.org/officeDocument/2006/relationships/tags" Target="../tags/tag52.xml"/><Relationship Id="rId11" Type="http://schemas.openxmlformats.org/officeDocument/2006/relationships/slideLayout" Target="../slideLayouts/slideLayout44.xml"/><Relationship Id="rId5" Type="http://schemas.openxmlformats.org/officeDocument/2006/relationships/tags" Target="../tags/tag5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1.xml"/><Relationship Id="rId1" Type="http://schemas.openxmlformats.org/officeDocument/2006/relationships/tags" Target="../tags/tag57.xml"/></Relationships>
</file>

<file path=ppt/slides/_rels/slide1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1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2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2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73.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2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9.jpeg"/><Relationship Id="rId4" Type="http://schemas.openxmlformats.org/officeDocument/2006/relationships/image" Target="../media/image2.jpeg"/><Relationship Id="rId9" Type="http://schemas.openxmlformats.org/officeDocument/2006/relationships/image" Target="../media/image32.jp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1.xml"/><Relationship Id="rId1" Type="http://schemas.openxmlformats.org/officeDocument/2006/relationships/tags" Target="../tags/tag58.xml"/></Relationships>
</file>

<file path=ppt/slides/_rels/slide3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69.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718DAA-A819-44A0-AE34-3CBECB263DBF}"/>
              </a:ext>
            </a:extLst>
          </p:cNvPr>
          <p:cNvSpPr/>
          <p:nvPr/>
        </p:nvSpPr>
        <p:spPr>
          <a:xfrm>
            <a:off x="1524001"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FF"/>
              </a:solidFill>
            </a:endParaRPr>
          </a:p>
        </p:txBody>
      </p:sp>
      <p:grpSp>
        <p:nvGrpSpPr>
          <p:cNvPr id="64515" name="Group 162">
            <a:extLst>
              <a:ext uri="{FF2B5EF4-FFF2-40B4-BE49-F238E27FC236}">
                <a16:creationId xmlns:a16="http://schemas.microsoft.com/office/drawing/2014/main" id="{DD04EBA8-CE19-4E99-8835-11F07310D630}"/>
              </a:ext>
            </a:extLst>
          </p:cNvPr>
          <p:cNvGrpSpPr>
            <a:grpSpLocks/>
          </p:cNvGrpSpPr>
          <p:nvPr/>
        </p:nvGrpSpPr>
        <p:grpSpPr bwMode="auto">
          <a:xfrm>
            <a:off x="0" y="0"/>
            <a:ext cx="12192000" cy="6858000"/>
            <a:chOff x="-3" y="0"/>
            <a:chExt cx="5763" cy="4320"/>
          </a:xfrm>
        </p:grpSpPr>
        <p:pic>
          <p:nvPicPr>
            <p:cNvPr id="64568" name="Picture 23" descr="dd">
              <a:extLst>
                <a:ext uri="{FF2B5EF4-FFF2-40B4-BE49-F238E27FC236}">
                  <a16:creationId xmlns:a16="http://schemas.microsoft.com/office/drawing/2014/main" id="{6A54F8E8-F701-4782-BEEC-D9D372399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69" name="Rectangle 91">
              <a:extLst>
                <a:ext uri="{FF2B5EF4-FFF2-40B4-BE49-F238E27FC236}">
                  <a16:creationId xmlns:a16="http://schemas.microsoft.com/office/drawing/2014/main" id="{1BA9AD67-7516-4BB0-A114-4B1DE1DCBE2D}"/>
                </a:ext>
              </a:extLst>
            </p:cNvPr>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pic>
          <p:nvPicPr>
            <p:cNvPr id="64570" name="Picture 161" descr="logo small">
              <a:extLst>
                <a:ext uri="{FF2B5EF4-FFF2-40B4-BE49-F238E27FC236}">
                  <a16:creationId xmlns:a16="http://schemas.microsoft.com/office/drawing/2014/main" id="{B4E473B9-C988-4D52-AAC7-7683692A5C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4516" name="Group 155">
            <a:extLst>
              <a:ext uri="{FF2B5EF4-FFF2-40B4-BE49-F238E27FC236}">
                <a16:creationId xmlns:a16="http://schemas.microsoft.com/office/drawing/2014/main" id="{CC6B6B5F-3C42-4793-B2FE-D94DE5783F61}"/>
              </a:ext>
            </a:extLst>
          </p:cNvPr>
          <p:cNvGrpSpPr>
            <a:grpSpLocks/>
          </p:cNvGrpSpPr>
          <p:nvPr/>
        </p:nvGrpSpPr>
        <p:grpSpPr bwMode="auto">
          <a:xfrm>
            <a:off x="1781175" y="1201738"/>
            <a:ext cx="2482850" cy="2444750"/>
            <a:chOff x="162" y="757"/>
            <a:chExt cx="1564" cy="1540"/>
          </a:xfrm>
        </p:grpSpPr>
        <p:sp>
          <p:nvSpPr>
            <p:cNvPr id="64563" name="Oval 101">
              <a:extLst>
                <a:ext uri="{FF2B5EF4-FFF2-40B4-BE49-F238E27FC236}">
                  <a16:creationId xmlns:a16="http://schemas.microsoft.com/office/drawing/2014/main" id="{307460BE-75A2-4370-AB45-E9EE980DFCDD}"/>
                </a:ext>
              </a:extLst>
            </p:cNvPr>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64" name="Oval 103">
              <a:extLst>
                <a:ext uri="{FF2B5EF4-FFF2-40B4-BE49-F238E27FC236}">
                  <a16:creationId xmlns:a16="http://schemas.microsoft.com/office/drawing/2014/main" id="{F3469D15-659F-46F8-8156-617CB60F974E}"/>
                </a:ext>
              </a:extLst>
            </p:cNvPr>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65" name="Oval 104">
              <a:extLst>
                <a:ext uri="{FF2B5EF4-FFF2-40B4-BE49-F238E27FC236}">
                  <a16:creationId xmlns:a16="http://schemas.microsoft.com/office/drawing/2014/main" id="{AFBEA295-A43F-4F7E-B80F-E10D9D8853B5}"/>
                </a:ext>
              </a:extLst>
            </p:cNvPr>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66" name="Oval 105">
              <a:extLst>
                <a:ext uri="{FF2B5EF4-FFF2-40B4-BE49-F238E27FC236}">
                  <a16:creationId xmlns:a16="http://schemas.microsoft.com/office/drawing/2014/main" id="{90397599-6B37-476C-80B6-DBC4553D71F9}"/>
                </a:ext>
              </a:extLst>
            </p:cNvPr>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67" name="Oval 106">
              <a:extLst>
                <a:ext uri="{FF2B5EF4-FFF2-40B4-BE49-F238E27FC236}">
                  <a16:creationId xmlns:a16="http://schemas.microsoft.com/office/drawing/2014/main" id="{DC600EFB-EA00-4D6B-A96D-F205A5FCD158}"/>
                </a:ext>
              </a:extLst>
            </p:cNvPr>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sp>
        <p:nvSpPr>
          <p:cNvPr id="64517" name="Oval 102">
            <a:extLst>
              <a:ext uri="{FF2B5EF4-FFF2-40B4-BE49-F238E27FC236}">
                <a16:creationId xmlns:a16="http://schemas.microsoft.com/office/drawing/2014/main" id="{BC4D3ECE-10E5-4EAC-90B0-A787D5C31D3A}"/>
              </a:ext>
            </a:extLst>
          </p:cNvPr>
          <p:cNvSpPr>
            <a:spLocks noChangeArrowheads="1"/>
          </p:cNvSpPr>
          <p:nvPr/>
        </p:nvSpPr>
        <p:spPr bwMode="auto">
          <a:xfrm>
            <a:off x="1960564" y="1362075"/>
            <a:ext cx="2162175" cy="2173288"/>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1000"/>
          </a:p>
        </p:txBody>
      </p:sp>
      <p:grpSp>
        <p:nvGrpSpPr>
          <p:cNvPr id="64518" name="Group 156">
            <a:extLst>
              <a:ext uri="{FF2B5EF4-FFF2-40B4-BE49-F238E27FC236}">
                <a16:creationId xmlns:a16="http://schemas.microsoft.com/office/drawing/2014/main" id="{EBC14B46-4D9B-49D3-BBCA-1192F36E1246}"/>
              </a:ext>
            </a:extLst>
          </p:cNvPr>
          <p:cNvGrpSpPr>
            <a:grpSpLocks/>
          </p:cNvGrpSpPr>
          <p:nvPr/>
        </p:nvGrpSpPr>
        <p:grpSpPr bwMode="auto">
          <a:xfrm>
            <a:off x="1695450" y="1201738"/>
            <a:ext cx="2643188" cy="2493962"/>
            <a:chOff x="108" y="757"/>
            <a:chExt cx="1665" cy="1571"/>
          </a:xfrm>
        </p:grpSpPr>
        <p:sp>
          <p:nvSpPr>
            <p:cNvPr id="64560" name="Oval 107">
              <a:extLst>
                <a:ext uri="{FF2B5EF4-FFF2-40B4-BE49-F238E27FC236}">
                  <a16:creationId xmlns:a16="http://schemas.microsoft.com/office/drawing/2014/main" id="{AA135E2E-0CFD-42BC-9F66-9D666B57CD6A}"/>
                </a:ext>
              </a:extLst>
            </p:cNvPr>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61" name="Oval 108">
              <a:extLst>
                <a:ext uri="{FF2B5EF4-FFF2-40B4-BE49-F238E27FC236}">
                  <a16:creationId xmlns:a16="http://schemas.microsoft.com/office/drawing/2014/main" id="{3590CDE6-894F-409B-BEDE-C59BF279D870}"/>
                </a:ext>
              </a:extLst>
            </p:cNvPr>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62" name="Oval 109">
              <a:extLst>
                <a:ext uri="{FF2B5EF4-FFF2-40B4-BE49-F238E27FC236}">
                  <a16:creationId xmlns:a16="http://schemas.microsoft.com/office/drawing/2014/main" id="{D5A5965B-DF05-4DD6-80CB-29A98EC524BD}"/>
                </a:ext>
              </a:extLst>
            </p:cNvPr>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grpSp>
        <p:nvGrpSpPr>
          <p:cNvPr id="64519" name="Group 146">
            <a:extLst>
              <a:ext uri="{FF2B5EF4-FFF2-40B4-BE49-F238E27FC236}">
                <a16:creationId xmlns:a16="http://schemas.microsoft.com/office/drawing/2014/main" id="{140BE3E5-B461-44CA-A8BB-CD8E5A70728B}"/>
              </a:ext>
            </a:extLst>
          </p:cNvPr>
          <p:cNvGrpSpPr>
            <a:grpSpLocks/>
          </p:cNvGrpSpPr>
          <p:nvPr/>
        </p:nvGrpSpPr>
        <p:grpSpPr bwMode="auto">
          <a:xfrm>
            <a:off x="2436814" y="620714"/>
            <a:ext cx="1284287" cy="1260475"/>
            <a:chOff x="575" y="391"/>
            <a:chExt cx="809" cy="794"/>
          </a:xfrm>
        </p:grpSpPr>
        <p:sp>
          <p:nvSpPr>
            <p:cNvPr id="64552" name="Oval 147">
              <a:extLst>
                <a:ext uri="{FF2B5EF4-FFF2-40B4-BE49-F238E27FC236}">
                  <a16:creationId xmlns:a16="http://schemas.microsoft.com/office/drawing/2014/main" id="{17B0DA13-B333-4C7F-B7FD-68A180666984}"/>
                </a:ext>
              </a:extLst>
            </p:cNvPr>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3" name="Oval 148">
              <a:extLst>
                <a:ext uri="{FF2B5EF4-FFF2-40B4-BE49-F238E27FC236}">
                  <a16:creationId xmlns:a16="http://schemas.microsoft.com/office/drawing/2014/main" id="{A6F6DA2D-F3D8-45A2-9F35-FB8C948FA9D3}"/>
                </a:ext>
              </a:extLst>
            </p:cNvPr>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4" name="Oval 149">
              <a:extLst>
                <a:ext uri="{FF2B5EF4-FFF2-40B4-BE49-F238E27FC236}">
                  <a16:creationId xmlns:a16="http://schemas.microsoft.com/office/drawing/2014/main" id="{AA1A9518-8BEC-4F7B-96C9-1CFFBFEEFEC1}"/>
                </a:ext>
              </a:extLst>
            </p:cNvPr>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5" name="Oval 150">
              <a:extLst>
                <a:ext uri="{FF2B5EF4-FFF2-40B4-BE49-F238E27FC236}">
                  <a16:creationId xmlns:a16="http://schemas.microsoft.com/office/drawing/2014/main" id="{BA9C4C35-C3C5-44F6-9461-BDB44B4F3170}"/>
                </a:ext>
              </a:extLst>
            </p:cNvPr>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6" name="Oval 151">
              <a:extLst>
                <a:ext uri="{FF2B5EF4-FFF2-40B4-BE49-F238E27FC236}">
                  <a16:creationId xmlns:a16="http://schemas.microsoft.com/office/drawing/2014/main" id="{C24A0554-A793-4613-BC64-B278251A1E67}"/>
                </a:ext>
              </a:extLst>
            </p:cNvPr>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7" name="Oval 152">
              <a:extLst>
                <a:ext uri="{FF2B5EF4-FFF2-40B4-BE49-F238E27FC236}">
                  <a16:creationId xmlns:a16="http://schemas.microsoft.com/office/drawing/2014/main" id="{48898831-AE50-4939-AC07-4F776D796E15}"/>
                </a:ext>
              </a:extLst>
            </p:cNvPr>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8" name="Oval 153">
              <a:extLst>
                <a:ext uri="{FF2B5EF4-FFF2-40B4-BE49-F238E27FC236}">
                  <a16:creationId xmlns:a16="http://schemas.microsoft.com/office/drawing/2014/main" id="{6DD39A01-1473-4BE3-8FE7-B132FDB74B7E}"/>
                </a:ext>
              </a:extLst>
            </p:cNvPr>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9" name="Oval 154">
              <a:extLst>
                <a:ext uri="{FF2B5EF4-FFF2-40B4-BE49-F238E27FC236}">
                  <a16:creationId xmlns:a16="http://schemas.microsoft.com/office/drawing/2014/main" id="{A5B3AC50-87C1-414E-A802-F6EAF634BA19}"/>
                </a:ext>
              </a:extLst>
            </p:cNvPr>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sp>
        <p:nvSpPr>
          <p:cNvPr id="64520" name="Oval 118">
            <a:extLst>
              <a:ext uri="{FF2B5EF4-FFF2-40B4-BE49-F238E27FC236}">
                <a16:creationId xmlns:a16="http://schemas.microsoft.com/office/drawing/2014/main" id="{455F0263-CD55-4EF8-BE6F-E03DF662070B}"/>
              </a:ext>
            </a:extLst>
          </p:cNvPr>
          <p:cNvSpPr>
            <a:spLocks noChangeArrowheads="1"/>
          </p:cNvSpPr>
          <p:nvPr/>
        </p:nvSpPr>
        <p:spPr bwMode="auto">
          <a:xfrm>
            <a:off x="2528888" y="706439"/>
            <a:ext cx="1111250" cy="1112837"/>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600"/>
          </a:p>
        </p:txBody>
      </p:sp>
      <p:grpSp>
        <p:nvGrpSpPr>
          <p:cNvPr id="64521" name="Group 145">
            <a:extLst>
              <a:ext uri="{FF2B5EF4-FFF2-40B4-BE49-F238E27FC236}">
                <a16:creationId xmlns:a16="http://schemas.microsoft.com/office/drawing/2014/main" id="{CE79AEA6-E5D7-467D-B60E-E8E9AE6ACF53}"/>
              </a:ext>
            </a:extLst>
          </p:cNvPr>
          <p:cNvGrpSpPr>
            <a:grpSpLocks/>
          </p:cNvGrpSpPr>
          <p:nvPr/>
        </p:nvGrpSpPr>
        <p:grpSpPr bwMode="auto">
          <a:xfrm>
            <a:off x="2387601" y="620714"/>
            <a:ext cx="1370013" cy="1284287"/>
            <a:chOff x="544" y="391"/>
            <a:chExt cx="863" cy="809"/>
          </a:xfrm>
        </p:grpSpPr>
        <p:sp>
          <p:nvSpPr>
            <p:cNvPr id="64549" name="Oval 119">
              <a:extLst>
                <a:ext uri="{FF2B5EF4-FFF2-40B4-BE49-F238E27FC236}">
                  <a16:creationId xmlns:a16="http://schemas.microsoft.com/office/drawing/2014/main" id="{9B40C21C-9E3F-4341-ABA3-6240FAF75E09}"/>
                </a:ext>
              </a:extLst>
            </p:cNvPr>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0" name="Oval 120">
              <a:extLst>
                <a:ext uri="{FF2B5EF4-FFF2-40B4-BE49-F238E27FC236}">
                  <a16:creationId xmlns:a16="http://schemas.microsoft.com/office/drawing/2014/main" id="{CA789388-B5D6-45D8-ACB8-F046EAAFF2E3}"/>
                </a:ext>
              </a:extLst>
            </p:cNvPr>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51" name="Oval 121">
              <a:extLst>
                <a:ext uri="{FF2B5EF4-FFF2-40B4-BE49-F238E27FC236}">
                  <a16:creationId xmlns:a16="http://schemas.microsoft.com/office/drawing/2014/main" id="{988E6046-FCD9-4C69-A730-B95CC1F4D09B}"/>
                </a:ext>
              </a:extLst>
            </p:cNvPr>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grpSp>
        <p:nvGrpSpPr>
          <p:cNvPr id="64522" name="Group 157">
            <a:extLst>
              <a:ext uri="{FF2B5EF4-FFF2-40B4-BE49-F238E27FC236}">
                <a16:creationId xmlns:a16="http://schemas.microsoft.com/office/drawing/2014/main" id="{0CC69AF6-9CED-4BBB-8585-39204DE6205C}"/>
              </a:ext>
            </a:extLst>
          </p:cNvPr>
          <p:cNvGrpSpPr>
            <a:grpSpLocks/>
          </p:cNvGrpSpPr>
          <p:nvPr/>
        </p:nvGrpSpPr>
        <p:grpSpPr bwMode="auto">
          <a:xfrm>
            <a:off x="1855788" y="3090863"/>
            <a:ext cx="2074862" cy="2038350"/>
            <a:chOff x="209" y="1947"/>
            <a:chExt cx="1307" cy="1284"/>
          </a:xfrm>
        </p:grpSpPr>
        <p:sp>
          <p:nvSpPr>
            <p:cNvPr id="64543" name="Oval 122">
              <a:extLst>
                <a:ext uri="{FF2B5EF4-FFF2-40B4-BE49-F238E27FC236}">
                  <a16:creationId xmlns:a16="http://schemas.microsoft.com/office/drawing/2014/main" id="{1D0BCBD0-7347-423F-B718-CA80DBA002A2}"/>
                </a:ext>
              </a:extLst>
            </p:cNvPr>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4" name="Oval 123">
              <a:extLst>
                <a:ext uri="{FF2B5EF4-FFF2-40B4-BE49-F238E27FC236}">
                  <a16:creationId xmlns:a16="http://schemas.microsoft.com/office/drawing/2014/main" id="{42BA9855-3FC0-449D-B512-1E1CD2E1AE39}"/>
                </a:ext>
              </a:extLst>
            </p:cNvPr>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5" name="Oval 124">
              <a:extLst>
                <a:ext uri="{FF2B5EF4-FFF2-40B4-BE49-F238E27FC236}">
                  <a16:creationId xmlns:a16="http://schemas.microsoft.com/office/drawing/2014/main" id="{65A81AB8-DFF8-4F17-96DB-8DBCE8236B34}"/>
                </a:ext>
              </a:extLst>
            </p:cNvPr>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6" name="Oval 125">
              <a:extLst>
                <a:ext uri="{FF2B5EF4-FFF2-40B4-BE49-F238E27FC236}">
                  <a16:creationId xmlns:a16="http://schemas.microsoft.com/office/drawing/2014/main" id="{845E6ECA-57A5-4A5D-A6FA-DD282C7F7C99}"/>
                </a:ext>
              </a:extLst>
            </p:cNvPr>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7" name="Oval 126">
              <a:extLst>
                <a:ext uri="{FF2B5EF4-FFF2-40B4-BE49-F238E27FC236}">
                  <a16:creationId xmlns:a16="http://schemas.microsoft.com/office/drawing/2014/main" id="{297B0225-E5EA-4701-92FE-F1DAAB646DDD}"/>
                </a:ext>
              </a:extLst>
            </p:cNvPr>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8" name="Oval 127">
              <a:extLst>
                <a:ext uri="{FF2B5EF4-FFF2-40B4-BE49-F238E27FC236}">
                  <a16:creationId xmlns:a16="http://schemas.microsoft.com/office/drawing/2014/main" id="{2247A2D4-DCEC-4D22-98A2-F0B8EAF50EE5}"/>
                </a:ext>
              </a:extLst>
            </p:cNvPr>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sp>
        <p:nvSpPr>
          <p:cNvPr id="64523" name="Oval 128">
            <a:extLst>
              <a:ext uri="{FF2B5EF4-FFF2-40B4-BE49-F238E27FC236}">
                <a16:creationId xmlns:a16="http://schemas.microsoft.com/office/drawing/2014/main" id="{9F42A645-4A4A-4CC8-9D55-C13B81A6C082}"/>
              </a:ext>
            </a:extLst>
          </p:cNvPr>
          <p:cNvSpPr>
            <a:spLocks noChangeArrowheads="1"/>
          </p:cNvSpPr>
          <p:nvPr/>
        </p:nvSpPr>
        <p:spPr bwMode="auto">
          <a:xfrm>
            <a:off x="2006601" y="3227388"/>
            <a:ext cx="1801813" cy="1814512"/>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1000">
              <a:solidFill>
                <a:srgbClr val="C0C0C0"/>
              </a:solidFill>
            </a:endParaRPr>
          </a:p>
        </p:txBody>
      </p:sp>
      <p:grpSp>
        <p:nvGrpSpPr>
          <p:cNvPr id="64524" name="Group 158">
            <a:extLst>
              <a:ext uri="{FF2B5EF4-FFF2-40B4-BE49-F238E27FC236}">
                <a16:creationId xmlns:a16="http://schemas.microsoft.com/office/drawing/2014/main" id="{70A4DA93-6A7C-4095-A69F-AFBCC74C3A76}"/>
              </a:ext>
            </a:extLst>
          </p:cNvPr>
          <p:cNvGrpSpPr>
            <a:grpSpLocks/>
          </p:cNvGrpSpPr>
          <p:nvPr/>
        </p:nvGrpSpPr>
        <p:grpSpPr bwMode="auto">
          <a:xfrm>
            <a:off x="1781175" y="3090863"/>
            <a:ext cx="2211388" cy="2087562"/>
            <a:chOff x="162" y="1947"/>
            <a:chExt cx="1393" cy="1315"/>
          </a:xfrm>
        </p:grpSpPr>
        <p:sp>
          <p:nvSpPr>
            <p:cNvPr id="64540" name="Oval 129">
              <a:extLst>
                <a:ext uri="{FF2B5EF4-FFF2-40B4-BE49-F238E27FC236}">
                  <a16:creationId xmlns:a16="http://schemas.microsoft.com/office/drawing/2014/main" id="{C9C50724-8579-4423-9096-848EE6ADC512}"/>
                </a:ext>
              </a:extLst>
            </p:cNvPr>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1" name="Oval 130">
              <a:extLst>
                <a:ext uri="{FF2B5EF4-FFF2-40B4-BE49-F238E27FC236}">
                  <a16:creationId xmlns:a16="http://schemas.microsoft.com/office/drawing/2014/main" id="{220B7ABC-2AE6-43DC-BBAD-1DB6ED3205EA}"/>
                </a:ext>
              </a:extLst>
            </p:cNvPr>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42" name="Oval 131">
              <a:extLst>
                <a:ext uri="{FF2B5EF4-FFF2-40B4-BE49-F238E27FC236}">
                  <a16:creationId xmlns:a16="http://schemas.microsoft.com/office/drawing/2014/main" id="{F60DD7BC-FD32-4AF6-A7BD-6AE213C32178}"/>
                </a:ext>
              </a:extLst>
            </p:cNvPr>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grpSp>
        <p:nvGrpSpPr>
          <p:cNvPr id="64525" name="Group 159">
            <a:extLst>
              <a:ext uri="{FF2B5EF4-FFF2-40B4-BE49-F238E27FC236}">
                <a16:creationId xmlns:a16="http://schemas.microsoft.com/office/drawing/2014/main" id="{FB8AE181-0D99-4A57-9E10-082FADADE5AE}"/>
              </a:ext>
            </a:extLst>
          </p:cNvPr>
          <p:cNvGrpSpPr>
            <a:grpSpLocks/>
          </p:cNvGrpSpPr>
          <p:nvPr/>
        </p:nvGrpSpPr>
        <p:grpSpPr bwMode="auto">
          <a:xfrm>
            <a:off x="2424114" y="4684714"/>
            <a:ext cx="1717675" cy="1692275"/>
            <a:chOff x="567" y="2951"/>
            <a:chExt cx="1082" cy="1066"/>
          </a:xfrm>
        </p:grpSpPr>
        <p:sp>
          <p:nvSpPr>
            <p:cNvPr id="64534" name="Oval 132">
              <a:extLst>
                <a:ext uri="{FF2B5EF4-FFF2-40B4-BE49-F238E27FC236}">
                  <a16:creationId xmlns:a16="http://schemas.microsoft.com/office/drawing/2014/main" id="{DC03C83C-2CE0-45A1-B152-907EBB8EBA7D}"/>
                </a:ext>
              </a:extLst>
            </p:cNvPr>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5" name="Oval 133">
              <a:extLst>
                <a:ext uri="{FF2B5EF4-FFF2-40B4-BE49-F238E27FC236}">
                  <a16:creationId xmlns:a16="http://schemas.microsoft.com/office/drawing/2014/main" id="{442A6FC4-4FB4-4FB1-9988-8E1FA830C4AA}"/>
                </a:ext>
              </a:extLst>
            </p:cNvPr>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6" name="Oval 134">
              <a:extLst>
                <a:ext uri="{FF2B5EF4-FFF2-40B4-BE49-F238E27FC236}">
                  <a16:creationId xmlns:a16="http://schemas.microsoft.com/office/drawing/2014/main" id="{E8ED1FDE-D443-425A-889C-C687E873CDC6}"/>
                </a:ext>
              </a:extLst>
            </p:cNvPr>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7" name="Oval 135">
              <a:extLst>
                <a:ext uri="{FF2B5EF4-FFF2-40B4-BE49-F238E27FC236}">
                  <a16:creationId xmlns:a16="http://schemas.microsoft.com/office/drawing/2014/main" id="{3150DCEC-8734-4129-A5A6-9AE71CFCF11C}"/>
                </a:ext>
              </a:extLst>
            </p:cNvPr>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8" name="Oval 136">
              <a:extLst>
                <a:ext uri="{FF2B5EF4-FFF2-40B4-BE49-F238E27FC236}">
                  <a16:creationId xmlns:a16="http://schemas.microsoft.com/office/drawing/2014/main" id="{1C994411-AC8C-49CC-A8D6-BFF2FA208737}"/>
                </a:ext>
              </a:extLst>
            </p:cNvPr>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9" name="Oval 137">
              <a:extLst>
                <a:ext uri="{FF2B5EF4-FFF2-40B4-BE49-F238E27FC236}">
                  <a16:creationId xmlns:a16="http://schemas.microsoft.com/office/drawing/2014/main" id="{0A3BEE69-9C47-4982-A6F1-504E2C931AF6}"/>
                </a:ext>
              </a:extLst>
            </p:cNvPr>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sp>
        <p:nvSpPr>
          <p:cNvPr id="19471" name="Oval 138">
            <a:extLst>
              <a:ext uri="{FF2B5EF4-FFF2-40B4-BE49-F238E27FC236}">
                <a16:creationId xmlns:a16="http://schemas.microsoft.com/office/drawing/2014/main" id="{24058A87-7E92-444E-A881-60B6EE6D6731}"/>
              </a:ext>
            </a:extLst>
          </p:cNvPr>
          <p:cNvSpPr>
            <a:spLocks noChangeArrowheads="1"/>
          </p:cNvSpPr>
          <p:nvPr/>
        </p:nvSpPr>
        <p:spPr bwMode="auto">
          <a:xfrm>
            <a:off x="2538414" y="4791075"/>
            <a:ext cx="1506537" cy="1519238"/>
          </a:xfrm>
          <a:prstGeom prst="ellipse">
            <a:avLst/>
          </a:prstGeom>
          <a:blipFill dpi="0" rotWithShape="1">
            <a:blip r:embed="rId8">
              <a:duotone>
                <a:schemeClr val="accent4">
                  <a:shade val="45000"/>
                  <a:satMod val="135000"/>
                </a:schemeClr>
                <a:prstClr val="white"/>
              </a:duotone>
            </a:blip>
            <a:srcRect/>
            <a:stretch>
              <a:fillRect/>
            </a:stretch>
          </a:blipFill>
          <a:ln>
            <a:noFill/>
          </a:ln>
        </p:spPr>
        <p:txBody>
          <a:bodyPr anchor="ctr"/>
          <a:lstStyle/>
          <a:p>
            <a:pPr algn="ctr" eaLnBrk="1" hangingPunct="1">
              <a:defRPr/>
            </a:pPr>
            <a:endParaRPr lang="en-US" sz="900">
              <a:solidFill>
                <a:srgbClr val="C0C0C0"/>
              </a:solidFill>
              <a:latin typeface="Arial" charset="0"/>
              <a:cs typeface="Arial" charset="0"/>
            </a:endParaRPr>
          </a:p>
        </p:txBody>
      </p:sp>
      <p:grpSp>
        <p:nvGrpSpPr>
          <p:cNvPr id="64529" name="Group 160">
            <a:extLst>
              <a:ext uri="{FF2B5EF4-FFF2-40B4-BE49-F238E27FC236}">
                <a16:creationId xmlns:a16="http://schemas.microsoft.com/office/drawing/2014/main" id="{A319F1A4-9461-40AE-8142-51CD7107C711}"/>
              </a:ext>
            </a:extLst>
          </p:cNvPr>
          <p:cNvGrpSpPr>
            <a:grpSpLocks/>
          </p:cNvGrpSpPr>
          <p:nvPr/>
        </p:nvGrpSpPr>
        <p:grpSpPr bwMode="auto">
          <a:xfrm>
            <a:off x="2362200" y="4684714"/>
            <a:ext cx="1828800" cy="1728787"/>
            <a:chOff x="528" y="2951"/>
            <a:chExt cx="1152" cy="1089"/>
          </a:xfrm>
        </p:grpSpPr>
        <p:sp>
          <p:nvSpPr>
            <p:cNvPr id="64531" name="Oval 139">
              <a:extLst>
                <a:ext uri="{FF2B5EF4-FFF2-40B4-BE49-F238E27FC236}">
                  <a16:creationId xmlns:a16="http://schemas.microsoft.com/office/drawing/2014/main" id="{4007450E-34A2-4537-98CA-035F60AABA83}"/>
                </a:ext>
              </a:extLst>
            </p:cNvPr>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2" name="Oval 140">
              <a:extLst>
                <a:ext uri="{FF2B5EF4-FFF2-40B4-BE49-F238E27FC236}">
                  <a16:creationId xmlns:a16="http://schemas.microsoft.com/office/drawing/2014/main" id="{DC68C17B-6649-4526-AB65-9FFF5F38CB30}"/>
                </a:ext>
              </a:extLst>
            </p:cNvPr>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sp>
          <p:nvSpPr>
            <p:cNvPr id="64533" name="Oval 141">
              <a:extLst>
                <a:ext uri="{FF2B5EF4-FFF2-40B4-BE49-F238E27FC236}">
                  <a16:creationId xmlns:a16="http://schemas.microsoft.com/office/drawing/2014/main" id="{72828AE7-6ABE-49D6-9F77-54AB6EF4E731}"/>
                </a:ext>
              </a:extLst>
            </p:cNvPr>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p>
          </p:txBody>
        </p:sp>
      </p:grpSp>
      <p:sp>
        <p:nvSpPr>
          <p:cNvPr id="64530" name="Rectangle 2">
            <a:extLst>
              <a:ext uri="{FF2B5EF4-FFF2-40B4-BE49-F238E27FC236}">
                <a16:creationId xmlns:a16="http://schemas.microsoft.com/office/drawing/2014/main" id="{0E40648B-36EE-48E8-B895-0BF59E35A3AE}"/>
              </a:ext>
            </a:extLst>
          </p:cNvPr>
          <p:cNvSpPr>
            <a:spLocks noChangeArrowheads="1"/>
          </p:cNvSpPr>
          <p:nvPr/>
        </p:nvSpPr>
        <p:spPr bwMode="auto">
          <a:xfrm>
            <a:off x="4583114" y="2070100"/>
            <a:ext cx="5545137"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endParaRPr lang="en-ZA" altLang="en-US" sz="2800" dirty="0"/>
          </a:p>
          <a:p>
            <a:pPr algn="ctr" eaLnBrk="1" hangingPunct="1">
              <a:lnSpc>
                <a:spcPct val="85000"/>
              </a:lnSpc>
            </a:pPr>
            <a:endParaRPr lang="en-ZA" altLang="en-US" sz="2800" dirty="0"/>
          </a:p>
          <a:p>
            <a:pPr algn="ctr" eaLnBrk="1" hangingPunct="1">
              <a:lnSpc>
                <a:spcPct val="85000"/>
              </a:lnSpc>
            </a:pPr>
            <a:endParaRPr lang="en-ZA" altLang="en-US" sz="2800" dirty="0"/>
          </a:p>
          <a:p>
            <a:pPr algn="ctr" eaLnBrk="1" hangingPunct="1">
              <a:lnSpc>
                <a:spcPct val="85000"/>
              </a:lnSpc>
            </a:pPr>
            <a:endParaRPr lang="en-ZA" altLang="en-US" sz="2800" dirty="0"/>
          </a:p>
          <a:p>
            <a:pPr algn="ctr" eaLnBrk="1" hangingPunct="1">
              <a:lnSpc>
                <a:spcPct val="85000"/>
              </a:lnSpc>
            </a:pPr>
            <a:endParaRPr lang="en-ZA" altLang="en-US" sz="2800" dirty="0"/>
          </a:p>
          <a:p>
            <a:pPr algn="ctr" eaLnBrk="1" hangingPunct="1">
              <a:lnSpc>
                <a:spcPct val="85000"/>
              </a:lnSpc>
            </a:pPr>
            <a:endParaRPr lang="en-ZA" altLang="en-US" sz="2800" dirty="0"/>
          </a:p>
          <a:p>
            <a:pPr algn="ctr" eaLnBrk="1" hangingPunct="1">
              <a:lnSpc>
                <a:spcPct val="85000"/>
              </a:lnSpc>
            </a:pPr>
            <a:r>
              <a:rPr lang="en-US" altLang="en-US" sz="2800" dirty="0"/>
              <a:t>EAAB</a:t>
            </a:r>
            <a:endParaRPr lang="en-ZA" altLang="en-US" sz="2800" dirty="0"/>
          </a:p>
          <a:p>
            <a:pPr algn="ctr" eaLnBrk="1" hangingPunct="1">
              <a:lnSpc>
                <a:spcPct val="85000"/>
              </a:lnSpc>
            </a:pPr>
            <a:endParaRPr lang="en-ZA" altLang="en-US" sz="2800" dirty="0"/>
          </a:p>
          <a:p>
            <a:pPr algn="ctr" eaLnBrk="1" hangingPunct="1">
              <a:lnSpc>
                <a:spcPct val="85000"/>
              </a:lnSpc>
            </a:pPr>
            <a:r>
              <a:rPr lang="en-ZA" altLang="en-US" sz="2800" dirty="0"/>
              <a:t>DEM-04254-Y5Q7</a:t>
            </a:r>
            <a:br>
              <a:rPr lang="en-ZA" altLang="en-US" sz="2800" dirty="0"/>
            </a:br>
            <a:br>
              <a:rPr lang="en-ZA" altLang="en-US" sz="2000" dirty="0">
                <a:solidFill>
                  <a:srgbClr val="83725B"/>
                </a:solidFill>
              </a:rPr>
            </a:br>
            <a:r>
              <a:rPr lang="en-ZA" altLang="en-US" sz="2000" dirty="0">
                <a:solidFill>
                  <a:srgbClr val="00B050"/>
                </a:solidFill>
              </a:rPr>
              <a:t>Digital Procurement(Wave 01)</a:t>
            </a:r>
          </a:p>
          <a:p>
            <a:pPr algn="ctr" eaLnBrk="1" hangingPunct="1">
              <a:lnSpc>
                <a:spcPct val="85000"/>
              </a:lnSpc>
            </a:pPr>
            <a:r>
              <a:rPr lang="en-US" altLang="en-US" sz="2000" dirty="0">
                <a:solidFill>
                  <a:srgbClr val="FF0000"/>
                </a:solidFill>
              </a:rPr>
              <a:t>LAD</a:t>
            </a:r>
            <a:endParaRPr lang="en-ZA" altLang="en-US" sz="2000" dirty="0">
              <a:solidFill>
                <a:srgbClr val="FF0000"/>
              </a:solidFill>
            </a:endParaRPr>
          </a:p>
          <a:p>
            <a:pPr algn="ctr" eaLnBrk="1" hangingPunct="1">
              <a:lnSpc>
                <a:spcPct val="85000"/>
              </a:lnSpc>
            </a:pPr>
            <a:r>
              <a:rPr lang="en-ZA" altLang="en-US" sz="2000" dirty="0"/>
              <a:t>Support/Approval Required</a:t>
            </a:r>
            <a:br>
              <a:rPr lang="en-ZA" altLang="en-US" sz="2000" dirty="0">
                <a:solidFill>
                  <a:srgbClr val="003896"/>
                </a:solidFill>
              </a:rPr>
            </a:br>
            <a:endParaRPr lang="en-ZA" altLang="en-US" sz="2000" dirty="0">
              <a:solidFill>
                <a:srgbClr val="003896"/>
              </a:solidFill>
            </a:endParaRPr>
          </a:p>
          <a:p>
            <a:pPr algn="ctr" eaLnBrk="1" hangingPunct="1">
              <a:lnSpc>
                <a:spcPct val="105000"/>
              </a:lnSpc>
              <a:spcBef>
                <a:spcPct val="10000"/>
              </a:spcBef>
              <a:buClr>
                <a:srgbClr val="009ACC"/>
              </a:buClr>
            </a:pPr>
            <a:endParaRPr lang="en-ZA" altLang="en-US" sz="2000" dirty="0">
              <a:solidFill>
                <a:srgbClr val="003896"/>
              </a:solidFill>
            </a:endParaRPr>
          </a:p>
          <a:p>
            <a:pPr algn="ctr" eaLnBrk="1" hangingPunct="1">
              <a:lnSpc>
                <a:spcPct val="85000"/>
              </a:lnSpc>
            </a:pPr>
            <a:r>
              <a:rPr lang="en-ZA" altLang="en-US" sz="2000" dirty="0">
                <a:solidFill>
                  <a:srgbClr val="003896"/>
                </a:solidFill>
              </a:rPr>
              <a:t>Presented By : Charles Malaka</a:t>
            </a:r>
            <a:br>
              <a:rPr lang="en-ZA" altLang="en-US" sz="2000" dirty="0">
                <a:solidFill>
                  <a:srgbClr val="003896"/>
                </a:solidFill>
              </a:rPr>
            </a:br>
            <a:r>
              <a:rPr lang="en-ZA" altLang="en-US" sz="1800" dirty="0">
                <a:solidFill>
                  <a:srgbClr val="83725B"/>
                </a:solidFill>
              </a:rPr>
              <a:t> 30 May 2022</a:t>
            </a:r>
            <a:endParaRPr lang="en-GB" altLang="en-US" sz="1800" dirty="0">
              <a:solidFill>
                <a:srgbClr val="83725B"/>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B402C09D-7F00-4FC0-A3C4-04FC9E357579}"/>
              </a:ext>
            </a:extLst>
          </p:cNvPr>
          <p:cNvSpPr>
            <a:spLocks noGrp="1" noChangeArrowheads="1"/>
          </p:cNvSpPr>
          <p:nvPr>
            <p:ph type="title"/>
          </p:nvPr>
        </p:nvSpPr>
        <p:spPr/>
        <p:txBody>
          <a:bodyPr/>
          <a:lstStyle/>
          <a:p>
            <a:r>
              <a:rPr lang="en-US" altLang="en-US" b="1">
                <a:solidFill>
                  <a:srgbClr val="FFFFFF"/>
                </a:solidFill>
              </a:rPr>
              <a:t>Background</a:t>
            </a:r>
            <a:r>
              <a:rPr lang="en-US" altLang="en-US"/>
              <a:t> </a:t>
            </a:r>
            <a:endParaRPr lang="en-ZA" altLang="en-US"/>
          </a:p>
        </p:txBody>
      </p:sp>
      <p:sp>
        <p:nvSpPr>
          <p:cNvPr id="66563" name="Content Placeholder 2">
            <a:extLst>
              <a:ext uri="{FF2B5EF4-FFF2-40B4-BE49-F238E27FC236}">
                <a16:creationId xmlns:a16="http://schemas.microsoft.com/office/drawing/2014/main" id="{0D932B3B-821F-4167-8404-B9A678A2D012}"/>
              </a:ext>
            </a:extLst>
          </p:cNvPr>
          <p:cNvSpPr>
            <a:spLocks noGrp="1" noChangeArrowheads="1"/>
          </p:cNvSpPr>
          <p:nvPr>
            <p:ph idx="1"/>
          </p:nvPr>
        </p:nvSpPr>
        <p:spPr>
          <a:xfrm>
            <a:off x="119336" y="1071564"/>
            <a:ext cx="9937104" cy="5165747"/>
          </a:xfrm>
        </p:spPr>
        <p:txBody>
          <a:bodyPr/>
          <a:lstStyle/>
          <a:p>
            <a:pPr lvl="2">
              <a:buFont typeface="Wingdings" panose="05000000000000000000" pitchFamily="2" charset="2"/>
              <a:buChar char="§"/>
            </a:pPr>
            <a:r>
              <a:rPr lang="en-US" altLang="en-US" sz="1400" dirty="0"/>
              <a:t>The Digital Procurement initiative has been established by Group Commercial/Procurement, on behalf of Eskom Holdings Ltd, in order to assist the business to address all the challenges currently being experienced especially with regards to Procurement, Sourcing and SCM activities across Eskom as a whole. The primary objective is to eliminate all operational inefficiencies across Procurement and Supply Chain Management business landscape.</a:t>
            </a:r>
          </a:p>
          <a:p>
            <a:pPr lvl="2">
              <a:buFont typeface="Wingdings" panose="05000000000000000000" pitchFamily="2" charset="2"/>
              <a:buChar char="§"/>
            </a:pPr>
            <a:endParaRPr lang="en-US" altLang="en-US" dirty="0"/>
          </a:p>
          <a:p>
            <a:pPr lvl="2">
              <a:buFont typeface="Wingdings" panose="05000000000000000000" pitchFamily="2" charset="2"/>
              <a:buChar char="§"/>
            </a:pPr>
            <a:r>
              <a:rPr lang="en-US" altLang="en-US" sz="1400" dirty="0"/>
              <a:t>The scope of Wave 01 will cover the following requirements,</a:t>
            </a:r>
          </a:p>
          <a:p>
            <a:pPr lvl="3">
              <a:buFont typeface="Wingdings" panose="05000000000000000000" pitchFamily="2" charset="2"/>
              <a:buChar char="Ø"/>
            </a:pPr>
            <a:r>
              <a:rPr lang="en-ZA" altLang="en-US" sz="1400" dirty="0"/>
              <a:t>The creation and tracking of Procurement strategies including the tracking of procurement plans.</a:t>
            </a:r>
          </a:p>
          <a:p>
            <a:pPr lvl="3">
              <a:buFont typeface="Wingdings" panose="05000000000000000000" pitchFamily="2" charset="2"/>
              <a:buChar char="Ø"/>
            </a:pPr>
            <a:r>
              <a:rPr lang="en-ZA" altLang="en-US" sz="1400" dirty="0"/>
              <a:t>The creation of Purchase Requisitions and or Purchase Orders. </a:t>
            </a:r>
          </a:p>
          <a:p>
            <a:pPr lvl="3">
              <a:buFont typeface="Wingdings" panose="05000000000000000000" pitchFamily="2" charset="2"/>
              <a:buChar char="Ø"/>
            </a:pPr>
            <a:r>
              <a:rPr lang="en-ZA" altLang="en-US" sz="1400" dirty="0"/>
              <a:t>Electronic Auctioning including asset disposals via auctions (investment recovery management).</a:t>
            </a:r>
          </a:p>
          <a:p>
            <a:pPr lvl="3">
              <a:buFont typeface="Wingdings" panose="05000000000000000000" pitchFamily="2" charset="2"/>
              <a:buChar char="Ø"/>
            </a:pPr>
            <a:r>
              <a:rPr lang="en-ZA" altLang="en-US" sz="1400" dirty="0"/>
              <a:t>Electronic Tendering including issuing, evaluations, tender office management and reporting.</a:t>
            </a:r>
          </a:p>
          <a:p>
            <a:pPr lvl="3">
              <a:buFont typeface="Wingdings" panose="05000000000000000000" pitchFamily="2" charset="2"/>
              <a:buChar char="Ø"/>
            </a:pPr>
            <a:r>
              <a:rPr lang="en-ZA" altLang="en-US" sz="1400" dirty="0"/>
              <a:t>Integration to external supplier databases (e.g., Central Supplier Database for the National Treasury) and probity check solutions.</a:t>
            </a:r>
          </a:p>
          <a:p>
            <a:pPr lvl="3">
              <a:buFont typeface="Wingdings" panose="05000000000000000000" pitchFamily="2" charset="2"/>
              <a:buChar char="Ø"/>
            </a:pPr>
            <a:r>
              <a:rPr lang="en-ZA" altLang="en-US" sz="1400" dirty="0"/>
              <a:t>Integration with external portals to publish tenders.</a:t>
            </a:r>
          </a:p>
          <a:p>
            <a:pPr lvl="3">
              <a:buFont typeface="Wingdings" panose="05000000000000000000" pitchFamily="2" charset="2"/>
              <a:buChar char="Ø"/>
            </a:pPr>
            <a:r>
              <a:rPr lang="en-ZA" altLang="en-US" sz="1400" dirty="0"/>
              <a:t>Supplier Life Cycle Management.</a:t>
            </a:r>
          </a:p>
          <a:p>
            <a:pPr lvl="3">
              <a:buFont typeface="Wingdings" panose="05000000000000000000" pitchFamily="2" charset="2"/>
              <a:buChar char="Ø"/>
            </a:pPr>
            <a:r>
              <a:rPr lang="en-ZA" altLang="en-US" sz="1400" dirty="0"/>
              <a:t>Contract Administration including Contract Price Adjustments</a:t>
            </a:r>
          </a:p>
          <a:p>
            <a:pPr lvl="3">
              <a:buFont typeface="Wingdings" panose="05000000000000000000" pitchFamily="2" charset="2"/>
              <a:buChar char="Ø"/>
            </a:pPr>
            <a:r>
              <a:rPr lang="en-ZA" altLang="en-US" sz="1400" dirty="0"/>
              <a:t>Document management</a:t>
            </a:r>
          </a:p>
          <a:p>
            <a:pPr lvl="3">
              <a:buFont typeface="Wingdings" panose="05000000000000000000" pitchFamily="2" charset="2"/>
              <a:buChar char="Ø"/>
            </a:pPr>
            <a:r>
              <a:rPr lang="en-ZA" altLang="en-US" sz="1400" dirty="0"/>
              <a:t>Integration to existing systems to enable the above functionality</a:t>
            </a:r>
          </a:p>
          <a:p>
            <a:pPr lvl="3">
              <a:buFont typeface="Wingdings" panose="05000000000000000000" pitchFamily="2" charset="2"/>
              <a:buChar char="Ø"/>
            </a:pPr>
            <a:r>
              <a:rPr lang="en-ZA" altLang="en-US" sz="1400" dirty="0"/>
              <a:t>Professional services for the implementation of the proposed solution including integration services.</a:t>
            </a:r>
          </a:p>
          <a:p>
            <a:pPr lvl="3">
              <a:buFont typeface="Wingdings" panose="05000000000000000000" pitchFamily="2" charset="2"/>
              <a:buChar char="Ø"/>
            </a:pPr>
            <a:r>
              <a:rPr lang="en-ZA" altLang="en-US" sz="1400" dirty="0"/>
              <a:t>Training for the new solution including documentation.</a:t>
            </a:r>
          </a:p>
          <a:p>
            <a:pPr lvl="3">
              <a:buFont typeface="Wingdings" panose="05000000000000000000" pitchFamily="2" charset="2"/>
              <a:buChar char="Ø"/>
            </a:pPr>
            <a:r>
              <a:rPr lang="en-ZA" altLang="en-US" sz="1400" dirty="0"/>
              <a:t>Reporting development (over and above standard reports).</a:t>
            </a:r>
          </a:p>
          <a:p>
            <a:pPr lvl="3">
              <a:buFont typeface="Wingdings" panose="05000000000000000000" pitchFamily="2" charset="2"/>
              <a:buChar char="§"/>
            </a:pPr>
            <a:endParaRPr lang="en-ZA" altLang="en-US" dirty="0"/>
          </a:p>
          <a:p>
            <a:pPr lvl="2">
              <a:buFont typeface="Wingdings" panose="05000000000000000000" pitchFamily="2" charset="2"/>
              <a:buChar char="§"/>
            </a:pPr>
            <a:endParaRPr lang="en-US" altLang="en-US" dirty="0"/>
          </a:p>
          <a:p>
            <a:pPr lvl="2">
              <a:buFont typeface="Wingdings" panose="05000000000000000000" pitchFamily="2" charset="2"/>
              <a:buChar char="§"/>
            </a:pPr>
            <a:endParaRPr lang="en-US" altLang="en-US" dirty="0"/>
          </a:p>
          <a:p>
            <a:pPr lvl="2">
              <a:buFont typeface="Wingdings" panose="05000000000000000000" pitchFamily="2" charset="2"/>
              <a:buChar char="§"/>
            </a:pPr>
            <a:endParaRPr lang="en-US" altLang="en-US" dirty="0"/>
          </a:p>
          <a:p>
            <a:pPr lvl="2">
              <a:buFont typeface="Wingdings" panose="05000000000000000000" pitchFamily="2" charset="2"/>
              <a:buChar char="§"/>
            </a:pPr>
            <a:endParaRPr lang="en-ZA" altLang="en-US" sz="2000" dirty="0"/>
          </a:p>
          <a:p>
            <a:endParaRPr lang="en-US" altLang="en-US" dirty="0"/>
          </a:p>
        </p:txBody>
      </p:sp>
      <p:sp>
        <p:nvSpPr>
          <p:cNvPr id="66564" name="Date Placeholder 3">
            <a:extLst>
              <a:ext uri="{FF2B5EF4-FFF2-40B4-BE49-F238E27FC236}">
                <a16:creationId xmlns:a16="http://schemas.microsoft.com/office/drawing/2014/main" id="{FB8ACCAF-98F9-484D-B7EF-3292EFEBBA76}"/>
              </a:ext>
            </a:extLst>
          </p:cNvPr>
          <p:cNvSpPr>
            <a:spLocks noGrp="1"/>
          </p:cNvSpPr>
          <p:nvPr>
            <p:ph type="dt" sz="quarter" idx="4294967295"/>
          </p:nvPr>
        </p:nvSpPr>
        <p:spPr bwMode="auto">
          <a:xfrm>
            <a:off x="8709025" y="6626225"/>
            <a:ext cx="16510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buClr>
                <a:srgbClr val="8C7F6D"/>
              </a:buClr>
              <a:buChar char="•"/>
              <a:defRPr sz="1600">
                <a:solidFill>
                  <a:srgbClr val="003896"/>
                </a:solidFill>
                <a:latin typeface="Arial" panose="020B0604020202020204" pitchFamily="34" charset="0"/>
                <a:cs typeface="Arial" panose="020B0604020202020204" pitchFamily="34" charset="0"/>
              </a:defRPr>
            </a:lvl1pPr>
            <a:lvl2pPr marL="742950" indent="-285750">
              <a:buClr>
                <a:srgbClr val="8C7F6D"/>
              </a:buClr>
              <a:buSzPct val="125000"/>
              <a:buChar char="•"/>
              <a:defRPr sz="1600">
                <a:solidFill>
                  <a:srgbClr val="003896"/>
                </a:solidFill>
                <a:latin typeface="Arial" panose="020B0604020202020204" pitchFamily="34" charset="0"/>
                <a:cs typeface="Arial" panose="020B0604020202020204" pitchFamily="34" charset="0"/>
              </a:defRPr>
            </a:lvl2pPr>
            <a:lvl3pPr marL="1143000" indent="-228600">
              <a:buClr>
                <a:srgbClr val="8C7F6D"/>
              </a:buClr>
              <a:buSzPct val="125000"/>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3pPr>
            <a:lvl4pPr marL="1600200" indent="-228600">
              <a:buClr>
                <a:srgbClr val="8C7F6D"/>
              </a:buClr>
              <a:buChar char="•"/>
              <a:defRPr sz="1600">
                <a:solidFill>
                  <a:srgbClr val="003896"/>
                </a:solidFill>
                <a:latin typeface="Arial" panose="020B0604020202020204" pitchFamily="34" charset="0"/>
                <a:cs typeface="Arial" panose="020B0604020202020204" pitchFamily="34" charset="0"/>
              </a:defRPr>
            </a:lvl4pPr>
            <a:lvl5pPr marL="2057400" indent="-228600">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9pPr>
          </a:lstStyle>
          <a:p>
            <a:pPr algn="r" eaLnBrk="1" hangingPunct="1">
              <a:buClrTx/>
              <a:buNone/>
            </a:pPr>
            <a:endParaRPr lang="en-US" altLang="en-US" sz="1000">
              <a:solidFill>
                <a:srgbClr val="83725B"/>
              </a:solidFill>
            </a:endParaRPr>
          </a:p>
        </p:txBody>
      </p:sp>
      <p:sp>
        <p:nvSpPr>
          <p:cNvPr id="66565" name="Slide Number Placeholder 4">
            <a:extLst>
              <a:ext uri="{FF2B5EF4-FFF2-40B4-BE49-F238E27FC236}">
                <a16:creationId xmlns:a16="http://schemas.microsoft.com/office/drawing/2014/main" id="{18868EA2-AEBC-4ED4-A1BE-BB3494F00911}"/>
              </a:ext>
            </a:extLst>
          </p:cNvPr>
          <p:cNvSpPr>
            <a:spLocks noGrp="1"/>
          </p:cNvSpPr>
          <p:nvPr>
            <p:ph type="sldNum" sz="quarter" idx="10"/>
          </p:nvPr>
        </p:nvSpPr>
        <p:spPr>
          <a:xfrm>
            <a:off x="5448300" y="6567587"/>
            <a:ext cx="935038" cy="153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Clr>
                <a:srgbClr val="8C7F6D"/>
              </a:buClr>
              <a:buChar char="•"/>
              <a:defRPr sz="1600">
                <a:solidFill>
                  <a:srgbClr val="003896"/>
                </a:solidFill>
                <a:latin typeface="Arial" panose="020B0604020202020204" pitchFamily="34" charset="0"/>
                <a:cs typeface="Arial" panose="020B0604020202020204" pitchFamily="34" charset="0"/>
              </a:defRPr>
            </a:lvl1pPr>
            <a:lvl2pPr marL="742950" indent="-285750">
              <a:buClr>
                <a:srgbClr val="8C7F6D"/>
              </a:buClr>
              <a:buSzPct val="125000"/>
              <a:buChar char="•"/>
              <a:defRPr sz="1600">
                <a:solidFill>
                  <a:srgbClr val="003896"/>
                </a:solidFill>
                <a:latin typeface="Arial" panose="020B0604020202020204" pitchFamily="34" charset="0"/>
                <a:cs typeface="Arial" panose="020B0604020202020204" pitchFamily="34" charset="0"/>
              </a:defRPr>
            </a:lvl2pPr>
            <a:lvl3pPr marL="1143000" indent="-228600">
              <a:buClr>
                <a:srgbClr val="8C7F6D"/>
              </a:buClr>
              <a:buSzPct val="125000"/>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3pPr>
            <a:lvl4pPr marL="1600200" indent="-228600">
              <a:buClr>
                <a:srgbClr val="8C7F6D"/>
              </a:buClr>
              <a:buChar char="•"/>
              <a:defRPr sz="1600">
                <a:solidFill>
                  <a:srgbClr val="003896"/>
                </a:solidFill>
                <a:latin typeface="Arial" panose="020B0604020202020204" pitchFamily="34" charset="0"/>
                <a:cs typeface="Arial" panose="020B0604020202020204" pitchFamily="34" charset="0"/>
              </a:defRPr>
            </a:lvl4pPr>
            <a:lvl5pPr marL="2057400" indent="-228600">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9pPr>
          </a:lstStyle>
          <a:p>
            <a:pPr>
              <a:buClrTx/>
              <a:buNone/>
            </a:pPr>
            <a:fld id="{F21E1A94-FB7C-47AE-9EEA-0D1B137D0B69}" type="slidenum">
              <a:rPr lang="en-ZA" altLang="en-US" sz="1000">
                <a:solidFill>
                  <a:srgbClr val="83725B"/>
                </a:solidFill>
              </a:rPr>
              <a:pPr>
                <a:buClrTx/>
                <a:buNone/>
              </a:pPr>
              <a:t>2</a:t>
            </a:fld>
            <a:endParaRPr lang="en-ZA" altLang="en-US" sz="1000">
              <a:solidFill>
                <a:srgbClr val="83725B"/>
              </a:solidFill>
            </a:endParaRPr>
          </a:p>
        </p:txBody>
      </p:sp>
      <p:sp>
        <p:nvSpPr>
          <p:cNvPr id="66566" name="Rectangle 5">
            <a:extLst>
              <a:ext uri="{FF2B5EF4-FFF2-40B4-BE49-F238E27FC236}">
                <a16:creationId xmlns:a16="http://schemas.microsoft.com/office/drawing/2014/main" id="{C206E484-F5A8-4A86-BAE1-A97E7D557060}"/>
              </a:ext>
            </a:extLst>
          </p:cNvPr>
          <p:cNvSpPr>
            <a:spLocks noChangeArrowheads="1"/>
          </p:cNvSpPr>
          <p:nvPr/>
        </p:nvSpPr>
        <p:spPr bwMode="auto">
          <a:xfrm>
            <a:off x="1524001" y="69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buClr>
                <a:srgbClr val="8C7F6D"/>
              </a:buClr>
              <a:buChar char="•"/>
              <a:defRPr sz="1600">
                <a:solidFill>
                  <a:srgbClr val="003896"/>
                </a:solidFill>
                <a:latin typeface="Arial" panose="020B0604020202020204" pitchFamily="34" charset="0"/>
                <a:cs typeface="Arial" panose="020B0604020202020204" pitchFamily="34" charset="0"/>
              </a:defRPr>
            </a:lvl1pPr>
            <a:lvl2pPr marL="742950" indent="-285750">
              <a:buClr>
                <a:srgbClr val="8C7F6D"/>
              </a:buClr>
              <a:buSzPct val="125000"/>
              <a:buChar char="•"/>
              <a:defRPr sz="1600">
                <a:solidFill>
                  <a:srgbClr val="003896"/>
                </a:solidFill>
                <a:latin typeface="Arial" panose="020B0604020202020204" pitchFamily="34" charset="0"/>
                <a:cs typeface="Arial" panose="020B0604020202020204" pitchFamily="34" charset="0"/>
              </a:defRPr>
            </a:lvl2pPr>
            <a:lvl3pPr marL="1143000" indent="-228600">
              <a:buClr>
                <a:srgbClr val="8C7F6D"/>
              </a:buClr>
              <a:buSzPct val="125000"/>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3pPr>
            <a:lvl4pPr marL="1600200" indent="-228600">
              <a:buClr>
                <a:srgbClr val="8C7F6D"/>
              </a:buClr>
              <a:buChar char="•"/>
              <a:defRPr sz="1600">
                <a:solidFill>
                  <a:srgbClr val="003896"/>
                </a:solidFill>
                <a:latin typeface="Arial" panose="020B0604020202020204" pitchFamily="34" charset="0"/>
                <a:cs typeface="Arial" panose="020B0604020202020204" pitchFamily="34" charset="0"/>
              </a:defRPr>
            </a:lvl4pPr>
            <a:lvl5pPr marL="2057400" indent="-228600">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9pPr>
          </a:lstStyle>
          <a:p>
            <a:pPr eaLnBrk="1" hangingPunct="1">
              <a:buClrTx/>
              <a:buNone/>
            </a:pPr>
            <a:endParaRPr lang="en-US" altLang="en-US" sz="1800"/>
          </a:p>
        </p:txBody>
      </p:sp>
      <p:sp>
        <p:nvSpPr>
          <p:cNvPr id="66567" name="Rectangle 6">
            <a:extLst>
              <a:ext uri="{FF2B5EF4-FFF2-40B4-BE49-F238E27FC236}">
                <a16:creationId xmlns:a16="http://schemas.microsoft.com/office/drawing/2014/main" id="{9175CF5F-BC1B-44E6-95FB-7ACD9971FC1E}"/>
              </a:ext>
            </a:extLst>
          </p:cNvPr>
          <p:cNvSpPr>
            <a:spLocks noChangeArrowheads="1"/>
          </p:cNvSpPr>
          <p:nvPr/>
        </p:nvSpPr>
        <p:spPr bwMode="auto">
          <a:xfrm>
            <a:off x="1524001"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buClr>
                <a:srgbClr val="8C7F6D"/>
              </a:buClr>
              <a:buChar char="•"/>
              <a:defRPr sz="1600">
                <a:solidFill>
                  <a:srgbClr val="003896"/>
                </a:solidFill>
                <a:latin typeface="Arial" panose="020B0604020202020204" pitchFamily="34" charset="0"/>
                <a:cs typeface="Arial" panose="020B0604020202020204" pitchFamily="34" charset="0"/>
              </a:defRPr>
            </a:lvl1pPr>
            <a:lvl2pPr marL="742950" indent="-285750">
              <a:buClr>
                <a:srgbClr val="8C7F6D"/>
              </a:buClr>
              <a:buSzPct val="125000"/>
              <a:buChar char="•"/>
              <a:defRPr sz="1600">
                <a:solidFill>
                  <a:srgbClr val="003896"/>
                </a:solidFill>
                <a:latin typeface="Arial" panose="020B0604020202020204" pitchFamily="34" charset="0"/>
                <a:cs typeface="Arial" panose="020B0604020202020204" pitchFamily="34" charset="0"/>
              </a:defRPr>
            </a:lvl2pPr>
            <a:lvl3pPr marL="1143000" indent="-228600">
              <a:buClr>
                <a:srgbClr val="8C7F6D"/>
              </a:buClr>
              <a:buSzPct val="125000"/>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3pPr>
            <a:lvl4pPr marL="1600200" indent="-228600">
              <a:buClr>
                <a:srgbClr val="8C7F6D"/>
              </a:buClr>
              <a:buChar char="•"/>
              <a:defRPr sz="1600">
                <a:solidFill>
                  <a:srgbClr val="003896"/>
                </a:solidFill>
                <a:latin typeface="Arial" panose="020B0604020202020204" pitchFamily="34" charset="0"/>
                <a:cs typeface="Arial" panose="020B0604020202020204" pitchFamily="34" charset="0"/>
              </a:defRPr>
            </a:lvl4pPr>
            <a:lvl5pPr marL="2057400" indent="-228600">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9pPr>
          </a:lstStyle>
          <a:p>
            <a:pPr eaLnBrk="1" hangingPunct="1">
              <a:buClrTx/>
              <a:buNone/>
            </a:pPr>
            <a:endParaRPr lang="en-US" altLang="en-US" sz="1800"/>
          </a:p>
        </p:txBody>
      </p:sp>
      <p:sp>
        <p:nvSpPr>
          <p:cNvPr id="66568" name="Rectangle 7">
            <a:extLst>
              <a:ext uri="{FF2B5EF4-FFF2-40B4-BE49-F238E27FC236}">
                <a16:creationId xmlns:a16="http://schemas.microsoft.com/office/drawing/2014/main" id="{F6D911D9-41DC-4DF8-8DB4-BFFB91696427}"/>
              </a:ext>
            </a:extLst>
          </p:cNvPr>
          <p:cNvSpPr>
            <a:spLocks noChangeArrowheads="1"/>
          </p:cNvSpPr>
          <p:nvPr/>
        </p:nvSpPr>
        <p:spPr bwMode="auto">
          <a:xfrm>
            <a:off x="1524001" y="28823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buClr>
                <a:srgbClr val="8C7F6D"/>
              </a:buClr>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1pPr>
            <a:lvl2pPr marL="717550" indent="-271463">
              <a:buClr>
                <a:srgbClr val="8C7F6D"/>
              </a:buClr>
              <a:buSzPct val="12500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2pPr>
            <a:lvl3pPr marL="1076325" indent="-179388">
              <a:buClr>
                <a:srgbClr val="8C7F6D"/>
              </a:buClr>
              <a:buSzPct val="125000"/>
              <a:buFont typeface="Arial" panose="020B0604020202020204" pitchFamily="34" charset="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3pPr>
            <a:lvl4pPr marL="1435100" indent="-179388">
              <a:buClr>
                <a:srgbClr val="8C7F6D"/>
              </a:buClr>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4pPr>
            <a:lvl5pPr marL="1793875" indent="-179388">
              <a:buClr>
                <a:srgbClr val="8C7F6D"/>
              </a:buClr>
              <a:buFont typeface="Arial" panose="020B0604020202020204" pitchFamily="34" charset="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5pPr>
            <a:lvl6pPr marL="2251075" indent="-179388" eaLnBrk="0" fontAlgn="base" hangingPunct="0">
              <a:spcBef>
                <a:spcPct val="0"/>
              </a:spcBef>
              <a:spcAft>
                <a:spcPct val="0"/>
              </a:spcAft>
              <a:buClr>
                <a:srgbClr val="8C7F6D"/>
              </a:buClr>
              <a:buFont typeface="Arial" panose="020B0604020202020204" pitchFamily="34" charset="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6pPr>
            <a:lvl7pPr marL="2708275" indent="-179388" eaLnBrk="0" fontAlgn="base" hangingPunct="0">
              <a:spcBef>
                <a:spcPct val="0"/>
              </a:spcBef>
              <a:spcAft>
                <a:spcPct val="0"/>
              </a:spcAft>
              <a:buClr>
                <a:srgbClr val="8C7F6D"/>
              </a:buClr>
              <a:buFont typeface="Arial" panose="020B0604020202020204" pitchFamily="34" charset="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7pPr>
            <a:lvl8pPr marL="3165475" indent="-179388" eaLnBrk="0" fontAlgn="base" hangingPunct="0">
              <a:spcBef>
                <a:spcPct val="0"/>
              </a:spcBef>
              <a:spcAft>
                <a:spcPct val="0"/>
              </a:spcAft>
              <a:buClr>
                <a:srgbClr val="8C7F6D"/>
              </a:buClr>
              <a:buFont typeface="Arial" panose="020B0604020202020204" pitchFamily="34" charset="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8pPr>
            <a:lvl9pPr marL="3622675" indent="-179388" eaLnBrk="0" fontAlgn="base" hangingPunct="0">
              <a:spcBef>
                <a:spcPct val="0"/>
              </a:spcBef>
              <a:spcAft>
                <a:spcPct val="0"/>
              </a:spcAft>
              <a:buClr>
                <a:srgbClr val="8C7F6D"/>
              </a:buClr>
              <a:buFont typeface="Arial" panose="020B0604020202020204" pitchFamily="34" charset="0"/>
              <a:buChar char="–"/>
              <a:tabLst>
                <a:tab pos="252413" algn="l"/>
                <a:tab pos="576263" algn="l"/>
                <a:tab pos="828675" algn="l"/>
                <a:tab pos="1331913" algn="l"/>
                <a:tab pos="1584325" algn="l"/>
                <a:tab pos="1835150" algn="l"/>
                <a:tab pos="2087563" algn="l"/>
                <a:tab pos="2339975" algn="l"/>
                <a:tab pos="2592388" algn="l"/>
                <a:tab pos="2844800" algn="l"/>
                <a:tab pos="6480175" algn="r"/>
              </a:tabLst>
              <a:defRPr sz="1600">
                <a:solidFill>
                  <a:srgbClr val="003896"/>
                </a:solidFill>
                <a:latin typeface="Arial" panose="020B0604020202020204" pitchFamily="34" charset="0"/>
                <a:cs typeface="Arial" panose="020B0604020202020204" pitchFamily="34" charset="0"/>
              </a:defRPr>
            </a:lvl9pPr>
          </a:lstStyle>
          <a:p>
            <a:pPr>
              <a:buClrTx/>
              <a:buNone/>
            </a:pPr>
            <a:endParaRPr lang="en-US" altLang="en-US" sz="180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24" name="Date Placeholder 3">
            <a:extLst>
              <a:ext uri="{FF2B5EF4-FFF2-40B4-BE49-F238E27FC236}">
                <a16:creationId xmlns:a16="http://schemas.microsoft.com/office/drawing/2014/main" id="{359CF724-976F-43D0-ADC6-244AE76E994F}"/>
              </a:ext>
            </a:extLst>
          </p:cNvPr>
          <p:cNvSpPr>
            <a:spLocks noGrp="1"/>
          </p:cNvSpPr>
          <p:nvPr>
            <p:ph type="dt" sz="quarter" idx="4294967295"/>
          </p:nvPr>
        </p:nvSpPr>
        <p:spPr bwMode="auto">
          <a:xfrm>
            <a:off x="492854" y="6412012"/>
            <a:ext cx="1738313" cy="153888"/>
          </a:xfrm>
          <a:prstGeom prst="rect">
            <a:avLst/>
          </a:prstGeom>
        </p:spPr>
        <p:txBody>
          <a:bodyPr lIns="0" tIns="0" rIns="0" bIns="0" anchor="b">
            <a:spAutoFit/>
          </a:bodyPr>
          <a:lstStyle/>
          <a:p>
            <a:pPr algn="r" eaLnBrk="1" hangingPunct="1">
              <a:defRPr/>
            </a:pPr>
            <a:fld id="{ED0CD6EF-AACE-476A-ADD7-883072B45417}" type="datetime1">
              <a:rPr lang="en-ZA" sz="1000">
                <a:solidFill>
                  <a:srgbClr val="83725B"/>
                </a:solidFill>
                <a:latin typeface="Arial"/>
              </a:rPr>
              <a:pPr algn="r" eaLnBrk="1" hangingPunct="1">
                <a:defRPr/>
              </a:pPr>
              <a:t>2022/09/22</a:t>
            </a:fld>
            <a:endParaRPr lang="en-ZA" sz="1000" dirty="0">
              <a:solidFill>
                <a:srgbClr val="83725B"/>
              </a:solidFill>
              <a:latin typeface="Arial"/>
            </a:endParaRPr>
          </a:p>
        </p:txBody>
      </p:sp>
      <p:sp>
        <p:nvSpPr>
          <p:cNvPr id="68611" name="Date Placeholder 2">
            <a:extLst>
              <a:ext uri="{FF2B5EF4-FFF2-40B4-BE49-F238E27FC236}">
                <a16:creationId xmlns:a16="http://schemas.microsoft.com/office/drawing/2014/main" id="{CF986477-3DDC-4274-AAD1-6CDB0C42ADDF}"/>
              </a:ext>
            </a:extLst>
          </p:cNvPr>
          <p:cNvSpPr txBox="1">
            <a:spLocks/>
          </p:cNvSpPr>
          <p:nvPr/>
        </p:nvSpPr>
        <p:spPr bwMode="auto">
          <a:xfrm>
            <a:off x="492854" y="6297614"/>
            <a:ext cx="1738313"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fld id="{C81728D6-71D8-49C9-9C1E-3EFEBFD34CEF}" type="datetime1">
              <a:rPr lang="en-ZA" altLang="en-US" sz="1000">
                <a:solidFill>
                  <a:srgbClr val="83725B"/>
                </a:solidFill>
              </a:rPr>
              <a:pPr eaLnBrk="1" hangingPunct="1"/>
              <a:t>2022/09/22</a:t>
            </a:fld>
            <a:endParaRPr lang="en-ZA" altLang="en-US" sz="1000">
              <a:solidFill>
                <a:srgbClr val="83725B"/>
              </a:solidFill>
            </a:endParaRPr>
          </a:p>
        </p:txBody>
      </p:sp>
      <p:sp>
        <p:nvSpPr>
          <p:cNvPr id="68612" name="Rectangle 2">
            <a:extLst>
              <a:ext uri="{FF2B5EF4-FFF2-40B4-BE49-F238E27FC236}">
                <a16:creationId xmlns:a16="http://schemas.microsoft.com/office/drawing/2014/main" id="{6C773469-2057-49CF-B0C7-1FAF3786FC9D}"/>
              </a:ext>
            </a:extLst>
          </p:cNvPr>
          <p:cNvSpPr txBox="1">
            <a:spLocks noChangeArrowheads="1"/>
          </p:cNvSpPr>
          <p:nvPr/>
        </p:nvSpPr>
        <p:spPr bwMode="auto">
          <a:xfrm>
            <a:off x="1524000" y="188913"/>
            <a:ext cx="73088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nSpc>
                <a:spcPct val="85000"/>
              </a:lnSpc>
            </a:pPr>
            <a:r>
              <a:rPr lang="en-US" altLang="en-US" sz="2400" b="1">
                <a:solidFill>
                  <a:srgbClr val="FFFFFF"/>
                </a:solidFill>
              </a:rPr>
              <a:t>  Executive Summary</a:t>
            </a:r>
            <a:endParaRPr lang="en-ZA" altLang="en-US" sz="2400" b="1">
              <a:solidFill>
                <a:srgbClr val="FFFFFF"/>
              </a:solidFill>
            </a:endParaRPr>
          </a:p>
        </p:txBody>
      </p:sp>
      <p:graphicFrame>
        <p:nvGraphicFramePr>
          <p:cNvPr id="33" name="Group 189">
            <a:extLst>
              <a:ext uri="{FF2B5EF4-FFF2-40B4-BE49-F238E27FC236}">
                <a16:creationId xmlns:a16="http://schemas.microsoft.com/office/drawing/2014/main" id="{40D6F0A6-BAE8-43CA-82A4-01F0F0CE309C}"/>
              </a:ext>
            </a:extLst>
          </p:cNvPr>
          <p:cNvGraphicFramePr>
            <a:graphicFrameLocks noGrp="1"/>
          </p:cNvGraphicFramePr>
          <p:nvPr>
            <p:extLst>
              <p:ext uri="{D42A27DB-BD31-4B8C-83A1-F6EECF244321}">
                <p14:modId xmlns:p14="http://schemas.microsoft.com/office/powerpoint/2010/main" val="4180964759"/>
              </p:ext>
            </p:extLst>
          </p:nvPr>
        </p:nvGraphicFramePr>
        <p:xfrm>
          <a:off x="64229" y="981075"/>
          <a:ext cx="3535363" cy="1293814"/>
        </p:xfrm>
        <a:graphic>
          <a:graphicData uri="http://schemas.openxmlformats.org/drawingml/2006/table">
            <a:tbl>
              <a:tblPr firstRow="1" bandRow="1">
                <a:tableStyleId>{5C22544A-7EE6-4342-B048-85BDC9FD1C3A}</a:tableStyleId>
              </a:tblPr>
              <a:tblGrid>
                <a:gridCol w="3535363">
                  <a:extLst>
                    <a:ext uri="{9D8B030D-6E8A-4147-A177-3AD203B41FA5}">
                      <a16:colId xmlns:a16="http://schemas.microsoft.com/office/drawing/2014/main" val="20000"/>
                    </a:ext>
                  </a:extLst>
                </a:gridCol>
              </a:tblGrid>
              <a:tr h="27428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1" kern="1200" cap="all" baseline="0" dirty="0">
                          <a:solidFill>
                            <a:schemeClr val="lt1"/>
                          </a:solidFill>
                          <a:latin typeface="+mn-lt"/>
                          <a:ea typeface="+mn-ea"/>
                          <a:cs typeface="+mn-cs"/>
                        </a:rPr>
                        <a:t>Decisions required</a:t>
                      </a:r>
                    </a:p>
                  </a:txBody>
                  <a:tcPr marL="91457" marR="91457" marT="45667" marB="45667" horzOverflow="overflow"/>
                </a:tc>
                <a:extLst>
                  <a:ext uri="{0D108BD9-81ED-4DB2-BD59-A6C34878D82A}">
                    <a16:rowId xmlns:a16="http://schemas.microsoft.com/office/drawing/2014/main" val="10000"/>
                  </a:ext>
                </a:extLst>
              </a:tr>
              <a:tr h="285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b="0" kern="1200" dirty="0">
                          <a:solidFill>
                            <a:schemeClr val="dk1"/>
                          </a:solidFill>
                          <a:latin typeface="+mn-lt"/>
                          <a:ea typeface="+mn-ea"/>
                          <a:cs typeface="+mn-cs"/>
                        </a:rPr>
                        <a:t>LAD Support/Approval</a:t>
                      </a:r>
                    </a:p>
                  </a:txBody>
                  <a:tcPr marL="36001" marR="36001" marT="35967" marB="35967" horzOverflow="overflow"/>
                </a:tc>
                <a:extLst>
                  <a:ext uri="{0D108BD9-81ED-4DB2-BD59-A6C34878D82A}">
                    <a16:rowId xmlns:a16="http://schemas.microsoft.com/office/drawing/2014/main" val="10001"/>
                  </a:ext>
                </a:extLst>
              </a:tr>
              <a:tr h="28537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US" sz="1400" b="0" kern="1200" dirty="0">
                        <a:solidFill>
                          <a:schemeClr val="dk1"/>
                        </a:solidFill>
                        <a:latin typeface="+mn-lt"/>
                        <a:ea typeface="+mn-ea"/>
                        <a:cs typeface="+mn-cs"/>
                      </a:endParaRPr>
                    </a:p>
                  </a:txBody>
                  <a:tcPr marL="36001" marR="36001" marT="35967" marB="35967" horzOverflow="overflow"/>
                </a:tc>
                <a:extLst>
                  <a:ext uri="{0D108BD9-81ED-4DB2-BD59-A6C34878D82A}">
                    <a16:rowId xmlns:a16="http://schemas.microsoft.com/office/drawing/2014/main" val="10002"/>
                  </a:ext>
                </a:extLst>
              </a:tr>
              <a:tr h="2243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GB" sz="1000" b="1" kern="1200" dirty="0">
                        <a:solidFill>
                          <a:schemeClr val="dk1"/>
                        </a:solidFill>
                        <a:latin typeface="+mn-lt"/>
                        <a:ea typeface="+mn-ea"/>
                        <a:cs typeface="+mn-cs"/>
                      </a:endParaRPr>
                    </a:p>
                  </a:txBody>
                  <a:tcPr marL="36001" marR="36001" marT="35967" marB="35967" horzOverflow="overflow"/>
                </a:tc>
                <a:extLst>
                  <a:ext uri="{0D108BD9-81ED-4DB2-BD59-A6C34878D82A}">
                    <a16:rowId xmlns:a16="http://schemas.microsoft.com/office/drawing/2014/main" val="10003"/>
                  </a:ext>
                </a:extLst>
              </a:tr>
              <a:tr h="2243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GB" sz="1000" b="1" kern="1200" dirty="0">
                        <a:solidFill>
                          <a:schemeClr val="dk1"/>
                        </a:solidFill>
                        <a:latin typeface="+mn-lt"/>
                        <a:ea typeface="+mn-ea"/>
                        <a:cs typeface="+mn-cs"/>
                      </a:endParaRPr>
                    </a:p>
                  </a:txBody>
                  <a:tcPr marL="36001" marR="36001" marT="35967" marB="35967" horzOverflow="overflow"/>
                </a:tc>
                <a:extLst>
                  <a:ext uri="{0D108BD9-81ED-4DB2-BD59-A6C34878D82A}">
                    <a16:rowId xmlns:a16="http://schemas.microsoft.com/office/drawing/2014/main" val="10004"/>
                  </a:ext>
                </a:extLst>
              </a:tr>
            </a:tbl>
          </a:graphicData>
        </a:graphic>
      </p:graphicFrame>
      <p:graphicFrame>
        <p:nvGraphicFramePr>
          <p:cNvPr id="17" name="Table 16">
            <a:extLst>
              <a:ext uri="{FF2B5EF4-FFF2-40B4-BE49-F238E27FC236}">
                <a16:creationId xmlns:a16="http://schemas.microsoft.com/office/drawing/2014/main" id="{20DC7BDB-9D70-4B3F-A678-B2C9A385BA5E}"/>
              </a:ext>
            </a:extLst>
          </p:cNvPr>
          <p:cNvGraphicFramePr>
            <a:graphicFrameLocks noGrp="1"/>
          </p:cNvGraphicFramePr>
          <p:nvPr>
            <p:extLst>
              <p:ext uri="{D42A27DB-BD31-4B8C-83A1-F6EECF244321}">
                <p14:modId xmlns:p14="http://schemas.microsoft.com/office/powerpoint/2010/main" val="3341368204"/>
              </p:ext>
            </p:extLst>
          </p:nvPr>
        </p:nvGraphicFramePr>
        <p:xfrm>
          <a:off x="70579" y="3690939"/>
          <a:ext cx="3287713" cy="803275"/>
        </p:xfrm>
        <a:graphic>
          <a:graphicData uri="http://schemas.openxmlformats.org/drawingml/2006/table">
            <a:tbl>
              <a:tblPr firstRow="1" bandRow="1">
                <a:tableStyleId>{5C22544A-7EE6-4342-B048-85BDC9FD1C3A}</a:tableStyleId>
              </a:tblPr>
              <a:tblGrid>
                <a:gridCol w="3287713">
                  <a:extLst>
                    <a:ext uri="{9D8B030D-6E8A-4147-A177-3AD203B41FA5}">
                      <a16:colId xmlns:a16="http://schemas.microsoft.com/office/drawing/2014/main" val="20000"/>
                    </a:ext>
                  </a:extLst>
                </a:gridCol>
              </a:tblGrid>
              <a:tr h="228634">
                <a:tc>
                  <a:txBody>
                    <a:bodyPr/>
                    <a:lstStyle/>
                    <a:p>
                      <a:r>
                        <a:rPr lang="en-US" sz="900" cap="all" baseline="0" dirty="0"/>
                        <a:t>ARCHITECTURE PRINCIPLES TO BE EXEMPTED</a:t>
                      </a:r>
                    </a:p>
                  </a:txBody>
                  <a:tcPr marL="91401" marR="91401" marT="45723" marB="45723"/>
                </a:tc>
                <a:extLst>
                  <a:ext uri="{0D108BD9-81ED-4DB2-BD59-A6C34878D82A}">
                    <a16:rowId xmlns:a16="http://schemas.microsoft.com/office/drawing/2014/main" val="10000"/>
                  </a:ext>
                </a:extLst>
              </a:tr>
              <a:tr h="574641">
                <a:tc>
                  <a:txBody>
                    <a:bodyPr/>
                    <a:lstStyle/>
                    <a:p>
                      <a:pPr marL="85725" indent="-85725" fontAlgn="auto">
                        <a:spcBef>
                          <a:spcPts val="0"/>
                        </a:spcBef>
                        <a:spcAft>
                          <a:spcPts val="0"/>
                        </a:spcAft>
                        <a:buFont typeface="Arial" pitchFamily="34" charset="0"/>
                        <a:buChar char="•"/>
                        <a:defRPr/>
                      </a:pPr>
                      <a:r>
                        <a:rPr lang="en-US" sz="1000" kern="1200" baseline="0" dirty="0">
                          <a:solidFill>
                            <a:schemeClr val="tx1"/>
                          </a:solidFill>
                          <a:latin typeface="+mn-lt"/>
                          <a:ea typeface="+mn-ea"/>
                          <a:cs typeface="+mn-cs"/>
                        </a:rPr>
                        <a:t>None</a:t>
                      </a:r>
                    </a:p>
                  </a:txBody>
                  <a:tcPr marL="91401" marR="91401" marT="45723" marB="45723"/>
                </a:tc>
                <a:extLst>
                  <a:ext uri="{0D108BD9-81ED-4DB2-BD59-A6C34878D82A}">
                    <a16:rowId xmlns:a16="http://schemas.microsoft.com/office/drawing/2014/main" val="10001"/>
                  </a:ext>
                </a:extLst>
              </a:tr>
            </a:tbl>
          </a:graphicData>
        </a:graphic>
      </p:graphicFrame>
      <p:graphicFrame>
        <p:nvGraphicFramePr>
          <p:cNvPr id="18" name="Table 17">
            <a:extLst>
              <a:ext uri="{FF2B5EF4-FFF2-40B4-BE49-F238E27FC236}">
                <a16:creationId xmlns:a16="http://schemas.microsoft.com/office/drawing/2014/main" id="{7DA218EA-6393-42CD-8D27-D847C50AD392}"/>
              </a:ext>
            </a:extLst>
          </p:cNvPr>
          <p:cNvGraphicFramePr>
            <a:graphicFrameLocks noGrp="1"/>
          </p:cNvGraphicFramePr>
          <p:nvPr>
            <p:extLst>
              <p:ext uri="{D42A27DB-BD31-4B8C-83A1-F6EECF244321}">
                <p14:modId xmlns:p14="http://schemas.microsoft.com/office/powerpoint/2010/main" val="33027909"/>
              </p:ext>
            </p:extLst>
          </p:nvPr>
        </p:nvGraphicFramePr>
        <p:xfrm>
          <a:off x="70579" y="2171701"/>
          <a:ext cx="3529013" cy="3844925"/>
        </p:xfrm>
        <a:graphic>
          <a:graphicData uri="http://schemas.openxmlformats.org/drawingml/2006/table">
            <a:tbl>
              <a:tblPr firstRow="1" bandRow="1">
                <a:tableStyleId>{5C22544A-7EE6-4342-B048-85BDC9FD1C3A}</a:tableStyleId>
              </a:tblPr>
              <a:tblGrid>
                <a:gridCol w="3529013">
                  <a:extLst>
                    <a:ext uri="{9D8B030D-6E8A-4147-A177-3AD203B41FA5}">
                      <a16:colId xmlns:a16="http://schemas.microsoft.com/office/drawing/2014/main" val="20000"/>
                    </a:ext>
                  </a:extLst>
                </a:gridCol>
              </a:tblGrid>
              <a:tr h="279307">
                <a:tc>
                  <a:txBody>
                    <a:bodyPr/>
                    <a:lstStyle/>
                    <a:p>
                      <a:r>
                        <a:rPr lang="en-ZA" sz="900" b="1" kern="1200" baseline="0" dirty="0">
                          <a:solidFill>
                            <a:schemeClr val="lt1"/>
                          </a:solidFill>
                          <a:latin typeface="+mn-lt"/>
                          <a:ea typeface="+mn-ea"/>
                          <a:cs typeface="+mn-cs"/>
                        </a:rPr>
                        <a:t>RISKS, ISSUES AND DEPENDENCIES</a:t>
                      </a:r>
                      <a:endParaRPr lang="en-ZA" sz="900" b="1" kern="1200" dirty="0">
                        <a:solidFill>
                          <a:schemeClr val="lt1"/>
                        </a:solidFill>
                        <a:latin typeface="+mn-lt"/>
                        <a:ea typeface="+mn-ea"/>
                        <a:cs typeface="+mn-cs"/>
                      </a:endParaRPr>
                    </a:p>
                  </a:txBody>
                  <a:tcPr marL="91391" marR="91391" marT="45561" marB="45561"/>
                </a:tc>
                <a:extLst>
                  <a:ext uri="{0D108BD9-81ED-4DB2-BD59-A6C34878D82A}">
                    <a16:rowId xmlns:a16="http://schemas.microsoft.com/office/drawing/2014/main" val="10000"/>
                  </a:ext>
                </a:extLst>
              </a:tr>
              <a:tr h="3565618">
                <a:tc>
                  <a:txBody>
                    <a:bodyPr/>
                    <a:lstStyle/>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dirty="0">
                          <a:solidFill>
                            <a:schemeClr val="dk1"/>
                          </a:solidFill>
                          <a:latin typeface="+mn-lt"/>
                          <a:ea typeface="+mn-ea"/>
                          <a:cs typeface="+mn-cs"/>
                        </a:rPr>
                        <a:t>Risk(s)</a:t>
                      </a:r>
                    </a:p>
                    <a:p>
                      <a:pPr marL="628650"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Failure</a:t>
                      </a:r>
                      <a:r>
                        <a:rPr lang="en-US" sz="1200" baseline="0" dirty="0"/>
                        <a:t> to </a:t>
                      </a:r>
                      <a:r>
                        <a:rPr lang="en-US" sz="1200" baseline="0" dirty="0" err="1"/>
                        <a:t>digitalise</a:t>
                      </a:r>
                      <a:r>
                        <a:rPr lang="en-US" sz="1200" baseline="0" dirty="0"/>
                        <a:t> and automate the P&amp;SCM processes will perpetuate the current operational deficiencies and that could further escalate the operational expenses. </a:t>
                      </a:r>
                      <a:endParaRPr lang="en-US" sz="1200" kern="1200" baseline="0" dirty="0">
                        <a:solidFill>
                          <a:schemeClr val="dk1"/>
                        </a:solidFill>
                        <a:latin typeface="+mn-lt"/>
                        <a:ea typeface="+mn-ea"/>
                        <a:cs typeface="+mn-cs"/>
                      </a:endParaRPr>
                    </a:p>
                    <a:p>
                      <a:pPr marL="285750" lvl="0" indent="-285750" algn="l" defTabSz="457200" rtl="0" fontAlgn="base">
                        <a:spcBef>
                          <a:spcPct val="0"/>
                        </a:spcBef>
                        <a:spcAft>
                          <a:spcPct val="0"/>
                        </a:spcAft>
                        <a:buFont typeface="Arial" panose="020B0604020202020204" pitchFamily="34" charset="0"/>
                        <a:buChar char="•"/>
                      </a:pPr>
                      <a:r>
                        <a:rPr lang="en-US" sz="1200" b="1" kern="1200" dirty="0">
                          <a:solidFill>
                            <a:schemeClr val="dk1"/>
                          </a:solidFill>
                          <a:latin typeface="+mn-lt"/>
                          <a:ea typeface="+mn-ea"/>
                          <a:cs typeface="+mn-cs"/>
                        </a:rPr>
                        <a:t>Issues</a:t>
                      </a:r>
                    </a:p>
                    <a:p>
                      <a:pPr marL="742950" lvl="1" indent="-285750" algn="just" defTabSz="457200" rtl="0" fontAlgn="base">
                        <a:spcBef>
                          <a:spcPct val="0"/>
                        </a:spcBef>
                        <a:spcAft>
                          <a:spcPct val="0"/>
                        </a:spcAft>
                        <a:buFont typeface="Arial" panose="020B0604020202020204" pitchFamily="34" charset="0"/>
                        <a:buChar char="•"/>
                      </a:pPr>
                      <a:r>
                        <a:rPr lang="en-US" sz="1200" b="0" kern="1200" dirty="0">
                          <a:solidFill>
                            <a:schemeClr val="dk1"/>
                          </a:solidFill>
                          <a:latin typeface="+mn-lt"/>
                          <a:ea typeface="+mn-ea"/>
                          <a:cs typeface="+mn-cs"/>
                        </a:rPr>
                        <a:t>None.</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b="1" kern="1200" dirty="0">
                          <a:solidFill>
                            <a:schemeClr val="dk1"/>
                          </a:solidFill>
                          <a:latin typeface="+mn-lt"/>
                          <a:ea typeface="+mn-ea"/>
                          <a:cs typeface="+mn-cs"/>
                        </a:rPr>
                        <a:t>Dependencies</a:t>
                      </a:r>
                    </a:p>
                    <a:p>
                      <a:pPr marL="742950" marR="0" lvl="1" indent="-285750" algn="just"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200" kern="1200" dirty="0">
                          <a:solidFill>
                            <a:schemeClr val="dk1"/>
                          </a:solidFill>
                          <a:latin typeface="+mn-lt"/>
                          <a:ea typeface="+mn-ea"/>
                          <a:cs typeface="+mn-cs"/>
                        </a:rPr>
                        <a:t>None.</a:t>
                      </a:r>
                    </a:p>
                  </a:txBody>
                  <a:tcPr marL="91391" marR="91391" marT="45561" marB="45561"/>
                </a:tc>
                <a:extLst>
                  <a:ext uri="{0D108BD9-81ED-4DB2-BD59-A6C34878D82A}">
                    <a16:rowId xmlns:a16="http://schemas.microsoft.com/office/drawing/2014/main" val="10001"/>
                  </a:ext>
                </a:extLst>
              </a:tr>
            </a:tbl>
          </a:graphicData>
        </a:graphic>
      </p:graphicFrame>
      <p:graphicFrame>
        <p:nvGraphicFramePr>
          <p:cNvPr id="9" name="Table 8">
            <a:extLst>
              <a:ext uri="{FF2B5EF4-FFF2-40B4-BE49-F238E27FC236}">
                <a16:creationId xmlns:a16="http://schemas.microsoft.com/office/drawing/2014/main" id="{6FFA8DF8-174F-4D5C-AFD9-E26FAD4C40E9}"/>
              </a:ext>
            </a:extLst>
          </p:cNvPr>
          <p:cNvGraphicFramePr>
            <a:graphicFrameLocks noGrp="1"/>
          </p:cNvGraphicFramePr>
          <p:nvPr>
            <p:extLst>
              <p:ext uri="{D42A27DB-BD31-4B8C-83A1-F6EECF244321}">
                <p14:modId xmlns:p14="http://schemas.microsoft.com/office/powerpoint/2010/main" val="603287360"/>
              </p:ext>
            </p:extLst>
          </p:nvPr>
        </p:nvGraphicFramePr>
        <p:xfrm>
          <a:off x="3690079" y="981076"/>
          <a:ext cx="5160963" cy="4849813"/>
        </p:xfrm>
        <a:graphic>
          <a:graphicData uri="http://schemas.openxmlformats.org/drawingml/2006/table">
            <a:tbl>
              <a:tblPr firstRow="1" bandRow="1">
                <a:tableStyleId>{5C22544A-7EE6-4342-B048-85BDC9FD1C3A}</a:tableStyleId>
              </a:tblPr>
              <a:tblGrid>
                <a:gridCol w="5160963">
                  <a:extLst>
                    <a:ext uri="{9D8B030D-6E8A-4147-A177-3AD203B41FA5}">
                      <a16:colId xmlns:a16="http://schemas.microsoft.com/office/drawing/2014/main" val="20000"/>
                    </a:ext>
                  </a:extLst>
                </a:gridCol>
              </a:tblGrid>
              <a:tr h="388216">
                <a:tc>
                  <a:txBody>
                    <a:bodyPr/>
                    <a:lstStyle/>
                    <a:p>
                      <a:r>
                        <a:rPr lang="en-US" sz="1200" cap="all" baseline="0" dirty="0"/>
                        <a:t>Main Section</a:t>
                      </a:r>
                    </a:p>
                  </a:txBody>
                  <a:tcPr marL="91370" marR="91370" marT="45709" marB="45709"/>
                </a:tc>
                <a:extLst>
                  <a:ext uri="{0D108BD9-81ED-4DB2-BD59-A6C34878D82A}">
                    <a16:rowId xmlns:a16="http://schemas.microsoft.com/office/drawing/2014/main" val="10000"/>
                  </a:ext>
                </a:extLst>
              </a:tr>
              <a:tr h="4461597">
                <a:tc>
                  <a:txBody>
                    <a:bodyPr/>
                    <a:lstStyle/>
                    <a:p>
                      <a:pPr marL="0" marR="0" lvl="1" indent="0" algn="l" defTabSz="914400" rtl="0" eaLnBrk="1" fontAlgn="base" latinLnBrk="0" hangingPunct="1">
                        <a:lnSpc>
                          <a:spcPct val="100000"/>
                        </a:lnSpc>
                        <a:spcBef>
                          <a:spcPct val="0"/>
                        </a:spcBef>
                        <a:spcAft>
                          <a:spcPct val="0"/>
                        </a:spcAft>
                        <a:buClrTx/>
                        <a:buSzTx/>
                        <a:buFont typeface="Arial" pitchFamily="34" charset="0"/>
                        <a:buNone/>
                        <a:tabLst/>
                        <a:defRPr/>
                      </a:pPr>
                      <a:endParaRPr lang="en-US" sz="1000" kern="1200" baseline="0" dirty="0">
                        <a:solidFill>
                          <a:schemeClr val="tx1"/>
                        </a:solidFill>
                        <a:latin typeface="+mn-lt"/>
                        <a:ea typeface="+mn-ea"/>
                        <a:cs typeface="+mn-cs"/>
                      </a:endParaRPr>
                    </a:p>
                  </a:txBody>
                  <a:tcPr marL="91370" marR="91370" marT="45709" marB="45709"/>
                </a:tc>
                <a:extLst>
                  <a:ext uri="{0D108BD9-81ED-4DB2-BD59-A6C34878D82A}">
                    <a16:rowId xmlns:a16="http://schemas.microsoft.com/office/drawing/2014/main" val="10001"/>
                  </a:ext>
                </a:extLst>
              </a:tr>
            </a:tbl>
          </a:graphicData>
        </a:graphic>
      </p:graphicFrame>
      <p:graphicFrame>
        <p:nvGraphicFramePr>
          <p:cNvPr id="13" name="Table 12">
            <a:extLst>
              <a:ext uri="{FF2B5EF4-FFF2-40B4-BE49-F238E27FC236}">
                <a16:creationId xmlns:a16="http://schemas.microsoft.com/office/drawing/2014/main" id="{76EF204E-B054-47A3-8B81-A10C60309949}"/>
              </a:ext>
            </a:extLst>
          </p:cNvPr>
          <p:cNvGraphicFramePr>
            <a:graphicFrameLocks noGrp="1"/>
          </p:cNvGraphicFramePr>
          <p:nvPr>
            <p:extLst>
              <p:ext uri="{D42A27DB-BD31-4B8C-83A1-F6EECF244321}">
                <p14:modId xmlns:p14="http://schemas.microsoft.com/office/powerpoint/2010/main" val="942803273"/>
              </p:ext>
            </p:extLst>
          </p:nvPr>
        </p:nvGraphicFramePr>
        <p:xfrm>
          <a:off x="88041" y="6272214"/>
          <a:ext cx="7407274" cy="585787"/>
        </p:xfrm>
        <a:graphic>
          <a:graphicData uri="http://schemas.openxmlformats.org/drawingml/2006/table">
            <a:tbl>
              <a:tblPr firstRow="1" bandRow="1">
                <a:tableStyleId>{5C22544A-7EE6-4342-B048-85BDC9FD1C3A}</a:tableStyleId>
              </a:tblPr>
              <a:tblGrid>
                <a:gridCol w="1799754">
                  <a:extLst>
                    <a:ext uri="{9D8B030D-6E8A-4147-A177-3AD203B41FA5}">
                      <a16:colId xmlns:a16="http://schemas.microsoft.com/office/drawing/2014/main" val="20000"/>
                    </a:ext>
                  </a:extLst>
                </a:gridCol>
                <a:gridCol w="1550945">
                  <a:extLst>
                    <a:ext uri="{9D8B030D-6E8A-4147-A177-3AD203B41FA5}">
                      <a16:colId xmlns:a16="http://schemas.microsoft.com/office/drawing/2014/main" val="20001"/>
                    </a:ext>
                  </a:extLst>
                </a:gridCol>
                <a:gridCol w="1165618">
                  <a:extLst>
                    <a:ext uri="{9D8B030D-6E8A-4147-A177-3AD203B41FA5}">
                      <a16:colId xmlns:a16="http://schemas.microsoft.com/office/drawing/2014/main" val="20002"/>
                    </a:ext>
                  </a:extLst>
                </a:gridCol>
                <a:gridCol w="1492262">
                  <a:extLst>
                    <a:ext uri="{9D8B030D-6E8A-4147-A177-3AD203B41FA5}">
                      <a16:colId xmlns:a16="http://schemas.microsoft.com/office/drawing/2014/main" val="20003"/>
                    </a:ext>
                  </a:extLst>
                </a:gridCol>
                <a:gridCol w="1398695">
                  <a:extLst>
                    <a:ext uri="{9D8B030D-6E8A-4147-A177-3AD203B41FA5}">
                      <a16:colId xmlns:a16="http://schemas.microsoft.com/office/drawing/2014/main" val="20004"/>
                    </a:ext>
                  </a:extLst>
                </a:gridCol>
              </a:tblGrid>
              <a:tr h="264980">
                <a:tc>
                  <a:txBody>
                    <a:bodyPr/>
                    <a:lstStyle/>
                    <a:p>
                      <a:r>
                        <a:rPr lang="en-US" sz="1000" b="0" baseline="0" dirty="0"/>
                        <a:t>Prioritised Demand</a:t>
                      </a:r>
                      <a:endParaRPr lang="en-ZA" sz="1000" b="0" dirty="0"/>
                    </a:p>
                  </a:txBody>
                  <a:tcPr marL="91454" marR="91454" marT="45560" marB="45560"/>
                </a:tc>
                <a:tc>
                  <a:txBody>
                    <a:bodyPr/>
                    <a:lstStyle/>
                    <a:p>
                      <a:r>
                        <a:rPr lang="en-US" sz="1000" b="0" dirty="0"/>
                        <a:t>SCOT (supported)</a:t>
                      </a:r>
                      <a:endParaRPr lang="en-ZA" sz="1000" b="0" dirty="0"/>
                    </a:p>
                  </a:txBody>
                  <a:tcPr marL="91454" marR="91454" marT="45560" marB="45560"/>
                </a:tc>
                <a:tc>
                  <a:txBody>
                    <a:bodyPr/>
                    <a:lstStyle/>
                    <a:p>
                      <a:r>
                        <a:rPr lang="en-US" sz="1000" b="0" dirty="0"/>
                        <a:t>ADR</a:t>
                      </a:r>
                      <a:endParaRPr lang="en-ZA" sz="1000" b="0" dirty="0"/>
                    </a:p>
                  </a:txBody>
                  <a:tcPr marL="91454" marR="91454" marT="45560" marB="45560"/>
                </a:tc>
                <a:tc>
                  <a:txBody>
                    <a:bodyPr/>
                    <a:lstStyle/>
                    <a:p>
                      <a:r>
                        <a:rPr lang="en-US" sz="1000" b="0" dirty="0"/>
                        <a:t>OT/IT Collaboration</a:t>
                      </a:r>
                      <a:endParaRPr lang="en-ZA" sz="1000" b="0" dirty="0"/>
                    </a:p>
                  </a:txBody>
                  <a:tcPr marL="91454" marR="91454" marT="45560" marB="45560"/>
                </a:tc>
                <a:tc>
                  <a:txBody>
                    <a:bodyPr/>
                    <a:lstStyle/>
                    <a:p>
                      <a:r>
                        <a:rPr lang="en-US" sz="1000" b="0" dirty="0"/>
                        <a:t>EAB</a:t>
                      </a:r>
                      <a:endParaRPr lang="en-ZA" sz="1000" b="0" dirty="0"/>
                    </a:p>
                  </a:txBody>
                  <a:tcPr marL="91454" marR="91454" marT="45560" marB="45560"/>
                </a:tc>
                <a:extLst>
                  <a:ext uri="{0D108BD9-81ED-4DB2-BD59-A6C34878D82A}">
                    <a16:rowId xmlns:a16="http://schemas.microsoft.com/office/drawing/2014/main" val="10000"/>
                  </a:ext>
                </a:extLst>
              </a:tr>
              <a:tr h="320807">
                <a:tc>
                  <a:txBody>
                    <a:bodyPr/>
                    <a:lstStyle/>
                    <a:p>
                      <a:pPr algn="ctr"/>
                      <a:r>
                        <a:rPr lang="en-US" sz="1000" b="0" dirty="0"/>
                        <a:t>N/A</a:t>
                      </a:r>
                      <a:endParaRPr lang="en-ZA" sz="1000" b="0" dirty="0"/>
                    </a:p>
                  </a:txBody>
                  <a:tcPr marL="91454" marR="91454" marT="45560" marB="45560"/>
                </a:tc>
                <a:tc>
                  <a:txBody>
                    <a:bodyPr/>
                    <a:lstStyle/>
                    <a:p>
                      <a:pPr algn="l"/>
                      <a:r>
                        <a:rPr lang="en-US" sz="1000" b="0" dirty="0"/>
                        <a:t>N/A</a:t>
                      </a:r>
                      <a:endParaRPr lang="en-ZA" sz="1000" b="0" dirty="0"/>
                    </a:p>
                  </a:txBody>
                  <a:tcPr marL="91454" marR="91454" marT="45560" marB="45560"/>
                </a:tc>
                <a:tc>
                  <a:txBody>
                    <a:bodyPr/>
                    <a:lstStyle/>
                    <a:p>
                      <a:pPr algn="l"/>
                      <a:r>
                        <a:rPr lang="en-US" sz="1000" b="0" baseline="0" dirty="0"/>
                        <a:t>0</a:t>
                      </a:r>
                      <a:endParaRPr lang="en-ZA" sz="1000" b="0" dirty="0"/>
                    </a:p>
                  </a:txBody>
                  <a:tcPr marL="91454" marR="91454" marT="45560" marB="45560"/>
                </a:tc>
                <a:tc>
                  <a:txBody>
                    <a:bodyPr/>
                    <a:lstStyle/>
                    <a:p>
                      <a:pPr algn="l"/>
                      <a:r>
                        <a:rPr lang="en-US" sz="1000" b="0" dirty="0"/>
                        <a:t>N/A</a:t>
                      </a:r>
                      <a:endParaRPr lang="en-ZA" sz="1000" b="1" dirty="0"/>
                    </a:p>
                  </a:txBody>
                  <a:tcPr marL="91454" marR="91454" marT="45560" marB="45560"/>
                </a:tc>
                <a:tc>
                  <a:txBody>
                    <a:bodyPr/>
                    <a:lstStyle/>
                    <a:p>
                      <a:pPr algn="l"/>
                      <a:r>
                        <a:rPr lang="en-US" sz="1000" b="0" dirty="0"/>
                        <a:t>TBD</a:t>
                      </a:r>
                      <a:endParaRPr lang="en-ZA" sz="1000" b="1" dirty="0"/>
                    </a:p>
                  </a:txBody>
                  <a:tcPr marL="91454" marR="91454" marT="45560" marB="45560"/>
                </a:tc>
                <a:extLst>
                  <a:ext uri="{0D108BD9-81ED-4DB2-BD59-A6C34878D82A}">
                    <a16:rowId xmlns:a16="http://schemas.microsoft.com/office/drawing/2014/main" val="10001"/>
                  </a:ext>
                </a:extLst>
              </a:tr>
            </a:tbl>
          </a:graphicData>
        </a:graphic>
      </p:graphicFrame>
      <p:sp>
        <p:nvSpPr>
          <p:cNvPr id="68671" name="TextBox 13">
            <a:extLst>
              <a:ext uri="{FF2B5EF4-FFF2-40B4-BE49-F238E27FC236}">
                <a16:creationId xmlns:a16="http://schemas.microsoft.com/office/drawing/2014/main" id="{54CD59C2-1FAC-4197-A74D-64A78365C266}"/>
              </a:ext>
            </a:extLst>
          </p:cNvPr>
          <p:cNvSpPr txBox="1">
            <a:spLocks noChangeArrowheads="1"/>
          </p:cNvSpPr>
          <p:nvPr/>
        </p:nvSpPr>
        <p:spPr bwMode="auto">
          <a:xfrm flipH="1">
            <a:off x="88042" y="5980114"/>
            <a:ext cx="3311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200" b="1">
                <a:solidFill>
                  <a:srgbClr val="003896"/>
                </a:solidFill>
              </a:rPr>
              <a:t>Approvals/ Support already obtained:</a:t>
            </a:r>
            <a:endParaRPr lang="en-ZA" altLang="en-US" sz="1200" b="1">
              <a:solidFill>
                <a:srgbClr val="003896"/>
              </a:solidFill>
            </a:endParaRPr>
          </a:p>
        </p:txBody>
      </p:sp>
      <p:grpSp>
        <p:nvGrpSpPr>
          <p:cNvPr id="68672" name="Group 14">
            <a:extLst>
              <a:ext uri="{FF2B5EF4-FFF2-40B4-BE49-F238E27FC236}">
                <a16:creationId xmlns:a16="http://schemas.microsoft.com/office/drawing/2014/main" id="{54B32ECE-039F-430E-BA1F-F9BC57B5B68D}"/>
              </a:ext>
            </a:extLst>
          </p:cNvPr>
          <p:cNvGrpSpPr>
            <a:grpSpLocks/>
          </p:cNvGrpSpPr>
          <p:nvPr/>
        </p:nvGrpSpPr>
        <p:grpSpPr bwMode="auto">
          <a:xfrm>
            <a:off x="7558817" y="5729288"/>
            <a:ext cx="1373187" cy="1128712"/>
            <a:chOff x="5550495" y="5018317"/>
            <a:chExt cx="1373795" cy="1128398"/>
          </a:xfrm>
        </p:grpSpPr>
        <p:sp>
          <p:nvSpPr>
            <p:cNvPr id="68675" name="Text Box 8">
              <a:extLst>
                <a:ext uri="{FF2B5EF4-FFF2-40B4-BE49-F238E27FC236}">
                  <a16:creationId xmlns:a16="http://schemas.microsoft.com/office/drawing/2014/main" id="{F1B3B28F-E38D-4F56-9F23-0BB400C31E63}"/>
                </a:ext>
              </a:extLst>
            </p:cNvPr>
            <p:cNvSpPr txBox="1">
              <a:spLocks noChangeArrowheads="1"/>
            </p:cNvSpPr>
            <p:nvPr/>
          </p:nvSpPr>
          <p:spPr bwMode="auto">
            <a:xfrm>
              <a:off x="6656268" y="5891810"/>
              <a:ext cx="26802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ZA" altLang="en-US" sz="900">
                  <a:solidFill>
                    <a:srgbClr val="003896"/>
                  </a:solidFill>
                </a:rPr>
                <a:t>H</a:t>
              </a:r>
            </a:p>
          </p:txBody>
        </p:sp>
        <p:sp>
          <p:nvSpPr>
            <p:cNvPr id="68676" name="Text Box 9">
              <a:extLst>
                <a:ext uri="{FF2B5EF4-FFF2-40B4-BE49-F238E27FC236}">
                  <a16:creationId xmlns:a16="http://schemas.microsoft.com/office/drawing/2014/main" id="{CB14A4E7-FECC-4937-BFFB-746670E54B12}"/>
                </a:ext>
              </a:extLst>
            </p:cNvPr>
            <p:cNvSpPr txBox="1">
              <a:spLocks noChangeArrowheads="1"/>
            </p:cNvSpPr>
            <p:nvPr/>
          </p:nvSpPr>
          <p:spPr bwMode="auto">
            <a:xfrm>
              <a:off x="5630479" y="5765864"/>
              <a:ext cx="24878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ZA" altLang="en-US" sz="900">
                  <a:solidFill>
                    <a:srgbClr val="003896"/>
                  </a:solidFill>
                </a:rPr>
                <a:t>L</a:t>
              </a:r>
            </a:p>
          </p:txBody>
        </p:sp>
        <p:sp>
          <p:nvSpPr>
            <p:cNvPr id="68677" name="Text Box 10">
              <a:extLst>
                <a:ext uri="{FF2B5EF4-FFF2-40B4-BE49-F238E27FC236}">
                  <a16:creationId xmlns:a16="http://schemas.microsoft.com/office/drawing/2014/main" id="{F81DAEE8-26CE-4F05-BA2B-124732025D26}"/>
                </a:ext>
              </a:extLst>
            </p:cNvPr>
            <p:cNvSpPr txBox="1">
              <a:spLocks noChangeArrowheads="1"/>
            </p:cNvSpPr>
            <p:nvPr/>
          </p:nvSpPr>
          <p:spPr bwMode="auto">
            <a:xfrm>
              <a:off x="5714951" y="5889578"/>
              <a:ext cx="22066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ZA" altLang="en-US" sz="900">
                  <a:solidFill>
                    <a:srgbClr val="003896"/>
                  </a:solidFill>
                </a:rPr>
                <a:t>L</a:t>
              </a:r>
            </a:p>
          </p:txBody>
        </p:sp>
        <p:sp>
          <p:nvSpPr>
            <p:cNvPr id="68678" name="Text Box 11">
              <a:extLst>
                <a:ext uri="{FF2B5EF4-FFF2-40B4-BE49-F238E27FC236}">
                  <a16:creationId xmlns:a16="http://schemas.microsoft.com/office/drawing/2014/main" id="{27DD47F4-5B83-466B-821C-0804FC3C7A75}"/>
                </a:ext>
              </a:extLst>
            </p:cNvPr>
            <p:cNvSpPr txBox="1">
              <a:spLocks noChangeArrowheads="1"/>
            </p:cNvSpPr>
            <p:nvPr/>
          </p:nvSpPr>
          <p:spPr bwMode="auto">
            <a:xfrm>
              <a:off x="5631125" y="5018317"/>
              <a:ext cx="26802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ZA" altLang="en-US" sz="900">
                  <a:solidFill>
                    <a:srgbClr val="003896"/>
                  </a:solidFill>
                </a:rPr>
                <a:t>H</a:t>
              </a:r>
            </a:p>
          </p:txBody>
        </p:sp>
        <p:sp>
          <p:nvSpPr>
            <p:cNvPr id="68679" name="Text Box 12">
              <a:extLst>
                <a:ext uri="{FF2B5EF4-FFF2-40B4-BE49-F238E27FC236}">
                  <a16:creationId xmlns:a16="http://schemas.microsoft.com/office/drawing/2014/main" id="{855864D8-2A41-4C9C-A97F-2F48E7167952}"/>
                </a:ext>
              </a:extLst>
            </p:cNvPr>
            <p:cNvSpPr txBox="1">
              <a:spLocks noChangeArrowheads="1"/>
            </p:cNvSpPr>
            <p:nvPr/>
          </p:nvSpPr>
          <p:spPr bwMode="auto">
            <a:xfrm>
              <a:off x="5814834" y="5902240"/>
              <a:ext cx="989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ctr" eaLnBrk="1" hangingPunct="1"/>
              <a:r>
                <a:rPr lang="en-ZA" altLang="en-US" sz="1000" b="1">
                  <a:solidFill>
                    <a:srgbClr val="003896"/>
                  </a:solidFill>
                </a:rPr>
                <a:t>Value</a:t>
              </a:r>
            </a:p>
          </p:txBody>
        </p:sp>
        <p:sp>
          <p:nvSpPr>
            <p:cNvPr id="68680" name="Text Box 13">
              <a:extLst>
                <a:ext uri="{FF2B5EF4-FFF2-40B4-BE49-F238E27FC236}">
                  <a16:creationId xmlns:a16="http://schemas.microsoft.com/office/drawing/2014/main" id="{FFDE1B7A-EC1C-4426-AB0E-93685DC413C6}"/>
                </a:ext>
              </a:extLst>
            </p:cNvPr>
            <p:cNvSpPr txBox="1">
              <a:spLocks noChangeArrowheads="1"/>
            </p:cNvSpPr>
            <p:nvPr/>
          </p:nvSpPr>
          <p:spPr bwMode="auto">
            <a:xfrm rot="-5400000">
              <a:off x="5246104" y="5389575"/>
              <a:ext cx="835373" cy="22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6000" rIns="36000" bIns="36000">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ctr" eaLnBrk="1" hangingPunct="1"/>
              <a:r>
                <a:rPr lang="en-ZA" altLang="en-US" sz="1000" b="1">
                  <a:solidFill>
                    <a:srgbClr val="003896"/>
                  </a:solidFill>
                </a:rPr>
                <a:t>Urgency</a:t>
              </a:r>
            </a:p>
          </p:txBody>
        </p:sp>
        <p:grpSp>
          <p:nvGrpSpPr>
            <p:cNvPr id="68681" name="Group 23">
              <a:extLst>
                <a:ext uri="{FF2B5EF4-FFF2-40B4-BE49-F238E27FC236}">
                  <a16:creationId xmlns:a16="http://schemas.microsoft.com/office/drawing/2014/main" id="{2CED0F2E-02BD-439B-9C78-E11D39EC3F28}"/>
                </a:ext>
              </a:extLst>
            </p:cNvPr>
            <p:cNvGrpSpPr>
              <a:grpSpLocks/>
            </p:cNvGrpSpPr>
            <p:nvPr/>
          </p:nvGrpSpPr>
          <p:grpSpPr bwMode="auto">
            <a:xfrm>
              <a:off x="5818930" y="5085184"/>
              <a:ext cx="985317" cy="835373"/>
              <a:chOff x="8356600" y="6026150"/>
              <a:chExt cx="630238" cy="573088"/>
            </a:xfrm>
          </p:grpSpPr>
          <p:sp>
            <p:nvSpPr>
              <p:cNvPr id="68682" name="Line 14">
                <a:extLst>
                  <a:ext uri="{FF2B5EF4-FFF2-40B4-BE49-F238E27FC236}">
                    <a16:creationId xmlns:a16="http://schemas.microsoft.com/office/drawing/2014/main" id="{5CFDE4B6-76AE-4502-A50C-BD752513A47A}"/>
                  </a:ext>
                </a:extLst>
              </p:cNvPr>
              <p:cNvSpPr>
                <a:spLocks noChangeShapeType="1"/>
              </p:cNvSpPr>
              <p:nvPr/>
            </p:nvSpPr>
            <p:spPr bwMode="auto">
              <a:xfrm>
                <a:off x="8356600" y="6313488"/>
                <a:ext cx="63023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ZA" sz="800">
                  <a:solidFill>
                    <a:srgbClr val="003896"/>
                  </a:solidFill>
                </a:endParaRPr>
              </a:p>
            </p:txBody>
          </p:sp>
          <p:sp>
            <p:nvSpPr>
              <p:cNvPr id="68683" name="Line 15">
                <a:extLst>
                  <a:ext uri="{FF2B5EF4-FFF2-40B4-BE49-F238E27FC236}">
                    <a16:creationId xmlns:a16="http://schemas.microsoft.com/office/drawing/2014/main" id="{2631A7E2-5E23-4EA7-8A12-905954F5AED3}"/>
                  </a:ext>
                </a:extLst>
              </p:cNvPr>
              <p:cNvSpPr>
                <a:spLocks noChangeShapeType="1"/>
              </p:cNvSpPr>
              <p:nvPr/>
            </p:nvSpPr>
            <p:spPr bwMode="auto">
              <a:xfrm>
                <a:off x="8672513" y="6026150"/>
                <a:ext cx="0" cy="573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ZA" sz="800">
                  <a:solidFill>
                    <a:srgbClr val="003896"/>
                  </a:solidFill>
                </a:endParaRPr>
              </a:p>
            </p:txBody>
          </p:sp>
          <p:sp>
            <p:nvSpPr>
              <p:cNvPr id="68684" name="Rectangle 17">
                <a:extLst>
                  <a:ext uri="{FF2B5EF4-FFF2-40B4-BE49-F238E27FC236}">
                    <a16:creationId xmlns:a16="http://schemas.microsoft.com/office/drawing/2014/main" id="{616C880B-CE5D-48C5-9E00-84809B6F52FD}"/>
                  </a:ext>
                </a:extLst>
              </p:cNvPr>
              <p:cNvSpPr>
                <a:spLocks noChangeArrowheads="1"/>
              </p:cNvSpPr>
              <p:nvPr/>
            </p:nvSpPr>
            <p:spPr bwMode="auto">
              <a:xfrm>
                <a:off x="8356600" y="6026150"/>
                <a:ext cx="630238" cy="573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nSpc>
                    <a:spcPct val="150000"/>
                  </a:lnSpc>
                  <a:spcBef>
                    <a:spcPct val="20000"/>
                  </a:spcBef>
                </a:pPr>
                <a:endParaRPr lang="en-ZA" altLang="en-US" sz="1100">
                  <a:solidFill>
                    <a:srgbClr val="161616"/>
                  </a:solidFill>
                  <a:latin typeface="Bookman Old Style" panose="02050604050505020204" pitchFamily="18" charset="0"/>
                </a:endParaRPr>
              </a:p>
            </p:txBody>
          </p:sp>
        </p:grpSp>
      </p:grpSp>
      <p:sp>
        <p:nvSpPr>
          <p:cNvPr id="68673" name="Rectangle 1">
            <a:extLst>
              <a:ext uri="{FF2B5EF4-FFF2-40B4-BE49-F238E27FC236}">
                <a16:creationId xmlns:a16="http://schemas.microsoft.com/office/drawing/2014/main" id="{5784AB16-8BB5-4DA3-A474-D56C57E778E4}"/>
              </a:ext>
            </a:extLst>
          </p:cNvPr>
          <p:cNvSpPr>
            <a:spLocks noChangeArrowheads="1"/>
          </p:cNvSpPr>
          <p:nvPr/>
        </p:nvSpPr>
        <p:spPr bwMode="auto">
          <a:xfrm>
            <a:off x="8382728" y="583565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800" b="1">
                <a:solidFill>
                  <a:srgbClr val="003896"/>
                </a:solidFill>
              </a:rPr>
              <a:t>X</a:t>
            </a:r>
            <a:endParaRPr lang="en-ZA" altLang="en-US" sz="1800">
              <a:solidFill>
                <a:srgbClr val="003896"/>
              </a:solidFill>
            </a:endParaRPr>
          </a:p>
        </p:txBody>
      </p:sp>
      <p:sp>
        <p:nvSpPr>
          <p:cNvPr id="68674" name="Rectangle 3">
            <a:extLst>
              <a:ext uri="{FF2B5EF4-FFF2-40B4-BE49-F238E27FC236}">
                <a16:creationId xmlns:a16="http://schemas.microsoft.com/office/drawing/2014/main" id="{1B6C9B8F-6D03-4960-B170-8363B7D547F5}"/>
              </a:ext>
            </a:extLst>
          </p:cNvPr>
          <p:cNvSpPr>
            <a:spLocks noChangeArrowheads="1"/>
          </p:cNvSpPr>
          <p:nvPr/>
        </p:nvSpPr>
        <p:spPr bwMode="auto">
          <a:xfrm>
            <a:off x="3815492" y="1381126"/>
            <a:ext cx="495617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defTabSz="457200">
              <a:defRPr sz="800">
                <a:solidFill>
                  <a:schemeClr val="tx1"/>
                </a:solidFill>
                <a:latin typeface="Arial" panose="020B0604020202020204" pitchFamily="34" charset="0"/>
                <a:cs typeface="Arial" panose="020B0604020202020204" pitchFamily="34" charset="0"/>
              </a:defRPr>
            </a:lvl1pPr>
            <a:lvl2pPr marL="742950" indent="-285750" defTabSz="457200">
              <a:defRPr sz="800">
                <a:solidFill>
                  <a:schemeClr val="tx1"/>
                </a:solidFill>
                <a:latin typeface="Arial" panose="020B0604020202020204" pitchFamily="34" charset="0"/>
                <a:cs typeface="Arial" panose="020B0604020202020204" pitchFamily="34" charset="0"/>
              </a:defRPr>
            </a:lvl2pPr>
            <a:lvl3pPr marL="1143000" indent="-228600" defTabSz="457200">
              <a:defRPr sz="800">
                <a:solidFill>
                  <a:schemeClr val="tx1"/>
                </a:solidFill>
                <a:latin typeface="Arial" panose="020B0604020202020204" pitchFamily="34" charset="0"/>
                <a:cs typeface="Arial" panose="020B0604020202020204" pitchFamily="34" charset="0"/>
              </a:defRPr>
            </a:lvl3pPr>
            <a:lvl4pPr marL="1600200" indent="-228600" defTabSz="457200">
              <a:defRPr sz="800">
                <a:solidFill>
                  <a:schemeClr val="tx1"/>
                </a:solidFill>
                <a:latin typeface="Arial" panose="020B0604020202020204" pitchFamily="34" charset="0"/>
                <a:cs typeface="Arial" panose="020B0604020202020204" pitchFamily="34" charset="0"/>
              </a:defRPr>
            </a:lvl4pPr>
            <a:lvl5pPr marL="2057400" indent="-228600" defTabSz="457200">
              <a:defRPr sz="8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just" eaLnBrk="1" hangingPunct="1">
              <a:buFontTx/>
              <a:buChar char="•"/>
            </a:pPr>
            <a:r>
              <a:rPr lang="en-ZA" altLang="en-US" sz="1200">
                <a:solidFill>
                  <a:srgbClr val="003896"/>
                </a:solidFill>
              </a:rPr>
              <a:t>The submission forms part of Digital Procurement Program that seeks to digitalise the Procurement &amp; Supply Chain Management Processes from end-to-end. That is, from the creation of a PR(Purchase Request) to PO(Purchase Order), to Issuing the Enquiry to the Market, down to Evaluations, Negotiations and finally, the Award.</a:t>
            </a:r>
          </a:p>
          <a:p>
            <a:pPr algn="just" eaLnBrk="1" hangingPunct="1">
              <a:buFontTx/>
              <a:buChar char="•"/>
            </a:pPr>
            <a:endParaRPr lang="en-US" altLang="en-US" sz="1200">
              <a:solidFill>
                <a:srgbClr val="003896"/>
              </a:solidFill>
            </a:endParaRPr>
          </a:p>
          <a:p>
            <a:pPr algn="just" eaLnBrk="1" hangingPunct="1">
              <a:buFontTx/>
              <a:buChar char="•"/>
            </a:pPr>
            <a:r>
              <a:rPr lang="en-US" altLang="en-US" sz="1200">
                <a:solidFill>
                  <a:srgbClr val="003896"/>
                </a:solidFill>
              </a:rPr>
              <a:t>The Program will also cover areas such as Integrated Demand Forecasting and Supply Planning, Contract Administration, Supplier Development, Localisation and Industrialisation and Investment Recovery Management.</a:t>
            </a:r>
            <a:endParaRPr lang="en-ZA" altLang="en-US" sz="1200">
              <a:solidFill>
                <a:srgbClr val="003896"/>
              </a:solidFill>
            </a:endParaRPr>
          </a:p>
          <a:p>
            <a:pPr algn="just" eaLnBrk="1" hangingPunct="1">
              <a:buFontTx/>
              <a:buChar char="•"/>
            </a:pPr>
            <a:endParaRPr lang="en-ZA" altLang="en-US" sz="1200">
              <a:solidFill>
                <a:srgbClr val="003896"/>
              </a:solidFill>
            </a:endParaRPr>
          </a:p>
          <a:p>
            <a:pPr algn="just" eaLnBrk="1" hangingPunct="1">
              <a:buFontTx/>
              <a:buChar char="•"/>
            </a:pPr>
            <a:endParaRPr lang="en-ZA" altLang="en-US" sz="1200">
              <a:solidFill>
                <a:srgbClr val="003896"/>
              </a:solidFill>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a:extLst>
              <a:ext uri="{FF2B5EF4-FFF2-40B4-BE49-F238E27FC236}">
                <a16:creationId xmlns:a16="http://schemas.microsoft.com/office/drawing/2014/main" id="{3484FA8D-8F7C-4AB6-8028-9DEDEBAF7DFB}"/>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6DDE6E63-4005-4104-A61A-C0468BF8A2AB}" type="slidenum">
              <a:rPr lang="en-GB" altLang="en-US" sz="1000">
                <a:solidFill>
                  <a:srgbClr val="83725B"/>
                </a:solidFill>
              </a:rPr>
              <a:pPr/>
              <a:t>4</a:t>
            </a:fld>
            <a:endParaRPr lang="en-GB" altLang="en-US" sz="1000">
              <a:solidFill>
                <a:srgbClr val="83725B"/>
              </a:solidFill>
            </a:endParaRPr>
          </a:p>
        </p:txBody>
      </p:sp>
      <p:graphicFrame>
        <p:nvGraphicFramePr>
          <p:cNvPr id="70659" name="Rectangle 2" hidden="1">
            <a:extLst>
              <a:ext uri="{FF2B5EF4-FFF2-40B4-BE49-F238E27FC236}">
                <a16:creationId xmlns:a16="http://schemas.microsoft.com/office/drawing/2014/main" id="{D4A2D145-0B86-4183-91C9-30B4ABF21520}"/>
              </a:ext>
            </a:extLst>
          </p:cNvPr>
          <p:cNvGraphicFramePr>
            <a:graphicFrameLocks/>
          </p:cNvGraphicFramePr>
          <p:nvPr>
            <p:custDataLst>
              <p:tags r:id="rId2"/>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spid="_x0000_s32819" name="think-cell Slide" r:id="rId12" imgW="0" imgH="0" progId="TCLayout.ActiveDocument.1">
                  <p:embed/>
                </p:oleObj>
              </mc:Choice>
              <mc:Fallback>
                <p:oleObj name="think-cell Slide" r:id="rId12" imgW="0" imgH="0" progId="TCLayout.ActiveDocument.1">
                  <p:embed/>
                  <p:pic>
                    <p:nvPicPr>
                      <p:cNvPr id="70659" name="Rectangle 2" hidden="1">
                        <a:extLst>
                          <a:ext uri="{FF2B5EF4-FFF2-40B4-BE49-F238E27FC236}">
                            <a16:creationId xmlns:a16="http://schemas.microsoft.com/office/drawing/2014/main" id="{D4A2D145-0B86-4183-91C9-30B4ABF21520}"/>
                          </a:ext>
                        </a:extLst>
                      </p:cNvPr>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60" name="Rectangle 4">
            <a:extLst>
              <a:ext uri="{FF2B5EF4-FFF2-40B4-BE49-F238E27FC236}">
                <a16:creationId xmlns:a16="http://schemas.microsoft.com/office/drawing/2014/main" id="{5FC1D582-0AD6-4761-9285-9E797E8C7825}"/>
              </a:ext>
            </a:extLst>
          </p:cNvPr>
          <p:cNvSpPr>
            <a:spLocks noGrp="1" noChangeArrowheads="1"/>
          </p:cNvSpPr>
          <p:nvPr>
            <p:ph type="title"/>
            <p:custDataLst>
              <p:tags r:id="rId3"/>
            </p:custDataLst>
          </p:nvPr>
        </p:nvSpPr>
        <p:spPr/>
        <p:txBody>
          <a:bodyPr/>
          <a:lstStyle/>
          <a:p>
            <a:pPr eaLnBrk="1" hangingPunct="1"/>
            <a:r>
              <a:rPr lang="en-US" altLang="en-US"/>
              <a:t>Submission History </a:t>
            </a:r>
          </a:p>
        </p:txBody>
      </p:sp>
      <p:sp>
        <p:nvSpPr>
          <p:cNvPr id="70661" name="Rectangle 6">
            <a:extLst>
              <a:ext uri="{FF2B5EF4-FFF2-40B4-BE49-F238E27FC236}">
                <a16:creationId xmlns:a16="http://schemas.microsoft.com/office/drawing/2014/main" id="{6DB93FCD-AAA2-4133-B476-2F9D9BA32E41}"/>
              </a:ext>
            </a:extLst>
          </p:cNvPr>
          <p:cNvSpPr>
            <a:spLocks noChangeArrowheads="1"/>
          </p:cNvSpPr>
          <p:nvPr>
            <p:custDataLst>
              <p:tags r:id="rId4"/>
            </p:custDataLst>
          </p:nvPr>
        </p:nvSpPr>
        <p:spPr bwMode="gray">
          <a:xfrm>
            <a:off x="3203575" y="1441451"/>
            <a:ext cx="71501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0" bIns="0"/>
          <a:lstStyle>
            <a:lvl1pPr marL="342900" indent="-342900">
              <a:defRPr sz="800">
                <a:solidFill>
                  <a:schemeClr val="tx1"/>
                </a:solidFill>
                <a:latin typeface="Arial" panose="020B0604020202020204" pitchFamily="34" charset="0"/>
                <a:cs typeface="Arial" panose="020B0604020202020204" pitchFamily="34" charset="0"/>
              </a:defRPr>
            </a:lvl1pPr>
            <a:lvl2pPr marL="147638" indent="-1460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lvl="1" eaLnBrk="1" hangingPunct="1">
              <a:buClr>
                <a:srgbClr val="8C7F6D"/>
              </a:buClr>
              <a:buSzPct val="125000"/>
              <a:buFontTx/>
              <a:buChar char="•"/>
            </a:pPr>
            <a:endParaRPr lang="en-GB" altLang="en-US" sz="1200">
              <a:solidFill>
                <a:srgbClr val="003896"/>
              </a:solidFill>
            </a:endParaRPr>
          </a:p>
        </p:txBody>
      </p:sp>
      <p:sp>
        <p:nvSpPr>
          <p:cNvPr id="70662" name="Rectangle 7">
            <a:extLst>
              <a:ext uri="{FF2B5EF4-FFF2-40B4-BE49-F238E27FC236}">
                <a16:creationId xmlns:a16="http://schemas.microsoft.com/office/drawing/2014/main" id="{6B6CD4BF-5C31-4FDA-AAF1-D7A11E99DC1C}"/>
              </a:ext>
            </a:extLst>
          </p:cNvPr>
          <p:cNvSpPr>
            <a:spLocks noChangeArrowheads="1"/>
          </p:cNvSpPr>
          <p:nvPr>
            <p:custDataLst>
              <p:tags r:id="rId5"/>
            </p:custDataLst>
          </p:nvPr>
        </p:nvSpPr>
        <p:spPr bwMode="gray">
          <a:xfrm>
            <a:off x="1735138" y="5365751"/>
            <a:ext cx="1365250" cy="1433513"/>
          </a:xfrm>
          <a:prstGeom prst="rect">
            <a:avLst/>
          </a:prstGeom>
          <a:solidFill>
            <a:schemeClr val="accent2"/>
          </a:solidFill>
          <a:ln w="19050" algn="ctr">
            <a:solidFill>
              <a:schemeClr val="accent2"/>
            </a:solidFill>
            <a:miter lim="800000"/>
            <a:headEnd/>
            <a:tailEnd/>
          </a:ln>
        </p:spPr>
        <p:txBody>
          <a:bodyPr/>
          <a:lstStyle>
            <a:lvl1pPr defTabSz="912813">
              <a:defRPr sz="800">
                <a:solidFill>
                  <a:schemeClr val="tx1"/>
                </a:solidFill>
                <a:latin typeface="Arial" panose="020B0604020202020204" pitchFamily="34" charset="0"/>
                <a:cs typeface="Arial" panose="020B0604020202020204" pitchFamily="34" charset="0"/>
              </a:defRPr>
            </a:lvl1pPr>
            <a:lvl2pPr marL="742950" indent="-285750" defTabSz="912813">
              <a:defRPr sz="800">
                <a:solidFill>
                  <a:schemeClr val="tx1"/>
                </a:solidFill>
                <a:latin typeface="Arial" panose="020B0604020202020204" pitchFamily="34" charset="0"/>
                <a:cs typeface="Arial" panose="020B0604020202020204" pitchFamily="34" charset="0"/>
              </a:defRPr>
            </a:lvl2pPr>
            <a:lvl3pPr marL="1143000" indent="-228600" defTabSz="912813">
              <a:defRPr sz="800">
                <a:solidFill>
                  <a:schemeClr val="tx1"/>
                </a:solidFill>
                <a:latin typeface="Arial" panose="020B0604020202020204" pitchFamily="34" charset="0"/>
                <a:cs typeface="Arial" panose="020B0604020202020204" pitchFamily="34" charset="0"/>
              </a:defRPr>
            </a:lvl3pPr>
            <a:lvl4pPr marL="1600200" indent="-228600" defTabSz="912813">
              <a:defRPr sz="800">
                <a:solidFill>
                  <a:schemeClr val="tx1"/>
                </a:solidFill>
                <a:latin typeface="Arial" panose="020B0604020202020204" pitchFamily="34" charset="0"/>
                <a:cs typeface="Arial" panose="020B0604020202020204" pitchFamily="34" charset="0"/>
              </a:defRPr>
            </a:lvl4pPr>
            <a:lvl5pPr marL="2057400" indent="-228600" defTabSz="912813">
              <a:defRPr sz="800">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8C7F6D"/>
              </a:buClr>
            </a:pPr>
            <a:r>
              <a:rPr lang="en-GB" altLang="en-US" sz="1200" b="1">
                <a:solidFill>
                  <a:srgbClr val="FFFFFF"/>
                </a:solidFill>
              </a:rPr>
              <a:t>Minutes</a:t>
            </a:r>
          </a:p>
        </p:txBody>
      </p:sp>
      <p:sp>
        <p:nvSpPr>
          <p:cNvPr id="70663" name="Line 10">
            <a:extLst>
              <a:ext uri="{FF2B5EF4-FFF2-40B4-BE49-F238E27FC236}">
                <a16:creationId xmlns:a16="http://schemas.microsoft.com/office/drawing/2014/main" id="{F211C6D7-4B15-42C3-ADF0-47BF267DED3D}"/>
              </a:ext>
            </a:extLst>
          </p:cNvPr>
          <p:cNvSpPr>
            <a:spLocks noChangeShapeType="1"/>
          </p:cNvSpPr>
          <p:nvPr/>
        </p:nvSpPr>
        <p:spPr bwMode="auto">
          <a:xfrm>
            <a:off x="3128963" y="5283200"/>
            <a:ext cx="7243762"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en-ZA" sz="800">
              <a:solidFill>
                <a:srgbClr val="003896"/>
              </a:solidFill>
            </a:endParaRPr>
          </a:p>
        </p:txBody>
      </p:sp>
      <p:sp>
        <p:nvSpPr>
          <p:cNvPr id="70664" name="Rectangle 12">
            <a:extLst>
              <a:ext uri="{FF2B5EF4-FFF2-40B4-BE49-F238E27FC236}">
                <a16:creationId xmlns:a16="http://schemas.microsoft.com/office/drawing/2014/main" id="{EC4777FB-0321-474A-9544-0EBDC568CB98}"/>
              </a:ext>
            </a:extLst>
          </p:cNvPr>
          <p:cNvSpPr>
            <a:spLocks noChangeArrowheads="1"/>
          </p:cNvSpPr>
          <p:nvPr>
            <p:custDataLst>
              <p:tags r:id="rId6"/>
            </p:custDataLst>
          </p:nvPr>
        </p:nvSpPr>
        <p:spPr bwMode="gray">
          <a:xfrm>
            <a:off x="3203575" y="6396039"/>
            <a:ext cx="71501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0" bIns="0" anchor="ctr"/>
          <a:lstStyle>
            <a:lvl1pPr marL="342900" indent="-342900">
              <a:defRPr sz="800">
                <a:solidFill>
                  <a:schemeClr val="tx1"/>
                </a:solidFill>
                <a:latin typeface="Arial" panose="020B0604020202020204" pitchFamily="34" charset="0"/>
                <a:cs typeface="Arial" panose="020B0604020202020204" pitchFamily="34" charset="0"/>
              </a:defRPr>
            </a:lvl1pPr>
            <a:lvl2pPr marL="147638" indent="-1460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lvl="1" eaLnBrk="1" hangingPunct="1">
              <a:buClr>
                <a:srgbClr val="8C7F6D"/>
              </a:buClr>
              <a:buSzPct val="125000"/>
              <a:buFontTx/>
              <a:buChar char="•"/>
            </a:pPr>
            <a:endParaRPr lang="en-GB" altLang="en-US" sz="1200">
              <a:solidFill>
                <a:srgbClr val="003896"/>
              </a:solidFill>
            </a:endParaRPr>
          </a:p>
        </p:txBody>
      </p:sp>
      <p:cxnSp>
        <p:nvCxnSpPr>
          <p:cNvPr id="70665" name="AutoShape 13">
            <a:extLst>
              <a:ext uri="{FF2B5EF4-FFF2-40B4-BE49-F238E27FC236}">
                <a16:creationId xmlns:a16="http://schemas.microsoft.com/office/drawing/2014/main" id="{3B26B5DA-F5FC-41FC-886F-110A1FFE7004}"/>
              </a:ext>
            </a:extLst>
          </p:cNvPr>
          <p:cNvCxnSpPr>
            <a:cxnSpLocks noChangeShapeType="1"/>
          </p:cNvCxnSpPr>
          <p:nvPr/>
        </p:nvCxnSpPr>
        <p:spPr bwMode="auto">
          <a:xfrm>
            <a:off x="1733551" y="1365250"/>
            <a:ext cx="1374775" cy="0"/>
          </a:xfrm>
          <a:prstGeom prst="straightConnector1">
            <a:avLst/>
          </a:prstGeom>
          <a:noFill/>
          <a:ln w="19050">
            <a:solidFill>
              <a:schemeClr val="accent1"/>
            </a:solidFill>
            <a:round/>
            <a:headEnd/>
            <a:tailEnd/>
          </a:ln>
          <a:extLst>
            <a:ext uri="{909E8E84-426E-40DD-AFC4-6F175D3DCCD1}">
              <a14:hiddenFill xmlns:a14="http://schemas.microsoft.com/office/drawing/2010/main">
                <a:noFill/>
              </a14:hiddenFill>
            </a:ext>
          </a:extLst>
        </p:spPr>
      </p:cxnSp>
      <p:cxnSp>
        <p:nvCxnSpPr>
          <p:cNvPr id="70666" name="AutoShape 14">
            <a:extLst>
              <a:ext uri="{FF2B5EF4-FFF2-40B4-BE49-F238E27FC236}">
                <a16:creationId xmlns:a16="http://schemas.microsoft.com/office/drawing/2014/main" id="{AFD9B628-4E4D-4766-B4EB-3A843E8BE245}"/>
              </a:ext>
            </a:extLst>
          </p:cNvPr>
          <p:cNvCxnSpPr>
            <a:cxnSpLocks noChangeShapeType="1"/>
          </p:cNvCxnSpPr>
          <p:nvPr/>
        </p:nvCxnSpPr>
        <p:spPr bwMode="auto">
          <a:xfrm>
            <a:off x="3175001" y="1365250"/>
            <a:ext cx="7273925" cy="1588"/>
          </a:xfrm>
          <a:prstGeom prst="straightConnector1">
            <a:avLst/>
          </a:prstGeom>
          <a:noFill/>
          <a:ln w="19050">
            <a:solidFill>
              <a:schemeClr val="accent1"/>
            </a:solidFill>
            <a:round/>
            <a:headEnd/>
            <a:tailEnd/>
          </a:ln>
          <a:extLst>
            <a:ext uri="{909E8E84-426E-40DD-AFC4-6F175D3DCCD1}">
              <a14:hiddenFill xmlns:a14="http://schemas.microsoft.com/office/drawing/2010/main">
                <a:noFill/>
              </a14:hiddenFill>
            </a:ext>
          </a:extLst>
        </p:spPr>
      </p:cxnSp>
      <p:sp>
        <p:nvSpPr>
          <p:cNvPr id="70667" name="Rectangle 15">
            <a:extLst>
              <a:ext uri="{FF2B5EF4-FFF2-40B4-BE49-F238E27FC236}">
                <a16:creationId xmlns:a16="http://schemas.microsoft.com/office/drawing/2014/main" id="{CBFDA01D-F6F7-4A7C-BAAC-F2E36788ABC7}"/>
              </a:ext>
            </a:extLst>
          </p:cNvPr>
          <p:cNvSpPr>
            <a:spLocks noChangeArrowheads="1"/>
          </p:cNvSpPr>
          <p:nvPr>
            <p:custDataLst>
              <p:tags r:id="rId7"/>
            </p:custDataLst>
          </p:nvPr>
        </p:nvSpPr>
        <p:spPr bwMode="auto">
          <a:xfrm>
            <a:off x="1733550" y="1152526"/>
            <a:ext cx="13652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buClr>
                <a:srgbClr val="8C7F6D"/>
              </a:buClr>
            </a:pPr>
            <a:r>
              <a:rPr lang="en-GB" altLang="en-US" sz="1200" b="1">
                <a:solidFill>
                  <a:srgbClr val="003896"/>
                </a:solidFill>
              </a:rPr>
              <a:t>Topic</a:t>
            </a:r>
          </a:p>
        </p:txBody>
      </p:sp>
      <p:sp>
        <p:nvSpPr>
          <p:cNvPr id="70668" name="Rectangle 16">
            <a:extLst>
              <a:ext uri="{FF2B5EF4-FFF2-40B4-BE49-F238E27FC236}">
                <a16:creationId xmlns:a16="http://schemas.microsoft.com/office/drawing/2014/main" id="{2B10048D-5207-4038-8E9A-F38E00A70D3B}"/>
              </a:ext>
            </a:extLst>
          </p:cNvPr>
          <p:cNvSpPr>
            <a:spLocks noChangeArrowheads="1"/>
          </p:cNvSpPr>
          <p:nvPr>
            <p:custDataLst>
              <p:tags r:id="rId8"/>
            </p:custDataLst>
          </p:nvPr>
        </p:nvSpPr>
        <p:spPr bwMode="auto">
          <a:xfrm>
            <a:off x="3219451" y="1152526"/>
            <a:ext cx="35274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buClr>
                <a:srgbClr val="8C7F6D"/>
              </a:buClr>
            </a:pPr>
            <a:r>
              <a:rPr lang="en-GB" altLang="en-US" sz="1200" b="1">
                <a:solidFill>
                  <a:srgbClr val="003896"/>
                </a:solidFill>
              </a:rPr>
              <a:t>Content and current status</a:t>
            </a:r>
          </a:p>
        </p:txBody>
      </p:sp>
      <p:sp>
        <p:nvSpPr>
          <p:cNvPr id="70669" name="Rectangle 19">
            <a:extLst>
              <a:ext uri="{FF2B5EF4-FFF2-40B4-BE49-F238E27FC236}">
                <a16:creationId xmlns:a16="http://schemas.microsoft.com/office/drawing/2014/main" id="{6AFE565E-CDE6-4AF4-A0DF-003FFA01D2CC}"/>
              </a:ext>
            </a:extLst>
          </p:cNvPr>
          <p:cNvSpPr>
            <a:spLocks noChangeArrowheads="1"/>
          </p:cNvSpPr>
          <p:nvPr>
            <p:custDataLst>
              <p:tags r:id="rId9"/>
            </p:custDataLst>
          </p:nvPr>
        </p:nvSpPr>
        <p:spPr bwMode="auto">
          <a:xfrm>
            <a:off x="3203575" y="5365751"/>
            <a:ext cx="72453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2900" indent="-342900">
              <a:defRPr sz="800">
                <a:solidFill>
                  <a:schemeClr val="tx1"/>
                </a:solidFill>
                <a:latin typeface="Arial" panose="020B0604020202020204" pitchFamily="34" charset="0"/>
                <a:cs typeface="Arial" panose="020B0604020202020204" pitchFamily="34" charset="0"/>
              </a:defRPr>
            </a:lvl1pPr>
            <a:lvl2pPr marL="147638" indent="-1460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lvl="1" eaLnBrk="1" hangingPunct="1">
              <a:buClr>
                <a:srgbClr val="8C7F6D"/>
              </a:buClr>
              <a:buSzPct val="125000"/>
              <a:buFontTx/>
              <a:buChar char="•"/>
            </a:pPr>
            <a:r>
              <a:rPr lang="en-GB" altLang="en-US" sz="1200">
                <a:solidFill>
                  <a:srgbClr val="FF0000"/>
                </a:solidFill>
              </a:rPr>
              <a:t>Links to the Minutes </a:t>
            </a:r>
            <a:endParaRPr lang="en-GB" altLang="en-US" sz="1200">
              <a:solidFill>
                <a:srgbClr val="003896"/>
              </a:solidFill>
            </a:endParaRPr>
          </a:p>
          <a:p>
            <a:pPr lvl="1" eaLnBrk="1" hangingPunct="1">
              <a:buClr>
                <a:srgbClr val="8C7F6D"/>
              </a:buClr>
              <a:buSzPct val="125000"/>
              <a:buFontTx/>
              <a:buChar char="•"/>
            </a:pPr>
            <a:r>
              <a:rPr lang="en-GB" altLang="en-US" sz="1200">
                <a:solidFill>
                  <a:srgbClr val="003896"/>
                </a:solidFill>
              </a:rPr>
              <a:t>ADR</a:t>
            </a:r>
          </a:p>
          <a:p>
            <a:pPr lvl="1" eaLnBrk="1" hangingPunct="1">
              <a:buClr>
                <a:srgbClr val="8C7F6D"/>
              </a:buClr>
              <a:buSzPct val="125000"/>
              <a:buFontTx/>
              <a:buChar char="•"/>
            </a:pPr>
            <a:r>
              <a:rPr lang="en-GB" altLang="en-US" sz="1200">
                <a:solidFill>
                  <a:srgbClr val="003896"/>
                </a:solidFill>
              </a:rPr>
              <a:t>EAB</a:t>
            </a:r>
          </a:p>
          <a:p>
            <a:pPr lvl="1" eaLnBrk="1" hangingPunct="1">
              <a:buClr>
                <a:srgbClr val="8C7F6D"/>
              </a:buClr>
              <a:buSzPct val="125000"/>
              <a:buFontTx/>
              <a:buChar char="•"/>
            </a:pPr>
            <a:r>
              <a:rPr lang="en-GB" altLang="en-US" sz="1200">
                <a:solidFill>
                  <a:srgbClr val="003896"/>
                </a:solidFill>
              </a:rPr>
              <a:t>EARC</a:t>
            </a:r>
          </a:p>
          <a:p>
            <a:pPr lvl="1" eaLnBrk="1" hangingPunct="1">
              <a:buClr>
                <a:srgbClr val="8C7F6D"/>
              </a:buClr>
              <a:buSzPct val="125000"/>
              <a:buFontTx/>
              <a:buChar char="•"/>
            </a:pPr>
            <a:endParaRPr lang="en-GB" altLang="en-US" sz="1200">
              <a:solidFill>
                <a:srgbClr val="003896"/>
              </a:solidFill>
            </a:endParaRPr>
          </a:p>
        </p:txBody>
      </p:sp>
      <p:sp>
        <p:nvSpPr>
          <p:cNvPr id="70670" name="Rectangle 3">
            <a:extLst>
              <a:ext uri="{FF2B5EF4-FFF2-40B4-BE49-F238E27FC236}">
                <a16:creationId xmlns:a16="http://schemas.microsoft.com/office/drawing/2014/main" id="{36932429-8DAD-47C9-B5F7-5403B020FDB0}"/>
              </a:ext>
            </a:extLst>
          </p:cNvPr>
          <p:cNvSpPr>
            <a:spLocks noChangeArrowheads="1"/>
          </p:cNvSpPr>
          <p:nvPr>
            <p:custDataLst>
              <p:tags r:id="rId10"/>
            </p:custDataLst>
          </p:nvPr>
        </p:nvSpPr>
        <p:spPr bwMode="gray">
          <a:xfrm>
            <a:off x="1733550" y="1558925"/>
            <a:ext cx="1365250" cy="744538"/>
          </a:xfrm>
          <a:prstGeom prst="rect">
            <a:avLst/>
          </a:prstGeom>
          <a:solidFill>
            <a:schemeClr val="accent2"/>
          </a:solidFill>
          <a:ln w="19050" algn="ctr">
            <a:solidFill>
              <a:schemeClr val="accent2"/>
            </a:solidFill>
            <a:miter lim="800000"/>
            <a:headEnd/>
            <a:tailEnd/>
          </a:ln>
        </p:spPr>
        <p:txBody>
          <a:bodyPr anchor="ctr"/>
          <a:lstStyle>
            <a:lvl1pPr defTabSz="912813">
              <a:defRPr sz="800">
                <a:solidFill>
                  <a:schemeClr val="tx1"/>
                </a:solidFill>
                <a:latin typeface="Arial" panose="020B0604020202020204" pitchFamily="34" charset="0"/>
                <a:cs typeface="Arial" panose="020B0604020202020204" pitchFamily="34" charset="0"/>
              </a:defRPr>
            </a:lvl1pPr>
            <a:lvl2pPr marL="742950" indent="-285750" defTabSz="912813">
              <a:defRPr sz="800">
                <a:solidFill>
                  <a:schemeClr val="tx1"/>
                </a:solidFill>
                <a:latin typeface="Arial" panose="020B0604020202020204" pitchFamily="34" charset="0"/>
                <a:cs typeface="Arial" panose="020B0604020202020204" pitchFamily="34" charset="0"/>
              </a:defRPr>
            </a:lvl2pPr>
            <a:lvl3pPr marL="1143000" indent="-228600" defTabSz="912813">
              <a:defRPr sz="800">
                <a:solidFill>
                  <a:schemeClr val="tx1"/>
                </a:solidFill>
                <a:latin typeface="Arial" panose="020B0604020202020204" pitchFamily="34" charset="0"/>
                <a:cs typeface="Arial" panose="020B0604020202020204" pitchFamily="34" charset="0"/>
              </a:defRPr>
            </a:lvl3pPr>
            <a:lvl4pPr marL="1600200" indent="-228600" defTabSz="912813">
              <a:defRPr sz="800">
                <a:solidFill>
                  <a:schemeClr val="tx1"/>
                </a:solidFill>
                <a:latin typeface="Arial" panose="020B0604020202020204" pitchFamily="34" charset="0"/>
                <a:cs typeface="Arial" panose="020B0604020202020204" pitchFamily="34" charset="0"/>
              </a:defRPr>
            </a:lvl4pPr>
            <a:lvl5pPr marL="2057400" indent="-228600" defTabSz="912813">
              <a:defRPr sz="800">
                <a:solidFill>
                  <a:schemeClr val="tx1"/>
                </a:solidFill>
                <a:latin typeface="Arial" panose="020B0604020202020204" pitchFamily="34" charset="0"/>
                <a:cs typeface="Arial" panose="020B0604020202020204" pitchFamily="34" charset="0"/>
              </a:defRPr>
            </a:lvl5pPr>
            <a:lvl6pPr marL="25146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defTabSz="912813"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8C7F6D"/>
              </a:buClr>
            </a:pPr>
            <a:r>
              <a:rPr lang="en-GB" altLang="en-US" sz="1200" b="1">
                <a:solidFill>
                  <a:srgbClr val="FFFFFF"/>
                </a:solidFill>
              </a:rPr>
              <a:t>Previous approvals (Internal and External)</a:t>
            </a:r>
          </a:p>
        </p:txBody>
      </p:sp>
      <p:graphicFrame>
        <p:nvGraphicFramePr>
          <p:cNvPr id="25" name="Group 66">
            <a:extLst>
              <a:ext uri="{FF2B5EF4-FFF2-40B4-BE49-F238E27FC236}">
                <a16:creationId xmlns:a16="http://schemas.microsoft.com/office/drawing/2014/main" id="{9D8F715E-E446-4EEB-9D87-F0662D432FD5}"/>
              </a:ext>
            </a:extLst>
          </p:cNvPr>
          <p:cNvGraphicFramePr>
            <a:graphicFrameLocks noGrp="1"/>
          </p:cNvGraphicFramePr>
          <p:nvPr>
            <p:ph sz="half" idx="4294967295"/>
            <p:extLst>
              <p:ext uri="{D42A27DB-BD31-4B8C-83A1-F6EECF244321}">
                <p14:modId xmlns:p14="http://schemas.microsoft.com/office/powerpoint/2010/main" val="703103442"/>
              </p:ext>
            </p:extLst>
          </p:nvPr>
        </p:nvGraphicFramePr>
        <p:xfrm>
          <a:off x="3392488" y="1595439"/>
          <a:ext cx="6697662" cy="3017839"/>
        </p:xfrm>
        <a:graphic>
          <a:graphicData uri="http://schemas.openxmlformats.org/drawingml/2006/table">
            <a:tbl>
              <a:tblPr/>
              <a:tblGrid>
                <a:gridCol w="1424057">
                  <a:extLst>
                    <a:ext uri="{9D8B030D-6E8A-4147-A177-3AD203B41FA5}">
                      <a16:colId xmlns:a16="http://schemas.microsoft.com/office/drawing/2014/main" val="20000"/>
                    </a:ext>
                  </a:extLst>
                </a:gridCol>
                <a:gridCol w="1337528">
                  <a:extLst>
                    <a:ext uri="{9D8B030D-6E8A-4147-A177-3AD203B41FA5}">
                      <a16:colId xmlns:a16="http://schemas.microsoft.com/office/drawing/2014/main" val="20001"/>
                    </a:ext>
                  </a:extLst>
                </a:gridCol>
                <a:gridCol w="1173635">
                  <a:extLst>
                    <a:ext uri="{9D8B030D-6E8A-4147-A177-3AD203B41FA5}">
                      <a16:colId xmlns:a16="http://schemas.microsoft.com/office/drawing/2014/main" val="20002"/>
                    </a:ext>
                  </a:extLst>
                </a:gridCol>
                <a:gridCol w="1074284">
                  <a:extLst>
                    <a:ext uri="{9D8B030D-6E8A-4147-A177-3AD203B41FA5}">
                      <a16:colId xmlns:a16="http://schemas.microsoft.com/office/drawing/2014/main" val="20003"/>
                    </a:ext>
                  </a:extLst>
                </a:gridCol>
                <a:gridCol w="1688158">
                  <a:extLst>
                    <a:ext uri="{9D8B030D-6E8A-4147-A177-3AD203B41FA5}">
                      <a16:colId xmlns:a16="http://schemas.microsoft.com/office/drawing/2014/main" val="20004"/>
                    </a:ext>
                  </a:extLst>
                </a:gridCol>
              </a:tblGrid>
              <a:tr h="585516">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pPr>
                      <a:r>
                        <a:rPr kumimoji="0" lang="en-GB" sz="1200" b="1" i="0" u="none" strike="noStrike" cap="none" normalizeH="0" baseline="0" dirty="0">
                          <a:ln>
                            <a:noFill/>
                          </a:ln>
                          <a:solidFill>
                            <a:srgbClr val="FFFFFF"/>
                          </a:solidFill>
                          <a:effectLst/>
                          <a:latin typeface="Arial" charset="0"/>
                          <a:cs typeface="Times New Roman" pitchFamily="18" charset="0"/>
                        </a:rPr>
                        <a:t>Meeting Date</a:t>
                      </a:r>
                      <a:endParaRPr kumimoji="0" lang="en-GB" sz="1200" b="0" i="0" u="none" strike="noStrike" cap="none" normalizeH="0" baseline="0" dirty="0">
                        <a:ln>
                          <a:noFill/>
                        </a:ln>
                        <a:solidFill>
                          <a:schemeClr val="tx1"/>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pPr>
                      <a:r>
                        <a:rPr kumimoji="0" lang="en-GB" sz="1200" b="1" i="0" u="none" strike="noStrike" cap="none" normalizeH="0" baseline="0" dirty="0">
                          <a:ln>
                            <a:noFill/>
                          </a:ln>
                          <a:solidFill>
                            <a:srgbClr val="FFFFFF"/>
                          </a:solidFill>
                          <a:effectLst/>
                          <a:latin typeface="Arial" charset="0"/>
                          <a:cs typeface="Times New Roman" pitchFamily="18" charset="0"/>
                        </a:rPr>
                        <a:t>Meeting</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pPr>
                      <a:r>
                        <a:rPr kumimoji="0" lang="en-GB" sz="1200" b="1" i="0" u="none" strike="noStrike" cap="none" normalizeH="0" baseline="0" dirty="0">
                          <a:ln>
                            <a:noFill/>
                          </a:ln>
                          <a:solidFill>
                            <a:srgbClr val="FFFFFF"/>
                          </a:solidFill>
                          <a:effectLst/>
                          <a:latin typeface="Arial" charset="0"/>
                          <a:cs typeface="Times New Roman" pitchFamily="18" charset="0"/>
                        </a:rPr>
                        <a:t>Stage Gate</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pPr>
                      <a:r>
                        <a:rPr kumimoji="0" lang="en-GB" sz="1200" b="1" i="0" u="none" strike="noStrike" cap="none" normalizeH="0" baseline="0">
                          <a:ln>
                            <a:noFill/>
                          </a:ln>
                          <a:solidFill>
                            <a:srgbClr val="FFFFFF"/>
                          </a:solidFill>
                          <a:effectLst/>
                          <a:latin typeface="Arial" charset="0"/>
                          <a:cs typeface="Times New Roman" pitchFamily="18" charset="0"/>
                        </a:rPr>
                        <a:t>Rev.</a:t>
                      </a:r>
                      <a:endParaRPr kumimoji="0" lang="en-GB" sz="1200" b="0" i="0" u="none" strike="noStrike" cap="none" normalizeH="0" baseline="0">
                        <a:ln>
                          <a:noFill/>
                        </a:ln>
                        <a:solidFill>
                          <a:schemeClr val="tx1"/>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pPr>
                      <a:r>
                        <a:rPr kumimoji="0" lang="en-GB" sz="1200" b="1" i="0" u="none" strike="noStrike" cap="none" normalizeH="0" baseline="0" dirty="0">
                          <a:ln>
                            <a:noFill/>
                          </a:ln>
                          <a:solidFill>
                            <a:srgbClr val="FFFFFF"/>
                          </a:solidFill>
                          <a:effectLst/>
                          <a:latin typeface="Arial" charset="0"/>
                          <a:cs typeface="Times New Roman" pitchFamily="18" charset="0"/>
                        </a:rPr>
                        <a:t>Status</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20839">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12 April 2021</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US" sz="1000" b="0" i="0" u="none" strike="noStrike" cap="none" normalizeH="0" baseline="0" dirty="0">
                          <a:ln>
                            <a:noFill/>
                          </a:ln>
                          <a:solidFill>
                            <a:srgbClr val="00287B"/>
                          </a:solidFill>
                          <a:effectLst/>
                          <a:latin typeface="Arial" charset="0"/>
                          <a:cs typeface="Times New Roman" pitchFamily="18" charset="0"/>
                        </a:rPr>
                        <a:t>DMC1</a:t>
                      </a:r>
                      <a:endParaRPr kumimoji="0" lang="en-GB"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BRS</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0</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ZA" sz="1000" b="0" i="0" u="none" strike="noStrike" cap="none" normalizeH="0" baseline="0" dirty="0">
                          <a:ln>
                            <a:noFill/>
                          </a:ln>
                          <a:solidFill>
                            <a:srgbClr val="00287B"/>
                          </a:solidFill>
                          <a:effectLst/>
                          <a:latin typeface="Arial" charset="0"/>
                          <a:cs typeface="Times New Roman" pitchFamily="18" charset="0"/>
                        </a:rPr>
                        <a:t>Approved</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26">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30 August 2021</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ADR</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AGA</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0</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US" sz="1000" b="0" i="0" u="none" strike="noStrike" cap="none" normalizeH="0" baseline="0" dirty="0">
                          <a:ln>
                            <a:noFill/>
                          </a:ln>
                          <a:solidFill>
                            <a:srgbClr val="00287B"/>
                          </a:solidFill>
                          <a:effectLst/>
                          <a:latin typeface="Arial" charset="0"/>
                          <a:cs typeface="Times New Roman" pitchFamily="18" charset="0"/>
                        </a:rPr>
                        <a:t>Approved</a:t>
                      </a:r>
                      <a:endParaRPr kumimoji="0" lang="en-ZA"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2390">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30 August 2021</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ADR</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err="1">
                          <a:ln>
                            <a:noFill/>
                          </a:ln>
                          <a:solidFill>
                            <a:srgbClr val="00287B"/>
                          </a:solidFill>
                          <a:effectLst/>
                          <a:latin typeface="Arial" charset="0"/>
                          <a:cs typeface="Times New Roman" pitchFamily="18" charset="0"/>
                        </a:rPr>
                        <a:t>SoAW</a:t>
                      </a:r>
                      <a:endParaRPr kumimoji="0" lang="en-GB"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0</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US" sz="1000" b="0" i="0" u="none" strike="noStrike" cap="none" normalizeH="0" baseline="0" dirty="0">
                          <a:ln>
                            <a:noFill/>
                          </a:ln>
                          <a:solidFill>
                            <a:srgbClr val="00287B"/>
                          </a:solidFill>
                          <a:effectLst/>
                          <a:latin typeface="Arial" charset="0"/>
                          <a:cs typeface="Times New Roman" pitchFamily="18" charset="0"/>
                        </a:rPr>
                        <a:t>Supported</a:t>
                      </a:r>
                      <a:endParaRPr kumimoji="0" lang="en-ZA"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2860">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06 September 2021</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EARC</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err="1">
                          <a:ln>
                            <a:noFill/>
                          </a:ln>
                          <a:solidFill>
                            <a:srgbClr val="00287B"/>
                          </a:solidFill>
                          <a:effectLst/>
                          <a:latin typeface="Arial" charset="0"/>
                          <a:cs typeface="Times New Roman" pitchFamily="18" charset="0"/>
                        </a:rPr>
                        <a:t>SoAW</a:t>
                      </a:r>
                      <a:endParaRPr kumimoji="0" lang="en-GB"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0</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US" sz="1000" b="0" i="0" u="none" strike="noStrike" cap="none" normalizeH="0" baseline="0" dirty="0">
                          <a:ln>
                            <a:noFill/>
                          </a:ln>
                          <a:solidFill>
                            <a:srgbClr val="00287B"/>
                          </a:solidFill>
                          <a:effectLst/>
                          <a:latin typeface="Arial" charset="0"/>
                          <a:cs typeface="Times New Roman" pitchFamily="18" charset="0"/>
                        </a:rPr>
                        <a:t>Approved</a:t>
                      </a:r>
                      <a:endParaRPr kumimoji="0" lang="en-ZA"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8206">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30 May 2022</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EEAB</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LAD</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r>
                        <a:rPr kumimoji="0" lang="en-GB" sz="1000" b="0" i="0" u="none" strike="noStrike" cap="none" normalizeH="0" baseline="0" dirty="0">
                          <a:ln>
                            <a:noFill/>
                          </a:ln>
                          <a:solidFill>
                            <a:srgbClr val="00287B"/>
                          </a:solidFill>
                          <a:effectLst/>
                          <a:latin typeface="Arial" charset="0"/>
                          <a:cs typeface="Times New Roman" pitchFamily="18" charset="0"/>
                        </a:rPr>
                        <a:t>0</a:t>
                      </a: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defRPr/>
                      </a:pPr>
                      <a:r>
                        <a:rPr kumimoji="0" lang="en-US" sz="1000" b="0" i="0" u="none" strike="noStrike" cap="none" normalizeH="0" baseline="0" dirty="0">
                          <a:ln>
                            <a:noFill/>
                          </a:ln>
                          <a:solidFill>
                            <a:srgbClr val="00287B"/>
                          </a:solidFill>
                          <a:effectLst/>
                          <a:latin typeface="Arial" charset="0"/>
                          <a:cs typeface="Times New Roman" pitchFamily="18" charset="0"/>
                        </a:rPr>
                        <a:t>This Submission</a:t>
                      </a:r>
                      <a:endParaRPr kumimoji="0" lang="en-ZA" sz="1000" b="0" i="0" u="none" strike="noStrike" cap="none" normalizeH="0" baseline="0" dirty="0">
                        <a:ln>
                          <a:noFill/>
                        </a:ln>
                        <a:solidFill>
                          <a:srgbClr val="00287B"/>
                        </a:solidFill>
                        <a:effectLst/>
                        <a:latin typeface="Arial" charset="0"/>
                        <a:cs typeface="Times New Roman" pitchFamily="18" charset="0"/>
                      </a:endParaRPr>
                    </a:p>
                    <a:p>
                      <a:pPr marL="0" marR="0" lvl="0" indent="0" algn="ctr" defTabSz="914400" rtl="0" eaLnBrk="1" fontAlgn="base" latinLnBrk="0" hangingPunct="1">
                        <a:lnSpc>
                          <a:spcPct val="90000"/>
                        </a:lnSpc>
                        <a:spcBef>
                          <a:spcPct val="100000"/>
                        </a:spcBef>
                        <a:spcAft>
                          <a:spcPct val="0"/>
                        </a:spcAft>
                        <a:buClr>
                          <a:schemeClr val="bg1"/>
                        </a:buClr>
                        <a:buSzTx/>
                        <a:buFontTx/>
                        <a:buNone/>
                        <a:tabLst>
                          <a:tab pos="1641475" algn="l"/>
                        </a:tabLst>
                      </a:pPr>
                      <a:endParaRPr kumimoji="0" lang="en-ZA" sz="1000" b="0" i="0" u="none" strike="noStrike" cap="none" normalizeH="0" baseline="0" dirty="0">
                        <a:ln>
                          <a:noFill/>
                        </a:ln>
                        <a:solidFill>
                          <a:srgbClr val="00287B"/>
                        </a:solidFill>
                        <a:effectLst/>
                        <a:latin typeface="Arial" charset="0"/>
                        <a:cs typeface="Times New Roman" pitchFamily="18" charset="0"/>
                      </a:endParaRPr>
                    </a:p>
                  </a:txBody>
                  <a:tcPr marL="91432" marR="91432" marT="45744" marB="4574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9BE07BB-86BB-4890-B650-F9B21306E1AA}"/>
              </a:ext>
            </a:extLst>
          </p:cNvPr>
          <p:cNvSpPr/>
          <p:nvPr/>
        </p:nvSpPr>
        <p:spPr>
          <a:xfrm>
            <a:off x="874767" y="4375169"/>
            <a:ext cx="7724612"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8" name="Rectangle 7">
            <a:extLst>
              <a:ext uri="{FF2B5EF4-FFF2-40B4-BE49-F238E27FC236}">
                <a16:creationId xmlns:a16="http://schemas.microsoft.com/office/drawing/2014/main" id="{92D800DE-559C-4C00-9923-372DA2B071A7}"/>
              </a:ext>
            </a:extLst>
          </p:cNvPr>
          <p:cNvSpPr/>
          <p:nvPr/>
        </p:nvSpPr>
        <p:spPr>
          <a:xfrm>
            <a:off x="886109" y="1098346"/>
            <a:ext cx="7749927" cy="16561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2" name="Title 1">
            <a:extLst>
              <a:ext uri="{FF2B5EF4-FFF2-40B4-BE49-F238E27FC236}">
                <a16:creationId xmlns:a16="http://schemas.microsoft.com/office/drawing/2014/main" id="{96FDB53B-0BD0-432B-B7FA-D769C0FD4C62}"/>
              </a:ext>
            </a:extLst>
          </p:cNvPr>
          <p:cNvSpPr>
            <a:spLocks noGrp="1"/>
          </p:cNvSpPr>
          <p:nvPr>
            <p:ph type="title"/>
          </p:nvPr>
        </p:nvSpPr>
        <p:spPr>
          <a:xfrm>
            <a:off x="0" y="136522"/>
            <a:ext cx="8693149" cy="666750"/>
          </a:xfrm>
        </p:spPr>
        <p:txBody>
          <a:bodyPr>
            <a:normAutofit/>
          </a:bodyPr>
          <a:lstStyle/>
          <a:p>
            <a:r>
              <a:rPr lang="en-US" sz="2400" dirty="0">
                <a:solidFill>
                  <a:schemeClr val="bg1"/>
                </a:solidFill>
              </a:rPr>
              <a:t>Digital Procurement Programme Implementation Approach</a:t>
            </a:r>
            <a:endParaRPr lang="en-ZA" sz="2400" dirty="0">
              <a:solidFill>
                <a:schemeClr val="bg1"/>
              </a:solidFill>
            </a:endParaRPr>
          </a:p>
        </p:txBody>
      </p:sp>
      <p:sp>
        <p:nvSpPr>
          <p:cNvPr id="4" name="Slide Number Placeholder 3">
            <a:extLst>
              <a:ext uri="{FF2B5EF4-FFF2-40B4-BE49-F238E27FC236}">
                <a16:creationId xmlns:a16="http://schemas.microsoft.com/office/drawing/2014/main" id="{19785C79-F03C-4ECE-862F-E2B6C3FA2E8B}"/>
              </a:ext>
            </a:extLst>
          </p:cNvPr>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A4FBF741-1DBB-4BDA-A576-D6F584FA16C2}" type="slidenum">
              <a:rPr kumimoji="0" lang="en-ZA" altLang="en-US" sz="1000" b="0" i="0" u="none" strike="noStrike" kern="1200" cap="none" spc="0" normalizeH="0" baseline="0" noProof="0" smtClean="0">
                <a:ln>
                  <a:noFill/>
                </a:ln>
                <a:solidFill>
                  <a:srgbClr val="83725B"/>
                </a:solidFill>
                <a:effectLst/>
                <a:uLnTx/>
                <a:uFillTx/>
                <a:latin typeface="Arial" panose="020B0604020202020204" pitchFamily="34" charset="0"/>
                <a:ea typeface="+mn-ea"/>
                <a:cs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5</a:t>
            </a:fld>
            <a:endParaRPr kumimoji="0" lang="en-ZA" altLang="en-US" sz="1000" b="0" i="0" u="none" strike="noStrike" kern="1200" cap="none" spc="0" normalizeH="0" baseline="0" noProof="0" dirty="0">
              <a:ln>
                <a:noFill/>
              </a:ln>
              <a:solidFill>
                <a:srgbClr val="83725B"/>
              </a:solidFill>
              <a:effectLst/>
              <a:uLnTx/>
              <a:uFillTx/>
              <a:latin typeface="Arial" panose="020B0604020202020204" pitchFamily="34" charset="0"/>
              <a:ea typeface="+mn-ea"/>
              <a:cs typeface="Arial" panose="020B0604020202020204" pitchFamily="34" charset="0"/>
            </a:endParaRPr>
          </a:p>
        </p:txBody>
      </p:sp>
      <p:sp>
        <p:nvSpPr>
          <p:cNvPr id="5" name="Flowchart: Document 4">
            <a:extLst>
              <a:ext uri="{FF2B5EF4-FFF2-40B4-BE49-F238E27FC236}">
                <a16:creationId xmlns:a16="http://schemas.microsoft.com/office/drawing/2014/main" id="{0EBEEDBD-CA80-4465-9E1C-86EBB8AD6352}"/>
              </a:ext>
            </a:extLst>
          </p:cNvPr>
          <p:cNvSpPr/>
          <p:nvPr/>
        </p:nvSpPr>
        <p:spPr>
          <a:xfrm>
            <a:off x="206499" y="1098346"/>
            <a:ext cx="1080980" cy="1656184"/>
          </a:xfrm>
          <a:prstGeom prst="flowChartDocumen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Arial"/>
                <a:ea typeface="+mn-ea"/>
                <a:cs typeface="Arial"/>
              </a:rPr>
              <a:t>Wave  1</a:t>
            </a:r>
            <a:endParaRPr kumimoji="0" lang="en-US" sz="1200" b="1" i="0" u="none" strike="noStrike" kern="1200" cap="none" spc="0" normalizeH="0" baseline="0" noProof="0" dirty="0">
              <a:ln>
                <a:noFill/>
              </a:ln>
              <a:solidFill>
                <a:srgbClr val="003896"/>
              </a:solidFill>
              <a:effectLst/>
              <a:uLnTx/>
              <a:uFillTx/>
              <a:latin typeface="Arial"/>
              <a:ea typeface="+mn-ea"/>
              <a:cs typeface="Arial"/>
            </a:endParaRPr>
          </a:p>
        </p:txBody>
      </p:sp>
      <p:sp>
        <p:nvSpPr>
          <p:cNvPr id="7" name="TextBox 6">
            <a:extLst>
              <a:ext uri="{FF2B5EF4-FFF2-40B4-BE49-F238E27FC236}">
                <a16:creationId xmlns:a16="http://schemas.microsoft.com/office/drawing/2014/main" id="{26D5A88B-77EB-4308-BAA1-1C843C300889}"/>
              </a:ext>
            </a:extLst>
          </p:cNvPr>
          <p:cNvSpPr txBox="1"/>
          <p:nvPr/>
        </p:nvSpPr>
        <p:spPr>
          <a:xfrm>
            <a:off x="1578849" y="1206667"/>
            <a:ext cx="3293015" cy="1569660"/>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eTendering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eAuction (including reverse)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Supplier Lifecycle Management (only for PO generation)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Contract Administration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Contract Price Adjustment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8925976A-191F-426A-9F3D-C1C989D82F35}"/>
              </a:ext>
            </a:extLst>
          </p:cNvPr>
          <p:cNvSpPr/>
          <p:nvPr/>
        </p:nvSpPr>
        <p:spPr>
          <a:xfrm>
            <a:off x="886109" y="2844224"/>
            <a:ext cx="7744229"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10" name="Flowchart: Document 9">
            <a:extLst>
              <a:ext uri="{FF2B5EF4-FFF2-40B4-BE49-F238E27FC236}">
                <a16:creationId xmlns:a16="http://schemas.microsoft.com/office/drawing/2014/main" id="{DAA01374-F11F-4293-BA1A-6407BE6478ED}"/>
              </a:ext>
            </a:extLst>
          </p:cNvPr>
          <p:cNvSpPr/>
          <p:nvPr/>
        </p:nvSpPr>
        <p:spPr>
          <a:xfrm>
            <a:off x="200801" y="2844224"/>
            <a:ext cx="1086678" cy="666750"/>
          </a:xfrm>
          <a:prstGeom prst="flowChartDocumen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a:ea typeface="+mn-ea"/>
                <a:cs typeface="Arial"/>
              </a:rPr>
              <a:t>Wave  2 (a)</a:t>
            </a:r>
          </a:p>
        </p:txBody>
      </p:sp>
      <p:sp>
        <p:nvSpPr>
          <p:cNvPr id="11" name="TextBox 10">
            <a:extLst>
              <a:ext uri="{FF2B5EF4-FFF2-40B4-BE49-F238E27FC236}">
                <a16:creationId xmlns:a16="http://schemas.microsoft.com/office/drawing/2014/main" id="{35E73B86-DD26-407D-B78E-796484A5D9CD}"/>
              </a:ext>
            </a:extLst>
          </p:cNvPr>
          <p:cNvSpPr txBox="1"/>
          <p:nvPr/>
        </p:nvSpPr>
        <p:spPr>
          <a:xfrm>
            <a:off x="1713657" y="2923197"/>
            <a:ext cx="6655586" cy="830997"/>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Supplier Development and Localisation (the rest of the Supplier Lifecycle Management scope)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05E0037F-2331-4C1F-85DE-EC8E2359EB13}"/>
              </a:ext>
            </a:extLst>
          </p:cNvPr>
          <p:cNvSpPr/>
          <p:nvPr/>
        </p:nvSpPr>
        <p:spPr>
          <a:xfrm>
            <a:off x="874767" y="3600668"/>
            <a:ext cx="7744229"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13" name="Flowchart: Document 12">
            <a:extLst>
              <a:ext uri="{FF2B5EF4-FFF2-40B4-BE49-F238E27FC236}">
                <a16:creationId xmlns:a16="http://schemas.microsoft.com/office/drawing/2014/main" id="{F6044B64-D614-4EF1-9E98-18CCBA3EA19C}"/>
              </a:ext>
            </a:extLst>
          </p:cNvPr>
          <p:cNvSpPr/>
          <p:nvPr/>
        </p:nvSpPr>
        <p:spPr>
          <a:xfrm>
            <a:off x="189459" y="3600668"/>
            <a:ext cx="1086678" cy="666750"/>
          </a:xfrm>
          <a:prstGeom prst="flowChartDocumen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a:ea typeface="+mn-ea"/>
                <a:cs typeface="Arial"/>
              </a:rPr>
              <a:t>Wave  2 (b)</a:t>
            </a:r>
          </a:p>
        </p:txBody>
      </p:sp>
      <p:sp>
        <p:nvSpPr>
          <p:cNvPr id="14" name="TextBox 13">
            <a:extLst>
              <a:ext uri="{FF2B5EF4-FFF2-40B4-BE49-F238E27FC236}">
                <a16:creationId xmlns:a16="http://schemas.microsoft.com/office/drawing/2014/main" id="{4984C086-01D4-4708-9DC4-94B1D955CE88}"/>
              </a:ext>
            </a:extLst>
          </p:cNvPr>
          <p:cNvSpPr txBox="1"/>
          <p:nvPr/>
        </p:nvSpPr>
        <p:spPr>
          <a:xfrm>
            <a:off x="1713657" y="3725742"/>
            <a:ext cx="6655586" cy="830997"/>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Contract Management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Extensive document management and integration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lowchart: Document 14">
            <a:extLst>
              <a:ext uri="{FF2B5EF4-FFF2-40B4-BE49-F238E27FC236}">
                <a16:creationId xmlns:a16="http://schemas.microsoft.com/office/drawing/2014/main" id="{F55AFC0A-2247-40BA-AEC9-EED93B129603}"/>
              </a:ext>
            </a:extLst>
          </p:cNvPr>
          <p:cNvSpPr/>
          <p:nvPr/>
        </p:nvSpPr>
        <p:spPr>
          <a:xfrm>
            <a:off x="175540" y="4374734"/>
            <a:ext cx="1086678" cy="666750"/>
          </a:xfrm>
          <a:prstGeom prst="flowChartDocumen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a:ea typeface="+mn-ea"/>
                <a:cs typeface="Arial"/>
              </a:rPr>
              <a:t>Wave  3</a:t>
            </a:r>
          </a:p>
        </p:txBody>
      </p:sp>
      <p:sp>
        <p:nvSpPr>
          <p:cNvPr id="17" name="TextBox 16">
            <a:extLst>
              <a:ext uri="{FF2B5EF4-FFF2-40B4-BE49-F238E27FC236}">
                <a16:creationId xmlns:a16="http://schemas.microsoft.com/office/drawing/2014/main" id="{290FE9C6-6C7E-49A1-93E7-E9CA7D097557}"/>
              </a:ext>
            </a:extLst>
          </p:cNvPr>
          <p:cNvSpPr txBox="1"/>
          <p:nvPr/>
        </p:nvSpPr>
        <p:spPr>
          <a:xfrm>
            <a:off x="1682698" y="4454142"/>
            <a:ext cx="6655586" cy="646331"/>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Integrated Demand Forecasting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791FDA36-1F86-4FF6-A091-227155BF0B49}"/>
              </a:ext>
            </a:extLst>
          </p:cNvPr>
          <p:cNvSpPr/>
          <p:nvPr/>
        </p:nvSpPr>
        <p:spPr>
          <a:xfrm>
            <a:off x="905726" y="5207340"/>
            <a:ext cx="7724612"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19" name="Flowchart: Document 18">
            <a:extLst>
              <a:ext uri="{FF2B5EF4-FFF2-40B4-BE49-F238E27FC236}">
                <a16:creationId xmlns:a16="http://schemas.microsoft.com/office/drawing/2014/main" id="{84AB8207-3CAC-4539-9713-561BB43F525A}"/>
              </a:ext>
            </a:extLst>
          </p:cNvPr>
          <p:cNvSpPr/>
          <p:nvPr/>
        </p:nvSpPr>
        <p:spPr>
          <a:xfrm>
            <a:off x="206499" y="5206905"/>
            <a:ext cx="1086678" cy="666750"/>
          </a:xfrm>
          <a:prstGeom prst="flowChartDocumen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a:ea typeface="+mn-ea"/>
                <a:cs typeface="Arial"/>
              </a:rPr>
              <a:t>Wave  4</a:t>
            </a:r>
          </a:p>
        </p:txBody>
      </p:sp>
      <p:sp>
        <p:nvSpPr>
          <p:cNvPr id="20" name="TextBox 19">
            <a:extLst>
              <a:ext uri="{FF2B5EF4-FFF2-40B4-BE49-F238E27FC236}">
                <a16:creationId xmlns:a16="http://schemas.microsoft.com/office/drawing/2014/main" id="{45A7CACD-4FAA-4406-B93D-CFC53C158FA6}"/>
              </a:ext>
            </a:extLst>
          </p:cNvPr>
          <p:cNvSpPr txBox="1"/>
          <p:nvPr/>
        </p:nvSpPr>
        <p:spPr>
          <a:xfrm>
            <a:off x="1713657" y="5286313"/>
            <a:ext cx="6655586" cy="276999"/>
          </a:xfrm>
          <a:prstGeom prst="rect">
            <a:avLst/>
          </a:prstGeom>
          <a:noFill/>
        </p:spPr>
        <p:txBody>
          <a:bodyPr wrap="square" rtlCol="0">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Shipping Warehouse and Haulage Management</a:t>
            </a: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DC536CE4-178C-4FFE-A05C-04DFD5B5E661}"/>
              </a:ext>
            </a:extLst>
          </p:cNvPr>
          <p:cNvSpPr txBox="1"/>
          <p:nvPr/>
        </p:nvSpPr>
        <p:spPr>
          <a:xfrm>
            <a:off x="4871865" y="1199121"/>
            <a:ext cx="3477762" cy="1938992"/>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Tender Bulletins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External database integration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Probity checks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Basic document management functionality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Investment recovery management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Right Brace 21">
            <a:extLst>
              <a:ext uri="{FF2B5EF4-FFF2-40B4-BE49-F238E27FC236}">
                <a16:creationId xmlns:a16="http://schemas.microsoft.com/office/drawing/2014/main" id="{AB845A63-FE26-4A17-A8EB-C9740834DF1A}"/>
              </a:ext>
            </a:extLst>
          </p:cNvPr>
          <p:cNvSpPr/>
          <p:nvPr/>
        </p:nvSpPr>
        <p:spPr>
          <a:xfrm>
            <a:off x="8806989" y="1098346"/>
            <a:ext cx="249527" cy="2412628"/>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23" name="TextBox 22">
            <a:extLst>
              <a:ext uri="{FF2B5EF4-FFF2-40B4-BE49-F238E27FC236}">
                <a16:creationId xmlns:a16="http://schemas.microsoft.com/office/drawing/2014/main" id="{08E7F325-6FE8-4B4D-A341-824DDD57A54C}"/>
              </a:ext>
            </a:extLst>
          </p:cNvPr>
          <p:cNvSpPr txBox="1"/>
          <p:nvPr/>
        </p:nvSpPr>
        <p:spPr>
          <a:xfrm>
            <a:off x="9196791" y="2015262"/>
            <a:ext cx="2016224" cy="523220"/>
          </a:xfrm>
          <a:prstGeom prst="rect">
            <a:avLst/>
          </a:prstGeom>
          <a:solidFill>
            <a:schemeClr val="bg1">
              <a:lumMod val="65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Requirements in RFP1 for Solution 1</a:t>
            </a:r>
            <a:endParaRPr kumimoji="0" lang="en-ZA"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787F587D-2D9A-4A89-845F-BCC45B9AC94E}"/>
              </a:ext>
            </a:extLst>
          </p:cNvPr>
          <p:cNvSpPr txBox="1"/>
          <p:nvPr/>
        </p:nvSpPr>
        <p:spPr>
          <a:xfrm>
            <a:off x="9196791" y="3719968"/>
            <a:ext cx="2058470" cy="523220"/>
          </a:xfrm>
          <a:prstGeom prst="rect">
            <a:avLst/>
          </a:prstGeom>
          <a:solidFill>
            <a:schemeClr val="bg1">
              <a:lumMod val="65000"/>
            </a:schemeClr>
          </a:solidFill>
        </p:spPr>
        <p:txBody>
          <a:bodyPr wrap="square" rtlCol="0">
            <a:spAutoFit/>
          </a:bodyPr>
          <a:lstStyle>
            <a:defPPr>
              <a:defRPr lang="en-ZA"/>
            </a:defPPr>
            <a:lvl1pPr>
              <a:defRPr sz="1400">
                <a:solidFill>
                  <a:schemeClr val="bg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Requirements in RFP2 for Solution 2</a:t>
            </a:r>
            <a:endParaRPr kumimoji="0" lang="en-ZA"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78CA1B49-6B1C-4876-A27A-93826BFC740D}"/>
              </a:ext>
            </a:extLst>
          </p:cNvPr>
          <p:cNvSpPr txBox="1"/>
          <p:nvPr/>
        </p:nvSpPr>
        <p:spPr>
          <a:xfrm>
            <a:off x="9183344" y="4518699"/>
            <a:ext cx="2071917" cy="523220"/>
          </a:xfrm>
          <a:prstGeom prst="rect">
            <a:avLst/>
          </a:prstGeom>
          <a:solidFill>
            <a:schemeClr val="bg1">
              <a:lumMod val="65000"/>
            </a:schemeClr>
          </a:solidFill>
        </p:spPr>
        <p:txBody>
          <a:bodyPr wrap="square" rtlCol="0">
            <a:spAutoFit/>
          </a:bodyPr>
          <a:lstStyle>
            <a:defPPr>
              <a:defRPr lang="en-ZA"/>
            </a:defPPr>
            <a:lvl1pPr>
              <a:defRPr sz="1400">
                <a:solidFill>
                  <a:schemeClr val="bg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Requirements in RFP3 for Solution 3</a:t>
            </a:r>
            <a:endParaRPr kumimoji="0" lang="en-ZA"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2FA051C7-DFC4-4005-BEF7-1F079B9EA893}"/>
              </a:ext>
            </a:extLst>
          </p:cNvPr>
          <p:cNvSpPr txBox="1"/>
          <p:nvPr/>
        </p:nvSpPr>
        <p:spPr>
          <a:xfrm>
            <a:off x="9158227" y="5284745"/>
            <a:ext cx="2097033" cy="523220"/>
          </a:xfrm>
          <a:prstGeom prst="rect">
            <a:avLst/>
          </a:prstGeom>
          <a:solidFill>
            <a:schemeClr val="bg1">
              <a:lumMod val="65000"/>
            </a:schemeClr>
          </a:solidFill>
        </p:spPr>
        <p:txBody>
          <a:bodyPr wrap="square" rtlCol="0">
            <a:spAutoFit/>
          </a:bodyPr>
          <a:lstStyle>
            <a:defPPr>
              <a:defRPr lang="en-ZA"/>
            </a:defPPr>
            <a:lvl1pPr>
              <a:defRPr sz="1400">
                <a:solidFill>
                  <a:schemeClr val="bg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Requirements RFP4 for Solution 4</a:t>
            </a:r>
            <a:endParaRPr kumimoji="0" lang="en-ZA"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B4E9A45B-5CB5-4906-B657-0A4493424340}"/>
              </a:ext>
            </a:extLst>
          </p:cNvPr>
          <p:cNvSpPr/>
          <p:nvPr/>
        </p:nvSpPr>
        <p:spPr>
          <a:xfrm>
            <a:off x="888250" y="5959668"/>
            <a:ext cx="7724612"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28" name="Flowchart: Document 27">
            <a:extLst>
              <a:ext uri="{FF2B5EF4-FFF2-40B4-BE49-F238E27FC236}">
                <a16:creationId xmlns:a16="http://schemas.microsoft.com/office/drawing/2014/main" id="{795713DA-3C41-4953-BDC9-3E3235753595}"/>
              </a:ext>
            </a:extLst>
          </p:cNvPr>
          <p:cNvSpPr/>
          <p:nvPr/>
        </p:nvSpPr>
        <p:spPr>
          <a:xfrm>
            <a:off x="189023" y="5959233"/>
            <a:ext cx="1086678" cy="666750"/>
          </a:xfrm>
          <a:prstGeom prst="flowChartDocumen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a:ea typeface="+mn-ea"/>
                <a:cs typeface="Arial"/>
              </a:rPr>
              <a:t>Wave  5</a:t>
            </a:r>
          </a:p>
        </p:txBody>
      </p:sp>
      <p:sp>
        <p:nvSpPr>
          <p:cNvPr id="29" name="TextBox 28">
            <a:extLst>
              <a:ext uri="{FF2B5EF4-FFF2-40B4-BE49-F238E27FC236}">
                <a16:creationId xmlns:a16="http://schemas.microsoft.com/office/drawing/2014/main" id="{718C9511-1221-4210-964E-6D43BDB22487}"/>
              </a:ext>
            </a:extLst>
          </p:cNvPr>
          <p:cNvSpPr txBox="1"/>
          <p:nvPr/>
        </p:nvSpPr>
        <p:spPr>
          <a:xfrm>
            <a:off x="1696181" y="6038641"/>
            <a:ext cx="6655586" cy="276999"/>
          </a:xfrm>
          <a:prstGeom prst="rect">
            <a:avLst/>
          </a:prstGeom>
          <a:noFill/>
        </p:spPr>
        <p:txBody>
          <a:bodyPr wrap="square" rtlCol="0">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External Market Price Verification</a:t>
            </a:r>
            <a:endParaRPr kumimoji="0" lang="en-ZA"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75929742-3BDE-4EC7-ADD4-E7EEA437F8C6}"/>
              </a:ext>
            </a:extLst>
          </p:cNvPr>
          <p:cNvSpPr txBox="1"/>
          <p:nvPr/>
        </p:nvSpPr>
        <p:spPr>
          <a:xfrm>
            <a:off x="9127142" y="6025481"/>
            <a:ext cx="2097033" cy="523220"/>
          </a:xfrm>
          <a:prstGeom prst="rect">
            <a:avLst/>
          </a:prstGeom>
          <a:solidFill>
            <a:schemeClr val="bg1">
              <a:lumMod val="65000"/>
            </a:schemeClr>
          </a:solidFill>
        </p:spPr>
        <p:txBody>
          <a:bodyPr wrap="square" rtlCol="0">
            <a:spAutoFit/>
          </a:bodyPr>
          <a:lstStyle>
            <a:defPPr>
              <a:defRPr lang="en-ZA"/>
            </a:defPPr>
            <a:lvl1pPr>
              <a:defRPr sz="1400">
                <a:solidFill>
                  <a:schemeClr val="bg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Requirements RFP5 for Solution 5</a:t>
            </a:r>
            <a:endParaRPr kumimoji="0" lang="en-ZA"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521551B8-9347-459B-B036-DA1EB94B71C1}"/>
              </a:ext>
            </a:extLst>
          </p:cNvPr>
          <p:cNvSpPr/>
          <p:nvPr/>
        </p:nvSpPr>
        <p:spPr>
          <a:xfrm>
            <a:off x="1798867" y="2179897"/>
            <a:ext cx="2160240" cy="233153"/>
          </a:xfrm>
          <a:prstGeom prst="roundRect">
            <a:avLst/>
          </a:prstGeom>
          <a:noFill/>
          <a:ln w="50800">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Rectangle: Rounded Corners 30">
            <a:extLst>
              <a:ext uri="{FF2B5EF4-FFF2-40B4-BE49-F238E27FC236}">
                <a16:creationId xmlns:a16="http://schemas.microsoft.com/office/drawing/2014/main" id="{871237B3-E861-4314-AC9A-2B5FCC77C98F}"/>
              </a:ext>
            </a:extLst>
          </p:cNvPr>
          <p:cNvSpPr/>
          <p:nvPr/>
        </p:nvSpPr>
        <p:spPr>
          <a:xfrm>
            <a:off x="5179405" y="1590594"/>
            <a:ext cx="1348643" cy="233153"/>
          </a:xfrm>
          <a:prstGeom prst="roundRect">
            <a:avLst/>
          </a:prstGeom>
          <a:noFill/>
          <a:ln w="508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71810052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8E4CC84-2891-4CAF-BCD8-9654A459413C}"/>
              </a:ext>
            </a:extLst>
          </p:cNvPr>
          <p:cNvGraphicFramePr/>
          <p:nvPr/>
        </p:nvGraphicFramePr>
        <p:xfrm>
          <a:off x="551384" y="1340768"/>
          <a:ext cx="10801200" cy="3789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a:extLst>
              <a:ext uri="{FF2B5EF4-FFF2-40B4-BE49-F238E27FC236}">
                <a16:creationId xmlns:a16="http://schemas.microsoft.com/office/drawing/2014/main" id="{DC5FDA2E-303D-4166-BE9E-16CDA4D07C55}"/>
              </a:ext>
            </a:extLst>
          </p:cNvPr>
          <p:cNvGrpSpPr/>
          <p:nvPr/>
        </p:nvGrpSpPr>
        <p:grpSpPr>
          <a:xfrm>
            <a:off x="407368" y="4293096"/>
            <a:ext cx="1800200" cy="1779183"/>
            <a:chOff x="407368" y="4293096"/>
            <a:chExt cx="1800200" cy="1779183"/>
          </a:xfrm>
        </p:grpSpPr>
        <p:sp>
          <p:nvSpPr>
            <p:cNvPr id="6" name="Rectangle 5">
              <a:extLst>
                <a:ext uri="{FF2B5EF4-FFF2-40B4-BE49-F238E27FC236}">
                  <a16:creationId xmlns:a16="http://schemas.microsoft.com/office/drawing/2014/main" id="{0E06873F-FF2E-42F8-886B-D656AB5B712D}"/>
                </a:ext>
              </a:extLst>
            </p:cNvPr>
            <p:cNvSpPr/>
            <p:nvPr/>
          </p:nvSpPr>
          <p:spPr>
            <a:xfrm>
              <a:off x="407368" y="4797152"/>
              <a:ext cx="1800200" cy="576064"/>
            </a:xfrm>
            <a:prstGeom prst="rect">
              <a:avLst/>
            </a:prstGeom>
            <a:gradFill flip="none" rotWithShape="1">
              <a:gsLst>
                <a:gs pos="13000">
                  <a:srgbClr val="FFFFFF"/>
                </a:gs>
                <a:gs pos="100000">
                  <a:srgbClr val="003896">
                    <a:lumMod val="60000"/>
                    <a:lumOff val="40000"/>
                  </a:srgbClr>
                </a:gs>
              </a:gsLst>
              <a:lin ang="16200000" scaled="1"/>
              <a:tileRect/>
            </a:gra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a:ea typeface="+mn-ea"/>
                  <a:cs typeface="Arial"/>
                </a:rPr>
                <a:t>Combination of SAP and in-house solutions (SharePoint etc.)</a:t>
              </a:r>
              <a:endParaRPr kumimoji="0" lang="en-ZA" sz="900" b="0" i="0" u="none" strike="noStrike" kern="1200" cap="none" spc="0" normalizeH="0" baseline="0" noProof="0" dirty="0">
                <a:ln>
                  <a:noFill/>
                </a:ln>
                <a:solidFill>
                  <a:srgbClr val="FFFFFF"/>
                </a:solidFill>
                <a:effectLst/>
                <a:uLnTx/>
                <a:uFillTx/>
                <a:latin typeface="Arial"/>
                <a:ea typeface="+mn-ea"/>
                <a:cs typeface="Arial"/>
              </a:endParaRPr>
            </a:p>
          </p:txBody>
        </p:sp>
        <p:sp>
          <p:nvSpPr>
            <p:cNvPr id="7" name="Rectangle 6">
              <a:extLst>
                <a:ext uri="{FF2B5EF4-FFF2-40B4-BE49-F238E27FC236}">
                  <a16:creationId xmlns:a16="http://schemas.microsoft.com/office/drawing/2014/main" id="{2FF0CC9C-B7AC-4CE1-A6F0-2B88B9047D23}"/>
                </a:ext>
              </a:extLst>
            </p:cNvPr>
            <p:cNvSpPr/>
            <p:nvPr/>
          </p:nvSpPr>
          <p:spPr>
            <a:xfrm>
              <a:off x="407368" y="5496215"/>
              <a:ext cx="1800200" cy="576064"/>
            </a:xfrm>
            <a:prstGeom prst="rect">
              <a:avLst/>
            </a:prstGeom>
            <a:solidFill>
              <a:srgbClr val="FFFFFF"/>
            </a:soli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003896"/>
                  </a:solidFill>
                  <a:effectLst/>
                  <a:uLnTx/>
                  <a:uFillTx/>
                  <a:latin typeface="Arial"/>
                  <a:ea typeface="+mn-ea"/>
                  <a:cs typeface="Arial"/>
                </a:rPr>
                <a:t>Manual solutions</a:t>
              </a:r>
              <a:endParaRPr kumimoji="0" lang="en-ZA" sz="900" b="0" i="0" u="none" strike="noStrike" kern="1200" cap="none" spc="0" normalizeH="0" baseline="0" noProof="0" dirty="0">
                <a:ln>
                  <a:noFill/>
                </a:ln>
                <a:solidFill>
                  <a:srgbClr val="003896"/>
                </a:solidFill>
                <a:effectLst/>
                <a:uLnTx/>
                <a:uFillTx/>
                <a:latin typeface="Arial"/>
                <a:ea typeface="+mn-ea"/>
                <a:cs typeface="Arial"/>
              </a:endParaRPr>
            </a:p>
          </p:txBody>
        </p:sp>
        <p:sp>
          <p:nvSpPr>
            <p:cNvPr id="8" name="TextBox 7">
              <a:extLst>
                <a:ext uri="{FF2B5EF4-FFF2-40B4-BE49-F238E27FC236}">
                  <a16:creationId xmlns:a16="http://schemas.microsoft.com/office/drawing/2014/main" id="{B70B65F4-AB1B-4491-BC4B-D20E15CA38CB}"/>
                </a:ext>
              </a:extLst>
            </p:cNvPr>
            <p:cNvSpPr txBox="1"/>
            <p:nvPr/>
          </p:nvSpPr>
          <p:spPr>
            <a:xfrm>
              <a:off x="407368" y="4293096"/>
              <a:ext cx="1656184" cy="38105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Index</a:t>
              </a:r>
              <a:endParaRPr kumimoji="0" lang="en-ZA"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sp>
        <p:nvSpPr>
          <p:cNvPr id="10" name="TextBox 9">
            <a:extLst>
              <a:ext uri="{FF2B5EF4-FFF2-40B4-BE49-F238E27FC236}">
                <a16:creationId xmlns:a16="http://schemas.microsoft.com/office/drawing/2014/main" id="{43A4F4F8-ED2D-404A-B624-8EF965B918E9}"/>
              </a:ext>
            </a:extLst>
          </p:cNvPr>
          <p:cNvSpPr txBox="1"/>
          <p:nvPr/>
        </p:nvSpPr>
        <p:spPr>
          <a:xfrm>
            <a:off x="403303" y="1489684"/>
            <a:ext cx="6336704"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ESKOM SUPPLY CHAIN MANAGEMENT  </a:t>
            </a:r>
            <a:endParaRPr kumimoji="0" lang="en-ZA"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422109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FAB004C0-9F99-4576-BD42-45898BAA15B8}"/>
              </a:ext>
            </a:extLst>
          </p:cNvPr>
          <p:cNvGrpSpPr/>
          <p:nvPr/>
        </p:nvGrpSpPr>
        <p:grpSpPr>
          <a:xfrm>
            <a:off x="731404" y="1223405"/>
            <a:ext cx="10585176" cy="3744416"/>
            <a:chOff x="731404" y="1223405"/>
            <a:chExt cx="10585176" cy="3744416"/>
          </a:xfrm>
        </p:grpSpPr>
        <p:sp>
          <p:nvSpPr>
            <p:cNvPr id="16" name="Rectangle: Rounded Corners 15">
              <a:extLst>
                <a:ext uri="{FF2B5EF4-FFF2-40B4-BE49-F238E27FC236}">
                  <a16:creationId xmlns:a16="http://schemas.microsoft.com/office/drawing/2014/main" id="{46ADF519-5290-4EAE-A5B6-07032DA077C8}"/>
                </a:ext>
              </a:extLst>
            </p:cNvPr>
            <p:cNvSpPr/>
            <p:nvPr/>
          </p:nvSpPr>
          <p:spPr>
            <a:xfrm>
              <a:off x="731404" y="1223405"/>
              <a:ext cx="10585176" cy="3744416"/>
            </a:xfrm>
            <a:prstGeom prst="roundRect">
              <a:avLst/>
            </a:prstGeom>
            <a:solidFill>
              <a:schemeClr val="bg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200" b="0" i="0" u="none" strike="noStrike" kern="1200" cap="none" spc="0" normalizeH="0" baseline="0" noProof="0">
                <a:ln>
                  <a:noFill/>
                </a:ln>
                <a:solidFill>
                  <a:srgbClr val="FFFFFF"/>
                </a:solidFill>
                <a:effectLst/>
                <a:uLnTx/>
                <a:uFillTx/>
                <a:latin typeface="Arial"/>
                <a:ea typeface="+mn-ea"/>
                <a:cs typeface="Arial"/>
              </a:endParaRPr>
            </a:p>
          </p:txBody>
        </p:sp>
        <p:sp>
          <p:nvSpPr>
            <p:cNvPr id="5" name="Rectangle 4">
              <a:extLst>
                <a:ext uri="{FF2B5EF4-FFF2-40B4-BE49-F238E27FC236}">
                  <a16:creationId xmlns:a16="http://schemas.microsoft.com/office/drawing/2014/main" id="{4EAFCB98-3400-4C78-BE8F-D7D94E7B485C}"/>
                </a:ext>
              </a:extLst>
            </p:cNvPr>
            <p:cNvSpPr/>
            <p:nvPr/>
          </p:nvSpPr>
          <p:spPr>
            <a:xfrm>
              <a:off x="1235460" y="1578836"/>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Integrated Demand Forecasting</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6" name="Rectangle 5">
              <a:extLst>
                <a:ext uri="{FF2B5EF4-FFF2-40B4-BE49-F238E27FC236}">
                  <a16:creationId xmlns:a16="http://schemas.microsoft.com/office/drawing/2014/main" id="{08BAC483-3760-468C-BB02-AB82D7DC8D42}"/>
                </a:ext>
              </a:extLst>
            </p:cNvPr>
            <p:cNvSpPr/>
            <p:nvPr/>
          </p:nvSpPr>
          <p:spPr>
            <a:xfrm>
              <a:off x="1235460" y="2379308"/>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Supplier Lifecycle Management</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7" name="Rectangle 6">
              <a:extLst>
                <a:ext uri="{FF2B5EF4-FFF2-40B4-BE49-F238E27FC236}">
                  <a16:creationId xmlns:a16="http://schemas.microsoft.com/office/drawing/2014/main" id="{2C8D407C-D1C5-414A-AD38-1846B859119A}"/>
                </a:ext>
              </a:extLst>
            </p:cNvPr>
            <p:cNvSpPr/>
            <p:nvPr/>
          </p:nvSpPr>
          <p:spPr>
            <a:xfrm>
              <a:off x="1235460" y="3271024"/>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eTendering</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8" name="Rectangle 7">
              <a:extLst>
                <a:ext uri="{FF2B5EF4-FFF2-40B4-BE49-F238E27FC236}">
                  <a16:creationId xmlns:a16="http://schemas.microsoft.com/office/drawing/2014/main" id="{F882CC0F-1B50-41E9-BE4F-3C1CC707A36A}"/>
                </a:ext>
              </a:extLst>
            </p:cNvPr>
            <p:cNvSpPr/>
            <p:nvPr/>
          </p:nvSpPr>
          <p:spPr>
            <a:xfrm>
              <a:off x="3526165" y="1578836"/>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eAuction</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9" name="Rectangle 8">
              <a:extLst>
                <a:ext uri="{FF2B5EF4-FFF2-40B4-BE49-F238E27FC236}">
                  <a16:creationId xmlns:a16="http://schemas.microsoft.com/office/drawing/2014/main" id="{7B7E2E1C-F683-4D47-849F-D6BF2CCB3FE7}"/>
                </a:ext>
              </a:extLst>
            </p:cNvPr>
            <p:cNvSpPr/>
            <p:nvPr/>
          </p:nvSpPr>
          <p:spPr>
            <a:xfrm>
              <a:off x="3526165" y="2392410"/>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Market Price Verification</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0" name="Rectangle 9">
              <a:extLst>
                <a:ext uri="{FF2B5EF4-FFF2-40B4-BE49-F238E27FC236}">
                  <a16:creationId xmlns:a16="http://schemas.microsoft.com/office/drawing/2014/main" id="{F797E687-F223-4C3D-B416-A074962F570F}"/>
                </a:ext>
              </a:extLst>
            </p:cNvPr>
            <p:cNvSpPr/>
            <p:nvPr/>
          </p:nvSpPr>
          <p:spPr>
            <a:xfrm>
              <a:off x="3526165" y="3271024"/>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Probity Checks</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1" name="Rectangle 10">
              <a:extLst>
                <a:ext uri="{FF2B5EF4-FFF2-40B4-BE49-F238E27FC236}">
                  <a16:creationId xmlns:a16="http://schemas.microsoft.com/office/drawing/2014/main" id="{0B239170-FC42-4AF8-A559-8F4AE00E8977}"/>
                </a:ext>
              </a:extLst>
            </p:cNvPr>
            <p:cNvSpPr/>
            <p:nvPr/>
          </p:nvSpPr>
          <p:spPr>
            <a:xfrm>
              <a:off x="5987988" y="1587674"/>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Contract Management</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2" name="Rectangle 11">
              <a:extLst>
                <a:ext uri="{FF2B5EF4-FFF2-40B4-BE49-F238E27FC236}">
                  <a16:creationId xmlns:a16="http://schemas.microsoft.com/office/drawing/2014/main" id="{86B56FCB-704A-4C0C-9B91-CF8D43C239B6}"/>
                </a:ext>
              </a:extLst>
            </p:cNvPr>
            <p:cNvSpPr/>
            <p:nvPr/>
          </p:nvSpPr>
          <p:spPr>
            <a:xfrm>
              <a:off x="5987988" y="2388953"/>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Contract Administration</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3" name="Rectangle 12">
              <a:extLst>
                <a:ext uri="{FF2B5EF4-FFF2-40B4-BE49-F238E27FC236}">
                  <a16:creationId xmlns:a16="http://schemas.microsoft.com/office/drawing/2014/main" id="{75F3278F-DFA8-4F60-B995-1C755EE75BD7}"/>
                </a:ext>
              </a:extLst>
            </p:cNvPr>
            <p:cNvSpPr/>
            <p:nvPr/>
          </p:nvSpPr>
          <p:spPr>
            <a:xfrm>
              <a:off x="5987988" y="3271024"/>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Tender Bulletins</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4" name="Rectangle 13">
              <a:extLst>
                <a:ext uri="{FF2B5EF4-FFF2-40B4-BE49-F238E27FC236}">
                  <a16:creationId xmlns:a16="http://schemas.microsoft.com/office/drawing/2014/main" id="{04247BF9-006D-4134-9C57-C769C6E00B56}"/>
                </a:ext>
              </a:extLst>
            </p:cNvPr>
            <p:cNvSpPr/>
            <p:nvPr/>
          </p:nvSpPr>
          <p:spPr>
            <a:xfrm>
              <a:off x="8449811" y="1587674"/>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Shipping Warehouse and Haulage Management</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5" name="Rectangle 14">
              <a:extLst>
                <a:ext uri="{FF2B5EF4-FFF2-40B4-BE49-F238E27FC236}">
                  <a16:creationId xmlns:a16="http://schemas.microsoft.com/office/drawing/2014/main" id="{01420EE7-5C42-4A71-9BE4-6477FC6B363C}"/>
                </a:ext>
              </a:extLst>
            </p:cNvPr>
            <p:cNvSpPr/>
            <p:nvPr/>
          </p:nvSpPr>
          <p:spPr>
            <a:xfrm>
              <a:off x="8449811" y="2402319"/>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Investment Recovery</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7" name="Rectangle 16">
              <a:extLst>
                <a:ext uri="{FF2B5EF4-FFF2-40B4-BE49-F238E27FC236}">
                  <a16:creationId xmlns:a16="http://schemas.microsoft.com/office/drawing/2014/main" id="{B307BE54-3737-4497-BD48-37FB1FA11DCD}"/>
                </a:ext>
              </a:extLst>
            </p:cNvPr>
            <p:cNvSpPr/>
            <p:nvPr/>
          </p:nvSpPr>
          <p:spPr>
            <a:xfrm>
              <a:off x="5987988" y="4085750"/>
              <a:ext cx="2160240" cy="648072"/>
            </a:xfrm>
            <a:prstGeom prst="rect">
              <a:avLst/>
            </a:prstGeom>
            <a:solidFill>
              <a:srgbClr val="6699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Arial"/>
                </a:rPr>
                <a:t>Material Management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sp>
          <p:nvSpPr>
            <p:cNvPr id="18" name="Rectangle 17">
              <a:extLst>
                <a:ext uri="{FF2B5EF4-FFF2-40B4-BE49-F238E27FC236}">
                  <a16:creationId xmlns:a16="http://schemas.microsoft.com/office/drawing/2014/main" id="{0C095F27-73C8-49B0-AD4D-E7AB30DE83C7}"/>
                </a:ext>
              </a:extLst>
            </p:cNvPr>
            <p:cNvSpPr/>
            <p:nvPr/>
          </p:nvSpPr>
          <p:spPr>
            <a:xfrm>
              <a:off x="3539503" y="4085750"/>
              <a:ext cx="2160240" cy="648072"/>
            </a:xfrm>
            <a:prstGeom prst="rect">
              <a:avLst/>
            </a:prstGeom>
            <a:solidFill>
              <a:srgbClr val="6699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Arial"/>
                </a:rPr>
                <a:t>Inventory Management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sp>
          <p:nvSpPr>
            <p:cNvPr id="19" name="Rectangle 18">
              <a:extLst>
                <a:ext uri="{FF2B5EF4-FFF2-40B4-BE49-F238E27FC236}">
                  <a16:creationId xmlns:a16="http://schemas.microsoft.com/office/drawing/2014/main" id="{6C239C61-71F1-41CF-8110-05E057494C0E}"/>
                </a:ext>
              </a:extLst>
            </p:cNvPr>
            <p:cNvSpPr/>
            <p:nvPr/>
          </p:nvSpPr>
          <p:spPr>
            <a:xfrm>
              <a:off x="8449811" y="3271024"/>
              <a:ext cx="2160240" cy="648072"/>
            </a:xfrm>
            <a:prstGeom prst="rect">
              <a:avLst/>
            </a:prstGeom>
            <a:gradFill>
              <a:gsLst>
                <a:gs pos="25000">
                  <a:srgbClr val="FFFFFF"/>
                </a:gs>
                <a:gs pos="100000">
                  <a:srgbClr val="003896">
                    <a:lumMod val="60000"/>
                    <a:lumOff val="40000"/>
                  </a:srgbClr>
                </a:gs>
              </a:gsLst>
              <a:lin ang="16200000" scaled="1"/>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Arial"/>
                </a:rPr>
                <a:t>Document Management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grpSp>
      <p:sp>
        <p:nvSpPr>
          <p:cNvPr id="21" name="TextBox 20">
            <a:extLst>
              <a:ext uri="{FF2B5EF4-FFF2-40B4-BE49-F238E27FC236}">
                <a16:creationId xmlns:a16="http://schemas.microsoft.com/office/drawing/2014/main" id="{45CCDEE1-BEB1-448E-8E58-48822CEF5261}"/>
              </a:ext>
            </a:extLst>
          </p:cNvPr>
          <p:cNvSpPr txBox="1"/>
          <p:nvPr/>
        </p:nvSpPr>
        <p:spPr>
          <a:xfrm>
            <a:off x="1614" y="316396"/>
            <a:ext cx="7678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85000"/>
              </a:lnSpc>
              <a:defRPr sz="2400">
                <a:solidFill>
                  <a:schemeClr val="bg1"/>
                </a:solidFill>
                <a:latin typeface="+mj-lt"/>
                <a:ea typeface="+mj-ea"/>
                <a:cs typeface="+mj-cs"/>
              </a:defRPr>
            </a:lvl1pPr>
            <a:lvl2pPr>
              <a:lnSpc>
                <a:spcPct val="85000"/>
              </a:lnSpc>
              <a:defRPr sz="2400">
                <a:solidFill>
                  <a:schemeClr val="bg1"/>
                </a:solidFill>
                <a:latin typeface="Arial" charset="0"/>
                <a:cs typeface="Arial" charset="0"/>
              </a:defRPr>
            </a:lvl2pPr>
            <a:lvl3pPr>
              <a:lnSpc>
                <a:spcPct val="85000"/>
              </a:lnSpc>
              <a:defRPr sz="2400">
                <a:solidFill>
                  <a:schemeClr val="bg1"/>
                </a:solidFill>
                <a:latin typeface="Arial" charset="0"/>
                <a:cs typeface="Arial" charset="0"/>
              </a:defRPr>
            </a:lvl3pPr>
            <a:lvl4pPr>
              <a:lnSpc>
                <a:spcPct val="85000"/>
              </a:lnSpc>
              <a:defRPr sz="2400">
                <a:solidFill>
                  <a:schemeClr val="bg1"/>
                </a:solidFill>
                <a:latin typeface="Arial" charset="0"/>
                <a:cs typeface="Arial" charset="0"/>
              </a:defRPr>
            </a:lvl4pPr>
            <a:lvl5pPr>
              <a:lnSpc>
                <a:spcPct val="85000"/>
              </a:lnSpc>
              <a:defRPr sz="2400">
                <a:solidFill>
                  <a:schemeClr val="bg1"/>
                </a:solidFill>
                <a:latin typeface="Arial" charset="0"/>
                <a:cs typeface="Arial" charset="0"/>
              </a:defRPr>
            </a:lvl5pPr>
            <a:lvl6pPr marL="457200" fontAlgn="base">
              <a:lnSpc>
                <a:spcPct val="85000"/>
              </a:lnSpc>
              <a:spcBef>
                <a:spcPct val="0"/>
              </a:spcBef>
              <a:spcAft>
                <a:spcPct val="0"/>
              </a:spcAft>
              <a:defRPr sz="2400">
                <a:solidFill>
                  <a:schemeClr val="bg1"/>
                </a:solidFill>
                <a:latin typeface="Arial" charset="0"/>
                <a:cs typeface="Arial" charset="0"/>
              </a:defRPr>
            </a:lvl6pPr>
            <a:lvl7pPr marL="914400" fontAlgn="base">
              <a:lnSpc>
                <a:spcPct val="85000"/>
              </a:lnSpc>
              <a:spcBef>
                <a:spcPct val="0"/>
              </a:spcBef>
              <a:spcAft>
                <a:spcPct val="0"/>
              </a:spcAft>
              <a:defRPr sz="2400">
                <a:solidFill>
                  <a:schemeClr val="bg1"/>
                </a:solidFill>
                <a:latin typeface="Arial" charset="0"/>
                <a:cs typeface="Arial" charset="0"/>
              </a:defRPr>
            </a:lvl7pPr>
            <a:lvl8pPr marL="1371600" fontAlgn="base">
              <a:lnSpc>
                <a:spcPct val="85000"/>
              </a:lnSpc>
              <a:spcBef>
                <a:spcPct val="0"/>
              </a:spcBef>
              <a:spcAft>
                <a:spcPct val="0"/>
              </a:spcAft>
              <a:defRPr sz="2400">
                <a:solidFill>
                  <a:schemeClr val="bg1"/>
                </a:solidFill>
                <a:latin typeface="Arial" charset="0"/>
                <a:cs typeface="Arial" charset="0"/>
              </a:defRPr>
            </a:lvl8pPr>
            <a:lvl9pPr marL="1828800" fontAlgn="base">
              <a:lnSpc>
                <a:spcPct val="85000"/>
              </a:lnSpc>
              <a:spcBef>
                <a:spcPct val="0"/>
              </a:spcBef>
              <a:spcAft>
                <a:spcPct val="0"/>
              </a:spcAft>
              <a:defRPr sz="2400">
                <a:solidFill>
                  <a:schemeClr val="bg1"/>
                </a:solidFill>
                <a:latin typeface="Arial" charset="0"/>
                <a:cs typeface="Arial" charset="0"/>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j-ea"/>
                <a:cs typeface="Arial"/>
              </a:rPr>
              <a:t>Digital Procurement Programme Scope Overview</a:t>
            </a:r>
            <a:endParaRPr kumimoji="0" lang="en-ZA" sz="2400" b="0" i="0" u="none" strike="noStrike" kern="1200" cap="none" spc="0" normalizeH="0" baseline="0" noProof="0" dirty="0">
              <a:ln>
                <a:noFill/>
              </a:ln>
              <a:solidFill>
                <a:srgbClr val="FFFFFF"/>
              </a:solidFill>
              <a:effectLst/>
              <a:uLnTx/>
              <a:uFillTx/>
              <a:latin typeface="Arial"/>
              <a:ea typeface="+mj-ea"/>
              <a:cs typeface="Arial"/>
            </a:endParaRPr>
          </a:p>
        </p:txBody>
      </p:sp>
      <p:sp>
        <p:nvSpPr>
          <p:cNvPr id="22" name="Rectangle 21">
            <a:extLst>
              <a:ext uri="{FF2B5EF4-FFF2-40B4-BE49-F238E27FC236}">
                <a16:creationId xmlns:a16="http://schemas.microsoft.com/office/drawing/2014/main" id="{2D40D0A9-F2B2-409D-835B-0A2521563B70}"/>
              </a:ext>
            </a:extLst>
          </p:cNvPr>
          <p:cNvSpPr/>
          <p:nvPr/>
        </p:nvSpPr>
        <p:spPr>
          <a:xfrm>
            <a:off x="155340" y="5362227"/>
            <a:ext cx="2160240" cy="406265"/>
          </a:xfrm>
          <a:prstGeom prst="rect">
            <a:avLst/>
          </a:prstGeom>
          <a:solidFill>
            <a:srgbClr val="6699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3896"/>
                </a:solidFill>
                <a:effectLst/>
                <a:uLnTx/>
                <a:uFillTx/>
                <a:latin typeface="Arial"/>
                <a:ea typeface="+mn-ea"/>
                <a:cs typeface="Arial"/>
              </a:rPr>
              <a:t>Existing Solution (e.g., SAP, integration need)</a:t>
            </a:r>
            <a:endParaRPr kumimoji="0" lang="en-ZA" sz="1000" b="0" i="0" u="none" strike="noStrike" kern="1200" cap="none" spc="0" normalizeH="0" baseline="0" noProof="0" dirty="0">
              <a:ln>
                <a:noFill/>
              </a:ln>
              <a:solidFill>
                <a:srgbClr val="003896"/>
              </a:solidFill>
              <a:effectLst/>
              <a:uLnTx/>
              <a:uFillTx/>
              <a:latin typeface="Arial"/>
              <a:ea typeface="+mn-ea"/>
              <a:cs typeface="Arial"/>
            </a:endParaRPr>
          </a:p>
        </p:txBody>
      </p:sp>
      <p:sp>
        <p:nvSpPr>
          <p:cNvPr id="23" name="Rectangle 22">
            <a:extLst>
              <a:ext uri="{FF2B5EF4-FFF2-40B4-BE49-F238E27FC236}">
                <a16:creationId xmlns:a16="http://schemas.microsoft.com/office/drawing/2014/main" id="{490BAFA2-B489-48CB-A709-9586E102C17A}"/>
              </a:ext>
            </a:extLst>
          </p:cNvPr>
          <p:cNvSpPr/>
          <p:nvPr/>
        </p:nvSpPr>
        <p:spPr>
          <a:xfrm>
            <a:off x="155340" y="6291973"/>
            <a:ext cx="2160240" cy="379243"/>
          </a:xfrm>
          <a:prstGeom prst="rect">
            <a:avLst/>
          </a:prstGeom>
          <a:gradFill>
            <a:gsLst>
              <a:gs pos="25000">
                <a:srgbClr val="FFFFFF"/>
              </a:gs>
              <a:gs pos="100000">
                <a:srgbClr val="003896">
                  <a:lumMod val="60000"/>
                  <a:lumOff val="40000"/>
                </a:srgbClr>
              </a:gs>
            </a:gsLst>
            <a:lin ang="16200000" scaled="1"/>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3896"/>
                </a:solidFill>
                <a:effectLst/>
                <a:uLnTx/>
                <a:uFillTx/>
                <a:latin typeface="Arial"/>
                <a:ea typeface="+mn-ea"/>
                <a:cs typeface="Arial"/>
              </a:rPr>
              <a:t>Partial solution in place, additional functionality required</a:t>
            </a:r>
            <a:endParaRPr kumimoji="0" lang="en-ZA" sz="1000" b="0" i="0" u="none" strike="noStrike" kern="1200" cap="none" spc="0" normalizeH="0" baseline="0" noProof="0" dirty="0">
              <a:ln>
                <a:noFill/>
              </a:ln>
              <a:solidFill>
                <a:srgbClr val="003896"/>
              </a:solidFill>
              <a:effectLst/>
              <a:uLnTx/>
              <a:uFillTx/>
              <a:latin typeface="Arial"/>
              <a:ea typeface="+mn-ea"/>
              <a:cs typeface="Arial"/>
            </a:endParaRPr>
          </a:p>
        </p:txBody>
      </p:sp>
      <p:sp>
        <p:nvSpPr>
          <p:cNvPr id="24" name="Rectangle 23">
            <a:extLst>
              <a:ext uri="{FF2B5EF4-FFF2-40B4-BE49-F238E27FC236}">
                <a16:creationId xmlns:a16="http://schemas.microsoft.com/office/drawing/2014/main" id="{DF701A9F-F699-40F6-BD49-BC35F3C30B72}"/>
              </a:ext>
            </a:extLst>
          </p:cNvPr>
          <p:cNvSpPr/>
          <p:nvPr/>
        </p:nvSpPr>
        <p:spPr>
          <a:xfrm>
            <a:off x="155340" y="5836012"/>
            <a:ext cx="2160240" cy="388441"/>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New functionality required</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25" name="TextBox 24">
            <a:extLst>
              <a:ext uri="{FF2B5EF4-FFF2-40B4-BE49-F238E27FC236}">
                <a16:creationId xmlns:a16="http://schemas.microsoft.com/office/drawing/2014/main" id="{3C8871DD-DB88-47D6-8949-C5DF5387C20A}"/>
              </a:ext>
            </a:extLst>
          </p:cNvPr>
          <p:cNvSpPr txBox="1"/>
          <p:nvPr/>
        </p:nvSpPr>
        <p:spPr>
          <a:xfrm>
            <a:off x="1614" y="5088676"/>
            <a:ext cx="1917922"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Index</a:t>
            </a:r>
            <a:endParaRPr kumimoji="0" lang="en-ZA"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613290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FAB004C0-9F99-4576-BD42-45898BAA15B8}"/>
              </a:ext>
            </a:extLst>
          </p:cNvPr>
          <p:cNvGrpSpPr/>
          <p:nvPr/>
        </p:nvGrpSpPr>
        <p:grpSpPr>
          <a:xfrm>
            <a:off x="731404" y="1223405"/>
            <a:ext cx="10585176" cy="3744416"/>
            <a:chOff x="731404" y="1223405"/>
            <a:chExt cx="10585176" cy="3744416"/>
          </a:xfrm>
        </p:grpSpPr>
        <p:sp>
          <p:nvSpPr>
            <p:cNvPr id="16" name="Rectangle: Rounded Corners 15">
              <a:extLst>
                <a:ext uri="{FF2B5EF4-FFF2-40B4-BE49-F238E27FC236}">
                  <a16:creationId xmlns:a16="http://schemas.microsoft.com/office/drawing/2014/main" id="{46ADF519-5290-4EAE-A5B6-07032DA077C8}"/>
                </a:ext>
              </a:extLst>
            </p:cNvPr>
            <p:cNvSpPr/>
            <p:nvPr/>
          </p:nvSpPr>
          <p:spPr>
            <a:xfrm>
              <a:off x="731404" y="1223405"/>
              <a:ext cx="10585176" cy="3744416"/>
            </a:xfrm>
            <a:prstGeom prst="roundRect">
              <a:avLst/>
            </a:prstGeom>
            <a:solidFill>
              <a:schemeClr val="bg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200" b="0" i="0" u="none" strike="noStrike" kern="1200" cap="none" spc="0" normalizeH="0" baseline="0" noProof="0">
                <a:ln>
                  <a:noFill/>
                </a:ln>
                <a:solidFill>
                  <a:srgbClr val="FFFFFF"/>
                </a:solidFill>
                <a:effectLst/>
                <a:uLnTx/>
                <a:uFillTx/>
                <a:latin typeface="Arial"/>
                <a:ea typeface="+mn-ea"/>
                <a:cs typeface="Arial"/>
              </a:endParaRPr>
            </a:p>
          </p:txBody>
        </p:sp>
        <p:sp>
          <p:nvSpPr>
            <p:cNvPr id="5" name="Rectangle 4">
              <a:extLst>
                <a:ext uri="{FF2B5EF4-FFF2-40B4-BE49-F238E27FC236}">
                  <a16:creationId xmlns:a16="http://schemas.microsoft.com/office/drawing/2014/main" id="{4EAFCB98-3400-4C78-BE8F-D7D94E7B485C}"/>
                </a:ext>
              </a:extLst>
            </p:cNvPr>
            <p:cNvSpPr/>
            <p:nvPr/>
          </p:nvSpPr>
          <p:spPr>
            <a:xfrm>
              <a:off x="1235460" y="1578836"/>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Integrated Demand Forecasting</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6" name="Rectangle 5">
              <a:extLst>
                <a:ext uri="{FF2B5EF4-FFF2-40B4-BE49-F238E27FC236}">
                  <a16:creationId xmlns:a16="http://schemas.microsoft.com/office/drawing/2014/main" id="{08BAC483-3760-468C-BB02-AB82D7DC8D42}"/>
                </a:ext>
              </a:extLst>
            </p:cNvPr>
            <p:cNvSpPr/>
            <p:nvPr/>
          </p:nvSpPr>
          <p:spPr>
            <a:xfrm>
              <a:off x="1235460" y="2379308"/>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Supplier Lifecycle Management</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7" name="Rectangle 6">
              <a:extLst>
                <a:ext uri="{FF2B5EF4-FFF2-40B4-BE49-F238E27FC236}">
                  <a16:creationId xmlns:a16="http://schemas.microsoft.com/office/drawing/2014/main" id="{2C8D407C-D1C5-414A-AD38-1846B859119A}"/>
                </a:ext>
              </a:extLst>
            </p:cNvPr>
            <p:cNvSpPr/>
            <p:nvPr/>
          </p:nvSpPr>
          <p:spPr>
            <a:xfrm>
              <a:off x="1235460" y="3271024"/>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eTendering</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8" name="Rectangle 7">
              <a:extLst>
                <a:ext uri="{FF2B5EF4-FFF2-40B4-BE49-F238E27FC236}">
                  <a16:creationId xmlns:a16="http://schemas.microsoft.com/office/drawing/2014/main" id="{F882CC0F-1B50-41E9-BE4F-3C1CC707A36A}"/>
                </a:ext>
              </a:extLst>
            </p:cNvPr>
            <p:cNvSpPr/>
            <p:nvPr/>
          </p:nvSpPr>
          <p:spPr>
            <a:xfrm>
              <a:off x="3526165" y="1578836"/>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eAuction</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9" name="Rectangle 8">
              <a:extLst>
                <a:ext uri="{FF2B5EF4-FFF2-40B4-BE49-F238E27FC236}">
                  <a16:creationId xmlns:a16="http://schemas.microsoft.com/office/drawing/2014/main" id="{7B7E2E1C-F683-4D47-849F-D6BF2CCB3FE7}"/>
                </a:ext>
              </a:extLst>
            </p:cNvPr>
            <p:cNvSpPr/>
            <p:nvPr/>
          </p:nvSpPr>
          <p:spPr>
            <a:xfrm>
              <a:off x="3526165" y="2392410"/>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Market Price Verification</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0" name="Rectangle 9">
              <a:extLst>
                <a:ext uri="{FF2B5EF4-FFF2-40B4-BE49-F238E27FC236}">
                  <a16:creationId xmlns:a16="http://schemas.microsoft.com/office/drawing/2014/main" id="{F797E687-F223-4C3D-B416-A074962F570F}"/>
                </a:ext>
              </a:extLst>
            </p:cNvPr>
            <p:cNvSpPr/>
            <p:nvPr/>
          </p:nvSpPr>
          <p:spPr>
            <a:xfrm>
              <a:off x="3526165" y="3271024"/>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Probity Checks</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1" name="Rectangle 10">
              <a:extLst>
                <a:ext uri="{FF2B5EF4-FFF2-40B4-BE49-F238E27FC236}">
                  <a16:creationId xmlns:a16="http://schemas.microsoft.com/office/drawing/2014/main" id="{0B239170-FC42-4AF8-A559-8F4AE00E8977}"/>
                </a:ext>
              </a:extLst>
            </p:cNvPr>
            <p:cNvSpPr/>
            <p:nvPr/>
          </p:nvSpPr>
          <p:spPr>
            <a:xfrm>
              <a:off x="5987988" y="1587674"/>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Contract Management</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2" name="Rectangle 11">
              <a:extLst>
                <a:ext uri="{FF2B5EF4-FFF2-40B4-BE49-F238E27FC236}">
                  <a16:creationId xmlns:a16="http://schemas.microsoft.com/office/drawing/2014/main" id="{86B56FCB-704A-4C0C-9B91-CF8D43C239B6}"/>
                </a:ext>
              </a:extLst>
            </p:cNvPr>
            <p:cNvSpPr/>
            <p:nvPr/>
          </p:nvSpPr>
          <p:spPr>
            <a:xfrm>
              <a:off x="5987988" y="2388953"/>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Contract Administration</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3" name="Rectangle 12">
              <a:extLst>
                <a:ext uri="{FF2B5EF4-FFF2-40B4-BE49-F238E27FC236}">
                  <a16:creationId xmlns:a16="http://schemas.microsoft.com/office/drawing/2014/main" id="{75F3278F-DFA8-4F60-B995-1C755EE75BD7}"/>
                </a:ext>
              </a:extLst>
            </p:cNvPr>
            <p:cNvSpPr/>
            <p:nvPr/>
          </p:nvSpPr>
          <p:spPr>
            <a:xfrm>
              <a:off x="5987988" y="3271024"/>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Tender Bulletins</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4" name="Rectangle 13">
              <a:extLst>
                <a:ext uri="{FF2B5EF4-FFF2-40B4-BE49-F238E27FC236}">
                  <a16:creationId xmlns:a16="http://schemas.microsoft.com/office/drawing/2014/main" id="{04247BF9-006D-4134-9C57-C769C6E00B56}"/>
                </a:ext>
              </a:extLst>
            </p:cNvPr>
            <p:cNvSpPr/>
            <p:nvPr/>
          </p:nvSpPr>
          <p:spPr>
            <a:xfrm>
              <a:off x="8449811" y="1587674"/>
              <a:ext cx="2160240" cy="648072"/>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Shipping Warehouse and Haulage Management</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5" name="Rectangle 14">
              <a:extLst>
                <a:ext uri="{FF2B5EF4-FFF2-40B4-BE49-F238E27FC236}">
                  <a16:creationId xmlns:a16="http://schemas.microsoft.com/office/drawing/2014/main" id="{01420EE7-5C42-4A71-9BE4-6477FC6B363C}"/>
                </a:ext>
              </a:extLst>
            </p:cNvPr>
            <p:cNvSpPr/>
            <p:nvPr/>
          </p:nvSpPr>
          <p:spPr>
            <a:xfrm>
              <a:off x="8449811" y="2402319"/>
              <a:ext cx="2160240" cy="648072"/>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Investment Recovery</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17" name="Rectangle 16">
              <a:extLst>
                <a:ext uri="{FF2B5EF4-FFF2-40B4-BE49-F238E27FC236}">
                  <a16:creationId xmlns:a16="http://schemas.microsoft.com/office/drawing/2014/main" id="{B307BE54-3737-4497-BD48-37FB1FA11DCD}"/>
                </a:ext>
              </a:extLst>
            </p:cNvPr>
            <p:cNvSpPr/>
            <p:nvPr/>
          </p:nvSpPr>
          <p:spPr>
            <a:xfrm>
              <a:off x="5987988" y="4085750"/>
              <a:ext cx="2160240" cy="648072"/>
            </a:xfrm>
            <a:prstGeom prst="rect">
              <a:avLst/>
            </a:prstGeom>
            <a:solidFill>
              <a:srgbClr val="6699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Arial"/>
                </a:rPr>
                <a:t>Material Management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sp>
          <p:nvSpPr>
            <p:cNvPr id="18" name="Rectangle 17">
              <a:extLst>
                <a:ext uri="{FF2B5EF4-FFF2-40B4-BE49-F238E27FC236}">
                  <a16:creationId xmlns:a16="http://schemas.microsoft.com/office/drawing/2014/main" id="{0C095F27-73C8-49B0-AD4D-E7AB30DE83C7}"/>
                </a:ext>
              </a:extLst>
            </p:cNvPr>
            <p:cNvSpPr/>
            <p:nvPr/>
          </p:nvSpPr>
          <p:spPr>
            <a:xfrm>
              <a:off x="3539503" y="4085750"/>
              <a:ext cx="2160240" cy="648072"/>
            </a:xfrm>
            <a:prstGeom prst="rect">
              <a:avLst/>
            </a:prstGeom>
            <a:solidFill>
              <a:srgbClr val="6699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Arial"/>
                </a:rPr>
                <a:t>Inventory Management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sp>
          <p:nvSpPr>
            <p:cNvPr id="19" name="Rectangle 18">
              <a:extLst>
                <a:ext uri="{FF2B5EF4-FFF2-40B4-BE49-F238E27FC236}">
                  <a16:creationId xmlns:a16="http://schemas.microsoft.com/office/drawing/2014/main" id="{6C239C61-71F1-41CF-8110-05E057494C0E}"/>
                </a:ext>
              </a:extLst>
            </p:cNvPr>
            <p:cNvSpPr/>
            <p:nvPr/>
          </p:nvSpPr>
          <p:spPr>
            <a:xfrm>
              <a:off x="8449811" y="3271024"/>
              <a:ext cx="2160240" cy="648072"/>
            </a:xfrm>
            <a:prstGeom prst="rect">
              <a:avLst/>
            </a:prstGeom>
            <a:gradFill>
              <a:gsLst>
                <a:gs pos="25000">
                  <a:srgbClr val="FFFFFF"/>
                </a:gs>
                <a:gs pos="100000">
                  <a:srgbClr val="003896">
                    <a:lumMod val="60000"/>
                    <a:lumOff val="40000"/>
                  </a:srgbClr>
                </a:gs>
              </a:gsLst>
              <a:lin ang="16200000" scaled="1"/>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ea typeface="+mn-ea"/>
                  <a:cs typeface="Arial"/>
                </a:rPr>
                <a:t>Document Management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grpSp>
      <p:sp>
        <p:nvSpPr>
          <p:cNvPr id="21" name="TextBox 20">
            <a:extLst>
              <a:ext uri="{FF2B5EF4-FFF2-40B4-BE49-F238E27FC236}">
                <a16:creationId xmlns:a16="http://schemas.microsoft.com/office/drawing/2014/main" id="{45CCDEE1-BEB1-448E-8E58-48822CEF5261}"/>
              </a:ext>
            </a:extLst>
          </p:cNvPr>
          <p:cNvSpPr txBox="1"/>
          <p:nvPr/>
        </p:nvSpPr>
        <p:spPr>
          <a:xfrm>
            <a:off x="1614" y="316396"/>
            <a:ext cx="8542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85000"/>
              </a:lnSpc>
              <a:defRPr sz="2400">
                <a:solidFill>
                  <a:schemeClr val="bg1"/>
                </a:solidFill>
                <a:latin typeface="+mj-lt"/>
                <a:ea typeface="+mj-ea"/>
                <a:cs typeface="+mj-cs"/>
              </a:defRPr>
            </a:lvl1pPr>
            <a:lvl2pPr>
              <a:lnSpc>
                <a:spcPct val="85000"/>
              </a:lnSpc>
              <a:defRPr sz="2400">
                <a:solidFill>
                  <a:schemeClr val="bg1"/>
                </a:solidFill>
                <a:latin typeface="Arial" charset="0"/>
                <a:cs typeface="Arial" charset="0"/>
              </a:defRPr>
            </a:lvl2pPr>
            <a:lvl3pPr>
              <a:lnSpc>
                <a:spcPct val="85000"/>
              </a:lnSpc>
              <a:defRPr sz="2400">
                <a:solidFill>
                  <a:schemeClr val="bg1"/>
                </a:solidFill>
                <a:latin typeface="Arial" charset="0"/>
                <a:cs typeface="Arial" charset="0"/>
              </a:defRPr>
            </a:lvl3pPr>
            <a:lvl4pPr>
              <a:lnSpc>
                <a:spcPct val="85000"/>
              </a:lnSpc>
              <a:defRPr sz="2400">
                <a:solidFill>
                  <a:schemeClr val="bg1"/>
                </a:solidFill>
                <a:latin typeface="Arial" charset="0"/>
                <a:cs typeface="Arial" charset="0"/>
              </a:defRPr>
            </a:lvl4pPr>
            <a:lvl5pPr>
              <a:lnSpc>
                <a:spcPct val="85000"/>
              </a:lnSpc>
              <a:defRPr sz="2400">
                <a:solidFill>
                  <a:schemeClr val="bg1"/>
                </a:solidFill>
                <a:latin typeface="Arial" charset="0"/>
                <a:cs typeface="Arial" charset="0"/>
              </a:defRPr>
            </a:lvl5pPr>
            <a:lvl6pPr marL="457200" fontAlgn="base">
              <a:lnSpc>
                <a:spcPct val="85000"/>
              </a:lnSpc>
              <a:spcBef>
                <a:spcPct val="0"/>
              </a:spcBef>
              <a:spcAft>
                <a:spcPct val="0"/>
              </a:spcAft>
              <a:defRPr sz="2400">
                <a:solidFill>
                  <a:schemeClr val="bg1"/>
                </a:solidFill>
                <a:latin typeface="Arial" charset="0"/>
                <a:cs typeface="Arial" charset="0"/>
              </a:defRPr>
            </a:lvl6pPr>
            <a:lvl7pPr marL="914400" fontAlgn="base">
              <a:lnSpc>
                <a:spcPct val="85000"/>
              </a:lnSpc>
              <a:spcBef>
                <a:spcPct val="0"/>
              </a:spcBef>
              <a:spcAft>
                <a:spcPct val="0"/>
              </a:spcAft>
              <a:defRPr sz="2400">
                <a:solidFill>
                  <a:schemeClr val="bg1"/>
                </a:solidFill>
                <a:latin typeface="Arial" charset="0"/>
                <a:cs typeface="Arial" charset="0"/>
              </a:defRPr>
            </a:lvl7pPr>
            <a:lvl8pPr marL="1371600" fontAlgn="base">
              <a:lnSpc>
                <a:spcPct val="85000"/>
              </a:lnSpc>
              <a:spcBef>
                <a:spcPct val="0"/>
              </a:spcBef>
              <a:spcAft>
                <a:spcPct val="0"/>
              </a:spcAft>
              <a:defRPr sz="2400">
                <a:solidFill>
                  <a:schemeClr val="bg1"/>
                </a:solidFill>
                <a:latin typeface="Arial" charset="0"/>
                <a:cs typeface="Arial" charset="0"/>
              </a:defRPr>
            </a:lvl8pPr>
            <a:lvl9pPr marL="1828800" fontAlgn="base">
              <a:lnSpc>
                <a:spcPct val="85000"/>
              </a:lnSpc>
              <a:spcBef>
                <a:spcPct val="0"/>
              </a:spcBef>
              <a:spcAft>
                <a:spcPct val="0"/>
              </a:spcAft>
              <a:defRPr sz="2400">
                <a:solidFill>
                  <a:schemeClr val="bg1"/>
                </a:solidFill>
                <a:latin typeface="Arial" charset="0"/>
                <a:cs typeface="Arial" charset="0"/>
              </a:defRPr>
            </a:lvl9p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j-ea"/>
                <a:cs typeface="Arial"/>
              </a:rPr>
              <a:t>Digital Procurement Programme Scope Overview – Wave01</a:t>
            </a:r>
            <a:endParaRPr kumimoji="0" lang="en-ZA" sz="2400" b="0" i="0" u="none" strike="noStrike" kern="1200" cap="none" spc="0" normalizeH="0" baseline="0" noProof="0" dirty="0">
              <a:ln>
                <a:noFill/>
              </a:ln>
              <a:solidFill>
                <a:srgbClr val="FFFFFF"/>
              </a:solidFill>
              <a:effectLst/>
              <a:uLnTx/>
              <a:uFillTx/>
              <a:latin typeface="Arial"/>
              <a:ea typeface="+mj-ea"/>
              <a:cs typeface="Arial"/>
            </a:endParaRPr>
          </a:p>
        </p:txBody>
      </p:sp>
      <p:sp>
        <p:nvSpPr>
          <p:cNvPr id="22" name="Rectangle 21">
            <a:extLst>
              <a:ext uri="{FF2B5EF4-FFF2-40B4-BE49-F238E27FC236}">
                <a16:creationId xmlns:a16="http://schemas.microsoft.com/office/drawing/2014/main" id="{2D40D0A9-F2B2-409D-835B-0A2521563B70}"/>
              </a:ext>
            </a:extLst>
          </p:cNvPr>
          <p:cNvSpPr/>
          <p:nvPr/>
        </p:nvSpPr>
        <p:spPr>
          <a:xfrm>
            <a:off x="155340" y="5362227"/>
            <a:ext cx="2160240" cy="406265"/>
          </a:xfrm>
          <a:prstGeom prst="rect">
            <a:avLst/>
          </a:prstGeom>
          <a:solidFill>
            <a:srgbClr val="6699FF"/>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3896"/>
                </a:solidFill>
                <a:effectLst/>
                <a:uLnTx/>
                <a:uFillTx/>
                <a:latin typeface="Arial"/>
                <a:ea typeface="+mn-ea"/>
                <a:cs typeface="Arial"/>
              </a:rPr>
              <a:t>Existing Solution (e.g., SAP, integration need)</a:t>
            </a:r>
            <a:endParaRPr kumimoji="0" lang="en-ZA" sz="1000" b="0" i="0" u="none" strike="noStrike" kern="1200" cap="none" spc="0" normalizeH="0" baseline="0" noProof="0" dirty="0">
              <a:ln>
                <a:noFill/>
              </a:ln>
              <a:solidFill>
                <a:srgbClr val="003896"/>
              </a:solidFill>
              <a:effectLst/>
              <a:uLnTx/>
              <a:uFillTx/>
              <a:latin typeface="Arial"/>
              <a:ea typeface="+mn-ea"/>
              <a:cs typeface="Arial"/>
            </a:endParaRPr>
          </a:p>
        </p:txBody>
      </p:sp>
      <p:sp>
        <p:nvSpPr>
          <p:cNvPr id="23" name="Rectangle 22">
            <a:extLst>
              <a:ext uri="{FF2B5EF4-FFF2-40B4-BE49-F238E27FC236}">
                <a16:creationId xmlns:a16="http://schemas.microsoft.com/office/drawing/2014/main" id="{490BAFA2-B489-48CB-A709-9586E102C17A}"/>
              </a:ext>
            </a:extLst>
          </p:cNvPr>
          <p:cNvSpPr/>
          <p:nvPr/>
        </p:nvSpPr>
        <p:spPr>
          <a:xfrm>
            <a:off x="155340" y="6291973"/>
            <a:ext cx="2160240" cy="379243"/>
          </a:xfrm>
          <a:prstGeom prst="rect">
            <a:avLst/>
          </a:prstGeom>
          <a:gradFill>
            <a:gsLst>
              <a:gs pos="25000">
                <a:srgbClr val="FFFFFF"/>
              </a:gs>
              <a:gs pos="100000">
                <a:srgbClr val="003896">
                  <a:lumMod val="60000"/>
                  <a:lumOff val="40000"/>
                </a:srgbClr>
              </a:gs>
            </a:gsLst>
            <a:lin ang="16200000" scaled="1"/>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3896"/>
                </a:solidFill>
                <a:effectLst/>
                <a:uLnTx/>
                <a:uFillTx/>
                <a:latin typeface="Arial"/>
                <a:ea typeface="+mn-ea"/>
                <a:cs typeface="Arial"/>
              </a:rPr>
              <a:t>Partial solution in place, additional functionality required</a:t>
            </a:r>
            <a:endParaRPr kumimoji="0" lang="en-ZA" sz="1000" b="0" i="0" u="none" strike="noStrike" kern="1200" cap="none" spc="0" normalizeH="0" baseline="0" noProof="0" dirty="0">
              <a:ln>
                <a:noFill/>
              </a:ln>
              <a:solidFill>
                <a:srgbClr val="003896"/>
              </a:solidFill>
              <a:effectLst/>
              <a:uLnTx/>
              <a:uFillTx/>
              <a:latin typeface="Arial"/>
              <a:ea typeface="+mn-ea"/>
              <a:cs typeface="Arial"/>
            </a:endParaRPr>
          </a:p>
        </p:txBody>
      </p:sp>
      <p:sp>
        <p:nvSpPr>
          <p:cNvPr id="24" name="Rectangle 23">
            <a:extLst>
              <a:ext uri="{FF2B5EF4-FFF2-40B4-BE49-F238E27FC236}">
                <a16:creationId xmlns:a16="http://schemas.microsoft.com/office/drawing/2014/main" id="{DF701A9F-F699-40F6-BD49-BC35F3C30B72}"/>
              </a:ext>
            </a:extLst>
          </p:cNvPr>
          <p:cNvSpPr/>
          <p:nvPr/>
        </p:nvSpPr>
        <p:spPr>
          <a:xfrm>
            <a:off x="155340" y="5836012"/>
            <a:ext cx="2160240" cy="388441"/>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New functionality required</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
        <p:nvSpPr>
          <p:cNvPr id="25" name="TextBox 24">
            <a:extLst>
              <a:ext uri="{FF2B5EF4-FFF2-40B4-BE49-F238E27FC236}">
                <a16:creationId xmlns:a16="http://schemas.microsoft.com/office/drawing/2014/main" id="{3C8871DD-DB88-47D6-8949-C5DF5387C20A}"/>
              </a:ext>
            </a:extLst>
          </p:cNvPr>
          <p:cNvSpPr txBox="1"/>
          <p:nvPr/>
        </p:nvSpPr>
        <p:spPr>
          <a:xfrm>
            <a:off x="1614" y="5088676"/>
            <a:ext cx="1917922"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Index</a:t>
            </a:r>
            <a:endParaRPr kumimoji="0" lang="en-ZA"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9345DE49-A69F-4F5B-A814-4BE81480F756}"/>
              </a:ext>
            </a:extLst>
          </p:cNvPr>
          <p:cNvSpPr/>
          <p:nvPr/>
        </p:nvSpPr>
        <p:spPr>
          <a:xfrm>
            <a:off x="2384349" y="6291973"/>
            <a:ext cx="2160240" cy="388441"/>
          </a:xfrm>
          <a:prstGeom prst="rect">
            <a:avLst/>
          </a:prstGeom>
          <a:solidFill>
            <a:srgbClr val="FFC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Wave 01</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spTree>
    <p:extLst>
      <p:ext uri="{BB962C8B-B14F-4D97-AF65-F5344CB8AC3E}">
        <p14:creationId xmlns:p14="http://schemas.microsoft.com/office/powerpoint/2010/main" val="58303678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Slide Number Placeholder 1">
            <a:extLst>
              <a:ext uri="{FF2B5EF4-FFF2-40B4-BE49-F238E27FC236}">
                <a16:creationId xmlns:a16="http://schemas.microsoft.com/office/drawing/2014/main" id="{AFB454B1-8BB4-4EFD-9BAB-EF22DCCDDDA6}"/>
              </a:ext>
            </a:extLst>
          </p:cNvPr>
          <p:cNvSpPr>
            <a:spLocks noGrp="1"/>
          </p:cNvSpPr>
          <p:nvPr>
            <p:ph type="sldNum" sz="quarter" idx="12"/>
          </p:nvPr>
        </p:nvSpPr>
        <p:spPr>
          <a:xfrm>
            <a:off x="1981201" y="6453189"/>
            <a:ext cx="1738313" cy="268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cs typeface="Times New Roman" panose="02020603050405020304" pitchFamily="18" charset="0"/>
              </a:defRPr>
            </a:lvl1pPr>
            <a:lvl2pPr marL="742950" indent="-285750">
              <a:defRPr sz="2800">
                <a:solidFill>
                  <a:schemeClr val="tx1"/>
                </a:solidFill>
                <a:latin typeface="Times New Roman" panose="02020603050405020304" pitchFamily="18" charset="0"/>
                <a:cs typeface="Times New Roman" panose="02020603050405020304" pitchFamily="18" charset="0"/>
              </a:defRPr>
            </a:lvl2pPr>
            <a:lvl3pPr marL="1143000" indent="-228600">
              <a:defRPr sz="2800">
                <a:solidFill>
                  <a:schemeClr val="tx1"/>
                </a:solidFill>
                <a:latin typeface="Times New Roman" panose="02020603050405020304" pitchFamily="18" charset="0"/>
                <a:cs typeface="Times New Roman" panose="02020603050405020304" pitchFamily="18" charset="0"/>
              </a:defRPr>
            </a:lvl3pPr>
            <a:lvl4pPr marL="1600200" indent="-228600">
              <a:defRPr sz="2800">
                <a:solidFill>
                  <a:schemeClr val="tx1"/>
                </a:solidFill>
                <a:latin typeface="Times New Roman" panose="02020603050405020304" pitchFamily="18" charset="0"/>
                <a:cs typeface="Times New Roman" panose="02020603050405020304" pitchFamily="18" charset="0"/>
              </a:defRPr>
            </a:lvl4pPr>
            <a:lvl5pPr marL="2057400" indent="-228600">
              <a:defRPr sz="28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36762AB2-9B33-40AF-9CF3-947634785DDD}" type="slidenum">
              <a:rPr kumimoji="0" lang="en-GB" altLang="en-US" sz="1000" b="0" i="0" u="none" strike="noStrike" kern="1200" cap="none" spc="0" normalizeH="0" baseline="0" noProof="0">
                <a:ln>
                  <a:noFill/>
                </a:ln>
                <a:solidFill>
                  <a:srgbClr val="83725B"/>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a:t>
            </a:fld>
            <a:endParaRPr kumimoji="0" lang="en-GB" altLang="en-US" sz="1000" b="0" i="0" u="none" strike="noStrike" kern="1200" cap="none" spc="0" normalizeH="0" baseline="0" noProof="0">
              <a:ln>
                <a:noFill/>
              </a:ln>
              <a:solidFill>
                <a:srgbClr val="83725B"/>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367225ED-BD90-4231-848B-7C7D6FD87F44}"/>
              </a:ext>
            </a:extLst>
          </p:cNvPr>
          <p:cNvSpPr txBox="1">
            <a:spLocks noChangeArrowheads="1"/>
          </p:cNvSpPr>
          <p:nvPr>
            <p:custDataLst>
              <p:tags r:id="rId1"/>
            </p:custDataLst>
          </p:nvPr>
        </p:nvSpPr>
        <p:spPr>
          <a:xfrm>
            <a:off x="1724025" y="328613"/>
            <a:ext cx="6985000" cy="311150"/>
          </a:xfrm>
          <a:prstGeom prst="rect">
            <a:avLst/>
          </a:prstGeom>
        </p:spPr>
        <p:txBody>
          <a:bodyPr/>
          <a:lst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altLang="en-US" sz="2400" b="0" i="0" u="none" strike="noStrike" kern="0" cap="none" spc="0" normalizeH="0" baseline="0" noProof="0" dirty="0">
                <a:ln>
                  <a:noFill/>
                </a:ln>
                <a:solidFill>
                  <a:prstClr val="white"/>
                </a:solidFill>
                <a:effectLst/>
                <a:uLnTx/>
                <a:uFillTx/>
                <a:latin typeface="Calibri Light" panose="020F0302020204030204"/>
                <a:ea typeface="+mj-ea"/>
                <a:cs typeface="+mj-cs"/>
              </a:rPr>
              <a:t>eProcurement Solution Package</a:t>
            </a:r>
          </a:p>
        </p:txBody>
      </p:sp>
      <p:pic>
        <p:nvPicPr>
          <p:cNvPr id="4" name="Picture 3">
            <a:extLst>
              <a:ext uri="{FF2B5EF4-FFF2-40B4-BE49-F238E27FC236}">
                <a16:creationId xmlns:a16="http://schemas.microsoft.com/office/drawing/2014/main" id="{5462C8A2-9333-42B7-A2C3-487A6506B93E}"/>
              </a:ext>
            </a:extLst>
          </p:cNvPr>
          <p:cNvPicPr>
            <a:picLocks noChangeAspect="1"/>
          </p:cNvPicPr>
          <p:nvPr/>
        </p:nvPicPr>
        <p:blipFill>
          <a:blip r:embed="rId3"/>
          <a:stretch>
            <a:fillRect/>
          </a:stretch>
        </p:blipFill>
        <p:spPr>
          <a:xfrm>
            <a:off x="728" y="915514"/>
            <a:ext cx="10113549" cy="6093697"/>
          </a:xfrm>
          <a:prstGeom prst="rect">
            <a:avLst/>
          </a:prstGeom>
        </p:spPr>
      </p:pic>
      <p:sp>
        <p:nvSpPr>
          <p:cNvPr id="6" name="Flowchart: Connector 5">
            <a:extLst>
              <a:ext uri="{FF2B5EF4-FFF2-40B4-BE49-F238E27FC236}">
                <a16:creationId xmlns:a16="http://schemas.microsoft.com/office/drawing/2014/main" id="{1A6DCFC4-C1B4-4A63-8993-C300834FB7F0}"/>
              </a:ext>
            </a:extLst>
          </p:cNvPr>
          <p:cNvSpPr/>
          <p:nvPr/>
        </p:nvSpPr>
        <p:spPr>
          <a:xfrm>
            <a:off x="3856866" y="3140968"/>
            <a:ext cx="1368152" cy="1354759"/>
          </a:xfrm>
          <a:prstGeom prst="flowChartConnector">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22431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381625"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kumimoji="0" lang="en-US" sz="4000" b="0" i="0" u="none" strike="noStrike" kern="0" cap="none" spc="0" normalizeH="0" baseline="0" noProof="0" dirty="0">
                <a:ln>
                  <a:noFill/>
                </a:ln>
                <a:solidFill>
                  <a:srgbClr val="FFFFFF"/>
                </a:solidFill>
                <a:effectLst/>
                <a:uLnTx/>
                <a:uFillTx/>
                <a:latin typeface="Arial"/>
                <a:cs typeface="Arial"/>
              </a:rPr>
              <a:t>Business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8E4CC84-2891-4CAF-BCD8-9654A459413C}"/>
              </a:ext>
            </a:extLst>
          </p:cNvPr>
          <p:cNvGraphicFramePr/>
          <p:nvPr/>
        </p:nvGraphicFramePr>
        <p:xfrm>
          <a:off x="0" y="908720"/>
          <a:ext cx="12192000" cy="594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a:extLst>
              <a:ext uri="{FF2B5EF4-FFF2-40B4-BE49-F238E27FC236}">
                <a16:creationId xmlns:a16="http://schemas.microsoft.com/office/drawing/2014/main" id="{DC5FDA2E-303D-4166-BE9E-16CDA4D07C55}"/>
              </a:ext>
            </a:extLst>
          </p:cNvPr>
          <p:cNvGrpSpPr/>
          <p:nvPr/>
        </p:nvGrpSpPr>
        <p:grpSpPr>
          <a:xfrm>
            <a:off x="407368" y="4293096"/>
            <a:ext cx="1800200" cy="1779183"/>
            <a:chOff x="407368" y="4293096"/>
            <a:chExt cx="1800200" cy="1779183"/>
          </a:xfrm>
        </p:grpSpPr>
        <p:sp>
          <p:nvSpPr>
            <p:cNvPr id="6" name="Rectangle 5">
              <a:extLst>
                <a:ext uri="{FF2B5EF4-FFF2-40B4-BE49-F238E27FC236}">
                  <a16:creationId xmlns:a16="http://schemas.microsoft.com/office/drawing/2014/main" id="{0E06873F-FF2E-42F8-886B-D656AB5B712D}"/>
                </a:ext>
              </a:extLst>
            </p:cNvPr>
            <p:cNvSpPr/>
            <p:nvPr/>
          </p:nvSpPr>
          <p:spPr>
            <a:xfrm>
              <a:off x="407368" y="4797152"/>
              <a:ext cx="1800200" cy="576064"/>
            </a:xfrm>
            <a:prstGeom prst="rect">
              <a:avLst/>
            </a:prstGeom>
            <a:gradFill flip="none" rotWithShape="1">
              <a:gsLst>
                <a:gs pos="13000">
                  <a:srgbClr val="FFFFFF"/>
                </a:gs>
                <a:gs pos="100000">
                  <a:srgbClr val="003896">
                    <a:lumMod val="60000"/>
                    <a:lumOff val="40000"/>
                  </a:srgbClr>
                </a:gs>
              </a:gsLst>
              <a:lin ang="16200000" scaled="1"/>
              <a:tileRect/>
            </a:gra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a:ea typeface="+mn-ea"/>
                  <a:cs typeface="Arial"/>
                </a:rPr>
                <a:t>Combination of SAP and in-house solutions (SharePoint etc.)</a:t>
              </a:r>
              <a:endParaRPr kumimoji="0" lang="en-ZA" sz="900" b="0" i="0" u="none" strike="noStrike" kern="1200" cap="none" spc="0" normalizeH="0" baseline="0" noProof="0" dirty="0">
                <a:ln>
                  <a:noFill/>
                </a:ln>
                <a:solidFill>
                  <a:srgbClr val="FFFFFF"/>
                </a:solidFill>
                <a:effectLst/>
                <a:uLnTx/>
                <a:uFillTx/>
                <a:latin typeface="Arial"/>
                <a:ea typeface="+mn-ea"/>
                <a:cs typeface="Arial"/>
              </a:endParaRPr>
            </a:p>
          </p:txBody>
        </p:sp>
        <p:sp>
          <p:nvSpPr>
            <p:cNvPr id="7" name="Rectangle 6">
              <a:extLst>
                <a:ext uri="{FF2B5EF4-FFF2-40B4-BE49-F238E27FC236}">
                  <a16:creationId xmlns:a16="http://schemas.microsoft.com/office/drawing/2014/main" id="{2FF0CC9C-B7AC-4CE1-A6F0-2B88B9047D23}"/>
                </a:ext>
              </a:extLst>
            </p:cNvPr>
            <p:cNvSpPr/>
            <p:nvPr/>
          </p:nvSpPr>
          <p:spPr>
            <a:xfrm>
              <a:off x="407368" y="5496215"/>
              <a:ext cx="1800200" cy="576064"/>
            </a:xfrm>
            <a:prstGeom prst="rect">
              <a:avLst/>
            </a:prstGeom>
            <a:solidFill>
              <a:srgbClr val="FFFFFF"/>
            </a:soli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003896"/>
                  </a:solidFill>
                  <a:effectLst/>
                  <a:uLnTx/>
                  <a:uFillTx/>
                  <a:latin typeface="Arial"/>
                  <a:ea typeface="+mn-ea"/>
                  <a:cs typeface="Arial"/>
                </a:rPr>
                <a:t>Manual solutions</a:t>
              </a:r>
              <a:endParaRPr kumimoji="0" lang="en-ZA" sz="900" b="0" i="0" u="none" strike="noStrike" kern="1200" cap="none" spc="0" normalizeH="0" baseline="0" noProof="0" dirty="0">
                <a:ln>
                  <a:noFill/>
                </a:ln>
                <a:solidFill>
                  <a:srgbClr val="003896"/>
                </a:solidFill>
                <a:effectLst/>
                <a:uLnTx/>
                <a:uFillTx/>
                <a:latin typeface="Arial"/>
                <a:ea typeface="+mn-ea"/>
                <a:cs typeface="Arial"/>
              </a:endParaRPr>
            </a:p>
          </p:txBody>
        </p:sp>
        <p:sp>
          <p:nvSpPr>
            <p:cNvPr id="8" name="TextBox 7">
              <a:extLst>
                <a:ext uri="{FF2B5EF4-FFF2-40B4-BE49-F238E27FC236}">
                  <a16:creationId xmlns:a16="http://schemas.microsoft.com/office/drawing/2014/main" id="{B70B65F4-AB1B-4491-BC4B-D20E15CA38CB}"/>
                </a:ext>
              </a:extLst>
            </p:cNvPr>
            <p:cNvSpPr txBox="1"/>
            <p:nvPr/>
          </p:nvSpPr>
          <p:spPr>
            <a:xfrm>
              <a:off x="407368" y="4293096"/>
              <a:ext cx="1656184" cy="38105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Index</a:t>
              </a:r>
              <a:endParaRPr kumimoji="0" lang="en-ZA"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sp>
        <p:nvSpPr>
          <p:cNvPr id="10" name="TextBox 9">
            <a:extLst>
              <a:ext uri="{FF2B5EF4-FFF2-40B4-BE49-F238E27FC236}">
                <a16:creationId xmlns:a16="http://schemas.microsoft.com/office/drawing/2014/main" id="{43A4F4F8-ED2D-404A-B624-8EF965B918E9}"/>
              </a:ext>
            </a:extLst>
          </p:cNvPr>
          <p:cNvSpPr txBox="1"/>
          <p:nvPr/>
        </p:nvSpPr>
        <p:spPr>
          <a:xfrm>
            <a:off x="297090" y="1876182"/>
            <a:ext cx="6336704"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ESKOM SUPPLY CHAIN MANAGEMENT  </a:t>
            </a:r>
            <a:endParaRPr kumimoji="0" lang="en-ZA"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96598A1A-7DC4-4B6A-994F-1A2A82BB29AE}"/>
              </a:ext>
            </a:extLst>
          </p:cNvPr>
          <p:cNvSpPr/>
          <p:nvPr/>
        </p:nvSpPr>
        <p:spPr>
          <a:xfrm>
            <a:off x="2359968" y="6195278"/>
            <a:ext cx="1800200" cy="576064"/>
          </a:xfrm>
          <a:prstGeom prst="rect">
            <a:avLst/>
          </a:prstGeom>
          <a:solidFill>
            <a:srgbClr val="C00000"/>
          </a:soli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003896"/>
                </a:solidFill>
                <a:effectLst/>
                <a:uLnTx/>
                <a:uFillTx/>
                <a:latin typeface="Arial"/>
                <a:ea typeface="+mn-ea"/>
                <a:cs typeface="Arial"/>
              </a:rPr>
              <a:t>AIDC/Bar Coding</a:t>
            </a:r>
            <a:endParaRPr kumimoji="0" lang="en-ZA" sz="900" b="0" i="0" u="none" strike="noStrike" kern="1200" cap="none" spc="0" normalizeH="0" baseline="0" noProof="0" dirty="0">
              <a:ln>
                <a:noFill/>
              </a:ln>
              <a:solidFill>
                <a:srgbClr val="003896"/>
              </a:solidFill>
              <a:effectLst/>
              <a:uLnTx/>
              <a:uFillTx/>
              <a:latin typeface="Arial"/>
              <a:ea typeface="+mn-ea"/>
              <a:cs typeface="Arial"/>
            </a:endParaRPr>
          </a:p>
        </p:txBody>
      </p:sp>
      <p:sp>
        <p:nvSpPr>
          <p:cNvPr id="12" name="Rectangle 11">
            <a:extLst>
              <a:ext uri="{FF2B5EF4-FFF2-40B4-BE49-F238E27FC236}">
                <a16:creationId xmlns:a16="http://schemas.microsoft.com/office/drawing/2014/main" id="{2D31DFBA-734E-47E3-8BA0-DB739FA2D13A}"/>
              </a:ext>
            </a:extLst>
          </p:cNvPr>
          <p:cNvSpPr/>
          <p:nvPr/>
        </p:nvSpPr>
        <p:spPr>
          <a:xfrm>
            <a:off x="403303" y="6195278"/>
            <a:ext cx="1800200" cy="576064"/>
          </a:xfrm>
          <a:prstGeom prst="rect">
            <a:avLst/>
          </a:prstGeom>
          <a:solidFill>
            <a:srgbClr val="00B050"/>
          </a:soli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003896"/>
                </a:solidFill>
                <a:effectLst/>
                <a:uLnTx/>
                <a:uFillTx/>
                <a:latin typeface="Arial"/>
                <a:ea typeface="+mn-ea"/>
                <a:cs typeface="Arial"/>
              </a:rPr>
              <a:t>BAU Project</a:t>
            </a:r>
            <a:endParaRPr kumimoji="0" lang="en-ZA" sz="900" b="0" i="0" u="none" strike="noStrike" kern="1200" cap="none" spc="0" normalizeH="0" baseline="0" noProof="0" dirty="0">
              <a:ln>
                <a:noFill/>
              </a:ln>
              <a:solidFill>
                <a:srgbClr val="003896"/>
              </a:solidFill>
              <a:effectLst/>
              <a:uLnTx/>
              <a:uFillTx/>
              <a:latin typeface="Arial"/>
              <a:ea typeface="+mn-ea"/>
              <a:cs typeface="Arial"/>
            </a:endParaRPr>
          </a:p>
        </p:txBody>
      </p:sp>
      <p:sp>
        <p:nvSpPr>
          <p:cNvPr id="13" name="Rectangle 12">
            <a:extLst>
              <a:ext uri="{FF2B5EF4-FFF2-40B4-BE49-F238E27FC236}">
                <a16:creationId xmlns:a16="http://schemas.microsoft.com/office/drawing/2014/main" id="{F519D054-9285-4C9D-A8FD-C9FBA8B95A36}"/>
              </a:ext>
            </a:extLst>
          </p:cNvPr>
          <p:cNvSpPr/>
          <p:nvPr/>
        </p:nvSpPr>
        <p:spPr>
          <a:xfrm>
            <a:off x="4386861" y="6224679"/>
            <a:ext cx="1800200" cy="576064"/>
          </a:xfrm>
          <a:prstGeom prst="rect">
            <a:avLst/>
          </a:prstGeom>
          <a:solidFill>
            <a:srgbClr val="00B0F0"/>
          </a:soli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003896"/>
                </a:solidFill>
                <a:effectLst/>
                <a:uLnTx/>
                <a:uFillTx/>
                <a:latin typeface="Arial"/>
                <a:ea typeface="+mn-ea"/>
                <a:cs typeface="Arial"/>
              </a:rPr>
              <a:t>Future Wave(s)</a:t>
            </a:r>
            <a:endParaRPr kumimoji="0" lang="en-ZA" sz="900" b="0" i="0" u="none" strike="noStrike" kern="1200" cap="none" spc="0" normalizeH="0" baseline="0" noProof="0" dirty="0">
              <a:ln>
                <a:noFill/>
              </a:ln>
              <a:solidFill>
                <a:srgbClr val="003896"/>
              </a:solidFill>
              <a:effectLst/>
              <a:uLnTx/>
              <a:uFillTx/>
              <a:latin typeface="Arial"/>
              <a:ea typeface="+mn-ea"/>
              <a:cs typeface="Arial"/>
            </a:endParaRPr>
          </a:p>
        </p:txBody>
      </p:sp>
      <p:sp>
        <p:nvSpPr>
          <p:cNvPr id="14" name="Rectangle 13">
            <a:extLst>
              <a:ext uri="{FF2B5EF4-FFF2-40B4-BE49-F238E27FC236}">
                <a16:creationId xmlns:a16="http://schemas.microsoft.com/office/drawing/2014/main" id="{9D27CF0D-085B-4450-A361-7DEF04641F5C}"/>
              </a:ext>
            </a:extLst>
          </p:cNvPr>
          <p:cNvSpPr/>
          <p:nvPr/>
        </p:nvSpPr>
        <p:spPr>
          <a:xfrm>
            <a:off x="6423536" y="6224679"/>
            <a:ext cx="1800200" cy="576064"/>
          </a:xfrm>
          <a:prstGeom prst="rect">
            <a:avLst/>
          </a:prstGeom>
          <a:solidFill>
            <a:srgbClr val="FFC000"/>
          </a:solidFill>
          <a:ln w="25400" cap="flat" cmpd="sng" algn="ctr">
            <a:solidFill>
              <a:srgbClr val="003896"/>
            </a:solidFill>
            <a:prstDash val="solid"/>
          </a:ln>
          <a:effectLst/>
        </p:spPr>
        <p:txBody>
          <a:bodyPr spcFirstLastPara="0" vert="horz" wrap="square" lIns="36005" tIns="12002" rIns="12002" bIns="12002" numCol="1" spcCol="1270" anchor="ctr" anchorCtr="0">
            <a:noAutofit/>
          </a:bodyPr>
          <a:lstStyle/>
          <a:p>
            <a:pPr marL="0" marR="0" lvl="0" indent="0" algn="ctr" defTabSz="400050" rtl="0" eaLnBrk="0" fontAlgn="base" latinLnBrk="0" hangingPunct="0">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srgbClr val="003896"/>
                </a:solidFill>
                <a:effectLst/>
                <a:uLnTx/>
                <a:uFillTx/>
                <a:latin typeface="Arial"/>
                <a:ea typeface="+mn-ea"/>
                <a:cs typeface="Arial"/>
              </a:rPr>
              <a:t>Wave 01</a:t>
            </a:r>
            <a:endParaRPr kumimoji="0" lang="en-ZA" sz="900" b="0" i="0" u="none" strike="noStrike" kern="1200" cap="none" spc="0" normalizeH="0" baseline="0" noProof="0" dirty="0">
              <a:ln>
                <a:noFill/>
              </a:ln>
              <a:solidFill>
                <a:srgbClr val="003896"/>
              </a:solidFill>
              <a:effectLst/>
              <a:uLnTx/>
              <a:uFillTx/>
              <a:latin typeface="Arial"/>
              <a:ea typeface="+mn-ea"/>
              <a:cs typeface="Arial"/>
            </a:endParaRPr>
          </a:p>
        </p:txBody>
      </p:sp>
    </p:spTree>
    <p:extLst>
      <p:ext uri="{BB962C8B-B14F-4D97-AF65-F5344CB8AC3E}">
        <p14:creationId xmlns:p14="http://schemas.microsoft.com/office/powerpoint/2010/main" val="275830156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63ADC3E2-DA26-4A9B-99BB-8B5A2511EB30}"/>
              </a:ext>
            </a:extLst>
          </p:cNvPr>
          <p:cNvSpPr>
            <a:spLocks noGrp="1" noChangeArrowheads="1"/>
          </p:cNvSpPr>
          <p:nvPr>
            <p:ph type="title"/>
          </p:nvPr>
        </p:nvSpPr>
        <p:spPr>
          <a:xfrm>
            <a:off x="1724025" y="169863"/>
            <a:ext cx="6985000" cy="628650"/>
          </a:xfrm>
        </p:spPr>
        <p:txBody>
          <a:bodyPr/>
          <a:lstStyle/>
          <a:p>
            <a:r>
              <a:rPr lang="en-US" altLang="en-US"/>
              <a:t>P&amp;SCM Value Chain Model – Digital Procurement/AIDC Initiatives</a:t>
            </a:r>
            <a:endParaRPr lang="en-ZA" altLang="en-US"/>
          </a:p>
        </p:txBody>
      </p:sp>
      <p:sp>
        <p:nvSpPr>
          <p:cNvPr id="78851" name="Date Placeholder 3">
            <a:extLst>
              <a:ext uri="{FF2B5EF4-FFF2-40B4-BE49-F238E27FC236}">
                <a16:creationId xmlns:a16="http://schemas.microsoft.com/office/drawing/2014/main" id="{CC40812B-F413-4C1A-B9C2-29EE5D7DE695}"/>
              </a:ext>
            </a:extLst>
          </p:cNvPr>
          <p:cNvSpPr>
            <a:spLocks noGrp="1"/>
          </p:cNvSpPr>
          <p:nvPr>
            <p:ph type="dt" sz="quarter" idx="4294967295"/>
          </p:nvPr>
        </p:nvSpPr>
        <p:spPr bwMode="auto">
          <a:xfrm>
            <a:off x="7137399" y="6540500"/>
            <a:ext cx="16510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r" eaLnBrk="1" hangingPunct="1"/>
            <a:fld id="{13E2C129-D44E-466C-9072-2AE5F98DFC70}" type="datetime1">
              <a:rPr lang="en-ZA" altLang="en-US" sz="1000">
                <a:solidFill>
                  <a:srgbClr val="83725B"/>
                </a:solidFill>
              </a:rPr>
              <a:pPr algn="r" eaLnBrk="1" hangingPunct="1"/>
              <a:t>2022/09/22</a:t>
            </a:fld>
            <a:endParaRPr lang="en-ZA" altLang="en-US" sz="1000">
              <a:solidFill>
                <a:srgbClr val="83725B"/>
              </a:solidFill>
            </a:endParaRPr>
          </a:p>
        </p:txBody>
      </p:sp>
      <p:sp>
        <p:nvSpPr>
          <p:cNvPr id="78852" name="Slide Number Placeholder 4">
            <a:extLst>
              <a:ext uri="{FF2B5EF4-FFF2-40B4-BE49-F238E27FC236}">
                <a16:creationId xmlns:a16="http://schemas.microsoft.com/office/drawing/2014/main" id="{22BB1E76-557F-4608-BE4C-5EFB93607097}"/>
              </a:ext>
            </a:extLst>
          </p:cNvPr>
          <p:cNvSpPr>
            <a:spLocks noGrp="1"/>
          </p:cNvSpPr>
          <p:nvPr>
            <p:ph type="sldNum" sz="quarter" idx="10"/>
          </p:nvPr>
        </p:nvSpPr>
        <p:spPr>
          <a:xfrm>
            <a:off x="7137399" y="6540500"/>
            <a:ext cx="1651000" cy="15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CA687218-7C05-475B-A988-7079EFAA6664}" type="slidenum">
              <a:rPr lang="en-GB" altLang="en-US" sz="1000">
                <a:solidFill>
                  <a:srgbClr val="83725B"/>
                </a:solidFill>
              </a:rPr>
              <a:pPr/>
              <a:t>12</a:t>
            </a:fld>
            <a:r>
              <a:rPr lang="en-GB" altLang="en-US" sz="1000">
                <a:solidFill>
                  <a:srgbClr val="83725B"/>
                </a:solidFill>
              </a:rPr>
              <a:t> </a:t>
            </a:r>
          </a:p>
        </p:txBody>
      </p:sp>
      <p:sp>
        <p:nvSpPr>
          <p:cNvPr id="78853" name="Footer Placeholder 5">
            <a:extLst>
              <a:ext uri="{FF2B5EF4-FFF2-40B4-BE49-F238E27FC236}">
                <a16:creationId xmlns:a16="http://schemas.microsoft.com/office/drawing/2014/main" id="{5642228D-A33D-461B-9BFC-91FC3FB8E2C1}"/>
              </a:ext>
            </a:extLst>
          </p:cNvPr>
          <p:cNvSpPr>
            <a:spLocks noGrp="1"/>
          </p:cNvSpPr>
          <p:nvPr>
            <p:ph type="ftr" sz="quarter" idx="4294967295"/>
          </p:nvPr>
        </p:nvSpPr>
        <p:spPr bwMode="auto">
          <a:xfrm>
            <a:off x="152400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r>
              <a:rPr lang="en-ZA" altLang="en-US">
                <a:solidFill>
                  <a:srgbClr val="003896"/>
                </a:solidFill>
              </a:rPr>
              <a:t>ADR_v1.0</a:t>
            </a:r>
          </a:p>
        </p:txBody>
      </p:sp>
      <p:sp>
        <p:nvSpPr>
          <p:cNvPr id="78854" name="Content Placeholder 1">
            <a:extLst>
              <a:ext uri="{FF2B5EF4-FFF2-40B4-BE49-F238E27FC236}">
                <a16:creationId xmlns:a16="http://schemas.microsoft.com/office/drawing/2014/main" id="{48AA0895-314F-4E24-BA52-E2BE3B07F6DA}"/>
              </a:ext>
            </a:extLst>
          </p:cNvPr>
          <p:cNvSpPr>
            <a:spLocks noGrp="1" noChangeArrowheads="1"/>
          </p:cNvSpPr>
          <p:nvPr>
            <p:ph idx="1"/>
          </p:nvPr>
        </p:nvSpPr>
        <p:spPr>
          <a:xfrm>
            <a:off x="-47625" y="1023938"/>
            <a:ext cx="11123613" cy="246221"/>
          </a:xfrm>
        </p:spPr>
        <p:txBody>
          <a:bodyPr/>
          <a:lstStyle/>
          <a:p>
            <a:endParaRPr lang="en-ZA" altLang="en-US"/>
          </a:p>
        </p:txBody>
      </p:sp>
      <p:sp>
        <p:nvSpPr>
          <p:cNvPr id="4" name="Chevron 3">
            <a:extLst>
              <a:ext uri="{FF2B5EF4-FFF2-40B4-BE49-F238E27FC236}">
                <a16:creationId xmlns:a16="http://schemas.microsoft.com/office/drawing/2014/main" id="{8B324D47-026D-47E7-9308-10A69D26AEFD}"/>
              </a:ext>
            </a:extLst>
          </p:cNvPr>
          <p:cNvSpPr/>
          <p:nvPr/>
        </p:nvSpPr>
        <p:spPr bwMode="auto">
          <a:xfrm>
            <a:off x="0" y="998537"/>
            <a:ext cx="2398713" cy="1119188"/>
          </a:xfrm>
          <a:prstGeom prst="chevron">
            <a:avLst/>
          </a:prstGeom>
          <a:solidFill>
            <a:schemeClr val="tx1">
              <a:lumMod val="75000"/>
            </a:schemeClr>
          </a:solidFill>
          <a:ln w="19050" cap="flat" cmpd="sng" algn="ctr">
            <a:solidFill>
              <a:schemeClr val="accent1"/>
            </a:solidFill>
            <a:prstDash val="solid"/>
            <a:round/>
            <a:headEnd type="none" w="med" len="med"/>
            <a:tailEnd type="none" w="med" len="med"/>
          </a:ln>
          <a:effectLst/>
        </p:spPr>
        <p:txBody>
          <a:bodyPr anchor="ctr"/>
          <a:lstStyle/>
          <a:p>
            <a:pPr eaLnBrk="1" hangingPunct="1">
              <a:defRPr/>
            </a:pPr>
            <a:r>
              <a:rPr lang="en-ZA" sz="1400" b="1" dirty="0">
                <a:solidFill>
                  <a:srgbClr val="FFFFFF"/>
                </a:solidFill>
                <a:latin typeface="Arial" charset="0"/>
                <a:cs typeface="Arial" charset="0"/>
              </a:rPr>
              <a:t>Demand Forecasting</a:t>
            </a:r>
          </a:p>
        </p:txBody>
      </p:sp>
      <p:sp>
        <p:nvSpPr>
          <p:cNvPr id="16" name="Chevron 15">
            <a:extLst>
              <a:ext uri="{FF2B5EF4-FFF2-40B4-BE49-F238E27FC236}">
                <a16:creationId xmlns:a16="http://schemas.microsoft.com/office/drawing/2014/main" id="{F0FFDAAC-52F1-4026-B131-DA11FC597F1C}"/>
              </a:ext>
            </a:extLst>
          </p:cNvPr>
          <p:cNvSpPr/>
          <p:nvPr/>
        </p:nvSpPr>
        <p:spPr bwMode="auto">
          <a:xfrm>
            <a:off x="-17462" y="5684838"/>
            <a:ext cx="11431587" cy="1635125"/>
          </a:xfrm>
          <a:prstGeom prst="chevron">
            <a:avLst/>
          </a:prstGeom>
          <a:solidFill>
            <a:schemeClr val="tx1">
              <a:lumMod val="75000"/>
            </a:schemeClr>
          </a:solidFill>
          <a:ln w="19050" cap="flat" cmpd="sng" algn="ctr">
            <a:solidFill>
              <a:schemeClr val="accent1"/>
            </a:solidFill>
            <a:prstDash val="solid"/>
            <a:round/>
            <a:headEnd type="none" w="med" len="med"/>
            <a:tailEnd type="none" w="med" len="med"/>
          </a:ln>
          <a:effectLst/>
        </p:spPr>
        <p:txBody>
          <a:bodyPr anchor="ctr"/>
          <a:lstStyle/>
          <a:p>
            <a:pPr eaLnBrk="1" hangingPunct="1">
              <a:defRPr/>
            </a:pPr>
            <a:endParaRPr lang="en-ZA" sz="1400" b="1" dirty="0">
              <a:solidFill>
                <a:srgbClr val="FFFFFF"/>
              </a:solidFill>
              <a:latin typeface="Arial" charset="0"/>
              <a:cs typeface="Arial" charset="0"/>
            </a:endParaRPr>
          </a:p>
        </p:txBody>
      </p:sp>
      <p:sp>
        <p:nvSpPr>
          <p:cNvPr id="17" name="Chevron 16">
            <a:extLst>
              <a:ext uri="{FF2B5EF4-FFF2-40B4-BE49-F238E27FC236}">
                <a16:creationId xmlns:a16="http://schemas.microsoft.com/office/drawing/2014/main" id="{4AD4CCBE-B02B-4DF8-9242-333FE4D1C944}"/>
              </a:ext>
            </a:extLst>
          </p:cNvPr>
          <p:cNvSpPr/>
          <p:nvPr/>
        </p:nvSpPr>
        <p:spPr bwMode="auto">
          <a:xfrm>
            <a:off x="8661400" y="1009651"/>
            <a:ext cx="2289175" cy="1095375"/>
          </a:xfrm>
          <a:prstGeom prst="chevron">
            <a:avLst/>
          </a:prstGeom>
          <a:solidFill>
            <a:schemeClr val="tx1">
              <a:lumMod val="75000"/>
            </a:schemeClr>
          </a:solidFill>
          <a:ln w="19050" cap="flat" cmpd="sng" algn="ctr">
            <a:solidFill>
              <a:schemeClr val="accent1"/>
            </a:solidFill>
            <a:prstDash val="solid"/>
            <a:round/>
            <a:headEnd type="none" w="med" len="med"/>
            <a:tailEnd type="none" w="med" len="med"/>
          </a:ln>
          <a:effectLst/>
        </p:spPr>
        <p:txBody>
          <a:bodyPr anchor="ctr"/>
          <a:lstStyle/>
          <a:p>
            <a:pPr eaLnBrk="1" hangingPunct="1">
              <a:defRPr/>
            </a:pPr>
            <a:r>
              <a:rPr lang="en-US" sz="1400" b="1" dirty="0">
                <a:solidFill>
                  <a:srgbClr val="FFFFFF"/>
                </a:solidFill>
                <a:latin typeface="Arial" charset="0"/>
                <a:cs typeface="Arial" charset="0"/>
              </a:rPr>
              <a:t>Investment Discovery Disposal</a:t>
            </a:r>
            <a:endParaRPr lang="en-ZA" sz="1400" b="1" dirty="0">
              <a:solidFill>
                <a:srgbClr val="FFFFFF"/>
              </a:solidFill>
              <a:latin typeface="Arial" charset="0"/>
              <a:cs typeface="Arial" charset="0"/>
            </a:endParaRPr>
          </a:p>
        </p:txBody>
      </p:sp>
      <p:sp>
        <p:nvSpPr>
          <p:cNvPr id="18" name="Chevron 17">
            <a:extLst>
              <a:ext uri="{FF2B5EF4-FFF2-40B4-BE49-F238E27FC236}">
                <a16:creationId xmlns:a16="http://schemas.microsoft.com/office/drawing/2014/main" id="{1862B917-F5A6-4DCD-AF30-6A950A169029}"/>
              </a:ext>
            </a:extLst>
          </p:cNvPr>
          <p:cNvSpPr/>
          <p:nvPr/>
        </p:nvSpPr>
        <p:spPr bwMode="auto">
          <a:xfrm>
            <a:off x="1824037" y="1011238"/>
            <a:ext cx="2387600" cy="1101725"/>
          </a:xfrm>
          <a:prstGeom prst="chevron">
            <a:avLst/>
          </a:prstGeom>
          <a:solidFill>
            <a:schemeClr val="tx1">
              <a:lumMod val="75000"/>
            </a:schemeClr>
          </a:solidFill>
          <a:ln w="19050" cap="flat" cmpd="sng" algn="ctr">
            <a:solidFill>
              <a:schemeClr val="accent1"/>
            </a:solidFill>
            <a:prstDash val="solid"/>
            <a:round/>
            <a:headEnd type="none" w="med" len="med"/>
            <a:tailEnd type="none" w="med" len="med"/>
          </a:ln>
          <a:effectLst/>
        </p:spPr>
        <p:txBody>
          <a:bodyPr anchor="ctr"/>
          <a:lstStyle/>
          <a:p>
            <a:pPr eaLnBrk="1" hangingPunct="1">
              <a:defRPr/>
            </a:pPr>
            <a:r>
              <a:rPr lang="en-US" sz="1400" b="1" dirty="0">
                <a:solidFill>
                  <a:srgbClr val="FFFFFF"/>
                </a:solidFill>
                <a:latin typeface="Arial" charset="0"/>
                <a:cs typeface="Arial" charset="0"/>
              </a:rPr>
              <a:t>Procurement (Acquisition)</a:t>
            </a:r>
            <a:endParaRPr lang="en-ZA" sz="1400" b="1" dirty="0">
              <a:solidFill>
                <a:srgbClr val="FFFFFF"/>
              </a:solidFill>
              <a:latin typeface="Arial" charset="0"/>
              <a:cs typeface="Arial" charset="0"/>
            </a:endParaRPr>
          </a:p>
        </p:txBody>
      </p:sp>
      <p:sp>
        <p:nvSpPr>
          <p:cNvPr id="19" name="Chevron 18">
            <a:extLst>
              <a:ext uri="{FF2B5EF4-FFF2-40B4-BE49-F238E27FC236}">
                <a16:creationId xmlns:a16="http://schemas.microsoft.com/office/drawing/2014/main" id="{D50B26FE-4A39-49FD-B8A2-FC25E30DD947}"/>
              </a:ext>
            </a:extLst>
          </p:cNvPr>
          <p:cNvSpPr/>
          <p:nvPr/>
        </p:nvSpPr>
        <p:spPr bwMode="auto">
          <a:xfrm>
            <a:off x="3644900" y="1023937"/>
            <a:ext cx="3567113" cy="1093788"/>
          </a:xfrm>
          <a:prstGeom prst="chevron">
            <a:avLst/>
          </a:prstGeom>
          <a:solidFill>
            <a:schemeClr val="tx1">
              <a:lumMod val="75000"/>
            </a:schemeClr>
          </a:solidFill>
          <a:ln w="19050" cap="flat" cmpd="sng" algn="ctr">
            <a:solidFill>
              <a:schemeClr val="accent1"/>
            </a:solidFill>
            <a:prstDash val="solid"/>
            <a:round/>
            <a:headEnd type="none" w="med" len="med"/>
            <a:tailEnd type="none" w="med" len="med"/>
          </a:ln>
          <a:effectLst/>
        </p:spPr>
        <p:txBody>
          <a:bodyPr anchor="ctr"/>
          <a:lstStyle/>
          <a:p>
            <a:pPr eaLnBrk="1" hangingPunct="1">
              <a:defRPr/>
            </a:pPr>
            <a:r>
              <a:rPr lang="en-US" sz="1400" b="1" dirty="0">
                <a:solidFill>
                  <a:srgbClr val="FFFFFF"/>
                </a:solidFill>
                <a:latin typeface="Arial" charset="0"/>
                <a:cs typeface="Arial" charset="0"/>
              </a:rPr>
              <a:t>Logistics Management</a:t>
            </a:r>
            <a:endParaRPr lang="en-ZA" sz="1400" b="1" dirty="0">
              <a:solidFill>
                <a:srgbClr val="FFFFFF"/>
              </a:solidFill>
              <a:latin typeface="Arial" charset="0"/>
              <a:cs typeface="Arial" charset="0"/>
            </a:endParaRPr>
          </a:p>
        </p:txBody>
      </p:sp>
      <p:sp>
        <p:nvSpPr>
          <p:cNvPr id="20" name="Chevron 19">
            <a:extLst>
              <a:ext uri="{FF2B5EF4-FFF2-40B4-BE49-F238E27FC236}">
                <a16:creationId xmlns:a16="http://schemas.microsoft.com/office/drawing/2014/main" id="{A867619B-A769-4E75-AC05-FBE5041BBFF6}"/>
              </a:ext>
            </a:extLst>
          </p:cNvPr>
          <p:cNvSpPr/>
          <p:nvPr/>
        </p:nvSpPr>
        <p:spPr bwMode="auto">
          <a:xfrm>
            <a:off x="6692900" y="1022351"/>
            <a:ext cx="2513013" cy="1095375"/>
          </a:xfrm>
          <a:prstGeom prst="chevron">
            <a:avLst/>
          </a:prstGeom>
          <a:solidFill>
            <a:schemeClr val="tx1">
              <a:lumMod val="75000"/>
            </a:schemeClr>
          </a:solidFill>
          <a:ln w="19050" cap="flat" cmpd="sng" algn="ctr">
            <a:solidFill>
              <a:schemeClr val="accent1"/>
            </a:solidFill>
            <a:prstDash val="solid"/>
            <a:round/>
            <a:headEnd type="none" w="med" len="med"/>
            <a:tailEnd type="none" w="med" len="med"/>
          </a:ln>
          <a:effectLst/>
        </p:spPr>
        <p:txBody>
          <a:bodyPr anchor="ctr"/>
          <a:lstStyle/>
          <a:p>
            <a:pPr eaLnBrk="1" hangingPunct="1">
              <a:defRPr/>
            </a:pPr>
            <a:r>
              <a:rPr lang="en-US" sz="1400" b="1" dirty="0">
                <a:solidFill>
                  <a:srgbClr val="FFFFFF"/>
                </a:solidFill>
                <a:latin typeface="Arial" charset="0"/>
                <a:cs typeface="Arial" charset="0"/>
              </a:rPr>
              <a:t>Supplier Management</a:t>
            </a:r>
            <a:endParaRPr lang="en-ZA" sz="1400" b="1" dirty="0">
              <a:solidFill>
                <a:srgbClr val="FFFFFF"/>
              </a:solidFill>
              <a:latin typeface="Arial" charset="0"/>
              <a:cs typeface="Arial" charset="0"/>
            </a:endParaRPr>
          </a:p>
        </p:txBody>
      </p:sp>
      <p:sp>
        <p:nvSpPr>
          <p:cNvPr id="5" name="Rounded Rectangle 4">
            <a:extLst>
              <a:ext uri="{FF2B5EF4-FFF2-40B4-BE49-F238E27FC236}">
                <a16:creationId xmlns:a16="http://schemas.microsoft.com/office/drawing/2014/main" id="{287187D0-422C-4EFB-B571-7055E0678512}"/>
              </a:ext>
            </a:extLst>
          </p:cNvPr>
          <p:cNvSpPr/>
          <p:nvPr/>
        </p:nvSpPr>
        <p:spPr bwMode="auto">
          <a:xfrm>
            <a:off x="126999" y="2239962"/>
            <a:ext cx="1449388"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Procurement Annual Plan and Reporting</a:t>
            </a:r>
            <a:endParaRPr lang="en-ZA" sz="1200" b="1" kern="0" dirty="0">
              <a:solidFill>
                <a:srgbClr val="003896">
                  <a:lumMod val="75000"/>
                </a:srgbClr>
              </a:solidFill>
            </a:endParaRPr>
          </a:p>
        </p:txBody>
      </p:sp>
      <p:sp>
        <p:nvSpPr>
          <p:cNvPr id="23" name="Rounded Rectangle 22">
            <a:extLst>
              <a:ext uri="{FF2B5EF4-FFF2-40B4-BE49-F238E27FC236}">
                <a16:creationId xmlns:a16="http://schemas.microsoft.com/office/drawing/2014/main" id="{049487E3-D5B0-42D3-979F-B197663C4CB4}"/>
              </a:ext>
            </a:extLst>
          </p:cNvPr>
          <p:cNvSpPr/>
          <p:nvPr/>
        </p:nvSpPr>
        <p:spPr bwMode="auto">
          <a:xfrm>
            <a:off x="126999" y="4519612"/>
            <a:ext cx="1474277"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Supplier Development </a:t>
            </a:r>
            <a:r>
              <a:rPr lang="en-US" sz="1200" b="1" kern="0" dirty="0" err="1">
                <a:solidFill>
                  <a:srgbClr val="003896">
                    <a:lumMod val="75000"/>
                  </a:srgbClr>
                </a:solidFill>
              </a:rPr>
              <a:t>Localisation</a:t>
            </a:r>
            <a:r>
              <a:rPr lang="en-US" sz="1200" b="1" kern="0" dirty="0">
                <a:solidFill>
                  <a:srgbClr val="003896">
                    <a:lumMod val="75000"/>
                  </a:srgbClr>
                </a:solidFill>
              </a:rPr>
              <a:t> &amp; </a:t>
            </a:r>
            <a:r>
              <a:rPr lang="en-US" sz="1200" b="1" kern="0" dirty="0" err="1">
                <a:solidFill>
                  <a:srgbClr val="003896">
                    <a:lumMod val="75000"/>
                  </a:srgbClr>
                </a:solidFill>
              </a:rPr>
              <a:t>Industrialisation</a:t>
            </a:r>
            <a:r>
              <a:rPr lang="en-US" sz="1200" b="1" kern="0" dirty="0">
                <a:solidFill>
                  <a:srgbClr val="003896">
                    <a:lumMod val="75000"/>
                  </a:srgbClr>
                </a:solidFill>
              </a:rPr>
              <a:t> (SDL&amp;I</a:t>
            </a:r>
            <a:r>
              <a:rPr lang="en-US" sz="800" kern="0" dirty="0">
                <a:solidFill>
                  <a:srgbClr val="003896">
                    <a:lumMod val="75000"/>
                  </a:srgbClr>
                </a:solidFill>
              </a:rPr>
              <a:t>)</a:t>
            </a:r>
            <a:endParaRPr lang="en-ZA" sz="800" kern="0" dirty="0">
              <a:solidFill>
                <a:srgbClr val="003896">
                  <a:lumMod val="75000"/>
                </a:srgbClr>
              </a:solidFill>
            </a:endParaRPr>
          </a:p>
        </p:txBody>
      </p:sp>
      <p:sp>
        <p:nvSpPr>
          <p:cNvPr id="24" name="Rounded Rectangle 23">
            <a:extLst>
              <a:ext uri="{FF2B5EF4-FFF2-40B4-BE49-F238E27FC236}">
                <a16:creationId xmlns:a16="http://schemas.microsoft.com/office/drawing/2014/main" id="{2FE99FED-1FD3-4210-963C-EED41A040561}"/>
              </a:ext>
            </a:extLst>
          </p:cNvPr>
          <p:cNvSpPr/>
          <p:nvPr/>
        </p:nvSpPr>
        <p:spPr bwMode="auto">
          <a:xfrm>
            <a:off x="126999" y="3362325"/>
            <a:ext cx="1449388"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Demand Forecasting and Supply Planning</a:t>
            </a:r>
            <a:endParaRPr lang="en-ZA" sz="1200" b="1" kern="0" dirty="0">
              <a:solidFill>
                <a:srgbClr val="003896">
                  <a:lumMod val="75000"/>
                </a:srgbClr>
              </a:solidFill>
            </a:endParaRPr>
          </a:p>
        </p:txBody>
      </p:sp>
      <p:sp>
        <p:nvSpPr>
          <p:cNvPr id="25" name="Rounded Rectangle 24">
            <a:extLst>
              <a:ext uri="{FF2B5EF4-FFF2-40B4-BE49-F238E27FC236}">
                <a16:creationId xmlns:a16="http://schemas.microsoft.com/office/drawing/2014/main" id="{51F6E498-AC4A-41E8-9A12-1039381CDAAA}"/>
              </a:ext>
            </a:extLst>
          </p:cNvPr>
          <p:cNvSpPr/>
          <p:nvPr/>
        </p:nvSpPr>
        <p:spPr bwMode="auto">
          <a:xfrm>
            <a:off x="5257799" y="2166937"/>
            <a:ext cx="1449388" cy="1041400"/>
          </a:xfrm>
          <a:prstGeom prst="roundRect">
            <a:avLst/>
          </a:prstGeom>
          <a:solidFill>
            <a:srgbClr val="C00000"/>
          </a:solidFill>
          <a:ln w="38100" cap="flat" cmpd="sng" algn="ctr">
            <a:solidFill>
              <a:schemeClr val="tx1">
                <a:lumMod val="50000"/>
              </a:schemeClr>
            </a:solidFill>
            <a:prstDash val="solid"/>
            <a:round/>
            <a:headEnd type="none" w="med" len="med"/>
            <a:tailEnd type="none" w="med" len="med"/>
          </a:ln>
          <a:effectLst/>
        </p:spPr>
        <p:txBody>
          <a:bodyPr anchor="ctr"/>
          <a:lstStyle/>
          <a:p>
            <a:pPr eaLnBrk="1" hangingPunct="1">
              <a:defRPr/>
            </a:pPr>
            <a:r>
              <a:rPr lang="en-US" sz="1200" b="1" dirty="0">
                <a:solidFill>
                  <a:srgbClr val="FFFFFF"/>
                </a:solidFill>
                <a:latin typeface="Arial" charset="0"/>
                <a:cs typeface="Arial" charset="0"/>
              </a:rPr>
              <a:t>Warehousing</a:t>
            </a:r>
            <a:endParaRPr lang="en-ZA" sz="1200" b="1" dirty="0">
              <a:solidFill>
                <a:srgbClr val="FFFFFF"/>
              </a:solidFill>
              <a:latin typeface="Arial" charset="0"/>
              <a:cs typeface="Arial" charset="0"/>
            </a:endParaRPr>
          </a:p>
        </p:txBody>
      </p:sp>
      <p:sp>
        <p:nvSpPr>
          <p:cNvPr id="27" name="Rounded Rectangle 26">
            <a:extLst>
              <a:ext uri="{FF2B5EF4-FFF2-40B4-BE49-F238E27FC236}">
                <a16:creationId xmlns:a16="http://schemas.microsoft.com/office/drawing/2014/main" id="{3158C5CD-863F-4BB2-A718-225CF0464500}"/>
              </a:ext>
            </a:extLst>
          </p:cNvPr>
          <p:cNvSpPr/>
          <p:nvPr/>
        </p:nvSpPr>
        <p:spPr bwMode="auto">
          <a:xfrm>
            <a:off x="5257799" y="3286126"/>
            <a:ext cx="1449388" cy="1042987"/>
          </a:xfrm>
          <a:prstGeom prst="roundRect">
            <a:avLst/>
          </a:prstGeom>
          <a:solidFill>
            <a:srgbClr val="C00000"/>
          </a:solidFill>
          <a:ln w="38100" cap="flat" cmpd="sng" algn="ctr">
            <a:solidFill>
              <a:schemeClr val="tx1">
                <a:lumMod val="50000"/>
              </a:schemeClr>
            </a:solidFill>
            <a:prstDash val="solid"/>
            <a:round/>
            <a:headEnd type="none" w="med" len="med"/>
            <a:tailEnd type="none" w="med" len="med"/>
          </a:ln>
          <a:effectLst/>
        </p:spPr>
        <p:txBody>
          <a:bodyPr anchor="ctr"/>
          <a:lstStyle/>
          <a:p>
            <a:pPr eaLnBrk="1" hangingPunct="1">
              <a:defRPr/>
            </a:pPr>
            <a:r>
              <a:rPr lang="en-US" sz="1200" b="1" dirty="0">
                <a:solidFill>
                  <a:srgbClr val="FFFFFF"/>
                </a:solidFill>
                <a:latin typeface="Arial" charset="0"/>
                <a:cs typeface="Arial" charset="0"/>
              </a:rPr>
              <a:t>Goods Receipt Storage and Issuing</a:t>
            </a:r>
            <a:endParaRPr lang="en-ZA" sz="1200" b="1" dirty="0">
              <a:solidFill>
                <a:srgbClr val="FFFFFF"/>
              </a:solidFill>
              <a:latin typeface="Arial" charset="0"/>
              <a:cs typeface="Arial" charset="0"/>
            </a:endParaRPr>
          </a:p>
        </p:txBody>
      </p:sp>
      <p:sp>
        <p:nvSpPr>
          <p:cNvPr id="28" name="Rounded Rectangle 27">
            <a:extLst>
              <a:ext uri="{FF2B5EF4-FFF2-40B4-BE49-F238E27FC236}">
                <a16:creationId xmlns:a16="http://schemas.microsoft.com/office/drawing/2014/main" id="{4A13909B-9BC5-4359-B58C-F229B978655C}"/>
              </a:ext>
            </a:extLst>
          </p:cNvPr>
          <p:cNvSpPr/>
          <p:nvPr/>
        </p:nvSpPr>
        <p:spPr bwMode="auto">
          <a:xfrm>
            <a:off x="3644899" y="2166937"/>
            <a:ext cx="1449388" cy="1041400"/>
          </a:xfrm>
          <a:prstGeom prst="roundRect">
            <a:avLst/>
          </a:prstGeom>
          <a:solidFill>
            <a:srgbClr val="C00000"/>
          </a:solidFill>
          <a:ln w="38100" cap="flat" cmpd="sng" algn="ctr">
            <a:solidFill>
              <a:schemeClr val="tx1">
                <a:lumMod val="50000"/>
              </a:schemeClr>
            </a:solidFill>
            <a:prstDash val="solid"/>
            <a:round/>
            <a:headEnd type="none" w="med" len="med"/>
            <a:tailEnd type="none" w="med" len="med"/>
          </a:ln>
          <a:effectLst/>
        </p:spPr>
        <p:txBody>
          <a:bodyPr anchor="ctr"/>
          <a:lstStyle/>
          <a:p>
            <a:pPr eaLnBrk="1" hangingPunct="1">
              <a:defRPr/>
            </a:pPr>
            <a:r>
              <a:rPr lang="en-US" sz="1200" b="1" dirty="0">
                <a:solidFill>
                  <a:srgbClr val="FFFFFF"/>
                </a:solidFill>
                <a:latin typeface="Arial" charset="0"/>
                <a:cs typeface="Arial" charset="0"/>
              </a:rPr>
              <a:t>Inventory Management and Control</a:t>
            </a:r>
            <a:endParaRPr lang="en-ZA" sz="1200" b="1" dirty="0">
              <a:solidFill>
                <a:srgbClr val="FFFFFF"/>
              </a:solidFill>
              <a:latin typeface="Arial" charset="0"/>
              <a:cs typeface="Arial" charset="0"/>
            </a:endParaRPr>
          </a:p>
        </p:txBody>
      </p:sp>
      <p:sp>
        <p:nvSpPr>
          <p:cNvPr id="29" name="Rounded Rectangle 28">
            <a:extLst>
              <a:ext uri="{FF2B5EF4-FFF2-40B4-BE49-F238E27FC236}">
                <a16:creationId xmlns:a16="http://schemas.microsoft.com/office/drawing/2014/main" id="{857A530A-D1B5-4631-A4DA-CD7D6C745009}"/>
              </a:ext>
            </a:extLst>
          </p:cNvPr>
          <p:cNvSpPr/>
          <p:nvPr/>
        </p:nvSpPr>
        <p:spPr bwMode="auto">
          <a:xfrm>
            <a:off x="3644899" y="4445000"/>
            <a:ext cx="1449388" cy="1041400"/>
          </a:xfrm>
          <a:prstGeom prst="roundRect">
            <a:avLst/>
          </a:prstGeom>
          <a:solidFill>
            <a:srgbClr val="C00000"/>
          </a:solidFill>
          <a:ln w="38100" cap="flat" cmpd="sng" algn="ctr">
            <a:solidFill>
              <a:schemeClr val="tx1">
                <a:lumMod val="50000"/>
              </a:schemeClr>
            </a:solidFill>
            <a:prstDash val="solid"/>
            <a:round/>
            <a:headEnd type="none" w="med" len="med"/>
            <a:tailEnd type="none" w="med" len="med"/>
          </a:ln>
          <a:effectLst/>
        </p:spPr>
        <p:txBody>
          <a:bodyPr anchor="ctr"/>
          <a:lstStyle/>
          <a:p>
            <a:pPr eaLnBrk="1" hangingPunct="1">
              <a:defRPr/>
            </a:pPr>
            <a:r>
              <a:rPr lang="en-US" sz="1200" b="1" dirty="0">
                <a:solidFill>
                  <a:srgbClr val="FFFFFF"/>
                </a:solidFill>
                <a:latin typeface="Arial" charset="0"/>
                <a:cs typeface="Arial" charset="0"/>
              </a:rPr>
              <a:t>Strategic and Critical Spares</a:t>
            </a:r>
            <a:endParaRPr lang="en-ZA" sz="1200" b="1" dirty="0">
              <a:solidFill>
                <a:srgbClr val="FFFFFF"/>
              </a:solidFill>
              <a:latin typeface="Arial" charset="0"/>
              <a:cs typeface="Arial" charset="0"/>
            </a:endParaRPr>
          </a:p>
        </p:txBody>
      </p:sp>
      <p:sp>
        <p:nvSpPr>
          <p:cNvPr id="30" name="Rounded Rectangle 29">
            <a:extLst>
              <a:ext uri="{FF2B5EF4-FFF2-40B4-BE49-F238E27FC236}">
                <a16:creationId xmlns:a16="http://schemas.microsoft.com/office/drawing/2014/main" id="{D5C0E8C8-F0C2-4FC7-AEF9-05B660807C4D}"/>
              </a:ext>
            </a:extLst>
          </p:cNvPr>
          <p:cNvSpPr/>
          <p:nvPr/>
        </p:nvSpPr>
        <p:spPr bwMode="auto">
          <a:xfrm>
            <a:off x="3644899" y="3286126"/>
            <a:ext cx="1449388" cy="1042987"/>
          </a:xfrm>
          <a:prstGeom prst="roundRect">
            <a:avLst/>
          </a:prstGeom>
          <a:solidFill>
            <a:srgbClr val="C00000"/>
          </a:solidFill>
          <a:ln w="38100" cap="flat" cmpd="sng" algn="ctr">
            <a:solidFill>
              <a:schemeClr val="tx1">
                <a:lumMod val="50000"/>
              </a:schemeClr>
            </a:solidFill>
            <a:prstDash val="solid"/>
            <a:round/>
            <a:headEnd type="none" w="med" len="med"/>
            <a:tailEnd type="none" w="med" len="med"/>
          </a:ln>
          <a:effectLst/>
        </p:spPr>
        <p:txBody>
          <a:bodyPr anchor="ctr"/>
          <a:lstStyle/>
          <a:p>
            <a:pPr eaLnBrk="1" hangingPunct="1">
              <a:defRPr/>
            </a:pPr>
            <a:r>
              <a:rPr lang="en-US" sz="1200" b="1" dirty="0">
                <a:solidFill>
                  <a:srgbClr val="FFFFFF"/>
                </a:solidFill>
                <a:latin typeface="Arial" charset="0"/>
                <a:cs typeface="Arial" charset="0"/>
              </a:rPr>
              <a:t>Asset Management</a:t>
            </a:r>
            <a:endParaRPr lang="en-ZA" sz="1200" b="1" dirty="0">
              <a:solidFill>
                <a:srgbClr val="FFFFFF"/>
              </a:solidFill>
              <a:latin typeface="Arial" charset="0"/>
              <a:cs typeface="Arial" charset="0"/>
            </a:endParaRPr>
          </a:p>
        </p:txBody>
      </p:sp>
      <p:sp>
        <p:nvSpPr>
          <p:cNvPr id="31" name="Rounded Rectangle 30">
            <a:extLst>
              <a:ext uri="{FF2B5EF4-FFF2-40B4-BE49-F238E27FC236}">
                <a16:creationId xmlns:a16="http://schemas.microsoft.com/office/drawing/2014/main" id="{94A5AB3F-995C-4C8E-A1ED-A3626171B9D6}"/>
              </a:ext>
            </a:extLst>
          </p:cNvPr>
          <p:cNvSpPr/>
          <p:nvPr/>
        </p:nvSpPr>
        <p:spPr bwMode="auto">
          <a:xfrm>
            <a:off x="1885949" y="2166937"/>
            <a:ext cx="1449388"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Procurement Mechanisms</a:t>
            </a:r>
            <a:endParaRPr lang="en-ZA" sz="1200" b="1" kern="0" dirty="0">
              <a:solidFill>
                <a:srgbClr val="003896">
                  <a:lumMod val="75000"/>
                </a:srgbClr>
              </a:solidFill>
            </a:endParaRPr>
          </a:p>
        </p:txBody>
      </p:sp>
      <p:sp>
        <p:nvSpPr>
          <p:cNvPr id="33" name="Rounded Rectangle 32">
            <a:extLst>
              <a:ext uri="{FF2B5EF4-FFF2-40B4-BE49-F238E27FC236}">
                <a16:creationId xmlns:a16="http://schemas.microsoft.com/office/drawing/2014/main" id="{50ABDD12-9532-47D8-AAA9-3A23CAD4D58E}"/>
              </a:ext>
            </a:extLst>
          </p:cNvPr>
          <p:cNvSpPr/>
          <p:nvPr/>
        </p:nvSpPr>
        <p:spPr bwMode="auto">
          <a:xfrm>
            <a:off x="1885949" y="3286126"/>
            <a:ext cx="1449388" cy="1042987"/>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Market Engagement: Supplier Selection and Contracting</a:t>
            </a:r>
            <a:endParaRPr lang="en-ZA" sz="1200" b="1" kern="0" dirty="0">
              <a:solidFill>
                <a:srgbClr val="003896">
                  <a:lumMod val="75000"/>
                </a:srgbClr>
              </a:solidFill>
            </a:endParaRPr>
          </a:p>
        </p:txBody>
      </p:sp>
      <p:sp>
        <p:nvSpPr>
          <p:cNvPr id="34" name="Rounded Rectangle 33">
            <a:extLst>
              <a:ext uri="{FF2B5EF4-FFF2-40B4-BE49-F238E27FC236}">
                <a16:creationId xmlns:a16="http://schemas.microsoft.com/office/drawing/2014/main" id="{79D2AF7B-4080-4CE3-9445-E4299910A4E0}"/>
              </a:ext>
            </a:extLst>
          </p:cNvPr>
          <p:cNvSpPr/>
          <p:nvPr/>
        </p:nvSpPr>
        <p:spPr bwMode="auto">
          <a:xfrm>
            <a:off x="7005637" y="2166937"/>
            <a:ext cx="1447800"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Contract Management and Administration</a:t>
            </a:r>
            <a:endParaRPr lang="en-ZA" sz="1200" b="1" kern="0" dirty="0">
              <a:solidFill>
                <a:srgbClr val="003896">
                  <a:lumMod val="75000"/>
                </a:srgbClr>
              </a:solidFill>
            </a:endParaRPr>
          </a:p>
        </p:txBody>
      </p:sp>
      <p:sp>
        <p:nvSpPr>
          <p:cNvPr id="36" name="Rounded Rectangle 35">
            <a:extLst>
              <a:ext uri="{FF2B5EF4-FFF2-40B4-BE49-F238E27FC236}">
                <a16:creationId xmlns:a16="http://schemas.microsoft.com/office/drawing/2014/main" id="{00DF5B6A-C93B-432C-AD82-2C0D3F48B337}"/>
              </a:ext>
            </a:extLst>
          </p:cNvPr>
          <p:cNvSpPr/>
          <p:nvPr/>
        </p:nvSpPr>
        <p:spPr bwMode="auto">
          <a:xfrm>
            <a:off x="7005637" y="3286126"/>
            <a:ext cx="1447800" cy="1042987"/>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Supplier Relationship Management</a:t>
            </a:r>
            <a:endParaRPr lang="en-ZA" sz="1200" b="1" kern="0" dirty="0">
              <a:solidFill>
                <a:srgbClr val="003896">
                  <a:lumMod val="75000"/>
                </a:srgbClr>
              </a:solidFill>
            </a:endParaRPr>
          </a:p>
        </p:txBody>
      </p:sp>
      <p:sp>
        <p:nvSpPr>
          <p:cNvPr id="37" name="Rounded Rectangle 36">
            <a:extLst>
              <a:ext uri="{FF2B5EF4-FFF2-40B4-BE49-F238E27FC236}">
                <a16:creationId xmlns:a16="http://schemas.microsoft.com/office/drawing/2014/main" id="{D502A57E-BA15-4D39-9E05-F2E0E7A363B4}"/>
              </a:ext>
            </a:extLst>
          </p:cNvPr>
          <p:cNvSpPr/>
          <p:nvPr/>
        </p:nvSpPr>
        <p:spPr bwMode="auto">
          <a:xfrm>
            <a:off x="9236075" y="2237583"/>
            <a:ext cx="1449387"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Investment Recovery Strategy</a:t>
            </a:r>
            <a:endParaRPr lang="en-ZA" sz="1200" b="1" kern="0" dirty="0">
              <a:solidFill>
                <a:srgbClr val="003896">
                  <a:lumMod val="75000"/>
                </a:srgbClr>
              </a:solidFill>
            </a:endParaRPr>
          </a:p>
        </p:txBody>
      </p:sp>
      <p:sp>
        <p:nvSpPr>
          <p:cNvPr id="39" name="Rounded Rectangle 38">
            <a:extLst>
              <a:ext uri="{FF2B5EF4-FFF2-40B4-BE49-F238E27FC236}">
                <a16:creationId xmlns:a16="http://schemas.microsoft.com/office/drawing/2014/main" id="{D3CFFA6D-F573-41D5-99FE-FFE325822391}"/>
              </a:ext>
            </a:extLst>
          </p:cNvPr>
          <p:cNvSpPr/>
          <p:nvPr/>
        </p:nvSpPr>
        <p:spPr bwMode="auto">
          <a:xfrm>
            <a:off x="9241332" y="3368678"/>
            <a:ext cx="1449387" cy="1041400"/>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Disposal Mechanisms </a:t>
            </a:r>
            <a:endParaRPr lang="en-ZA" sz="1200" b="1" kern="0" dirty="0">
              <a:solidFill>
                <a:srgbClr val="003896">
                  <a:lumMod val="75000"/>
                </a:srgbClr>
              </a:solidFill>
            </a:endParaRPr>
          </a:p>
        </p:txBody>
      </p:sp>
      <p:sp>
        <p:nvSpPr>
          <p:cNvPr id="40" name="Rounded Rectangle 39">
            <a:extLst>
              <a:ext uri="{FF2B5EF4-FFF2-40B4-BE49-F238E27FC236}">
                <a16:creationId xmlns:a16="http://schemas.microsoft.com/office/drawing/2014/main" id="{19D7D9E4-571E-4C5D-A652-F5A727216FFF}"/>
              </a:ext>
            </a:extLst>
          </p:cNvPr>
          <p:cNvSpPr/>
          <p:nvPr/>
        </p:nvSpPr>
        <p:spPr bwMode="auto">
          <a:xfrm>
            <a:off x="4449761" y="5768976"/>
            <a:ext cx="1562100" cy="1042987"/>
          </a:xfrm>
          <a:prstGeom prst="roundRect">
            <a:avLst/>
          </a:prstGeom>
          <a:solidFill>
            <a:srgbClr val="CC66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Managing and Monitoring Risk, Governance and Compliance</a:t>
            </a:r>
            <a:endParaRPr lang="en-ZA" sz="1200" b="1" kern="0" dirty="0">
              <a:solidFill>
                <a:srgbClr val="003896">
                  <a:lumMod val="75000"/>
                </a:srgbClr>
              </a:solidFill>
            </a:endParaRPr>
          </a:p>
        </p:txBody>
      </p:sp>
      <p:sp>
        <p:nvSpPr>
          <p:cNvPr id="41" name="Rounded Rectangle 40">
            <a:extLst>
              <a:ext uri="{FF2B5EF4-FFF2-40B4-BE49-F238E27FC236}">
                <a16:creationId xmlns:a16="http://schemas.microsoft.com/office/drawing/2014/main" id="{55FBE28C-E55C-48B3-9668-FCAFD7401C17}"/>
              </a:ext>
            </a:extLst>
          </p:cNvPr>
          <p:cNvSpPr/>
          <p:nvPr/>
        </p:nvSpPr>
        <p:spPr bwMode="auto">
          <a:xfrm>
            <a:off x="2920999" y="5785645"/>
            <a:ext cx="1447800" cy="1042987"/>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P&amp;SCM Strategy and Business Plan</a:t>
            </a:r>
            <a:endParaRPr lang="en-ZA" sz="1200" b="1" kern="0" dirty="0">
              <a:solidFill>
                <a:srgbClr val="003896">
                  <a:lumMod val="75000"/>
                </a:srgbClr>
              </a:solidFill>
            </a:endParaRPr>
          </a:p>
        </p:txBody>
      </p:sp>
      <p:sp>
        <p:nvSpPr>
          <p:cNvPr id="42" name="Rounded Rectangle 41">
            <a:extLst>
              <a:ext uri="{FF2B5EF4-FFF2-40B4-BE49-F238E27FC236}">
                <a16:creationId xmlns:a16="http://schemas.microsoft.com/office/drawing/2014/main" id="{AF023F1D-544A-42AE-9769-676D460A4AB2}"/>
              </a:ext>
            </a:extLst>
          </p:cNvPr>
          <p:cNvSpPr/>
          <p:nvPr/>
        </p:nvSpPr>
        <p:spPr bwMode="auto">
          <a:xfrm>
            <a:off x="6105524" y="5794184"/>
            <a:ext cx="1447800" cy="1042987"/>
          </a:xfrm>
          <a:prstGeom prst="roundRect">
            <a:avLst/>
          </a:prstGeom>
          <a:solidFill>
            <a:schemeClr val="tx1">
              <a:lumMod val="60000"/>
              <a:lumOff val="40000"/>
            </a:schemeClr>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Quality Assurance and Control</a:t>
            </a:r>
            <a:endParaRPr lang="en-ZA" sz="1200" b="1" kern="0" dirty="0">
              <a:solidFill>
                <a:srgbClr val="003896">
                  <a:lumMod val="75000"/>
                </a:srgbClr>
              </a:solidFill>
            </a:endParaRPr>
          </a:p>
        </p:txBody>
      </p:sp>
      <p:sp>
        <p:nvSpPr>
          <p:cNvPr id="43" name="Rounded Rectangle 42">
            <a:extLst>
              <a:ext uri="{FF2B5EF4-FFF2-40B4-BE49-F238E27FC236}">
                <a16:creationId xmlns:a16="http://schemas.microsoft.com/office/drawing/2014/main" id="{96901BFA-C78A-4BCD-813A-881611221993}"/>
              </a:ext>
            </a:extLst>
          </p:cNvPr>
          <p:cNvSpPr/>
          <p:nvPr/>
        </p:nvSpPr>
        <p:spPr bwMode="auto">
          <a:xfrm>
            <a:off x="9206557" y="5767458"/>
            <a:ext cx="1449388" cy="1041400"/>
          </a:xfrm>
          <a:prstGeom prst="roundRect">
            <a:avLst/>
          </a:prstGeom>
          <a:solidFill>
            <a:srgbClr val="00B05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Performance Management and Business Intelligence </a:t>
            </a:r>
            <a:endParaRPr lang="en-ZA" sz="1200" b="1" kern="0" dirty="0">
              <a:solidFill>
                <a:srgbClr val="003896">
                  <a:lumMod val="75000"/>
                </a:srgbClr>
              </a:solidFill>
            </a:endParaRPr>
          </a:p>
        </p:txBody>
      </p:sp>
      <p:sp>
        <p:nvSpPr>
          <p:cNvPr id="44" name="Rounded Rectangle 43">
            <a:extLst>
              <a:ext uri="{FF2B5EF4-FFF2-40B4-BE49-F238E27FC236}">
                <a16:creationId xmlns:a16="http://schemas.microsoft.com/office/drawing/2014/main" id="{7CBFC3B4-CF1C-4E48-AECC-25DE5A32D3CB}"/>
              </a:ext>
            </a:extLst>
          </p:cNvPr>
          <p:cNvSpPr/>
          <p:nvPr/>
        </p:nvSpPr>
        <p:spPr bwMode="auto">
          <a:xfrm>
            <a:off x="7646988" y="5768975"/>
            <a:ext cx="1449387" cy="1041400"/>
          </a:xfrm>
          <a:prstGeom prst="roundRect">
            <a:avLst/>
          </a:prstGeom>
          <a:solidFill>
            <a:srgbClr val="00B05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Induction and Training</a:t>
            </a:r>
            <a:endParaRPr lang="en-ZA" sz="1200" b="1" kern="0" dirty="0">
              <a:solidFill>
                <a:srgbClr val="003896">
                  <a:lumMod val="75000"/>
                </a:srgbClr>
              </a:solidFill>
            </a:endParaRPr>
          </a:p>
        </p:txBody>
      </p:sp>
      <p:sp>
        <p:nvSpPr>
          <p:cNvPr id="6" name="Rectangle 5">
            <a:extLst>
              <a:ext uri="{FF2B5EF4-FFF2-40B4-BE49-F238E27FC236}">
                <a16:creationId xmlns:a16="http://schemas.microsoft.com/office/drawing/2014/main" id="{A18A64D6-2644-4AE8-B47D-745436CE0643}"/>
              </a:ext>
            </a:extLst>
          </p:cNvPr>
          <p:cNvSpPr/>
          <p:nvPr/>
        </p:nvSpPr>
        <p:spPr bwMode="auto">
          <a:xfrm>
            <a:off x="-36513" y="2147888"/>
            <a:ext cx="1701800" cy="3529013"/>
          </a:xfrm>
          <a:prstGeom prst="rect">
            <a:avLst/>
          </a:prstGeom>
          <a:noFill/>
          <a:ln w="38100" cap="flat" cmpd="sng" algn="ctr">
            <a:solidFill>
              <a:schemeClr val="tx1">
                <a:lumMod val="75000"/>
              </a:schemeClr>
            </a:solidFill>
            <a:prstDash val="solid"/>
            <a:round/>
            <a:headEnd type="none" w="med" len="med"/>
            <a:tailEnd type="none" w="med" len="med"/>
          </a:ln>
          <a:effectLst/>
        </p:spPr>
        <p:txBody>
          <a:bodyPr/>
          <a:lstStyle/>
          <a:p>
            <a:pPr eaLnBrk="1" hangingPunct="1">
              <a:defRPr/>
            </a:pPr>
            <a:endParaRPr lang="en-ZA" sz="800">
              <a:solidFill>
                <a:srgbClr val="003896"/>
              </a:solidFill>
              <a:latin typeface="Arial" charset="0"/>
              <a:cs typeface="Arial" charset="0"/>
            </a:endParaRPr>
          </a:p>
        </p:txBody>
      </p:sp>
      <p:sp>
        <p:nvSpPr>
          <p:cNvPr id="47" name="Rectangle 46">
            <a:extLst>
              <a:ext uri="{FF2B5EF4-FFF2-40B4-BE49-F238E27FC236}">
                <a16:creationId xmlns:a16="http://schemas.microsoft.com/office/drawing/2014/main" id="{5C324C8B-CD54-4657-A840-79480B5BAD13}"/>
              </a:ext>
            </a:extLst>
          </p:cNvPr>
          <p:cNvSpPr/>
          <p:nvPr/>
        </p:nvSpPr>
        <p:spPr bwMode="auto">
          <a:xfrm>
            <a:off x="1798637" y="2147888"/>
            <a:ext cx="1700212" cy="3529013"/>
          </a:xfrm>
          <a:prstGeom prst="rect">
            <a:avLst/>
          </a:prstGeom>
          <a:noFill/>
          <a:ln w="38100" cap="flat" cmpd="sng" algn="ctr">
            <a:solidFill>
              <a:schemeClr val="tx1">
                <a:lumMod val="75000"/>
              </a:schemeClr>
            </a:solidFill>
            <a:prstDash val="solid"/>
            <a:round/>
            <a:headEnd type="none" w="med" len="med"/>
            <a:tailEnd type="none" w="med" len="med"/>
          </a:ln>
          <a:effectLst/>
        </p:spPr>
        <p:txBody>
          <a:bodyPr/>
          <a:lstStyle/>
          <a:p>
            <a:pPr eaLnBrk="1" hangingPunct="1">
              <a:defRPr/>
            </a:pPr>
            <a:endParaRPr lang="en-ZA" sz="800">
              <a:solidFill>
                <a:srgbClr val="003896"/>
              </a:solidFill>
              <a:latin typeface="Arial" charset="0"/>
              <a:cs typeface="Arial" charset="0"/>
            </a:endParaRPr>
          </a:p>
        </p:txBody>
      </p:sp>
      <p:sp>
        <p:nvSpPr>
          <p:cNvPr id="48" name="Rectangle 47">
            <a:extLst>
              <a:ext uri="{FF2B5EF4-FFF2-40B4-BE49-F238E27FC236}">
                <a16:creationId xmlns:a16="http://schemas.microsoft.com/office/drawing/2014/main" id="{C7FADB11-AE12-4986-850B-D4C1EF898F87}"/>
              </a:ext>
            </a:extLst>
          </p:cNvPr>
          <p:cNvSpPr/>
          <p:nvPr/>
        </p:nvSpPr>
        <p:spPr bwMode="auto">
          <a:xfrm>
            <a:off x="3592513" y="2119313"/>
            <a:ext cx="3216275" cy="3527425"/>
          </a:xfrm>
          <a:prstGeom prst="rect">
            <a:avLst/>
          </a:prstGeom>
          <a:noFill/>
          <a:ln w="38100" cap="flat" cmpd="sng" algn="ctr">
            <a:solidFill>
              <a:schemeClr val="tx1">
                <a:lumMod val="75000"/>
              </a:schemeClr>
            </a:solidFill>
            <a:prstDash val="solid"/>
            <a:round/>
            <a:headEnd type="none" w="med" len="med"/>
            <a:tailEnd type="none" w="med" len="med"/>
          </a:ln>
          <a:effectLst/>
        </p:spPr>
        <p:txBody>
          <a:bodyPr/>
          <a:lstStyle/>
          <a:p>
            <a:pPr eaLnBrk="1" hangingPunct="1">
              <a:defRPr/>
            </a:pPr>
            <a:endParaRPr lang="en-ZA" sz="800">
              <a:solidFill>
                <a:srgbClr val="003896"/>
              </a:solidFill>
              <a:latin typeface="Arial" charset="0"/>
              <a:cs typeface="Arial" charset="0"/>
            </a:endParaRPr>
          </a:p>
        </p:txBody>
      </p:sp>
      <p:sp>
        <p:nvSpPr>
          <p:cNvPr id="50" name="Rectangle 49">
            <a:extLst>
              <a:ext uri="{FF2B5EF4-FFF2-40B4-BE49-F238E27FC236}">
                <a16:creationId xmlns:a16="http://schemas.microsoft.com/office/drawing/2014/main" id="{C1E0ECFD-EBF7-4918-BD38-7F6374341791}"/>
              </a:ext>
            </a:extLst>
          </p:cNvPr>
          <p:cNvSpPr/>
          <p:nvPr/>
        </p:nvSpPr>
        <p:spPr bwMode="auto">
          <a:xfrm>
            <a:off x="6940549" y="2085976"/>
            <a:ext cx="1701800" cy="3527425"/>
          </a:xfrm>
          <a:prstGeom prst="rect">
            <a:avLst/>
          </a:prstGeom>
          <a:noFill/>
          <a:ln w="38100" cap="flat" cmpd="sng" algn="ctr">
            <a:solidFill>
              <a:schemeClr val="tx1">
                <a:lumMod val="75000"/>
              </a:schemeClr>
            </a:solidFill>
            <a:prstDash val="solid"/>
            <a:round/>
            <a:headEnd type="none" w="med" len="med"/>
            <a:tailEnd type="none" w="med" len="med"/>
          </a:ln>
          <a:effectLst/>
        </p:spPr>
        <p:txBody>
          <a:bodyPr/>
          <a:lstStyle/>
          <a:p>
            <a:pPr eaLnBrk="1" hangingPunct="1">
              <a:defRPr/>
            </a:pPr>
            <a:endParaRPr lang="en-ZA" sz="800">
              <a:solidFill>
                <a:srgbClr val="003896"/>
              </a:solidFill>
              <a:latin typeface="Arial" charset="0"/>
              <a:cs typeface="Arial" charset="0"/>
            </a:endParaRPr>
          </a:p>
        </p:txBody>
      </p:sp>
      <p:sp>
        <p:nvSpPr>
          <p:cNvPr id="51" name="Rectangle 50">
            <a:extLst>
              <a:ext uri="{FF2B5EF4-FFF2-40B4-BE49-F238E27FC236}">
                <a16:creationId xmlns:a16="http://schemas.microsoft.com/office/drawing/2014/main" id="{478FB953-F7F9-4BCD-8879-41D9F39D5DC0}"/>
              </a:ext>
            </a:extLst>
          </p:cNvPr>
          <p:cNvSpPr/>
          <p:nvPr/>
        </p:nvSpPr>
        <p:spPr bwMode="auto">
          <a:xfrm>
            <a:off x="9059862" y="2147888"/>
            <a:ext cx="1701800" cy="3529013"/>
          </a:xfrm>
          <a:prstGeom prst="rect">
            <a:avLst/>
          </a:prstGeom>
          <a:noFill/>
          <a:ln w="38100" cap="flat" cmpd="sng" algn="ctr">
            <a:solidFill>
              <a:schemeClr val="tx1">
                <a:lumMod val="75000"/>
              </a:schemeClr>
            </a:solidFill>
            <a:prstDash val="solid"/>
            <a:round/>
            <a:headEnd type="none" w="med" len="med"/>
            <a:tailEnd type="none" w="med" len="med"/>
          </a:ln>
          <a:effectLst/>
        </p:spPr>
        <p:txBody>
          <a:bodyPr/>
          <a:lstStyle/>
          <a:p>
            <a:pPr eaLnBrk="1" hangingPunct="1">
              <a:defRPr/>
            </a:pPr>
            <a:endParaRPr lang="en-ZA" sz="800">
              <a:solidFill>
                <a:srgbClr val="003896"/>
              </a:solidFill>
              <a:latin typeface="Arial" charset="0"/>
              <a:cs typeface="Arial" charset="0"/>
            </a:endParaRPr>
          </a:p>
        </p:txBody>
      </p:sp>
      <p:sp>
        <p:nvSpPr>
          <p:cNvPr id="78913" name="Rounded Rectangle 2">
            <a:extLst>
              <a:ext uri="{FF2B5EF4-FFF2-40B4-BE49-F238E27FC236}">
                <a16:creationId xmlns:a16="http://schemas.microsoft.com/office/drawing/2014/main" id="{67A8F1DD-CF4E-425F-9804-D28B4BE52B8F}"/>
              </a:ext>
            </a:extLst>
          </p:cNvPr>
          <p:cNvSpPr>
            <a:spLocks noChangeArrowheads="1"/>
          </p:cNvSpPr>
          <p:nvPr/>
        </p:nvSpPr>
        <p:spPr bwMode="auto">
          <a:xfrm>
            <a:off x="4211637" y="6929437"/>
            <a:ext cx="2398712" cy="249238"/>
          </a:xfrm>
          <a:prstGeom prst="roundRect">
            <a:avLst>
              <a:gd name="adj" fmla="val 16667"/>
            </a:avLst>
          </a:prstGeom>
          <a:solidFill>
            <a:schemeClr val="bg1"/>
          </a:solidFill>
          <a:ln w="19050" algn="ctr">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600">
                <a:solidFill>
                  <a:srgbClr val="003896"/>
                </a:solidFill>
              </a:rPr>
              <a:t>Enabling Capabilities</a:t>
            </a:r>
            <a:endParaRPr lang="en-ZA" altLang="en-US" sz="1600">
              <a:solidFill>
                <a:srgbClr val="003896"/>
              </a:solidFill>
            </a:endParaRPr>
          </a:p>
        </p:txBody>
      </p:sp>
      <p:sp>
        <p:nvSpPr>
          <p:cNvPr id="78914" name="Rounded Rectangle 37">
            <a:extLst>
              <a:ext uri="{FF2B5EF4-FFF2-40B4-BE49-F238E27FC236}">
                <a16:creationId xmlns:a16="http://schemas.microsoft.com/office/drawing/2014/main" id="{EF901CD6-87C5-4BF2-B8CA-746903ADEAC3}"/>
              </a:ext>
            </a:extLst>
          </p:cNvPr>
          <p:cNvSpPr>
            <a:spLocks noChangeArrowheads="1"/>
          </p:cNvSpPr>
          <p:nvPr/>
        </p:nvSpPr>
        <p:spPr bwMode="auto">
          <a:xfrm>
            <a:off x="4232274" y="998537"/>
            <a:ext cx="1785938" cy="279400"/>
          </a:xfrm>
          <a:prstGeom prst="roundRect">
            <a:avLst>
              <a:gd name="adj" fmla="val 16667"/>
            </a:avLst>
          </a:prstGeom>
          <a:solidFill>
            <a:schemeClr val="bg1"/>
          </a:solidFill>
          <a:ln w="19050" algn="ctr">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600">
                <a:solidFill>
                  <a:srgbClr val="003896"/>
                </a:solidFill>
              </a:rPr>
              <a:t>Core Capabilities</a:t>
            </a:r>
            <a:endParaRPr lang="en-ZA" altLang="en-US" sz="1600">
              <a:solidFill>
                <a:srgbClr val="003896"/>
              </a:solidFill>
            </a:endParaRPr>
          </a:p>
        </p:txBody>
      </p:sp>
      <p:sp>
        <p:nvSpPr>
          <p:cNvPr id="45" name="Rectangle 44">
            <a:extLst>
              <a:ext uri="{FF2B5EF4-FFF2-40B4-BE49-F238E27FC236}">
                <a16:creationId xmlns:a16="http://schemas.microsoft.com/office/drawing/2014/main" id="{C1618549-A100-49C6-A257-FA1D9D8C1563}"/>
              </a:ext>
            </a:extLst>
          </p:cNvPr>
          <p:cNvSpPr/>
          <p:nvPr/>
        </p:nvSpPr>
        <p:spPr bwMode="auto">
          <a:xfrm>
            <a:off x="10950575" y="2124137"/>
            <a:ext cx="1141421" cy="328441"/>
          </a:xfrm>
          <a:prstGeom prst="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800" kern="0" dirty="0">
                <a:solidFill>
                  <a:srgbClr val="003896">
                    <a:lumMod val="75000"/>
                  </a:srgbClr>
                </a:solidFill>
              </a:rPr>
              <a:t>Digital Procurement</a:t>
            </a:r>
          </a:p>
        </p:txBody>
      </p:sp>
      <p:sp>
        <p:nvSpPr>
          <p:cNvPr id="49" name="TextBox 48">
            <a:extLst>
              <a:ext uri="{FF2B5EF4-FFF2-40B4-BE49-F238E27FC236}">
                <a16:creationId xmlns:a16="http://schemas.microsoft.com/office/drawing/2014/main" id="{1B10FD64-D913-4670-A5A9-13150DF1B10B}"/>
              </a:ext>
            </a:extLst>
          </p:cNvPr>
          <p:cNvSpPr txBox="1"/>
          <p:nvPr/>
        </p:nvSpPr>
        <p:spPr>
          <a:xfrm>
            <a:off x="10951591" y="1784412"/>
            <a:ext cx="1389062" cy="339725"/>
          </a:xfrm>
          <a:prstGeom prst="rect">
            <a:avLst/>
          </a:prstGeom>
          <a:noFill/>
        </p:spPr>
        <p:txBody>
          <a:bodyPr>
            <a:spAutoFit/>
          </a:bodyPr>
          <a:lstStyle/>
          <a:p>
            <a:pPr>
              <a:defRPr/>
            </a:pPr>
            <a:r>
              <a:rPr lang="en-US" sz="1600" b="1" dirty="0">
                <a:solidFill>
                  <a:srgbClr val="728CB7"/>
                </a:solidFill>
              </a:rPr>
              <a:t>Legend</a:t>
            </a:r>
            <a:endParaRPr lang="en-ZA" sz="1600" b="1" dirty="0">
              <a:solidFill>
                <a:srgbClr val="728CB7"/>
              </a:solidFill>
            </a:endParaRPr>
          </a:p>
        </p:txBody>
      </p:sp>
      <p:sp>
        <p:nvSpPr>
          <p:cNvPr id="52" name="Rectangle 51">
            <a:extLst>
              <a:ext uri="{FF2B5EF4-FFF2-40B4-BE49-F238E27FC236}">
                <a16:creationId xmlns:a16="http://schemas.microsoft.com/office/drawing/2014/main" id="{6F191546-2032-4EF4-81F1-CDAF545A3947}"/>
              </a:ext>
            </a:extLst>
          </p:cNvPr>
          <p:cNvSpPr/>
          <p:nvPr/>
        </p:nvSpPr>
        <p:spPr bwMode="auto">
          <a:xfrm>
            <a:off x="10975385" y="2524015"/>
            <a:ext cx="1141421" cy="328441"/>
          </a:xfrm>
          <a:prstGeom prst="rect">
            <a:avLst/>
          </a:prstGeom>
          <a:solidFill>
            <a:srgbClr val="B8082E"/>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800" kern="0" dirty="0">
                <a:solidFill>
                  <a:srgbClr val="003896">
                    <a:lumMod val="75000"/>
                  </a:srgbClr>
                </a:solidFill>
              </a:rPr>
              <a:t>AIDC</a:t>
            </a:r>
          </a:p>
        </p:txBody>
      </p:sp>
      <p:sp>
        <p:nvSpPr>
          <p:cNvPr id="53" name="Rectangle 52">
            <a:extLst>
              <a:ext uri="{FF2B5EF4-FFF2-40B4-BE49-F238E27FC236}">
                <a16:creationId xmlns:a16="http://schemas.microsoft.com/office/drawing/2014/main" id="{8BCFF34D-787D-44D0-95D4-AF281C96D06B}"/>
              </a:ext>
            </a:extLst>
          </p:cNvPr>
          <p:cNvSpPr/>
          <p:nvPr/>
        </p:nvSpPr>
        <p:spPr bwMode="auto">
          <a:xfrm>
            <a:off x="10975384" y="2953460"/>
            <a:ext cx="1141421" cy="328441"/>
          </a:xfrm>
          <a:prstGeom prst="rect">
            <a:avLst/>
          </a:prstGeom>
          <a:solidFill>
            <a:srgbClr val="CC66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800" kern="0" dirty="0">
                <a:solidFill>
                  <a:srgbClr val="003896">
                    <a:lumMod val="75000"/>
                  </a:srgbClr>
                </a:solidFill>
              </a:rPr>
              <a:t>GRC</a:t>
            </a:r>
          </a:p>
        </p:txBody>
      </p:sp>
      <p:sp>
        <p:nvSpPr>
          <p:cNvPr id="54" name="Rectangle 53">
            <a:extLst>
              <a:ext uri="{FF2B5EF4-FFF2-40B4-BE49-F238E27FC236}">
                <a16:creationId xmlns:a16="http://schemas.microsoft.com/office/drawing/2014/main" id="{DB98ACBD-D223-4ED8-84CC-921FD796A511}"/>
              </a:ext>
            </a:extLst>
          </p:cNvPr>
          <p:cNvSpPr/>
          <p:nvPr/>
        </p:nvSpPr>
        <p:spPr bwMode="auto">
          <a:xfrm>
            <a:off x="11001870" y="3375603"/>
            <a:ext cx="1141421" cy="328441"/>
          </a:xfrm>
          <a:prstGeom prst="rect">
            <a:avLst/>
          </a:prstGeom>
          <a:solidFill>
            <a:srgbClr val="00B05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800" kern="0" dirty="0">
                <a:solidFill>
                  <a:srgbClr val="003896">
                    <a:lumMod val="75000"/>
                  </a:srgbClr>
                </a:solidFill>
              </a:rPr>
              <a:t>Human Resource</a:t>
            </a:r>
          </a:p>
        </p:txBody>
      </p:sp>
      <p:sp>
        <p:nvSpPr>
          <p:cNvPr id="46" name="Rectangle 45">
            <a:extLst>
              <a:ext uri="{FF2B5EF4-FFF2-40B4-BE49-F238E27FC236}">
                <a16:creationId xmlns:a16="http://schemas.microsoft.com/office/drawing/2014/main" id="{7AAB7B7E-E847-4A2B-B8A0-0727C343C589}"/>
              </a:ext>
            </a:extLst>
          </p:cNvPr>
          <p:cNvSpPr/>
          <p:nvPr/>
        </p:nvSpPr>
        <p:spPr bwMode="auto">
          <a:xfrm>
            <a:off x="11000882" y="3802151"/>
            <a:ext cx="1141421" cy="328441"/>
          </a:xfrm>
          <a:prstGeom prst="rect">
            <a:avLst/>
          </a:prstGeom>
          <a:solidFill>
            <a:schemeClr val="tx1">
              <a:lumMod val="60000"/>
              <a:lumOff val="40000"/>
            </a:schemeClr>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800" kern="0" dirty="0">
                <a:solidFill>
                  <a:srgbClr val="003896">
                    <a:lumMod val="75000"/>
                  </a:srgbClr>
                </a:solidFill>
              </a:rPr>
              <a:t>Quality Management</a:t>
            </a:r>
          </a:p>
        </p:txBody>
      </p:sp>
      <p:sp>
        <p:nvSpPr>
          <p:cNvPr id="55" name="Rounded Rectangle 54">
            <a:extLst>
              <a:ext uri="{FF2B5EF4-FFF2-40B4-BE49-F238E27FC236}">
                <a16:creationId xmlns:a16="http://schemas.microsoft.com/office/drawing/2014/main" id="{9A9C4999-171E-48F6-BF38-1EB37FFAEBAD}"/>
              </a:ext>
            </a:extLst>
          </p:cNvPr>
          <p:cNvSpPr/>
          <p:nvPr/>
        </p:nvSpPr>
        <p:spPr bwMode="auto">
          <a:xfrm>
            <a:off x="1404142" y="5784085"/>
            <a:ext cx="1447800" cy="1042987"/>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Documents and Records Management</a:t>
            </a:r>
            <a:endParaRPr lang="en-ZA" sz="1200" b="1" kern="0" dirty="0">
              <a:solidFill>
                <a:srgbClr val="003896">
                  <a:lumMod val="75000"/>
                </a:srgbClr>
              </a:solidFill>
            </a:endParaRPr>
          </a:p>
        </p:txBody>
      </p:sp>
      <p:sp>
        <p:nvSpPr>
          <p:cNvPr id="56" name="Rounded Rectangle 55">
            <a:extLst>
              <a:ext uri="{FF2B5EF4-FFF2-40B4-BE49-F238E27FC236}">
                <a16:creationId xmlns:a16="http://schemas.microsoft.com/office/drawing/2014/main" id="{02579A8C-A351-49A7-8B93-E2CFBA4D3B60}"/>
              </a:ext>
            </a:extLst>
          </p:cNvPr>
          <p:cNvSpPr/>
          <p:nvPr/>
        </p:nvSpPr>
        <p:spPr bwMode="auto">
          <a:xfrm>
            <a:off x="-154783" y="5794183"/>
            <a:ext cx="1447800" cy="1042987"/>
          </a:xfrm>
          <a:prstGeom prst="roundRect">
            <a:avLst/>
          </a:prstGeom>
          <a:solidFill>
            <a:srgbClr val="FF9933"/>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fontAlgn="auto">
              <a:spcBef>
                <a:spcPts val="0"/>
              </a:spcBef>
              <a:spcAft>
                <a:spcPts val="0"/>
              </a:spcAft>
              <a:defRPr/>
            </a:pPr>
            <a:r>
              <a:rPr lang="en-US" sz="1200" b="1" kern="0" dirty="0">
                <a:solidFill>
                  <a:srgbClr val="003896">
                    <a:lumMod val="75000"/>
                  </a:srgbClr>
                </a:solidFill>
              </a:rPr>
              <a:t>CSD </a:t>
            </a:r>
          </a:p>
          <a:p>
            <a:pPr algn="ctr" fontAlgn="auto">
              <a:spcBef>
                <a:spcPts val="0"/>
              </a:spcBef>
              <a:spcAft>
                <a:spcPts val="0"/>
              </a:spcAft>
              <a:defRPr/>
            </a:pPr>
            <a:r>
              <a:rPr lang="en-US" sz="1200" b="1" kern="0" dirty="0">
                <a:solidFill>
                  <a:srgbClr val="003896">
                    <a:lumMod val="75000"/>
                  </a:srgbClr>
                </a:solidFill>
              </a:rPr>
              <a:t>Integration </a:t>
            </a:r>
            <a:endParaRPr lang="en-ZA" sz="1200" b="1" kern="0" dirty="0">
              <a:solidFill>
                <a:srgbClr val="003896">
                  <a:lumMod val="75000"/>
                </a:srgbClr>
              </a:solidFill>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919467"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lang="en-US" sz="4000" kern="0" dirty="0">
                <a:solidFill>
                  <a:srgbClr val="FFFFFF"/>
                </a:solidFill>
                <a:latin typeface="Arial"/>
                <a:cs typeface="Arial"/>
              </a:rPr>
              <a:t>Information</a:t>
            </a:r>
            <a:r>
              <a:rPr kumimoji="0" lang="en-US" sz="4000" b="0" i="0" u="none" strike="noStrike" kern="0" cap="none" spc="0" normalizeH="0" baseline="0" noProof="0" dirty="0">
                <a:ln>
                  <a:noFill/>
                </a:ln>
                <a:solidFill>
                  <a:srgbClr val="FFFFFF"/>
                </a:solidFill>
                <a:effectLst/>
                <a:uLnTx/>
                <a:uFillTx/>
                <a:latin typeface="Arial"/>
                <a:cs typeface="Arial"/>
              </a:rPr>
              <a:t>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3775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BDF9DC9A-8218-4593-85F7-5226D0A8FA4F}"/>
              </a:ext>
            </a:extLst>
          </p:cNvPr>
          <p:cNvSpPr>
            <a:spLocks noGrp="1" noChangeArrowheads="1"/>
          </p:cNvSpPr>
          <p:nvPr>
            <p:ph type="title"/>
          </p:nvPr>
        </p:nvSpPr>
        <p:spPr/>
        <p:txBody>
          <a:bodyPr/>
          <a:lstStyle/>
          <a:p>
            <a:r>
              <a:rPr lang="en-US" altLang="en-US"/>
              <a:t>Digital Procurement - Context Diagram</a:t>
            </a:r>
            <a:endParaRPr lang="en-ZA" altLang="en-US"/>
          </a:p>
        </p:txBody>
      </p:sp>
      <p:sp>
        <p:nvSpPr>
          <p:cNvPr id="147459" name="Date Placeholder 3">
            <a:extLst>
              <a:ext uri="{FF2B5EF4-FFF2-40B4-BE49-F238E27FC236}">
                <a16:creationId xmlns:a16="http://schemas.microsoft.com/office/drawing/2014/main" id="{85D12D4E-CE7C-4173-A7B5-F8256796B566}"/>
              </a:ext>
            </a:extLst>
          </p:cNvPr>
          <p:cNvSpPr>
            <a:spLocks noGrp="1"/>
          </p:cNvSpPr>
          <p:nvPr>
            <p:ph type="dt" sz="quarter" idx="4294967295"/>
          </p:nvPr>
        </p:nvSpPr>
        <p:spPr bwMode="auto">
          <a:xfrm>
            <a:off x="7307519" y="6618425"/>
            <a:ext cx="16510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lvl1pPr>
              <a:buClr>
                <a:srgbClr val="8C7F6D"/>
              </a:buClr>
              <a:buChar char="•"/>
              <a:defRPr sz="1600">
                <a:solidFill>
                  <a:srgbClr val="003896"/>
                </a:solidFill>
                <a:latin typeface="Arial" panose="020B0604020202020204" pitchFamily="34" charset="0"/>
                <a:cs typeface="Arial" panose="020B0604020202020204" pitchFamily="34" charset="0"/>
              </a:defRPr>
            </a:lvl1pPr>
            <a:lvl2pPr marL="742950" indent="-285750">
              <a:buClr>
                <a:srgbClr val="8C7F6D"/>
              </a:buClr>
              <a:buSzPct val="125000"/>
              <a:buChar char="•"/>
              <a:defRPr sz="1600">
                <a:solidFill>
                  <a:srgbClr val="003896"/>
                </a:solidFill>
                <a:latin typeface="Arial" panose="020B0604020202020204" pitchFamily="34" charset="0"/>
                <a:cs typeface="Arial" panose="020B0604020202020204" pitchFamily="34" charset="0"/>
              </a:defRPr>
            </a:lvl2pPr>
            <a:lvl3pPr marL="1143000" indent="-228600">
              <a:buClr>
                <a:srgbClr val="8C7F6D"/>
              </a:buClr>
              <a:buSzPct val="125000"/>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3pPr>
            <a:lvl4pPr marL="1600200" indent="-228600">
              <a:buClr>
                <a:srgbClr val="8C7F6D"/>
              </a:buClr>
              <a:buChar char="•"/>
              <a:defRPr sz="1600">
                <a:solidFill>
                  <a:srgbClr val="003896"/>
                </a:solidFill>
                <a:latin typeface="Arial" panose="020B0604020202020204" pitchFamily="34" charset="0"/>
                <a:cs typeface="Arial" panose="020B0604020202020204" pitchFamily="34" charset="0"/>
              </a:defRPr>
            </a:lvl4pPr>
            <a:lvl5pPr marL="2057400" indent="-228600">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9pPr>
          </a:lstStyle>
          <a:p>
            <a:pPr algn="r" eaLnBrk="1" hangingPunct="1">
              <a:buClrTx/>
              <a:buFontTx/>
              <a:buNone/>
            </a:pPr>
            <a:endParaRPr lang="en-US" altLang="en-US" sz="1000">
              <a:solidFill>
                <a:srgbClr val="83725B"/>
              </a:solidFill>
            </a:endParaRPr>
          </a:p>
        </p:txBody>
      </p:sp>
      <p:sp>
        <p:nvSpPr>
          <p:cNvPr id="147460" name="Slide Number Placeholder 4">
            <a:extLst>
              <a:ext uri="{FF2B5EF4-FFF2-40B4-BE49-F238E27FC236}">
                <a16:creationId xmlns:a16="http://schemas.microsoft.com/office/drawing/2014/main" id="{F87F74E5-AD86-4851-A04A-6E07FF2304BF}"/>
              </a:ext>
            </a:extLst>
          </p:cNvPr>
          <p:cNvSpPr>
            <a:spLocks noGrp="1"/>
          </p:cNvSpPr>
          <p:nvPr>
            <p:ph type="sldNum" sz="quarter" idx="10"/>
          </p:nvPr>
        </p:nvSpPr>
        <p:spPr>
          <a:xfrm>
            <a:off x="-791904" y="6445391"/>
            <a:ext cx="2317751" cy="2682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buClr>
                <a:srgbClr val="8C7F6D"/>
              </a:buClr>
              <a:buChar char="•"/>
              <a:defRPr sz="1600">
                <a:solidFill>
                  <a:srgbClr val="003896"/>
                </a:solidFill>
                <a:latin typeface="Arial" panose="020B0604020202020204" pitchFamily="34" charset="0"/>
                <a:cs typeface="Arial" panose="020B0604020202020204" pitchFamily="34" charset="0"/>
              </a:defRPr>
            </a:lvl1pPr>
            <a:lvl2pPr marL="742950" indent="-285750">
              <a:buClr>
                <a:srgbClr val="8C7F6D"/>
              </a:buClr>
              <a:buSzPct val="125000"/>
              <a:buChar char="•"/>
              <a:defRPr sz="1600">
                <a:solidFill>
                  <a:srgbClr val="003896"/>
                </a:solidFill>
                <a:latin typeface="Arial" panose="020B0604020202020204" pitchFamily="34" charset="0"/>
                <a:cs typeface="Arial" panose="020B0604020202020204" pitchFamily="34" charset="0"/>
              </a:defRPr>
            </a:lvl2pPr>
            <a:lvl3pPr marL="1143000" indent="-228600">
              <a:buClr>
                <a:srgbClr val="8C7F6D"/>
              </a:buClr>
              <a:buSzPct val="125000"/>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3pPr>
            <a:lvl4pPr marL="1600200" indent="-228600">
              <a:buClr>
                <a:srgbClr val="8C7F6D"/>
              </a:buClr>
              <a:buChar char="•"/>
              <a:defRPr sz="1600">
                <a:solidFill>
                  <a:srgbClr val="003896"/>
                </a:solidFill>
                <a:latin typeface="Arial" panose="020B0604020202020204" pitchFamily="34" charset="0"/>
                <a:cs typeface="Arial" panose="020B0604020202020204" pitchFamily="34" charset="0"/>
              </a:defRPr>
            </a:lvl4pPr>
            <a:lvl5pPr marL="2057400" indent="-228600">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rgbClr val="8C7F6D"/>
              </a:buClr>
              <a:buFont typeface="Arial" panose="020B0604020202020204" pitchFamily="34" charset="0"/>
              <a:buChar char="–"/>
              <a:defRPr sz="1600">
                <a:solidFill>
                  <a:srgbClr val="003896"/>
                </a:solidFill>
                <a:latin typeface="Arial" panose="020B0604020202020204" pitchFamily="34" charset="0"/>
                <a:cs typeface="Arial" panose="020B0604020202020204" pitchFamily="34" charset="0"/>
              </a:defRPr>
            </a:lvl9pPr>
          </a:lstStyle>
          <a:p>
            <a:pPr>
              <a:buClrTx/>
              <a:buFontTx/>
              <a:buNone/>
            </a:pPr>
            <a:fld id="{040C36BD-0999-43CE-8FD7-D37AC080D82E}" type="slidenum">
              <a:rPr lang="en-ZA" altLang="en-US" sz="1000">
                <a:solidFill>
                  <a:srgbClr val="83725B"/>
                </a:solidFill>
              </a:rPr>
              <a:pPr>
                <a:buClrTx/>
                <a:buFontTx/>
                <a:buNone/>
              </a:pPr>
              <a:t>14</a:t>
            </a:fld>
            <a:endParaRPr lang="en-ZA" altLang="en-US" sz="1000">
              <a:solidFill>
                <a:srgbClr val="83725B"/>
              </a:solidFill>
            </a:endParaRPr>
          </a:p>
        </p:txBody>
      </p:sp>
      <p:sp>
        <p:nvSpPr>
          <p:cNvPr id="2" name="Rounded Rectangle 1">
            <a:extLst>
              <a:ext uri="{FF2B5EF4-FFF2-40B4-BE49-F238E27FC236}">
                <a16:creationId xmlns:a16="http://schemas.microsoft.com/office/drawing/2014/main" id="{C2AB5336-16C6-4981-86D1-E623547E2859}"/>
              </a:ext>
            </a:extLst>
          </p:cNvPr>
          <p:cNvSpPr/>
          <p:nvPr/>
        </p:nvSpPr>
        <p:spPr>
          <a:xfrm>
            <a:off x="138369" y="1054238"/>
            <a:ext cx="1944688" cy="36195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SAP MM</a:t>
            </a:r>
            <a:endParaRPr lang="en-ZA" dirty="0">
              <a:solidFill>
                <a:srgbClr val="FFFFFF"/>
              </a:solidFill>
            </a:endParaRPr>
          </a:p>
        </p:txBody>
      </p:sp>
      <p:sp>
        <p:nvSpPr>
          <p:cNvPr id="7" name="Rounded Rectangle 6">
            <a:extLst>
              <a:ext uri="{FF2B5EF4-FFF2-40B4-BE49-F238E27FC236}">
                <a16:creationId xmlns:a16="http://schemas.microsoft.com/office/drawing/2014/main" id="{B7037513-DE9C-4A0B-B9F8-4AEB10B0D9A4}"/>
              </a:ext>
            </a:extLst>
          </p:cNvPr>
          <p:cNvSpPr/>
          <p:nvPr/>
        </p:nvSpPr>
        <p:spPr>
          <a:xfrm>
            <a:off x="7647244" y="2471875"/>
            <a:ext cx="1600200" cy="65563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Open Text</a:t>
            </a:r>
            <a:endParaRPr lang="en-ZA" dirty="0">
              <a:solidFill>
                <a:srgbClr val="FFFFFF"/>
              </a:solidFill>
            </a:endParaRPr>
          </a:p>
        </p:txBody>
      </p:sp>
      <p:sp>
        <p:nvSpPr>
          <p:cNvPr id="8" name="Rounded Rectangle 7">
            <a:extLst>
              <a:ext uri="{FF2B5EF4-FFF2-40B4-BE49-F238E27FC236}">
                <a16:creationId xmlns:a16="http://schemas.microsoft.com/office/drawing/2014/main" id="{73F8B08F-1EBA-4182-901B-8E49896BE74C}"/>
              </a:ext>
            </a:extLst>
          </p:cNvPr>
          <p:cNvSpPr/>
          <p:nvPr/>
        </p:nvSpPr>
        <p:spPr>
          <a:xfrm>
            <a:off x="4223007" y="1029786"/>
            <a:ext cx="1943100" cy="58039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Digital Procurement</a:t>
            </a:r>
            <a:endParaRPr lang="en-ZA" dirty="0">
              <a:solidFill>
                <a:srgbClr val="FFFFFF"/>
              </a:solidFill>
            </a:endParaRPr>
          </a:p>
        </p:txBody>
      </p:sp>
      <p:sp>
        <p:nvSpPr>
          <p:cNvPr id="147464" name="TextBox 2">
            <a:extLst>
              <a:ext uri="{FF2B5EF4-FFF2-40B4-BE49-F238E27FC236}">
                <a16:creationId xmlns:a16="http://schemas.microsoft.com/office/drawing/2014/main" id="{C1C9D99E-6831-4490-B8D4-61D376AA4915}"/>
              </a:ext>
            </a:extLst>
          </p:cNvPr>
          <p:cNvSpPr txBox="1">
            <a:spLocks noChangeArrowheads="1"/>
          </p:cNvSpPr>
          <p:nvPr/>
        </p:nvSpPr>
        <p:spPr bwMode="auto">
          <a:xfrm>
            <a:off x="2278319" y="1130438"/>
            <a:ext cx="2185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Purchase Request/</a:t>
            </a:r>
          </a:p>
          <a:p>
            <a:pPr eaLnBrk="1" hangingPunct="1"/>
            <a:r>
              <a:rPr lang="en-US" altLang="en-US" sz="1000">
                <a:solidFill>
                  <a:srgbClr val="003896"/>
                </a:solidFill>
              </a:rPr>
              <a:t>Purchase Order/Contracts             </a:t>
            </a:r>
            <a:endParaRPr lang="en-ZA" altLang="en-US" sz="1000">
              <a:solidFill>
                <a:srgbClr val="003896"/>
              </a:solidFill>
            </a:endParaRPr>
          </a:p>
        </p:txBody>
      </p:sp>
      <p:sp>
        <p:nvSpPr>
          <p:cNvPr id="21" name="Rounded Rectangle 20">
            <a:extLst>
              <a:ext uri="{FF2B5EF4-FFF2-40B4-BE49-F238E27FC236}">
                <a16:creationId xmlns:a16="http://schemas.microsoft.com/office/drawing/2014/main" id="{3913F56F-CDAA-44F0-ACAC-42CCC6676FF8}"/>
              </a:ext>
            </a:extLst>
          </p:cNvPr>
          <p:cNvSpPr/>
          <p:nvPr/>
        </p:nvSpPr>
        <p:spPr>
          <a:xfrm>
            <a:off x="163769" y="2389326"/>
            <a:ext cx="1944688" cy="68262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Tender Bulletin Website</a:t>
            </a:r>
            <a:endParaRPr lang="en-ZA" dirty="0">
              <a:solidFill>
                <a:srgbClr val="FFFFFF"/>
              </a:solidFill>
            </a:endParaRPr>
          </a:p>
        </p:txBody>
      </p:sp>
      <p:sp>
        <p:nvSpPr>
          <p:cNvPr id="147466" name="TextBox 23">
            <a:extLst>
              <a:ext uri="{FF2B5EF4-FFF2-40B4-BE49-F238E27FC236}">
                <a16:creationId xmlns:a16="http://schemas.microsoft.com/office/drawing/2014/main" id="{7D23CB3C-2B10-4D0B-B1E0-C76793A0B1AA}"/>
              </a:ext>
            </a:extLst>
          </p:cNvPr>
          <p:cNvSpPr txBox="1">
            <a:spLocks noChangeArrowheads="1"/>
          </p:cNvSpPr>
          <p:nvPr/>
        </p:nvSpPr>
        <p:spPr bwMode="auto">
          <a:xfrm>
            <a:off x="6223257" y="4083189"/>
            <a:ext cx="138271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Publish Tenders – Civil Construction/ Award  Information     </a:t>
            </a:r>
            <a:endParaRPr lang="en-ZA" altLang="en-US" sz="1000">
              <a:solidFill>
                <a:srgbClr val="003896"/>
              </a:solidFill>
            </a:endParaRPr>
          </a:p>
        </p:txBody>
      </p:sp>
      <p:sp>
        <p:nvSpPr>
          <p:cNvPr id="29" name="Rounded Rectangle 28">
            <a:extLst>
              <a:ext uri="{FF2B5EF4-FFF2-40B4-BE49-F238E27FC236}">
                <a16:creationId xmlns:a16="http://schemas.microsoft.com/office/drawing/2014/main" id="{4BB8398A-CEEE-4E19-AEF1-DC9B7F4B6122}"/>
              </a:ext>
            </a:extLst>
          </p:cNvPr>
          <p:cNvSpPr/>
          <p:nvPr/>
        </p:nvSpPr>
        <p:spPr>
          <a:xfrm>
            <a:off x="165357" y="3181488"/>
            <a:ext cx="1943100" cy="42386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TOM</a:t>
            </a:r>
            <a:endParaRPr lang="en-ZA" dirty="0">
              <a:solidFill>
                <a:srgbClr val="FFFFFF"/>
              </a:solidFill>
            </a:endParaRPr>
          </a:p>
        </p:txBody>
      </p:sp>
      <p:sp>
        <p:nvSpPr>
          <p:cNvPr id="4" name="Can 3">
            <a:extLst>
              <a:ext uri="{FF2B5EF4-FFF2-40B4-BE49-F238E27FC236}">
                <a16:creationId xmlns:a16="http://schemas.microsoft.com/office/drawing/2014/main" id="{A9FF42BE-607E-458D-B99C-6833B0C03955}"/>
              </a:ext>
            </a:extLst>
          </p:cNvPr>
          <p:cNvSpPr/>
          <p:nvPr/>
        </p:nvSpPr>
        <p:spPr>
          <a:xfrm>
            <a:off x="4248407" y="5110300"/>
            <a:ext cx="1879600" cy="170973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dirty="0">
              <a:solidFill>
                <a:srgbClr val="FFFFFF"/>
              </a:solidFill>
            </a:endParaRPr>
          </a:p>
        </p:txBody>
      </p:sp>
      <p:sp>
        <p:nvSpPr>
          <p:cNvPr id="24" name="Rounded Rectangle 23">
            <a:extLst>
              <a:ext uri="{FF2B5EF4-FFF2-40B4-BE49-F238E27FC236}">
                <a16:creationId xmlns:a16="http://schemas.microsoft.com/office/drawing/2014/main" id="{3623ECCF-8AC4-4930-BF00-0793C973B916}"/>
              </a:ext>
            </a:extLst>
          </p:cNvPr>
          <p:cNvSpPr/>
          <p:nvPr/>
        </p:nvSpPr>
        <p:spPr>
          <a:xfrm>
            <a:off x="165357" y="3657738"/>
            <a:ext cx="1943100" cy="43656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SAM</a:t>
            </a:r>
            <a:endParaRPr lang="en-ZA" dirty="0">
              <a:solidFill>
                <a:srgbClr val="FFFFFF"/>
              </a:solidFill>
            </a:endParaRPr>
          </a:p>
        </p:txBody>
      </p:sp>
      <p:sp>
        <p:nvSpPr>
          <p:cNvPr id="26" name="Rounded Rectangle 25">
            <a:extLst>
              <a:ext uri="{FF2B5EF4-FFF2-40B4-BE49-F238E27FC236}">
                <a16:creationId xmlns:a16="http://schemas.microsoft.com/office/drawing/2014/main" id="{7C825DCA-E1E9-44BB-B109-95C2381CEDBE}"/>
              </a:ext>
            </a:extLst>
          </p:cNvPr>
          <p:cNvSpPr/>
          <p:nvPr/>
        </p:nvSpPr>
        <p:spPr>
          <a:xfrm>
            <a:off x="178057" y="5542101"/>
            <a:ext cx="1943100" cy="436563"/>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CSD</a:t>
            </a:r>
            <a:endParaRPr lang="en-ZA" dirty="0">
              <a:solidFill>
                <a:srgbClr val="FFFFFF"/>
              </a:solidFill>
            </a:endParaRPr>
          </a:p>
        </p:txBody>
      </p:sp>
      <p:sp>
        <p:nvSpPr>
          <p:cNvPr id="31" name="Rounded Rectangle 30">
            <a:extLst>
              <a:ext uri="{FF2B5EF4-FFF2-40B4-BE49-F238E27FC236}">
                <a16:creationId xmlns:a16="http://schemas.microsoft.com/office/drawing/2014/main" id="{397D11EB-418A-46FD-8B96-391F0BBC4009}"/>
              </a:ext>
            </a:extLst>
          </p:cNvPr>
          <p:cNvSpPr/>
          <p:nvPr/>
        </p:nvSpPr>
        <p:spPr>
          <a:xfrm>
            <a:off x="178057" y="4900750"/>
            <a:ext cx="1943100" cy="59213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Vendor </a:t>
            </a:r>
            <a:r>
              <a:rPr lang="en-US" sz="1400" dirty="0">
                <a:solidFill>
                  <a:srgbClr val="FFFFFF"/>
                </a:solidFill>
              </a:rPr>
              <a:t>Registration</a:t>
            </a:r>
            <a:r>
              <a:rPr lang="en-US" dirty="0">
                <a:solidFill>
                  <a:srgbClr val="FFFFFF"/>
                </a:solidFill>
              </a:rPr>
              <a:t> Portal</a:t>
            </a:r>
            <a:endParaRPr lang="en-ZA" dirty="0">
              <a:solidFill>
                <a:srgbClr val="FFFFFF"/>
              </a:solidFill>
            </a:endParaRPr>
          </a:p>
        </p:txBody>
      </p:sp>
      <p:sp>
        <p:nvSpPr>
          <p:cNvPr id="37" name="Rounded Rectangle 36">
            <a:extLst>
              <a:ext uri="{FF2B5EF4-FFF2-40B4-BE49-F238E27FC236}">
                <a16:creationId xmlns:a16="http://schemas.microsoft.com/office/drawing/2014/main" id="{90425173-3598-4589-80DB-B4DBC72BC1CF}"/>
              </a:ext>
            </a:extLst>
          </p:cNvPr>
          <p:cNvSpPr/>
          <p:nvPr/>
        </p:nvSpPr>
        <p:spPr>
          <a:xfrm>
            <a:off x="7629783" y="1751150"/>
            <a:ext cx="1614487" cy="65563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C-Max</a:t>
            </a:r>
            <a:endParaRPr lang="en-ZA" dirty="0">
              <a:solidFill>
                <a:srgbClr val="FFFFFF"/>
              </a:solidFill>
            </a:endParaRPr>
          </a:p>
        </p:txBody>
      </p:sp>
      <p:sp>
        <p:nvSpPr>
          <p:cNvPr id="38" name="Rounded Rectangle 37">
            <a:extLst>
              <a:ext uri="{FF2B5EF4-FFF2-40B4-BE49-F238E27FC236}">
                <a16:creationId xmlns:a16="http://schemas.microsoft.com/office/drawing/2014/main" id="{8F77A713-56E6-4BBE-B86F-3FCAE6388CB5}"/>
              </a:ext>
            </a:extLst>
          </p:cNvPr>
          <p:cNvSpPr/>
          <p:nvPr/>
        </p:nvSpPr>
        <p:spPr>
          <a:xfrm>
            <a:off x="184407" y="4149864"/>
            <a:ext cx="1943100" cy="65563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err="1">
                <a:solidFill>
                  <a:srgbClr val="FFFFFF"/>
                </a:solidFill>
              </a:rPr>
              <a:t>eTendering</a:t>
            </a:r>
            <a:r>
              <a:rPr lang="en-US" dirty="0">
                <a:solidFill>
                  <a:srgbClr val="FFFFFF"/>
                </a:solidFill>
              </a:rPr>
              <a:t> (Interim)</a:t>
            </a:r>
            <a:endParaRPr lang="en-ZA" dirty="0">
              <a:solidFill>
                <a:srgbClr val="FFFFFF"/>
              </a:solidFill>
            </a:endParaRPr>
          </a:p>
        </p:txBody>
      </p:sp>
      <p:sp>
        <p:nvSpPr>
          <p:cNvPr id="39" name="Rounded Rectangle 38">
            <a:extLst>
              <a:ext uri="{FF2B5EF4-FFF2-40B4-BE49-F238E27FC236}">
                <a16:creationId xmlns:a16="http://schemas.microsoft.com/office/drawing/2014/main" id="{95EDD16D-0603-4512-B455-8C5B2B096382}"/>
              </a:ext>
            </a:extLst>
          </p:cNvPr>
          <p:cNvSpPr/>
          <p:nvPr/>
        </p:nvSpPr>
        <p:spPr>
          <a:xfrm>
            <a:off x="7653594" y="3887925"/>
            <a:ext cx="1570038" cy="655638"/>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CIDB</a:t>
            </a:r>
            <a:endParaRPr lang="en-ZA" dirty="0">
              <a:solidFill>
                <a:srgbClr val="FFFFFF"/>
              </a:solidFill>
            </a:endParaRPr>
          </a:p>
        </p:txBody>
      </p:sp>
      <p:sp>
        <p:nvSpPr>
          <p:cNvPr id="40" name="Rounded Rectangle 39">
            <a:extLst>
              <a:ext uri="{FF2B5EF4-FFF2-40B4-BE49-F238E27FC236}">
                <a16:creationId xmlns:a16="http://schemas.microsoft.com/office/drawing/2014/main" id="{BF01725F-3516-412F-9117-ACC5BE351B7C}"/>
              </a:ext>
            </a:extLst>
          </p:cNvPr>
          <p:cNvSpPr/>
          <p:nvPr/>
        </p:nvSpPr>
        <p:spPr>
          <a:xfrm>
            <a:off x="7652008" y="3192600"/>
            <a:ext cx="1571625" cy="655638"/>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DTI</a:t>
            </a:r>
            <a:endParaRPr lang="en-ZA" dirty="0">
              <a:solidFill>
                <a:srgbClr val="FFFFFF"/>
              </a:solidFill>
            </a:endParaRPr>
          </a:p>
        </p:txBody>
      </p:sp>
      <p:sp>
        <p:nvSpPr>
          <p:cNvPr id="41" name="Rounded Rectangle 40">
            <a:extLst>
              <a:ext uri="{FF2B5EF4-FFF2-40B4-BE49-F238E27FC236}">
                <a16:creationId xmlns:a16="http://schemas.microsoft.com/office/drawing/2014/main" id="{72C9F372-8D99-4EED-9059-98F04CCFB86F}"/>
              </a:ext>
            </a:extLst>
          </p:cNvPr>
          <p:cNvSpPr/>
          <p:nvPr/>
        </p:nvSpPr>
        <p:spPr>
          <a:xfrm>
            <a:off x="166944" y="6073914"/>
            <a:ext cx="1943100" cy="655637"/>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Probity Checks Solution</a:t>
            </a:r>
            <a:endParaRPr lang="en-ZA" dirty="0">
              <a:solidFill>
                <a:srgbClr val="FFFFFF"/>
              </a:solidFill>
            </a:endParaRPr>
          </a:p>
        </p:txBody>
      </p:sp>
      <p:sp>
        <p:nvSpPr>
          <p:cNvPr id="43" name="Rounded Rectangle 42">
            <a:extLst>
              <a:ext uri="{FF2B5EF4-FFF2-40B4-BE49-F238E27FC236}">
                <a16:creationId xmlns:a16="http://schemas.microsoft.com/office/drawing/2014/main" id="{44FA3E17-2A49-4BDE-A4FD-8787479C161B}"/>
              </a:ext>
            </a:extLst>
          </p:cNvPr>
          <p:cNvSpPr/>
          <p:nvPr/>
        </p:nvSpPr>
        <p:spPr>
          <a:xfrm>
            <a:off x="7642483" y="1054239"/>
            <a:ext cx="1570037" cy="655637"/>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Microsoft Exchange</a:t>
            </a:r>
            <a:endParaRPr lang="en-ZA" dirty="0">
              <a:solidFill>
                <a:srgbClr val="FFFFFF"/>
              </a:solidFill>
            </a:endParaRPr>
          </a:p>
        </p:txBody>
      </p:sp>
      <p:sp>
        <p:nvSpPr>
          <p:cNvPr id="147478" name="TextBox 2">
            <a:extLst>
              <a:ext uri="{FF2B5EF4-FFF2-40B4-BE49-F238E27FC236}">
                <a16:creationId xmlns:a16="http://schemas.microsoft.com/office/drawing/2014/main" id="{05B00A06-BB2F-4FD7-8753-58845214A6AA}"/>
              </a:ext>
            </a:extLst>
          </p:cNvPr>
          <p:cNvSpPr txBox="1">
            <a:spLocks noChangeArrowheads="1"/>
          </p:cNvSpPr>
          <p:nvPr/>
        </p:nvSpPr>
        <p:spPr bwMode="auto">
          <a:xfrm>
            <a:off x="2225933" y="2494101"/>
            <a:ext cx="21859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Tender Publications/Advertising             </a:t>
            </a:r>
            <a:endParaRPr lang="en-ZA" altLang="en-US" sz="1000">
              <a:solidFill>
                <a:srgbClr val="003896"/>
              </a:solidFill>
            </a:endParaRPr>
          </a:p>
        </p:txBody>
      </p:sp>
      <p:sp>
        <p:nvSpPr>
          <p:cNvPr id="147479" name="TextBox 2">
            <a:extLst>
              <a:ext uri="{FF2B5EF4-FFF2-40B4-BE49-F238E27FC236}">
                <a16:creationId xmlns:a16="http://schemas.microsoft.com/office/drawing/2014/main" id="{1DB1FA89-2A1F-47D2-9219-35C03C7E7CD2}"/>
              </a:ext>
            </a:extLst>
          </p:cNvPr>
          <p:cNvSpPr txBox="1">
            <a:spLocks noChangeArrowheads="1"/>
          </p:cNvSpPr>
          <p:nvPr/>
        </p:nvSpPr>
        <p:spPr bwMode="auto">
          <a:xfrm>
            <a:off x="2225933" y="3191013"/>
            <a:ext cx="2185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Records of Tender Enquiry Transactions              </a:t>
            </a:r>
            <a:endParaRPr lang="en-ZA" altLang="en-US" sz="1000">
              <a:solidFill>
                <a:srgbClr val="003896"/>
              </a:solidFill>
            </a:endParaRPr>
          </a:p>
        </p:txBody>
      </p:sp>
      <p:cxnSp>
        <p:nvCxnSpPr>
          <p:cNvPr id="147480" name="Straight Connector 5">
            <a:extLst>
              <a:ext uri="{FF2B5EF4-FFF2-40B4-BE49-F238E27FC236}">
                <a16:creationId xmlns:a16="http://schemas.microsoft.com/office/drawing/2014/main" id="{E28B1EFF-6448-4CA7-A89A-B3022E39E25A}"/>
              </a:ext>
            </a:extLst>
          </p:cNvPr>
          <p:cNvCxnSpPr>
            <a:cxnSpLocks noChangeShapeType="1"/>
          </p:cNvCxnSpPr>
          <p:nvPr/>
        </p:nvCxnSpPr>
        <p:spPr bwMode="auto">
          <a:xfrm flipH="1" flipV="1">
            <a:off x="2156082" y="1327289"/>
            <a:ext cx="2051050" cy="15875"/>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481" name="Straight Connector 11">
            <a:extLst>
              <a:ext uri="{FF2B5EF4-FFF2-40B4-BE49-F238E27FC236}">
                <a16:creationId xmlns:a16="http://schemas.microsoft.com/office/drawing/2014/main" id="{809B8560-0369-43D4-A028-4E11E46F35A2}"/>
              </a:ext>
            </a:extLst>
          </p:cNvPr>
          <p:cNvCxnSpPr>
            <a:cxnSpLocks noChangeShapeType="1"/>
            <a:endCxn id="21" idx="3"/>
          </p:cNvCxnSpPr>
          <p:nvPr/>
        </p:nvCxnSpPr>
        <p:spPr bwMode="auto">
          <a:xfrm flipH="1">
            <a:off x="2108457" y="2730638"/>
            <a:ext cx="2112962"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482" name="Straight Connector 15">
            <a:extLst>
              <a:ext uri="{FF2B5EF4-FFF2-40B4-BE49-F238E27FC236}">
                <a16:creationId xmlns:a16="http://schemas.microsoft.com/office/drawing/2014/main" id="{279D61AD-059C-4B9B-8A31-709FF0DC35EB}"/>
              </a:ext>
            </a:extLst>
          </p:cNvPr>
          <p:cNvCxnSpPr>
            <a:cxnSpLocks noChangeShapeType="1"/>
          </p:cNvCxnSpPr>
          <p:nvPr/>
        </p:nvCxnSpPr>
        <p:spPr bwMode="auto">
          <a:xfrm flipH="1">
            <a:off x="2083057" y="3391038"/>
            <a:ext cx="2068512"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483" name="Straight Connector 19">
            <a:extLst>
              <a:ext uri="{FF2B5EF4-FFF2-40B4-BE49-F238E27FC236}">
                <a16:creationId xmlns:a16="http://schemas.microsoft.com/office/drawing/2014/main" id="{F9FBAA6C-E7DE-4B29-A9DB-8112A805E6DB}"/>
              </a:ext>
            </a:extLst>
          </p:cNvPr>
          <p:cNvCxnSpPr>
            <a:cxnSpLocks noChangeShapeType="1"/>
          </p:cNvCxnSpPr>
          <p:nvPr/>
        </p:nvCxnSpPr>
        <p:spPr bwMode="auto">
          <a:xfrm flipH="1" flipV="1">
            <a:off x="2143382" y="3918089"/>
            <a:ext cx="2063750" cy="14287"/>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484" name="TextBox 2">
            <a:extLst>
              <a:ext uri="{FF2B5EF4-FFF2-40B4-BE49-F238E27FC236}">
                <a16:creationId xmlns:a16="http://schemas.microsoft.com/office/drawing/2014/main" id="{558CF400-5E1A-4885-9864-8CAF9E5951E8}"/>
              </a:ext>
            </a:extLst>
          </p:cNvPr>
          <p:cNvSpPr txBox="1">
            <a:spLocks noChangeArrowheads="1"/>
          </p:cNvSpPr>
          <p:nvPr/>
        </p:nvSpPr>
        <p:spPr bwMode="auto">
          <a:xfrm>
            <a:off x="2135444" y="3681551"/>
            <a:ext cx="2185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Supplier Analysis Model              </a:t>
            </a:r>
            <a:endParaRPr lang="en-ZA" altLang="en-US" sz="1000">
              <a:solidFill>
                <a:srgbClr val="003896"/>
              </a:solidFill>
            </a:endParaRPr>
          </a:p>
        </p:txBody>
      </p:sp>
      <p:cxnSp>
        <p:nvCxnSpPr>
          <p:cNvPr id="147485" name="Straight Connector 44">
            <a:extLst>
              <a:ext uri="{FF2B5EF4-FFF2-40B4-BE49-F238E27FC236}">
                <a16:creationId xmlns:a16="http://schemas.microsoft.com/office/drawing/2014/main" id="{198E2DA2-E972-4394-B5F8-212521019B9E}"/>
              </a:ext>
            </a:extLst>
          </p:cNvPr>
          <p:cNvCxnSpPr>
            <a:cxnSpLocks noChangeShapeType="1"/>
            <a:endCxn id="38" idx="3"/>
          </p:cNvCxnSpPr>
          <p:nvPr/>
        </p:nvCxnSpPr>
        <p:spPr bwMode="auto">
          <a:xfrm flipH="1">
            <a:off x="2127508" y="4476889"/>
            <a:ext cx="2065337" cy="1587"/>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486" name="TextBox 2">
            <a:extLst>
              <a:ext uri="{FF2B5EF4-FFF2-40B4-BE49-F238E27FC236}">
                <a16:creationId xmlns:a16="http://schemas.microsoft.com/office/drawing/2014/main" id="{BEE4972E-7A88-430D-888B-EECC3A871926}"/>
              </a:ext>
            </a:extLst>
          </p:cNvPr>
          <p:cNvSpPr txBox="1">
            <a:spLocks noChangeArrowheads="1"/>
          </p:cNvSpPr>
          <p:nvPr/>
        </p:nvSpPr>
        <p:spPr bwMode="auto">
          <a:xfrm>
            <a:off x="2184658" y="4243525"/>
            <a:ext cx="21859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Receipt of Tender Submissions              </a:t>
            </a:r>
            <a:endParaRPr lang="en-ZA" altLang="en-US" sz="1000">
              <a:solidFill>
                <a:srgbClr val="003896"/>
              </a:solidFill>
            </a:endParaRPr>
          </a:p>
        </p:txBody>
      </p:sp>
      <p:sp>
        <p:nvSpPr>
          <p:cNvPr id="147487" name="TextBox 2">
            <a:extLst>
              <a:ext uri="{FF2B5EF4-FFF2-40B4-BE49-F238E27FC236}">
                <a16:creationId xmlns:a16="http://schemas.microsoft.com/office/drawing/2014/main" id="{492C1D62-3D1F-45C7-A3E0-DAFB2739AD17}"/>
              </a:ext>
            </a:extLst>
          </p:cNvPr>
          <p:cNvSpPr txBox="1">
            <a:spLocks noChangeArrowheads="1"/>
          </p:cNvSpPr>
          <p:nvPr/>
        </p:nvSpPr>
        <p:spPr bwMode="auto">
          <a:xfrm>
            <a:off x="6266119" y="1170126"/>
            <a:ext cx="2185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eMail Communication              </a:t>
            </a:r>
            <a:endParaRPr lang="en-ZA" altLang="en-US" sz="1000">
              <a:solidFill>
                <a:srgbClr val="003896"/>
              </a:solidFill>
            </a:endParaRPr>
          </a:p>
        </p:txBody>
      </p:sp>
      <p:sp>
        <p:nvSpPr>
          <p:cNvPr id="147488" name="TextBox 2">
            <a:extLst>
              <a:ext uri="{FF2B5EF4-FFF2-40B4-BE49-F238E27FC236}">
                <a16:creationId xmlns:a16="http://schemas.microsoft.com/office/drawing/2014/main" id="{A7F9E014-770C-4FE6-BE99-E2E5E1052997}"/>
              </a:ext>
            </a:extLst>
          </p:cNvPr>
          <p:cNvSpPr txBox="1">
            <a:spLocks noChangeArrowheads="1"/>
          </p:cNvSpPr>
          <p:nvPr/>
        </p:nvSpPr>
        <p:spPr bwMode="auto">
          <a:xfrm>
            <a:off x="2095758" y="4795976"/>
            <a:ext cx="21859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Vendor/Supplier Registration              </a:t>
            </a:r>
            <a:endParaRPr lang="en-ZA" altLang="en-US" sz="1000">
              <a:solidFill>
                <a:srgbClr val="003896"/>
              </a:solidFill>
            </a:endParaRPr>
          </a:p>
        </p:txBody>
      </p:sp>
      <p:cxnSp>
        <p:nvCxnSpPr>
          <p:cNvPr id="147489" name="Straight Connector 47">
            <a:extLst>
              <a:ext uri="{FF2B5EF4-FFF2-40B4-BE49-F238E27FC236}">
                <a16:creationId xmlns:a16="http://schemas.microsoft.com/office/drawing/2014/main" id="{7D451E55-B2DA-4EB5-9053-37EE20EE4B78}"/>
              </a:ext>
            </a:extLst>
          </p:cNvPr>
          <p:cNvCxnSpPr>
            <a:cxnSpLocks noChangeShapeType="1"/>
          </p:cNvCxnSpPr>
          <p:nvPr/>
        </p:nvCxnSpPr>
        <p:spPr bwMode="auto">
          <a:xfrm flipH="1">
            <a:off x="2110045" y="5042038"/>
            <a:ext cx="2111375"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490" name="TextBox 2">
            <a:extLst>
              <a:ext uri="{FF2B5EF4-FFF2-40B4-BE49-F238E27FC236}">
                <a16:creationId xmlns:a16="http://schemas.microsoft.com/office/drawing/2014/main" id="{2EEAAB40-BDC7-4D7E-8583-8B79F5D391E7}"/>
              </a:ext>
            </a:extLst>
          </p:cNvPr>
          <p:cNvSpPr txBox="1">
            <a:spLocks noChangeArrowheads="1"/>
          </p:cNvSpPr>
          <p:nvPr/>
        </p:nvSpPr>
        <p:spPr bwMode="auto">
          <a:xfrm>
            <a:off x="6247070" y="1841638"/>
            <a:ext cx="150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Tender Evaluations             </a:t>
            </a:r>
            <a:endParaRPr lang="en-ZA" altLang="en-US" sz="1000">
              <a:solidFill>
                <a:srgbClr val="003896"/>
              </a:solidFill>
            </a:endParaRPr>
          </a:p>
        </p:txBody>
      </p:sp>
      <p:sp>
        <p:nvSpPr>
          <p:cNvPr id="147491" name="TextBox 2">
            <a:extLst>
              <a:ext uri="{FF2B5EF4-FFF2-40B4-BE49-F238E27FC236}">
                <a16:creationId xmlns:a16="http://schemas.microsoft.com/office/drawing/2014/main" id="{CCBE1CB4-1322-46EA-BEB9-396C833374A1}"/>
              </a:ext>
            </a:extLst>
          </p:cNvPr>
          <p:cNvSpPr txBox="1">
            <a:spLocks noChangeArrowheads="1"/>
          </p:cNvSpPr>
          <p:nvPr/>
        </p:nvSpPr>
        <p:spPr bwMode="auto">
          <a:xfrm>
            <a:off x="2127508" y="6229488"/>
            <a:ext cx="21859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Supplier Integrity Verification              </a:t>
            </a:r>
            <a:endParaRPr lang="en-ZA" altLang="en-US" sz="1000">
              <a:solidFill>
                <a:srgbClr val="003896"/>
              </a:solidFill>
            </a:endParaRPr>
          </a:p>
        </p:txBody>
      </p:sp>
      <p:sp>
        <p:nvSpPr>
          <p:cNvPr id="147492" name="TextBox 2">
            <a:extLst>
              <a:ext uri="{FF2B5EF4-FFF2-40B4-BE49-F238E27FC236}">
                <a16:creationId xmlns:a16="http://schemas.microsoft.com/office/drawing/2014/main" id="{36E88842-60D6-4DAF-82A7-63CAF9C30F65}"/>
              </a:ext>
            </a:extLst>
          </p:cNvPr>
          <p:cNvSpPr txBox="1">
            <a:spLocks noChangeArrowheads="1"/>
          </p:cNvSpPr>
          <p:nvPr/>
        </p:nvSpPr>
        <p:spPr bwMode="auto">
          <a:xfrm>
            <a:off x="2083058" y="5532576"/>
            <a:ext cx="21859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Supplier Information Verification           </a:t>
            </a:r>
            <a:endParaRPr lang="en-ZA" altLang="en-US" sz="1000">
              <a:solidFill>
                <a:srgbClr val="003896"/>
              </a:solidFill>
            </a:endParaRPr>
          </a:p>
        </p:txBody>
      </p:sp>
      <p:cxnSp>
        <p:nvCxnSpPr>
          <p:cNvPr id="147493" name="Straight Connector 52">
            <a:extLst>
              <a:ext uri="{FF2B5EF4-FFF2-40B4-BE49-F238E27FC236}">
                <a16:creationId xmlns:a16="http://schemas.microsoft.com/office/drawing/2014/main" id="{9150C500-07E4-4B37-80E3-879F801955F2}"/>
              </a:ext>
            </a:extLst>
          </p:cNvPr>
          <p:cNvCxnSpPr>
            <a:cxnSpLocks noChangeShapeType="1"/>
          </p:cNvCxnSpPr>
          <p:nvPr/>
        </p:nvCxnSpPr>
        <p:spPr bwMode="auto">
          <a:xfrm flipH="1">
            <a:off x="2119570" y="5778638"/>
            <a:ext cx="2149475" cy="1270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494" name="Straight Connector 58">
            <a:extLst>
              <a:ext uri="{FF2B5EF4-FFF2-40B4-BE49-F238E27FC236}">
                <a16:creationId xmlns:a16="http://schemas.microsoft.com/office/drawing/2014/main" id="{3408D3AC-C102-42AC-B0A9-9C14210F8CD4}"/>
              </a:ext>
            </a:extLst>
          </p:cNvPr>
          <p:cNvCxnSpPr>
            <a:cxnSpLocks noChangeShapeType="1"/>
          </p:cNvCxnSpPr>
          <p:nvPr/>
        </p:nvCxnSpPr>
        <p:spPr bwMode="auto">
          <a:xfrm flipH="1">
            <a:off x="2141794" y="6435863"/>
            <a:ext cx="2185988"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495" name="Straight Connector 68">
            <a:extLst>
              <a:ext uri="{FF2B5EF4-FFF2-40B4-BE49-F238E27FC236}">
                <a16:creationId xmlns:a16="http://schemas.microsoft.com/office/drawing/2014/main" id="{292023DF-9EFA-44D9-8E00-A65967E782DD}"/>
              </a:ext>
            </a:extLst>
          </p:cNvPr>
          <p:cNvCxnSpPr>
            <a:cxnSpLocks noChangeShapeType="1"/>
          </p:cNvCxnSpPr>
          <p:nvPr/>
        </p:nvCxnSpPr>
        <p:spPr bwMode="auto">
          <a:xfrm flipV="1">
            <a:off x="6207383" y="1401901"/>
            <a:ext cx="1373187" cy="3175"/>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496" name="Straight Connector 72">
            <a:extLst>
              <a:ext uri="{FF2B5EF4-FFF2-40B4-BE49-F238E27FC236}">
                <a16:creationId xmlns:a16="http://schemas.microsoft.com/office/drawing/2014/main" id="{7BEACB76-D0FB-42FD-B1D2-9C88BA5EAE54}"/>
              </a:ext>
            </a:extLst>
          </p:cNvPr>
          <p:cNvCxnSpPr>
            <a:cxnSpLocks noChangeShapeType="1"/>
          </p:cNvCxnSpPr>
          <p:nvPr/>
        </p:nvCxnSpPr>
        <p:spPr bwMode="auto">
          <a:xfrm>
            <a:off x="6193095" y="2097225"/>
            <a:ext cx="1427163" cy="1270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497" name="TextBox 2">
            <a:extLst>
              <a:ext uri="{FF2B5EF4-FFF2-40B4-BE49-F238E27FC236}">
                <a16:creationId xmlns:a16="http://schemas.microsoft.com/office/drawing/2014/main" id="{A43BA3C2-C6EF-4330-9E4C-2035E287193A}"/>
              </a:ext>
            </a:extLst>
          </p:cNvPr>
          <p:cNvSpPr txBox="1">
            <a:spLocks noChangeArrowheads="1"/>
          </p:cNvSpPr>
          <p:nvPr/>
        </p:nvSpPr>
        <p:spPr bwMode="auto">
          <a:xfrm>
            <a:off x="6250244" y="3448188"/>
            <a:ext cx="21859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Commodity Reporting           </a:t>
            </a:r>
            <a:endParaRPr lang="en-ZA" altLang="en-US" sz="1000">
              <a:solidFill>
                <a:srgbClr val="003896"/>
              </a:solidFill>
            </a:endParaRPr>
          </a:p>
        </p:txBody>
      </p:sp>
      <p:sp>
        <p:nvSpPr>
          <p:cNvPr id="147498" name="TextBox 2">
            <a:extLst>
              <a:ext uri="{FF2B5EF4-FFF2-40B4-BE49-F238E27FC236}">
                <a16:creationId xmlns:a16="http://schemas.microsoft.com/office/drawing/2014/main" id="{7A8EB472-9A01-4670-A6EF-2B44E49373CE}"/>
              </a:ext>
            </a:extLst>
          </p:cNvPr>
          <p:cNvSpPr txBox="1">
            <a:spLocks noChangeArrowheads="1"/>
          </p:cNvSpPr>
          <p:nvPr/>
        </p:nvSpPr>
        <p:spPr bwMode="auto">
          <a:xfrm>
            <a:off x="6229608" y="2683013"/>
            <a:ext cx="21859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Documents/Records              </a:t>
            </a:r>
            <a:endParaRPr lang="en-ZA" altLang="en-US" sz="1000">
              <a:solidFill>
                <a:srgbClr val="003896"/>
              </a:solidFill>
            </a:endParaRPr>
          </a:p>
        </p:txBody>
      </p:sp>
      <p:cxnSp>
        <p:nvCxnSpPr>
          <p:cNvPr id="147499" name="Straight Connector 79">
            <a:extLst>
              <a:ext uri="{FF2B5EF4-FFF2-40B4-BE49-F238E27FC236}">
                <a16:creationId xmlns:a16="http://schemas.microsoft.com/office/drawing/2014/main" id="{CF84FA14-BBB5-4429-8359-716B75599C6B}"/>
              </a:ext>
            </a:extLst>
          </p:cNvPr>
          <p:cNvCxnSpPr>
            <a:cxnSpLocks noChangeShapeType="1"/>
          </p:cNvCxnSpPr>
          <p:nvPr/>
        </p:nvCxnSpPr>
        <p:spPr bwMode="auto">
          <a:xfrm flipH="1" flipV="1">
            <a:off x="6186745" y="2910025"/>
            <a:ext cx="1438275" cy="635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500" name="Straight Connector 85">
            <a:extLst>
              <a:ext uri="{FF2B5EF4-FFF2-40B4-BE49-F238E27FC236}">
                <a16:creationId xmlns:a16="http://schemas.microsoft.com/office/drawing/2014/main" id="{BE86FE46-CD71-4CD6-832D-40F1A71E7DC5}"/>
              </a:ext>
            </a:extLst>
          </p:cNvPr>
          <p:cNvCxnSpPr>
            <a:cxnSpLocks noChangeShapeType="1"/>
          </p:cNvCxnSpPr>
          <p:nvPr/>
        </p:nvCxnSpPr>
        <p:spPr bwMode="auto">
          <a:xfrm flipH="1">
            <a:off x="6166107" y="4441963"/>
            <a:ext cx="1428750"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501" name="Straight Connector 94">
            <a:extLst>
              <a:ext uri="{FF2B5EF4-FFF2-40B4-BE49-F238E27FC236}">
                <a16:creationId xmlns:a16="http://schemas.microsoft.com/office/drawing/2014/main" id="{40E7DA7A-6200-42DD-A2D6-4AF72F6CC1F3}"/>
              </a:ext>
            </a:extLst>
          </p:cNvPr>
          <p:cNvCxnSpPr>
            <a:cxnSpLocks noChangeShapeType="1"/>
          </p:cNvCxnSpPr>
          <p:nvPr/>
        </p:nvCxnSpPr>
        <p:spPr bwMode="auto">
          <a:xfrm flipH="1" flipV="1">
            <a:off x="6180395" y="3664089"/>
            <a:ext cx="1400175" cy="7937"/>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502" name="Rectangle 99">
            <a:extLst>
              <a:ext uri="{FF2B5EF4-FFF2-40B4-BE49-F238E27FC236}">
                <a16:creationId xmlns:a16="http://schemas.microsoft.com/office/drawing/2014/main" id="{6446D27F-E893-4A1A-B405-ED09A1E2771D}"/>
              </a:ext>
            </a:extLst>
          </p:cNvPr>
          <p:cNvSpPr>
            <a:spLocks noChangeArrowheads="1"/>
          </p:cNvSpPr>
          <p:nvPr/>
        </p:nvSpPr>
        <p:spPr bwMode="auto">
          <a:xfrm>
            <a:off x="6950332" y="5981839"/>
            <a:ext cx="2273300" cy="839787"/>
          </a:xfrm>
          <a:prstGeom prst="rect">
            <a:avLst/>
          </a:prstGeom>
          <a:solidFill>
            <a:schemeClr val="bg1"/>
          </a:solidFill>
          <a:ln w="19050" algn="ctr">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t>CSD</a:t>
            </a:r>
            <a:r>
              <a:rPr lang="en-US" altLang="en-US"/>
              <a:t> – Central Supplier Database</a:t>
            </a:r>
          </a:p>
          <a:p>
            <a:pPr eaLnBrk="1" hangingPunct="1"/>
            <a:r>
              <a:rPr lang="en-US" altLang="en-US" sz="1000"/>
              <a:t>DTI</a:t>
            </a:r>
            <a:r>
              <a:rPr lang="en-US" altLang="en-US"/>
              <a:t> – Department of Trade and Industry</a:t>
            </a:r>
          </a:p>
          <a:p>
            <a:pPr eaLnBrk="1" hangingPunct="1"/>
            <a:r>
              <a:rPr lang="en-US" altLang="en-US" sz="1000"/>
              <a:t>CIDB</a:t>
            </a:r>
            <a:r>
              <a:rPr lang="en-US" altLang="en-US"/>
              <a:t> – Construction Industry Development Board</a:t>
            </a:r>
            <a:endParaRPr lang="en-ZA" altLang="en-US"/>
          </a:p>
        </p:txBody>
      </p:sp>
      <p:sp>
        <p:nvSpPr>
          <p:cNvPr id="111" name="Rounded Rectangle 110">
            <a:extLst>
              <a:ext uri="{FF2B5EF4-FFF2-40B4-BE49-F238E27FC236}">
                <a16:creationId xmlns:a16="http://schemas.microsoft.com/office/drawing/2014/main" id="{333DFC21-463E-4B58-9C73-18F70FCFD84A}"/>
              </a:ext>
            </a:extLst>
          </p:cNvPr>
          <p:cNvSpPr/>
          <p:nvPr/>
        </p:nvSpPr>
        <p:spPr>
          <a:xfrm>
            <a:off x="7685345" y="4591188"/>
            <a:ext cx="1560513" cy="62865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err="1">
                <a:solidFill>
                  <a:srgbClr val="FFFFFF"/>
                </a:solidFill>
              </a:rPr>
              <a:t>iGRC</a:t>
            </a:r>
            <a:endParaRPr lang="en-ZA" dirty="0">
              <a:solidFill>
                <a:srgbClr val="FFFFFF"/>
              </a:solidFill>
            </a:endParaRPr>
          </a:p>
        </p:txBody>
      </p:sp>
      <p:sp>
        <p:nvSpPr>
          <p:cNvPr id="147504" name="TextBox 2">
            <a:extLst>
              <a:ext uri="{FF2B5EF4-FFF2-40B4-BE49-F238E27FC236}">
                <a16:creationId xmlns:a16="http://schemas.microsoft.com/office/drawing/2014/main" id="{DD8DF623-13DF-4063-8D99-F413F243A643}"/>
              </a:ext>
            </a:extLst>
          </p:cNvPr>
          <p:cNvSpPr txBox="1">
            <a:spLocks noChangeArrowheads="1"/>
          </p:cNvSpPr>
          <p:nvPr/>
        </p:nvSpPr>
        <p:spPr bwMode="auto">
          <a:xfrm>
            <a:off x="6186744" y="4732475"/>
            <a:ext cx="2185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Governance Risk &amp; </a:t>
            </a:r>
          </a:p>
          <a:p>
            <a:pPr eaLnBrk="1" hangingPunct="1"/>
            <a:r>
              <a:rPr lang="en-US" altLang="en-US" sz="1000">
                <a:solidFill>
                  <a:srgbClr val="003896"/>
                </a:solidFill>
              </a:rPr>
              <a:t>Compliance  Information      </a:t>
            </a:r>
            <a:endParaRPr lang="en-ZA" altLang="en-US" sz="1000">
              <a:solidFill>
                <a:srgbClr val="003896"/>
              </a:solidFill>
            </a:endParaRPr>
          </a:p>
        </p:txBody>
      </p:sp>
      <p:cxnSp>
        <p:nvCxnSpPr>
          <p:cNvPr id="147505" name="Straight Connector 103">
            <a:extLst>
              <a:ext uri="{FF2B5EF4-FFF2-40B4-BE49-F238E27FC236}">
                <a16:creationId xmlns:a16="http://schemas.microsoft.com/office/drawing/2014/main" id="{AC48B6F9-07BE-402B-B79A-6FD3E667BF42}"/>
              </a:ext>
            </a:extLst>
          </p:cNvPr>
          <p:cNvCxnSpPr>
            <a:cxnSpLocks noChangeShapeType="1"/>
          </p:cNvCxnSpPr>
          <p:nvPr/>
        </p:nvCxnSpPr>
        <p:spPr bwMode="auto">
          <a:xfrm flipH="1" flipV="1">
            <a:off x="6193095" y="5115063"/>
            <a:ext cx="1470025"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Rounded Rectangle 118">
            <a:extLst>
              <a:ext uri="{FF2B5EF4-FFF2-40B4-BE49-F238E27FC236}">
                <a16:creationId xmlns:a16="http://schemas.microsoft.com/office/drawing/2014/main" id="{740C220E-2FB1-4662-A0D4-01E36B408E37}"/>
              </a:ext>
            </a:extLst>
          </p:cNvPr>
          <p:cNvSpPr/>
          <p:nvPr/>
        </p:nvSpPr>
        <p:spPr>
          <a:xfrm>
            <a:off x="7671057" y="5276988"/>
            <a:ext cx="1562100" cy="62865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err="1">
                <a:solidFill>
                  <a:srgbClr val="FFFFFF"/>
                </a:solidFill>
              </a:rPr>
              <a:t>eAuction</a:t>
            </a:r>
            <a:endParaRPr lang="en-ZA" dirty="0">
              <a:solidFill>
                <a:srgbClr val="FFFFFF"/>
              </a:solidFill>
            </a:endParaRPr>
          </a:p>
        </p:txBody>
      </p:sp>
      <p:cxnSp>
        <p:nvCxnSpPr>
          <p:cNvPr id="147507" name="Straight Connector 109">
            <a:extLst>
              <a:ext uri="{FF2B5EF4-FFF2-40B4-BE49-F238E27FC236}">
                <a16:creationId xmlns:a16="http://schemas.microsoft.com/office/drawing/2014/main" id="{78584FED-611D-4880-8D33-1876FB011CE7}"/>
              </a:ext>
            </a:extLst>
          </p:cNvPr>
          <p:cNvCxnSpPr>
            <a:cxnSpLocks noChangeShapeType="1"/>
          </p:cNvCxnSpPr>
          <p:nvPr/>
        </p:nvCxnSpPr>
        <p:spPr bwMode="auto">
          <a:xfrm flipH="1" flipV="1">
            <a:off x="6162932" y="5659575"/>
            <a:ext cx="1466850" cy="7938"/>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508" name="TextBox 2">
            <a:extLst>
              <a:ext uri="{FF2B5EF4-FFF2-40B4-BE49-F238E27FC236}">
                <a16:creationId xmlns:a16="http://schemas.microsoft.com/office/drawing/2014/main" id="{4F3CD7DB-139D-49A9-9EF8-8C3C033324F3}"/>
              </a:ext>
            </a:extLst>
          </p:cNvPr>
          <p:cNvSpPr txBox="1">
            <a:spLocks noChangeArrowheads="1"/>
          </p:cNvSpPr>
          <p:nvPr/>
        </p:nvSpPr>
        <p:spPr bwMode="auto">
          <a:xfrm>
            <a:off x="5942269" y="5454788"/>
            <a:ext cx="14176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          Asset Disposal</a:t>
            </a:r>
            <a:endParaRPr lang="en-ZA" altLang="en-US" sz="1000">
              <a:solidFill>
                <a:srgbClr val="003896"/>
              </a:solidFill>
            </a:endParaRPr>
          </a:p>
        </p:txBody>
      </p:sp>
      <p:sp>
        <p:nvSpPr>
          <p:cNvPr id="54" name="Rounded Rectangle 53">
            <a:extLst>
              <a:ext uri="{FF2B5EF4-FFF2-40B4-BE49-F238E27FC236}">
                <a16:creationId xmlns:a16="http://schemas.microsoft.com/office/drawing/2014/main" id="{A365C657-12B9-4276-83AE-CE788119D515}"/>
              </a:ext>
            </a:extLst>
          </p:cNvPr>
          <p:cNvSpPr/>
          <p:nvPr/>
        </p:nvSpPr>
        <p:spPr>
          <a:xfrm>
            <a:off x="7556758" y="6645413"/>
            <a:ext cx="477837" cy="1143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000" dirty="0">
                <a:solidFill>
                  <a:srgbClr val="FFFFFF"/>
                </a:solidFill>
              </a:rPr>
              <a:t>Dig</a:t>
            </a:r>
            <a:endParaRPr lang="en-ZA" sz="1000" dirty="0">
              <a:solidFill>
                <a:srgbClr val="FFFFFF"/>
              </a:solidFill>
            </a:endParaRPr>
          </a:p>
        </p:txBody>
      </p:sp>
      <p:sp>
        <p:nvSpPr>
          <p:cNvPr id="55" name="Rounded Rectangle 54">
            <a:extLst>
              <a:ext uri="{FF2B5EF4-FFF2-40B4-BE49-F238E27FC236}">
                <a16:creationId xmlns:a16="http://schemas.microsoft.com/office/drawing/2014/main" id="{950503FA-9CA8-46AA-9DEB-D248EA4C3097}"/>
              </a:ext>
            </a:extLst>
          </p:cNvPr>
          <p:cNvSpPr/>
          <p:nvPr/>
        </p:nvSpPr>
        <p:spPr>
          <a:xfrm>
            <a:off x="8104444" y="6645413"/>
            <a:ext cx="477838" cy="114300"/>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000" dirty="0">
                <a:solidFill>
                  <a:srgbClr val="FFFFFF"/>
                </a:solidFill>
              </a:rPr>
              <a:t>Ext</a:t>
            </a:r>
            <a:endParaRPr lang="en-ZA" sz="1000" dirty="0">
              <a:solidFill>
                <a:srgbClr val="FFFFFF"/>
              </a:solidFill>
            </a:endParaRPr>
          </a:p>
        </p:txBody>
      </p:sp>
      <p:sp>
        <p:nvSpPr>
          <p:cNvPr id="56" name="Rounded Rectangle 55">
            <a:extLst>
              <a:ext uri="{FF2B5EF4-FFF2-40B4-BE49-F238E27FC236}">
                <a16:creationId xmlns:a16="http://schemas.microsoft.com/office/drawing/2014/main" id="{84EA352C-8440-4B56-B7AF-67D6E44A8D8E}"/>
              </a:ext>
            </a:extLst>
          </p:cNvPr>
          <p:cNvSpPr/>
          <p:nvPr/>
        </p:nvSpPr>
        <p:spPr>
          <a:xfrm>
            <a:off x="6999544" y="6637475"/>
            <a:ext cx="477838" cy="114300"/>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000" dirty="0" err="1">
                <a:solidFill>
                  <a:srgbClr val="FFFFFF"/>
                </a:solidFill>
              </a:rPr>
              <a:t>Std</a:t>
            </a:r>
            <a:endParaRPr lang="en-ZA" sz="1000" dirty="0">
              <a:solidFill>
                <a:srgbClr val="FFFFFF"/>
              </a:solidFill>
            </a:endParaRPr>
          </a:p>
        </p:txBody>
      </p:sp>
      <p:sp>
        <p:nvSpPr>
          <p:cNvPr id="58" name="Rounded Rectangle 1">
            <a:extLst>
              <a:ext uri="{FF2B5EF4-FFF2-40B4-BE49-F238E27FC236}">
                <a16:creationId xmlns:a16="http://schemas.microsoft.com/office/drawing/2014/main" id="{9AAA469E-8862-4494-9730-975563EA2E0B}"/>
              </a:ext>
            </a:extLst>
          </p:cNvPr>
          <p:cNvSpPr/>
          <p:nvPr/>
        </p:nvSpPr>
        <p:spPr>
          <a:xfrm>
            <a:off x="138369" y="1465401"/>
            <a:ext cx="1944688" cy="320675"/>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SAP EHS</a:t>
            </a:r>
            <a:endParaRPr lang="en-ZA" dirty="0">
              <a:solidFill>
                <a:srgbClr val="FFFFFF"/>
              </a:solidFill>
            </a:endParaRPr>
          </a:p>
        </p:txBody>
      </p:sp>
      <p:sp>
        <p:nvSpPr>
          <p:cNvPr id="59" name="Rounded Rectangle 1">
            <a:extLst>
              <a:ext uri="{FF2B5EF4-FFF2-40B4-BE49-F238E27FC236}">
                <a16:creationId xmlns:a16="http://schemas.microsoft.com/office/drawing/2014/main" id="{68242333-8075-455A-993D-EA84900C6705}"/>
              </a:ext>
            </a:extLst>
          </p:cNvPr>
          <p:cNvSpPr/>
          <p:nvPr/>
        </p:nvSpPr>
        <p:spPr>
          <a:xfrm>
            <a:off x="122494" y="1835288"/>
            <a:ext cx="1944688" cy="36195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rgbClr val="FFFFFF"/>
                </a:solidFill>
              </a:rPr>
              <a:t>SAP QIM</a:t>
            </a:r>
            <a:endParaRPr lang="en-ZA" dirty="0">
              <a:solidFill>
                <a:srgbClr val="FFFFFF"/>
              </a:solidFill>
            </a:endParaRPr>
          </a:p>
        </p:txBody>
      </p:sp>
      <p:sp>
        <p:nvSpPr>
          <p:cNvPr id="147514" name="TextBox 2">
            <a:extLst>
              <a:ext uri="{FF2B5EF4-FFF2-40B4-BE49-F238E27FC236}">
                <a16:creationId xmlns:a16="http://schemas.microsoft.com/office/drawing/2014/main" id="{6624EA0A-A660-473C-A58B-B8A5D52BCEFA}"/>
              </a:ext>
            </a:extLst>
          </p:cNvPr>
          <p:cNvSpPr txBox="1">
            <a:spLocks noChangeArrowheads="1"/>
          </p:cNvSpPr>
          <p:nvPr/>
        </p:nvSpPr>
        <p:spPr bwMode="auto">
          <a:xfrm>
            <a:off x="2237044" y="1501913"/>
            <a:ext cx="21859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SHEQ Information            </a:t>
            </a:r>
            <a:endParaRPr lang="en-ZA" altLang="en-US" sz="1000">
              <a:solidFill>
                <a:srgbClr val="003896"/>
              </a:solidFill>
            </a:endParaRPr>
          </a:p>
        </p:txBody>
      </p:sp>
      <p:sp>
        <p:nvSpPr>
          <p:cNvPr id="147515" name="TextBox 2">
            <a:extLst>
              <a:ext uri="{FF2B5EF4-FFF2-40B4-BE49-F238E27FC236}">
                <a16:creationId xmlns:a16="http://schemas.microsoft.com/office/drawing/2014/main" id="{96FD7EE7-D908-4542-B578-2B994F7F2A3D}"/>
              </a:ext>
            </a:extLst>
          </p:cNvPr>
          <p:cNvSpPr txBox="1">
            <a:spLocks noChangeArrowheads="1"/>
          </p:cNvSpPr>
          <p:nvPr/>
        </p:nvSpPr>
        <p:spPr bwMode="auto">
          <a:xfrm>
            <a:off x="2222758" y="1927363"/>
            <a:ext cx="21859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000">
                <a:solidFill>
                  <a:srgbClr val="003896"/>
                </a:solidFill>
              </a:rPr>
              <a:t>Quality and Incidents Information             </a:t>
            </a:r>
            <a:endParaRPr lang="en-ZA" altLang="en-US" sz="1000">
              <a:solidFill>
                <a:srgbClr val="003896"/>
              </a:solidFill>
            </a:endParaRPr>
          </a:p>
        </p:txBody>
      </p:sp>
      <p:cxnSp>
        <p:nvCxnSpPr>
          <p:cNvPr id="147516" name="Straight Connector 11">
            <a:extLst>
              <a:ext uri="{FF2B5EF4-FFF2-40B4-BE49-F238E27FC236}">
                <a16:creationId xmlns:a16="http://schemas.microsoft.com/office/drawing/2014/main" id="{3D241164-A623-4E48-95D6-1B48DB09EB68}"/>
              </a:ext>
            </a:extLst>
          </p:cNvPr>
          <p:cNvCxnSpPr>
            <a:cxnSpLocks noChangeShapeType="1"/>
          </p:cNvCxnSpPr>
          <p:nvPr/>
        </p:nvCxnSpPr>
        <p:spPr bwMode="auto">
          <a:xfrm flipH="1">
            <a:off x="2108457" y="1701938"/>
            <a:ext cx="2112962"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517" name="Straight Connector 11">
            <a:extLst>
              <a:ext uri="{FF2B5EF4-FFF2-40B4-BE49-F238E27FC236}">
                <a16:creationId xmlns:a16="http://schemas.microsoft.com/office/drawing/2014/main" id="{008EC335-2FBC-400D-800B-8E8E759E7253}"/>
              </a:ext>
            </a:extLst>
          </p:cNvPr>
          <p:cNvCxnSpPr>
            <a:cxnSpLocks noChangeShapeType="1"/>
          </p:cNvCxnSpPr>
          <p:nvPr/>
        </p:nvCxnSpPr>
        <p:spPr bwMode="auto">
          <a:xfrm flipH="1">
            <a:off x="2067182" y="2109925"/>
            <a:ext cx="2112962" cy="0"/>
          </a:xfrm>
          <a:prstGeom prst="line">
            <a:avLst/>
          </a:prstGeom>
          <a:noFill/>
          <a:ln w="1905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Number Placeholder 1">
            <a:extLst>
              <a:ext uri="{FF2B5EF4-FFF2-40B4-BE49-F238E27FC236}">
                <a16:creationId xmlns:a16="http://schemas.microsoft.com/office/drawing/2014/main" id="{F0E97C50-38A5-49F2-995E-C27254E7179E}"/>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6D098A4C-ECB0-444A-8630-A7785B28C967}" type="slidenum">
              <a:rPr lang="en-ZA" altLang="en-US" sz="1000">
                <a:solidFill>
                  <a:srgbClr val="83725B"/>
                </a:solidFill>
              </a:rPr>
              <a:pPr/>
              <a:t>15</a:t>
            </a:fld>
            <a:endParaRPr lang="en-ZA" altLang="en-US" sz="1000">
              <a:solidFill>
                <a:srgbClr val="83725B"/>
              </a:solidFill>
            </a:endParaRPr>
          </a:p>
        </p:txBody>
      </p:sp>
      <p:sp>
        <p:nvSpPr>
          <p:cNvPr id="149507" name="Rectangle 2">
            <a:extLst>
              <a:ext uri="{FF2B5EF4-FFF2-40B4-BE49-F238E27FC236}">
                <a16:creationId xmlns:a16="http://schemas.microsoft.com/office/drawing/2014/main" id="{B0F7B706-174B-4371-B598-87F38DD77DB5}"/>
              </a:ext>
            </a:extLst>
          </p:cNvPr>
          <p:cNvSpPr>
            <a:spLocks noGrp="1" noChangeArrowheads="1"/>
          </p:cNvSpPr>
          <p:nvPr>
            <p:ph type="title" idx="4294967295"/>
          </p:nvPr>
        </p:nvSpPr>
        <p:spPr>
          <a:xfrm>
            <a:off x="2017713" y="320676"/>
            <a:ext cx="8229600" cy="314325"/>
          </a:xfrm>
        </p:spPr>
        <p:txBody>
          <a:bodyPr anchor="t"/>
          <a:lstStyle/>
          <a:p>
            <a:pPr eaLnBrk="1" hangingPunct="1"/>
            <a:r>
              <a:rPr lang="en-GB" altLang="en-US"/>
              <a:t>Work Package Catalog</a:t>
            </a:r>
          </a:p>
        </p:txBody>
      </p:sp>
      <p:pic>
        <p:nvPicPr>
          <p:cNvPr id="149508" name="Picture 1">
            <a:extLst>
              <a:ext uri="{FF2B5EF4-FFF2-40B4-BE49-F238E27FC236}">
                <a16:creationId xmlns:a16="http://schemas.microsoft.com/office/drawing/2014/main" id="{A767B174-013C-41A3-9F66-557EB465B8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344" y="1004097"/>
            <a:ext cx="8677275" cy="558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9" name="Rounded Rectangle 11">
            <a:extLst>
              <a:ext uri="{FF2B5EF4-FFF2-40B4-BE49-F238E27FC236}">
                <a16:creationId xmlns:a16="http://schemas.microsoft.com/office/drawing/2014/main" id="{5BD74522-7656-428D-BAFF-BF8E457BABCF}"/>
              </a:ext>
            </a:extLst>
          </p:cNvPr>
          <p:cNvSpPr>
            <a:spLocks noChangeArrowheads="1"/>
          </p:cNvSpPr>
          <p:nvPr/>
        </p:nvSpPr>
        <p:spPr bwMode="auto">
          <a:xfrm>
            <a:off x="835025" y="5500689"/>
            <a:ext cx="4036839" cy="1125537"/>
          </a:xfrm>
          <a:prstGeom prst="roundRect">
            <a:avLst>
              <a:gd name="adj" fmla="val 16667"/>
            </a:avLst>
          </a:prstGeom>
          <a:noFill/>
          <a:ln w="635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endParaRPr lang="en-ZA" altLang="en-US"/>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1">
            <a:extLst>
              <a:ext uri="{FF2B5EF4-FFF2-40B4-BE49-F238E27FC236}">
                <a16:creationId xmlns:a16="http://schemas.microsoft.com/office/drawing/2014/main" id="{78645E48-0400-4C98-AB57-7DB83D0F98B3}"/>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6112DDDA-B771-4F15-B1AB-FD78686E24F1}" type="slidenum">
              <a:rPr lang="en-ZA" altLang="en-US" sz="1000">
                <a:solidFill>
                  <a:srgbClr val="83725B"/>
                </a:solidFill>
              </a:rPr>
              <a:pPr/>
              <a:t>16</a:t>
            </a:fld>
            <a:endParaRPr lang="en-ZA" altLang="en-US" sz="1000">
              <a:solidFill>
                <a:srgbClr val="83725B"/>
              </a:solidFill>
            </a:endParaRPr>
          </a:p>
        </p:txBody>
      </p:sp>
      <p:sp>
        <p:nvSpPr>
          <p:cNvPr id="150531" name="Rectangle 2">
            <a:extLst>
              <a:ext uri="{FF2B5EF4-FFF2-40B4-BE49-F238E27FC236}">
                <a16:creationId xmlns:a16="http://schemas.microsoft.com/office/drawing/2014/main" id="{407989A3-919A-4103-8342-D1A089ACADF0}"/>
              </a:ext>
            </a:extLst>
          </p:cNvPr>
          <p:cNvSpPr>
            <a:spLocks noGrp="1" noChangeArrowheads="1"/>
          </p:cNvSpPr>
          <p:nvPr>
            <p:ph type="title" idx="4294967295"/>
          </p:nvPr>
        </p:nvSpPr>
        <p:spPr>
          <a:xfrm>
            <a:off x="2017713" y="320676"/>
            <a:ext cx="8229600" cy="314325"/>
          </a:xfrm>
        </p:spPr>
        <p:txBody>
          <a:bodyPr anchor="t"/>
          <a:lstStyle/>
          <a:p>
            <a:pPr eaLnBrk="1" hangingPunct="1"/>
            <a:r>
              <a:rPr lang="en-GB" altLang="en-US"/>
              <a:t>Stakeholder Analysis Diagram</a:t>
            </a:r>
          </a:p>
        </p:txBody>
      </p:sp>
      <p:pic>
        <p:nvPicPr>
          <p:cNvPr id="150532" name="Picture 1">
            <a:extLst>
              <a:ext uri="{FF2B5EF4-FFF2-40B4-BE49-F238E27FC236}">
                <a16:creationId xmlns:a16="http://schemas.microsoft.com/office/drawing/2014/main" id="{83DEB9D8-6B7F-4E9A-8749-69879F4FFA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008064"/>
            <a:ext cx="7185025" cy="584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919467"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kumimoji="0" lang="en-US" sz="4000" b="0" i="0" u="none" strike="noStrike" kern="0" cap="none" spc="0" normalizeH="0" baseline="0" noProof="0" dirty="0">
                <a:ln>
                  <a:noFill/>
                </a:ln>
                <a:solidFill>
                  <a:srgbClr val="FFFFFF"/>
                </a:solidFill>
                <a:effectLst/>
                <a:uLnTx/>
                <a:uFillTx/>
                <a:latin typeface="Arial"/>
                <a:cs typeface="Arial"/>
              </a:rPr>
              <a:t>Application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380947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Number Placeholder 1">
            <a:extLst>
              <a:ext uri="{FF2B5EF4-FFF2-40B4-BE49-F238E27FC236}">
                <a16:creationId xmlns:a16="http://schemas.microsoft.com/office/drawing/2014/main" id="{B0B49AFF-543D-49BB-BE5F-42A36D7FF7B5}"/>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EBCF0A70-1CB0-4E9A-9BC4-0A63C2504977}" type="slidenum">
              <a:rPr lang="en-ZA" altLang="en-US" sz="1000">
                <a:solidFill>
                  <a:srgbClr val="83725B"/>
                </a:solidFill>
              </a:rPr>
              <a:pPr/>
              <a:t>18</a:t>
            </a:fld>
            <a:endParaRPr lang="en-ZA" altLang="en-US" sz="1000">
              <a:solidFill>
                <a:srgbClr val="83725B"/>
              </a:solidFill>
            </a:endParaRPr>
          </a:p>
        </p:txBody>
      </p:sp>
      <p:sp>
        <p:nvSpPr>
          <p:cNvPr id="153603" name="Rectangle 2">
            <a:extLst>
              <a:ext uri="{FF2B5EF4-FFF2-40B4-BE49-F238E27FC236}">
                <a16:creationId xmlns:a16="http://schemas.microsoft.com/office/drawing/2014/main" id="{8E584A4A-31E4-499A-8644-FC93C401624B}"/>
              </a:ext>
            </a:extLst>
          </p:cNvPr>
          <p:cNvSpPr>
            <a:spLocks noGrp="1" noChangeArrowheads="1"/>
          </p:cNvSpPr>
          <p:nvPr>
            <p:ph type="title" idx="4294967295"/>
          </p:nvPr>
        </p:nvSpPr>
        <p:spPr>
          <a:xfrm>
            <a:off x="2017713" y="320676"/>
            <a:ext cx="8229600" cy="314325"/>
          </a:xfrm>
        </p:spPr>
        <p:txBody>
          <a:bodyPr anchor="t"/>
          <a:lstStyle/>
          <a:p>
            <a:pPr eaLnBrk="1" hangingPunct="1"/>
            <a:r>
              <a:rPr lang="en-GB" altLang="en-US"/>
              <a:t>Work package scope diagram</a:t>
            </a:r>
          </a:p>
        </p:txBody>
      </p:sp>
      <p:pic>
        <p:nvPicPr>
          <p:cNvPr id="3" name="Picture 2">
            <a:extLst>
              <a:ext uri="{FF2B5EF4-FFF2-40B4-BE49-F238E27FC236}">
                <a16:creationId xmlns:a16="http://schemas.microsoft.com/office/drawing/2014/main" id="{75A9E158-CCBE-41B0-91F5-16F433A73603}"/>
              </a:ext>
            </a:extLst>
          </p:cNvPr>
          <p:cNvPicPr>
            <a:picLocks noChangeAspect="1"/>
          </p:cNvPicPr>
          <p:nvPr/>
        </p:nvPicPr>
        <p:blipFill>
          <a:blip r:embed="rId3"/>
          <a:stretch>
            <a:fillRect/>
          </a:stretch>
        </p:blipFill>
        <p:spPr>
          <a:xfrm>
            <a:off x="0" y="980728"/>
            <a:ext cx="9984432" cy="5877272"/>
          </a:xfrm>
          <a:prstGeom prst="rect">
            <a:avLst/>
          </a:prstGeom>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83EE40E2-368F-4183-9E22-E946AEC235E6}"/>
              </a:ext>
            </a:extLst>
          </p:cNvPr>
          <p:cNvSpPr>
            <a:spLocks noGrp="1" noChangeArrowheads="1"/>
          </p:cNvSpPr>
          <p:nvPr>
            <p:ph type="title"/>
          </p:nvPr>
        </p:nvSpPr>
        <p:spPr/>
        <p:txBody>
          <a:bodyPr/>
          <a:lstStyle/>
          <a:p>
            <a:r>
              <a:rPr lang="en-US" altLang="en-US"/>
              <a:t>Systems Landscape – AS IS</a:t>
            </a:r>
            <a:endParaRPr lang="en-ZA" altLang="en-US"/>
          </a:p>
        </p:txBody>
      </p:sp>
      <p:sp>
        <p:nvSpPr>
          <p:cNvPr id="143363" name="Date Placeholder 3">
            <a:extLst>
              <a:ext uri="{FF2B5EF4-FFF2-40B4-BE49-F238E27FC236}">
                <a16:creationId xmlns:a16="http://schemas.microsoft.com/office/drawing/2014/main" id="{805C5E41-B69C-43F5-8AB6-B2F68AE6D220}"/>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r>
              <a:rPr lang="en-ZA" altLang="en-US" sz="1000">
                <a:solidFill>
                  <a:srgbClr val="83725B"/>
                </a:solidFill>
              </a:rPr>
              <a:t>(date)</a:t>
            </a:r>
          </a:p>
        </p:txBody>
      </p:sp>
      <p:sp>
        <p:nvSpPr>
          <p:cNvPr id="143364" name="Slide Number Placeholder 4">
            <a:extLst>
              <a:ext uri="{FF2B5EF4-FFF2-40B4-BE49-F238E27FC236}">
                <a16:creationId xmlns:a16="http://schemas.microsoft.com/office/drawing/2014/main" id="{D4BAA14F-6E22-4958-B2EA-7D698FF0B9FC}"/>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1C12616D-BBE0-4B42-AA92-ED8C99F66EAF}" type="slidenum">
              <a:rPr lang="en-ZA" altLang="en-US" sz="1000">
                <a:solidFill>
                  <a:srgbClr val="83725B"/>
                </a:solidFill>
              </a:rPr>
              <a:pPr/>
              <a:t>19</a:t>
            </a:fld>
            <a:endParaRPr lang="en-ZA" altLang="en-US" sz="1000">
              <a:solidFill>
                <a:srgbClr val="83725B"/>
              </a:solidFill>
            </a:endParaRPr>
          </a:p>
        </p:txBody>
      </p:sp>
      <p:pic>
        <p:nvPicPr>
          <p:cNvPr id="143365" name="Content Placeholder 5">
            <a:extLst>
              <a:ext uri="{FF2B5EF4-FFF2-40B4-BE49-F238E27FC236}">
                <a16:creationId xmlns:a16="http://schemas.microsoft.com/office/drawing/2014/main" id="{AB26AA8E-0C41-40AB-BBAF-87B9C1AD8944}"/>
              </a:ext>
            </a:extLst>
          </p:cNvPr>
          <p:cNvPicPr>
            <a:picLocks noGrp="1"/>
          </p:cNvPicPr>
          <p:nvPr>
            <p:ph idx="1"/>
          </p:nvPr>
        </p:nvPicPr>
        <p:blipFill>
          <a:blip r:embed="rId3">
            <a:extLst>
              <a:ext uri="{28A0092B-C50C-407E-A947-70E740481C1C}">
                <a14:useLocalDpi xmlns:a14="http://schemas.microsoft.com/office/drawing/2010/main" val="0"/>
              </a:ext>
            </a:extLst>
          </a:blip>
          <a:srcRect l="5145" t="1816" r="1372" b="6010"/>
          <a:stretch>
            <a:fillRect/>
          </a:stretch>
        </p:blipFill>
        <p:spPr>
          <a:xfrm>
            <a:off x="191344" y="996950"/>
            <a:ext cx="9865096" cy="5335588"/>
          </a:xfrm>
          <a:ln>
            <a:solidFill>
              <a:schemeClr val="tx1"/>
            </a:solidFill>
            <a:miter lim="800000"/>
            <a:headEnd/>
            <a:tailEnd/>
          </a:ln>
        </p:spPr>
      </p:pic>
      <p:sp>
        <p:nvSpPr>
          <p:cNvPr id="2" name="Rectangle 1">
            <a:extLst>
              <a:ext uri="{FF2B5EF4-FFF2-40B4-BE49-F238E27FC236}">
                <a16:creationId xmlns:a16="http://schemas.microsoft.com/office/drawing/2014/main" id="{B9BBE164-25F4-4291-997B-804D425E3730}"/>
              </a:ext>
            </a:extLst>
          </p:cNvPr>
          <p:cNvSpPr/>
          <p:nvPr/>
        </p:nvSpPr>
        <p:spPr>
          <a:xfrm>
            <a:off x="6096000" y="3284984"/>
            <a:ext cx="648072"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2">
            <a:extLst>
              <a:ext uri="{FF2B5EF4-FFF2-40B4-BE49-F238E27FC236}">
                <a16:creationId xmlns:a16="http://schemas.microsoft.com/office/drawing/2014/main" id="{5CED3B94-2563-4BA5-A109-555222FC447B}"/>
              </a:ext>
            </a:extLst>
          </p:cNvPr>
          <p:cNvSpPr>
            <a:spLocks noGrp="1" noChangeArrowheads="1"/>
          </p:cNvSpPr>
          <p:nvPr>
            <p:ph type="title"/>
          </p:nvPr>
        </p:nvSpPr>
        <p:spPr/>
        <p:txBody>
          <a:bodyPr/>
          <a:lstStyle/>
          <a:p>
            <a:r>
              <a:rPr lang="en-US" altLang="en-US"/>
              <a:t>Application Function Decomposition</a:t>
            </a:r>
            <a:endParaRPr lang="en-ZA" altLang="en-US"/>
          </a:p>
        </p:txBody>
      </p:sp>
      <p:pic>
        <p:nvPicPr>
          <p:cNvPr id="155651" name="Content Placeholder 4">
            <a:extLst>
              <a:ext uri="{FF2B5EF4-FFF2-40B4-BE49-F238E27FC236}">
                <a16:creationId xmlns:a16="http://schemas.microsoft.com/office/drawing/2014/main" id="{B0611DB2-C606-46C7-AA6F-5BDDF4307F5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999731"/>
            <a:ext cx="10056440" cy="5911278"/>
          </a:xfrm>
        </p:spPr>
      </p:pic>
      <p:sp>
        <p:nvSpPr>
          <p:cNvPr id="155652" name="Slide Number Placeholder 1">
            <a:extLst>
              <a:ext uri="{FF2B5EF4-FFF2-40B4-BE49-F238E27FC236}">
                <a16:creationId xmlns:a16="http://schemas.microsoft.com/office/drawing/2014/main" id="{C7A302C9-7613-4D5F-B527-0B31DFDC6D0A}"/>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D0C1B972-9474-4E65-BA26-C3B115B53DA8}" type="slidenum">
              <a:rPr lang="en-GB" altLang="en-US" sz="1000">
                <a:solidFill>
                  <a:srgbClr val="83725B"/>
                </a:solidFill>
              </a:rPr>
              <a:pPr/>
              <a:t>20</a:t>
            </a:fld>
            <a:endParaRPr lang="en-GB" altLang="en-US" sz="1000">
              <a:solidFill>
                <a:srgbClr val="83725B"/>
              </a:solidFill>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919467"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lang="en-US" sz="4000" kern="0" dirty="0">
                <a:solidFill>
                  <a:srgbClr val="FFFFFF"/>
                </a:solidFill>
                <a:latin typeface="Arial"/>
                <a:cs typeface="Arial"/>
              </a:rPr>
              <a:t>Data</a:t>
            </a:r>
            <a:r>
              <a:rPr kumimoji="0" lang="en-US" sz="4000" b="0" i="0" u="none" strike="noStrike" kern="0" cap="none" spc="0" normalizeH="0" baseline="0" noProof="0" dirty="0">
                <a:ln>
                  <a:noFill/>
                </a:ln>
                <a:solidFill>
                  <a:srgbClr val="FFFFFF"/>
                </a:solidFill>
                <a:effectLst/>
                <a:uLnTx/>
                <a:uFillTx/>
                <a:latin typeface="Arial"/>
                <a:cs typeface="Arial"/>
              </a:rPr>
              <a:t>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275525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Number Placeholder 1">
            <a:extLst>
              <a:ext uri="{FF2B5EF4-FFF2-40B4-BE49-F238E27FC236}">
                <a16:creationId xmlns:a16="http://schemas.microsoft.com/office/drawing/2014/main" id="{1ACE1C0C-5871-41C0-80D7-9F63ABE96B5C}"/>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A94DF624-8872-4B0A-9CD1-55E6B253CD46}" type="slidenum">
              <a:rPr lang="en-ZA" altLang="en-US" sz="1000">
                <a:solidFill>
                  <a:srgbClr val="83725B"/>
                </a:solidFill>
              </a:rPr>
              <a:pPr/>
              <a:t>22</a:t>
            </a:fld>
            <a:endParaRPr lang="en-ZA" altLang="en-US" sz="1000">
              <a:solidFill>
                <a:srgbClr val="83725B"/>
              </a:solidFill>
            </a:endParaRPr>
          </a:p>
        </p:txBody>
      </p:sp>
      <p:sp>
        <p:nvSpPr>
          <p:cNvPr id="157699" name="Rectangle 2">
            <a:extLst>
              <a:ext uri="{FF2B5EF4-FFF2-40B4-BE49-F238E27FC236}">
                <a16:creationId xmlns:a16="http://schemas.microsoft.com/office/drawing/2014/main" id="{2243DC96-6680-4920-A934-4824F8022D37}"/>
              </a:ext>
            </a:extLst>
          </p:cNvPr>
          <p:cNvSpPr>
            <a:spLocks noGrp="1" noChangeArrowheads="1"/>
          </p:cNvSpPr>
          <p:nvPr>
            <p:ph type="title" idx="4294967295"/>
          </p:nvPr>
        </p:nvSpPr>
        <p:spPr>
          <a:xfrm>
            <a:off x="407368" y="293380"/>
            <a:ext cx="8229600" cy="314325"/>
          </a:xfrm>
        </p:spPr>
        <p:txBody>
          <a:bodyPr anchor="t"/>
          <a:lstStyle/>
          <a:p>
            <a:pPr eaLnBrk="1" hangingPunct="1"/>
            <a:r>
              <a:rPr lang="en-GB" altLang="en-US" dirty="0"/>
              <a:t>Data </a:t>
            </a:r>
            <a:r>
              <a:rPr lang="en-GB" altLang="en-US" dirty="0" err="1"/>
              <a:t>Catalog</a:t>
            </a:r>
            <a:r>
              <a:rPr lang="en-GB" altLang="en-US" dirty="0"/>
              <a:t> </a:t>
            </a:r>
          </a:p>
        </p:txBody>
      </p:sp>
      <p:pic>
        <p:nvPicPr>
          <p:cNvPr id="3" name="Picture 2">
            <a:extLst>
              <a:ext uri="{FF2B5EF4-FFF2-40B4-BE49-F238E27FC236}">
                <a16:creationId xmlns:a16="http://schemas.microsoft.com/office/drawing/2014/main" id="{02B5AB8D-A602-466A-8049-F0F121E8D2D8}"/>
              </a:ext>
            </a:extLst>
          </p:cNvPr>
          <p:cNvPicPr>
            <a:picLocks noChangeAspect="1"/>
          </p:cNvPicPr>
          <p:nvPr/>
        </p:nvPicPr>
        <p:blipFill>
          <a:blip r:embed="rId2"/>
          <a:stretch>
            <a:fillRect/>
          </a:stretch>
        </p:blipFill>
        <p:spPr>
          <a:xfrm>
            <a:off x="119336" y="1003846"/>
            <a:ext cx="9937104" cy="5589240"/>
          </a:xfrm>
          <a:prstGeom prst="rect">
            <a:avLst/>
          </a:prstGeom>
        </p:spPr>
      </p:pic>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919467"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kumimoji="0" lang="en-US" sz="4000" b="0" i="0" u="none" strike="noStrike" kern="0" cap="none" spc="0" normalizeH="0" baseline="0" noProof="0" dirty="0">
                <a:ln>
                  <a:noFill/>
                </a:ln>
                <a:solidFill>
                  <a:srgbClr val="FFFFFF"/>
                </a:solidFill>
                <a:effectLst/>
                <a:uLnTx/>
                <a:uFillTx/>
                <a:latin typeface="Arial"/>
                <a:cs typeface="Arial"/>
              </a:rPr>
              <a:t>Integration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278417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Number Placeholder 1">
            <a:extLst>
              <a:ext uri="{FF2B5EF4-FFF2-40B4-BE49-F238E27FC236}">
                <a16:creationId xmlns:a16="http://schemas.microsoft.com/office/drawing/2014/main" id="{451BF0E0-3AD2-4D3F-AF7A-C7ED4BF4F584}"/>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844F66BF-2CC3-48EE-8357-F18963FB3D02}" type="slidenum">
              <a:rPr lang="en-ZA" altLang="en-US" sz="1000">
                <a:solidFill>
                  <a:srgbClr val="83725B"/>
                </a:solidFill>
              </a:rPr>
              <a:pPr/>
              <a:t>24</a:t>
            </a:fld>
            <a:endParaRPr lang="en-ZA" altLang="en-US" sz="1000">
              <a:solidFill>
                <a:srgbClr val="83725B"/>
              </a:solidFill>
            </a:endParaRPr>
          </a:p>
        </p:txBody>
      </p:sp>
      <p:sp>
        <p:nvSpPr>
          <p:cNvPr id="159747" name="Rectangle 2">
            <a:extLst>
              <a:ext uri="{FF2B5EF4-FFF2-40B4-BE49-F238E27FC236}">
                <a16:creationId xmlns:a16="http://schemas.microsoft.com/office/drawing/2014/main" id="{D06DAF24-8727-439F-BAB8-1E2EF3326662}"/>
              </a:ext>
            </a:extLst>
          </p:cNvPr>
          <p:cNvSpPr>
            <a:spLocks noGrp="1" noChangeArrowheads="1"/>
          </p:cNvSpPr>
          <p:nvPr>
            <p:ph type="title" idx="4294967295"/>
          </p:nvPr>
        </p:nvSpPr>
        <p:spPr>
          <a:xfrm>
            <a:off x="2017713" y="277813"/>
            <a:ext cx="8229600" cy="628650"/>
          </a:xfrm>
        </p:spPr>
        <p:txBody>
          <a:bodyPr anchor="t"/>
          <a:lstStyle/>
          <a:p>
            <a:pPr eaLnBrk="1" hangingPunct="1"/>
            <a:r>
              <a:rPr lang="en-GB" altLang="en-US"/>
              <a:t>Application Communication Diagram</a:t>
            </a:r>
            <a:br>
              <a:rPr lang="en-GB" altLang="en-US"/>
            </a:br>
            <a:endParaRPr lang="en-GB" altLang="en-US"/>
          </a:p>
        </p:txBody>
      </p:sp>
      <p:pic>
        <p:nvPicPr>
          <p:cNvPr id="159748" name="Picture 1">
            <a:extLst>
              <a:ext uri="{FF2B5EF4-FFF2-40B4-BE49-F238E27FC236}">
                <a16:creationId xmlns:a16="http://schemas.microsoft.com/office/drawing/2014/main" id="{B9DC5407-BA8D-41AC-B16B-DF675923DC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36" y="987268"/>
            <a:ext cx="9793088" cy="589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p:cNvPicPr>
            <a:picLocks noChangeAspect="1"/>
          </p:cNvPicPr>
          <p:nvPr/>
        </p:nvPicPr>
        <p:blipFill>
          <a:blip r:embed="rId3"/>
          <a:stretch>
            <a:fillRect/>
          </a:stretch>
        </p:blipFill>
        <p:spPr>
          <a:xfrm>
            <a:off x="6195366" y="1278450"/>
            <a:ext cx="157924" cy="4206289"/>
          </a:xfrm>
          <a:prstGeom prst="rect">
            <a:avLst/>
          </a:prstGeom>
        </p:spPr>
      </p:pic>
      <p:cxnSp>
        <p:nvCxnSpPr>
          <p:cNvPr id="33" name="Straight Arrow Connector 32"/>
          <p:cNvCxnSpPr/>
          <p:nvPr/>
        </p:nvCxnSpPr>
        <p:spPr>
          <a:xfrm>
            <a:off x="5230645" y="3485658"/>
            <a:ext cx="937363" cy="0"/>
          </a:xfrm>
          <a:prstGeom prst="straightConnector1">
            <a:avLst/>
          </a:prstGeom>
          <a:ln w="12700">
            <a:solidFill>
              <a:srgbClr val="FF0000"/>
            </a:solidFill>
            <a:headEnd type="triangle"/>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External facing integration pattern</a:t>
            </a:r>
            <a:endParaRPr lang="en-ZA" dirty="0"/>
          </a:p>
        </p:txBody>
      </p:sp>
      <p:sp>
        <p:nvSpPr>
          <p:cNvPr id="5" name="Slide Number Placeholder 4"/>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1CDCBE13-D1A9-4797-88FF-6DD69E8DD371}" type="slidenum">
              <a:rPr kumimoji="0" lang="en-ZA" sz="1000" b="0" i="0" u="none" strike="noStrike" kern="1200" cap="none" spc="0" normalizeH="0" baseline="0" noProof="0" smtClean="0">
                <a:ln>
                  <a:noFill/>
                </a:ln>
                <a:solidFill>
                  <a:srgbClr val="83725B"/>
                </a:solidFill>
                <a:effectLst/>
                <a:uLnTx/>
                <a:uFillTx/>
                <a:latin typeface="Arial" panose="020B0604020202020204" pitchFamily="34" charset="0"/>
                <a:ea typeface="+mn-ea"/>
                <a:cs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25</a:t>
            </a:fld>
            <a:endParaRPr kumimoji="0" lang="en-ZA" sz="1000" b="0" i="0" u="none" strike="noStrike" kern="1200" cap="none" spc="0" normalizeH="0" baseline="0" noProof="0">
              <a:ln>
                <a:noFill/>
              </a:ln>
              <a:solidFill>
                <a:srgbClr val="83725B"/>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1499252" y="1486485"/>
            <a:ext cx="13003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Connectivity</a:t>
            </a:r>
            <a:endParaRPr kumimoji="0" lang="en-ZA" sz="16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20" name="TextBox 19"/>
          <p:cNvSpPr txBox="1"/>
          <p:nvPr/>
        </p:nvSpPr>
        <p:spPr>
          <a:xfrm>
            <a:off x="2366838" y="1021544"/>
            <a:ext cx="840295"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Firewall 1</a:t>
            </a:r>
            <a:endParaRPr kumimoji="0" lang="en-ZA"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22" name="TextBox 21"/>
          <p:cNvSpPr txBox="1"/>
          <p:nvPr/>
        </p:nvSpPr>
        <p:spPr>
          <a:xfrm>
            <a:off x="5783816" y="1107788"/>
            <a:ext cx="840295"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Firewall 2</a:t>
            </a:r>
            <a:endParaRPr kumimoji="0" lang="en-ZA" sz="12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39" name="TextBox 38"/>
          <p:cNvSpPr txBox="1"/>
          <p:nvPr/>
        </p:nvSpPr>
        <p:spPr>
          <a:xfrm>
            <a:off x="6355010" y="1500987"/>
            <a:ext cx="1495922"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Corporate Lan</a:t>
            </a:r>
            <a:endParaRPr kumimoji="0" lang="en-ZA" sz="16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1" name="Picture 40"/>
          <p:cNvPicPr>
            <a:picLocks noChangeAspect="1"/>
          </p:cNvPicPr>
          <p:nvPr/>
        </p:nvPicPr>
        <p:blipFill>
          <a:blip r:embed="rId3"/>
          <a:stretch>
            <a:fillRect/>
          </a:stretch>
        </p:blipFill>
        <p:spPr>
          <a:xfrm>
            <a:off x="2763216" y="1278450"/>
            <a:ext cx="158460" cy="4120046"/>
          </a:xfrm>
          <a:prstGeom prst="rect">
            <a:avLst/>
          </a:prstGeom>
        </p:spPr>
      </p:pic>
      <p:sp>
        <p:nvSpPr>
          <p:cNvPr id="104" name="TextBox 103"/>
          <p:cNvSpPr txBox="1"/>
          <p:nvPr/>
        </p:nvSpPr>
        <p:spPr>
          <a:xfrm>
            <a:off x="3794774" y="1569114"/>
            <a:ext cx="1437129"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Public DMZ</a:t>
            </a:r>
            <a:endParaRPr kumimoji="0" lang="en-ZA" sz="14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67" name="Rectangle 66"/>
          <p:cNvSpPr/>
          <p:nvPr/>
        </p:nvSpPr>
        <p:spPr>
          <a:xfrm>
            <a:off x="7729111" y="4405536"/>
            <a:ext cx="943635" cy="27475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SAP PO</a:t>
            </a:r>
            <a:endParaRPr kumimoji="0" lang="en-ZA" sz="1108" b="0" i="0" u="none" strike="noStrike" kern="1200" cap="none" spc="0" normalizeH="0" baseline="0" noProof="0" dirty="0">
              <a:ln>
                <a:noFill/>
              </a:ln>
              <a:solidFill>
                <a:srgbClr val="FFFFFF"/>
              </a:solidFill>
              <a:effectLst/>
              <a:uLnTx/>
              <a:uFillTx/>
              <a:latin typeface="Arial"/>
              <a:ea typeface="+mn-ea"/>
              <a:cs typeface="Arial"/>
            </a:endParaRPr>
          </a:p>
        </p:txBody>
      </p:sp>
      <p:sp>
        <p:nvSpPr>
          <p:cNvPr id="32" name="Rectangle 31"/>
          <p:cNvSpPr/>
          <p:nvPr/>
        </p:nvSpPr>
        <p:spPr>
          <a:xfrm rot="16200000">
            <a:off x="2336642" y="3421571"/>
            <a:ext cx="1351558" cy="166174"/>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0000"/>
                </a:solidFill>
                <a:effectLst/>
                <a:uLnTx/>
                <a:uFillTx/>
                <a:latin typeface="Arial"/>
                <a:ea typeface="+mn-ea"/>
                <a:cs typeface="Arial"/>
              </a:rPr>
              <a:t>F5</a:t>
            </a:r>
            <a:endParaRPr kumimoji="0" lang="en-ZA" sz="1108" b="0" i="0" u="none" strike="noStrike" kern="1200" cap="none" spc="0" normalizeH="0" baseline="0" noProof="0" dirty="0">
              <a:ln>
                <a:noFill/>
              </a:ln>
              <a:solidFill>
                <a:srgbClr val="FF0000"/>
              </a:solidFill>
              <a:effectLst/>
              <a:uLnTx/>
              <a:uFillTx/>
              <a:latin typeface="Arial"/>
              <a:ea typeface="+mn-ea"/>
              <a:cs typeface="Arial"/>
            </a:endParaRPr>
          </a:p>
        </p:txBody>
      </p:sp>
      <p:cxnSp>
        <p:nvCxnSpPr>
          <p:cNvPr id="34" name="Straight Arrow Connector 33"/>
          <p:cNvCxnSpPr/>
          <p:nvPr/>
        </p:nvCxnSpPr>
        <p:spPr>
          <a:xfrm>
            <a:off x="1866628" y="3470743"/>
            <a:ext cx="896588" cy="0"/>
          </a:xfrm>
          <a:prstGeom prst="straightConnector1">
            <a:avLst/>
          </a:prstGeom>
          <a:ln w="12700">
            <a:solidFill>
              <a:srgbClr val="FF0000"/>
            </a:solidFill>
            <a:headEnd type="triangle"/>
            <a:tailEnd type="arrow"/>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4059600" y="3117750"/>
            <a:ext cx="1164916" cy="695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IBM DataPower Appliances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IDG</a:t>
            </a:r>
            <a:endParaRPr kumimoji="0" lang="en-ZA" sz="1108" b="0" i="0" u="none" strike="noStrike" kern="1200" cap="none" spc="0" normalizeH="0" baseline="0" noProof="0" dirty="0">
              <a:ln>
                <a:noFill/>
              </a:ln>
              <a:solidFill>
                <a:srgbClr val="FFFFFF"/>
              </a:solidFill>
              <a:effectLst/>
              <a:uLnTx/>
              <a:uFillTx/>
              <a:latin typeface="Arial"/>
              <a:ea typeface="+mn-ea"/>
              <a:cs typeface="Arial"/>
            </a:endParaRPr>
          </a:p>
        </p:txBody>
      </p:sp>
      <p:sp>
        <p:nvSpPr>
          <p:cNvPr id="45" name="TextBox 44"/>
          <p:cNvSpPr txBox="1"/>
          <p:nvPr/>
        </p:nvSpPr>
        <p:spPr>
          <a:xfrm>
            <a:off x="3777872" y="2814384"/>
            <a:ext cx="1561297" cy="43088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External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ZA" sz="11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49" name="Rectangle 48"/>
          <p:cNvSpPr/>
          <p:nvPr/>
        </p:nvSpPr>
        <p:spPr>
          <a:xfrm>
            <a:off x="9642179" y="3186568"/>
            <a:ext cx="936104" cy="5218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iGRC</a:t>
            </a:r>
          </a:p>
        </p:txBody>
      </p:sp>
      <p:sp>
        <p:nvSpPr>
          <p:cNvPr id="51" name="Rectangle 50"/>
          <p:cNvSpPr/>
          <p:nvPr/>
        </p:nvSpPr>
        <p:spPr>
          <a:xfrm>
            <a:off x="7453817" y="1812283"/>
            <a:ext cx="1181448" cy="604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OpenText</a:t>
            </a:r>
          </a:p>
        </p:txBody>
      </p:sp>
      <p:sp>
        <p:nvSpPr>
          <p:cNvPr id="37" name="Rectangle 36"/>
          <p:cNvSpPr/>
          <p:nvPr/>
        </p:nvSpPr>
        <p:spPr>
          <a:xfrm>
            <a:off x="7471124" y="3208664"/>
            <a:ext cx="1297957" cy="52415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Oracle Fusion</a:t>
            </a:r>
            <a:endParaRPr kumimoji="0" lang="en-ZA" sz="1108" b="0" i="0" u="none" strike="noStrike" kern="1200" cap="none" spc="0" normalizeH="0" baseline="0" noProof="0" dirty="0">
              <a:ln>
                <a:noFill/>
              </a:ln>
              <a:solidFill>
                <a:srgbClr val="FFFFFF"/>
              </a:solidFill>
              <a:effectLst/>
              <a:uLnTx/>
              <a:uFillTx/>
              <a:latin typeface="Arial"/>
              <a:ea typeface="+mn-ea"/>
              <a:cs typeface="Arial"/>
            </a:endParaRPr>
          </a:p>
        </p:txBody>
      </p:sp>
      <p:cxnSp>
        <p:nvCxnSpPr>
          <p:cNvPr id="54" name="Straight Arrow Connector 53"/>
          <p:cNvCxnSpPr/>
          <p:nvPr/>
        </p:nvCxnSpPr>
        <p:spPr>
          <a:xfrm>
            <a:off x="8769081" y="3485658"/>
            <a:ext cx="853215" cy="584"/>
          </a:xfrm>
          <a:prstGeom prst="straightConnector1">
            <a:avLst/>
          </a:prstGeom>
          <a:ln w="12700">
            <a:solidFill>
              <a:srgbClr val="FF0000"/>
            </a:solidFill>
            <a:headEnd type="triangle"/>
            <a:tailEnd type="arrow"/>
          </a:ln>
        </p:spPr>
        <p:style>
          <a:lnRef idx="2">
            <a:schemeClr val="accent1"/>
          </a:lnRef>
          <a:fillRef idx="0">
            <a:schemeClr val="accent1"/>
          </a:fillRef>
          <a:effectRef idx="1">
            <a:schemeClr val="accent1"/>
          </a:effectRef>
          <a:fontRef idx="minor">
            <a:schemeClr val="tx1"/>
          </a:fontRef>
        </p:style>
      </p:cxnSp>
      <p:sp>
        <p:nvSpPr>
          <p:cNvPr id="48" name="Rectangle 47"/>
          <p:cNvSpPr/>
          <p:nvPr/>
        </p:nvSpPr>
        <p:spPr>
          <a:xfrm rot="16200000">
            <a:off x="5709262" y="3470202"/>
            <a:ext cx="1496369" cy="241394"/>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0000"/>
                </a:solidFill>
                <a:effectLst/>
                <a:uLnTx/>
                <a:uFillTx/>
                <a:latin typeface="Arial"/>
                <a:ea typeface="+mn-ea"/>
                <a:cs typeface="Arial"/>
              </a:rPr>
              <a:t>F5</a:t>
            </a:r>
            <a:endParaRPr kumimoji="0" lang="en-ZA" sz="1108" b="0" i="0" u="none" strike="noStrike" kern="1200" cap="none" spc="0" normalizeH="0" baseline="0" noProof="0" dirty="0">
              <a:ln>
                <a:noFill/>
              </a:ln>
              <a:solidFill>
                <a:srgbClr val="FF0000"/>
              </a:solidFill>
              <a:effectLst/>
              <a:uLnTx/>
              <a:uFillTx/>
              <a:latin typeface="Arial"/>
              <a:ea typeface="+mn-ea"/>
              <a:cs typeface="Arial"/>
            </a:endParaRPr>
          </a:p>
        </p:txBody>
      </p:sp>
      <p:cxnSp>
        <p:nvCxnSpPr>
          <p:cNvPr id="55" name="Straight Arrow Connector 54"/>
          <p:cNvCxnSpPr/>
          <p:nvPr/>
        </p:nvCxnSpPr>
        <p:spPr>
          <a:xfrm>
            <a:off x="6598026" y="3470743"/>
            <a:ext cx="855791" cy="0"/>
          </a:xfrm>
          <a:prstGeom prst="straightConnector1">
            <a:avLst/>
          </a:prstGeom>
          <a:ln w="12700">
            <a:solidFill>
              <a:srgbClr val="FF0000"/>
            </a:solidFill>
            <a:headEnd type="triangle"/>
            <a:tailEnd type="arrow"/>
          </a:ln>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7729111" y="5328367"/>
            <a:ext cx="943635" cy="516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SAP Universe</a:t>
            </a:r>
            <a:endParaRPr kumimoji="0" lang="en-ZA" sz="1108" b="0" i="0" u="none" strike="noStrike" kern="1200" cap="none" spc="0" normalizeH="0" baseline="0" noProof="0" dirty="0">
              <a:ln>
                <a:noFill/>
              </a:ln>
              <a:solidFill>
                <a:srgbClr val="FFFFFF"/>
              </a:solidFill>
              <a:effectLst/>
              <a:uLnTx/>
              <a:uFillTx/>
              <a:latin typeface="Arial"/>
              <a:ea typeface="+mn-ea"/>
              <a:cs typeface="Arial"/>
            </a:endParaRPr>
          </a:p>
        </p:txBody>
      </p:sp>
      <p:cxnSp>
        <p:nvCxnSpPr>
          <p:cNvPr id="15" name="Straight Arrow Connector 14"/>
          <p:cNvCxnSpPr>
            <a:stCxn id="51" idx="2"/>
          </p:cNvCxnSpPr>
          <p:nvPr/>
        </p:nvCxnSpPr>
        <p:spPr>
          <a:xfrm>
            <a:off x="8044541" y="2417267"/>
            <a:ext cx="0" cy="764667"/>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8184232" y="3722829"/>
            <a:ext cx="0" cy="67607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8184232" y="4664605"/>
            <a:ext cx="0" cy="67607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p:cNvCxnSpPr>
            <a:endCxn id="60" idx="1"/>
          </p:cNvCxnSpPr>
          <p:nvPr/>
        </p:nvCxnSpPr>
        <p:spPr>
          <a:xfrm>
            <a:off x="8756823" y="3486242"/>
            <a:ext cx="885356" cy="731310"/>
          </a:xfrm>
          <a:prstGeom prst="bentConnector3">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9642179" y="3956642"/>
            <a:ext cx="936104" cy="5218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8" b="0" i="0" u="none" strike="noStrike" kern="1200" cap="none" spc="0" normalizeH="0" baseline="0" noProof="0" dirty="0">
                <a:ln>
                  <a:noFill/>
                </a:ln>
                <a:solidFill>
                  <a:srgbClr val="FFFFFF"/>
                </a:solidFill>
                <a:effectLst/>
                <a:uLnTx/>
                <a:uFillTx/>
                <a:latin typeface="Arial"/>
                <a:ea typeface="+mn-ea"/>
                <a:cs typeface="Arial"/>
              </a:rPr>
              <a:t>C-Max</a:t>
            </a:r>
          </a:p>
        </p:txBody>
      </p:sp>
      <p:pic>
        <p:nvPicPr>
          <p:cNvPr id="61" name="Picture 4" descr="concept cloud internet shape">
            <a:extLst>
              <a:ext uri="{FF2B5EF4-FFF2-40B4-BE49-F238E27FC236}">
                <a16:creationId xmlns:a16="http://schemas.microsoft.com/office/drawing/2014/main" id="{9F781321-03EB-4118-8881-C02A4800A26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19000" y="2942285"/>
            <a:ext cx="1034100" cy="1124744"/>
          </a:xfrm>
          <a:prstGeom prst="rect">
            <a:avLst/>
          </a:prstGeom>
          <a:noFill/>
          <a:extLst>
            <a:ext uri="{909E8E84-426E-40DD-AFC4-6F175D3DCCD1}">
              <a14:hiddenFill xmlns:a14="http://schemas.microsoft.com/office/drawing/2010/main">
                <a:solidFill>
                  <a:srgbClr val="FFFFFF"/>
                </a:solidFill>
              </a14:hiddenFill>
            </a:ext>
          </a:extLst>
        </p:spPr>
      </p:pic>
      <p:cxnSp>
        <p:nvCxnSpPr>
          <p:cNvPr id="62" name="Straight Arrow Connector 61"/>
          <p:cNvCxnSpPr/>
          <p:nvPr/>
        </p:nvCxnSpPr>
        <p:spPr>
          <a:xfrm>
            <a:off x="3123256" y="3470743"/>
            <a:ext cx="896588" cy="0"/>
          </a:xfrm>
          <a:prstGeom prst="straightConnector1">
            <a:avLst/>
          </a:prstGeom>
          <a:ln w="12700">
            <a:solidFill>
              <a:srgbClr val="FF0000"/>
            </a:solidFill>
            <a:headEnd type="triangle"/>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736381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919467"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lang="en-US" sz="4000" kern="0" dirty="0">
                <a:solidFill>
                  <a:srgbClr val="FFFFFF"/>
                </a:solidFill>
                <a:latin typeface="Arial"/>
                <a:cs typeface="Arial"/>
              </a:rPr>
              <a:t>Technology</a:t>
            </a:r>
            <a:r>
              <a:rPr kumimoji="0" lang="en-US" sz="4000" b="0" i="0" u="none" strike="noStrike" kern="0" cap="none" spc="0" normalizeH="0" baseline="0" noProof="0" dirty="0">
                <a:ln>
                  <a:noFill/>
                </a:ln>
                <a:solidFill>
                  <a:srgbClr val="FFFFFF"/>
                </a:solidFill>
                <a:effectLst/>
                <a:uLnTx/>
                <a:uFillTx/>
                <a:latin typeface="Arial"/>
                <a:cs typeface="Arial"/>
              </a:rPr>
              <a:t>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282635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4">
            <a:extLst>
              <a:ext uri="{FF2B5EF4-FFF2-40B4-BE49-F238E27FC236}">
                <a16:creationId xmlns:a16="http://schemas.microsoft.com/office/drawing/2014/main" id="{E70FE10B-9204-43F8-AE95-277445F5D0B4}"/>
              </a:ext>
            </a:extLst>
          </p:cNvPr>
          <p:cNvSpPr>
            <a:spLocks noGrp="1" noChangeArrowheads="1"/>
          </p:cNvSpPr>
          <p:nvPr>
            <p:ph type="title"/>
          </p:nvPr>
        </p:nvSpPr>
        <p:spPr/>
        <p:txBody>
          <a:bodyPr/>
          <a:lstStyle/>
          <a:p>
            <a:r>
              <a:rPr lang="en-US" altLang="en-US" dirty="0"/>
              <a:t>Technology Portfolio Catalog</a:t>
            </a:r>
            <a:endParaRPr lang="en-ZA" altLang="en-US" dirty="0"/>
          </a:p>
        </p:txBody>
      </p:sp>
      <p:sp>
        <p:nvSpPr>
          <p:cNvPr id="79875" name="Slide Number Placeholder 1">
            <a:extLst>
              <a:ext uri="{FF2B5EF4-FFF2-40B4-BE49-F238E27FC236}">
                <a16:creationId xmlns:a16="http://schemas.microsoft.com/office/drawing/2014/main" id="{5120D477-BF2E-4C8C-8B79-1D41FF4294D3}"/>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6B5A6177-4C65-40DC-9D5F-DE3BC2040A3F}" type="slidenum">
              <a:rPr lang="en-GB" altLang="en-US" sz="1000">
                <a:solidFill>
                  <a:srgbClr val="83725B"/>
                </a:solidFill>
              </a:rPr>
              <a:pPr/>
              <a:t>27</a:t>
            </a:fld>
            <a:endParaRPr lang="en-GB" altLang="en-US" sz="1000">
              <a:solidFill>
                <a:srgbClr val="83725B"/>
              </a:solidFill>
            </a:endParaRPr>
          </a:p>
        </p:txBody>
      </p:sp>
      <p:pic>
        <p:nvPicPr>
          <p:cNvPr id="3" name="Picture 2">
            <a:extLst>
              <a:ext uri="{FF2B5EF4-FFF2-40B4-BE49-F238E27FC236}">
                <a16:creationId xmlns:a16="http://schemas.microsoft.com/office/drawing/2014/main" id="{EDDCD438-A0DC-4758-A09D-B380851C9A5B}"/>
              </a:ext>
            </a:extLst>
          </p:cNvPr>
          <p:cNvPicPr>
            <a:picLocks noChangeAspect="1"/>
          </p:cNvPicPr>
          <p:nvPr/>
        </p:nvPicPr>
        <p:blipFill>
          <a:blip r:embed="rId2"/>
          <a:stretch>
            <a:fillRect/>
          </a:stretch>
        </p:blipFill>
        <p:spPr>
          <a:xfrm>
            <a:off x="209550" y="1412776"/>
            <a:ext cx="11772900" cy="4536504"/>
          </a:xfrm>
          <a:prstGeom prst="rect">
            <a:avLst/>
          </a:prstGeom>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4">
            <a:extLst>
              <a:ext uri="{FF2B5EF4-FFF2-40B4-BE49-F238E27FC236}">
                <a16:creationId xmlns:a16="http://schemas.microsoft.com/office/drawing/2014/main" id="{D18D3053-BCDD-4549-BF5C-788A910FF038}"/>
              </a:ext>
            </a:extLst>
          </p:cNvPr>
          <p:cNvSpPr>
            <a:spLocks noGrp="1" noChangeArrowheads="1"/>
          </p:cNvSpPr>
          <p:nvPr>
            <p:ph type="title"/>
          </p:nvPr>
        </p:nvSpPr>
        <p:spPr/>
        <p:txBody>
          <a:bodyPr/>
          <a:lstStyle/>
          <a:p>
            <a:r>
              <a:rPr lang="en-US" altLang="en-US"/>
              <a:t>User Location Diagram</a:t>
            </a:r>
            <a:endParaRPr lang="en-ZA" altLang="en-US"/>
          </a:p>
        </p:txBody>
      </p:sp>
      <p:sp>
        <p:nvSpPr>
          <p:cNvPr id="81923" name="Slide Number Placeholder 1">
            <a:extLst>
              <a:ext uri="{FF2B5EF4-FFF2-40B4-BE49-F238E27FC236}">
                <a16:creationId xmlns:a16="http://schemas.microsoft.com/office/drawing/2014/main" id="{19F41FB1-ACCC-4927-BA63-234BBA59E6C6}"/>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CDCE84D1-B63D-41A6-BDC8-E4E9BF7EE2B0}" type="slidenum">
              <a:rPr lang="en-GB" altLang="en-US" sz="1000">
                <a:solidFill>
                  <a:srgbClr val="83725B"/>
                </a:solidFill>
              </a:rPr>
              <a:pPr/>
              <a:t>28</a:t>
            </a:fld>
            <a:endParaRPr lang="en-GB" altLang="en-US" sz="1000">
              <a:solidFill>
                <a:srgbClr val="83725B"/>
              </a:solidFill>
            </a:endParaRPr>
          </a:p>
        </p:txBody>
      </p:sp>
      <p:pic>
        <p:nvPicPr>
          <p:cNvPr id="81924" name="Picture 1">
            <a:extLst>
              <a:ext uri="{FF2B5EF4-FFF2-40B4-BE49-F238E27FC236}">
                <a16:creationId xmlns:a16="http://schemas.microsoft.com/office/drawing/2014/main" id="{870C6204-E4DC-4138-B0B0-5E2D2D03F0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14426"/>
            <a:ext cx="9144000" cy="541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4">
            <a:extLst>
              <a:ext uri="{FF2B5EF4-FFF2-40B4-BE49-F238E27FC236}">
                <a16:creationId xmlns:a16="http://schemas.microsoft.com/office/drawing/2014/main" id="{A872F963-690B-4C63-936A-D2A0164521B6}"/>
              </a:ext>
            </a:extLst>
          </p:cNvPr>
          <p:cNvSpPr>
            <a:spLocks noGrp="1" noChangeArrowheads="1"/>
          </p:cNvSpPr>
          <p:nvPr>
            <p:ph type="title"/>
          </p:nvPr>
        </p:nvSpPr>
        <p:spPr/>
        <p:txBody>
          <a:bodyPr/>
          <a:lstStyle/>
          <a:p>
            <a:r>
              <a:rPr lang="en-US" altLang="en-US"/>
              <a:t>Measure Catalog</a:t>
            </a:r>
            <a:endParaRPr lang="en-ZA" altLang="en-US"/>
          </a:p>
        </p:txBody>
      </p:sp>
      <p:sp>
        <p:nvSpPr>
          <p:cNvPr id="162819" name="Slide Number Placeholder 1">
            <a:extLst>
              <a:ext uri="{FF2B5EF4-FFF2-40B4-BE49-F238E27FC236}">
                <a16:creationId xmlns:a16="http://schemas.microsoft.com/office/drawing/2014/main" id="{A54A58E0-FBA1-4071-951B-77C85EE99549}"/>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fld id="{C7C700C8-BAD6-45BC-BCDA-8864CBF6D687}" type="slidenum">
              <a:rPr lang="en-GB" altLang="en-US" sz="1000">
                <a:solidFill>
                  <a:srgbClr val="83725B"/>
                </a:solidFill>
              </a:rPr>
              <a:pPr/>
              <a:t>29</a:t>
            </a:fld>
            <a:endParaRPr lang="en-GB" altLang="en-US" sz="1000">
              <a:solidFill>
                <a:srgbClr val="83725B"/>
              </a:solidFill>
            </a:endParaRPr>
          </a:p>
        </p:txBody>
      </p:sp>
      <p:pic>
        <p:nvPicPr>
          <p:cNvPr id="162820" name="Picture 1">
            <a:extLst>
              <a:ext uri="{FF2B5EF4-FFF2-40B4-BE49-F238E27FC236}">
                <a16:creationId xmlns:a16="http://schemas.microsoft.com/office/drawing/2014/main" id="{C20C7F87-EB32-478B-A417-95BA11E012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433" y="1262063"/>
            <a:ext cx="2840037"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1943" name="Picture 23" descr="dd">
            <a:extLst>
              <a:ext uri="{FF2B5EF4-FFF2-40B4-BE49-F238E27FC236}">
                <a16:creationId xmlns:a16="http://schemas.microsoft.com/office/drawing/2014/main" id="{EE1DA5F4-686D-4079-A050-D0E2E2E3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 y="396"/>
            <a:ext cx="1825625"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944" name="Rectangle 91">
            <a:extLst>
              <a:ext uri="{FF2B5EF4-FFF2-40B4-BE49-F238E27FC236}">
                <a16:creationId xmlns:a16="http://schemas.microsoft.com/office/drawing/2014/main" id="{E2F59392-6AAB-49E2-B34D-9A10D9B3BCEA}"/>
              </a:ext>
            </a:extLst>
          </p:cNvPr>
          <p:cNvSpPr>
            <a:spLocks noChangeArrowheads="1"/>
          </p:cNvSpPr>
          <p:nvPr/>
        </p:nvSpPr>
        <p:spPr bwMode="auto">
          <a:xfrm>
            <a:off x="-8114" y="27384"/>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pic>
        <p:nvPicPr>
          <p:cNvPr id="421945" name="Picture 161" descr="logo small">
            <a:extLst>
              <a:ext uri="{FF2B5EF4-FFF2-40B4-BE49-F238E27FC236}">
                <a16:creationId xmlns:a16="http://schemas.microsoft.com/office/drawing/2014/main" id="{D9550D10-43D4-4EA5-990D-BC748E74C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8639" y="375843"/>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 name="Group 155"/>
          <p:cNvGrpSpPr>
            <a:grpSpLocks/>
          </p:cNvGrpSpPr>
          <p:nvPr/>
        </p:nvGrpSpPr>
        <p:grpSpPr bwMode="auto">
          <a:xfrm>
            <a:off x="53188" y="1152125"/>
            <a:ext cx="2482850" cy="2444750"/>
            <a:chOff x="162" y="757"/>
            <a:chExt cx="1564" cy="1540"/>
          </a:xfrm>
        </p:grpSpPr>
        <p:sp>
          <p:nvSpPr>
            <p:cNvPr id="103"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4"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5"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6"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07"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08" name="Oval 102"/>
          <p:cNvSpPr>
            <a:spLocks noChangeArrowheads="1"/>
          </p:cNvSpPr>
          <p:nvPr/>
        </p:nvSpPr>
        <p:spPr bwMode="auto">
          <a:xfrm>
            <a:off x="232577" y="1312462"/>
            <a:ext cx="2162175" cy="2173288"/>
          </a:xfrm>
          <a:prstGeom prst="ellipse">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grpSp>
        <p:nvGrpSpPr>
          <p:cNvPr id="109" name="Group 146"/>
          <p:cNvGrpSpPr>
            <a:grpSpLocks/>
          </p:cNvGrpSpPr>
          <p:nvPr/>
        </p:nvGrpSpPr>
        <p:grpSpPr bwMode="auto">
          <a:xfrm>
            <a:off x="708827" y="571101"/>
            <a:ext cx="1284287" cy="1260475"/>
            <a:chOff x="575" y="391"/>
            <a:chExt cx="809" cy="794"/>
          </a:xfrm>
        </p:grpSpPr>
        <p:sp>
          <p:nvSpPr>
            <p:cNvPr id="110"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1"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2"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3"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4"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5"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6"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17"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18" name="Oval 118"/>
          <p:cNvSpPr>
            <a:spLocks noChangeArrowheads="1"/>
          </p:cNvSpPr>
          <p:nvPr/>
        </p:nvSpPr>
        <p:spPr bwMode="auto">
          <a:xfrm>
            <a:off x="800901" y="656826"/>
            <a:ext cx="1111250" cy="1112837"/>
          </a:xfrm>
          <a:prstGeom prst="ellipse">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nvGrpSpPr>
          <p:cNvPr id="119" name="Group 145"/>
          <p:cNvGrpSpPr>
            <a:grpSpLocks/>
          </p:cNvGrpSpPr>
          <p:nvPr/>
        </p:nvGrpSpPr>
        <p:grpSpPr bwMode="auto">
          <a:xfrm>
            <a:off x="659614" y="571101"/>
            <a:ext cx="1370013" cy="1284287"/>
            <a:chOff x="544" y="391"/>
            <a:chExt cx="863" cy="809"/>
          </a:xfrm>
        </p:grpSpPr>
        <p:sp>
          <p:nvSpPr>
            <p:cNvPr id="1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23" name="Group 157"/>
          <p:cNvGrpSpPr>
            <a:grpSpLocks/>
          </p:cNvGrpSpPr>
          <p:nvPr/>
        </p:nvGrpSpPr>
        <p:grpSpPr bwMode="auto">
          <a:xfrm>
            <a:off x="127801" y="3041250"/>
            <a:ext cx="2074862" cy="2038350"/>
            <a:chOff x="209" y="1947"/>
            <a:chExt cx="1307" cy="1284"/>
          </a:xfrm>
        </p:grpSpPr>
        <p:sp>
          <p:nvSpPr>
            <p:cNvPr id="12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2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30" name="Oval 128"/>
          <p:cNvSpPr>
            <a:spLocks noChangeArrowheads="1"/>
          </p:cNvSpPr>
          <p:nvPr/>
        </p:nvSpPr>
        <p:spPr bwMode="auto">
          <a:xfrm>
            <a:off x="278614" y="3177775"/>
            <a:ext cx="1801813" cy="1814512"/>
          </a:xfrm>
          <a:prstGeom prst="ellipse">
            <a:avLst/>
          </a:prstGeom>
          <a:blipFill dpi="0" rotWithShape="1">
            <a:blip r:embed="rId8"/>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C0C0C0"/>
              </a:solidFill>
              <a:effectLst/>
              <a:uLnTx/>
              <a:uFillTx/>
              <a:latin typeface="Arial" charset="0"/>
              <a:ea typeface="+mn-ea"/>
              <a:cs typeface="Arial" charset="0"/>
            </a:endParaRPr>
          </a:p>
        </p:txBody>
      </p:sp>
      <p:grpSp>
        <p:nvGrpSpPr>
          <p:cNvPr id="131" name="Group 158"/>
          <p:cNvGrpSpPr>
            <a:grpSpLocks/>
          </p:cNvGrpSpPr>
          <p:nvPr/>
        </p:nvGrpSpPr>
        <p:grpSpPr bwMode="auto">
          <a:xfrm>
            <a:off x="53188" y="3041250"/>
            <a:ext cx="2211388" cy="2087562"/>
            <a:chOff x="162" y="1947"/>
            <a:chExt cx="1393" cy="1315"/>
          </a:xfrm>
        </p:grpSpPr>
        <p:sp>
          <p:nvSpPr>
            <p:cNvPr id="132"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3"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4"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grpSp>
        <p:nvGrpSpPr>
          <p:cNvPr id="135" name="Group 159"/>
          <p:cNvGrpSpPr>
            <a:grpSpLocks/>
          </p:cNvGrpSpPr>
          <p:nvPr/>
        </p:nvGrpSpPr>
        <p:grpSpPr bwMode="auto">
          <a:xfrm>
            <a:off x="696127" y="4635101"/>
            <a:ext cx="1717675" cy="1692275"/>
            <a:chOff x="567" y="2951"/>
            <a:chExt cx="1082" cy="1066"/>
          </a:xfrm>
        </p:grpSpPr>
        <p:sp>
          <p:nvSpPr>
            <p:cNvPr id="136"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7"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8"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39"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0"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1"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142" name="Oval 138"/>
          <p:cNvSpPr>
            <a:spLocks noChangeArrowheads="1"/>
          </p:cNvSpPr>
          <p:nvPr/>
        </p:nvSpPr>
        <p:spPr bwMode="auto">
          <a:xfrm>
            <a:off x="810427" y="4741462"/>
            <a:ext cx="1506537" cy="1519238"/>
          </a:xfrm>
          <a:prstGeom prst="ellipse">
            <a:avLst/>
          </a:prstGeom>
          <a:blipFill dpi="0" rotWithShape="1">
            <a:blip r:embed="rId9"/>
            <a:srcRect/>
            <a:stretch>
              <a:fillRect/>
            </a:stretch>
          </a:blip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900" b="0" i="0" u="none" strike="noStrike" kern="1200" cap="none" spc="0" normalizeH="0" baseline="0" noProof="0" dirty="0">
              <a:ln>
                <a:noFill/>
              </a:ln>
              <a:solidFill>
                <a:srgbClr val="C0C0C0"/>
              </a:solidFill>
              <a:effectLst/>
              <a:uLnTx/>
              <a:uFillTx/>
              <a:latin typeface="Arial" panose="020B0604020202020204" pitchFamily="34" charset="0"/>
              <a:ea typeface="+mn-ea"/>
              <a:cs typeface="Arial" panose="020B0604020202020204" pitchFamily="34" charset="0"/>
            </a:endParaRPr>
          </a:p>
        </p:txBody>
      </p:sp>
      <p:grpSp>
        <p:nvGrpSpPr>
          <p:cNvPr id="143" name="Group 160"/>
          <p:cNvGrpSpPr>
            <a:grpSpLocks/>
          </p:cNvGrpSpPr>
          <p:nvPr/>
        </p:nvGrpSpPr>
        <p:grpSpPr bwMode="auto">
          <a:xfrm>
            <a:off x="634213" y="4635101"/>
            <a:ext cx="1828800" cy="1728787"/>
            <a:chOff x="528" y="2951"/>
            <a:chExt cx="1152" cy="1089"/>
          </a:xfrm>
        </p:grpSpPr>
        <p:sp>
          <p:nvSpPr>
            <p:cNvPr id="144"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5"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sp>
          <p:nvSpPr>
            <p:cNvPr id="146"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3896"/>
                </a:solidFill>
                <a:effectLst/>
                <a:uLnTx/>
                <a:uFillTx/>
                <a:latin typeface="Arial" charset="0"/>
                <a:ea typeface="+mn-ea"/>
                <a:cs typeface="Arial" charset="0"/>
              </a:endParaRPr>
            </a:p>
          </p:txBody>
        </p:sp>
      </p:grpSp>
      <p:sp>
        <p:nvSpPr>
          <p:cNvPr id="52" name="Rounded Rectangle 10">
            <a:extLst>
              <a:ext uri="{FF2B5EF4-FFF2-40B4-BE49-F238E27FC236}">
                <a16:creationId xmlns:a16="http://schemas.microsoft.com/office/drawing/2014/main" id="{5B6CF261-D6FE-4193-8241-FB568FD9A280}"/>
              </a:ext>
            </a:extLst>
          </p:cNvPr>
          <p:cNvSpPr/>
          <p:nvPr/>
        </p:nvSpPr>
        <p:spPr bwMode="auto">
          <a:xfrm>
            <a:off x="3920949" y="3165869"/>
            <a:ext cx="5919467" cy="763588"/>
          </a:xfrm>
          <a:prstGeom prst="roundRect">
            <a:avLst/>
          </a:prstGeom>
          <a:solidFill>
            <a:srgbClr val="003896"/>
          </a:solidFill>
          <a:ln w="63500" cap="flat" cmpd="sng" algn="ctr">
            <a:solidFill>
              <a:srgbClr val="C1B8AD"/>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
                <a:srgbClr val="8C7F6D"/>
              </a:buClr>
              <a:buSzTx/>
              <a:buFontTx/>
              <a:buNone/>
              <a:tabLst/>
              <a:defRPr/>
            </a:pPr>
            <a:r>
              <a:rPr kumimoji="0" lang="en-US" sz="4000" b="0" i="0" u="none" strike="noStrike" kern="0" cap="none" spc="0" normalizeH="0" baseline="0" noProof="0" dirty="0">
                <a:ln>
                  <a:noFill/>
                </a:ln>
                <a:solidFill>
                  <a:srgbClr val="FFFFFF"/>
                </a:solidFill>
                <a:effectLst/>
                <a:uLnTx/>
                <a:uFillTx/>
                <a:latin typeface="Arial"/>
                <a:cs typeface="Arial"/>
              </a:rPr>
              <a:t>Security Architecture        </a:t>
            </a:r>
            <a:endParaRPr kumimoji="0" lang="en-ZA" sz="40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408818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Slide Number Placeholder 1">
            <a:extLst>
              <a:ext uri="{FF2B5EF4-FFF2-40B4-BE49-F238E27FC236}">
                <a16:creationId xmlns:a16="http://schemas.microsoft.com/office/drawing/2014/main" id="{AFB454B1-8BB4-4EFD-9BAB-EF22DCCDDDA6}"/>
              </a:ext>
            </a:extLst>
          </p:cNvPr>
          <p:cNvSpPr>
            <a:spLocks noGrp="1"/>
          </p:cNvSpPr>
          <p:nvPr>
            <p:ph type="sldNum" sz="quarter" idx="12"/>
          </p:nvPr>
        </p:nvSpPr>
        <p:spPr>
          <a:xfrm>
            <a:off x="1981201" y="6453189"/>
            <a:ext cx="1738313" cy="268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cs typeface="Times New Roman" panose="02020603050405020304" pitchFamily="18" charset="0"/>
              </a:defRPr>
            </a:lvl1pPr>
            <a:lvl2pPr marL="742950" indent="-285750">
              <a:defRPr sz="2800">
                <a:solidFill>
                  <a:schemeClr val="tx1"/>
                </a:solidFill>
                <a:latin typeface="Times New Roman" panose="02020603050405020304" pitchFamily="18" charset="0"/>
                <a:cs typeface="Times New Roman" panose="02020603050405020304" pitchFamily="18" charset="0"/>
              </a:defRPr>
            </a:lvl2pPr>
            <a:lvl3pPr marL="1143000" indent="-228600">
              <a:defRPr sz="2800">
                <a:solidFill>
                  <a:schemeClr val="tx1"/>
                </a:solidFill>
                <a:latin typeface="Times New Roman" panose="02020603050405020304" pitchFamily="18" charset="0"/>
                <a:cs typeface="Times New Roman" panose="02020603050405020304" pitchFamily="18" charset="0"/>
              </a:defRPr>
            </a:lvl3pPr>
            <a:lvl4pPr marL="1600200" indent="-228600">
              <a:defRPr sz="2800">
                <a:solidFill>
                  <a:schemeClr val="tx1"/>
                </a:solidFill>
                <a:latin typeface="Times New Roman" panose="02020603050405020304" pitchFamily="18" charset="0"/>
                <a:cs typeface="Times New Roman" panose="02020603050405020304" pitchFamily="18" charset="0"/>
              </a:defRPr>
            </a:lvl4pPr>
            <a:lvl5pPr marL="2057400" indent="-228600">
              <a:defRPr sz="28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36762AB2-9B33-40AF-9CF3-947634785DDD}" type="slidenum">
              <a:rPr kumimoji="0" lang="en-GB" altLang="en-US" sz="1000" b="0" i="0" u="none" strike="noStrike" kern="1200" cap="none" spc="0" normalizeH="0" baseline="0" noProof="0">
                <a:ln>
                  <a:noFill/>
                </a:ln>
                <a:solidFill>
                  <a:srgbClr val="83725B"/>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31</a:t>
            </a:fld>
            <a:endParaRPr kumimoji="0" lang="en-GB" altLang="en-US" sz="1000" b="0" i="0" u="none" strike="noStrike" kern="1200" cap="none" spc="0" normalizeH="0" baseline="0" noProof="0">
              <a:ln>
                <a:noFill/>
              </a:ln>
              <a:solidFill>
                <a:srgbClr val="83725B"/>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367225ED-BD90-4231-848B-7C7D6FD87F44}"/>
              </a:ext>
            </a:extLst>
          </p:cNvPr>
          <p:cNvSpPr txBox="1">
            <a:spLocks noChangeArrowheads="1"/>
          </p:cNvSpPr>
          <p:nvPr>
            <p:custDataLst>
              <p:tags r:id="rId1"/>
            </p:custDataLst>
          </p:nvPr>
        </p:nvSpPr>
        <p:spPr>
          <a:xfrm>
            <a:off x="1724025" y="328613"/>
            <a:ext cx="6985000" cy="311150"/>
          </a:xfrm>
          <a:prstGeom prst="rect">
            <a:avLst/>
          </a:prstGeom>
        </p:spPr>
        <p:txBody>
          <a:bodyPr/>
          <a:lst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altLang="en-US" sz="2400" b="0" i="0" u="none" strike="noStrike" kern="0" cap="none" spc="0" normalizeH="0" baseline="0" noProof="0" dirty="0">
                <a:ln>
                  <a:noFill/>
                </a:ln>
                <a:solidFill>
                  <a:prstClr val="white"/>
                </a:solidFill>
                <a:effectLst/>
                <a:uLnTx/>
                <a:uFillTx/>
                <a:latin typeface="Calibri Light" panose="020F0302020204030204"/>
                <a:ea typeface="+mj-ea"/>
                <a:cs typeface="+mj-cs"/>
              </a:rPr>
              <a:t>eProcurement Solution Package</a:t>
            </a:r>
          </a:p>
        </p:txBody>
      </p:sp>
      <p:pic>
        <p:nvPicPr>
          <p:cNvPr id="4" name="Picture 3">
            <a:extLst>
              <a:ext uri="{FF2B5EF4-FFF2-40B4-BE49-F238E27FC236}">
                <a16:creationId xmlns:a16="http://schemas.microsoft.com/office/drawing/2014/main" id="{5462C8A2-9333-42B7-A2C3-487A6506B93E}"/>
              </a:ext>
            </a:extLst>
          </p:cNvPr>
          <p:cNvPicPr>
            <a:picLocks noChangeAspect="1"/>
          </p:cNvPicPr>
          <p:nvPr/>
        </p:nvPicPr>
        <p:blipFill>
          <a:blip r:embed="rId3"/>
          <a:stretch>
            <a:fillRect/>
          </a:stretch>
        </p:blipFill>
        <p:spPr>
          <a:xfrm>
            <a:off x="728" y="915514"/>
            <a:ext cx="10113549" cy="6093697"/>
          </a:xfrm>
          <a:prstGeom prst="rect">
            <a:avLst/>
          </a:prstGeom>
        </p:spPr>
      </p:pic>
      <p:sp>
        <p:nvSpPr>
          <p:cNvPr id="6" name="Flowchart: Connector 5">
            <a:extLst>
              <a:ext uri="{FF2B5EF4-FFF2-40B4-BE49-F238E27FC236}">
                <a16:creationId xmlns:a16="http://schemas.microsoft.com/office/drawing/2014/main" id="{1A6DCFC4-C1B4-4A63-8993-C300834FB7F0}"/>
              </a:ext>
            </a:extLst>
          </p:cNvPr>
          <p:cNvSpPr/>
          <p:nvPr/>
        </p:nvSpPr>
        <p:spPr>
          <a:xfrm>
            <a:off x="3856866" y="3140968"/>
            <a:ext cx="1368152" cy="1354759"/>
          </a:xfrm>
          <a:prstGeom prst="flowChartConnector">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50400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275F455D-042F-4B49-9127-9842B2C91E24}"/>
              </a:ext>
            </a:extLst>
          </p:cNvPr>
          <p:cNvSpPr>
            <a:spLocks noGrp="1"/>
          </p:cNvSpPr>
          <p:nvPr>
            <p:ph type="title"/>
          </p:nvPr>
        </p:nvSpPr>
        <p:spPr/>
        <p:txBody>
          <a:bodyPr/>
          <a:lstStyle/>
          <a:p>
            <a:pPr eaLnBrk="1" hangingPunct="1"/>
            <a:r>
              <a:rPr lang="en-US" altLang="en-US" b="1" dirty="0"/>
              <a:t>Logical Architecture Model </a:t>
            </a:r>
            <a:endParaRPr lang="en-ZA" altLang="en-US" b="1" dirty="0"/>
          </a:p>
        </p:txBody>
      </p:sp>
      <p:sp>
        <p:nvSpPr>
          <p:cNvPr id="43011" name="Slide Number Placeholder 4">
            <a:extLst>
              <a:ext uri="{FF2B5EF4-FFF2-40B4-BE49-F238E27FC236}">
                <a16:creationId xmlns:a16="http://schemas.microsoft.com/office/drawing/2014/main" id="{EB78FEBA-31D9-4730-850E-B4F513FE7CB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sz="2800">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7C900335-BDA5-4082-9E95-AACDEACD81A8}" type="slidenum">
              <a:rPr kumimoji="0" lang="en-ZA" altLang="en-US" sz="1000" b="0" i="0" u="none" strike="noStrike" kern="1200" cap="none" spc="0" normalizeH="0" baseline="0" noProof="0">
                <a:ln>
                  <a:noFill/>
                </a:ln>
                <a:solidFill>
                  <a:srgbClr val="83725B"/>
                </a:solidFill>
                <a:effectLst/>
                <a:uLnTx/>
                <a:uFillTx/>
                <a:latin typeface="Arial" panose="020B0604020202020204" pitchFamily="34" charset="0"/>
                <a:ea typeface="+mn-ea"/>
                <a:cs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32</a:t>
            </a:fld>
            <a:endParaRPr kumimoji="0" lang="en-ZA" altLang="en-US" sz="1000" b="0" i="0" u="none" strike="noStrike" kern="1200" cap="none" spc="0" normalizeH="0" baseline="0" noProof="0" dirty="0">
              <a:ln>
                <a:noFill/>
              </a:ln>
              <a:solidFill>
                <a:srgbClr val="83725B"/>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FA0A732B-062B-46F0-B6AD-3A60F4AD6A35}"/>
              </a:ext>
            </a:extLst>
          </p:cNvPr>
          <p:cNvPicPr>
            <a:picLocks noChangeAspect="1"/>
          </p:cNvPicPr>
          <p:nvPr/>
        </p:nvPicPr>
        <p:blipFill>
          <a:blip r:embed="rId3"/>
          <a:stretch>
            <a:fillRect/>
          </a:stretch>
        </p:blipFill>
        <p:spPr>
          <a:xfrm>
            <a:off x="7986276" y="1709440"/>
            <a:ext cx="4014380" cy="4632440"/>
          </a:xfrm>
          <a:prstGeom prst="rect">
            <a:avLst/>
          </a:prstGeom>
        </p:spPr>
      </p:pic>
      <p:sp>
        <p:nvSpPr>
          <p:cNvPr id="3" name="Rectangle 2">
            <a:extLst>
              <a:ext uri="{FF2B5EF4-FFF2-40B4-BE49-F238E27FC236}">
                <a16:creationId xmlns:a16="http://schemas.microsoft.com/office/drawing/2014/main" id="{20359A26-E488-483E-ADEF-A4323452B65C}"/>
              </a:ext>
            </a:extLst>
          </p:cNvPr>
          <p:cNvSpPr/>
          <p:nvPr/>
        </p:nvSpPr>
        <p:spPr>
          <a:xfrm>
            <a:off x="7955867" y="1249546"/>
            <a:ext cx="1800365" cy="45989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Cloud</a:t>
            </a: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sp>
        <p:nvSpPr>
          <p:cNvPr id="8" name="Rectangle 7">
            <a:extLst>
              <a:ext uri="{FF2B5EF4-FFF2-40B4-BE49-F238E27FC236}">
                <a16:creationId xmlns:a16="http://schemas.microsoft.com/office/drawing/2014/main" id="{C9D03857-E5FE-48DC-8B4D-2FD7631F4A2E}"/>
              </a:ext>
            </a:extLst>
          </p:cNvPr>
          <p:cNvSpPr/>
          <p:nvPr/>
        </p:nvSpPr>
        <p:spPr>
          <a:xfrm>
            <a:off x="0" y="1163859"/>
            <a:ext cx="1800365" cy="459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On-Prem</a:t>
            </a: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56322" name="Picture 2" descr="Firewall, firewall,">
            <a:extLst>
              <a:ext uri="{FF2B5EF4-FFF2-40B4-BE49-F238E27FC236}">
                <a16:creationId xmlns:a16="http://schemas.microsoft.com/office/drawing/2014/main" id="{59931FDB-358A-4076-9128-6AE3A1ADD4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8015" y="2700904"/>
            <a:ext cx="680974" cy="28800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irewall, firewall,">
            <a:extLst>
              <a:ext uri="{FF2B5EF4-FFF2-40B4-BE49-F238E27FC236}">
                <a16:creationId xmlns:a16="http://schemas.microsoft.com/office/drawing/2014/main" id="{4B51CE46-23D7-473E-8294-74DBC74319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1058" y="2717059"/>
            <a:ext cx="680974" cy="2880074"/>
          </a:xfrm>
          <a:prstGeom prst="rect">
            <a:avLst/>
          </a:prstGeom>
          <a:noFill/>
          <a:extLst>
            <a:ext uri="{909E8E84-426E-40DD-AFC4-6F175D3DCCD1}">
              <a14:hiddenFill xmlns:a14="http://schemas.microsoft.com/office/drawing/2010/main">
                <a:solidFill>
                  <a:srgbClr val="FFFFFF"/>
                </a:solidFill>
              </a14:hiddenFill>
            </a:ext>
          </a:extLst>
        </p:spPr>
      </p:pic>
      <p:pic>
        <p:nvPicPr>
          <p:cNvPr id="56324" name="Picture 4" descr="concept cloud internet shape">
            <a:extLst>
              <a:ext uri="{FF2B5EF4-FFF2-40B4-BE49-F238E27FC236}">
                <a16:creationId xmlns:a16="http://schemas.microsoft.com/office/drawing/2014/main" id="{9F781321-03EB-4118-8881-C02A4800A2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0931" y="3574597"/>
            <a:ext cx="1152128" cy="112474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7799B732-4F2A-430E-80A4-A9AD2B6AF308}"/>
              </a:ext>
            </a:extLst>
          </p:cNvPr>
          <p:cNvCxnSpPr>
            <a:cxnSpLocks/>
          </p:cNvCxnSpPr>
          <p:nvPr/>
        </p:nvCxnSpPr>
        <p:spPr>
          <a:xfrm flipH="1">
            <a:off x="4817108" y="4104905"/>
            <a:ext cx="4322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001DC4B-7FE9-4C51-8E55-06FBD87F0EF6}"/>
              </a:ext>
            </a:extLst>
          </p:cNvPr>
          <p:cNvCxnSpPr>
            <a:cxnSpLocks/>
          </p:cNvCxnSpPr>
          <p:nvPr/>
        </p:nvCxnSpPr>
        <p:spPr>
          <a:xfrm flipH="1">
            <a:off x="6672054" y="4140941"/>
            <a:ext cx="432273"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CC513C2D-2AE0-401B-B869-220E0122C6DD}"/>
              </a:ext>
            </a:extLst>
          </p:cNvPr>
          <p:cNvSpPr/>
          <p:nvPr/>
        </p:nvSpPr>
        <p:spPr>
          <a:xfrm>
            <a:off x="4990215" y="1255081"/>
            <a:ext cx="1800364" cy="368672"/>
          </a:xfrm>
          <a:prstGeom prst="roundRect">
            <a:avLst/>
          </a:prstGeom>
          <a:solidFill>
            <a:schemeClr val="tx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External User</a:t>
            </a: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11" name="Picture 10">
            <a:extLst>
              <a:ext uri="{FF2B5EF4-FFF2-40B4-BE49-F238E27FC236}">
                <a16:creationId xmlns:a16="http://schemas.microsoft.com/office/drawing/2014/main" id="{FEC522E7-60CB-4CFE-9E4D-90D689B4DDAF}"/>
              </a:ext>
            </a:extLst>
          </p:cNvPr>
          <p:cNvPicPr>
            <a:picLocks noChangeAspect="1"/>
          </p:cNvPicPr>
          <p:nvPr/>
        </p:nvPicPr>
        <p:blipFill>
          <a:blip r:embed="rId6"/>
          <a:stretch>
            <a:fillRect/>
          </a:stretch>
        </p:blipFill>
        <p:spPr>
          <a:xfrm>
            <a:off x="5458912" y="2164791"/>
            <a:ext cx="886631" cy="841714"/>
          </a:xfrm>
          <a:prstGeom prst="rect">
            <a:avLst/>
          </a:prstGeom>
        </p:spPr>
      </p:pic>
      <p:cxnSp>
        <p:nvCxnSpPr>
          <p:cNvPr id="18" name="Straight Connector 17">
            <a:extLst>
              <a:ext uri="{FF2B5EF4-FFF2-40B4-BE49-F238E27FC236}">
                <a16:creationId xmlns:a16="http://schemas.microsoft.com/office/drawing/2014/main" id="{5DB625AB-3077-4F42-A681-C24B8E68AA59}"/>
              </a:ext>
            </a:extLst>
          </p:cNvPr>
          <p:cNvCxnSpPr>
            <a:cxnSpLocks/>
          </p:cNvCxnSpPr>
          <p:nvPr/>
        </p:nvCxnSpPr>
        <p:spPr>
          <a:xfrm flipV="1">
            <a:off x="5890397" y="1786988"/>
            <a:ext cx="1" cy="273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17F31E2-8694-4C43-9B2D-479717AE5C74}"/>
              </a:ext>
            </a:extLst>
          </p:cNvPr>
          <p:cNvCxnSpPr>
            <a:cxnSpLocks/>
          </p:cNvCxnSpPr>
          <p:nvPr/>
        </p:nvCxnSpPr>
        <p:spPr>
          <a:xfrm flipV="1">
            <a:off x="5900049" y="3218325"/>
            <a:ext cx="1" cy="318552"/>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F7A7FB95-8D90-46F6-95ED-27C4F90AC09B}"/>
              </a:ext>
            </a:extLst>
          </p:cNvPr>
          <p:cNvSpPr/>
          <p:nvPr/>
        </p:nvSpPr>
        <p:spPr>
          <a:xfrm>
            <a:off x="4944154" y="2939688"/>
            <a:ext cx="2121217" cy="2124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rPr>
              <a:t>Azure Federated Services</a:t>
            </a:r>
            <a:endParaRPr kumimoji="0" lang="en-ZA" sz="1000" b="0" i="0" u="none" strike="noStrike" kern="1200" cap="none" spc="0" normalizeH="0" baseline="0" noProof="0" dirty="0">
              <a:ln>
                <a:noFill/>
              </a:ln>
              <a:solidFill>
                <a:srgbClr val="FFFFFF"/>
              </a:solidFill>
              <a:effectLst/>
              <a:uLnTx/>
              <a:uFillTx/>
              <a:latin typeface="Arial"/>
              <a:ea typeface="+mn-ea"/>
              <a:cs typeface="Arial"/>
            </a:endParaRPr>
          </a:p>
        </p:txBody>
      </p:sp>
      <p:sp>
        <p:nvSpPr>
          <p:cNvPr id="28" name="Rectangle 27">
            <a:extLst>
              <a:ext uri="{FF2B5EF4-FFF2-40B4-BE49-F238E27FC236}">
                <a16:creationId xmlns:a16="http://schemas.microsoft.com/office/drawing/2014/main" id="{B15684AD-05EA-4B24-900A-ED6926EBAE32}"/>
              </a:ext>
            </a:extLst>
          </p:cNvPr>
          <p:cNvSpPr/>
          <p:nvPr/>
        </p:nvSpPr>
        <p:spPr>
          <a:xfrm>
            <a:off x="7994679" y="6393777"/>
            <a:ext cx="1934948" cy="4598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CPA </a:t>
            </a:r>
            <a:r>
              <a:rPr kumimoji="0" lang="en-US" sz="1200" b="0" i="0" u="none" strike="noStrike" kern="1200" cap="none" spc="0" normalizeH="0" baseline="0" noProof="0" dirty="0">
                <a:ln>
                  <a:noFill/>
                </a:ln>
                <a:solidFill>
                  <a:srgbClr val="FFFFFF"/>
                </a:solidFill>
                <a:effectLst/>
                <a:uLnTx/>
                <a:uFillTx/>
                <a:latin typeface="Arial"/>
                <a:ea typeface="+mn-ea"/>
                <a:cs typeface="Arial"/>
              </a:rPr>
              <a:t>(Contract Price Adjustment)</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sp>
        <p:nvSpPr>
          <p:cNvPr id="30" name="Rectangle 29">
            <a:extLst>
              <a:ext uri="{FF2B5EF4-FFF2-40B4-BE49-F238E27FC236}">
                <a16:creationId xmlns:a16="http://schemas.microsoft.com/office/drawing/2014/main" id="{A159722F-F015-462F-8B31-A24F3EA4BC93}"/>
              </a:ext>
            </a:extLst>
          </p:cNvPr>
          <p:cNvSpPr/>
          <p:nvPr/>
        </p:nvSpPr>
        <p:spPr>
          <a:xfrm>
            <a:off x="9993466" y="6398106"/>
            <a:ext cx="1934948" cy="4598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Probity Checks</a:t>
            </a: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sp>
        <p:nvSpPr>
          <p:cNvPr id="31" name="Rectangle: Rounded Corners 30">
            <a:extLst>
              <a:ext uri="{FF2B5EF4-FFF2-40B4-BE49-F238E27FC236}">
                <a16:creationId xmlns:a16="http://schemas.microsoft.com/office/drawing/2014/main" id="{2E5DCA1F-0B88-4FCE-B1E0-B94F542D7D14}"/>
              </a:ext>
            </a:extLst>
          </p:cNvPr>
          <p:cNvSpPr/>
          <p:nvPr/>
        </p:nvSpPr>
        <p:spPr>
          <a:xfrm>
            <a:off x="7986276" y="4759745"/>
            <a:ext cx="1089609" cy="459892"/>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Arial"/>
              </a:rPr>
              <a:t>Cloud Integration Services</a:t>
            </a:r>
            <a:endParaRPr kumimoji="0" lang="en-ZA" sz="1000" b="0" i="0" u="none" strike="noStrike" kern="1200" cap="none" spc="0" normalizeH="0" baseline="0" noProof="0" dirty="0">
              <a:ln>
                <a:noFill/>
              </a:ln>
              <a:solidFill>
                <a:srgbClr val="FFFFFF"/>
              </a:solidFill>
              <a:effectLst/>
              <a:uLnTx/>
              <a:uFillTx/>
              <a:latin typeface="Arial"/>
              <a:ea typeface="+mn-ea"/>
              <a:cs typeface="Arial"/>
            </a:endParaRPr>
          </a:p>
        </p:txBody>
      </p:sp>
      <p:sp>
        <p:nvSpPr>
          <p:cNvPr id="32" name="Rounded Rectangle 25">
            <a:extLst>
              <a:ext uri="{FF2B5EF4-FFF2-40B4-BE49-F238E27FC236}">
                <a16:creationId xmlns:a16="http://schemas.microsoft.com/office/drawing/2014/main" id="{A6FAE6D6-9A9B-46C2-A2FD-4D30D6FD24F0}"/>
              </a:ext>
            </a:extLst>
          </p:cNvPr>
          <p:cNvSpPr/>
          <p:nvPr/>
        </p:nvSpPr>
        <p:spPr>
          <a:xfrm>
            <a:off x="6347405" y="5983863"/>
            <a:ext cx="768020" cy="436563"/>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a:ea typeface="+mn-ea"/>
                <a:cs typeface="Arial"/>
              </a:rPr>
              <a:t>CIDB</a:t>
            </a:r>
            <a:endParaRPr kumimoji="0" lang="en-ZA" sz="1600" b="0" i="0" u="none" strike="noStrike" kern="1200" cap="none" spc="0" normalizeH="0" baseline="0" noProof="0" dirty="0">
              <a:ln>
                <a:noFill/>
              </a:ln>
              <a:solidFill>
                <a:srgbClr val="FFFFFF"/>
              </a:solidFill>
              <a:effectLst/>
              <a:uLnTx/>
              <a:uFillTx/>
              <a:latin typeface="Arial"/>
              <a:ea typeface="+mn-ea"/>
              <a:cs typeface="Arial"/>
            </a:endParaRPr>
          </a:p>
        </p:txBody>
      </p:sp>
      <p:sp>
        <p:nvSpPr>
          <p:cNvPr id="35" name="Rounded Rectangle 25">
            <a:extLst>
              <a:ext uri="{FF2B5EF4-FFF2-40B4-BE49-F238E27FC236}">
                <a16:creationId xmlns:a16="http://schemas.microsoft.com/office/drawing/2014/main" id="{509EB9D8-8DCE-40BF-A915-D418F19E03DB}"/>
              </a:ext>
            </a:extLst>
          </p:cNvPr>
          <p:cNvSpPr/>
          <p:nvPr/>
        </p:nvSpPr>
        <p:spPr>
          <a:xfrm>
            <a:off x="6350807" y="6434570"/>
            <a:ext cx="768020" cy="436563"/>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DTI</a:t>
            </a: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sp>
        <p:nvSpPr>
          <p:cNvPr id="36" name="Rounded Rectangle 25">
            <a:extLst>
              <a:ext uri="{FF2B5EF4-FFF2-40B4-BE49-F238E27FC236}">
                <a16:creationId xmlns:a16="http://schemas.microsoft.com/office/drawing/2014/main" id="{5A406516-AF0C-4117-A801-3080CD2A447E}"/>
              </a:ext>
            </a:extLst>
          </p:cNvPr>
          <p:cNvSpPr/>
          <p:nvPr/>
        </p:nvSpPr>
        <p:spPr>
          <a:xfrm>
            <a:off x="6350807" y="5533156"/>
            <a:ext cx="768020" cy="436563"/>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CSD</a:t>
            </a: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cxnSp>
        <p:nvCxnSpPr>
          <p:cNvPr id="37" name="Straight Connector 36">
            <a:extLst>
              <a:ext uri="{FF2B5EF4-FFF2-40B4-BE49-F238E27FC236}">
                <a16:creationId xmlns:a16="http://schemas.microsoft.com/office/drawing/2014/main" id="{42FA938E-EB22-4ED4-B8AE-3D26B9387F39}"/>
              </a:ext>
            </a:extLst>
          </p:cNvPr>
          <p:cNvCxnSpPr>
            <a:cxnSpLocks/>
          </p:cNvCxnSpPr>
          <p:nvPr/>
        </p:nvCxnSpPr>
        <p:spPr>
          <a:xfrm flipH="1">
            <a:off x="7104327" y="5759381"/>
            <a:ext cx="4322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EAF0A67-3110-44AE-9CD5-6FEB414CB8E6}"/>
              </a:ext>
            </a:extLst>
          </p:cNvPr>
          <p:cNvCxnSpPr>
            <a:cxnSpLocks/>
          </p:cNvCxnSpPr>
          <p:nvPr/>
        </p:nvCxnSpPr>
        <p:spPr>
          <a:xfrm flipH="1">
            <a:off x="7129271" y="6198715"/>
            <a:ext cx="4322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A6AA814-EEAE-4AAC-9C54-FFFC7BFF1791}"/>
              </a:ext>
            </a:extLst>
          </p:cNvPr>
          <p:cNvCxnSpPr>
            <a:cxnSpLocks/>
          </p:cNvCxnSpPr>
          <p:nvPr/>
        </p:nvCxnSpPr>
        <p:spPr>
          <a:xfrm flipH="1">
            <a:off x="7129272" y="6572530"/>
            <a:ext cx="4322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7B03662-E796-4B91-A9ED-B22214A82452}"/>
              </a:ext>
            </a:extLst>
          </p:cNvPr>
          <p:cNvCxnSpPr>
            <a:cxnSpLocks/>
          </p:cNvCxnSpPr>
          <p:nvPr/>
        </p:nvCxnSpPr>
        <p:spPr>
          <a:xfrm flipV="1">
            <a:off x="7547928" y="5564663"/>
            <a:ext cx="1" cy="1007867"/>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28C6B29-220C-412F-BF23-21986991FF89}"/>
              </a:ext>
            </a:extLst>
          </p:cNvPr>
          <p:cNvCxnSpPr>
            <a:cxnSpLocks/>
          </p:cNvCxnSpPr>
          <p:nvPr/>
        </p:nvCxnSpPr>
        <p:spPr>
          <a:xfrm flipH="1">
            <a:off x="7536600" y="5222730"/>
            <a:ext cx="458079" cy="325674"/>
          </a:xfrm>
          <a:prstGeom prst="line">
            <a:avLst/>
          </a:prstGeom>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8BEED016-D9D1-4022-A45F-A98D020D9F4C}"/>
              </a:ext>
            </a:extLst>
          </p:cNvPr>
          <p:cNvPicPr>
            <a:picLocks noChangeAspect="1"/>
          </p:cNvPicPr>
          <p:nvPr/>
        </p:nvPicPr>
        <p:blipFill>
          <a:blip r:embed="rId7"/>
          <a:stretch>
            <a:fillRect/>
          </a:stretch>
        </p:blipFill>
        <p:spPr>
          <a:xfrm>
            <a:off x="16884" y="1696471"/>
            <a:ext cx="4187615" cy="5144231"/>
          </a:xfrm>
          <a:prstGeom prst="rect">
            <a:avLst/>
          </a:prstGeom>
        </p:spPr>
      </p:pic>
      <p:pic>
        <p:nvPicPr>
          <p:cNvPr id="56326" name="Picture 6" descr="User (computing) - Wikipedia">
            <a:extLst>
              <a:ext uri="{FF2B5EF4-FFF2-40B4-BE49-F238E27FC236}">
                <a16:creationId xmlns:a16="http://schemas.microsoft.com/office/drawing/2014/main" id="{838BC0CB-F35E-4390-8AD0-58108C9D5F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0135" y="101905"/>
            <a:ext cx="1013720" cy="1324843"/>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A1A25E23-3F5A-46A4-BAE6-9B615F4F35E6}"/>
              </a:ext>
            </a:extLst>
          </p:cNvPr>
          <p:cNvSpPr/>
          <p:nvPr/>
        </p:nvSpPr>
        <p:spPr>
          <a:xfrm>
            <a:off x="9993466" y="5881986"/>
            <a:ext cx="1934948" cy="4598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Arial"/>
              </a:rPr>
              <a:t>SDL&amp;I </a:t>
            </a:r>
            <a:r>
              <a:rPr kumimoji="0" lang="en-US" sz="800" b="0" i="0" u="none" strike="noStrike" kern="1200" cap="none" spc="0" normalizeH="0" baseline="0" noProof="0" dirty="0">
                <a:ln>
                  <a:noFill/>
                </a:ln>
                <a:solidFill>
                  <a:srgbClr val="FFFFFF"/>
                </a:solidFill>
                <a:effectLst/>
                <a:uLnTx/>
                <a:uFillTx/>
                <a:latin typeface="Arial"/>
                <a:ea typeface="+mn-ea"/>
                <a:cs typeface="Arial"/>
              </a:rPr>
              <a:t>(Supplier Development </a:t>
            </a:r>
            <a:r>
              <a:rPr kumimoji="0" lang="en-US" sz="800" b="0" i="0" u="none" strike="noStrike" kern="1200" cap="none" spc="0" normalizeH="0" baseline="0" noProof="0" dirty="0" err="1">
                <a:ln>
                  <a:noFill/>
                </a:ln>
                <a:solidFill>
                  <a:srgbClr val="FFFFFF"/>
                </a:solidFill>
                <a:effectLst/>
                <a:uLnTx/>
                <a:uFillTx/>
                <a:latin typeface="Arial"/>
                <a:ea typeface="+mn-ea"/>
                <a:cs typeface="Arial"/>
              </a:rPr>
              <a:t>Localisation</a:t>
            </a:r>
            <a:r>
              <a:rPr kumimoji="0" lang="en-US" sz="800" b="0" i="0" u="none" strike="noStrike" kern="1200" cap="none" spc="0" normalizeH="0" baseline="0" noProof="0" dirty="0">
                <a:ln>
                  <a:noFill/>
                </a:ln>
                <a:solidFill>
                  <a:srgbClr val="FFFFFF"/>
                </a:solidFill>
                <a:effectLst/>
                <a:uLnTx/>
                <a:uFillTx/>
                <a:latin typeface="Arial"/>
                <a:ea typeface="+mn-ea"/>
                <a:cs typeface="Arial"/>
              </a:rPr>
              <a:t> &amp;</a:t>
            </a:r>
            <a:r>
              <a:rPr kumimoji="0" lang="en-US" sz="800" b="0" i="0" u="none" strike="noStrike" kern="1200" cap="none" spc="0" normalizeH="0" baseline="0" noProof="0" dirty="0" err="1">
                <a:ln>
                  <a:noFill/>
                </a:ln>
                <a:solidFill>
                  <a:srgbClr val="FFFFFF"/>
                </a:solidFill>
                <a:effectLst/>
                <a:uLnTx/>
                <a:uFillTx/>
                <a:latin typeface="Arial"/>
                <a:ea typeface="+mn-ea"/>
                <a:cs typeface="Arial"/>
              </a:rPr>
              <a:t>Industrialisation</a:t>
            </a:r>
            <a:r>
              <a:rPr kumimoji="0" lang="en-US" sz="800" b="0" i="0" u="none" strike="noStrike" kern="1200" cap="none" spc="0" normalizeH="0" baseline="0" noProof="0" dirty="0">
                <a:ln>
                  <a:noFill/>
                </a:ln>
                <a:solidFill>
                  <a:srgbClr val="FFFFFF"/>
                </a:solidFill>
                <a:effectLst/>
                <a:uLnTx/>
                <a:uFillTx/>
                <a:latin typeface="Arial"/>
                <a:ea typeface="+mn-ea"/>
                <a:cs typeface="Arial"/>
              </a:rPr>
              <a:t>)</a:t>
            </a:r>
            <a:endParaRPr kumimoji="0" lang="en-ZA" sz="800" b="0" i="0" u="none" strike="noStrike" kern="1200" cap="none" spc="0" normalizeH="0" baseline="0" noProof="0" dirty="0">
              <a:ln>
                <a:noFill/>
              </a:ln>
              <a:solidFill>
                <a:srgbClr val="FFFFFF"/>
              </a:solidFill>
              <a:effectLst/>
              <a:uLnTx/>
              <a:uFillTx/>
              <a:latin typeface="Arial"/>
              <a:ea typeface="+mn-ea"/>
              <a:cs typeface="Arial"/>
            </a:endParaRPr>
          </a:p>
        </p:txBody>
      </p:sp>
      <p:sp>
        <p:nvSpPr>
          <p:cNvPr id="41" name="Rectangle 40">
            <a:extLst>
              <a:ext uri="{FF2B5EF4-FFF2-40B4-BE49-F238E27FC236}">
                <a16:creationId xmlns:a16="http://schemas.microsoft.com/office/drawing/2014/main" id="{07AF896D-A6E7-4B8D-9930-5A1ECBB260D6}"/>
              </a:ext>
            </a:extLst>
          </p:cNvPr>
          <p:cNvSpPr/>
          <p:nvPr/>
        </p:nvSpPr>
        <p:spPr>
          <a:xfrm>
            <a:off x="0" y="1623753"/>
            <a:ext cx="4255255" cy="5247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34" name="Rounded Rectangle 25">
            <a:extLst>
              <a:ext uri="{FF2B5EF4-FFF2-40B4-BE49-F238E27FC236}">
                <a16:creationId xmlns:a16="http://schemas.microsoft.com/office/drawing/2014/main" id="{41EAEC45-7A6C-45D1-B599-C2D516D55A17}"/>
              </a:ext>
            </a:extLst>
          </p:cNvPr>
          <p:cNvSpPr/>
          <p:nvPr/>
        </p:nvSpPr>
        <p:spPr>
          <a:xfrm>
            <a:off x="10435615" y="2280496"/>
            <a:ext cx="1573353" cy="43656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dirty="0">
                <a:solidFill>
                  <a:srgbClr val="FFFFFF"/>
                </a:solidFill>
                <a:latin typeface="Arial"/>
                <a:cs typeface="Arial"/>
              </a:rPr>
              <a:t>Tender Evaluations</a:t>
            </a:r>
            <a:endParaRPr kumimoji="0" lang="en-ZA" sz="1200" b="0"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96231524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38CDB9EA-641B-43B0-9BBC-DABD2F3D2E01}"/>
              </a:ext>
            </a:extLst>
          </p:cNvPr>
          <p:cNvSpPr>
            <a:spLocks noGrp="1" noChangeArrowheads="1"/>
          </p:cNvSpPr>
          <p:nvPr>
            <p:ph type="title"/>
          </p:nvPr>
        </p:nvSpPr>
        <p:spPr>
          <a:xfrm>
            <a:off x="1666876" y="166688"/>
            <a:ext cx="7021513" cy="666750"/>
          </a:xfrm>
        </p:spPr>
        <p:txBody>
          <a:bodyPr/>
          <a:lstStyle/>
          <a:p>
            <a:pPr algn="ctr" eaLnBrk="1" hangingPunct="1"/>
            <a:r>
              <a:rPr lang="en-US" altLang="en-US" dirty="0"/>
              <a:t>(Oauth2 and) SAML2 Federation Authentication for Off- Prem Web Applications</a:t>
            </a:r>
            <a:endParaRPr lang="en-ZA" altLang="en-US" dirty="0"/>
          </a:p>
        </p:txBody>
      </p:sp>
      <p:sp>
        <p:nvSpPr>
          <p:cNvPr id="147459" name="Slide Number Placeholder 4">
            <a:extLst>
              <a:ext uri="{FF2B5EF4-FFF2-40B4-BE49-F238E27FC236}">
                <a16:creationId xmlns:a16="http://schemas.microsoft.com/office/drawing/2014/main" id="{EBC66CA7-712D-4DD9-B428-112ADED53D7F}"/>
              </a:ext>
            </a:extLst>
          </p:cNvPr>
          <p:cNvSpPr>
            <a:spLocks noGrp="1"/>
          </p:cNvSpPr>
          <p:nvPr>
            <p:ph type="sldNum" sz="quarter" idx="12"/>
          </p:nvPr>
        </p:nvSpPr>
        <p:spPr>
          <a:xfrm>
            <a:off x="5303839" y="6453189"/>
            <a:ext cx="992187" cy="268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fld id="{398C0871-2F32-4A26-BEE8-54D17F5AD728}" type="slidenum">
              <a:rPr lang="en-ZA" altLang="en-US" sz="1000">
                <a:solidFill>
                  <a:srgbClr val="83725B"/>
                </a:solidFill>
              </a:rPr>
              <a:pPr eaLnBrk="1" hangingPunct="1"/>
              <a:t>33</a:t>
            </a:fld>
            <a:endParaRPr lang="en-ZA" altLang="en-US" sz="1000">
              <a:solidFill>
                <a:srgbClr val="83725B"/>
              </a:solidFill>
            </a:endParaRPr>
          </a:p>
        </p:txBody>
      </p:sp>
      <p:pic>
        <p:nvPicPr>
          <p:cNvPr id="147460" name="Picture 2">
            <a:extLst>
              <a:ext uri="{FF2B5EF4-FFF2-40B4-BE49-F238E27FC236}">
                <a16:creationId xmlns:a16="http://schemas.microsoft.com/office/drawing/2014/main" id="{B4E11F4D-D6A8-4E5D-8462-EAC21CA232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7251" y="2060848"/>
            <a:ext cx="8893175" cy="27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1" name="TextBox 3">
            <a:extLst>
              <a:ext uri="{FF2B5EF4-FFF2-40B4-BE49-F238E27FC236}">
                <a16:creationId xmlns:a16="http://schemas.microsoft.com/office/drawing/2014/main" id="{71FD0032-01DF-478C-9F8D-DA7D44518B14}"/>
              </a:ext>
            </a:extLst>
          </p:cNvPr>
          <p:cNvSpPr txBox="1">
            <a:spLocks noChangeArrowheads="1"/>
          </p:cNvSpPr>
          <p:nvPr/>
        </p:nvSpPr>
        <p:spPr bwMode="auto">
          <a:xfrm>
            <a:off x="1831975" y="5318125"/>
            <a:ext cx="41354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r>
              <a:rPr lang="en-GB" altLang="en-US" sz="1800" dirty="0"/>
              <a:t>Preferred:</a:t>
            </a:r>
            <a:br>
              <a:rPr lang="en-GB" altLang="en-US" sz="1800" dirty="0"/>
            </a:br>
            <a:r>
              <a:rPr lang="en-GB" altLang="en-US" sz="1800" b="1" dirty="0"/>
              <a:t>SAML2</a:t>
            </a:r>
            <a:r>
              <a:rPr lang="en-GB" altLang="en-US" sz="1800" dirty="0"/>
              <a:t> authentication mechanism </a:t>
            </a:r>
            <a:br>
              <a:rPr lang="en-GB" altLang="en-US" sz="1800" dirty="0"/>
            </a:br>
            <a:r>
              <a:rPr lang="en-GB" altLang="en-US" sz="1800" b="1" dirty="0"/>
              <a:t>TLS1.3</a:t>
            </a:r>
            <a:r>
              <a:rPr lang="en-GB" altLang="en-US" sz="1800" dirty="0"/>
              <a:t> security protocol for encryption</a:t>
            </a: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6" name="Date Placeholder 2">
            <a:extLst>
              <a:ext uri="{FF2B5EF4-FFF2-40B4-BE49-F238E27FC236}">
                <a16:creationId xmlns:a16="http://schemas.microsoft.com/office/drawing/2014/main" id="{DAB0019C-E7EA-4B91-A992-8F1EC54AFF0B}"/>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fld id="{41640D8F-6731-4055-83FA-74D131416F3D}" type="datetime1">
              <a:rPr lang="en-ZA" altLang="en-US" sz="1000">
                <a:solidFill>
                  <a:srgbClr val="83725B"/>
                </a:solidFill>
              </a:rPr>
              <a:pPr eaLnBrk="1" hangingPunct="1"/>
              <a:t>2022/09/22</a:t>
            </a:fld>
            <a:endParaRPr lang="en-ZA" altLang="en-US" sz="1000">
              <a:solidFill>
                <a:srgbClr val="83725B"/>
              </a:solidFill>
            </a:endParaRPr>
          </a:p>
        </p:txBody>
      </p:sp>
      <p:sp>
        <p:nvSpPr>
          <p:cNvPr id="149507" name="Slide Number Placeholder 3">
            <a:extLst>
              <a:ext uri="{FF2B5EF4-FFF2-40B4-BE49-F238E27FC236}">
                <a16:creationId xmlns:a16="http://schemas.microsoft.com/office/drawing/2014/main" id="{4BE1E8C2-691A-413B-B89D-5712FBD11AD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fld id="{292A6153-0900-4C10-AFF9-F82A165F1062}" type="slidenum">
              <a:rPr lang="en-ZA" altLang="en-US" sz="1000">
                <a:solidFill>
                  <a:srgbClr val="83725B"/>
                </a:solidFill>
              </a:rPr>
              <a:pPr eaLnBrk="1" hangingPunct="1"/>
              <a:t>34</a:t>
            </a:fld>
            <a:endParaRPr lang="en-ZA" altLang="en-US" sz="1000">
              <a:solidFill>
                <a:srgbClr val="83725B"/>
              </a:solidFill>
            </a:endParaRPr>
          </a:p>
        </p:txBody>
      </p:sp>
      <p:sp>
        <p:nvSpPr>
          <p:cNvPr id="149508" name="Title 1">
            <a:extLst>
              <a:ext uri="{FF2B5EF4-FFF2-40B4-BE49-F238E27FC236}">
                <a16:creationId xmlns:a16="http://schemas.microsoft.com/office/drawing/2014/main" id="{F199EDE6-B38A-4F63-8D5E-E48F096E6C07}"/>
              </a:ext>
            </a:extLst>
          </p:cNvPr>
          <p:cNvSpPr>
            <a:spLocks noGrp="1" noChangeArrowheads="1"/>
          </p:cNvSpPr>
          <p:nvPr>
            <p:ph type="title"/>
          </p:nvPr>
        </p:nvSpPr>
        <p:spPr/>
        <p:txBody>
          <a:bodyPr/>
          <a:lstStyle/>
          <a:p>
            <a:pPr algn="ctr" eaLnBrk="1" hangingPunct="1"/>
            <a:r>
              <a:rPr lang="en-US" altLang="en-US"/>
              <a:t>Oauth2 and SAML2 Federation Authentication for Off- Prem Web Applications, cont.</a:t>
            </a:r>
            <a:endParaRPr lang="en-ZA" altLang="en-US"/>
          </a:p>
        </p:txBody>
      </p:sp>
      <p:sp>
        <p:nvSpPr>
          <p:cNvPr id="149509" name="TextBox 5">
            <a:extLst>
              <a:ext uri="{FF2B5EF4-FFF2-40B4-BE49-F238E27FC236}">
                <a16:creationId xmlns:a16="http://schemas.microsoft.com/office/drawing/2014/main" id="{0AB66AB4-7599-4283-9AC5-60B02BE75A7B}"/>
              </a:ext>
            </a:extLst>
          </p:cNvPr>
          <p:cNvSpPr txBox="1">
            <a:spLocks noChangeArrowheads="1"/>
          </p:cNvSpPr>
          <p:nvPr/>
        </p:nvSpPr>
        <p:spPr bwMode="auto">
          <a:xfrm>
            <a:off x="1558926" y="1125539"/>
            <a:ext cx="9001125"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800" b="1" u="sng">
                <a:solidFill>
                  <a:srgbClr val="003896"/>
                </a:solidFill>
              </a:rPr>
              <a:t>Flow for accessing Cloud based application from Corp. LAN</a:t>
            </a:r>
          </a:p>
          <a:p>
            <a:pPr eaLnBrk="1" hangingPunct="1"/>
            <a:endParaRPr lang="en-US" altLang="en-US" sz="1400">
              <a:solidFill>
                <a:srgbClr val="003896"/>
              </a:solidFill>
            </a:endParaRPr>
          </a:p>
          <a:p>
            <a:pPr eaLnBrk="1" hangingPunct="1"/>
            <a:r>
              <a:rPr lang="en-US" altLang="en-US" sz="1400">
                <a:solidFill>
                  <a:srgbClr val="003896"/>
                </a:solidFill>
              </a:rPr>
              <a:t>I-1.  User accesses Cloud based application via ICS Proxy server</a:t>
            </a:r>
          </a:p>
          <a:p>
            <a:pPr eaLnBrk="1" hangingPunct="1"/>
            <a:r>
              <a:rPr lang="en-US" altLang="en-US" sz="1400">
                <a:solidFill>
                  <a:srgbClr val="003896"/>
                </a:solidFill>
              </a:rPr>
              <a:t>I-2.  ICS Proxy server forwards request to Cloud Application</a:t>
            </a:r>
          </a:p>
          <a:p>
            <a:pPr eaLnBrk="1" hangingPunct="1"/>
            <a:r>
              <a:rPr lang="en-US" altLang="en-US" sz="1400">
                <a:solidFill>
                  <a:srgbClr val="003896"/>
                </a:solidFill>
              </a:rPr>
              <a:t>I-3.  Cloud application redirects the request to Eskom Internal IdP via ICS Proxy server</a:t>
            </a:r>
          </a:p>
          <a:p>
            <a:pPr eaLnBrk="1" hangingPunct="1"/>
            <a:r>
              <a:rPr lang="en-US" altLang="en-US" sz="1400">
                <a:solidFill>
                  <a:srgbClr val="003896"/>
                </a:solidFill>
              </a:rPr>
              <a:t>I-4.  ICS Proxy Server forwards redirect to client</a:t>
            </a:r>
          </a:p>
          <a:p>
            <a:pPr eaLnBrk="1" hangingPunct="1"/>
            <a:r>
              <a:rPr lang="en-US" altLang="en-US" sz="1400">
                <a:solidFill>
                  <a:srgbClr val="003896"/>
                </a:solidFill>
              </a:rPr>
              <a:t>I-5.  Client connects to Internal IdP and submits Username and Password</a:t>
            </a:r>
          </a:p>
          <a:p>
            <a:pPr eaLnBrk="1" hangingPunct="1"/>
            <a:r>
              <a:rPr lang="en-US" altLang="en-US" sz="1400">
                <a:solidFill>
                  <a:srgbClr val="003896"/>
                </a:solidFill>
              </a:rPr>
              <a:t>I-6.  The Internal IdP then forwards the authentication request to one of the configured Authentication sources</a:t>
            </a:r>
          </a:p>
          <a:p>
            <a:pPr eaLnBrk="1" hangingPunct="1"/>
            <a:r>
              <a:rPr lang="en-US" altLang="en-US" sz="1400">
                <a:solidFill>
                  <a:srgbClr val="003896"/>
                </a:solidFill>
              </a:rPr>
              <a:t>       and the authentication result is returned to the Internal IdP</a:t>
            </a:r>
          </a:p>
          <a:p>
            <a:pPr eaLnBrk="1" hangingPunct="1"/>
            <a:r>
              <a:rPr lang="en-US" altLang="en-US" sz="1400">
                <a:solidFill>
                  <a:srgbClr val="003896"/>
                </a:solidFill>
              </a:rPr>
              <a:t>I-7.  The External IdP returns a token with user attributes and the redirect URL of the Cloud Application</a:t>
            </a:r>
          </a:p>
          <a:p>
            <a:pPr eaLnBrk="1" hangingPunct="1"/>
            <a:r>
              <a:rPr lang="en-US" altLang="en-US" sz="1400">
                <a:solidFill>
                  <a:srgbClr val="003896"/>
                </a:solidFill>
              </a:rPr>
              <a:t>I-8.  The user agent forwards the token to the Cloud application via the ICS Proxy Server</a:t>
            </a:r>
          </a:p>
          <a:p>
            <a:pPr eaLnBrk="1" hangingPunct="1"/>
            <a:r>
              <a:rPr lang="en-US" altLang="en-US" sz="1400">
                <a:solidFill>
                  <a:srgbClr val="003896"/>
                </a:solidFill>
              </a:rPr>
              <a:t>I-9.  ICS Proxy forwards the token to the Cloud application and access is granted using the token</a:t>
            </a:r>
          </a:p>
          <a:p>
            <a:pPr eaLnBrk="1" hangingPunct="1"/>
            <a:endParaRPr lang="en-ZA" altLang="en-US" sz="1400">
              <a:solidFill>
                <a:srgbClr val="003896"/>
              </a:solidFill>
            </a:endParaRPr>
          </a:p>
        </p:txBody>
      </p:sp>
      <p:sp>
        <p:nvSpPr>
          <p:cNvPr id="149510" name="TextBox 6">
            <a:extLst>
              <a:ext uri="{FF2B5EF4-FFF2-40B4-BE49-F238E27FC236}">
                <a16:creationId xmlns:a16="http://schemas.microsoft.com/office/drawing/2014/main" id="{D1984BAB-D7AE-4A73-89BF-0C00BFCFB21A}"/>
              </a:ext>
            </a:extLst>
          </p:cNvPr>
          <p:cNvSpPr txBox="1">
            <a:spLocks noChangeArrowheads="1"/>
          </p:cNvSpPr>
          <p:nvPr/>
        </p:nvSpPr>
        <p:spPr bwMode="auto">
          <a:xfrm>
            <a:off x="1666876" y="4059238"/>
            <a:ext cx="9001125"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eaLnBrk="1" hangingPunct="1"/>
            <a:r>
              <a:rPr lang="en-US" altLang="en-US" sz="1800" b="1" u="sng">
                <a:solidFill>
                  <a:srgbClr val="003896"/>
                </a:solidFill>
              </a:rPr>
              <a:t>Flow for accessing Cloud based application from </a:t>
            </a:r>
          </a:p>
          <a:p>
            <a:pPr eaLnBrk="1" hangingPunct="1"/>
            <a:endParaRPr lang="en-US" altLang="en-US" sz="1400">
              <a:solidFill>
                <a:srgbClr val="003896"/>
              </a:solidFill>
            </a:endParaRPr>
          </a:p>
          <a:p>
            <a:pPr eaLnBrk="1" hangingPunct="1"/>
            <a:r>
              <a:rPr lang="en-US" altLang="en-US" sz="1400">
                <a:solidFill>
                  <a:srgbClr val="003896"/>
                </a:solidFill>
              </a:rPr>
              <a:t>E-1.  User accesses Cloud based application</a:t>
            </a:r>
          </a:p>
          <a:p>
            <a:pPr eaLnBrk="1" hangingPunct="1"/>
            <a:r>
              <a:rPr lang="en-US" altLang="en-US" sz="1400">
                <a:solidFill>
                  <a:srgbClr val="003896"/>
                </a:solidFill>
              </a:rPr>
              <a:t>E-2.  Cloud application redirects the request to Eskom External IdP</a:t>
            </a:r>
          </a:p>
          <a:p>
            <a:pPr eaLnBrk="1" hangingPunct="1"/>
            <a:r>
              <a:rPr lang="en-US" altLang="en-US" sz="1400">
                <a:solidFill>
                  <a:srgbClr val="003896"/>
                </a:solidFill>
              </a:rPr>
              <a:t>E-3.  Client connects to External IdP and submits Username and Password</a:t>
            </a:r>
          </a:p>
          <a:p>
            <a:pPr eaLnBrk="1" hangingPunct="1"/>
            <a:r>
              <a:rPr lang="en-US" altLang="en-US" sz="1400">
                <a:solidFill>
                  <a:srgbClr val="003896"/>
                </a:solidFill>
              </a:rPr>
              <a:t>E-4.  The External IdP then forwards the authentication request to one of the configured Authentication</a:t>
            </a:r>
          </a:p>
          <a:p>
            <a:pPr eaLnBrk="1" hangingPunct="1"/>
            <a:r>
              <a:rPr lang="en-US" altLang="en-US" sz="1400">
                <a:solidFill>
                  <a:srgbClr val="003896"/>
                </a:solidFill>
              </a:rPr>
              <a:t>         sources and the authentication result is returned to the External IdP</a:t>
            </a:r>
          </a:p>
          <a:p>
            <a:pPr eaLnBrk="1" hangingPunct="1"/>
            <a:r>
              <a:rPr lang="en-US" altLang="en-US" sz="1400">
                <a:solidFill>
                  <a:srgbClr val="003896"/>
                </a:solidFill>
              </a:rPr>
              <a:t>E-5.  The External IdP returns a token with user attributes and the redirect URL of the Cloud Application</a:t>
            </a:r>
          </a:p>
          <a:p>
            <a:pPr eaLnBrk="1" hangingPunct="1"/>
            <a:r>
              <a:rPr lang="en-US" altLang="en-US" sz="1400">
                <a:solidFill>
                  <a:srgbClr val="003896"/>
                </a:solidFill>
              </a:rPr>
              <a:t>E-6.  The User agent connects to the Cloud application with the token and access is granted</a:t>
            </a: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3">
            <a:extLst>
              <a:ext uri="{FF2B5EF4-FFF2-40B4-BE49-F238E27FC236}">
                <a16:creationId xmlns:a16="http://schemas.microsoft.com/office/drawing/2014/main" id="{3D6CA320-42B9-4B00-929A-3307EFF8DF4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l"/>
            <a:fld id="{1889FF9E-9E03-4767-A7D1-6A96117E8015}" type="slidenum">
              <a:rPr lang="en-GB" altLang="en-US" sz="1000">
                <a:solidFill>
                  <a:srgbClr val="83725B"/>
                </a:solidFill>
                <a:latin typeface="Times New Roman" panose="02020603050405020304" pitchFamily="18" charset="0"/>
                <a:cs typeface="Times New Roman" panose="02020603050405020304" pitchFamily="18" charset="0"/>
              </a:rPr>
              <a:pPr algn="l"/>
              <a:t>35</a:t>
            </a:fld>
            <a:r>
              <a:rPr lang="en-GB" altLang="en-US" sz="1000">
                <a:solidFill>
                  <a:srgbClr val="83725B"/>
                </a:solidFill>
                <a:latin typeface="Times New Roman" panose="02020603050405020304" pitchFamily="18" charset="0"/>
                <a:cs typeface="Times New Roman" panose="02020603050405020304" pitchFamily="18" charset="0"/>
              </a:rPr>
              <a:t> </a:t>
            </a:r>
          </a:p>
        </p:txBody>
      </p:sp>
      <p:sp>
        <p:nvSpPr>
          <p:cNvPr id="10" name="Rectangle 2">
            <a:extLst>
              <a:ext uri="{FF2B5EF4-FFF2-40B4-BE49-F238E27FC236}">
                <a16:creationId xmlns:a16="http://schemas.microsoft.com/office/drawing/2014/main" id="{C82B221F-678F-4836-963F-EFE534487974}"/>
              </a:ext>
            </a:extLst>
          </p:cNvPr>
          <p:cNvSpPr txBox="1">
            <a:spLocks noChangeArrowheads="1"/>
          </p:cNvSpPr>
          <p:nvPr/>
        </p:nvSpPr>
        <p:spPr bwMode="auto">
          <a:xfrm>
            <a:off x="2703514" y="-396875"/>
            <a:ext cx="8543925" cy="793750"/>
          </a:xfrm>
          <a:prstGeom prst="rect">
            <a:avLst/>
          </a:prstGeom>
          <a:noFill/>
          <a:ln>
            <a:noFill/>
          </a:ln>
        </p:spPr>
        <p:txBody>
          <a:bodyPr anchor="ctr"/>
          <a:lst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a:lstStyle>
          <a:p>
            <a:pPr>
              <a:defRPr/>
            </a:pPr>
            <a:endParaRPr lang="en-ZA" kern="0" dirty="0">
              <a:solidFill>
                <a:srgbClr val="00287B"/>
              </a:solidFill>
            </a:endParaRPr>
          </a:p>
        </p:txBody>
      </p:sp>
      <p:sp>
        <p:nvSpPr>
          <p:cNvPr id="166916" name="Title 4">
            <a:extLst>
              <a:ext uri="{FF2B5EF4-FFF2-40B4-BE49-F238E27FC236}">
                <a16:creationId xmlns:a16="http://schemas.microsoft.com/office/drawing/2014/main" id="{976A79C9-BD64-4BE3-94DA-23F1E9E0645D}"/>
              </a:ext>
            </a:extLst>
          </p:cNvPr>
          <p:cNvSpPr>
            <a:spLocks noGrp="1" noChangeArrowheads="1"/>
          </p:cNvSpPr>
          <p:nvPr>
            <p:ph type="title"/>
          </p:nvPr>
        </p:nvSpPr>
        <p:spPr>
          <a:xfrm>
            <a:off x="1724025" y="-144463"/>
            <a:ext cx="6985000" cy="1257301"/>
          </a:xfrm>
        </p:spPr>
        <p:txBody>
          <a:bodyPr/>
          <a:lstStyle/>
          <a:p>
            <a:br>
              <a:rPr lang="en-US" altLang="en-US" dirty="0"/>
            </a:br>
            <a:r>
              <a:rPr lang="en-US" altLang="en-US" dirty="0"/>
              <a:t>Project Name: Digital Procurement (Wave 01)</a:t>
            </a:r>
            <a:br>
              <a:rPr lang="en-US" altLang="en-US" dirty="0"/>
            </a:br>
            <a:endParaRPr lang="en-ZA" altLang="en-US" dirty="0"/>
          </a:p>
        </p:txBody>
      </p:sp>
      <p:graphicFrame>
        <p:nvGraphicFramePr>
          <p:cNvPr id="12" name="Group 63">
            <a:extLst>
              <a:ext uri="{FF2B5EF4-FFF2-40B4-BE49-F238E27FC236}">
                <a16:creationId xmlns:a16="http://schemas.microsoft.com/office/drawing/2014/main" id="{1E9F6155-AA60-4AB4-9F98-ABD4A60CEE4D}"/>
              </a:ext>
            </a:extLst>
          </p:cNvPr>
          <p:cNvGraphicFramePr>
            <a:graphicFrameLocks noGrp="1"/>
          </p:cNvGraphicFramePr>
          <p:nvPr>
            <p:ph idx="4294967295"/>
            <p:extLst>
              <p:ext uri="{D42A27DB-BD31-4B8C-83A1-F6EECF244321}">
                <p14:modId xmlns:p14="http://schemas.microsoft.com/office/powerpoint/2010/main" val="1420763487"/>
              </p:ext>
            </p:extLst>
          </p:nvPr>
        </p:nvGraphicFramePr>
        <p:xfrm>
          <a:off x="9616" y="764704"/>
          <a:ext cx="9974815" cy="6212367"/>
        </p:xfrm>
        <a:graphic>
          <a:graphicData uri="http://schemas.openxmlformats.org/drawingml/2006/table">
            <a:tbl>
              <a:tblPr/>
              <a:tblGrid>
                <a:gridCol w="902236">
                  <a:extLst>
                    <a:ext uri="{9D8B030D-6E8A-4147-A177-3AD203B41FA5}">
                      <a16:colId xmlns:a16="http://schemas.microsoft.com/office/drawing/2014/main" val="20000"/>
                    </a:ext>
                  </a:extLst>
                </a:gridCol>
                <a:gridCol w="1044239">
                  <a:extLst>
                    <a:ext uri="{9D8B030D-6E8A-4147-A177-3AD203B41FA5}">
                      <a16:colId xmlns:a16="http://schemas.microsoft.com/office/drawing/2014/main" val="20001"/>
                    </a:ext>
                  </a:extLst>
                </a:gridCol>
                <a:gridCol w="2014013">
                  <a:extLst>
                    <a:ext uri="{9D8B030D-6E8A-4147-A177-3AD203B41FA5}">
                      <a16:colId xmlns:a16="http://schemas.microsoft.com/office/drawing/2014/main" val="20002"/>
                    </a:ext>
                  </a:extLst>
                </a:gridCol>
                <a:gridCol w="1191436">
                  <a:extLst>
                    <a:ext uri="{9D8B030D-6E8A-4147-A177-3AD203B41FA5}">
                      <a16:colId xmlns:a16="http://schemas.microsoft.com/office/drawing/2014/main" val="20003"/>
                    </a:ext>
                  </a:extLst>
                </a:gridCol>
                <a:gridCol w="2064233">
                  <a:extLst>
                    <a:ext uri="{9D8B030D-6E8A-4147-A177-3AD203B41FA5}">
                      <a16:colId xmlns:a16="http://schemas.microsoft.com/office/drawing/2014/main" val="20004"/>
                    </a:ext>
                  </a:extLst>
                </a:gridCol>
                <a:gridCol w="1314388">
                  <a:extLst>
                    <a:ext uri="{9D8B030D-6E8A-4147-A177-3AD203B41FA5}">
                      <a16:colId xmlns:a16="http://schemas.microsoft.com/office/drawing/2014/main" val="20005"/>
                    </a:ext>
                  </a:extLst>
                </a:gridCol>
                <a:gridCol w="1444270">
                  <a:extLst>
                    <a:ext uri="{9D8B030D-6E8A-4147-A177-3AD203B41FA5}">
                      <a16:colId xmlns:a16="http://schemas.microsoft.com/office/drawing/2014/main" val="20006"/>
                    </a:ext>
                  </a:extLst>
                </a:gridCol>
              </a:tblGrid>
              <a:tr h="411597">
                <a:tc gridSpan="2">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SAP BWS NO:</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h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endParaRPr kumimoji="0" lang="en-ZA" sz="1000" b="0" i="0" u="none" strike="noStrike" cap="none" normalizeH="0" baseline="0" dirty="0">
                        <a:ln>
                          <a:noFill/>
                        </a:ln>
                        <a:solidFill>
                          <a:schemeClr val="tx1"/>
                        </a:solidFill>
                        <a:effectLst/>
                        <a:latin typeface="Arial" charset="0"/>
                        <a:cs typeface="Arial" charset="0"/>
                      </a:endParaRP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a:ln>
                            <a:noFill/>
                          </a:ln>
                          <a:solidFill>
                            <a:schemeClr val="tx1"/>
                          </a:solidFill>
                          <a:effectLst/>
                          <a:latin typeface="Arial" charset="0"/>
                          <a:cs typeface="Arial" charset="0"/>
                        </a:rPr>
                        <a:t>Relevant Landscape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alpha val="49803"/>
                      </a:srgbClr>
                    </a:solid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defRPr/>
                      </a:pPr>
                      <a:r>
                        <a:rPr kumimoji="0" lang="en-US" sz="1000" b="1" i="0" u="none" strike="noStrike" kern="1200" cap="none" normalizeH="0" baseline="0" dirty="0">
                          <a:ln>
                            <a:noFill/>
                          </a:ln>
                          <a:solidFill>
                            <a:schemeClr val="tx1"/>
                          </a:solidFill>
                          <a:effectLst/>
                          <a:latin typeface="Arial" charset="0"/>
                          <a:ea typeface="+mn-ea"/>
                          <a:cs typeface="Arial" charset="0"/>
                        </a:rPr>
                        <a:t>Procurement &amp; Supply Chain Management</a:t>
                      </a:r>
                      <a:endParaRPr kumimoji="0" lang="en-ZA" sz="1000" b="1" i="0" u="none" strike="noStrike" kern="1200" cap="none" normalizeH="0" baseline="0" dirty="0">
                        <a:ln>
                          <a:noFill/>
                        </a:ln>
                        <a:solidFill>
                          <a:schemeClr val="tx1"/>
                        </a:solidFill>
                        <a:effectLst/>
                        <a:latin typeface="Arial" charset="0"/>
                        <a:ea typeface="+mn-ea"/>
                        <a:cs typeface="Arial" charset="0"/>
                      </a:endParaRP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Review Stage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defRPr/>
                      </a:pPr>
                      <a:r>
                        <a:rPr kumimoji="0" lang="en-GB" sz="1000" b="1" i="0" u="none" strike="noStrike" kern="1200" cap="none" normalizeH="0" baseline="0" dirty="0">
                          <a:ln>
                            <a:noFill/>
                          </a:ln>
                          <a:solidFill>
                            <a:schemeClr val="tx1"/>
                          </a:solidFill>
                          <a:effectLst/>
                          <a:latin typeface="Arial" charset="0"/>
                          <a:ea typeface="+mn-ea"/>
                          <a:cs typeface="Arial" charset="0"/>
                          <a:sym typeface="Symbol" pitchFamily="18" charset="2"/>
                        </a:rPr>
                        <a:t>LAD</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0"/>
                  </a:ext>
                </a:extLst>
              </a:tr>
              <a:tr h="598009">
                <a:tc gridSpan="2">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Business analyst</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h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US" sz="1000" b="1" i="0" u="none" strike="noStrike" kern="1200" cap="none" normalizeH="0" baseline="0" dirty="0" err="1">
                          <a:ln>
                            <a:noFill/>
                          </a:ln>
                          <a:solidFill>
                            <a:schemeClr val="tx1"/>
                          </a:solidFill>
                          <a:effectLst/>
                          <a:latin typeface="Arial" charset="0"/>
                          <a:ea typeface="+mn-ea"/>
                          <a:cs typeface="Arial" charset="0"/>
                        </a:rPr>
                        <a:t>Tendamudzimu</a:t>
                      </a:r>
                      <a:r>
                        <a:rPr kumimoji="0" lang="en-US" sz="1000" b="1" i="0" u="none" strike="noStrike" kern="1200" cap="none" normalizeH="0" baseline="0" dirty="0">
                          <a:ln>
                            <a:noFill/>
                          </a:ln>
                          <a:solidFill>
                            <a:schemeClr val="tx1"/>
                          </a:solidFill>
                          <a:effectLst/>
                          <a:latin typeface="Arial" charset="0"/>
                          <a:ea typeface="+mn-ea"/>
                          <a:cs typeface="Arial" charset="0"/>
                        </a:rPr>
                        <a:t> </a:t>
                      </a:r>
                      <a:r>
                        <a:rPr kumimoji="0" lang="en-US" sz="1000" b="1" i="0" u="none" strike="noStrike" kern="1200" cap="none" normalizeH="0" baseline="0" dirty="0" err="1">
                          <a:ln>
                            <a:noFill/>
                          </a:ln>
                          <a:solidFill>
                            <a:schemeClr val="tx1"/>
                          </a:solidFill>
                          <a:effectLst/>
                          <a:latin typeface="Arial" charset="0"/>
                          <a:ea typeface="+mn-ea"/>
                          <a:cs typeface="Arial" charset="0"/>
                        </a:rPr>
                        <a:t>Murudi</a:t>
                      </a:r>
                      <a:r>
                        <a:rPr kumimoji="0" lang="en-US" sz="1000" b="1" i="0" u="none" strike="noStrike" kern="1200" cap="none" normalizeH="0" baseline="0" dirty="0">
                          <a:ln>
                            <a:noFill/>
                          </a:ln>
                          <a:solidFill>
                            <a:schemeClr val="tx1"/>
                          </a:solidFill>
                          <a:effectLst/>
                          <a:latin typeface="Arial" charset="0"/>
                          <a:ea typeface="+mn-ea"/>
                          <a:cs typeface="Arial" charset="0"/>
                        </a:rPr>
                        <a:t> and </a:t>
                      </a:r>
                      <a:r>
                        <a:rPr kumimoji="0" lang="en-US" sz="1000" b="1" i="0" u="none" strike="noStrike" kern="1200" cap="none" normalizeH="0" baseline="0" dirty="0" err="1">
                          <a:ln>
                            <a:noFill/>
                          </a:ln>
                          <a:solidFill>
                            <a:schemeClr val="tx1"/>
                          </a:solidFill>
                          <a:effectLst/>
                          <a:latin typeface="Arial" charset="0"/>
                          <a:ea typeface="+mn-ea"/>
                          <a:cs typeface="Arial" charset="0"/>
                        </a:rPr>
                        <a:t>Simangele</a:t>
                      </a:r>
                      <a:r>
                        <a:rPr kumimoji="0" lang="en-US" sz="1000" b="1" i="0" u="none" strike="noStrike" kern="1200" cap="none" normalizeH="0" baseline="0" dirty="0">
                          <a:ln>
                            <a:noFill/>
                          </a:ln>
                          <a:solidFill>
                            <a:schemeClr val="tx1"/>
                          </a:solidFill>
                          <a:effectLst/>
                          <a:latin typeface="Arial" charset="0"/>
                          <a:ea typeface="+mn-ea"/>
                          <a:cs typeface="Arial" charset="0"/>
                        </a:rPr>
                        <a:t> </a:t>
                      </a:r>
                      <a:r>
                        <a:rPr kumimoji="0" lang="en-US" sz="1000" b="1" i="0" u="none" strike="noStrike" kern="1200" cap="none" normalizeH="0" baseline="0" dirty="0" err="1">
                          <a:ln>
                            <a:noFill/>
                          </a:ln>
                          <a:solidFill>
                            <a:schemeClr val="tx1"/>
                          </a:solidFill>
                          <a:effectLst/>
                          <a:latin typeface="Arial" charset="0"/>
                          <a:ea typeface="+mn-ea"/>
                          <a:cs typeface="Arial" charset="0"/>
                        </a:rPr>
                        <a:t>Motloung</a:t>
                      </a:r>
                      <a:endParaRPr kumimoji="0" lang="en-US" sz="1000" b="1" i="0" u="none" strike="noStrike" kern="1200" cap="none" normalizeH="0" baseline="0" dirty="0">
                        <a:ln>
                          <a:noFill/>
                        </a:ln>
                        <a:solidFill>
                          <a:schemeClr val="tx1"/>
                        </a:solidFill>
                        <a:effectLst/>
                        <a:latin typeface="Arial" charset="0"/>
                        <a:ea typeface="+mn-ea"/>
                        <a:cs typeface="Arial" charset="0"/>
                      </a:endParaRP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Division</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alpha val="49803"/>
                      </a:srgbClr>
                    </a:solid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defRPr/>
                      </a:pPr>
                      <a:r>
                        <a:rPr kumimoji="0" lang="en-US" sz="1000" b="1" i="0" u="none" strike="noStrike" kern="1200" cap="none" normalizeH="0" baseline="0" dirty="0">
                          <a:ln>
                            <a:noFill/>
                          </a:ln>
                          <a:solidFill>
                            <a:schemeClr val="tx1"/>
                          </a:solidFill>
                          <a:effectLst/>
                          <a:latin typeface="Arial" charset="0"/>
                          <a:ea typeface="+mn-ea"/>
                          <a:cs typeface="Arial" charset="0"/>
                        </a:rPr>
                        <a:t>Finance/Procurement</a:t>
                      </a:r>
                      <a:endParaRPr kumimoji="0" lang="en-ZA" sz="1000" b="1" i="0" u="none" strike="noStrike" kern="1200" cap="none" normalizeH="0" baseline="0" dirty="0">
                        <a:ln>
                          <a:noFill/>
                        </a:ln>
                        <a:solidFill>
                          <a:schemeClr val="tx1"/>
                        </a:solidFill>
                        <a:effectLst/>
                        <a:latin typeface="Arial" charset="0"/>
                        <a:ea typeface="+mn-ea"/>
                        <a:cs typeface="Arial" charset="0"/>
                      </a:endParaRP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Assessing Architect and Peer Reviewer</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a:txBody>
                    <a:bodyPr/>
                    <a:lstStyle/>
                    <a:p>
                      <a:endParaRPr kumimoji="0" lang="en-US" sz="1000" b="1" i="0" u="none" strike="noStrike" kern="1200" cap="none" normalizeH="0" baseline="0" dirty="0">
                        <a:ln>
                          <a:noFill/>
                        </a:ln>
                        <a:solidFill>
                          <a:schemeClr val="tx1"/>
                        </a:solidFill>
                        <a:effectLst/>
                        <a:latin typeface="Arial" charset="0"/>
                        <a:ea typeface="+mn-ea"/>
                        <a:cs typeface="Arial" charset="0"/>
                      </a:endParaRPr>
                    </a:p>
                    <a:p>
                      <a:r>
                        <a:rPr kumimoji="0" lang="en-US" sz="1000" b="1" i="0" u="none" strike="noStrike" kern="1200" cap="none" normalizeH="0" baseline="0" dirty="0">
                          <a:ln>
                            <a:noFill/>
                          </a:ln>
                          <a:solidFill>
                            <a:schemeClr val="tx1"/>
                          </a:solidFill>
                          <a:effectLst/>
                          <a:latin typeface="Arial" charset="0"/>
                          <a:ea typeface="+mn-ea"/>
                          <a:cs typeface="Arial" charset="0"/>
                        </a:rPr>
                        <a:t>Charles Malaka/Xolani Mntungwa/Elmarie v/d Merwe/Craig Moran/Shaun Solomon</a:t>
                      </a:r>
                    </a:p>
                  </a:txBody>
                  <a:tcPr marL="68575" marR="68575" marT="0" marB="0">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4892">
                <a:tc gridSpan="2">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High Level  Overview  and Key Objectives</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hMerge="1">
                  <a:txBody>
                    <a:bodyPr/>
                    <a:lstStyle/>
                    <a:p>
                      <a:endParaRPr lang="en-ZA"/>
                    </a:p>
                  </a:txBody>
                  <a:tcPr/>
                </a:tc>
                <a:tc gridSpan="5">
                  <a:txBody>
                    <a:bodyPr/>
                    <a:lstStyle/>
                    <a:p>
                      <a:pPr marL="0" marR="0" lvl="0" indent="0" algn="l" defTabSz="914400" rtl="0" eaLnBrk="0" fontAlgn="base" latinLnBrk="0" hangingPunct="0">
                        <a:lnSpc>
                          <a:spcPct val="105000"/>
                        </a:lnSpc>
                        <a:spcBef>
                          <a:spcPct val="10000"/>
                        </a:spcBef>
                        <a:spcAft>
                          <a:spcPct val="10000"/>
                        </a:spcAft>
                        <a:buClr>
                          <a:srgbClr val="009ACC"/>
                        </a:buClr>
                        <a:buSzTx/>
                        <a:buFontTx/>
                        <a:buNone/>
                        <a:tabLst/>
                        <a:defRPr/>
                      </a:pPr>
                      <a:r>
                        <a:rPr lang="en-US" altLang="en-US" sz="900" dirty="0"/>
                        <a:t>The Digital Procurement initiative has been established by Group Commercial/Procurement, on behalf of Eskom Holdings Ltd, in order to assist the business to address all the challenges currently being experienced especially with regards to Procurement, Sourcing and SCM activities across Eskom as a whole. The primary objective is to eliminate all operational inefficiencies across Procurement and Supply Chain Management business landscape.</a:t>
                      </a: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2"/>
                  </a:ext>
                </a:extLst>
              </a:tr>
              <a:tr h="557881">
                <a:tc rowSpan="7">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Domains</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Business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lang="en-US" sz="900" kern="1200" dirty="0">
                          <a:solidFill>
                            <a:schemeClr val="tx1"/>
                          </a:solidFill>
                          <a:latin typeface="+mn-lt"/>
                          <a:ea typeface="+mn-ea"/>
                          <a:cs typeface="+mn-cs"/>
                        </a:rPr>
                        <a:t>The solution is envisaged to </a:t>
                      </a:r>
                      <a:r>
                        <a:rPr lang="en-US" sz="900" kern="1200" baseline="0" dirty="0">
                          <a:solidFill>
                            <a:schemeClr val="tx1"/>
                          </a:solidFill>
                          <a:latin typeface="+mn-lt"/>
                          <a:ea typeface="+mn-ea"/>
                          <a:cs typeface="+mn-cs"/>
                        </a:rPr>
                        <a:t>unlock operational efficiency by enabling digitalization and automation of business procurement processes.</a:t>
                      </a:r>
                    </a:p>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lang="en-US" sz="900" kern="1200" baseline="0" dirty="0">
                          <a:solidFill>
                            <a:schemeClr val="tx1"/>
                          </a:solidFill>
                          <a:latin typeface="+mn-lt"/>
                          <a:ea typeface="+mn-ea"/>
                          <a:cs typeface="+mn-cs"/>
                        </a:rPr>
                        <a:t>Policy review will be required to enable services such as full online tendering and evaluation. To include future Eskom subsidiaries in the business model. All processes will be considered for re-evaluation due to potential impact which may be introduced by the new technology services. </a:t>
                      </a: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3"/>
                  </a:ext>
                </a:extLst>
              </a:tr>
              <a:tr h="571657">
                <a:tc v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a:ln>
                            <a:noFill/>
                          </a:ln>
                          <a:solidFill>
                            <a:schemeClr val="tx1"/>
                          </a:solidFill>
                          <a:effectLst/>
                          <a:latin typeface="Arial" charset="0"/>
                          <a:cs typeface="Arial" charset="0"/>
                        </a:rPr>
                        <a:t>Business Information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endParaRPr lang="en-US" sz="900" kern="1200" baseline="0" dirty="0">
                        <a:solidFill>
                          <a:schemeClr val="tx1"/>
                        </a:solidFill>
                        <a:latin typeface="+mn-lt"/>
                        <a:ea typeface="+mn-ea"/>
                        <a:cs typeface="+mn-cs"/>
                      </a:endParaRPr>
                    </a:p>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lang="en-US" sz="900" kern="1200" baseline="0" dirty="0">
                          <a:solidFill>
                            <a:schemeClr val="tx1"/>
                          </a:solidFill>
                          <a:latin typeface="+mn-lt"/>
                          <a:ea typeface="+mn-ea"/>
                          <a:cs typeface="+mn-cs"/>
                        </a:rPr>
                        <a:t>Eskom to ensure that relevant legislative regulations such as POPIA are adhered to, especially with regards to Supplier Information.</a:t>
                      </a:r>
                      <a:endParaRPr lang="en-US" sz="900" kern="1200" dirty="0">
                        <a:solidFill>
                          <a:schemeClr val="tx1"/>
                        </a:solidFill>
                        <a:latin typeface="+mn-lt"/>
                        <a:ea typeface="+mn-ea"/>
                        <a:cs typeface="+mn-cs"/>
                      </a:endParaRPr>
                    </a:p>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endParaRPr kumimoji="0" lang="en-ZA" sz="1200" b="0" i="0" u="none" strike="noStrike" kern="1200" cap="none" normalizeH="0" baseline="0" dirty="0">
                        <a:ln>
                          <a:noFill/>
                        </a:ln>
                        <a:solidFill>
                          <a:srgbClr val="FF0000"/>
                        </a:solidFill>
                        <a:effectLst/>
                        <a:latin typeface="Arial" charset="0"/>
                        <a:ea typeface="+mn-ea"/>
                        <a:cs typeface="Arial" charset="0"/>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4"/>
                  </a:ext>
                </a:extLst>
              </a:tr>
              <a:tr h="455590">
                <a:tc v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Data/Object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endParaRPr lang="en-US" sz="900" kern="1200" dirty="0">
                        <a:solidFill>
                          <a:schemeClr val="tx1"/>
                        </a:solidFill>
                        <a:latin typeface="+mn-lt"/>
                        <a:ea typeface="+mn-ea"/>
                        <a:cs typeface="+mn-cs"/>
                      </a:endParaRPr>
                    </a:p>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lang="en-US" sz="900" kern="1200" dirty="0">
                          <a:solidFill>
                            <a:schemeClr val="tx1"/>
                          </a:solidFill>
                          <a:latin typeface="+mn-lt"/>
                          <a:ea typeface="+mn-ea"/>
                          <a:cs typeface="+mn-cs"/>
                        </a:rPr>
                        <a:t>All the</a:t>
                      </a:r>
                      <a:r>
                        <a:rPr lang="en-US" sz="900" kern="1200" baseline="0" dirty="0">
                          <a:solidFill>
                            <a:schemeClr val="tx1"/>
                          </a:solidFill>
                          <a:latin typeface="+mn-lt"/>
                          <a:ea typeface="+mn-ea"/>
                          <a:cs typeface="+mn-cs"/>
                        </a:rPr>
                        <a:t> respective data elements/entities will be identified and defined in the next phase(s).</a:t>
                      </a:r>
                      <a:endParaRPr lang="en-US" sz="900" kern="1200" dirty="0">
                        <a:solidFill>
                          <a:schemeClr val="tx1"/>
                        </a:solidFill>
                        <a:latin typeface="+mn-lt"/>
                        <a:ea typeface="+mn-ea"/>
                        <a:cs typeface="+mn-cs"/>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5"/>
                  </a:ext>
                </a:extLst>
              </a:tr>
              <a:tr h="506912">
                <a:tc v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a:ln>
                            <a:noFill/>
                          </a:ln>
                          <a:solidFill>
                            <a:schemeClr val="tx1"/>
                          </a:solidFill>
                          <a:effectLst/>
                          <a:latin typeface="Arial" charset="0"/>
                          <a:cs typeface="Arial" charset="0"/>
                        </a:rPr>
                        <a:t>Integration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endParaRPr lang="en-US" sz="900" kern="1200" dirty="0">
                        <a:solidFill>
                          <a:schemeClr val="tx1"/>
                        </a:solidFill>
                        <a:latin typeface="+mn-lt"/>
                        <a:ea typeface="+mn-ea"/>
                        <a:cs typeface="+mn-cs"/>
                      </a:endParaRPr>
                    </a:p>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lang="en-US" sz="900" kern="1200" dirty="0">
                          <a:solidFill>
                            <a:schemeClr val="tx1"/>
                          </a:solidFill>
                          <a:latin typeface="+mn-lt"/>
                          <a:ea typeface="+mn-ea"/>
                          <a:cs typeface="+mn-cs"/>
                        </a:rPr>
                        <a:t>All</a:t>
                      </a:r>
                      <a:r>
                        <a:rPr lang="en-US" sz="900" kern="1200" baseline="0" dirty="0">
                          <a:solidFill>
                            <a:schemeClr val="tx1"/>
                          </a:solidFill>
                          <a:latin typeface="+mn-lt"/>
                          <a:ea typeface="+mn-ea"/>
                          <a:cs typeface="+mn-cs"/>
                        </a:rPr>
                        <a:t> interfaces have been identified and details will be defined in the next phase(s).</a:t>
                      </a:r>
                      <a:endParaRPr kumimoji="0" lang="en-ZA" sz="1200" b="0" i="0" u="none" strike="noStrike" kern="1200" cap="none" normalizeH="0" baseline="0" dirty="0">
                        <a:ln>
                          <a:noFill/>
                        </a:ln>
                        <a:solidFill>
                          <a:schemeClr val="bg2"/>
                        </a:solidFill>
                        <a:effectLst/>
                        <a:latin typeface="Arial" charset="0"/>
                        <a:ea typeface="+mn-ea"/>
                        <a:cs typeface="Arial" charset="0"/>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6"/>
                  </a:ext>
                </a:extLst>
              </a:tr>
              <a:tr h="455590">
                <a:tc v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Application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kumimoji="0" lang="en-US" sz="900" b="0" i="0" u="none" strike="noStrike" kern="1200" cap="none" normalizeH="0" baseline="0" dirty="0">
                          <a:ln>
                            <a:noFill/>
                          </a:ln>
                          <a:solidFill>
                            <a:schemeClr val="tx1"/>
                          </a:solidFill>
                          <a:effectLst/>
                          <a:latin typeface="+mn-lt"/>
                          <a:ea typeface="+mn-ea"/>
                          <a:cs typeface="+mn-cs"/>
                        </a:rPr>
                        <a:t>All the legacy applications such as SAM, TOM, Tender Bulletin Website, Informal Tendering, </a:t>
                      </a:r>
                      <a:r>
                        <a:rPr kumimoji="0" lang="en-US" sz="900" b="0" i="0" u="none" strike="noStrike" kern="1200" cap="none" normalizeH="0" baseline="0" dirty="0" err="1">
                          <a:ln>
                            <a:noFill/>
                          </a:ln>
                          <a:solidFill>
                            <a:schemeClr val="tx1"/>
                          </a:solidFill>
                          <a:effectLst/>
                          <a:latin typeface="+mn-lt"/>
                          <a:ea typeface="+mn-ea"/>
                          <a:cs typeface="+mn-cs"/>
                        </a:rPr>
                        <a:t>eAuction</a:t>
                      </a:r>
                      <a:r>
                        <a:rPr kumimoji="0" lang="en-US" sz="900" b="0" i="0" u="none" strike="noStrike" kern="1200" cap="none" normalizeH="0" baseline="0" dirty="0">
                          <a:ln>
                            <a:noFill/>
                          </a:ln>
                          <a:solidFill>
                            <a:schemeClr val="tx1"/>
                          </a:solidFill>
                          <a:effectLst/>
                          <a:latin typeface="+mn-lt"/>
                          <a:ea typeface="+mn-ea"/>
                          <a:cs typeface="+mn-cs"/>
                        </a:rPr>
                        <a:t> etc. will be replaced or re-evaluated to ascertain their respective fitness for purpose.</a:t>
                      </a:r>
                      <a:endParaRPr kumimoji="0" lang="en-US" sz="1200" b="0" i="0" u="none" strike="noStrike" kern="1200" cap="none" normalizeH="0" baseline="0" dirty="0">
                        <a:ln>
                          <a:noFill/>
                        </a:ln>
                        <a:solidFill>
                          <a:schemeClr val="bg2"/>
                        </a:solidFill>
                        <a:effectLst/>
                        <a:latin typeface="Arial" charset="0"/>
                        <a:ea typeface="+mn-ea"/>
                        <a:cs typeface="Arial" charset="0"/>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7"/>
                  </a:ext>
                </a:extLst>
              </a:tr>
              <a:tr h="516779">
                <a:tc v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Security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endParaRPr lang="en-US" sz="900" kern="1200" dirty="0">
                        <a:solidFill>
                          <a:schemeClr val="tx1"/>
                        </a:solidFill>
                        <a:latin typeface="+mn-lt"/>
                        <a:ea typeface="+mn-ea"/>
                        <a:cs typeface="+mn-cs"/>
                      </a:endParaRPr>
                    </a:p>
                    <a:p>
                      <a:pPr marL="0" marR="0" lvl="0" indent="0" algn="l" defTabSz="914400" rtl="0" eaLnBrk="1" fontAlgn="base" latinLnBrk="0" hangingPunct="1">
                        <a:lnSpc>
                          <a:spcPct val="80000"/>
                        </a:lnSpc>
                        <a:spcBef>
                          <a:spcPct val="10000"/>
                        </a:spcBef>
                        <a:spcAft>
                          <a:spcPct val="10000"/>
                        </a:spcAft>
                        <a:buClr>
                          <a:srgbClr val="000066"/>
                        </a:buClr>
                        <a:buSzTx/>
                        <a:buFont typeface="Arial" pitchFamily="34" charset="0"/>
                        <a:buNone/>
                        <a:tabLst/>
                        <a:defRPr/>
                      </a:pPr>
                      <a:r>
                        <a:rPr lang="en-US" sz="900" kern="1200" dirty="0">
                          <a:solidFill>
                            <a:schemeClr val="tx1"/>
                          </a:solidFill>
                          <a:latin typeface="+mn-lt"/>
                          <a:ea typeface="+mn-ea"/>
                          <a:cs typeface="+mn-cs"/>
                        </a:rPr>
                        <a:t>The solution/application to</a:t>
                      </a:r>
                      <a:r>
                        <a:rPr lang="en-US" sz="900" kern="1200" baseline="0" dirty="0">
                          <a:solidFill>
                            <a:schemeClr val="tx1"/>
                          </a:solidFill>
                          <a:latin typeface="+mn-lt"/>
                          <a:ea typeface="+mn-ea"/>
                          <a:cs typeface="+mn-cs"/>
                        </a:rPr>
                        <a:t> ensure </a:t>
                      </a:r>
                      <a:r>
                        <a:rPr lang="en-US" sz="900" kern="1200" dirty="0">
                          <a:solidFill>
                            <a:schemeClr val="tx1"/>
                          </a:solidFill>
                          <a:latin typeface="+mn-lt"/>
                          <a:ea typeface="+mn-ea"/>
                          <a:cs typeface="+mn-cs"/>
                        </a:rPr>
                        <a:t>the enforcement of Eskom information security policy, principles, standards and guidelines.</a:t>
                      </a:r>
                    </a:p>
                    <a:p>
                      <a:pPr marL="0" marR="0" lvl="0" indent="0" algn="l" defTabSz="914400" rtl="0" eaLnBrk="1" fontAlgn="base" latinLnBrk="0" hangingPunct="1">
                        <a:lnSpc>
                          <a:spcPct val="80000"/>
                        </a:lnSpc>
                        <a:spcBef>
                          <a:spcPct val="10000"/>
                        </a:spcBef>
                        <a:spcAft>
                          <a:spcPct val="10000"/>
                        </a:spcAft>
                        <a:buClr>
                          <a:srgbClr val="000066"/>
                        </a:buClr>
                        <a:buSzTx/>
                        <a:buFontTx/>
                        <a:buNone/>
                        <a:tabLst/>
                        <a:defRPr/>
                      </a:pPr>
                      <a:endParaRPr kumimoji="0" lang="en-US" sz="1200" b="0" i="0" u="none" strike="noStrike" kern="1200" cap="none" normalizeH="0" baseline="0" dirty="0">
                        <a:ln>
                          <a:noFill/>
                        </a:ln>
                        <a:solidFill>
                          <a:schemeClr val="bg2"/>
                        </a:solidFill>
                        <a:effectLst/>
                        <a:latin typeface="Arial" charset="0"/>
                        <a:ea typeface="+mn-ea"/>
                        <a:cs typeface="Arial" charset="0"/>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8"/>
                  </a:ext>
                </a:extLst>
              </a:tr>
              <a:tr h="411597">
                <a:tc vMerge="1">
                  <a:txBody>
                    <a:bodyPr/>
                    <a:lstStyle/>
                    <a:p>
                      <a:endParaRPr lang="en-ZA"/>
                    </a:p>
                  </a:txBody>
                  <a:tcPr/>
                </a:tc>
                <a:tc>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a:ln>
                            <a:noFill/>
                          </a:ln>
                          <a:solidFill>
                            <a:schemeClr val="tx1"/>
                          </a:solidFill>
                          <a:effectLst/>
                          <a:latin typeface="Arial" charset="0"/>
                          <a:cs typeface="Arial" charset="0"/>
                        </a:rPr>
                        <a:t>Technology Architecture</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Tx/>
                        <a:buNone/>
                        <a:tabLst/>
                        <a:defRPr/>
                      </a:pPr>
                      <a:r>
                        <a:rPr lang="en-US" sz="900" kern="1200" dirty="0">
                          <a:solidFill>
                            <a:schemeClr val="tx1"/>
                          </a:solidFill>
                          <a:latin typeface="+mn-lt"/>
                          <a:ea typeface="+mn-ea"/>
                          <a:cs typeface="+mn-cs"/>
                        </a:rPr>
                        <a:t>Details</a:t>
                      </a:r>
                      <a:r>
                        <a:rPr lang="en-US" sz="900" kern="1200" baseline="0" dirty="0">
                          <a:solidFill>
                            <a:schemeClr val="tx1"/>
                          </a:solidFill>
                          <a:latin typeface="+mn-lt"/>
                          <a:ea typeface="+mn-ea"/>
                          <a:cs typeface="+mn-cs"/>
                        </a:rPr>
                        <a:t> about</a:t>
                      </a:r>
                      <a:r>
                        <a:rPr lang="en-US" sz="900" kern="1200" dirty="0">
                          <a:solidFill>
                            <a:schemeClr val="tx1"/>
                          </a:solidFill>
                          <a:latin typeface="+mn-lt"/>
                          <a:ea typeface="+mn-ea"/>
                          <a:cs typeface="+mn-cs"/>
                        </a:rPr>
                        <a:t> technology</a:t>
                      </a:r>
                      <a:r>
                        <a:rPr lang="en-US" sz="900" kern="1200" baseline="0" dirty="0">
                          <a:solidFill>
                            <a:schemeClr val="tx1"/>
                          </a:solidFill>
                          <a:latin typeface="+mn-lt"/>
                          <a:ea typeface="+mn-ea"/>
                          <a:cs typeface="+mn-cs"/>
                        </a:rPr>
                        <a:t> &amp;</a:t>
                      </a:r>
                      <a:r>
                        <a:rPr lang="en-US" sz="900" kern="1200" dirty="0">
                          <a:solidFill>
                            <a:schemeClr val="tx1"/>
                          </a:solidFill>
                          <a:latin typeface="+mn-lt"/>
                          <a:ea typeface="+mn-ea"/>
                          <a:cs typeface="+mn-cs"/>
                        </a:rPr>
                        <a:t> infrastructure services to follow</a:t>
                      </a:r>
                      <a:r>
                        <a:rPr lang="en-US" sz="900" kern="1200" baseline="0" dirty="0">
                          <a:solidFill>
                            <a:schemeClr val="tx1"/>
                          </a:solidFill>
                          <a:latin typeface="+mn-lt"/>
                          <a:ea typeface="+mn-ea"/>
                          <a:cs typeface="+mn-cs"/>
                        </a:rPr>
                        <a:t> in the next phase(s). </a:t>
                      </a:r>
                      <a:endParaRPr lang="en-ZA" sz="900" kern="1200" dirty="0">
                        <a:solidFill>
                          <a:schemeClr val="tx1"/>
                        </a:solidFill>
                        <a:latin typeface="+mn-lt"/>
                        <a:ea typeface="+mn-ea"/>
                        <a:cs typeface="+mn-cs"/>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9"/>
                  </a:ext>
                </a:extLst>
              </a:tr>
              <a:tr h="251536">
                <a:tc gridSpan="2">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General</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hMerge="1">
                  <a:txBody>
                    <a:bodyPr/>
                    <a:lstStyle/>
                    <a:p>
                      <a:endParaRPr lang="en-ZA"/>
                    </a:p>
                  </a:txBody>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Tx/>
                        <a:buNone/>
                        <a:tabLst/>
                      </a:pPr>
                      <a:endParaRPr kumimoji="0" lang="en-ZA" sz="1200" b="0" i="0" u="none" strike="noStrike" kern="1200" cap="none" normalizeH="0" baseline="0" dirty="0">
                        <a:ln>
                          <a:noFill/>
                        </a:ln>
                        <a:solidFill>
                          <a:schemeClr val="bg2"/>
                        </a:solidFill>
                        <a:effectLst/>
                        <a:latin typeface="Arial" charset="0"/>
                        <a:ea typeface="+mn-ea"/>
                        <a:cs typeface="Arial" charset="0"/>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10"/>
                  </a:ext>
                </a:extLst>
              </a:tr>
              <a:tr h="251536">
                <a:tc gridSpan="2">
                  <a:txBody>
                    <a:bodyPr/>
                    <a:lstStyle/>
                    <a:p>
                      <a:pPr marL="0" marR="0" lvl="0" indent="0" algn="l" defTabSz="914400" rtl="0" eaLnBrk="1" fontAlgn="base" latinLnBrk="0" hangingPunct="1">
                        <a:lnSpc>
                          <a:spcPct val="105000"/>
                        </a:lnSpc>
                        <a:spcBef>
                          <a:spcPct val="10000"/>
                        </a:spcBef>
                        <a:spcAft>
                          <a:spcPct val="0"/>
                        </a:spcAft>
                        <a:buClr>
                          <a:srgbClr val="009ACC"/>
                        </a:buClr>
                        <a:buSzTx/>
                        <a:buFontTx/>
                        <a:buNone/>
                        <a:tabLst/>
                      </a:pPr>
                      <a:r>
                        <a:rPr kumimoji="0" lang="en-GB" sz="1000" b="1" i="0" u="none" strike="noStrike" cap="none" normalizeH="0" baseline="0" dirty="0">
                          <a:ln>
                            <a:noFill/>
                          </a:ln>
                          <a:solidFill>
                            <a:schemeClr val="tx1"/>
                          </a:solidFill>
                          <a:effectLst/>
                          <a:latin typeface="Arial" charset="0"/>
                          <a:cs typeface="Arial" charset="0"/>
                        </a:rPr>
                        <a:t>Recommendations</a:t>
                      </a:r>
                    </a:p>
                  </a:txBody>
                  <a:tcPr marL="91433" marR="91433" marT="45738" marB="45738" anchor="ctr" horzOverflow="overflow">
                    <a:lnL w="12700" cap="flat" cmpd="sng" algn="ctr">
                      <a:solidFill>
                        <a:schemeClr val="hlink"/>
                      </a:solidFill>
                      <a:prstDash val="solid"/>
                      <a:round/>
                      <a:headEnd type="none" w="med" len="med"/>
                      <a:tailEnd type="none" w="med" len="med"/>
                    </a:lnL>
                    <a:lnR w="12700" cap="flat" cmpd="sng" algn="ctr">
                      <a:solidFill>
                        <a:schemeClr val="hlink"/>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solidFill>
                      <a:srgbClr val="D9D9D9"/>
                    </a:solidFill>
                  </a:tcPr>
                </a:tc>
                <a:tc hMerge="1">
                  <a:txBody>
                    <a:bodyPr/>
                    <a:lstStyle/>
                    <a:p>
                      <a:endParaRPr lang="en-ZA"/>
                    </a:p>
                  </a:txBody>
                  <a:tcPr/>
                </a:tc>
                <a:tc gridSpan="5">
                  <a:txBody>
                    <a:bodyPr/>
                    <a:lstStyle/>
                    <a:p>
                      <a:pPr marL="0" marR="0" lvl="0" indent="0" algn="l" defTabSz="914400" rtl="0" eaLnBrk="1" fontAlgn="base" latinLnBrk="0" hangingPunct="1">
                        <a:lnSpc>
                          <a:spcPct val="80000"/>
                        </a:lnSpc>
                        <a:spcBef>
                          <a:spcPct val="10000"/>
                        </a:spcBef>
                        <a:spcAft>
                          <a:spcPct val="10000"/>
                        </a:spcAft>
                        <a:buClr>
                          <a:srgbClr val="000066"/>
                        </a:buClr>
                        <a:buSzTx/>
                        <a:buFontTx/>
                        <a:buNone/>
                        <a:tabLst/>
                      </a:pPr>
                      <a:r>
                        <a:rPr lang="en-US" sz="900" kern="1200" dirty="0">
                          <a:solidFill>
                            <a:schemeClr val="tx1"/>
                          </a:solidFill>
                          <a:latin typeface="+mn-lt"/>
                          <a:ea typeface="+mn-ea"/>
                          <a:cs typeface="+mn-cs"/>
                        </a:rPr>
                        <a:t>Recommended</a:t>
                      </a:r>
                      <a:r>
                        <a:rPr lang="en-US" sz="900" kern="1200" baseline="0" dirty="0">
                          <a:solidFill>
                            <a:schemeClr val="tx1"/>
                          </a:solidFill>
                          <a:latin typeface="+mn-lt"/>
                          <a:ea typeface="+mn-ea"/>
                          <a:cs typeface="+mn-cs"/>
                        </a:rPr>
                        <a:t> for Approval.</a:t>
                      </a:r>
                      <a:endParaRPr lang="en-ZA" sz="900" kern="1200" dirty="0">
                        <a:solidFill>
                          <a:schemeClr val="tx1"/>
                        </a:solidFill>
                        <a:latin typeface="+mn-lt"/>
                        <a:ea typeface="+mn-ea"/>
                        <a:cs typeface="+mn-cs"/>
                      </a:endParaRPr>
                    </a:p>
                  </a:txBody>
                  <a:tcPr marL="91433" marR="91433" marT="45738" marB="45738" horzOverflow="overflow">
                    <a:lnL w="12700" cap="flat" cmpd="sng" algn="ctr">
                      <a:solidFill>
                        <a:schemeClr val="hlink"/>
                      </a:solidFill>
                      <a:prstDash val="solid"/>
                      <a:round/>
                      <a:headEnd type="none" w="med" len="med"/>
                      <a:tailEnd type="none" w="med" len="med"/>
                    </a:lnL>
                    <a:lnR w="12700" cap="flat" cmpd="sng" algn="ctr">
                      <a:solidFill>
                        <a:srgbClr val="99CCFF"/>
                      </a:solidFill>
                      <a:prstDash val="solid"/>
                      <a:round/>
                      <a:headEnd type="none" w="med" len="med"/>
                      <a:tailEnd type="none" w="med" len="med"/>
                    </a:lnR>
                    <a:lnT w="12700" cap="flat" cmpd="sng" algn="ctr">
                      <a:solidFill>
                        <a:schemeClr val="hlink"/>
                      </a:solidFill>
                      <a:prstDash val="solid"/>
                      <a:round/>
                      <a:headEnd type="none" w="med" len="med"/>
                      <a:tailEnd type="none" w="med" len="med"/>
                    </a:lnT>
                    <a:lnB w="1270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11"/>
                  </a:ext>
                </a:extLst>
              </a:tr>
            </a:tbl>
          </a:graphicData>
        </a:graphic>
      </p:graphicFrame>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9CDB1-63DA-48E9-8B54-73AEC75CD29D}"/>
              </a:ext>
            </a:extLst>
          </p:cNvPr>
          <p:cNvSpPr>
            <a:spLocks noGrp="1"/>
          </p:cNvSpPr>
          <p:nvPr>
            <p:ph type="title"/>
          </p:nvPr>
        </p:nvSpPr>
        <p:spPr/>
        <p:txBody>
          <a:bodyPr/>
          <a:lstStyle/>
          <a:p>
            <a:pPr algn="ctr">
              <a:defRPr/>
            </a:pPr>
            <a:r>
              <a:rPr lang="en-ZA" dirty="0">
                <a:solidFill>
                  <a:schemeClr val="accent1">
                    <a:lumMod val="75000"/>
                  </a:schemeClr>
                </a:solidFill>
              </a:rPr>
              <a:t>Thank-You</a:t>
            </a:r>
          </a:p>
        </p:txBody>
      </p:sp>
      <p:sp>
        <p:nvSpPr>
          <p:cNvPr id="168963" name="Text Placeholder 2">
            <a:extLst>
              <a:ext uri="{FF2B5EF4-FFF2-40B4-BE49-F238E27FC236}">
                <a16:creationId xmlns:a16="http://schemas.microsoft.com/office/drawing/2014/main" id="{EFC7A8F8-659D-46B8-91FA-DFB5F4096222}"/>
              </a:ext>
            </a:extLst>
          </p:cNvPr>
          <p:cNvSpPr>
            <a:spLocks noGrp="1" noChangeArrowheads="1"/>
          </p:cNvSpPr>
          <p:nvPr>
            <p:ph type="body" idx="1"/>
          </p:nvPr>
        </p:nvSpPr>
        <p:spPr>
          <a:xfrm>
            <a:off x="2246313" y="2133600"/>
            <a:ext cx="7772400" cy="1150938"/>
          </a:xfrm>
        </p:spPr>
        <p:txBody>
          <a:bodyPr/>
          <a:lstStyle/>
          <a:p>
            <a:pPr algn="ctr"/>
            <a:r>
              <a:rPr lang="en-ZA" altLang="en-US" sz="8000"/>
              <a:t>Q</a:t>
            </a:r>
            <a:r>
              <a:rPr lang="en-ZA" altLang="en-US" sz="4400"/>
              <a:t>&amp;</a:t>
            </a:r>
            <a:r>
              <a:rPr lang="en-ZA" altLang="en-US" sz="8000"/>
              <a:t>A</a:t>
            </a:r>
          </a:p>
        </p:txBody>
      </p:sp>
      <p:sp>
        <p:nvSpPr>
          <p:cNvPr id="168964" name="Slide Number Placeholder 3">
            <a:extLst>
              <a:ext uri="{FF2B5EF4-FFF2-40B4-BE49-F238E27FC236}">
                <a16:creationId xmlns:a16="http://schemas.microsoft.com/office/drawing/2014/main" id="{6D8E4E2A-970A-4623-9866-74A004BAC0B7}"/>
              </a:ext>
            </a:extLst>
          </p:cNvPr>
          <p:cNvSpPr>
            <a:spLocks noGrp="1"/>
          </p:cNvSpPr>
          <p:nvPr>
            <p:ph type="sldNum" sz="quarter" idx="12"/>
          </p:nvPr>
        </p:nvSpPr>
        <p:spPr>
          <a:xfrm>
            <a:off x="1981201" y="6453189"/>
            <a:ext cx="1738313" cy="268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800">
                <a:solidFill>
                  <a:schemeClr val="tx1"/>
                </a:solidFill>
                <a:latin typeface="Arial" panose="020B0604020202020204" pitchFamily="34" charset="0"/>
                <a:cs typeface="Arial" panose="020B0604020202020204" pitchFamily="34" charset="0"/>
              </a:defRPr>
            </a:lvl1pPr>
            <a:lvl2pPr marL="742950" indent="-285750">
              <a:defRPr sz="800">
                <a:solidFill>
                  <a:schemeClr val="tx1"/>
                </a:solidFill>
                <a:latin typeface="Arial" panose="020B0604020202020204" pitchFamily="34" charset="0"/>
                <a:cs typeface="Arial" panose="020B0604020202020204" pitchFamily="34" charset="0"/>
              </a:defRPr>
            </a:lvl2pPr>
            <a:lvl3pPr marL="1143000" indent="-228600">
              <a:defRPr sz="800">
                <a:solidFill>
                  <a:schemeClr val="tx1"/>
                </a:solidFill>
                <a:latin typeface="Arial" panose="020B0604020202020204" pitchFamily="34" charset="0"/>
                <a:cs typeface="Arial" panose="020B0604020202020204" pitchFamily="34" charset="0"/>
              </a:defRPr>
            </a:lvl3pPr>
            <a:lvl4pPr marL="1600200" indent="-228600">
              <a:defRPr sz="800">
                <a:solidFill>
                  <a:schemeClr val="tx1"/>
                </a:solidFill>
                <a:latin typeface="Arial" panose="020B0604020202020204" pitchFamily="34" charset="0"/>
                <a:cs typeface="Arial" panose="020B0604020202020204" pitchFamily="34" charset="0"/>
              </a:defRPr>
            </a:lvl4pPr>
            <a:lvl5pPr marL="2057400" indent="-228600">
              <a:defRPr sz="8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cs typeface="Arial" panose="020B0604020202020204" pitchFamily="34" charset="0"/>
              </a:defRPr>
            </a:lvl9pPr>
          </a:lstStyle>
          <a:p>
            <a:pPr algn="l"/>
            <a:fld id="{56A3C7A7-ED6C-487E-9DDD-A8F7CA6A54BD}" type="slidenum">
              <a:rPr lang="en-ZA" altLang="en-US" sz="1000">
                <a:solidFill>
                  <a:srgbClr val="83725B"/>
                </a:solidFill>
              </a:rPr>
              <a:pPr algn="l"/>
              <a:t>36</a:t>
            </a:fld>
            <a:endParaRPr lang="en-ZA" altLang="en-US" sz="1000">
              <a:solidFill>
                <a:srgbClr val="83725B"/>
              </a:solidFill>
            </a:endParaRPr>
          </a:p>
        </p:txBody>
      </p:sp>
    </p:spTree>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WJn_2DuX2NhdlI7pm31zj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19.xml><?xml version="1.0" encoding="utf-8"?>
<p:tagLst xmlns:a="http://schemas.openxmlformats.org/drawingml/2006/main" xmlns:r="http://schemas.openxmlformats.org/officeDocument/2006/relationships" xmlns:p="http://schemas.openxmlformats.org/presentationml/2006/main">
  <p:tag name="NAME" val="Moon"/>
</p:tagLst>
</file>

<file path=ppt/tags/tag20.xml><?xml version="1.0" encoding="utf-8"?>
<p:tagLst xmlns:a="http://schemas.openxmlformats.org/drawingml/2006/main" xmlns:r="http://schemas.openxmlformats.org/officeDocument/2006/relationships" xmlns:p="http://schemas.openxmlformats.org/presentationml/2006/main">
  <p:tag name="NAME" val="Moon"/>
</p:tagLst>
</file>

<file path=ppt/tags/tag21.xml><?xml version="1.0" encoding="utf-8"?>
<p:tagLst xmlns:a="http://schemas.openxmlformats.org/drawingml/2006/main" xmlns:r="http://schemas.openxmlformats.org/officeDocument/2006/relationships" xmlns:p="http://schemas.openxmlformats.org/presentationml/2006/main">
  <p:tag name="NAME" val="Moon"/>
</p:tagLst>
</file>

<file path=ppt/tags/tag22.xml><?xml version="1.0" encoding="utf-8"?>
<p:tagLst xmlns:a="http://schemas.openxmlformats.org/drawingml/2006/main" xmlns:r="http://schemas.openxmlformats.org/officeDocument/2006/relationships" xmlns:p="http://schemas.openxmlformats.org/presentationml/2006/main">
  <p:tag name="NAME" val="Moon"/>
</p:tagLst>
</file>

<file path=ppt/tags/tag23.xml><?xml version="1.0" encoding="utf-8"?>
<p:tagLst xmlns:a="http://schemas.openxmlformats.org/drawingml/2006/main" xmlns:r="http://schemas.openxmlformats.org/officeDocument/2006/relationships" xmlns:p="http://schemas.openxmlformats.org/presentationml/2006/main">
  <p:tag name="NAME" val="Moon"/>
</p:tagLst>
</file>

<file path=ppt/tags/tag24.xml><?xml version="1.0" encoding="utf-8"?>
<p:tagLst xmlns:a="http://schemas.openxmlformats.org/drawingml/2006/main" xmlns:r="http://schemas.openxmlformats.org/officeDocument/2006/relationships" xmlns:p="http://schemas.openxmlformats.org/presentationml/2006/main">
  <p:tag name="NAME" val="MoonShape"/>
</p:tagLst>
</file>

<file path=ppt/tags/tag2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26.xml><?xml version="1.0" encoding="utf-8"?>
<p:tagLst xmlns:a="http://schemas.openxmlformats.org/drawingml/2006/main" xmlns:r="http://schemas.openxmlformats.org/officeDocument/2006/relationships" xmlns:p="http://schemas.openxmlformats.org/presentationml/2006/main">
  <p:tag name="NAME" val="MoonShape"/>
</p:tagLst>
</file>

<file path=ppt/tags/tag2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28.xml><?xml version="1.0" encoding="utf-8"?>
<p:tagLst xmlns:a="http://schemas.openxmlformats.org/drawingml/2006/main" xmlns:r="http://schemas.openxmlformats.org/officeDocument/2006/relationships" xmlns:p="http://schemas.openxmlformats.org/presentationml/2006/main">
  <p:tag name="NAME" val="MoonShape"/>
</p:tagLst>
</file>

<file path=ppt/tags/tag29.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30.xml><?xml version="1.0" encoding="utf-8"?>
<p:tagLst xmlns:a="http://schemas.openxmlformats.org/drawingml/2006/main" xmlns:r="http://schemas.openxmlformats.org/officeDocument/2006/relationships" xmlns:p="http://schemas.openxmlformats.org/presentationml/2006/main">
  <p:tag name="NAME" val="MoonShape"/>
</p:tagLst>
</file>

<file path=ppt/tags/tag3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2.xml><?xml version="1.0" encoding="utf-8"?>
<p:tagLst xmlns:a="http://schemas.openxmlformats.org/drawingml/2006/main" xmlns:r="http://schemas.openxmlformats.org/officeDocument/2006/relationships" xmlns:p="http://schemas.openxmlformats.org/presentationml/2006/main">
  <p:tag name="NAME" val="MoonShape"/>
</p:tagLst>
</file>

<file path=ppt/tags/tag3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Nn15ZIW46E2Hoy6lwvQUg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FXrjPUFKrEGyn5uiPOcBG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w29dLr78mUyhr7ttBoZzk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pJ_CFCShu0ipDhUzZOJby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ruIBhcgaDE6QLZIGqIcKF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Nn15ZIW46E2Hoy6lwvQUg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Nn15ZIW46E2Hoy6lwvQUgw"/>
</p:tagLst>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skom">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kom" id="{1BBAFA8F-DF14-4058-8CD2-E11920E105CE}" vid="{34938807-2388-4DDD-AFD3-E495784E1FB1}"/>
    </a:ext>
  </a:extLst>
</a:theme>
</file>

<file path=ppt/theme/theme4.xml><?xml version="1.0" encoding="utf-8"?>
<a:theme xmlns:a="http://schemas.openxmlformats.org/drawingml/2006/main" name="PresTemplate2withoutvisuals">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09 EARC Submission Template V0 2 [Read-Only]" id="{B102F5D3-735A-47DC-9176-06D66B83AC09}" vid="{614806D5-5BB7-47DA-8DD5-A914A1A3813D}"/>
    </a:ext>
  </a:extLst>
</a:theme>
</file>

<file path=ppt/theme/theme5.xml><?xml version="1.0" encoding="utf-8"?>
<a:theme xmlns:a="http://schemas.openxmlformats.org/drawingml/2006/main" name="New Eskom template">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New 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New 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w 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w 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w 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w 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w 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w 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w 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w 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w 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w 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ew 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New 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PresTemplate2withoutvisuals">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09 EARC Submission Template V0 2 [Read-Only]" id="{B102F5D3-735A-47DC-9176-06D66B83AC09}" vid="{614806D5-5BB7-47DA-8DD5-A914A1A3813D}"/>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391139E2A11564FA49C6F4D96FC7A65" ma:contentTypeVersion="10" ma:contentTypeDescription="Create a new document." ma:contentTypeScope="" ma:versionID="8bc9e0924be96daf6022a11e957aa16c">
  <xsd:schema xmlns:xsd="http://www.w3.org/2001/XMLSchema" xmlns:xs="http://www.w3.org/2001/XMLSchema" xmlns:p="http://schemas.microsoft.com/office/2006/metadata/properties" xmlns:ns2="71f8beda-6e2c-48cd-9d88-52fc2b4a2290" targetNamespace="http://schemas.microsoft.com/office/2006/metadata/properties" ma:root="true" ma:fieldsID="e37e301624aa7197cb000afb50db14f2" ns2:_="">
    <xsd:import namespace="71f8beda-6e2c-48cd-9d88-52fc2b4a22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f8beda-6e2c-48cd-9d88-52fc2b4a22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8A936C-7454-4DAD-9FBB-3C005E50E3BD}">
  <ds:schemaRefs>
    <ds:schemaRef ds:uri="http://schemas.microsoft.com/office/2006/metadata/properties"/>
    <ds:schemaRef ds:uri="71f8beda-6e2c-48cd-9d88-52fc2b4a2290"/>
    <ds:schemaRef ds:uri="http://schemas.microsoft.com/office/2006/documentManagement/types"/>
    <ds:schemaRef ds:uri="http://schemas.openxmlformats.org/package/2006/metadata/core-properties"/>
    <ds:schemaRef ds:uri="http://purl.org/dc/terms/"/>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32F789C3-5BBA-4F61-B615-6EA90CEEE36E}">
  <ds:schemaRefs>
    <ds:schemaRef ds:uri="http://schemas.microsoft.com/sharepoint/v3/contenttype/forms"/>
  </ds:schemaRefs>
</ds:datastoreItem>
</file>

<file path=customXml/itemProps3.xml><?xml version="1.0" encoding="utf-8"?>
<ds:datastoreItem xmlns:ds="http://schemas.openxmlformats.org/officeDocument/2006/customXml" ds:itemID="{1D7F7ED2-6806-46E5-B201-591F8DD0C743}">
  <ds:schemaRefs>
    <ds:schemaRef ds:uri="http://schemas.microsoft.com/office/2006/metadata/longProperties"/>
  </ds:schemaRefs>
</ds:datastoreItem>
</file>

<file path=customXml/itemProps4.xml><?xml version="1.0" encoding="utf-8"?>
<ds:datastoreItem xmlns:ds="http://schemas.openxmlformats.org/officeDocument/2006/customXml" ds:itemID="{72228879-DECC-47A2-9C44-D021CEEAC3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f8beda-6e2c-48cd-9d88-52fc2b4a22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23823</TotalTime>
  <Words>2027</Words>
  <Application>Microsoft Office PowerPoint</Application>
  <PresentationFormat>Widescreen</PresentationFormat>
  <Paragraphs>451</Paragraphs>
  <Slides>36</Slides>
  <Notes>20</Notes>
  <HiddenSlides>8</HiddenSlides>
  <MMClips>0</MMClips>
  <ScaleCrop>false</ScaleCrop>
  <HeadingPairs>
    <vt:vector size="8" baseType="variant">
      <vt:variant>
        <vt:lpstr>Fonts Used</vt:lpstr>
      </vt:variant>
      <vt:variant>
        <vt:i4>7</vt:i4>
      </vt:variant>
      <vt:variant>
        <vt:lpstr>Theme</vt:lpstr>
      </vt:variant>
      <vt:variant>
        <vt:i4>7</vt:i4>
      </vt:variant>
      <vt:variant>
        <vt:lpstr>Embedded OLE Servers</vt:lpstr>
      </vt:variant>
      <vt:variant>
        <vt:i4>1</vt:i4>
      </vt:variant>
      <vt:variant>
        <vt:lpstr>Slide Titles</vt:lpstr>
      </vt:variant>
      <vt:variant>
        <vt:i4>36</vt:i4>
      </vt:variant>
    </vt:vector>
  </HeadingPairs>
  <TitlesOfParts>
    <vt:vector size="51" baseType="lpstr">
      <vt:lpstr>Arial</vt:lpstr>
      <vt:lpstr>Bookman Old Style</vt:lpstr>
      <vt:lpstr>Calibri</vt:lpstr>
      <vt:lpstr>Calibri Light</vt:lpstr>
      <vt:lpstr>Courier New</vt:lpstr>
      <vt:lpstr>Times New Roman</vt:lpstr>
      <vt:lpstr>Wingdings</vt:lpstr>
      <vt:lpstr>Default Design</vt:lpstr>
      <vt:lpstr>1_Default Design</vt:lpstr>
      <vt:lpstr>2_Eskom</vt:lpstr>
      <vt:lpstr>PresTemplate2withoutvisuals</vt:lpstr>
      <vt:lpstr>New Eskom template</vt:lpstr>
      <vt:lpstr>Office Theme</vt:lpstr>
      <vt:lpstr>1_PresTemplate2withoutvisuals</vt:lpstr>
      <vt:lpstr>think-cell Slide</vt:lpstr>
      <vt:lpstr>PowerPoint Presentation</vt:lpstr>
      <vt:lpstr>Background </vt:lpstr>
      <vt:lpstr>PowerPoint Presentation</vt:lpstr>
      <vt:lpstr>Submission History </vt:lpstr>
      <vt:lpstr>Digital Procurement Programme Implementation Approach</vt:lpstr>
      <vt:lpstr>PowerPoint Presentation</vt:lpstr>
      <vt:lpstr>PowerPoint Presentation</vt:lpstr>
      <vt:lpstr>PowerPoint Presentation</vt:lpstr>
      <vt:lpstr>PowerPoint Presentation</vt:lpstr>
      <vt:lpstr>PowerPoint Presentation</vt:lpstr>
      <vt:lpstr>PowerPoint Presentation</vt:lpstr>
      <vt:lpstr>P&amp;SCM Value Chain Model – Digital Procurement/AIDC Initiatives</vt:lpstr>
      <vt:lpstr>PowerPoint Presentation</vt:lpstr>
      <vt:lpstr>Digital Procurement - Context Diagram</vt:lpstr>
      <vt:lpstr>Work Package Catalog</vt:lpstr>
      <vt:lpstr>Stakeholder Analysis Diagram</vt:lpstr>
      <vt:lpstr>PowerPoint Presentation</vt:lpstr>
      <vt:lpstr>Work package scope diagram</vt:lpstr>
      <vt:lpstr>Systems Landscape – AS IS</vt:lpstr>
      <vt:lpstr>Application Function Decomposition</vt:lpstr>
      <vt:lpstr>PowerPoint Presentation</vt:lpstr>
      <vt:lpstr>Data Catalog </vt:lpstr>
      <vt:lpstr>PowerPoint Presentation</vt:lpstr>
      <vt:lpstr>Application Communication Diagram </vt:lpstr>
      <vt:lpstr>External facing integration pattern</vt:lpstr>
      <vt:lpstr>PowerPoint Presentation</vt:lpstr>
      <vt:lpstr>Technology Portfolio Catalog</vt:lpstr>
      <vt:lpstr>User Location Diagram</vt:lpstr>
      <vt:lpstr>Measure Catalog</vt:lpstr>
      <vt:lpstr>PowerPoint Presentation</vt:lpstr>
      <vt:lpstr>PowerPoint Presentation</vt:lpstr>
      <vt:lpstr>Logical Architecture Model </vt:lpstr>
      <vt:lpstr>(Oauth2 and) SAML2 Federation Authentication for Off- Prem Web Applications</vt:lpstr>
      <vt:lpstr>Oauth2 and SAML2 Federation Authentication for Off- Prem Web Applications, cont.</vt:lpstr>
      <vt:lpstr> Project Name: Digital Procurement (Wave 01) </vt:lpstr>
      <vt:lpstr>Thank-You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SHAPING OUR DIGITAL FUTURE</dc:title>
  <dc:creator>Faith Burn</dc:creator>
  <cp:lastModifiedBy>Mbulelo Mncengani</cp:lastModifiedBy>
  <cp:revision>765</cp:revision>
  <dcterms:created xsi:type="dcterms:W3CDTF">2020-06-24T10:33:10Z</dcterms:created>
  <dcterms:modified xsi:type="dcterms:W3CDTF">2022-09-22T06:55:32Z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0x010100D391139E2A11564FA49C6F4D96FC7A65</vt:lpwstr>
  </property>
</Properties>
</file>