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29" r:id="rId6"/>
    <p:sldId id="33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E49C-68A4-4F65-833A-627FD35AB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3DDBF-7629-4916-9D71-97B80EE83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CF83E-0657-4E15-B448-68D00D60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428D6-AB8F-449C-90C3-A891014C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0DDE6-7D43-4839-969E-C0C86DBB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969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BDEF-03AF-4A53-BAC0-938ED7F8D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5F5B6-BDD7-452A-A70F-947383081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3C78C-D603-4825-AACF-A01FF269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7915-741B-433D-BF94-1AEC77F2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04D65-7BEE-4A90-8598-CE9F61EA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4826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F326-6318-4CBE-AF13-AD5B543B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3E6D4-C082-4396-8338-8E87FF563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C6A5A-3FC1-44E9-8D93-F0A65ED9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89F9F-EDD6-4587-85F2-300150EFC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E85B9-FD31-4B67-BCE8-BF12FE46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652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2AD51-B65B-44D4-8120-07A1AB0B0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2406A-F281-44EC-B5FF-E5878F631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9BC61-03CC-4E34-B53A-14F7A6C31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E83BE-DE26-428B-A386-4EF48638B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74313-5D50-439B-A534-CA95DF0C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AEC90-2529-437B-959D-CE74A752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456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31143-AF80-4900-9A90-21A03E56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2F0B8-6773-4939-84E3-CFFEA813D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06061-1BAA-4029-BE75-4F9241E53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34D5C-CC15-4565-94B4-94D298182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3CDAD-6939-4C20-AE58-739FA7511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6C9133-C85A-424B-A8EB-17E2A96E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25BA0-852E-40EA-A9CE-5A399B57F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FD74BC-9705-4004-9070-CA479E033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002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D55E-74E0-4766-9158-BD3BA658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6E5B3-4E53-4823-9494-C19D90E0A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545CF-EBF2-4C48-844D-321D6A45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1CE23-9FB1-4994-A022-755032F4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796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0C3CF4-8C0A-4063-B875-CB1543B2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6FF2C1-3EDA-46AD-9715-6E284201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484DE-4E26-4291-A477-0BF6F1668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6412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3A1B-1405-4884-9AF3-F6B72E6B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EC77C-F773-477C-8B85-E0959514B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D2A08-F00A-444D-B9AB-AD1961E90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6FFCB-5294-4D54-A733-A95F14A29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F5C40-92E1-471C-BBD6-5D44107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AA283-B680-4371-BFF6-FF74E3A9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443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551D9-F3B1-4680-870E-5622DF74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20B9FA-8F94-43C0-8168-2F265C8B13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75C06-1679-4A53-9CD8-AE7C15760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9A84A-8989-4CE0-BB8D-0C5ED5B1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FC2F9-1401-4C9D-95BB-D2FE7340D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65326-3982-4D50-80E8-518EEBC6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1697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8913-0E5F-4409-8D19-B87E96A6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42844-1C6B-4531-B353-CDC908318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5DE0B-0966-4958-B012-3BBA17CCB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8577-2A23-4E5E-B3E6-5E60316DC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B273A-4B25-4D3B-8B29-55AAD7E7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72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3EFF6B-337C-40AC-8141-F3E1359ED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6F8FAB-2837-4D75-A522-6715023F8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D7D59-9AAC-4C39-BCEB-F9D2DABFC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A5671-EB5C-414C-8EF9-917A4959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8CE7C-C477-4995-B9AC-05505AA4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994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6FBBB2-79A2-400F-BC76-9C5FD19E2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2D09D-4A3A-4F82-ADE3-5DE728D1C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D7024-8352-4D43-81CC-A8C45D79D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5D79B-7684-4426-B5A5-181EDB508EAA}" type="datetimeFigureOut">
              <a:rPr lang="en-ZA" smtClean="0"/>
              <a:t>2022/04/25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E652D-B01A-4824-9965-1AF2F28C8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75408-2528-429C-AED0-141A96BE7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65043-6AFE-43E5-ACF4-1E7219F9DD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540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9B618-2F29-42BF-8103-1E47A894B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Technical Information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514738-C9B3-4487-8149-5A286A4FE6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KZN007R1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3676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E2FA-45FA-4464-B809-37D19FF63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1979-B060-40DE-8771-FDB7B9E32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Replacement of Neutral VT’s (inclusive of small damping resistors), Neutral earthing capacitor units, Main Capacitor units, Damping Reactors/Resistors combination. Red &amp; White phases.</a:t>
            </a:r>
          </a:p>
          <a:p>
            <a:r>
              <a:rPr lang="en-US" dirty="0"/>
              <a:t>Faulted equipment removed by Eskom, Eastern Grid</a:t>
            </a:r>
          </a:p>
          <a:p>
            <a:r>
              <a:rPr lang="en-US" dirty="0"/>
              <a:t>Associated cable, busbar and interconnections required as per SOW detailed </a:t>
            </a:r>
            <a:r>
              <a:rPr lang="en-US"/>
              <a:t>in Technical Specification</a:t>
            </a:r>
            <a:r>
              <a:rPr lang="en-US" dirty="0"/>
              <a:t>, 240-170000348</a:t>
            </a:r>
          </a:p>
          <a:p>
            <a:r>
              <a:rPr lang="en-ZA" dirty="0"/>
              <a:t>Technical Evaluation Criteria, 240-170000502, Rev 1</a:t>
            </a:r>
          </a:p>
          <a:p>
            <a:r>
              <a:rPr lang="en-US" dirty="0"/>
              <a:t>FAT includes Type testing for damping reactors and capacitor units (main capacitor unit) to be included in offer.</a:t>
            </a:r>
          </a:p>
          <a:p>
            <a:r>
              <a:rPr lang="en-US" dirty="0"/>
              <a:t>Damping Reactor/Resistor &amp; Neutral VT Technical Specifications &amp; Evaluation criteria apply </a:t>
            </a:r>
          </a:p>
          <a:p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0B1D2-2E4C-4AEF-B134-BAAF6AE2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F17D61-08BC-4921-AFEC-100FB2F71D62}" type="datetime1">
              <a:rPr lang="en-ZA" smtClean="0"/>
              <a:pPr>
                <a:defRPr/>
              </a:pPr>
              <a:t>2022/04/25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CC4F2-D928-4755-B63A-04E6CD5B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91F4-221C-4DB1-874A-5659C7D82D04}" type="slidenum">
              <a:rPr lang="en-ZA" altLang="en-US" smtClean="0"/>
              <a:pPr>
                <a:defRPr/>
              </a:pPr>
              <a:t>2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5087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E2FA-45FA-4464-B809-37D19FF63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– Neutral VT &amp; Damping Reactor/Resistor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0B1D2-2E4C-4AEF-B134-BAAF6AE2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F17D61-08BC-4921-AFEC-100FB2F71D62}" type="datetime1">
              <a:rPr lang="en-ZA" smtClean="0"/>
              <a:pPr>
                <a:defRPr/>
              </a:pPr>
              <a:t>2022/04/25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CC4F2-D928-4755-B63A-04E6CD5B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91F4-221C-4DB1-874A-5659C7D82D04}" type="slidenum">
              <a:rPr lang="en-ZA" altLang="en-US" smtClean="0"/>
              <a:pPr>
                <a:defRPr/>
              </a:pPr>
              <a:t>3</a:t>
            </a:fld>
            <a:endParaRPr lang="en-ZA" altLang="en-US"/>
          </a:p>
        </p:txBody>
      </p:sp>
      <p:pic>
        <p:nvPicPr>
          <p:cNvPr id="8" name="Content Placeholder 7" descr="A picture containing ground, sky, outdoor&#10;&#10;Description automatically generated">
            <a:extLst>
              <a:ext uri="{FF2B5EF4-FFF2-40B4-BE49-F238E27FC236}">
                <a16:creationId xmlns:a16="http://schemas.microsoft.com/office/drawing/2014/main" id="{ABE5143E-4E8F-44A6-AB09-1908A6FD2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690688"/>
            <a:ext cx="5457825" cy="4507171"/>
          </a:xfrm>
        </p:spPr>
      </p:pic>
      <p:pic>
        <p:nvPicPr>
          <p:cNvPr id="10" name="Picture 9" descr="A picture containing ground, outdoor, dirt&#10;&#10;Description automatically generated">
            <a:extLst>
              <a:ext uri="{FF2B5EF4-FFF2-40B4-BE49-F238E27FC236}">
                <a16:creationId xmlns:a16="http://schemas.microsoft.com/office/drawing/2014/main" id="{EC8049C5-1596-4F4D-AA0F-9D9088163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997" y="1152783"/>
            <a:ext cx="4322477" cy="504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6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BB730D72A0749AC5015496B357F04" ma:contentTypeVersion="10" ma:contentTypeDescription="Create a new document." ma:contentTypeScope="" ma:versionID="be013e2e2761a7c34a95b4e4f41868a7">
  <xsd:schema xmlns:xsd="http://www.w3.org/2001/XMLSchema" xmlns:xs="http://www.w3.org/2001/XMLSchema" xmlns:p="http://schemas.microsoft.com/office/2006/metadata/properties" xmlns:ns3="49abce9b-52f3-480d-b546-a46d7b49d318" xmlns:ns4="b6d14060-dfcb-43c2-8ed7-ba951b26e441" targetNamespace="http://schemas.microsoft.com/office/2006/metadata/properties" ma:root="true" ma:fieldsID="34d62ac0b86fed775026e5e23d077fd9" ns3:_="" ns4:_="">
    <xsd:import namespace="49abce9b-52f3-480d-b546-a46d7b49d318"/>
    <xsd:import namespace="b6d14060-dfcb-43c2-8ed7-ba951b26e44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bce9b-52f3-480d-b546-a46d7b49d31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d14060-dfcb-43c2-8ed7-ba951b26e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586876-6281-45DA-B89A-1D09D56028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abce9b-52f3-480d-b546-a46d7b49d318"/>
    <ds:schemaRef ds:uri="b6d14060-dfcb-43c2-8ed7-ba951b26e4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C64643-51CE-48E0-9557-B3DC7A2242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CD4366-D13E-46E6-BDB8-CF87079ADDD1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49abce9b-52f3-480d-b546-a46d7b49d318"/>
    <ds:schemaRef ds:uri="http://www.w3.org/XML/1998/namespace"/>
    <ds:schemaRef ds:uri="b6d14060-dfcb-43c2-8ed7-ba951b26e44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Technical Information</vt:lpstr>
      <vt:lpstr>TECHNICAL</vt:lpstr>
      <vt:lpstr>TECHNICAL – Neutral VT &amp; Damping Reactor/Resistor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Information</dc:title>
  <dc:creator>Thandeka Kunene</dc:creator>
  <cp:lastModifiedBy>Thandeka Kunene</cp:lastModifiedBy>
  <cp:revision>1</cp:revision>
  <dcterms:created xsi:type="dcterms:W3CDTF">2022-04-25T08:18:47Z</dcterms:created>
  <dcterms:modified xsi:type="dcterms:W3CDTF">2022-04-25T08:20:46Z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0x010100EE6BB730D72A0749AC5015496B357F04</vt:lpwstr>
  </property>
</Properties>
</file>