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8.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6.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7.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8.xml" ContentType="application/vnd.openxmlformats-officedocument.them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9.xml" ContentType="application/vnd.openxmlformats-officedocument.them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10.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4"/>
    <p:sldMasterId id="2147483658" r:id="rId5"/>
    <p:sldMasterId id="2147483684" r:id="rId6"/>
    <p:sldMasterId id="2147483691" r:id="rId7"/>
    <p:sldMasterId id="2147483698" r:id="rId8"/>
    <p:sldMasterId id="2147483708" r:id="rId9"/>
    <p:sldMasterId id="2147483748" r:id="rId10"/>
    <p:sldMasterId id="2147483760" r:id="rId11"/>
    <p:sldMasterId id="2147483767" r:id="rId12"/>
    <p:sldMasterId id="2147483773" r:id="rId13"/>
    <p:sldMasterId id="2147483786" r:id="rId14"/>
  </p:sldMasterIdLst>
  <p:notesMasterIdLst>
    <p:notesMasterId r:id="rId22"/>
  </p:notesMasterIdLst>
  <p:sldIdLst>
    <p:sldId id="5940" r:id="rId15"/>
    <p:sldId id="5936" r:id="rId16"/>
    <p:sldId id="2741" r:id="rId17"/>
    <p:sldId id="2743" r:id="rId18"/>
    <p:sldId id="5941" r:id="rId19"/>
    <p:sldId id="2753" r:id="rId20"/>
    <p:sldId id="2739" r:id="rId21"/>
  </p:sldIdLst>
  <p:sldSz cx="12192000" cy="6858000"/>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6B5F04B-8E8B-B385-56A9-7B39EAF1C28A}" name="Thalukanyo Nevhulaudzi" initials="TN" userId="S::NevhulT@eskom.co.za::e8b0abc0-9b63-4b59-973b-f9144dc28c8a" providerId="AD"/>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B6AA"/>
    <a:srgbClr val="002060"/>
    <a:srgbClr val="BFBFBF"/>
    <a:srgbClr val="ACC3C3"/>
    <a:srgbClr val="E4BC7F"/>
    <a:srgbClr val="C2C382"/>
    <a:srgbClr val="CA9987"/>
    <a:srgbClr val="B49180"/>
    <a:srgbClr val="82A5A5"/>
    <a:srgbClr val="D69B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54" autoAdjust="0"/>
    <p:restoredTop sz="96224" autoAdjust="0"/>
  </p:normalViewPr>
  <p:slideViewPr>
    <p:cSldViewPr snapToGrid="0">
      <p:cViewPr varScale="1">
        <p:scale>
          <a:sx n="65" d="100"/>
          <a:sy n="65" d="100"/>
        </p:scale>
        <p:origin x="978" y="7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7.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2.xml"/><Relationship Id="rId20" Type="http://schemas.openxmlformats.org/officeDocument/2006/relationships/slide" Target="slides/slide6.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xml"/><Relationship Id="rId23" Type="http://schemas.openxmlformats.org/officeDocument/2006/relationships/tags" Target="tags/tag1.xml"/><Relationship Id="rId28" Type="http://schemas.microsoft.com/office/2018/10/relationships/authors" Target="authors.xml"/><Relationship Id="rId10" Type="http://schemas.openxmlformats.org/officeDocument/2006/relationships/slideMaster" Target="slideMasters/slideMaster7.xml"/><Relationship Id="rId19"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2025/05/27</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1CA291F-663B-47B1-87DD-51E5B01DA0AE}" type="slidenum">
              <a:rPr lang="en-ZA" smtClean="0"/>
              <a:t>5</a:t>
            </a:fld>
            <a:endParaRPr lang="en-ZA" dirty="0"/>
          </a:p>
        </p:txBody>
      </p:sp>
    </p:spTree>
    <p:extLst>
      <p:ext uri="{BB962C8B-B14F-4D97-AF65-F5344CB8AC3E}">
        <p14:creationId xmlns:p14="http://schemas.microsoft.com/office/powerpoint/2010/main" val="6570408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Master" Target="../slideMasters/slideMaster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9.png"/><Relationship Id="rId2" Type="http://schemas.openxmlformats.org/officeDocument/2006/relationships/image" Target="../media/image15.jpeg"/><Relationship Id="rId1" Type="http://schemas.openxmlformats.org/officeDocument/2006/relationships/slideMaster" Target="../slideMasters/slideMaster3.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0.jpeg"/></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39.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0.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1.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2.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9.png"/><Relationship Id="rId2" Type="http://schemas.openxmlformats.org/officeDocument/2006/relationships/image" Target="../media/image15.jpeg"/><Relationship Id="rId1" Type="http://schemas.openxmlformats.org/officeDocument/2006/relationships/slideMaster" Target="../slideMasters/slideMaster4.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4.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5.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6.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7.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8.xml"/></Relationships>
</file>

<file path=ppt/slideLayouts/_rels/slideLayout27.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82.xml"/><Relationship Id="rId1" Type="http://schemas.openxmlformats.org/officeDocument/2006/relationships/tags" Target="../tags/tag81.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8.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84.xml"/><Relationship Id="rId1" Type="http://schemas.openxmlformats.org/officeDocument/2006/relationships/tags" Target="../tags/tag83.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86.xml"/><Relationship Id="rId1" Type="http://schemas.openxmlformats.org/officeDocument/2006/relationships/tags" Target="../tags/tag85.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35.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3.emf"/><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image" Target="../media/image22.emf"/><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29.jpeg"/><Relationship Id="rId2" Type="http://schemas.openxmlformats.org/officeDocument/2006/relationships/image" Target="../media/image25.jpeg"/><Relationship Id="rId1" Type="http://schemas.openxmlformats.org/officeDocument/2006/relationships/slideMaster" Target="../slideMasters/slideMaster6.xml"/><Relationship Id="rId6" Type="http://schemas.openxmlformats.org/officeDocument/2006/relationships/image" Target="../media/image28.jpeg"/><Relationship Id="rId5" Type="http://schemas.openxmlformats.org/officeDocument/2006/relationships/image" Target="../media/image10.jpeg"/><Relationship Id="rId4" Type="http://schemas.openxmlformats.org/officeDocument/2006/relationships/image" Target="../media/image27.jpe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29.jpeg"/><Relationship Id="rId2" Type="http://schemas.openxmlformats.org/officeDocument/2006/relationships/image" Target="../media/image31.jpeg"/><Relationship Id="rId1" Type="http://schemas.openxmlformats.org/officeDocument/2006/relationships/slideMaster" Target="../slideMasters/slideMaster7.xml"/><Relationship Id="rId6" Type="http://schemas.openxmlformats.org/officeDocument/2006/relationships/image" Target="../media/image28.jpeg"/><Relationship Id="rId5" Type="http://schemas.openxmlformats.org/officeDocument/2006/relationships/image" Target="../media/image10.jpeg"/><Relationship Id="rId4" Type="http://schemas.openxmlformats.org/officeDocument/2006/relationships/image" Target="../media/image27.jpe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slideMaster" Target="../slideMasters/slideMaster8.xml"/><Relationship Id="rId7" Type="http://schemas.openxmlformats.org/officeDocument/2006/relationships/image" Target="../media/image1.emf"/><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oleObject" Target="../embeddings/oleObject7.bin"/><Relationship Id="rId5" Type="http://schemas.openxmlformats.org/officeDocument/2006/relationships/image" Target="../media/image34.emf"/><Relationship Id="rId4" Type="http://schemas.openxmlformats.org/officeDocument/2006/relationships/image" Target="../media/image33.jpg"/></Relationships>
</file>

<file path=ppt/slideLayouts/_rels/slideLayout60.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94.xml"/><Relationship Id="rId1" Type="http://schemas.openxmlformats.org/officeDocument/2006/relationships/tags" Target="../tags/tag93.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1.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96.xml"/><Relationship Id="rId1" Type="http://schemas.openxmlformats.org/officeDocument/2006/relationships/tags" Target="../tags/tag95.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2.xml.rels><?xml version="1.0" encoding="UTF-8" standalone="yes"?>
<Relationships xmlns="http://schemas.openxmlformats.org/package/2006/relationships"><Relationship Id="rId3" Type="http://schemas.openxmlformats.org/officeDocument/2006/relationships/slideMaster" Target="../slideMasters/slideMaster8.xml"/><Relationship Id="rId7" Type="http://schemas.openxmlformats.org/officeDocument/2006/relationships/image" Target="../media/image36.emf"/><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image" Target="../media/image35.emf"/></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02.xml"/><Relationship Id="rId1" Type="http://schemas.openxmlformats.org/officeDocument/2006/relationships/tags" Target="../tags/tag101.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66.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04.xml"/><Relationship Id="rId1" Type="http://schemas.openxmlformats.org/officeDocument/2006/relationships/tags" Target="../tags/tag103.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67.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06.xml"/><Relationship Id="rId1" Type="http://schemas.openxmlformats.org/officeDocument/2006/relationships/tags" Target="../tags/tag105.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29.jpeg"/><Relationship Id="rId2" Type="http://schemas.openxmlformats.org/officeDocument/2006/relationships/image" Target="../media/image25.jpeg"/><Relationship Id="rId1" Type="http://schemas.openxmlformats.org/officeDocument/2006/relationships/slideMaster" Target="../slideMasters/slideMaster10.xml"/><Relationship Id="rId6" Type="http://schemas.openxmlformats.org/officeDocument/2006/relationships/image" Target="../media/image28.jpeg"/><Relationship Id="rId5" Type="http://schemas.openxmlformats.org/officeDocument/2006/relationships/image" Target="../media/image10.jpeg"/><Relationship Id="rId4" Type="http://schemas.openxmlformats.org/officeDocument/2006/relationships/image" Target="../media/image27.jpe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4.jpeg"/><Relationship Id="rId2" Type="http://schemas.openxmlformats.org/officeDocument/2006/relationships/image" Target="../media/image40.jpeg"/><Relationship Id="rId1" Type="http://schemas.openxmlformats.org/officeDocument/2006/relationships/slideMaster" Target="../slideMasters/slideMaster11.xml"/><Relationship Id="rId6" Type="http://schemas.openxmlformats.org/officeDocument/2006/relationships/image" Target="../media/image43.jpeg"/><Relationship Id="rId5" Type="http://schemas.openxmlformats.org/officeDocument/2006/relationships/image" Target="../media/image10.jpeg"/><Relationship Id="rId4" Type="http://schemas.openxmlformats.org/officeDocument/2006/relationships/image" Target="../media/image42.jpe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50"/>
          <p:cNvGrpSpPr>
            <a:grpSpLocks/>
          </p:cNvGrpSpPr>
          <p:nvPr userDrawn="1"/>
        </p:nvGrpSpPr>
        <p:grpSpPr bwMode="auto">
          <a:xfrm>
            <a:off x="-6350" y="0"/>
            <a:ext cx="12198351" cy="6858000"/>
            <a:chOff x="-3" y="0"/>
            <a:chExt cx="5763" cy="4320"/>
          </a:xfrm>
        </p:grpSpPr>
        <p:pic>
          <p:nvPicPr>
            <p:cNvPr id="5" name="Picture 148" descr="logo small"/>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91"/>
            <p:cNvSpPr>
              <a:spLocks noChangeArrowheads="1"/>
            </p:cNvSpPr>
            <p:nvPr userDrawn="1"/>
          </p:nvSpPr>
          <p:spPr bwMode="auto">
            <a:xfrm>
              <a:off x="-3" y="0"/>
              <a:ext cx="5763" cy="4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pic>
          <p:nvPicPr>
            <p:cNvPr id="7" name="Picture 23" descr="dd"/>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01"/>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p>
              <a:endParaRPr lang="en-US" sz="1800"/>
            </a:p>
          </p:txBody>
        </p:sp>
        <p:sp>
          <p:nvSpPr>
            <p:cNvPr id="9" name="Oval 102" descr="coolers"/>
            <p:cNvSpPr>
              <a:spLocks noChangeArrowheads="1"/>
            </p:cNvSpPr>
            <p:nvPr userDrawn="1"/>
          </p:nvSpPr>
          <p:spPr bwMode="auto">
            <a:xfrm>
              <a:off x="275" y="858"/>
              <a:ext cx="1362" cy="1369"/>
            </a:xfrm>
            <a:prstGeom prst="ellipse">
              <a:avLst/>
            </a:prstGeom>
            <a:blipFill dpi="0" rotWithShape="1">
              <a:blip r:embed="rId4"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p>
              <a:endParaRPr lang="en-US" sz="1800"/>
            </a:p>
          </p:txBody>
        </p:sp>
        <p:sp>
          <p:nvSpPr>
            <p:cNvPr id="10" name="Oval 103"/>
            <p:cNvSpPr>
              <a:spLocks noChangeArrowheads="1"/>
            </p:cNvSpPr>
            <p:nvPr userDrawn="1"/>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11" name="Oval 104"/>
            <p:cNvSpPr>
              <a:spLocks noChangeArrowheads="1"/>
            </p:cNvSpPr>
            <p:nvPr userDrawn="1"/>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12" name="Oval 105"/>
            <p:cNvSpPr>
              <a:spLocks noChangeArrowheads="1"/>
            </p:cNvSpPr>
            <p:nvPr userDrawn="1"/>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13" name="Oval 106"/>
            <p:cNvSpPr>
              <a:spLocks noChangeArrowheads="1"/>
            </p:cNvSpPr>
            <p:nvPr userDrawn="1"/>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14" name="Oval 107"/>
            <p:cNvSpPr>
              <a:spLocks noChangeArrowheads="1"/>
            </p:cNvSpPr>
            <p:nvPr userDrawn="1"/>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15" name="Oval 108"/>
            <p:cNvSpPr>
              <a:spLocks noChangeArrowheads="1"/>
            </p:cNvSpPr>
            <p:nvPr userDrawn="1"/>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16" name="Oval 109"/>
            <p:cNvSpPr>
              <a:spLocks noChangeArrowheads="1"/>
            </p:cNvSpPr>
            <p:nvPr userDrawn="1"/>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17" name="Oval 110"/>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p>
              <a:endParaRPr lang="en-US" sz="1800"/>
            </a:p>
          </p:txBody>
        </p:sp>
        <p:sp>
          <p:nvSpPr>
            <p:cNvPr id="18" name="Oval 111"/>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p>
              <a:endParaRPr lang="en-US" sz="1800"/>
            </a:p>
          </p:txBody>
        </p:sp>
        <p:sp>
          <p:nvSpPr>
            <p:cNvPr id="19" name="Oval 112"/>
            <p:cNvSpPr>
              <a:spLocks noChangeArrowheads="1"/>
            </p:cNvSpPr>
            <p:nvPr userDrawn="1"/>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20" name="Oval 113"/>
            <p:cNvSpPr>
              <a:spLocks noChangeArrowheads="1"/>
            </p:cNvSpPr>
            <p:nvPr userDrawn="1"/>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21" name="Oval 114"/>
            <p:cNvSpPr>
              <a:spLocks noChangeArrowheads="1"/>
            </p:cNvSpPr>
            <p:nvPr userDrawn="1"/>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22" name="Oval 115"/>
            <p:cNvSpPr>
              <a:spLocks noChangeArrowheads="1"/>
            </p:cNvSpPr>
            <p:nvPr userDrawn="1"/>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23" name="Oval 116"/>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p>
              <a:endParaRPr lang="en-US" sz="1800"/>
            </a:p>
          </p:txBody>
        </p:sp>
        <p:sp>
          <p:nvSpPr>
            <p:cNvPr id="24" name="Oval 117"/>
            <p:cNvSpPr>
              <a:spLocks noChangeArrowheads="1"/>
            </p:cNvSpPr>
            <p:nvPr userDrawn="1"/>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25" name="Oval 118" descr="face"/>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p>
              <a:endParaRPr lang="en-US" sz="1800"/>
            </a:p>
          </p:txBody>
        </p:sp>
        <p:sp>
          <p:nvSpPr>
            <p:cNvPr id="26" name="Oval 119"/>
            <p:cNvSpPr>
              <a:spLocks noChangeArrowheads="1"/>
            </p:cNvSpPr>
            <p:nvPr userDrawn="1"/>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27" name="Oval 120"/>
            <p:cNvSpPr>
              <a:spLocks noChangeArrowheads="1"/>
            </p:cNvSpPr>
            <p:nvPr userDrawn="1"/>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28" name="Oval 121"/>
            <p:cNvSpPr>
              <a:spLocks noChangeArrowheads="1"/>
            </p:cNvSpPr>
            <p:nvPr userDrawn="1"/>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29" name="Oval 122"/>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p>
              <a:endParaRPr lang="en-US" sz="1800"/>
            </a:p>
          </p:txBody>
        </p:sp>
        <p:sp>
          <p:nvSpPr>
            <p:cNvPr id="30" name="Oval 123"/>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p>
              <a:endParaRPr lang="en-US" sz="1800"/>
            </a:p>
          </p:txBody>
        </p:sp>
        <p:sp>
          <p:nvSpPr>
            <p:cNvPr id="31" name="Oval 124"/>
            <p:cNvSpPr>
              <a:spLocks noChangeArrowheads="1"/>
            </p:cNvSpPr>
            <p:nvPr userDrawn="1"/>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32" name="Oval 125"/>
            <p:cNvSpPr>
              <a:spLocks noChangeArrowheads="1"/>
            </p:cNvSpPr>
            <p:nvPr userDrawn="1"/>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33" name="Oval 126"/>
            <p:cNvSpPr>
              <a:spLocks noChangeArrowheads="1"/>
            </p:cNvSpPr>
            <p:nvPr userDrawn="1"/>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34" name="Oval 127"/>
            <p:cNvSpPr>
              <a:spLocks noChangeArrowheads="1"/>
            </p:cNvSpPr>
            <p:nvPr userDrawn="1"/>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35" name="Oval 128" descr="new smal workers"/>
            <p:cNvSpPr>
              <a:spLocks noChangeArrowheads="1"/>
            </p:cNvSpPr>
            <p:nvPr userDrawn="1"/>
          </p:nvSpPr>
          <p:spPr bwMode="auto">
            <a:xfrm>
              <a:off x="304" y="2033"/>
              <a:ext cx="1135" cy="1143"/>
            </a:xfrm>
            <a:prstGeom prst="ellipse">
              <a:avLst/>
            </a:prstGeom>
            <a:blipFill dpi="0" rotWithShape="1">
              <a:blip r:embed="rId6" cstate="email">
                <a:lum contrast="12000"/>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0">
                  <a:solidFill>
                    <a:srgbClr val="83725B"/>
                  </a:solidFill>
                  <a:round/>
                  <a:headEnd/>
                  <a:tailEnd/>
                </a14:hiddenLine>
              </a:ext>
            </a:extLst>
          </p:spPr>
          <p:txBody>
            <a:bodyPr/>
            <a:lstStyle/>
            <a:p>
              <a:endParaRPr lang="en-US" sz="1800"/>
            </a:p>
          </p:txBody>
        </p:sp>
        <p:sp>
          <p:nvSpPr>
            <p:cNvPr id="36" name="Oval 129"/>
            <p:cNvSpPr>
              <a:spLocks noChangeArrowheads="1"/>
            </p:cNvSpPr>
            <p:nvPr userDrawn="1"/>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37" name="Oval 130"/>
            <p:cNvSpPr>
              <a:spLocks noChangeArrowheads="1"/>
            </p:cNvSpPr>
            <p:nvPr userDrawn="1"/>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38" name="Oval 131"/>
            <p:cNvSpPr>
              <a:spLocks noChangeArrowheads="1"/>
            </p:cNvSpPr>
            <p:nvPr userDrawn="1"/>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39" name="Oval 132"/>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p>
              <a:endParaRPr lang="en-US" sz="1800"/>
            </a:p>
          </p:txBody>
        </p:sp>
        <p:sp>
          <p:nvSpPr>
            <p:cNvPr id="40" name="Oval 133"/>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p>
              <a:endParaRPr lang="en-US" sz="1800"/>
            </a:p>
          </p:txBody>
        </p:sp>
        <p:sp>
          <p:nvSpPr>
            <p:cNvPr id="41" name="Oval 134"/>
            <p:cNvSpPr>
              <a:spLocks noChangeArrowheads="1"/>
            </p:cNvSpPr>
            <p:nvPr userDrawn="1"/>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42" name="Oval 135"/>
            <p:cNvSpPr>
              <a:spLocks noChangeArrowheads="1"/>
            </p:cNvSpPr>
            <p:nvPr userDrawn="1"/>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43" name="Oval 136"/>
            <p:cNvSpPr>
              <a:spLocks noChangeArrowheads="1"/>
            </p:cNvSpPr>
            <p:nvPr userDrawn="1"/>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44" name="Oval 137"/>
            <p:cNvSpPr>
              <a:spLocks noChangeArrowheads="1"/>
            </p:cNvSpPr>
            <p:nvPr userDrawn="1"/>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45" name="Oval 138" descr="boom"/>
            <p:cNvSpPr>
              <a:spLocks noChangeArrowheads="1"/>
            </p:cNvSpPr>
            <p:nvPr userDrawn="1"/>
          </p:nvSpPr>
          <p:spPr bwMode="auto">
            <a:xfrm>
              <a:off x="638" y="3018"/>
              <a:ext cx="949" cy="957"/>
            </a:xfrm>
            <a:prstGeom prst="ellipse">
              <a:avLst/>
            </a:prstGeom>
            <a:blipFill dpi="0" rotWithShape="1">
              <a:blip r:embed="rId7" cstate="email">
                <a:lum contrast="6000"/>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83725B"/>
                  </a:solidFill>
                  <a:miter lim="800000"/>
                  <a:headEnd/>
                  <a:tailEnd/>
                </a14:hiddenLine>
              </a:ext>
            </a:extLst>
          </p:spPr>
          <p:txBody>
            <a:bodyPr/>
            <a:lstStyle/>
            <a:p>
              <a:endParaRPr lang="en-US" sz="1800"/>
            </a:p>
          </p:txBody>
        </p:sp>
        <p:sp>
          <p:nvSpPr>
            <p:cNvPr id="46" name="Oval 139"/>
            <p:cNvSpPr>
              <a:spLocks noChangeArrowheads="1"/>
            </p:cNvSpPr>
            <p:nvPr userDrawn="1"/>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47" name="Oval 140"/>
            <p:cNvSpPr>
              <a:spLocks noChangeArrowheads="1"/>
            </p:cNvSpPr>
            <p:nvPr userDrawn="1"/>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48" name="Oval 141"/>
            <p:cNvSpPr>
              <a:spLocks noChangeArrowheads="1"/>
            </p:cNvSpPr>
            <p:nvPr userDrawn="1"/>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grpSp>
      <p:sp>
        <p:nvSpPr>
          <p:cNvPr id="3075" name="Rectangle 3"/>
          <p:cNvSpPr>
            <a:spLocks noGrp="1" noChangeArrowheads="1"/>
          </p:cNvSpPr>
          <p:nvPr>
            <p:ph type="ctrTitle"/>
          </p:nvPr>
        </p:nvSpPr>
        <p:spPr>
          <a:xfrm>
            <a:off x="4078818" y="3271839"/>
            <a:ext cx="7393516" cy="676275"/>
          </a:xfrm>
        </p:spPr>
        <p:txBody>
          <a:bodyPr anchor="b"/>
          <a:lstStyle>
            <a:lvl1pPr>
              <a:defRPr>
                <a:solidFill>
                  <a:srgbClr val="003896"/>
                </a:solidFill>
              </a:defRPr>
            </a:lvl1pPr>
          </a:lstStyle>
          <a:p>
            <a:pPr lvl="0"/>
            <a:r>
              <a:rPr lang="en-ZA" noProof="0"/>
              <a:t>Click to edit Master title style</a:t>
            </a:r>
          </a:p>
        </p:txBody>
      </p:sp>
      <p:sp>
        <p:nvSpPr>
          <p:cNvPr id="3076" name="Rectangle 4"/>
          <p:cNvSpPr>
            <a:spLocks noGrp="1" noChangeArrowheads="1"/>
          </p:cNvSpPr>
          <p:nvPr>
            <p:ph type="subTitle" idx="1"/>
          </p:nvPr>
        </p:nvSpPr>
        <p:spPr>
          <a:xfrm>
            <a:off x="4078818" y="4092576"/>
            <a:ext cx="7393516" cy="2220913"/>
          </a:xfrm>
        </p:spPr>
        <p:txBody>
          <a:bodyPr/>
          <a:lstStyle>
            <a:lvl1pPr marL="0" indent="0">
              <a:buFontTx/>
              <a:buNone/>
              <a:defRPr sz="1800">
                <a:solidFill>
                  <a:srgbClr val="83725B"/>
                </a:solidFill>
              </a:defRPr>
            </a:lvl1pPr>
          </a:lstStyle>
          <a:p>
            <a:pPr lvl="0"/>
            <a:r>
              <a:rPr lang="en-ZA" noProof="0"/>
              <a:t>Click to edit Master subtitle style</a:t>
            </a:r>
          </a:p>
        </p:txBody>
      </p:sp>
    </p:spTree>
    <p:extLst>
      <p:ext uri="{BB962C8B-B14F-4D97-AF65-F5344CB8AC3E}">
        <p14:creationId xmlns:p14="http://schemas.microsoft.com/office/powerpoint/2010/main" val="4285738462"/>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a:xfrm>
            <a:off x="431371" y="1067498"/>
            <a:ext cx="11171767" cy="504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8174E5EA-4ED7-4B60-B450-C657FEFBB57C}" type="slidenum">
              <a:rPr lang="en-ZA"/>
              <a:pPr>
                <a:defRPr/>
              </a:pPr>
              <a:t>‹#›</a:t>
            </a:fld>
            <a:endParaRPr lang="en-ZA"/>
          </a:p>
        </p:txBody>
      </p:sp>
      <p:sp>
        <p:nvSpPr>
          <p:cNvPr id="7" name="Rectangle 6"/>
          <p:cNvSpPr/>
          <p:nvPr userDrawn="1"/>
        </p:nvSpPr>
        <p:spPr>
          <a:xfrm>
            <a:off x="11088555" y="6112573"/>
            <a:ext cx="768085" cy="6089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800"/>
          </a:p>
        </p:txBody>
      </p:sp>
    </p:spTree>
    <p:extLst>
      <p:ext uri="{BB962C8B-B14F-4D97-AF65-F5344CB8AC3E}">
        <p14:creationId xmlns:p14="http://schemas.microsoft.com/office/powerpoint/2010/main" val="163422641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B505EF37-25DD-4FE1-9432-22FE61E27B05}" type="slidenum">
              <a:rPr lang="en-ZA"/>
              <a:pPr>
                <a:defRPr/>
              </a:pPr>
              <a:t>‹#›</a:t>
            </a:fld>
            <a:endParaRPr lang="en-ZA"/>
          </a:p>
        </p:txBody>
      </p:sp>
    </p:spTree>
    <p:extLst>
      <p:ext uri="{BB962C8B-B14F-4D97-AF65-F5344CB8AC3E}">
        <p14:creationId xmlns:p14="http://schemas.microsoft.com/office/powerpoint/2010/main" val="2504746213"/>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582084" y="1436689"/>
            <a:ext cx="548428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269567" y="1436689"/>
            <a:ext cx="5484284"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p>
        </p:txBody>
      </p:sp>
      <p:sp>
        <p:nvSpPr>
          <p:cNvPr id="7" name="Slide Number Placeholder 6"/>
          <p:cNvSpPr>
            <a:spLocks noGrp="1"/>
          </p:cNvSpPr>
          <p:nvPr>
            <p:ph type="sldNum" sz="quarter" idx="12"/>
          </p:nvPr>
        </p:nvSpPr>
        <p:spPr/>
        <p:txBody>
          <a:bodyPr/>
          <a:lstStyle>
            <a:lvl1pPr>
              <a:defRPr/>
            </a:lvl1pPr>
          </a:lstStyle>
          <a:p>
            <a:pPr>
              <a:defRPr/>
            </a:pPr>
            <a:fld id="{2BC6E392-ED80-4ABE-9DFA-1DA0DB2DF753}" type="slidenum">
              <a:rPr lang="en-ZA"/>
              <a:pPr>
                <a:defRPr/>
              </a:pPr>
              <a:t>‹#›</a:t>
            </a:fld>
            <a:endParaRPr lang="en-ZA"/>
          </a:p>
        </p:txBody>
      </p:sp>
    </p:spTree>
    <p:extLst>
      <p:ext uri="{BB962C8B-B14F-4D97-AF65-F5344CB8AC3E}">
        <p14:creationId xmlns:p14="http://schemas.microsoft.com/office/powerpoint/2010/main" val="354760657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lvl1pPr>
              <a:defRPr/>
            </a:lvl1pPr>
          </a:lstStyle>
          <a:p>
            <a:pPr>
              <a:defRPr/>
            </a:pPr>
            <a:endParaRPr lang="en-ZA"/>
          </a:p>
        </p:txBody>
      </p:sp>
      <p:sp>
        <p:nvSpPr>
          <p:cNvPr id="8" name="Footer Placeholder 7"/>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p>
        </p:txBody>
      </p:sp>
      <p:sp>
        <p:nvSpPr>
          <p:cNvPr id="9" name="Slide Number Placeholder 8"/>
          <p:cNvSpPr>
            <a:spLocks noGrp="1"/>
          </p:cNvSpPr>
          <p:nvPr>
            <p:ph type="sldNum" sz="quarter" idx="12"/>
          </p:nvPr>
        </p:nvSpPr>
        <p:spPr/>
        <p:txBody>
          <a:bodyPr/>
          <a:lstStyle>
            <a:lvl1pPr>
              <a:defRPr/>
            </a:lvl1pPr>
          </a:lstStyle>
          <a:p>
            <a:pPr>
              <a:defRPr/>
            </a:pPr>
            <a:fld id="{BE02EA86-1764-4483-89B3-93C50E4F0B95}" type="slidenum">
              <a:rPr lang="en-ZA"/>
              <a:pPr>
                <a:defRPr/>
              </a:pPr>
              <a:t>‹#›</a:t>
            </a:fld>
            <a:endParaRPr lang="en-ZA"/>
          </a:p>
        </p:txBody>
      </p:sp>
    </p:spTree>
    <p:extLst>
      <p:ext uri="{BB962C8B-B14F-4D97-AF65-F5344CB8AC3E}">
        <p14:creationId xmlns:p14="http://schemas.microsoft.com/office/powerpoint/2010/main" val="7933076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lvl1pPr>
              <a:defRPr/>
            </a:lvl1pPr>
          </a:lstStyle>
          <a:p>
            <a:pPr>
              <a:defRPr/>
            </a:pPr>
            <a:endParaRPr lang="en-ZA"/>
          </a:p>
        </p:txBody>
      </p:sp>
      <p:sp>
        <p:nvSpPr>
          <p:cNvPr id="4" name="Footer Placeholder 3"/>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p>
        </p:txBody>
      </p:sp>
      <p:sp>
        <p:nvSpPr>
          <p:cNvPr id="5" name="Slide Number Placeholder 4"/>
          <p:cNvSpPr>
            <a:spLocks noGrp="1"/>
          </p:cNvSpPr>
          <p:nvPr>
            <p:ph type="sldNum" sz="quarter" idx="12"/>
          </p:nvPr>
        </p:nvSpPr>
        <p:spPr/>
        <p:txBody>
          <a:bodyPr/>
          <a:lstStyle>
            <a:lvl1pPr>
              <a:defRPr/>
            </a:lvl1pPr>
          </a:lstStyle>
          <a:p>
            <a:pPr>
              <a:defRPr/>
            </a:pPr>
            <a:fld id="{2BC8C63A-B281-4D86-B23B-D8F924F23EF1}" type="slidenum">
              <a:rPr lang="en-ZA"/>
              <a:pPr>
                <a:defRPr/>
              </a:pPr>
              <a:t>‹#›</a:t>
            </a:fld>
            <a:endParaRPr lang="en-ZA"/>
          </a:p>
        </p:txBody>
      </p:sp>
    </p:spTree>
    <p:extLst>
      <p:ext uri="{BB962C8B-B14F-4D97-AF65-F5344CB8AC3E}">
        <p14:creationId xmlns:p14="http://schemas.microsoft.com/office/powerpoint/2010/main" val="3695689895"/>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ZA"/>
          </a:p>
        </p:txBody>
      </p:sp>
      <p:sp>
        <p:nvSpPr>
          <p:cNvPr id="3" name="Footer Placeholder 2"/>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p>
        </p:txBody>
      </p:sp>
      <p:sp>
        <p:nvSpPr>
          <p:cNvPr id="4" name="Slide Number Placeholder 3"/>
          <p:cNvSpPr>
            <a:spLocks noGrp="1"/>
          </p:cNvSpPr>
          <p:nvPr>
            <p:ph type="sldNum" sz="quarter" idx="12"/>
          </p:nvPr>
        </p:nvSpPr>
        <p:spPr/>
        <p:txBody>
          <a:bodyPr/>
          <a:lstStyle>
            <a:lvl1pPr>
              <a:defRPr/>
            </a:lvl1pPr>
          </a:lstStyle>
          <a:p>
            <a:pPr>
              <a:defRPr/>
            </a:pPr>
            <a:fld id="{6922CD49-1FF7-4E75-9972-9171E81635BA}" type="slidenum">
              <a:rPr lang="en-ZA"/>
              <a:pPr>
                <a:defRPr/>
              </a:pPr>
              <a:t>‹#›</a:t>
            </a:fld>
            <a:endParaRPr lang="en-ZA"/>
          </a:p>
        </p:txBody>
      </p:sp>
    </p:spTree>
    <p:extLst>
      <p:ext uri="{BB962C8B-B14F-4D97-AF65-F5344CB8AC3E}">
        <p14:creationId xmlns:p14="http://schemas.microsoft.com/office/powerpoint/2010/main" val="184770886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p>
        </p:txBody>
      </p:sp>
      <p:sp>
        <p:nvSpPr>
          <p:cNvPr id="7" name="Slide Number Placeholder 6"/>
          <p:cNvSpPr>
            <a:spLocks noGrp="1"/>
          </p:cNvSpPr>
          <p:nvPr>
            <p:ph type="sldNum" sz="quarter" idx="12"/>
          </p:nvPr>
        </p:nvSpPr>
        <p:spPr/>
        <p:txBody>
          <a:bodyPr/>
          <a:lstStyle>
            <a:lvl1pPr>
              <a:defRPr/>
            </a:lvl1pPr>
          </a:lstStyle>
          <a:p>
            <a:pPr>
              <a:defRPr/>
            </a:pPr>
            <a:fld id="{47395D80-1432-4CDC-94FB-60059D4DA61A}" type="slidenum">
              <a:rPr lang="en-ZA"/>
              <a:pPr>
                <a:defRPr/>
              </a:pPr>
              <a:t>‹#›</a:t>
            </a:fld>
            <a:endParaRPr lang="en-ZA"/>
          </a:p>
        </p:txBody>
      </p:sp>
    </p:spTree>
    <p:extLst>
      <p:ext uri="{BB962C8B-B14F-4D97-AF65-F5344CB8AC3E}">
        <p14:creationId xmlns:p14="http://schemas.microsoft.com/office/powerpoint/2010/main" val="15286676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p>
        </p:txBody>
      </p:sp>
      <p:sp>
        <p:nvSpPr>
          <p:cNvPr id="7" name="Slide Number Placeholder 6"/>
          <p:cNvSpPr>
            <a:spLocks noGrp="1"/>
          </p:cNvSpPr>
          <p:nvPr>
            <p:ph type="sldNum" sz="quarter" idx="12"/>
          </p:nvPr>
        </p:nvSpPr>
        <p:spPr/>
        <p:txBody>
          <a:bodyPr/>
          <a:lstStyle>
            <a:lvl1pPr>
              <a:defRPr/>
            </a:lvl1pPr>
          </a:lstStyle>
          <a:p>
            <a:pPr>
              <a:defRPr/>
            </a:pPr>
            <a:fld id="{5EFA8758-A40F-4881-9A3F-F68698180417}" type="slidenum">
              <a:rPr lang="en-ZA"/>
              <a:pPr>
                <a:defRPr/>
              </a:pPr>
              <a:t>‹#›</a:t>
            </a:fld>
            <a:endParaRPr lang="en-ZA"/>
          </a:p>
        </p:txBody>
      </p:sp>
    </p:spTree>
    <p:extLst>
      <p:ext uri="{BB962C8B-B14F-4D97-AF65-F5344CB8AC3E}">
        <p14:creationId xmlns:p14="http://schemas.microsoft.com/office/powerpoint/2010/main" val="1344442934"/>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2AB3606A-8FB8-4A1E-8AAC-9904746D1EFF}" type="slidenum">
              <a:rPr lang="en-ZA"/>
              <a:pPr>
                <a:defRPr/>
              </a:pPr>
              <a:t>‹#›</a:t>
            </a:fld>
            <a:endParaRPr lang="en-ZA"/>
          </a:p>
        </p:txBody>
      </p:sp>
    </p:spTree>
    <p:extLst>
      <p:ext uri="{BB962C8B-B14F-4D97-AF65-F5344CB8AC3E}">
        <p14:creationId xmlns:p14="http://schemas.microsoft.com/office/powerpoint/2010/main" val="340435980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1967" y="166689"/>
            <a:ext cx="2791884"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582084" y="166689"/>
            <a:ext cx="8176683"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4A2E905B-AACB-4233-9F97-5599332E2ECC}" type="slidenum">
              <a:rPr lang="en-ZA"/>
              <a:pPr>
                <a:defRPr/>
              </a:pPr>
              <a:t>‹#›</a:t>
            </a:fld>
            <a:endParaRPr lang="en-ZA"/>
          </a:p>
        </p:txBody>
      </p:sp>
    </p:spTree>
    <p:extLst>
      <p:ext uri="{BB962C8B-B14F-4D97-AF65-F5344CB8AC3E}">
        <p14:creationId xmlns:p14="http://schemas.microsoft.com/office/powerpoint/2010/main" val="2403410182"/>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82085" y="166689"/>
            <a:ext cx="11171767" cy="631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3" name="Date Placeholder 2"/>
          <p:cNvSpPr>
            <a:spLocks noGrp="1"/>
          </p:cNvSpPr>
          <p:nvPr>
            <p:ph type="dt" sz="half" idx="10"/>
          </p:nvPr>
        </p:nvSpPr>
        <p:spPr/>
        <p:txBody>
          <a:bodyPr/>
          <a:lstStyle>
            <a:lvl1pPr>
              <a:defRPr/>
            </a:lvl1pPr>
          </a:lstStyle>
          <a:p>
            <a:pPr>
              <a:defRPr/>
            </a:pPr>
            <a:endParaRPr lang="en-ZA"/>
          </a:p>
        </p:txBody>
      </p:sp>
      <p:sp>
        <p:nvSpPr>
          <p:cNvPr id="4" name="Slide Number Placeholder 4"/>
          <p:cNvSpPr>
            <a:spLocks noGrp="1"/>
          </p:cNvSpPr>
          <p:nvPr>
            <p:ph type="sldNum" sz="quarter" idx="11"/>
          </p:nvPr>
        </p:nvSpPr>
        <p:spPr>
          <a:xfrm>
            <a:off x="5135034" y="6453189"/>
            <a:ext cx="1344084" cy="268287"/>
          </a:xfrm>
        </p:spPr>
        <p:txBody>
          <a:bodyPr/>
          <a:lstStyle>
            <a:lvl1pPr>
              <a:defRPr/>
            </a:lvl1pPr>
          </a:lstStyle>
          <a:p>
            <a:pPr>
              <a:defRPr/>
            </a:pPr>
            <a:fld id="{2B3FF2C4-458A-4C8A-BDA8-9D4A0569E876}" type="slidenum">
              <a:rPr lang="en-ZA"/>
              <a:pPr>
                <a:defRPr/>
              </a:pPr>
              <a:t>‹#›</a:t>
            </a:fld>
            <a:endParaRPr lang="en-ZA"/>
          </a:p>
        </p:txBody>
      </p:sp>
    </p:spTree>
    <p:extLst>
      <p:ext uri="{BB962C8B-B14F-4D97-AF65-F5344CB8AC3E}">
        <p14:creationId xmlns:p14="http://schemas.microsoft.com/office/powerpoint/2010/main" val="3019402174"/>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91"/>
          <p:cNvSpPr>
            <a:spLocks noChangeArrowheads="1"/>
          </p:cNvSpPr>
          <p:nvPr/>
        </p:nvSpPr>
        <p:spPr bwMode="gray">
          <a:xfrm>
            <a:off x="-6350" y="0"/>
            <a:ext cx="121983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400" fontAlgn="base">
              <a:spcBef>
                <a:spcPct val="0"/>
              </a:spcBef>
              <a:spcAft>
                <a:spcPct val="0"/>
              </a:spcAft>
            </a:pPr>
            <a:endParaRPr lang="en-US" sz="1800" b="1">
              <a:solidFill>
                <a:srgbClr val="003896"/>
              </a:solidFill>
            </a:endParaRPr>
          </a:p>
        </p:txBody>
      </p:sp>
      <p:pic>
        <p:nvPicPr>
          <p:cNvPr id="5" name="Picture 23" descr="d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a:off x="-6351" y="0"/>
            <a:ext cx="243416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101"/>
          <p:cNvSpPr>
            <a:spLocks noChangeArrowheads="1"/>
          </p:cNvSpPr>
          <p:nvPr/>
        </p:nvSpPr>
        <p:spPr bwMode="gray">
          <a:xfrm>
            <a:off x="491067" y="1300163"/>
            <a:ext cx="3064933" cy="2297112"/>
          </a:xfrm>
          <a:prstGeom prst="ellipse">
            <a:avLst/>
          </a:prstGeom>
          <a:solidFill>
            <a:srgbClr val="83725B"/>
          </a:solidFill>
          <a:ln w="9525">
            <a:solidFill>
              <a:srgbClr val="83725B"/>
            </a:solidFill>
            <a:round/>
            <a:headEnd/>
            <a:tailEnd/>
          </a:ln>
        </p:spPr>
        <p:txBody>
          <a:bodyPr/>
          <a:lstStyle/>
          <a:p>
            <a:pPr defTabSz="914400" fontAlgn="base">
              <a:spcBef>
                <a:spcPct val="0"/>
              </a:spcBef>
              <a:spcAft>
                <a:spcPct val="0"/>
              </a:spcAft>
            </a:pPr>
            <a:endParaRPr lang="en-US" sz="1800" b="1">
              <a:solidFill>
                <a:srgbClr val="003896"/>
              </a:solidFill>
            </a:endParaRPr>
          </a:p>
        </p:txBody>
      </p:sp>
      <p:sp>
        <p:nvSpPr>
          <p:cNvPr id="7" name="Oval 102" descr="coolers"/>
          <p:cNvSpPr>
            <a:spLocks noChangeArrowheads="1"/>
          </p:cNvSpPr>
          <p:nvPr/>
        </p:nvSpPr>
        <p:spPr bwMode="gray">
          <a:xfrm>
            <a:off x="584200" y="1362075"/>
            <a:ext cx="2880784" cy="2173288"/>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en-US" sz="1800" b="1">
              <a:solidFill>
                <a:srgbClr val="003896"/>
              </a:solidFill>
            </a:endParaRPr>
          </a:p>
        </p:txBody>
      </p:sp>
      <p:sp>
        <p:nvSpPr>
          <p:cNvPr id="8" name="Oval 103"/>
          <p:cNvSpPr>
            <a:spLocks noChangeArrowheads="1"/>
          </p:cNvSpPr>
          <p:nvPr/>
        </p:nvSpPr>
        <p:spPr bwMode="gray">
          <a:xfrm>
            <a:off x="459318" y="1225551"/>
            <a:ext cx="3145367" cy="23717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9" name="Oval 104"/>
          <p:cNvSpPr>
            <a:spLocks noChangeArrowheads="1"/>
          </p:cNvSpPr>
          <p:nvPr/>
        </p:nvSpPr>
        <p:spPr bwMode="gray">
          <a:xfrm>
            <a:off x="342901" y="1225551"/>
            <a:ext cx="3147484" cy="23717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0" name="Oval 105"/>
          <p:cNvSpPr>
            <a:spLocks noChangeArrowheads="1"/>
          </p:cNvSpPr>
          <p:nvPr/>
        </p:nvSpPr>
        <p:spPr bwMode="gray">
          <a:xfrm>
            <a:off x="508001" y="1274764"/>
            <a:ext cx="3145367" cy="23717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1" name="Oval 106"/>
          <p:cNvSpPr>
            <a:spLocks noChangeArrowheads="1"/>
          </p:cNvSpPr>
          <p:nvPr/>
        </p:nvSpPr>
        <p:spPr bwMode="gray">
          <a:xfrm>
            <a:off x="410634" y="1201739"/>
            <a:ext cx="3145367" cy="23590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2" name="Oval 107"/>
          <p:cNvSpPr>
            <a:spLocks noChangeArrowheads="1"/>
          </p:cNvSpPr>
          <p:nvPr/>
        </p:nvSpPr>
        <p:spPr bwMode="gray">
          <a:xfrm>
            <a:off x="590551" y="1323976"/>
            <a:ext cx="3145367" cy="23717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3" name="Oval 108"/>
          <p:cNvSpPr>
            <a:spLocks noChangeArrowheads="1"/>
          </p:cNvSpPr>
          <p:nvPr/>
        </p:nvSpPr>
        <p:spPr bwMode="gray">
          <a:xfrm>
            <a:off x="228601" y="1323976"/>
            <a:ext cx="3145367" cy="23717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4" name="Oval 109"/>
          <p:cNvSpPr>
            <a:spLocks noChangeArrowheads="1"/>
          </p:cNvSpPr>
          <p:nvPr/>
        </p:nvSpPr>
        <p:spPr bwMode="gray">
          <a:xfrm>
            <a:off x="607485" y="1201739"/>
            <a:ext cx="3145367" cy="23590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5" name="Oval 110"/>
          <p:cNvSpPr>
            <a:spLocks noChangeArrowheads="1"/>
          </p:cNvSpPr>
          <p:nvPr/>
        </p:nvSpPr>
        <p:spPr bwMode="gray">
          <a:xfrm>
            <a:off x="1299634" y="669926"/>
            <a:ext cx="1564217" cy="1185863"/>
          </a:xfrm>
          <a:prstGeom prst="ellipse">
            <a:avLst/>
          </a:prstGeom>
          <a:solidFill>
            <a:srgbClr val="83725B"/>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16" name="Oval 111"/>
          <p:cNvSpPr>
            <a:spLocks noChangeArrowheads="1"/>
          </p:cNvSpPr>
          <p:nvPr/>
        </p:nvSpPr>
        <p:spPr bwMode="gray">
          <a:xfrm>
            <a:off x="1331384" y="706438"/>
            <a:ext cx="1498600" cy="1123950"/>
          </a:xfrm>
          <a:prstGeom prst="ellipse">
            <a:avLst/>
          </a:prstGeom>
          <a:solidFill>
            <a:srgbClr val="8C7F6D"/>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17" name="Oval 112"/>
          <p:cNvSpPr>
            <a:spLocks noChangeArrowheads="1"/>
          </p:cNvSpPr>
          <p:nvPr/>
        </p:nvSpPr>
        <p:spPr bwMode="gray">
          <a:xfrm>
            <a:off x="1265768" y="633414"/>
            <a:ext cx="1629833" cy="12223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8" name="Oval 113"/>
          <p:cNvSpPr>
            <a:spLocks noChangeArrowheads="1"/>
          </p:cNvSpPr>
          <p:nvPr/>
        </p:nvSpPr>
        <p:spPr bwMode="gray">
          <a:xfrm>
            <a:off x="1217085" y="633414"/>
            <a:ext cx="1612900" cy="12223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9" name="Oval 114"/>
          <p:cNvSpPr>
            <a:spLocks noChangeArrowheads="1"/>
          </p:cNvSpPr>
          <p:nvPr/>
        </p:nvSpPr>
        <p:spPr bwMode="gray">
          <a:xfrm>
            <a:off x="1299634" y="657226"/>
            <a:ext cx="1629833" cy="1223963"/>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20" name="Oval 115"/>
          <p:cNvSpPr>
            <a:spLocks noChangeArrowheads="1"/>
          </p:cNvSpPr>
          <p:nvPr/>
        </p:nvSpPr>
        <p:spPr bwMode="gray">
          <a:xfrm>
            <a:off x="1248834" y="620714"/>
            <a:ext cx="1615017" cy="12223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21" name="Oval 116"/>
          <p:cNvSpPr>
            <a:spLocks noChangeArrowheads="1"/>
          </p:cNvSpPr>
          <p:nvPr/>
        </p:nvSpPr>
        <p:spPr bwMode="gray">
          <a:xfrm>
            <a:off x="1331384" y="706438"/>
            <a:ext cx="1498600" cy="1123950"/>
          </a:xfrm>
          <a:prstGeom prst="ellipse">
            <a:avLst/>
          </a:prstGeom>
          <a:solidFill>
            <a:srgbClr val="83725B"/>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22" name="Oval 117"/>
          <p:cNvSpPr>
            <a:spLocks noChangeArrowheads="1"/>
          </p:cNvSpPr>
          <p:nvPr/>
        </p:nvSpPr>
        <p:spPr bwMode="gray">
          <a:xfrm>
            <a:off x="1348318" y="706439"/>
            <a:ext cx="1466849" cy="1100137"/>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23" name="Oval 118" descr="face"/>
          <p:cNvSpPr>
            <a:spLocks noChangeArrowheads="1"/>
          </p:cNvSpPr>
          <p:nvPr/>
        </p:nvSpPr>
        <p:spPr bwMode="gray">
          <a:xfrm>
            <a:off x="1339851" y="706439"/>
            <a:ext cx="1481667" cy="1112837"/>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en-US" sz="1800" b="1">
              <a:solidFill>
                <a:srgbClr val="003896"/>
              </a:solidFill>
            </a:endParaRPr>
          </a:p>
        </p:txBody>
      </p:sp>
      <p:sp>
        <p:nvSpPr>
          <p:cNvPr id="24" name="Oval 119"/>
          <p:cNvSpPr>
            <a:spLocks noChangeArrowheads="1"/>
          </p:cNvSpPr>
          <p:nvPr/>
        </p:nvSpPr>
        <p:spPr bwMode="gray">
          <a:xfrm>
            <a:off x="1348318" y="620714"/>
            <a:ext cx="1629833" cy="12223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25" name="Oval 120"/>
          <p:cNvSpPr>
            <a:spLocks noChangeArrowheads="1"/>
          </p:cNvSpPr>
          <p:nvPr/>
        </p:nvSpPr>
        <p:spPr bwMode="gray">
          <a:xfrm>
            <a:off x="1151468" y="695326"/>
            <a:ext cx="1629833" cy="12096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26" name="Oval 121"/>
          <p:cNvSpPr>
            <a:spLocks noChangeArrowheads="1"/>
          </p:cNvSpPr>
          <p:nvPr/>
        </p:nvSpPr>
        <p:spPr bwMode="gray">
          <a:xfrm>
            <a:off x="1348317" y="695326"/>
            <a:ext cx="1615016" cy="12096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27" name="Oval 122"/>
          <p:cNvSpPr>
            <a:spLocks noChangeArrowheads="1"/>
          </p:cNvSpPr>
          <p:nvPr/>
        </p:nvSpPr>
        <p:spPr bwMode="gray">
          <a:xfrm>
            <a:off x="558800" y="3178175"/>
            <a:ext cx="2567517" cy="1912938"/>
          </a:xfrm>
          <a:prstGeom prst="ellipse">
            <a:avLst/>
          </a:prstGeom>
          <a:solidFill>
            <a:srgbClr val="83725B"/>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28" name="Oval 123"/>
          <p:cNvSpPr>
            <a:spLocks noChangeArrowheads="1"/>
          </p:cNvSpPr>
          <p:nvPr/>
        </p:nvSpPr>
        <p:spPr bwMode="gray">
          <a:xfrm>
            <a:off x="641351" y="3227388"/>
            <a:ext cx="2402416" cy="1814512"/>
          </a:xfrm>
          <a:prstGeom prst="ellipse">
            <a:avLst/>
          </a:prstGeom>
          <a:solidFill>
            <a:srgbClr val="83725B"/>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29" name="Oval 124"/>
          <p:cNvSpPr>
            <a:spLocks noChangeArrowheads="1"/>
          </p:cNvSpPr>
          <p:nvPr/>
        </p:nvSpPr>
        <p:spPr bwMode="gray">
          <a:xfrm>
            <a:off x="524933" y="3116263"/>
            <a:ext cx="2635251" cy="197485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0" name="Oval 125"/>
          <p:cNvSpPr>
            <a:spLocks noChangeArrowheads="1"/>
          </p:cNvSpPr>
          <p:nvPr/>
        </p:nvSpPr>
        <p:spPr bwMode="gray">
          <a:xfrm>
            <a:off x="442385" y="3116263"/>
            <a:ext cx="2618316" cy="197485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1" name="Oval 126"/>
          <p:cNvSpPr>
            <a:spLocks noChangeArrowheads="1"/>
          </p:cNvSpPr>
          <p:nvPr/>
        </p:nvSpPr>
        <p:spPr bwMode="gray">
          <a:xfrm>
            <a:off x="573618" y="3152775"/>
            <a:ext cx="2635249" cy="1976438"/>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2" name="Oval 127"/>
          <p:cNvSpPr>
            <a:spLocks noChangeArrowheads="1"/>
          </p:cNvSpPr>
          <p:nvPr/>
        </p:nvSpPr>
        <p:spPr bwMode="gray">
          <a:xfrm>
            <a:off x="491067" y="3090864"/>
            <a:ext cx="2635251" cy="1976437"/>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3" name="Oval 128" descr="new smal workers"/>
          <p:cNvSpPr>
            <a:spLocks noChangeArrowheads="1"/>
          </p:cNvSpPr>
          <p:nvPr/>
        </p:nvSpPr>
        <p:spPr bwMode="gray">
          <a:xfrm>
            <a:off x="643468" y="3227388"/>
            <a:ext cx="2402417" cy="1814512"/>
          </a:xfrm>
          <a:prstGeom prst="ellipse">
            <a:avLst/>
          </a:prstGeom>
          <a:blipFill dpi="0" rotWithShape="1">
            <a:blip r:embed="rId5">
              <a:lum contrast="12000"/>
            </a:blip>
            <a:srcRect/>
            <a:stretch>
              <a:fillRect/>
            </a:stretch>
          </a:blipFill>
          <a:ln>
            <a:noFill/>
          </a:ln>
          <a:extLst>
            <a:ext uri="{91240B29-F687-4F45-9708-019B960494DF}">
              <a14:hiddenLine xmlns:a14="http://schemas.microsoft.com/office/drawing/2010/main" w="0">
                <a:solidFill>
                  <a:srgbClr val="000000"/>
                </a:solidFill>
                <a:round/>
                <a:headEnd/>
                <a:tailEnd/>
              </a14:hiddenLine>
            </a:ext>
          </a:extLst>
        </p:spPr>
        <p:txBody>
          <a:bodyPr/>
          <a:lstStyle/>
          <a:p>
            <a:pPr defTabSz="914400" fontAlgn="base">
              <a:spcBef>
                <a:spcPct val="0"/>
              </a:spcBef>
              <a:spcAft>
                <a:spcPct val="0"/>
              </a:spcAft>
            </a:pPr>
            <a:endParaRPr lang="en-US" sz="1800" b="1">
              <a:solidFill>
                <a:srgbClr val="003896"/>
              </a:solidFill>
            </a:endParaRPr>
          </a:p>
        </p:txBody>
      </p:sp>
      <p:sp>
        <p:nvSpPr>
          <p:cNvPr id="34" name="Oval 129"/>
          <p:cNvSpPr>
            <a:spLocks noChangeArrowheads="1"/>
          </p:cNvSpPr>
          <p:nvPr/>
        </p:nvSpPr>
        <p:spPr bwMode="gray">
          <a:xfrm>
            <a:off x="342901" y="3201989"/>
            <a:ext cx="2620433" cy="1976437"/>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5" name="Oval 130"/>
          <p:cNvSpPr>
            <a:spLocks noChangeArrowheads="1"/>
          </p:cNvSpPr>
          <p:nvPr/>
        </p:nvSpPr>
        <p:spPr bwMode="gray">
          <a:xfrm>
            <a:off x="656167" y="3090864"/>
            <a:ext cx="2635251" cy="1976437"/>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6" name="Oval 131"/>
          <p:cNvSpPr>
            <a:spLocks noChangeArrowheads="1"/>
          </p:cNvSpPr>
          <p:nvPr/>
        </p:nvSpPr>
        <p:spPr bwMode="gray">
          <a:xfrm>
            <a:off x="641351" y="3201989"/>
            <a:ext cx="2633133" cy="1976437"/>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7" name="Oval 132"/>
          <p:cNvSpPr>
            <a:spLocks noChangeArrowheads="1"/>
          </p:cNvSpPr>
          <p:nvPr/>
        </p:nvSpPr>
        <p:spPr bwMode="gray">
          <a:xfrm>
            <a:off x="1299634" y="4746626"/>
            <a:ext cx="2123017" cy="1604963"/>
          </a:xfrm>
          <a:prstGeom prst="ellipse">
            <a:avLst/>
          </a:prstGeom>
          <a:solidFill>
            <a:srgbClr val="83725B"/>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38" name="Oval 133"/>
          <p:cNvSpPr>
            <a:spLocks noChangeArrowheads="1"/>
          </p:cNvSpPr>
          <p:nvPr/>
        </p:nvSpPr>
        <p:spPr bwMode="gray">
          <a:xfrm>
            <a:off x="1365251" y="4795839"/>
            <a:ext cx="1991783" cy="1506537"/>
          </a:xfrm>
          <a:prstGeom prst="ellipse">
            <a:avLst/>
          </a:prstGeom>
          <a:solidFill>
            <a:srgbClr val="83725B"/>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39" name="Oval 134"/>
          <p:cNvSpPr>
            <a:spLocks noChangeArrowheads="1"/>
          </p:cNvSpPr>
          <p:nvPr/>
        </p:nvSpPr>
        <p:spPr bwMode="gray">
          <a:xfrm>
            <a:off x="1265767" y="4697413"/>
            <a:ext cx="2190751"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0" name="Oval 135"/>
          <p:cNvSpPr>
            <a:spLocks noChangeArrowheads="1"/>
          </p:cNvSpPr>
          <p:nvPr/>
        </p:nvSpPr>
        <p:spPr bwMode="gray">
          <a:xfrm>
            <a:off x="1200151" y="4697413"/>
            <a:ext cx="2173816"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1" name="Oval 136"/>
          <p:cNvSpPr>
            <a:spLocks noChangeArrowheads="1"/>
          </p:cNvSpPr>
          <p:nvPr/>
        </p:nvSpPr>
        <p:spPr bwMode="gray">
          <a:xfrm>
            <a:off x="1316568" y="4733926"/>
            <a:ext cx="2173817" cy="1643063"/>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2" name="Oval 137"/>
          <p:cNvSpPr>
            <a:spLocks noChangeArrowheads="1"/>
          </p:cNvSpPr>
          <p:nvPr/>
        </p:nvSpPr>
        <p:spPr bwMode="gray">
          <a:xfrm>
            <a:off x="1234018" y="4684713"/>
            <a:ext cx="2188633"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3" name="Oval 138" descr="boom"/>
          <p:cNvSpPr>
            <a:spLocks noChangeArrowheads="1"/>
          </p:cNvSpPr>
          <p:nvPr/>
        </p:nvSpPr>
        <p:spPr bwMode="gray">
          <a:xfrm>
            <a:off x="1350434" y="4791075"/>
            <a:ext cx="2008717" cy="1519238"/>
          </a:xfrm>
          <a:prstGeom prst="ellipse">
            <a:avLst/>
          </a:prstGeom>
          <a:blipFill dpi="0" rotWithShape="1">
            <a:blip r:embed="rId6">
              <a:lum contrast="6000"/>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400" fontAlgn="base">
              <a:spcBef>
                <a:spcPct val="0"/>
              </a:spcBef>
              <a:spcAft>
                <a:spcPct val="0"/>
              </a:spcAft>
            </a:pPr>
            <a:endParaRPr lang="en-US" sz="1800" b="1">
              <a:solidFill>
                <a:srgbClr val="003896"/>
              </a:solidFill>
            </a:endParaRPr>
          </a:p>
        </p:txBody>
      </p:sp>
      <p:sp>
        <p:nvSpPr>
          <p:cNvPr id="44" name="Oval 139"/>
          <p:cNvSpPr>
            <a:spLocks noChangeArrowheads="1"/>
          </p:cNvSpPr>
          <p:nvPr/>
        </p:nvSpPr>
        <p:spPr bwMode="gray">
          <a:xfrm>
            <a:off x="1117601" y="4770438"/>
            <a:ext cx="2173817"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5" name="Oval 140"/>
          <p:cNvSpPr>
            <a:spLocks noChangeArrowheads="1"/>
          </p:cNvSpPr>
          <p:nvPr/>
        </p:nvSpPr>
        <p:spPr bwMode="gray">
          <a:xfrm>
            <a:off x="1365251" y="4770438"/>
            <a:ext cx="2190749"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6" name="Oval 141"/>
          <p:cNvSpPr>
            <a:spLocks noChangeArrowheads="1"/>
          </p:cNvSpPr>
          <p:nvPr/>
        </p:nvSpPr>
        <p:spPr bwMode="gray">
          <a:xfrm>
            <a:off x="1382184" y="4684713"/>
            <a:ext cx="2173816"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7" name="Working Draft Text" hidden="1"/>
          <p:cNvSpPr txBox="1">
            <a:spLocks noChangeArrowheads="1"/>
          </p:cNvSpPr>
          <p:nvPr/>
        </p:nvSpPr>
        <p:spPr bwMode="gray">
          <a:xfrm>
            <a:off x="4078818" y="1160464"/>
            <a:ext cx="99386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900">
                <a:solidFill>
                  <a:srgbClr val="003896"/>
                </a:solidFill>
              </a:rPr>
              <a:t>WORKING DRAFT</a:t>
            </a:r>
          </a:p>
        </p:txBody>
      </p:sp>
      <p:sp>
        <p:nvSpPr>
          <p:cNvPr id="48" name="Working Draft" hidden="1"/>
          <p:cNvSpPr txBox="1">
            <a:spLocks noChangeArrowheads="1"/>
          </p:cNvSpPr>
          <p:nvPr/>
        </p:nvSpPr>
        <p:spPr bwMode="gray">
          <a:xfrm>
            <a:off x="4078817" y="1314451"/>
            <a:ext cx="330218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900" b="0">
                <a:solidFill>
                  <a:srgbClr val="003896"/>
                </a:solidFill>
              </a:rPr>
              <a:t>Last Modified 2/2/2011 12:34:00 PM South Africa Standard Time</a:t>
            </a:r>
          </a:p>
        </p:txBody>
      </p:sp>
      <p:sp>
        <p:nvSpPr>
          <p:cNvPr id="49" name="Printed" hidden="1"/>
          <p:cNvSpPr txBox="1">
            <a:spLocks noChangeArrowheads="1"/>
          </p:cNvSpPr>
          <p:nvPr/>
        </p:nvSpPr>
        <p:spPr bwMode="gray">
          <a:xfrm>
            <a:off x="4078818" y="1473201"/>
            <a:ext cx="298158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900" b="0">
                <a:solidFill>
                  <a:srgbClr val="003896"/>
                </a:solidFill>
              </a:rPr>
              <a:t>Printed 1/31/2011 1:23:15 PM South Africa Standard Time</a:t>
            </a:r>
          </a:p>
        </p:txBody>
      </p:sp>
      <p:grpSp>
        <p:nvGrpSpPr>
          <p:cNvPr id="50" name="McK Title Elements"/>
          <p:cNvGrpSpPr>
            <a:grpSpLocks/>
          </p:cNvGrpSpPr>
          <p:nvPr userDrawn="1"/>
        </p:nvGrpSpPr>
        <p:grpSpPr bwMode="auto">
          <a:xfrm>
            <a:off x="4078818" y="4930775"/>
            <a:ext cx="6580716" cy="484188"/>
            <a:chOff x="1927" y="3106"/>
            <a:chExt cx="3109" cy="305"/>
          </a:xfrm>
        </p:grpSpPr>
        <p:sp>
          <p:nvSpPr>
            <p:cNvPr id="51" name="McK Document type" hidden="1"/>
            <p:cNvSpPr txBox="1">
              <a:spLocks noChangeArrowheads="1"/>
            </p:cNvSpPr>
            <p:nvPr userDrawn="1"/>
          </p:nvSpPr>
          <p:spPr bwMode="gray">
            <a:xfrm>
              <a:off x="1927" y="3106"/>
              <a:ext cx="310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1400" b="0">
                  <a:solidFill>
                    <a:srgbClr val="003896"/>
                  </a:solidFill>
                </a:rPr>
                <a:t>Document type</a:t>
              </a:r>
            </a:p>
          </p:txBody>
        </p:sp>
        <p:sp>
          <p:nvSpPr>
            <p:cNvPr id="52" name="McK Date" hidden="1"/>
            <p:cNvSpPr txBox="1">
              <a:spLocks noChangeArrowheads="1"/>
            </p:cNvSpPr>
            <p:nvPr userDrawn="1"/>
          </p:nvSpPr>
          <p:spPr bwMode="gray">
            <a:xfrm>
              <a:off x="1927" y="3275"/>
              <a:ext cx="310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1400" b="0">
                  <a:solidFill>
                    <a:srgbClr val="003896"/>
                  </a:solidFill>
                </a:rPr>
                <a:t>Date</a:t>
              </a:r>
            </a:p>
          </p:txBody>
        </p:sp>
      </p:grpSp>
      <p:sp>
        <p:nvSpPr>
          <p:cNvPr id="53" name="doc id" hidden="1"/>
          <p:cNvSpPr>
            <a:spLocks noChangeArrowheads="1"/>
          </p:cNvSpPr>
          <p:nvPr/>
        </p:nvSpPr>
        <p:spPr bwMode="gray">
          <a:xfrm>
            <a:off x="10680701" y="47625"/>
            <a:ext cx="1327151"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defTabSz="895350" fontAlgn="base">
              <a:spcBef>
                <a:spcPct val="0"/>
              </a:spcBef>
              <a:spcAft>
                <a:spcPct val="0"/>
              </a:spcAft>
            </a:pPr>
            <a:r>
              <a:rPr lang="en-GB" sz="700">
                <a:solidFill>
                  <a:srgbClr val="000000"/>
                </a:solidFill>
              </a:rPr>
              <a:t>JOH-ESK039-20101008-vgi</a:t>
            </a:r>
          </a:p>
        </p:txBody>
      </p:sp>
      <p:pic>
        <p:nvPicPr>
          <p:cNvPr id="54" name="Picture 172"/>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9067800" y="319088"/>
            <a:ext cx="2861733" cy="54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3075" name="Rectangle 3"/>
          <p:cNvSpPr>
            <a:spLocks noGrp="1" noChangeArrowheads="1"/>
          </p:cNvSpPr>
          <p:nvPr>
            <p:ph type="ctrTitle"/>
          </p:nvPr>
        </p:nvSpPr>
        <p:spPr bwMode="gray">
          <a:xfrm>
            <a:off x="4078818" y="3632593"/>
            <a:ext cx="7393516" cy="313932"/>
          </a:xfrm>
        </p:spPr>
        <p:txBody>
          <a:bodyPr anchor="b"/>
          <a:lstStyle>
            <a:lvl1pPr>
              <a:defRPr>
                <a:solidFill>
                  <a:srgbClr val="003896"/>
                </a:solidFill>
              </a:defRPr>
            </a:lvl1pPr>
          </a:lstStyle>
          <a:p>
            <a:r>
              <a:rPr lang="en-US"/>
              <a:t>Click to edit Master title style</a:t>
            </a:r>
            <a:endParaRPr lang="en-GB"/>
          </a:p>
        </p:txBody>
      </p:sp>
      <p:sp>
        <p:nvSpPr>
          <p:cNvPr id="3076" name="Rectangle 4"/>
          <p:cNvSpPr>
            <a:spLocks noGrp="1" noChangeArrowheads="1"/>
          </p:cNvSpPr>
          <p:nvPr>
            <p:ph type="subTitle" idx="1"/>
          </p:nvPr>
        </p:nvSpPr>
        <p:spPr bwMode="gray">
          <a:xfrm>
            <a:off x="4078818" y="4092576"/>
            <a:ext cx="7393516" cy="244475"/>
          </a:xfrm>
        </p:spPr>
        <p:txBody>
          <a:bodyPr/>
          <a:lstStyle>
            <a:lvl1pPr>
              <a:defRPr>
                <a:solidFill>
                  <a:srgbClr val="83725B"/>
                </a:solidFill>
              </a:defRPr>
            </a:lvl1pPr>
          </a:lstStyle>
          <a:p>
            <a:r>
              <a:rPr lang="en-US"/>
              <a:t>Click to edit Master subtitle style</a:t>
            </a:r>
            <a:endParaRPr lang="en-GB"/>
          </a:p>
        </p:txBody>
      </p:sp>
    </p:spTree>
    <p:extLst>
      <p:ext uri="{BB962C8B-B14F-4D97-AF65-F5344CB8AC3E}">
        <p14:creationId xmlns:p14="http://schemas.microsoft.com/office/powerpoint/2010/main" val="3283797937"/>
      </p:ext>
    </p:extLst>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Text Placeholder 7"/>
          <p:cNvSpPr>
            <a:spLocks noGrp="1"/>
          </p:cNvSpPr>
          <p:nvPr>
            <p:ph type="body" sz="quarter" idx="12"/>
          </p:nvPr>
        </p:nvSpPr>
        <p:spPr>
          <a:xfrm>
            <a:off x="529166" y="1123950"/>
            <a:ext cx="11133668" cy="1502399"/>
          </a:xfrm>
          <a:prstGeom prst="rect">
            <a:avLst/>
          </a:prstGeom>
        </p:spPr>
        <p:txBody>
          <a:bodyPr/>
          <a:lstStyle>
            <a:lvl1pPr>
              <a:lnSpc>
                <a:spcPct val="106000"/>
              </a:lnSpc>
              <a:spcBef>
                <a:spcPts val="1344"/>
              </a:spcBef>
              <a:spcAft>
                <a:spcPts val="0"/>
              </a:spcAft>
              <a:defRPr/>
            </a:lvl1pPr>
            <a:lvl3pPr>
              <a:lnSpc>
                <a:spcPct val="106000"/>
              </a:lnSpc>
              <a:spcBef>
                <a:spcPts val="576"/>
              </a:spcBef>
              <a:spcAft>
                <a:spcPts val="0"/>
              </a:spcAft>
              <a:defRPr/>
            </a:lvl3pPr>
            <a:lvl4pPr>
              <a:lnSpc>
                <a:spcPct val="106000"/>
              </a:lnSpc>
              <a:spcBef>
                <a:spcPts val="576"/>
              </a:spcBef>
              <a:spcAft>
                <a:spcPts val="0"/>
              </a:spcAft>
              <a:defRPr/>
            </a:lvl4pPr>
            <a:lvl5pPr>
              <a:lnSpc>
                <a:spcPct val="106000"/>
              </a:lnSpc>
              <a:spcBef>
                <a:spcPts val="576"/>
              </a:spcBef>
              <a:spcAft>
                <a:spcPts val="0"/>
              </a:spcAf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Rectangle 39"/>
          <p:cNvSpPr>
            <a:spLocks noGrp="1" noChangeArrowheads="1"/>
          </p:cNvSpPr>
          <p:nvPr>
            <p:ph type="sldNum" sz="quarter" idx="13"/>
            <p:custDataLst>
              <p:tags r:id="rId1"/>
            </p:custDataLst>
          </p:nvPr>
        </p:nvSpPr>
        <p:spPr>
          <a:ln/>
        </p:spPr>
        <p:txBody>
          <a:bodyPr/>
          <a:lstStyle>
            <a:lvl1pPr>
              <a:defRPr/>
            </a:lvl1pPr>
          </a:lstStyle>
          <a:p>
            <a:pPr>
              <a:defRPr/>
            </a:pPr>
            <a:fld id="{DA8EABE7-52EA-44A3-B01E-A6C5CCFB1E94}" type="slidenum">
              <a:rPr lang="en-GB"/>
              <a:pPr>
                <a:defRPr/>
              </a:pPr>
              <a:t>‹#›</a:t>
            </a:fld>
            <a:endParaRPr lang="en-GB"/>
          </a:p>
        </p:txBody>
      </p:sp>
    </p:spTree>
    <p:extLst>
      <p:ext uri="{BB962C8B-B14F-4D97-AF65-F5344CB8AC3E}">
        <p14:creationId xmlns:p14="http://schemas.microsoft.com/office/powerpoint/2010/main" val="2444935099"/>
      </p:ext>
    </p:extLst>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523220"/>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963084" y="4099123"/>
            <a:ext cx="10363200" cy="30777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9"/>
          <p:cNvSpPr>
            <a:spLocks noGrp="1" noChangeArrowheads="1"/>
          </p:cNvSpPr>
          <p:nvPr>
            <p:ph type="sldNum" sz="quarter" idx="10"/>
            <p:custDataLst>
              <p:tags r:id="rId1"/>
            </p:custDataLst>
          </p:nvPr>
        </p:nvSpPr>
        <p:spPr>
          <a:ln/>
        </p:spPr>
        <p:txBody>
          <a:bodyPr/>
          <a:lstStyle>
            <a:lvl1pPr>
              <a:defRPr/>
            </a:lvl1pPr>
          </a:lstStyle>
          <a:p>
            <a:pPr>
              <a:defRPr/>
            </a:pPr>
            <a:fld id="{8D6D4842-F83B-427A-977F-6442C614FF4C}" type="slidenum">
              <a:rPr lang="en-GB"/>
              <a:pPr>
                <a:defRPr/>
              </a:pPr>
              <a:t>‹#›</a:t>
            </a:fld>
            <a:endParaRPr lang="en-GB"/>
          </a:p>
        </p:txBody>
      </p:sp>
    </p:spTree>
    <p:extLst>
      <p:ext uri="{BB962C8B-B14F-4D97-AF65-F5344CB8AC3E}">
        <p14:creationId xmlns:p14="http://schemas.microsoft.com/office/powerpoint/2010/main" val="1655328910"/>
      </p:ext>
    </p:extLst>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6" name="Text Placeholder 9"/>
          <p:cNvSpPr>
            <a:spLocks noGrp="1"/>
          </p:cNvSpPr>
          <p:nvPr>
            <p:ph type="body" sz="quarter" idx="12"/>
          </p:nvPr>
        </p:nvSpPr>
        <p:spPr>
          <a:xfrm>
            <a:off x="529167" y="1123950"/>
            <a:ext cx="5390989" cy="1231106"/>
          </a:xfrm>
          <a:prstGeom prst="rect">
            <a:avLst/>
          </a:prstGeo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7" name="Text Placeholder 11"/>
          <p:cNvSpPr>
            <a:spLocks noGrp="1"/>
          </p:cNvSpPr>
          <p:nvPr>
            <p:ph type="body" sz="quarter" idx="13"/>
          </p:nvPr>
        </p:nvSpPr>
        <p:spPr>
          <a:xfrm>
            <a:off x="6272433" y="1123950"/>
            <a:ext cx="5390400" cy="1231106"/>
          </a:xfrm>
          <a:prstGeom prst="rect">
            <a:avLst/>
          </a:prstGeo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39"/>
          <p:cNvSpPr>
            <a:spLocks noGrp="1" noChangeArrowheads="1"/>
          </p:cNvSpPr>
          <p:nvPr>
            <p:ph type="sldNum" sz="quarter" idx="14"/>
            <p:custDataLst>
              <p:tags r:id="rId1"/>
            </p:custDataLst>
          </p:nvPr>
        </p:nvSpPr>
        <p:spPr>
          <a:ln/>
        </p:spPr>
        <p:txBody>
          <a:bodyPr/>
          <a:lstStyle>
            <a:lvl1pPr>
              <a:defRPr/>
            </a:lvl1pPr>
          </a:lstStyle>
          <a:p>
            <a:pPr>
              <a:defRPr/>
            </a:pPr>
            <a:fld id="{641B8C05-E7C0-42A5-B3F2-B2687967E1E3}" type="slidenum">
              <a:rPr lang="en-GB"/>
              <a:pPr>
                <a:defRPr/>
              </a:pPr>
              <a:t>‹#›</a:t>
            </a:fld>
            <a:endParaRPr lang="en-GB"/>
          </a:p>
        </p:txBody>
      </p:sp>
    </p:spTree>
    <p:extLst>
      <p:ext uri="{BB962C8B-B14F-4D97-AF65-F5344CB8AC3E}">
        <p14:creationId xmlns:p14="http://schemas.microsoft.com/office/powerpoint/2010/main" val="3683191497"/>
      </p:ext>
    </p:extLst>
  </p:cSld>
  <p:clrMapOvr>
    <a:masterClrMapping/>
  </p:clrMapOvr>
  <p:transition spd="slow"/>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689172"/>
            <a:ext cx="10972800" cy="313932"/>
          </a:xfrm>
        </p:spPr>
        <p:txBody>
          <a:bodyPr/>
          <a:lstStyle>
            <a:lvl1pPr>
              <a:defRPr/>
            </a:lvl1pPr>
          </a:lstStyle>
          <a:p>
            <a:r>
              <a:rPr lang="en-US"/>
              <a:t>Click to edit Master title style</a:t>
            </a:r>
            <a:endParaRPr lang="en-ZA"/>
          </a:p>
        </p:txBody>
      </p:sp>
      <p:sp>
        <p:nvSpPr>
          <p:cNvPr id="8" name="Text Placeholder 9"/>
          <p:cNvSpPr>
            <a:spLocks noGrp="1"/>
          </p:cNvSpPr>
          <p:nvPr>
            <p:ph type="body" sz="quarter" idx="12"/>
          </p:nvPr>
        </p:nvSpPr>
        <p:spPr>
          <a:xfrm>
            <a:off x="529167" y="1123950"/>
            <a:ext cx="5390989" cy="1231106"/>
          </a:xfrm>
          <a:prstGeom prst="rect">
            <a:avLst/>
          </a:prstGeo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9" name="Text Placeholder 11"/>
          <p:cNvSpPr>
            <a:spLocks noGrp="1"/>
          </p:cNvSpPr>
          <p:nvPr>
            <p:ph type="body" sz="quarter" idx="13"/>
          </p:nvPr>
        </p:nvSpPr>
        <p:spPr>
          <a:xfrm>
            <a:off x="6272433" y="1123950"/>
            <a:ext cx="5390400" cy="1231106"/>
          </a:xfrm>
          <a:prstGeom prst="rect">
            <a:avLst/>
          </a:prstGeo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39"/>
          <p:cNvSpPr>
            <a:spLocks noGrp="1" noChangeArrowheads="1"/>
          </p:cNvSpPr>
          <p:nvPr>
            <p:ph type="sldNum" sz="quarter" idx="14"/>
            <p:custDataLst>
              <p:tags r:id="rId1"/>
            </p:custDataLst>
          </p:nvPr>
        </p:nvSpPr>
        <p:spPr>
          <a:ln/>
        </p:spPr>
        <p:txBody>
          <a:bodyPr/>
          <a:lstStyle>
            <a:lvl1pPr>
              <a:defRPr/>
            </a:lvl1pPr>
          </a:lstStyle>
          <a:p>
            <a:pPr>
              <a:defRPr/>
            </a:pPr>
            <a:fld id="{609E011D-E9F5-4A60-9DC3-9133B83679F2}" type="slidenum">
              <a:rPr lang="en-GB"/>
              <a:pPr>
                <a:defRPr/>
              </a:pPr>
              <a:t>‹#›</a:t>
            </a:fld>
            <a:endParaRPr lang="en-GB"/>
          </a:p>
        </p:txBody>
      </p:sp>
    </p:spTree>
    <p:extLst>
      <p:ext uri="{BB962C8B-B14F-4D97-AF65-F5344CB8AC3E}">
        <p14:creationId xmlns:p14="http://schemas.microsoft.com/office/powerpoint/2010/main" val="1786820666"/>
      </p:ext>
    </p:extLst>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39"/>
          <p:cNvSpPr>
            <a:spLocks noGrp="1" noChangeArrowheads="1"/>
          </p:cNvSpPr>
          <p:nvPr>
            <p:ph type="sldNum" sz="quarter" idx="10"/>
            <p:custDataLst>
              <p:tags r:id="rId1"/>
            </p:custDataLst>
          </p:nvPr>
        </p:nvSpPr>
        <p:spPr>
          <a:ln/>
        </p:spPr>
        <p:txBody>
          <a:bodyPr/>
          <a:lstStyle>
            <a:lvl1pPr>
              <a:defRPr/>
            </a:lvl1pPr>
          </a:lstStyle>
          <a:p>
            <a:pPr>
              <a:defRPr/>
            </a:pPr>
            <a:fld id="{D002DDE4-5414-46B1-9121-B238C2CEF8AC}" type="slidenum">
              <a:rPr lang="en-GB"/>
              <a:pPr>
                <a:defRPr/>
              </a:pPr>
              <a:t>‹#›</a:t>
            </a:fld>
            <a:endParaRPr lang="en-GB"/>
          </a:p>
        </p:txBody>
      </p:sp>
    </p:spTree>
    <p:extLst>
      <p:ext uri="{BB962C8B-B14F-4D97-AF65-F5344CB8AC3E}">
        <p14:creationId xmlns:p14="http://schemas.microsoft.com/office/powerpoint/2010/main" val="3621840205"/>
      </p:ext>
    </p:extLst>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91"/>
          <p:cNvSpPr>
            <a:spLocks noChangeArrowheads="1"/>
          </p:cNvSpPr>
          <p:nvPr/>
        </p:nvSpPr>
        <p:spPr bwMode="gray">
          <a:xfrm>
            <a:off x="-6350" y="0"/>
            <a:ext cx="121983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400" fontAlgn="base">
              <a:spcBef>
                <a:spcPct val="0"/>
              </a:spcBef>
              <a:spcAft>
                <a:spcPct val="0"/>
              </a:spcAft>
            </a:pPr>
            <a:endParaRPr lang="en-US" sz="1800" b="1">
              <a:solidFill>
                <a:srgbClr val="003896"/>
              </a:solidFill>
            </a:endParaRPr>
          </a:p>
        </p:txBody>
      </p:sp>
      <p:pic>
        <p:nvPicPr>
          <p:cNvPr id="5" name="Picture 23" descr="d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a:off x="-6351" y="0"/>
            <a:ext cx="243416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101"/>
          <p:cNvSpPr>
            <a:spLocks noChangeArrowheads="1"/>
          </p:cNvSpPr>
          <p:nvPr/>
        </p:nvSpPr>
        <p:spPr bwMode="gray">
          <a:xfrm>
            <a:off x="491067" y="1300163"/>
            <a:ext cx="3064933" cy="2297112"/>
          </a:xfrm>
          <a:prstGeom prst="ellipse">
            <a:avLst/>
          </a:prstGeom>
          <a:solidFill>
            <a:srgbClr val="83725B"/>
          </a:solidFill>
          <a:ln w="9525">
            <a:solidFill>
              <a:srgbClr val="83725B"/>
            </a:solidFill>
            <a:round/>
            <a:headEnd/>
            <a:tailEnd/>
          </a:ln>
        </p:spPr>
        <p:txBody>
          <a:bodyPr/>
          <a:lstStyle/>
          <a:p>
            <a:pPr defTabSz="914400" fontAlgn="base">
              <a:spcBef>
                <a:spcPct val="0"/>
              </a:spcBef>
              <a:spcAft>
                <a:spcPct val="0"/>
              </a:spcAft>
            </a:pPr>
            <a:endParaRPr lang="en-US" sz="1800" b="1">
              <a:solidFill>
                <a:srgbClr val="003896"/>
              </a:solidFill>
            </a:endParaRPr>
          </a:p>
        </p:txBody>
      </p:sp>
      <p:sp>
        <p:nvSpPr>
          <p:cNvPr id="7" name="Oval 102" descr="coolers"/>
          <p:cNvSpPr>
            <a:spLocks noChangeArrowheads="1"/>
          </p:cNvSpPr>
          <p:nvPr/>
        </p:nvSpPr>
        <p:spPr bwMode="gray">
          <a:xfrm>
            <a:off x="584200" y="1362075"/>
            <a:ext cx="2880784" cy="2173288"/>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en-US" sz="1800" b="1">
              <a:solidFill>
                <a:srgbClr val="003896"/>
              </a:solidFill>
            </a:endParaRPr>
          </a:p>
        </p:txBody>
      </p:sp>
      <p:sp>
        <p:nvSpPr>
          <p:cNvPr id="8" name="Oval 103"/>
          <p:cNvSpPr>
            <a:spLocks noChangeArrowheads="1"/>
          </p:cNvSpPr>
          <p:nvPr/>
        </p:nvSpPr>
        <p:spPr bwMode="gray">
          <a:xfrm>
            <a:off x="459318" y="1225551"/>
            <a:ext cx="3145367" cy="23717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9" name="Oval 104"/>
          <p:cNvSpPr>
            <a:spLocks noChangeArrowheads="1"/>
          </p:cNvSpPr>
          <p:nvPr/>
        </p:nvSpPr>
        <p:spPr bwMode="gray">
          <a:xfrm>
            <a:off x="342901" y="1225551"/>
            <a:ext cx="3147484" cy="23717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0" name="Oval 105"/>
          <p:cNvSpPr>
            <a:spLocks noChangeArrowheads="1"/>
          </p:cNvSpPr>
          <p:nvPr/>
        </p:nvSpPr>
        <p:spPr bwMode="gray">
          <a:xfrm>
            <a:off x="508001" y="1274764"/>
            <a:ext cx="3145367" cy="23717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1" name="Oval 106"/>
          <p:cNvSpPr>
            <a:spLocks noChangeArrowheads="1"/>
          </p:cNvSpPr>
          <p:nvPr/>
        </p:nvSpPr>
        <p:spPr bwMode="gray">
          <a:xfrm>
            <a:off x="410634" y="1201739"/>
            <a:ext cx="3145367" cy="23590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2" name="Oval 107"/>
          <p:cNvSpPr>
            <a:spLocks noChangeArrowheads="1"/>
          </p:cNvSpPr>
          <p:nvPr/>
        </p:nvSpPr>
        <p:spPr bwMode="gray">
          <a:xfrm>
            <a:off x="590551" y="1323976"/>
            <a:ext cx="3145367" cy="23717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3" name="Oval 108"/>
          <p:cNvSpPr>
            <a:spLocks noChangeArrowheads="1"/>
          </p:cNvSpPr>
          <p:nvPr/>
        </p:nvSpPr>
        <p:spPr bwMode="gray">
          <a:xfrm>
            <a:off x="228601" y="1323976"/>
            <a:ext cx="3145367" cy="23717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4" name="Oval 109"/>
          <p:cNvSpPr>
            <a:spLocks noChangeArrowheads="1"/>
          </p:cNvSpPr>
          <p:nvPr/>
        </p:nvSpPr>
        <p:spPr bwMode="gray">
          <a:xfrm>
            <a:off x="607485" y="1201739"/>
            <a:ext cx="3145367" cy="23590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5" name="Oval 110"/>
          <p:cNvSpPr>
            <a:spLocks noChangeArrowheads="1"/>
          </p:cNvSpPr>
          <p:nvPr/>
        </p:nvSpPr>
        <p:spPr bwMode="gray">
          <a:xfrm>
            <a:off x="1299634" y="669926"/>
            <a:ext cx="1564217" cy="1185863"/>
          </a:xfrm>
          <a:prstGeom prst="ellipse">
            <a:avLst/>
          </a:prstGeom>
          <a:solidFill>
            <a:srgbClr val="83725B"/>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16" name="Oval 111"/>
          <p:cNvSpPr>
            <a:spLocks noChangeArrowheads="1"/>
          </p:cNvSpPr>
          <p:nvPr/>
        </p:nvSpPr>
        <p:spPr bwMode="gray">
          <a:xfrm>
            <a:off x="1331384" y="706438"/>
            <a:ext cx="1498600" cy="1123950"/>
          </a:xfrm>
          <a:prstGeom prst="ellipse">
            <a:avLst/>
          </a:prstGeom>
          <a:solidFill>
            <a:srgbClr val="8C7F6D"/>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17" name="Oval 112"/>
          <p:cNvSpPr>
            <a:spLocks noChangeArrowheads="1"/>
          </p:cNvSpPr>
          <p:nvPr/>
        </p:nvSpPr>
        <p:spPr bwMode="gray">
          <a:xfrm>
            <a:off x="1265768" y="633414"/>
            <a:ext cx="1629833" cy="12223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8" name="Oval 113"/>
          <p:cNvSpPr>
            <a:spLocks noChangeArrowheads="1"/>
          </p:cNvSpPr>
          <p:nvPr/>
        </p:nvSpPr>
        <p:spPr bwMode="gray">
          <a:xfrm>
            <a:off x="1217085" y="633414"/>
            <a:ext cx="1612900" cy="12223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19" name="Oval 114"/>
          <p:cNvSpPr>
            <a:spLocks noChangeArrowheads="1"/>
          </p:cNvSpPr>
          <p:nvPr/>
        </p:nvSpPr>
        <p:spPr bwMode="gray">
          <a:xfrm>
            <a:off x="1299634" y="657226"/>
            <a:ext cx="1629833" cy="1223963"/>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20" name="Oval 115"/>
          <p:cNvSpPr>
            <a:spLocks noChangeArrowheads="1"/>
          </p:cNvSpPr>
          <p:nvPr/>
        </p:nvSpPr>
        <p:spPr bwMode="gray">
          <a:xfrm>
            <a:off x="1248834" y="620714"/>
            <a:ext cx="1615017" cy="12223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21" name="Oval 116"/>
          <p:cNvSpPr>
            <a:spLocks noChangeArrowheads="1"/>
          </p:cNvSpPr>
          <p:nvPr/>
        </p:nvSpPr>
        <p:spPr bwMode="gray">
          <a:xfrm>
            <a:off x="1331384" y="706438"/>
            <a:ext cx="1498600" cy="1123950"/>
          </a:xfrm>
          <a:prstGeom prst="ellipse">
            <a:avLst/>
          </a:prstGeom>
          <a:solidFill>
            <a:srgbClr val="83725B"/>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22" name="Oval 117"/>
          <p:cNvSpPr>
            <a:spLocks noChangeArrowheads="1"/>
          </p:cNvSpPr>
          <p:nvPr/>
        </p:nvSpPr>
        <p:spPr bwMode="gray">
          <a:xfrm>
            <a:off x="1348318" y="706439"/>
            <a:ext cx="1466849" cy="1100137"/>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23" name="Oval 118" descr="face"/>
          <p:cNvSpPr>
            <a:spLocks noChangeArrowheads="1"/>
          </p:cNvSpPr>
          <p:nvPr/>
        </p:nvSpPr>
        <p:spPr bwMode="gray">
          <a:xfrm>
            <a:off x="1339851" y="706439"/>
            <a:ext cx="1481667" cy="1112837"/>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en-US" sz="1800" b="1">
              <a:solidFill>
                <a:srgbClr val="003896"/>
              </a:solidFill>
            </a:endParaRPr>
          </a:p>
        </p:txBody>
      </p:sp>
      <p:sp>
        <p:nvSpPr>
          <p:cNvPr id="24" name="Oval 119"/>
          <p:cNvSpPr>
            <a:spLocks noChangeArrowheads="1"/>
          </p:cNvSpPr>
          <p:nvPr/>
        </p:nvSpPr>
        <p:spPr bwMode="gray">
          <a:xfrm>
            <a:off x="1348318" y="620714"/>
            <a:ext cx="1629833" cy="12223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25" name="Oval 120"/>
          <p:cNvSpPr>
            <a:spLocks noChangeArrowheads="1"/>
          </p:cNvSpPr>
          <p:nvPr/>
        </p:nvSpPr>
        <p:spPr bwMode="gray">
          <a:xfrm>
            <a:off x="1151468" y="695326"/>
            <a:ext cx="1629833" cy="12096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26" name="Oval 121"/>
          <p:cNvSpPr>
            <a:spLocks noChangeArrowheads="1"/>
          </p:cNvSpPr>
          <p:nvPr/>
        </p:nvSpPr>
        <p:spPr bwMode="gray">
          <a:xfrm>
            <a:off x="1348317" y="695326"/>
            <a:ext cx="1615016" cy="12096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27" name="Oval 122"/>
          <p:cNvSpPr>
            <a:spLocks noChangeArrowheads="1"/>
          </p:cNvSpPr>
          <p:nvPr/>
        </p:nvSpPr>
        <p:spPr bwMode="gray">
          <a:xfrm>
            <a:off x="558800" y="3178175"/>
            <a:ext cx="2567517" cy="1912938"/>
          </a:xfrm>
          <a:prstGeom prst="ellipse">
            <a:avLst/>
          </a:prstGeom>
          <a:solidFill>
            <a:srgbClr val="83725B"/>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28" name="Oval 123"/>
          <p:cNvSpPr>
            <a:spLocks noChangeArrowheads="1"/>
          </p:cNvSpPr>
          <p:nvPr/>
        </p:nvSpPr>
        <p:spPr bwMode="gray">
          <a:xfrm>
            <a:off x="641351" y="3227388"/>
            <a:ext cx="2402416" cy="1814512"/>
          </a:xfrm>
          <a:prstGeom prst="ellipse">
            <a:avLst/>
          </a:prstGeom>
          <a:solidFill>
            <a:srgbClr val="83725B"/>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29" name="Oval 124"/>
          <p:cNvSpPr>
            <a:spLocks noChangeArrowheads="1"/>
          </p:cNvSpPr>
          <p:nvPr/>
        </p:nvSpPr>
        <p:spPr bwMode="gray">
          <a:xfrm>
            <a:off x="524933" y="3116263"/>
            <a:ext cx="2635251" cy="197485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0" name="Oval 125"/>
          <p:cNvSpPr>
            <a:spLocks noChangeArrowheads="1"/>
          </p:cNvSpPr>
          <p:nvPr/>
        </p:nvSpPr>
        <p:spPr bwMode="gray">
          <a:xfrm>
            <a:off x="442385" y="3116263"/>
            <a:ext cx="2618316" cy="197485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1" name="Oval 126"/>
          <p:cNvSpPr>
            <a:spLocks noChangeArrowheads="1"/>
          </p:cNvSpPr>
          <p:nvPr/>
        </p:nvSpPr>
        <p:spPr bwMode="gray">
          <a:xfrm>
            <a:off x="573618" y="3152775"/>
            <a:ext cx="2635249" cy="1976438"/>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2" name="Oval 127"/>
          <p:cNvSpPr>
            <a:spLocks noChangeArrowheads="1"/>
          </p:cNvSpPr>
          <p:nvPr/>
        </p:nvSpPr>
        <p:spPr bwMode="gray">
          <a:xfrm>
            <a:off x="491067" y="3090864"/>
            <a:ext cx="2635251" cy="1976437"/>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3" name="Oval 128" descr="new smal workers"/>
          <p:cNvSpPr>
            <a:spLocks noChangeArrowheads="1"/>
          </p:cNvSpPr>
          <p:nvPr/>
        </p:nvSpPr>
        <p:spPr bwMode="gray">
          <a:xfrm>
            <a:off x="643468" y="3227388"/>
            <a:ext cx="2402417" cy="1814512"/>
          </a:xfrm>
          <a:prstGeom prst="ellipse">
            <a:avLst/>
          </a:prstGeom>
          <a:blipFill dpi="0" rotWithShape="1">
            <a:blip r:embed="rId5">
              <a:lum contrast="12000"/>
            </a:blip>
            <a:srcRect/>
            <a:stretch>
              <a:fillRect/>
            </a:stretch>
          </a:blipFill>
          <a:ln>
            <a:noFill/>
          </a:ln>
          <a:extLst>
            <a:ext uri="{91240B29-F687-4F45-9708-019B960494DF}">
              <a14:hiddenLine xmlns:a14="http://schemas.microsoft.com/office/drawing/2010/main" w="0">
                <a:solidFill>
                  <a:srgbClr val="000000"/>
                </a:solidFill>
                <a:round/>
                <a:headEnd/>
                <a:tailEnd/>
              </a14:hiddenLine>
            </a:ext>
          </a:extLst>
        </p:spPr>
        <p:txBody>
          <a:bodyPr/>
          <a:lstStyle/>
          <a:p>
            <a:pPr defTabSz="914400" fontAlgn="base">
              <a:spcBef>
                <a:spcPct val="0"/>
              </a:spcBef>
              <a:spcAft>
                <a:spcPct val="0"/>
              </a:spcAft>
            </a:pPr>
            <a:endParaRPr lang="en-US" sz="1800" b="1">
              <a:solidFill>
                <a:srgbClr val="003896"/>
              </a:solidFill>
            </a:endParaRPr>
          </a:p>
        </p:txBody>
      </p:sp>
      <p:sp>
        <p:nvSpPr>
          <p:cNvPr id="34" name="Oval 129"/>
          <p:cNvSpPr>
            <a:spLocks noChangeArrowheads="1"/>
          </p:cNvSpPr>
          <p:nvPr/>
        </p:nvSpPr>
        <p:spPr bwMode="gray">
          <a:xfrm>
            <a:off x="342901" y="3201989"/>
            <a:ext cx="2620433" cy="1976437"/>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5" name="Oval 130"/>
          <p:cNvSpPr>
            <a:spLocks noChangeArrowheads="1"/>
          </p:cNvSpPr>
          <p:nvPr/>
        </p:nvSpPr>
        <p:spPr bwMode="gray">
          <a:xfrm>
            <a:off x="656167" y="3090864"/>
            <a:ext cx="2635251" cy="1976437"/>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6" name="Oval 131"/>
          <p:cNvSpPr>
            <a:spLocks noChangeArrowheads="1"/>
          </p:cNvSpPr>
          <p:nvPr/>
        </p:nvSpPr>
        <p:spPr bwMode="gray">
          <a:xfrm>
            <a:off x="641351" y="3201989"/>
            <a:ext cx="2633133" cy="1976437"/>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37" name="Oval 132"/>
          <p:cNvSpPr>
            <a:spLocks noChangeArrowheads="1"/>
          </p:cNvSpPr>
          <p:nvPr/>
        </p:nvSpPr>
        <p:spPr bwMode="gray">
          <a:xfrm>
            <a:off x="1299634" y="4746626"/>
            <a:ext cx="2123017" cy="1604963"/>
          </a:xfrm>
          <a:prstGeom prst="ellipse">
            <a:avLst/>
          </a:prstGeom>
          <a:solidFill>
            <a:srgbClr val="83725B"/>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38" name="Oval 133"/>
          <p:cNvSpPr>
            <a:spLocks noChangeArrowheads="1"/>
          </p:cNvSpPr>
          <p:nvPr/>
        </p:nvSpPr>
        <p:spPr bwMode="gray">
          <a:xfrm>
            <a:off x="1365251" y="4795839"/>
            <a:ext cx="1991783" cy="1506537"/>
          </a:xfrm>
          <a:prstGeom prst="ellipse">
            <a:avLst/>
          </a:prstGeom>
          <a:solidFill>
            <a:srgbClr val="83725B"/>
          </a:solidFill>
          <a:ln w="9525">
            <a:solidFill>
              <a:srgbClr val="83725B"/>
            </a:solidFill>
            <a:miter lim="800000"/>
            <a:headEnd/>
            <a:tailEnd/>
          </a:ln>
        </p:spPr>
        <p:txBody>
          <a:bodyPr/>
          <a:lstStyle/>
          <a:p>
            <a:pPr defTabSz="914400" fontAlgn="base">
              <a:spcBef>
                <a:spcPct val="0"/>
              </a:spcBef>
              <a:spcAft>
                <a:spcPct val="0"/>
              </a:spcAft>
            </a:pPr>
            <a:endParaRPr lang="en-US" sz="1800" b="1">
              <a:solidFill>
                <a:srgbClr val="003896"/>
              </a:solidFill>
            </a:endParaRPr>
          </a:p>
        </p:txBody>
      </p:sp>
      <p:sp>
        <p:nvSpPr>
          <p:cNvPr id="39" name="Oval 134"/>
          <p:cNvSpPr>
            <a:spLocks noChangeArrowheads="1"/>
          </p:cNvSpPr>
          <p:nvPr/>
        </p:nvSpPr>
        <p:spPr bwMode="gray">
          <a:xfrm>
            <a:off x="1265767" y="4697413"/>
            <a:ext cx="2190751"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0" name="Oval 135"/>
          <p:cNvSpPr>
            <a:spLocks noChangeArrowheads="1"/>
          </p:cNvSpPr>
          <p:nvPr/>
        </p:nvSpPr>
        <p:spPr bwMode="gray">
          <a:xfrm>
            <a:off x="1200151" y="4697413"/>
            <a:ext cx="2173816"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1" name="Oval 136"/>
          <p:cNvSpPr>
            <a:spLocks noChangeArrowheads="1"/>
          </p:cNvSpPr>
          <p:nvPr/>
        </p:nvSpPr>
        <p:spPr bwMode="gray">
          <a:xfrm>
            <a:off x="1316568" y="4733926"/>
            <a:ext cx="2173817" cy="1643063"/>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2" name="Oval 137"/>
          <p:cNvSpPr>
            <a:spLocks noChangeArrowheads="1"/>
          </p:cNvSpPr>
          <p:nvPr/>
        </p:nvSpPr>
        <p:spPr bwMode="gray">
          <a:xfrm>
            <a:off x="1234018" y="4684713"/>
            <a:ext cx="2188633"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3" name="Oval 138" descr="boom"/>
          <p:cNvSpPr>
            <a:spLocks noChangeArrowheads="1"/>
          </p:cNvSpPr>
          <p:nvPr/>
        </p:nvSpPr>
        <p:spPr bwMode="gray">
          <a:xfrm>
            <a:off x="1350434" y="4791075"/>
            <a:ext cx="2008717" cy="1519238"/>
          </a:xfrm>
          <a:prstGeom prst="ellipse">
            <a:avLst/>
          </a:prstGeom>
          <a:blipFill dpi="0" rotWithShape="1">
            <a:blip r:embed="rId6">
              <a:lum contrast="6000"/>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400" fontAlgn="base">
              <a:spcBef>
                <a:spcPct val="0"/>
              </a:spcBef>
              <a:spcAft>
                <a:spcPct val="0"/>
              </a:spcAft>
            </a:pPr>
            <a:endParaRPr lang="en-US" sz="1800" b="1">
              <a:solidFill>
                <a:srgbClr val="003896"/>
              </a:solidFill>
            </a:endParaRPr>
          </a:p>
        </p:txBody>
      </p:sp>
      <p:sp>
        <p:nvSpPr>
          <p:cNvPr id="44" name="Oval 139"/>
          <p:cNvSpPr>
            <a:spLocks noChangeArrowheads="1"/>
          </p:cNvSpPr>
          <p:nvPr/>
        </p:nvSpPr>
        <p:spPr bwMode="gray">
          <a:xfrm>
            <a:off x="1117601" y="4770438"/>
            <a:ext cx="2173817"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5" name="Oval 140"/>
          <p:cNvSpPr>
            <a:spLocks noChangeArrowheads="1"/>
          </p:cNvSpPr>
          <p:nvPr/>
        </p:nvSpPr>
        <p:spPr bwMode="gray">
          <a:xfrm>
            <a:off x="1365251" y="4770438"/>
            <a:ext cx="2190749"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6" name="Oval 141"/>
          <p:cNvSpPr>
            <a:spLocks noChangeArrowheads="1"/>
          </p:cNvSpPr>
          <p:nvPr/>
        </p:nvSpPr>
        <p:spPr bwMode="gray">
          <a:xfrm>
            <a:off x="1382184" y="4684713"/>
            <a:ext cx="2173816"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sz="1800" b="1">
              <a:solidFill>
                <a:srgbClr val="003896"/>
              </a:solidFill>
            </a:endParaRPr>
          </a:p>
        </p:txBody>
      </p:sp>
      <p:sp>
        <p:nvSpPr>
          <p:cNvPr id="47" name="Working Draft Text" hidden="1"/>
          <p:cNvSpPr txBox="1">
            <a:spLocks noChangeArrowheads="1"/>
          </p:cNvSpPr>
          <p:nvPr/>
        </p:nvSpPr>
        <p:spPr bwMode="gray">
          <a:xfrm>
            <a:off x="4078818" y="1160464"/>
            <a:ext cx="99386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900">
                <a:solidFill>
                  <a:srgbClr val="003896"/>
                </a:solidFill>
              </a:rPr>
              <a:t>WORKING DRAFT</a:t>
            </a:r>
          </a:p>
        </p:txBody>
      </p:sp>
      <p:sp>
        <p:nvSpPr>
          <p:cNvPr id="48" name="Working Draft" hidden="1"/>
          <p:cNvSpPr txBox="1">
            <a:spLocks noChangeArrowheads="1"/>
          </p:cNvSpPr>
          <p:nvPr/>
        </p:nvSpPr>
        <p:spPr bwMode="gray">
          <a:xfrm>
            <a:off x="4078817" y="1314451"/>
            <a:ext cx="330218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900" b="0">
                <a:solidFill>
                  <a:srgbClr val="003896"/>
                </a:solidFill>
              </a:rPr>
              <a:t>Last Modified 2/2/2011 12:34:00 PM South Africa Standard Time</a:t>
            </a:r>
          </a:p>
        </p:txBody>
      </p:sp>
      <p:sp>
        <p:nvSpPr>
          <p:cNvPr id="49" name="Printed" hidden="1"/>
          <p:cNvSpPr txBox="1">
            <a:spLocks noChangeArrowheads="1"/>
          </p:cNvSpPr>
          <p:nvPr/>
        </p:nvSpPr>
        <p:spPr bwMode="gray">
          <a:xfrm>
            <a:off x="4078818" y="1473201"/>
            <a:ext cx="298158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900" b="0">
                <a:solidFill>
                  <a:srgbClr val="003896"/>
                </a:solidFill>
              </a:rPr>
              <a:t>Printed 1/31/2011 1:23:15 PM South Africa Standard Time</a:t>
            </a:r>
          </a:p>
        </p:txBody>
      </p:sp>
      <p:grpSp>
        <p:nvGrpSpPr>
          <p:cNvPr id="50" name="McK Title Elements"/>
          <p:cNvGrpSpPr>
            <a:grpSpLocks/>
          </p:cNvGrpSpPr>
          <p:nvPr userDrawn="1"/>
        </p:nvGrpSpPr>
        <p:grpSpPr bwMode="auto">
          <a:xfrm>
            <a:off x="4078818" y="4930775"/>
            <a:ext cx="6580716" cy="484188"/>
            <a:chOff x="1927" y="3106"/>
            <a:chExt cx="3109" cy="305"/>
          </a:xfrm>
        </p:grpSpPr>
        <p:sp>
          <p:nvSpPr>
            <p:cNvPr id="51" name="McK Document type" hidden="1"/>
            <p:cNvSpPr txBox="1">
              <a:spLocks noChangeArrowheads="1"/>
            </p:cNvSpPr>
            <p:nvPr userDrawn="1"/>
          </p:nvSpPr>
          <p:spPr bwMode="gray">
            <a:xfrm>
              <a:off x="1927" y="3106"/>
              <a:ext cx="310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1400" b="0">
                  <a:solidFill>
                    <a:srgbClr val="003896"/>
                  </a:solidFill>
                </a:rPr>
                <a:t>Document type</a:t>
              </a:r>
            </a:p>
          </p:txBody>
        </p:sp>
        <p:sp>
          <p:nvSpPr>
            <p:cNvPr id="52" name="McK Date" hidden="1"/>
            <p:cNvSpPr txBox="1">
              <a:spLocks noChangeArrowheads="1"/>
            </p:cNvSpPr>
            <p:nvPr userDrawn="1"/>
          </p:nvSpPr>
          <p:spPr bwMode="gray">
            <a:xfrm>
              <a:off x="1927" y="3275"/>
              <a:ext cx="310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1400" b="0">
                  <a:solidFill>
                    <a:srgbClr val="003896"/>
                  </a:solidFill>
                </a:rPr>
                <a:t>Date</a:t>
              </a:r>
            </a:p>
          </p:txBody>
        </p:sp>
      </p:grpSp>
      <p:sp>
        <p:nvSpPr>
          <p:cNvPr id="53" name="doc id" hidden="1"/>
          <p:cNvSpPr>
            <a:spLocks noChangeArrowheads="1"/>
          </p:cNvSpPr>
          <p:nvPr/>
        </p:nvSpPr>
        <p:spPr bwMode="gray">
          <a:xfrm>
            <a:off x="10680701" y="47625"/>
            <a:ext cx="1327151"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defTabSz="895350" fontAlgn="base">
              <a:spcBef>
                <a:spcPct val="0"/>
              </a:spcBef>
              <a:spcAft>
                <a:spcPct val="0"/>
              </a:spcAft>
            </a:pPr>
            <a:r>
              <a:rPr lang="en-GB" sz="700">
                <a:solidFill>
                  <a:srgbClr val="000000"/>
                </a:solidFill>
              </a:rPr>
              <a:t>JOH-ESK039-20101008-vgi</a:t>
            </a:r>
          </a:p>
        </p:txBody>
      </p:sp>
      <p:pic>
        <p:nvPicPr>
          <p:cNvPr id="54" name="Picture 172"/>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9067800" y="319088"/>
            <a:ext cx="2861733" cy="54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3075" name="Rectangle 3"/>
          <p:cNvSpPr>
            <a:spLocks noGrp="1" noChangeArrowheads="1"/>
          </p:cNvSpPr>
          <p:nvPr>
            <p:ph type="ctrTitle"/>
          </p:nvPr>
        </p:nvSpPr>
        <p:spPr bwMode="gray">
          <a:xfrm>
            <a:off x="4078818" y="3632593"/>
            <a:ext cx="7393516" cy="313932"/>
          </a:xfrm>
        </p:spPr>
        <p:txBody>
          <a:bodyPr anchor="b"/>
          <a:lstStyle>
            <a:lvl1pPr>
              <a:defRPr>
                <a:solidFill>
                  <a:srgbClr val="003896"/>
                </a:solidFill>
              </a:defRPr>
            </a:lvl1pPr>
          </a:lstStyle>
          <a:p>
            <a:r>
              <a:rPr lang="en-US"/>
              <a:t>Click to edit Master title style</a:t>
            </a:r>
            <a:endParaRPr lang="en-GB"/>
          </a:p>
        </p:txBody>
      </p:sp>
      <p:sp>
        <p:nvSpPr>
          <p:cNvPr id="3076" name="Rectangle 4"/>
          <p:cNvSpPr>
            <a:spLocks noGrp="1" noChangeArrowheads="1"/>
          </p:cNvSpPr>
          <p:nvPr>
            <p:ph type="subTitle" idx="1"/>
          </p:nvPr>
        </p:nvSpPr>
        <p:spPr bwMode="gray">
          <a:xfrm>
            <a:off x="4078818" y="4092576"/>
            <a:ext cx="7393516" cy="244475"/>
          </a:xfrm>
        </p:spPr>
        <p:txBody>
          <a:bodyPr/>
          <a:lstStyle>
            <a:lvl1pPr>
              <a:defRPr>
                <a:solidFill>
                  <a:srgbClr val="83725B"/>
                </a:solidFill>
              </a:defRPr>
            </a:lvl1pPr>
          </a:lstStyle>
          <a:p>
            <a:r>
              <a:rPr lang="en-US"/>
              <a:t>Click to edit Master subtitle style</a:t>
            </a:r>
            <a:endParaRPr lang="en-GB"/>
          </a:p>
        </p:txBody>
      </p:sp>
    </p:spTree>
    <p:extLst>
      <p:ext uri="{BB962C8B-B14F-4D97-AF65-F5344CB8AC3E}">
        <p14:creationId xmlns:p14="http://schemas.microsoft.com/office/powerpoint/2010/main" val="3362503440"/>
      </p:ext>
    </p:extLst>
  </p:cSld>
  <p:clrMapOvr>
    <a:masterClrMapping/>
  </p:clrMapOvr>
  <p:transition spd="slow"/>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Text Placeholder 7"/>
          <p:cNvSpPr>
            <a:spLocks noGrp="1"/>
          </p:cNvSpPr>
          <p:nvPr>
            <p:ph type="body" sz="quarter" idx="12"/>
          </p:nvPr>
        </p:nvSpPr>
        <p:spPr>
          <a:xfrm>
            <a:off x="529166" y="1123950"/>
            <a:ext cx="11133668" cy="1502399"/>
          </a:xfrm>
          <a:prstGeom prst="rect">
            <a:avLst/>
          </a:prstGeom>
        </p:spPr>
        <p:txBody>
          <a:bodyPr/>
          <a:lstStyle>
            <a:lvl1pPr>
              <a:lnSpc>
                <a:spcPct val="106000"/>
              </a:lnSpc>
              <a:spcBef>
                <a:spcPts val="1344"/>
              </a:spcBef>
              <a:spcAft>
                <a:spcPts val="0"/>
              </a:spcAft>
              <a:defRPr/>
            </a:lvl1pPr>
            <a:lvl3pPr>
              <a:lnSpc>
                <a:spcPct val="106000"/>
              </a:lnSpc>
              <a:spcBef>
                <a:spcPts val="576"/>
              </a:spcBef>
              <a:spcAft>
                <a:spcPts val="0"/>
              </a:spcAft>
              <a:defRPr/>
            </a:lvl3pPr>
            <a:lvl4pPr>
              <a:lnSpc>
                <a:spcPct val="106000"/>
              </a:lnSpc>
              <a:spcBef>
                <a:spcPts val="576"/>
              </a:spcBef>
              <a:spcAft>
                <a:spcPts val="0"/>
              </a:spcAft>
              <a:defRPr/>
            </a:lvl4pPr>
            <a:lvl5pPr>
              <a:lnSpc>
                <a:spcPct val="106000"/>
              </a:lnSpc>
              <a:spcBef>
                <a:spcPts val="576"/>
              </a:spcBef>
              <a:spcAft>
                <a:spcPts val="0"/>
              </a:spcAf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Rectangle 39"/>
          <p:cNvSpPr>
            <a:spLocks noGrp="1" noChangeArrowheads="1"/>
          </p:cNvSpPr>
          <p:nvPr>
            <p:ph type="sldNum" sz="quarter" idx="13"/>
            <p:custDataLst>
              <p:tags r:id="rId1"/>
            </p:custDataLst>
          </p:nvPr>
        </p:nvSpPr>
        <p:spPr>
          <a:ln/>
        </p:spPr>
        <p:txBody>
          <a:bodyPr/>
          <a:lstStyle>
            <a:lvl1pPr>
              <a:defRPr/>
            </a:lvl1pPr>
          </a:lstStyle>
          <a:p>
            <a:pPr>
              <a:defRPr/>
            </a:pPr>
            <a:fld id="{DA8EABE7-52EA-44A3-B01E-A6C5CCFB1E94}" type="slidenum">
              <a:rPr lang="en-GB"/>
              <a:pPr>
                <a:defRPr/>
              </a:pPr>
              <a:t>‹#›</a:t>
            </a:fld>
            <a:endParaRPr lang="en-GB"/>
          </a:p>
        </p:txBody>
      </p:sp>
    </p:spTree>
    <p:extLst>
      <p:ext uri="{BB962C8B-B14F-4D97-AF65-F5344CB8AC3E}">
        <p14:creationId xmlns:p14="http://schemas.microsoft.com/office/powerpoint/2010/main" val="1758199374"/>
      </p:ext>
    </p:extLst>
  </p:cSld>
  <p:clrMapOvr>
    <a:masterClrMapping/>
  </p:clrMapOvr>
  <p:transition spd="slow"/>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523220"/>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963084" y="4099123"/>
            <a:ext cx="10363200" cy="30777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9"/>
          <p:cNvSpPr>
            <a:spLocks noGrp="1" noChangeArrowheads="1"/>
          </p:cNvSpPr>
          <p:nvPr>
            <p:ph type="sldNum" sz="quarter" idx="10"/>
            <p:custDataLst>
              <p:tags r:id="rId1"/>
            </p:custDataLst>
          </p:nvPr>
        </p:nvSpPr>
        <p:spPr>
          <a:ln/>
        </p:spPr>
        <p:txBody>
          <a:bodyPr/>
          <a:lstStyle>
            <a:lvl1pPr>
              <a:defRPr/>
            </a:lvl1pPr>
          </a:lstStyle>
          <a:p>
            <a:pPr>
              <a:defRPr/>
            </a:pPr>
            <a:fld id="{8D6D4842-F83B-427A-977F-6442C614FF4C}" type="slidenum">
              <a:rPr lang="en-GB"/>
              <a:pPr>
                <a:defRPr/>
              </a:pPr>
              <a:t>‹#›</a:t>
            </a:fld>
            <a:endParaRPr lang="en-GB"/>
          </a:p>
        </p:txBody>
      </p:sp>
    </p:spTree>
    <p:extLst>
      <p:ext uri="{BB962C8B-B14F-4D97-AF65-F5344CB8AC3E}">
        <p14:creationId xmlns:p14="http://schemas.microsoft.com/office/powerpoint/2010/main" val="2371336078"/>
      </p:ext>
    </p:extLst>
  </p:cSld>
  <p:clrMapOvr>
    <a:masterClrMapping/>
  </p:clrMapOvr>
  <p:transition spd="slow"/>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6" name="Text Placeholder 9"/>
          <p:cNvSpPr>
            <a:spLocks noGrp="1"/>
          </p:cNvSpPr>
          <p:nvPr>
            <p:ph type="body" sz="quarter" idx="12"/>
          </p:nvPr>
        </p:nvSpPr>
        <p:spPr>
          <a:xfrm>
            <a:off x="529167" y="1123950"/>
            <a:ext cx="5390989" cy="1231106"/>
          </a:xfrm>
          <a:prstGeom prst="rect">
            <a:avLst/>
          </a:prstGeo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7" name="Text Placeholder 11"/>
          <p:cNvSpPr>
            <a:spLocks noGrp="1"/>
          </p:cNvSpPr>
          <p:nvPr>
            <p:ph type="body" sz="quarter" idx="13"/>
          </p:nvPr>
        </p:nvSpPr>
        <p:spPr>
          <a:xfrm>
            <a:off x="6272433" y="1123950"/>
            <a:ext cx="5390400" cy="1231106"/>
          </a:xfrm>
          <a:prstGeom prst="rect">
            <a:avLst/>
          </a:prstGeo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39"/>
          <p:cNvSpPr>
            <a:spLocks noGrp="1" noChangeArrowheads="1"/>
          </p:cNvSpPr>
          <p:nvPr>
            <p:ph type="sldNum" sz="quarter" idx="14"/>
            <p:custDataLst>
              <p:tags r:id="rId1"/>
            </p:custDataLst>
          </p:nvPr>
        </p:nvSpPr>
        <p:spPr>
          <a:ln/>
        </p:spPr>
        <p:txBody>
          <a:bodyPr/>
          <a:lstStyle>
            <a:lvl1pPr>
              <a:defRPr/>
            </a:lvl1pPr>
          </a:lstStyle>
          <a:p>
            <a:pPr>
              <a:defRPr/>
            </a:pPr>
            <a:fld id="{641B8C05-E7C0-42A5-B3F2-B2687967E1E3}" type="slidenum">
              <a:rPr lang="en-GB"/>
              <a:pPr>
                <a:defRPr/>
              </a:pPr>
              <a:t>‹#›</a:t>
            </a:fld>
            <a:endParaRPr lang="en-GB"/>
          </a:p>
        </p:txBody>
      </p:sp>
    </p:spTree>
    <p:extLst>
      <p:ext uri="{BB962C8B-B14F-4D97-AF65-F5344CB8AC3E}">
        <p14:creationId xmlns:p14="http://schemas.microsoft.com/office/powerpoint/2010/main" val="1353357474"/>
      </p:ext>
    </p:extLst>
  </p:cSld>
  <p:clrMapOvr>
    <a:masterClrMapping/>
  </p:clrMapOvr>
  <p:transition spd="slow"/>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689172"/>
            <a:ext cx="10972800" cy="313932"/>
          </a:xfrm>
        </p:spPr>
        <p:txBody>
          <a:bodyPr/>
          <a:lstStyle>
            <a:lvl1pPr>
              <a:defRPr/>
            </a:lvl1pPr>
          </a:lstStyle>
          <a:p>
            <a:r>
              <a:rPr lang="en-US"/>
              <a:t>Click to edit Master title style</a:t>
            </a:r>
            <a:endParaRPr lang="en-ZA"/>
          </a:p>
        </p:txBody>
      </p:sp>
      <p:sp>
        <p:nvSpPr>
          <p:cNvPr id="8" name="Text Placeholder 9"/>
          <p:cNvSpPr>
            <a:spLocks noGrp="1"/>
          </p:cNvSpPr>
          <p:nvPr>
            <p:ph type="body" sz="quarter" idx="12"/>
          </p:nvPr>
        </p:nvSpPr>
        <p:spPr>
          <a:xfrm>
            <a:off x="529167" y="1123950"/>
            <a:ext cx="5390989" cy="1231106"/>
          </a:xfrm>
          <a:prstGeom prst="rect">
            <a:avLst/>
          </a:prstGeo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9" name="Text Placeholder 11"/>
          <p:cNvSpPr>
            <a:spLocks noGrp="1"/>
          </p:cNvSpPr>
          <p:nvPr>
            <p:ph type="body" sz="quarter" idx="13"/>
          </p:nvPr>
        </p:nvSpPr>
        <p:spPr>
          <a:xfrm>
            <a:off x="6272433" y="1123950"/>
            <a:ext cx="5390400" cy="1231106"/>
          </a:xfrm>
          <a:prstGeom prst="rect">
            <a:avLst/>
          </a:prstGeo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39"/>
          <p:cNvSpPr>
            <a:spLocks noGrp="1" noChangeArrowheads="1"/>
          </p:cNvSpPr>
          <p:nvPr>
            <p:ph type="sldNum" sz="quarter" idx="14"/>
            <p:custDataLst>
              <p:tags r:id="rId1"/>
            </p:custDataLst>
          </p:nvPr>
        </p:nvSpPr>
        <p:spPr>
          <a:ln/>
        </p:spPr>
        <p:txBody>
          <a:bodyPr/>
          <a:lstStyle>
            <a:lvl1pPr>
              <a:defRPr/>
            </a:lvl1pPr>
          </a:lstStyle>
          <a:p>
            <a:pPr>
              <a:defRPr/>
            </a:pPr>
            <a:fld id="{609E011D-E9F5-4A60-9DC3-9133B83679F2}" type="slidenum">
              <a:rPr lang="en-GB"/>
              <a:pPr>
                <a:defRPr/>
              </a:pPr>
              <a:t>‹#›</a:t>
            </a:fld>
            <a:endParaRPr lang="en-GB"/>
          </a:p>
        </p:txBody>
      </p:sp>
    </p:spTree>
    <p:extLst>
      <p:ext uri="{BB962C8B-B14F-4D97-AF65-F5344CB8AC3E}">
        <p14:creationId xmlns:p14="http://schemas.microsoft.com/office/powerpoint/2010/main" val="2147402096"/>
      </p:ext>
    </p:extLst>
  </p:cSld>
  <p:clrMapOvr>
    <a:masterClrMapping/>
  </p:clrMapOvr>
  <p:transition spd="slow"/>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39"/>
          <p:cNvSpPr>
            <a:spLocks noGrp="1" noChangeArrowheads="1"/>
          </p:cNvSpPr>
          <p:nvPr>
            <p:ph type="sldNum" sz="quarter" idx="10"/>
            <p:custDataLst>
              <p:tags r:id="rId1"/>
            </p:custDataLst>
          </p:nvPr>
        </p:nvSpPr>
        <p:spPr>
          <a:ln/>
        </p:spPr>
        <p:txBody>
          <a:bodyPr/>
          <a:lstStyle>
            <a:lvl1pPr>
              <a:defRPr/>
            </a:lvl1pPr>
          </a:lstStyle>
          <a:p>
            <a:pPr>
              <a:defRPr/>
            </a:pPr>
            <a:fld id="{D002DDE4-5414-46B1-9121-B238C2CEF8AC}" type="slidenum">
              <a:rPr lang="en-GB"/>
              <a:pPr>
                <a:defRPr/>
              </a:pPr>
              <a:t>‹#›</a:t>
            </a:fld>
            <a:endParaRPr lang="en-GB"/>
          </a:p>
        </p:txBody>
      </p:sp>
    </p:spTree>
    <p:extLst>
      <p:ext uri="{BB962C8B-B14F-4D97-AF65-F5344CB8AC3E}">
        <p14:creationId xmlns:p14="http://schemas.microsoft.com/office/powerpoint/2010/main" val="494094556"/>
      </p:ext>
    </p:extLst>
  </p:cSld>
  <p:clrMapOvr>
    <a:masterClrMapping/>
  </p:clrMapOvr>
  <p:transition spd="slow"/>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4012736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2652100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chemeClr val="bg1"/>
                </a:solidFill>
                <a:latin typeface="Arial"/>
                <a:cs typeface="Arial"/>
              </a:defRPr>
            </a:lvl1pPr>
          </a:lstStyle>
          <a:p>
            <a:endParaRPr/>
          </a:p>
        </p:txBody>
      </p:sp>
      <p:sp>
        <p:nvSpPr>
          <p:cNvPr id="3" name="Holder 3"/>
          <p:cNvSpPr>
            <a:spLocks noGrp="1"/>
          </p:cNvSpPr>
          <p:nvPr>
            <p:ph sz="half" idx="2"/>
          </p:nvPr>
        </p:nvSpPr>
        <p:spPr>
          <a:xfrm>
            <a:off x="609600" y="1577340"/>
            <a:ext cx="5303520" cy="1938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79" y="1577340"/>
            <a:ext cx="5303520" cy="1938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5/27/2025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7998653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ZA"/>
          </a:p>
        </p:txBody>
      </p:sp>
      <p:sp>
        <p:nvSpPr>
          <p:cNvPr id="3" name="Rectangle 8"/>
          <p:cNvSpPr>
            <a:spLocks noGrp="1" noChangeArrowheads="1"/>
          </p:cNvSpPr>
          <p:nvPr>
            <p:ph type="sldNum" sz="quarter" idx="11"/>
          </p:nvPr>
        </p:nvSpPr>
        <p:spPr>
          <a:ln/>
        </p:spPr>
        <p:txBody>
          <a:bodyPr/>
          <a:lstStyle>
            <a:lvl1pPr>
              <a:defRPr/>
            </a:lvl1pPr>
          </a:lstStyle>
          <a:p>
            <a:pPr>
              <a:defRPr/>
            </a:pPr>
            <a:fld id="{64F24EFE-04F6-4396-993C-9A7F9A562D40}" type="slidenum">
              <a:rPr lang="en-ZA"/>
              <a:pPr>
                <a:defRPr/>
              </a:pPr>
              <a:t>‹#›</a:t>
            </a:fld>
            <a:endParaRPr lang="en-ZA"/>
          </a:p>
        </p:txBody>
      </p:sp>
    </p:spTree>
    <p:extLst>
      <p:ext uri="{BB962C8B-B14F-4D97-AF65-F5344CB8AC3E}">
        <p14:creationId xmlns:p14="http://schemas.microsoft.com/office/powerpoint/2010/main" val="2612384849"/>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4"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34" y="3175"/>
            <a:ext cx="1220046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5" name="Rectangle 3"/>
          <p:cNvSpPr>
            <a:spLocks noGrp="1" noChangeArrowheads="1"/>
          </p:cNvSpPr>
          <p:nvPr>
            <p:ph type="ctrTitle"/>
          </p:nvPr>
        </p:nvSpPr>
        <p:spPr>
          <a:xfrm>
            <a:off x="4078818" y="3271839"/>
            <a:ext cx="7393516" cy="676275"/>
          </a:xfrm>
        </p:spPr>
        <p:txBody>
          <a:bodyPr anchor="b"/>
          <a:lstStyle>
            <a:lvl1pPr>
              <a:defRPr>
                <a:solidFill>
                  <a:srgbClr val="003896"/>
                </a:solidFill>
              </a:defRPr>
            </a:lvl1pPr>
          </a:lstStyle>
          <a:p>
            <a:pPr lvl="0"/>
            <a:r>
              <a:rPr lang="en-ZA" noProof="0"/>
              <a:t>Click to edit Master title style</a:t>
            </a:r>
          </a:p>
        </p:txBody>
      </p:sp>
      <p:sp>
        <p:nvSpPr>
          <p:cNvPr id="3076" name="Rectangle 4"/>
          <p:cNvSpPr>
            <a:spLocks noGrp="1" noChangeArrowheads="1"/>
          </p:cNvSpPr>
          <p:nvPr>
            <p:ph type="subTitle" idx="1"/>
          </p:nvPr>
        </p:nvSpPr>
        <p:spPr>
          <a:xfrm>
            <a:off x="4078818" y="4092576"/>
            <a:ext cx="7393516" cy="2220913"/>
          </a:xfrm>
        </p:spPr>
        <p:txBody>
          <a:bodyPr/>
          <a:lstStyle>
            <a:lvl1pPr marL="0" indent="0">
              <a:buFontTx/>
              <a:buNone/>
              <a:defRPr sz="1800">
                <a:solidFill>
                  <a:srgbClr val="83725B"/>
                </a:solidFill>
              </a:defRPr>
            </a:lvl1pPr>
          </a:lstStyle>
          <a:p>
            <a:pPr lvl="0"/>
            <a:r>
              <a:rPr lang="en-ZA" noProof="0"/>
              <a:t>Click to edit Master subtitle style</a:t>
            </a:r>
          </a:p>
        </p:txBody>
      </p:sp>
    </p:spTree>
    <p:extLst>
      <p:ext uri="{BB962C8B-B14F-4D97-AF65-F5344CB8AC3E}">
        <p14:creationId xmlns:p14="http://schemas.microsoft.com/office/powerpoint/2010/main" val="1366813802"/>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resources">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t="-3273"/>
          <a:stretch/>
        </p:blipFill>
        <p:spPr>
          <a:xfrm>
            <a:off x="106717" y="79143"/>
            <a:ext cx="1064363" cy="816620"/>
          </a:xfrm>
          <a:prstGeom prst="rect">
            <a:avLst/>
          </a:prstGeom>
          <a:solidFill>
            <a:schemeClr val="bg1"/>
          </a:solidFill>
        </p:spPr>
      </p:pic>
      <p:sp>
        <p:nvSpPr>
          <p:cNvPr id="2" name="Title 1"/>
          <p:cNvSpPr>
            <a:spLocks noGrp="1"/>
          </p:cNvSpPr>
          <p:nvPr>
            <p:ph type="title"/>
          </p:nvPr>
        </p:nvSpPr>
        <p:spPr>
          <a:xfrm>
            <a:off x="1199457" y="160556"/>
            <a:ext cx="8448937" cy="666750"/>
          </a:xfrm>
        </p:spPr>
        <p:txBody>
          <a:bodyPr/>
          <a:lstStyle>
            <a:lvl1pPr>
              <a:defRPr/>
            </a:lvl1pPr>
          </a:lstStyle>
          <a:p>
            <a:r>
              <a:rPr lang="en-US" dirty="0"/>
              <a:t>Click to edit Master title style</a:t>
            </a:r>
            <a:endParaRPr lang="en-ZA"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dt" sz="half" idx="10"/>
          </p:nvPr>
        </p:nvSpPr>
        <p:spPr>
          <a:ln/>
        </p:spPr>
        <p:txBody>
          <a:bodyPr/>
          <a:lstStyle>
            <a:lvl1pPr>
              <a:defRPr/>
            </a:lvl1pPr>
          </a:lstStyle>
          <a:p>
            <a:pPr>
              <a:defRPr/>
            </a:pPr>
            <a:endParaRPr lang="en-ZA"/>
          </a:p>
        </p:txBody>
      </p:sp>
      <p:sp>
        <p:nvSpPr>
          <p:cNvPr id="5" name="Rectangle 8"/>
          <p:cNvSpPr>
            <a:spLocks noGrp="1" noChangeArrowheads="1"/>
          </p:cNvSpPr>
          <p:nvPr>
            <p:ph type="sldNum" sz="quarter" idx="11"/>
          </p:nvPr>
        </p:nvSpPr>
        <p:spPr>
          <a:ln/>
        </p:spPr>
        <p:txBody>
          <a:bodyPr/>
          <a:lstStyle>
            <a:lvl1pPr>
              <a:defRPr/>
            </a:lvl1pPr>
          </a:lstStyle>
          <a:p>
            <a:pPr>
              <a:defRPr/>
            </a:pPr>
            <a:fld id="{AA88E64B-C21E-4EDE-8FBF-0A2CAE88D9CE}" type="slidenum">
              <a:rPr lang="en-ZA"/>
              <a:pPr>
                <a:defRPr/>
              </a:pPr>
              <a:t>‹#›</a:t>
            </a:fld>
            <a:endParaRPr lang="en-ZA"/>
          </a:p>
        </p:txBody>
      </p:sp>
    </p:spTree>
    <p:extLst>
      <p:ext uri="{BB962C8B-B14F-4D97-AF65-F5344CB8AC3E}">
        <p14:creationId xmlns:p14="http://schemas.microsoft.com/office/powerpoint/2010/main" val="2404250764"/>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5/27/2025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9148637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39323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90000"/>
              </a:lnSpc>
              <a:spcBef>
                <a:spcPct val="0"/>
              </a:spcBef>
              <a:spcAft>
                <a:spcPct val="0"/>
              </a:spcAft>
              <a:buClrTx/>
              <a:buSzTx/>
              <a:buFontTx/>
              <a:buNone/>
              <a:tabLst/>
              <a:defRPr/>
            </a:pPr>
            <a:endParaRPr kumimoji="0" lang="en-ZA"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a:extLst>
              <a:ext uri="{FF2B5EF4-FFF2-40B4-BE49-F238E27FC236}">
                <a16:creationId xmlns:a16="http://schemas.microsoft.com/office/drawing/2014/main" id="{5535C61B-929A-C0EC-5C58-CD9ED99EF73B}"/>
              </a:ext>
            </a:extLst>
          </p:cNvPr>
          <p:cNvPicPr>
            <a:picLocks noChangeAspect="1"/>
          </p:cNvPicPr>
          <p:nvPr userDrawn="1"/>
        </p:nvPicPr>
        <p:blipFill>
          <a:blip r:embed="rId6"/>
          <a:stretch>
            <a:fillRect/>
          </a:stretch>
        </p:blipFill>
        <p:spPr>
          <a:xfrm>
            <a:off x="847291" y="1468981"/>
            <a:ext cx="3937000" cy="3568700"/>
          </a:xfrm>
          <a:prstGeom prst="rect">
            <a:avLst/>
          </a:prstGeom>
        </p:spPr>
      </p:pic>
      <p:pic>
        <p:nvPicPr>
          <p:cNvPr id="3" name="Picture 2">
            <a:extLst>
              <a:ext uri="{FF2B5EF4-FFF2-40B4-BE49-F238E27FC236}">
                <a16:creationId xmlns:a16="http://schemas.microsoft.com/office/drawing/2014/main" id="{3E8E6140-30DC-D3CB-A911-288044C11DAB}"/>
              </a:ext>
            </a:extLst>
          </p:cNvPr>
          <p:cNvPicPr>
            <a:picLocks noChangeAspect="1"/>
          </p:cNvPicPr>
          <p:nvPr userDrawn="1"/>
        </p:nvPicPr>
        <p:blipFill>
          <a:blip r:embed="rId7"/>
          <a:stretch>
            <a:fillRect/>
          </a:stretch>
        </p:blipFill>
        <p:spPr>
          <a:xfrm>
            <a:off x="456261" y="3292760"/>
            <a:ext cx="2260600" cy="2044700"/>
          </a:xfrm>
          <a:prstGeom prst="rect">
            <a:avLst/>
          </a:prstGeom>
        </p:spPr>
      </p:pic>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Tree>
    <p:extLst>
      <p:ext uri="{BB962C8B-B14F-4D97-AF65-F5344CB8AC3E}">
        <p14:creationId xmlns:p14="http://schemas.microsoft.com/office/powerpoint/2010/main" val="2937149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50">
            <a:extLst>
              <a:ext uri="{FF2B5EF4-FFF2-40B4-BE49-F238E27FC236}">
                <a16:creationId xmlns:a16="http://schemas.microsoft.com/office/drawing/2014/main" id="{697356CC-A9BC-4286-B420-07A524C8A305}"/>
              </a:ext>
            </a:extLst>
          </p:cNvPr>
          <p:cNvGrpSpPr>
            <a:grpSpLocks/>
          </p:cNvGrpSpPr>
          <p:nvPr/>
        </p:nvGrpSpPr>
        <p:grpSpPr bwMode="auto">
          <a:xfrm>
            <a:off x="-6350" y="0"/>
            <a:ext cx="12198351" cy="6858000"/>
            <a:chOff x="-3" y="0"/>
            <a:chExt cx="5763" cy="4320"/>
          </a:xfrm>
        </p:grpSpPr>
        <p:pic>
          <p:nvPicPr>
            <p:cNvPr id="5" name="Picture 148" descr="logo small">
              <a:extLst>
                <a:ext uri="{FF2B5EF4-FFF2-40B4-BE49-F238E27FC236}">
                  <a16:creationId xmlns:a16="http://schemas.microsoft.com/office/drawing/2014/main" id="{691768CD-1EB9-48F1-885F-C56DFF082B0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91">
              <a:extLst>
                <a:ext uri="{FF2B5EF4-FFF2-40B4-BE49-F238E27FC236}">
                  <a16:creationId xmlns:a16="http://schemas.microsoft.com/office/drawing/2014/main" id="{A3DCA982-44AB-43F2-A9E0-F9F2ED22640E}"/>
                </a:ext>
              </a:extLst>
            </p:cNvPr>
            <p:cNvSpPr>
              <a:spLocks noChangeArrowheads="1"/>
            </p:cNvSpPr>
            <p:nvPr userDrawn="1"/>
          </p:nvSpPr>
          <p:spPr bwMode="auto">
            <a:xfrm>
              <a:off x="-3" y="0"/>
              <a:ext cx="5763" cy="4320"/>
            </a:xfrm>
            <a:prstGeom prst="rect">
              <a:avLst/>
            </a:prstGeom>
            <a:noFill/>
            <a:ln>
              <a:noFill/>
            </a:ln>
            <a:effec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pic>
          <p:nvPicPr>
            <p:cNvPr id="7" name="Picture 23" descr="dd">
              <a:extLst>
                <a:ext uri="{FF2B5EF4-FFF2-40B4-BE49-F238E27FC236}">
                  <a16:creationId xmlns:a16="http://schemas.microsoft.com/office/drawing/2014/main" id="{5D206582-64F3-41F6-A97C-91FEE6F152F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01">
              <a:extLst>
                <a:ext uri="{FF2B5EF4-FFF2-40B4-BE49-F238E27FC236}">
                  <a16:creationId xmlns:a16="http://schemas.microsoft.com/office/drawing/2014/main" id="{DA4081D2-70ED-42D8-9C22-0B32F68F9E2F}"/>
                </a:ext>
              </a:extLst>
            </p:cNvPr>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9" name="Oval 102" descr="coolers">
              <a:extLst>
                <a:ext uri="{FF2B5EF4-FFF2-40B4-BE49-F238E27FC236}">
                  <a16:creationId xmlns:a16="http://schemas.microsoft.com/office/drawing/2014/main" id="{E0DB45FC-1BB2-4F14-B440-2889BF73CB9F}"/>
                </a:ext>
              </a:extLst>
            </p:cNvPr>
            <p:cNvSpPr>
              <a:spLocks noChangeArrowheads="1"/>
            </p:cNvSpPr>
            <p:nvPr userDrawn="1"/>
          </p:nvSpPr>
          <p:spPr bwMode="auto">
            <a:xfrm>
              <a:off x="275" y="858"/>
              <a:ext cx="1362" cy="1369"/>
            </a:xfrm>
            <a:prstGeom prst="ellipse">
              <a:avLst/>
            </a:prstGeom>
            <a:blipFill dpi="0" rotWithShape="1">
              <a:blip r:embed="rId4"/>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10" name="Oval 103">
              <a:extLst>
                <a:ext uri="{FF2B5EF4-FFF2-40B4-BE49-F238E27FC236}">
                  <a16:creationId xmlns:a16="http://schemas.microsoft.com/office/drawing/2014/main" id="{57B27BB8-AEAF-4549-AC35-CFCADF49B129}"/>
                </a:ext>
              </a:extLst>
            </p:cNvPr>
            <p:cNvSpPr>
              <a:spLocks noChangeArrowheads="1"/>
            </p:cNvSpPr>
            <p:nvPr userDrawn="1"/>
          </p:nvSpPr>
          <p:spPr bwMode="auto">
            <a:xfrm>
              <a:off x="217" y="772"/>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11" name="Oval 104">
              <a:extLst>
                <a:ext uri="{FF2B5EF4-FFF2-40B4-BE49-F238E27FC236}">
                  <a16:creationId xmlns:a16="http://schemas.microsoft.com/office/drawing/2014/main" id="{1E373552-C523-4891-B559-A2837E7061B7}"/>
                </a:ext>
              </a:extLst>
            </p:cNvPr>
            <p:cNvSpPr>
              <a:spLocks noChangeArrowheads="1"/>
            </p:cNvSpPr>
            <p:nvPr userDrawn="1"/>
          </p:nvSpPr>
          <p:spPr bwMode="auto">
            <a:xfrm>
              <a:off x="162" y="772"/>
              <a:ext cx="1487"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12" name="Oval 105">
              <a:extLst>
                <a:ext uri="{FF2B5EF4-FFF2-40B4-BE49-F238E27FC236}">
                  <a16:creationId xmlns:a16="http://schemas.microsoft.com/office/drawing/2014/main" id="{85AD89AB-7FCE-494A-9506-053BBEFFFA12}"/>
                </a:ext>
              </a:extLst>
            </p:cNvPr>
            <p:cNvSpPr>
              <a:spLocks noChangeArrowheads="1"/>
            </p:cNvSpPr>
            <p:nvPr userDrawn="1"/>
          </p:nvSpPr>
          <p:spPr bwMode="auto">
            <a:xfrm>
              <a:off x="240" y="803"/>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13" name="Oval 106">
              <a:extLst>
                <a:ext uri="{FF2B5EF4-FFF2-40B4-BE49-F238E27FC236}">
                  <a16:creationId xmlns:a16="http://schemas.microsoft.com/office/drawing/2014/main" id="{ACE2FED2-CEF6-4FC3-BF65-4305B49C4FD4}"/>
                </a:ext>
              </a:extLst>
            </p:cNvPr>
            <p:cNvSpPr>
              <a:spLocks noChangeArrowheads="1"/>
            </p:cNvSpPr>
            <p:nvPr userDrawn="1"/>
          </p:nvSpPr>
          <p:spPr bwMode="auto">
            <a:xfrm>
              <a:off x="194" y="757"/>
              <a:ext cx="1486" cy="1486"/>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14" name="Oval 107">
              <a:extLst>
                <a:ext uri="{FF2B5EF4-FFF2-40B4-BE49-F238E27FC236}">
                  <a16:creationId xmlns:a16="http://schemas.microsoft.com/office/drawing/2014/main" id="{F0CEDE6D-4122-4472-AE95-AE5B597B310C}"/>
                </a:ext>
              </a:extLst>
            </p:cNvPr>
            <p:cNvSpPr>
              <a:spLocks noChangeArrowheads="1"/>
            </p:cNvSpPr>
            <p:nvPr userDrawn="1"/>
          </p:nvSpPr>
          <p:spPr bwMode="auto">
            <a:xfrm>
              <a:off x="279" y="834"/>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15" name="Oval 108">
              <a:extLst>
                <a:ext uri="{FF2B5EF4-FFF2-40B4-BE49-F238E27FC236}">
                  <a16:creationId xmlns:a16="http://schemas.microsoft.com/office/drawing/2014/main" id="{E0EA19FC-B1BD-4B33-A81B-C71741C9FA9F}"/>
                </a:ext>
              </a:extLst>
            </p:cNvPr>
            <p:cNvSpPr>
              <a:spLocks noChangeArrowheads="1"/>
            </p:cNvSpPr>
            <p:nvPr userDrawn="1"/>
          </p:nvSpPr>
          <p:spPr bwMode="auto">
            <a:xfrm>
              <a:off x="108" y="834"/>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16" name="Oval 109">
              <a:extLst>
                <a:ext uri="{FF2B5EF4-FFF2-40B4-BE49-F238E27FC236}">
                  <a16:creationId xmlns:a16="http://schemas.microsoft.com/office/drawing/2014/main" id="{AD01F5B3-FC29-462F-8059-328AC995CB77}"/>
                </a:ext>
              </a:extLst>
            </p:cNvPr>
            <p:cNvSpPr>
              <a:spLocks noChangeArrowheads="1"/>
            </p:cNvSpPr>
            <p:nvPr userDrawn="1"/>
          </p:nvSpPr>
          <p:spPr bwMode="auto">
            <a:xfrm>
              <a:off x="287" y="757"/>
              <a:ext cx="1486" cy="1486"/>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17" name="Oval 110">
              <a:extLst>
                <a:ext uri="{FF2B5EF4-FFF2-40B4-BE49-F238E27FC236}">
                  <a16:creationId xmlns:a16="http://schemas.microsoft.com/office/drawing/2014/main" id="{6F81F19E-911F-44B7-A2FA-5FF32683560C}"/>
                </a:ext>
              </a:extLst>
            </p:cNvPr>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18" name="Oval 111">
              <a:extLst>
                <a:ext uri="{FF2B5EF4-FFF2-40B4-BE49-F238E27FC236}">
                  <a16:creationId xmlns:a16="http://schemas.microsoft.com/office/drawing/2014/main" id="{DC696EF5-AE35-47A1-BA13-BAEC3E5D2D64}"/>
                </a:ext>
              </a:extLst>
            </p:cNvPr>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19" name="Oval 112">
              <a:extLst>
                <a:ext uri="{FF2B5EF4-FFF2-40B4-BE49-F238E27FC236}">
                  <a16:creationId xmlns:a16="http://schemas.microsoft.com/office/drawing/2014/main" id="{422258B7-2191-47CF-BA71-E36E50549F76}"/>
                </a:ext>
              </a:extLst>
            </p:cNvPr>
            <p:cNvSpPr>
              <a:spLocks noChangeArrowheads="1"/>
            </p:cNvSpPr>
            <p:nvPr userDrawn="1"/>
          </p:nvSpPr>
          <p:spPr bwMode="auto">
            <a:xfrm>
              <a:off x="598" y="399"/>
              <a:ext cx="770"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20" name="Oval 113">
              <a:extLst>
                <a:ext uri="{FF2B5EF4-FFF2-40B4-BE49-F238E27FC236}">
                  <a16:creationId xmlns:a16="http://schemas.microsoft.com/office/drawing/2014/main" id="{460D9941-B481-4FC1-8319-EB53DAE3BA40}"/>
                </a:ext>
              </a:extLst>
            </p:cNvPr>
            <p:cNvSpPr>
              <a:spLocks noChangeArrowheads="1"/>
            </p:cNvSpPr>
            <p:nvPr userDrawn="1"/>
          </p:nvSpPr>
          <p:spPr bwMode="auto">
            <a:xfrm>
              <a:off x="575" y="399"/>
              <a:ext cx="762"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21" name="Oval 114">
              <a:extLst>
                <a:ext uri="{FF2B5EF4-FFF2-40B4-BE49-F238E27FC236}">
                  <a16:creationId xmlns:a16="http://schemas.microsoft.com/office/drawing/2014/main" id="{384D716B-898B-4E19-B113-F8299707ADE8}"/>
                </a:ext>
              </a:extLst>
            </p:cNvPr>
            <p:cNvSpPr>
              <a:spLocks noChangeArrowheads="1"/>
            </p:cNvSpPr>
            <p:nvPr userDrawn="1"/>
          </p:nvSpPr>
          <p:spPr bwMode="auto">
            <a:xfrm>
              <a:off x="614" y="414"/>
              <a:ext cx="770" cy="771"/>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22" name="Oval 115">
              <a:extLst>
                <a:ext uri="{FF2B5EF4-FFF2-40B4-BE49-F238E27FC236}">
                  <a16:creationId xmlns:a16="http://schemas.microsoft.com/office/drawing/2014/main" id="{5F2970CF-051C-4523-8099-9F7E1D1BADF5}"/>
                </a:ext>
              </a:extLst>
            </p:cNvPr>
            <p:cNvSpPr>
              <a:spLocks noChangeArrowheads="1"/>
            </p:cNvSpPr>
            <p:nvPr userDrawn="1"/>
          </p:nvSpPr>
          <p:spPr bwMode="auto">
            <a:xfrm>
              <a:off x="590" y="391"/>
              <a:ext cx="763"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23" name="Oval 116">
              <a:extLst>
                <a:ext uri="{FF2B5EF4-FFF2-40B4-BE49-F238E27FC236}">
                  <a16:creationId xmlns:a16="http://schemas.microsoft.com/office/drawing/2014/main" id="{D80E9862-5145-4D35-88E0-AABE2B9BCE92}"/>
                </a:ext>
              </a:extLst>
            </p:cNvPr>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24" name="Oval 117">
              <a:extLst>
                <a:ext uri="{FF2B5EF4-FFF2-40B4-BE49-F238E27FC236}">
                  <a16:creationId xmlns:a16="http://schemas.microsoft.com/office/drawing/2014/main" id="{F944FAD8-ECAC-401C-A83E-7378DB60BF19}"/>
                </a:ext>
              </a:extLst>
            </p:cNvPr>
            <p:cNvSpPr>
              <a:spLocks noChangeArrowheads="1"/>
            </p:cNvSpPr>
            <p:nvPr userDrawn="1"/>
          </p:nvSpPr>
          <p:spPr bwMode="auto">
            <a:xfrm>
              <a:off x="637" y="445"/>
              <a:ext cx="693" cy="693"/>
            </a:xfrm>
            <a:prstGeom prst="ellipse">
              <a:avLst/>
            </a:prstGeom>
            <a:noFill/>
            <a:ln w="0">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25" name="Oval 118" descr="face">
              <a:extLst>
                <a:ext uri="{FF2B5EF4-FFF2-40B4-BE49-F238E27FC236}">
                  <a16:creationId xmlns:a16="http://schemas.microsoft.com/office/drawing/2014/main" id="{93FB3570-9A6A-4552-A3D2-ADBE8C91EF2C}"/>
                </a:ext>
              </a:extLst>
            </p:cNvPr>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26" name="Oval 119">
              <a:extLst>
                <a:ext uri="{FF2B5EF4-FFF2-40B4-BE49-F238E27FC236}">
                  <a16:creationId xmlns:a16="http://schemas.microsoft.com/office/drawing/2014/main" id="{D37C83C8-C2A7-4BE7-BF12-D544B4289986}"/>
                </a:ext>
              </a:extLst>
            </p:cNvPr>
            <p:cNvSpPr>
              <a:spLocks noChangeArrowheads="1"/>
            </p:cNvSpPr>
            <p:nvPr userDrawn="1"/>
          </p:nvSpPr>
          <p:spPr bwMode="auto">
            <a:xfrm>
              <a:off x="637" y="391"/>
              <a:ext cx="770"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27" name="Oval 120">
              <a:extLst>
                <a:ext uri="{FF2B5EF4-FFF2-40B4-BE49-F238E27FC236}">
                  <a16:creationId xmlns:a16="http://schemas.microsoft.com/office/drawing/2014/main" id="{E371FF8F-DF9E-4379-9539-ACB833D56F86}"/>
                </a:ext>
              </a:extLst>
            </p:cNvPr>
            <p:cNvSpPr>
              <a:spLocks noChangeArrowheads="1"/>
            </p:cNvSpPr>
            <p:nvPr userDrawn="1"/>
          </p:nvSpPr>
          <p:spPr bwMode="auto">
            <a:xfrm>
              <a:off x="544" y="438"/>
              <a:ext cx="770" cy="762"/>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28" name="Oval 121">
              <a:extLst>
                <a:ext uri="{FF2B5EF4-FFF2-40B4-BE49-F238E27FC236}">
                  <a16:creationId xmlns:a16="http://schemas.microsoft.com/office/drawing/2014/main" id="{5A0B8337-F767-4542-9AEC-A7D256320EF2}"/>
                </a:ext>
              </a:extLst>
            </p:cNvPr>
            <p:cNvSpPr>
              <a:spLocks noChangeArrowheads="1"/>
            </p:cNvSpPr>
            <p:nvPr userDrawn="1"/>
          </p:nvSpPr>
          <p:spPr bwMode="auto">
            <a:xfrm>
              <a:off x="637" y="438"/>
              <a:ext cx="763" cy="762"/>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29" name="Oval 122">
              <a:extLst>
                <a:ext uri="{FF2B5EF4-FFF2-40B4-BE49-F238E27FC236}">
                  <a16:creationId xmlns:a16="http://schemas.microsoft.com/office/drawing/2014/main" id="{B9D64053-5339-4823-97B8-E056D55884F8}"/>
                </a:ext>
              </a:extLst>
            </p:cNvPr>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30" name="Oval 123">
              <a:extLst>
                <a:ext uri="{FF2B5EF4-FFF2-40B4-BE49-F238E27FC236}">
                  <a16:creationId xmlns:a16="http://schemas.microsoft.com/office/drawing/2014/main" id="{0D4F37EA-58D1-4186-9806-572368125C83}"/>
                </a:ext>
              </a:extLst>
            </p:cNvPr>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31" name="Oval 124">
              <a:extLst>
                <a:ext uri="{FF2B5EF4-FFF2-40B4-BE49-F238E27FC236}">
                  <a16:creationId xmlns:a16="http://schemas.microsoft.com/office/drawing/2014/main" id="{78B05136-FBF0-4059-B5E6-D66C561D77F1}"/>
                </a:ext>
              </a:extLst>
            </p:cNvPr>
            <p:cNvSpPr>
              <a:spLocks noChangeArrowheads="1"/>
            </p:cNvSpPr>
            <p:nvPr userDrawn="1"/>
          </p:nvSpPr>
          <p:spPr bwMode="auto">
            <a:xfrm>
              <a:off x="248" y="1963"/>
              <a:ext cx="1245" cy="124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32" name="Oval 125">
              <a:extLst>
                <a:ext uri="{FF2B5EF4-FFF2-40B4-BE49-F238E27FC236}">
                  <a16:creationId xmlns:a16="http://schemas.microsoft.com/office/drawing/2014/main" id="{DBD4DBDA-517C-4549-B07C-18F3BA0B4F89}"/>
                </a:ext>
              </a:extLst>
            </p:cNvPr>
            <p:cNvSpPr>
              <a:spLocks noChangeArrowheads="1"/>
            </p:cNvSpPr>
            <p:nvPr userDrawn="1"/>
          </p:nvSpPr>
          <p:spPr bwMode="auto">
            <a:xfrm>
              <a:off x="209" y="1963"/>
              <a:ext cx="1237" cy="124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33" name="Oval 126">
              <a:extLst>
                <a:ext uri="{FF2B5EF4-FFF2-40B4-BE49-F238E27FC236}">
                  <a16:creationId xmlns:a16="http://schemas.microsoft.com/office/drawing/2014/main" id="{469AD196-EF2C-4965-BA89-212839EA14AD}"/>
                </a:ext>
              </a:extLst>
            </p:cNvPr>
            <p:cNvSpPr>
              <a:spLocks noChangeArrowheads="1"/>
            </p:cNvSpPr>
            <p:nvPr userDrawn="1"/>
          </p:nvSpPr>
          <p:spPr bwMode="auto">
            <a:xfrm>
              <a:off x="271" y="1986"/>
              <a:ext cx="1245"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34" name="Oval 127">
              <a:extLst>
                <a:ext uri="{FF2B5EF4-FFF2-40B4-BE49-F238E27FC236}">
                  <a16:creationId xmlns:a16="http://schemas.microsoft.com/office/drawing/2014/main" id="{97C1052C-7222-4DC3-BC41-E2507089FA68}"/>
                </a:ext>
              </a:extLst>
            </p:cNvPr>
            <p:cNvSpPr>
              <a:spLocks noChangeArrowheads="1"/>
            </p:cNvSpPr>
            <p:nvPr userDrawn="1"/>
          </p:nvSpPr>
          <p:spPr bwMode="auto">
            <a:xfrm>
              <a:off x="232" y="1947"/>
              <a:ext cx="1245"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35" name="Oval 128" descr="new smal workers">
              <a:extLst>
                <a:ext uri="{FF2B5EF4-FFF2-40B4-BE49-F238E27FC236}">
                  <a16:creationId xmlns:a16="http://schemas.microsoft.com/office/drawing/2014/main" id="{4B049E56-C3F1-4994-88EC-D3896FFE2523}"/>
                </a:ext>
              </a:extLst>
            </p:cNvPr>
            <p:cNvSpPr>
              <a:spLocks noChangeArrowheads="1"/>
            </p:cNvSpPr>
            <p:nvPr userDrawn="1"/>
          </p:nvSpPr>
          <p:spPr bwMode="auto">
            <a:xfrm>
              <a:off x="304" y="2033"/>
              <a:ext cx="1135" cy="1143"/>
            </a:xfrm>
            <a:prstGeom prst="ellipse">
              <a:avLst/>
            </a:prstGeom>
            <a:blipFill dpi="0" rotWithShape="1">
              <a:blip r:embed="rId6">
                <a:lum contrast="12000"/>
              </a:blip>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36" name="Oval 129">
              <a:extLst>
                <a:ext uri="{FF2B5EF4-FFF2-40B4-BE49-F238E27FC236}">
                  <a16:creationId xmlns:a16="http://schemas.microsoft.com/office/drawing/2014/main" id="{527D4562-505C-4BBC-B8BC-4CADB5A546F8}"/>
                </a:ext>
              </a:extLst>
            </p:cNvPr>
            <p:cNvSpPr>
              <a:spLocks noChangeArrowheads="1"/>
            </p:cNvSpPr>
            <p:nvPr userDrawn="1"/>
          </p:nvSpPr>
          <p:spPr bwMode="auto">
            <a:xfrm>
              <a:off x="162" y="2017"/>
              <a:ext cx="1238"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37" name="Oval 130">
              <a:extLst>
                <a:ext uri="{FF2B5EF4-FFF2-40B4-BE49-F238E27FC236}">
                  <a16:creationId xmlns:a16="http://schemas.microsoft.com/office/drawing/2014/main" id="{445ABA06-B588-4473-A740-B636B41CF258}"/>
                </a:ext>
              </a:extLst>
            </p:cNvPr>
            <p:cNvSpPr>
              <a:spLocks noChangeArrowheads="1"/>
            </p:cNvSpPr>
            <p:nvPr userDrawn="1"/>
          </p:nvSpPr>
          <p:spPr bwMode="auto">
            <a:xfrm>
              <a:off x="310" y="1947"/>
              <a:ext cx="1245"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38" name="Oval 131">
              <a:extLst>
                <a:ext uri="{FF2B5EF4-FFF2-40B4-BE49-F238E27FC236}">
                  <a16:creationId xmlns:a16="http://schemas.microsoft.com/office/drawing/2014/main" id="{F8D8549C-6B9F-4E15-8C4B-94A21226616B}"/>
                </a:ext>
              </a:extLst>
            </p:cNvPr>
            <p:cNvSpPr>
              <a:spLocks noChangeArrowheads="1"/>
            </p:cNvSpPr>
            <p:nvPr userDrawn="1"/>
          </p:nvSpPr>
          <p:spPr bwMode="auto">
            <a:xfrm>
              <a:off x="303" y="2017"/>
              <a:ext cx="1244"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39" name="Oval 132">
              <a:extLst>
                <a:ext uri="{FF2B5EF4-FFF2-40B4-BE49-F238E27FC236}">
                  <a16:creationId xmlns:a16="http://schemas.microsoft.com/office/drawing/2014/main" id="{C45609B4-EB93-4064-B078-78177998EE9B}"/>
                </a:ext>
              </a:extLst>
            </p:cNvPr>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40" name="Oval 133">
              <a:extLst>
                <a:ext uri="{FF2B5EF4-FFF2-40B4-BE49-F238E27FC236}">
                  <a16:creationId xmlns:a16="http://schemas.microsoft.com/office/drawing/2014/main" id="{FA6A1C4B-77FD-470E-BAB3-0F66F58CE27B}"/>
                </a:ext>
              </a:extLst>
            </p:cNvPr>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41" name="Oval 134">
              <a:extLst>
                <a:ext uri="{FF2B5EF4-FFF2-40B4-BE49-F238E27FC236}">
                  <a16:creationId xmlns:a16="http://schemas.microsoft.com/office/drawing/2014/main" id="{604548B7-F7EA-48C2-ACBE-A7C5F98C5113}"/>
                </a:ext>
              </a:extLst>
            </p:cNvPr>
            <p:cNvSpPr>
              <a:spLocks noChangeArrowheads="1"/>
            </p:cNvSpPr>
            <p:nvPr userDrawn="1"/>
          </p:nvSpPr>
          <p:spPr bwMode="auto">
            <a:xfrm>
              <a:off x="598" y="2959"/>
              <a:ext cx="1035" cy="103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42" name="Oval 135">
              <a:extLst>
                <a:ext uri="{FF2B5EF4-FFF2-40B4-BE49-F238E27FC236}">
                  <a16:creationId xmlns:a16="http://schemas.microsoft.com/office/drawing/2014/main" id="{17238A15-5545-40A4-8E95-8DD3CC75EDF1}"/>
                </a:ext>
              </a:extLst>
            </p:cNvPr>
            <p:cNvSpPr>
              <a:spLocks noChangeArrowheads="1"/>
            </p:cNvSpPr>
            <p:nvPr userDrawn="1"/>
          </p:nvSpPr>
          <p:spPr bwMode="auto">
            <a:xfrm>
              <a:off x="567" y="2959"/>
              <a:ext cx="1027" cy="103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43" name="Oval 136">
              <a:extLst>
                <a:ext uri="{FF2B5EF4-FFF2-40B4-BE49-F238E27FC236}">
                  <a16:creationId xmlns:a16="http://schemas.microsoft.com/office/drawing/2014/main" id="{5E5062CE-8495-4AF2-81C2-15F9EA61A0CA}"/>
                </a:ext>
              </a:extLst>
            </p:cNvPr>
            <p:cNvSpPr>
              <a:spLocks noChangeArrowheads="1"/>
            </p:cNvSpPr>
            <p:nvPr userDrawn="1"/>
          </p:nvSpPr>
          <p:spPr bwMode="auto">
            <a:xfrm>
              <a:off x="622" y="2982"/>
              <a:ext cx="1027"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44" name="Oval 137">
              <a:extLst>
                <a:ext uri="{FF2B5EF4-FFF2-40B4-BE49-F238E27FC236}">
                  <a16:creationId xmlns:a16="http://schemas.microsoft.com/office/drawing/2014/main" id="{CF3EB7DD-9239-4809-AD4F-F3C1E39D2B79}"/>
                </a:ext>
              </a:extLst>
            </p:cNvPr>
            <p:cNvSpPr>
              <a:spLocks noChangeArrowheads="1"/>
            </p:cNvSpPr>
            <p:nvPr userDrawn="1"/>
          </p:nvSpPr>
          <p:spPr bwMode="auto">
            <a:xfrm>
              <a:off x="583" y="2951"/>
              <a:ext cx="1034"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45" name="Oval 138" descr="boom">
              <a:extLst>
                <a:ext uri="{FF2B5EF4-FFF2-40B4-BE49-F238E27FC236}">
                  <a16:creationId xmlns:a16="http://schemas.microsoft.com/office/drawing/2014/main" id="{80343510-D91C-4132-9ECE-66B4FEC582D5}"/>
                </a:ext>
              </a:extLst>
            </p:cNvPr>
            <p:cNvSpPr>
              <a:spLocks noChangeArrowheads="1"/>
            </p:cNvSpPr>
            <p:nvPr userDrawn="1"/>
          </p:nvSpPr>
          <p:spPr bwMode="auto">
            <a:xfrm>
              <a:off x="638" y="3018"/>
              <a:ext cx="949" cy="957"/>
            </a:xfrm>
            <a:prstGeom prst="ellipse">
              <a:avLst/>
            </a:prstGeom>
            <a:blipFill dpi="0" rotWithShape="1">
              <a:blip r:embed="rId7">
                <a:lum contrast="6000"/>
              </a:blip>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46" name="Oval 139">
              <a:extLst>
                <a:ext uri="{FF2B5EF4-FFF2-40B4-BE49-F238E27FC236}">
                  <a16:creationId xmlns:a16="http://schemas.microsoft.com/office/drawing/2014/main" id="{49505362-67D6-4EDA-9485-C86501993AD2}"/>
                </a:ext>
              </a:extLst>
            </p:cNvPr>
            <p:cNvSpPr>
              <a:spLocks noChangeArrowheads="1"/>
            </p:cNvSpPr>
            <p:nvPr userDrawn="1"/>
          </p:nvSpPr>
          <p:spPr bwMode="auto">
            <a:xfrm>
              <a:off x="528" y="3005"/>
              <a:ext cx="1027"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47" name="Oval 140">
              <a:extLst>
                <a:ext uri="{FF2B5EF4-FFF2-40B4-BE49-F238E27FC236}">
                  <a16:creationId xmlns:a16="http://schemas.microsoft.com/office/drawing/2014/main" id="{634A13B3-8B92-4843-80E6-7743CAB5D45D}"/>
                </a:ext>
              </a:extLst>
            </p:cNvPr>
            <p:cNvSpPr>
              <a:spLocks noChangeArrowheads="1"/>
            </p:cNvSpPr>
            <p:nvPr userDrawn="1"/>
          </p:nvSpPr>
          <p:spPr bwMode="auto">
            <a:xfrm>
              <a:off x="645" y="3005"/>
              <a:ext cx="1035"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sp>
          <p:nvSpPr>
            <p:cNvPr id="48" name="Oval 141">
              <a:extLst>
                <a:ext uri="{FF2B5EF4-FFF2-40B4-BE49-F238E27FC236}">
                  <a16:creationId xmlns:a16="http://schemas.microsoft.com/office/drawing/2014/main" id="{718041E6-630D-4753-B59B-9B55AC1B766F}"/>
                </a:ext>
              </a:extLst>
            </p:cNvPr>
            <p:cNvSpPr>
              <a:spLocks noChangeArrowheads="1"/>
            </p:cNvSpPr>
            <p:nvPr userDrawn="1"/>
          </p:nvSpPr>
          <p:spPr bwMode="auto">
            <a:xfrm>
              <a:off x="653" y="2951"/>
              <a:ext cx="1027"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a:solidFill>
                  <a:srgbClr val="003896"/>
                </a:solidFill>
              </a:endParaRPr>
            </a:p>
          </p:txBody>
        </p:sp>
      </p:grpSp>
      <p:grpSp>
        <p:nvGrpSpPr>
          <p:cNvPr id="49" name="Group 150">
            <a:extLst>
              <a:ext uri="{FF2B5EF4-FFF2-40B4-BE49-F238E27FC236}">
                <a16:creationId xmlns:a16="http://schemas.microsoft.com/office/drawing/2014/main" id="{6773A0B8-B929-408E-A184-E35D7A25A9C9}"/>
              </a:ext>
            </a:extLst>
          </p:cNvPr>
          <p:cNvGrpSpPr>
            <a:grpSpLocks/>
          </p:cNvGrpSpPr>
          <p:nvPr userDrawn="1"/>
        </p:nvGrpSpPr>
        <p:grpSpPr bwMode="auto">
          <a:xfrm>
            <a:off x="-6350" y="0"/>
            <a:ext cx="12198351" cy="6858000"/>
            <a:chOff x="-3" y="0"/>
            <a:chExt cx="5763" cy="4320"/>
          </a:xfrm>
        </p:grpSpPr>
        <p:pic>
          <p:nvPicPr>
            <p:cNvPr id="50" name="Picture 148" descr="logo small">
              <a:extLst>
                <a:ext uri="{FF2B5EF4-FFF2-40B4-BE49-F238E27FC236}">
                  <a16:creationId xmlns:a16="http://schemas.microsoft.com/office/drawing/2014/main" id="{06E24E6F-EBF4-4BD4-A9B3-59BD0991A4A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Rectangle 91">
              <a:extLst>
                <a:ext uri="{FF2B5EF4-FFF2-40B4-BE49-F238E27FC236}">
                  <a16:creationId xmlns:a16="http://schemas.microsoft.com/office/drawing/2014/main" id="{0B3D6334-2D43-46C3-ADD0-7D6FAFB05CCB}"/>
                </a:ext>
              </a:extLst>
            </p:cNvPr>
            <p:cNvSpPr>
              <a:spLocks noChangeArrowheads="1"/>
            </p:cNvSpPr>
            <p:nvPr userDrawn="1"/>
          </p:nvSpPr>
          <p:spPr bwMode="auto">
            <a:xfrm>
              <a:off x="-3" y="0"/>
              <a:ext cx="5763" cy="4320"/>
            </a:xfrm>
            <a:prstGeom prst="rect">
              <a:avLst/>
            </a:prstGeom>
            <a:noFill/>
            <a:ln>
              <a:noFill/>
            </a:ln>
            <a:effec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pic>
          <p:nvPicPr>
            <p:cNvPr id="52" name="Picture 23" descr="dd">
              <a:extLst>
                <a:ext uri="{FF2B5EF4-FFF2-40B4-BE49-F238E27FC236}">
                  <a16:creationId xmlns:a16="http://schemas.microsoft.com/office/drawing/2014/main" id="{0E2C7EC9-6B2D-404A-94B7-50C53CC07ED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Oval 101">
              <a:extLst>
                <a:ext uri="{FF2B5EF4-FFF2-40B4-BE49-F238E27FC236}">
                  <a16:creationId xmlns:a16="http://schemas.microsoft.com/office/drawing/2014/main" id="{2A06068E-523F-4E71-A950-CE3FA3B04A11}"/>
                </a:ext>
              </a:extLst>
            </p:cNvPr>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54" name="Oval 102" descr="coolers">
              <a:extLst>
                <a:ext uri="{FF2B5EF4-FFF2-40B4-BE49-F238E27FC236}">
                  <a16:creationId xmlns:a16="http://schemas.microsoft.com/office/drawing/2014/main" id="{089708A0-4686-4123-AE5F-1D6A4C77C417}"/>
                </a:ext>
              </a:extLst>
            </p:cNvPr>
            <p:cNvSpPr>
              <a:spLocks noChangeArrowheads="1"/>
            </p:cNvSpPr>
            <p:nvPr userDrawn="1"/>
          </p:nvSpPr>
          <p:spPr bwMode="auto">
            <a:xfrm>
              <a:off x="275" y="858"/>
              <a:ext cx="1362" cy="1369"/>
            </a:xfrm>
            <a:prstGeom prst="ellipse">
              <a:avLst/>
            </a:prstGeom>
            <a:blipFill dpi="0" rotWithShape="1">
              <a:blip r:embed="rId4"/>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55" name="Oval 103">
              <a:extLst>
                <a:ext uri="{FF2B5EF4-FFF2-40B4-BE49-F238E27FC236}">
                  <a16:creationId xmlns:a16="http://schemas.microsoft.com/office/drawing/2014/main" id="{34B68504-787B-41D6-B558-A0057423735C}"/>
                </a:ext>
              </a:extLst>
            </p:cNvPr>
            <p:cNvSpPr>
              <a:spLocks noChangeArrowheads="1"/>
            </p:cNvSpPr>
            <p:nvPr userDrawn="1"/>
          </p:nvSpPr>
          <p:spPr bwMode="auto">
            <a:xfrm>
              <a:off x="217" y="772"/>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56" name="Oval 104">
              <a:extLst>
                <a:ext uri="{FF2B5EF4-FFF2-40B4-BE49-F238E27FC236}">
                  <a16:creationId xmlns:a16="http://schemas.microsoft.com/office/drawing/2014/main" id="{04E46A09-ED92-42DA-A9D5-C697DE315270}"/>
                </a:ext>
              </a:extLst>
            </p:cNvPr>
            <p:cNvSpPr>
              <a:spLocks noChangeArrowheads="1"/>
            </p:cNvSpPr>
            <p:nvPr userDrawn="1"/>
          </p:nvSpPr>
          <p:spPr bwMode="auto">
            <a:xfrm>
              <a:off x="162" y="772"/>
              <a:ext cx="1487"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57" name="Oval 105">
              <a:extLst>
                <a:ext uri="{FF2B5EF4-FFF2-40B4-BE49-F238E27FC236}">
                  <a16:creationId xmlns:a16="http://schemas.microsoft.com/office/drawing/2014/main" id="{C378B9B8-6B74-4298-B33F-95ED6A206938}"/>
                </a:ext>
              </a:extLst>
            </p:cNvPr>
            <p:cNvSpPr>
              <a:spLocks noChangeArrowheads="1"/>
            </p:cNvSpPr>
            <p:nvPr userDrawn="1"/>
          </p:nvSpPr>
          <p:spPr bwMode="auto">
            <a:xfrm>
              <a:off x="240" y="803"/>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58" name="Oval 106">
              <a:extLst>
                <a:ext uri="{FF2B5EF4-FFF2-40B4-BE49-F238E27FC236}">
                  <a16:creationId xmlns:a16="http://schemas.microsoft.com/office/drawing/2014/main" id="{7511CCD4-1525-48EB-8384-C15E3CB82D92}"/>
                </a:ext>
              </a:extLst>
            </p:cNvPr>
            <p:cNvSpPr>
              <a:spLocks noChangeArrowheads="1"/>
            </p:cNvSpPr>
            <p:nvPr userDrawn="1"/>
          </p:nvSpPr>
          <p:spPr bwMode="auto">
            <a:xfrm>
              <a:off x="194" y="757"/>
              <a:ext cx="1486" cy="1486"/>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59" name="Oval 107">
              <a:extLst>
                <a:ext uri="{FF2B5EF4-FFF2-40B4-BE49-F238E27FC236}">
                  <a16:creationId xmlns:a16="http://schemas.microsoft.com/office/drawing/2014/main" id="{2BEDC0B5-77C7-467A-833C-28161E788987}"/>
                </a:ext>
              </a:extLst>
            </p:cNvPr>
            <p:cNvSpPr>
              <a:spLocks noChangeArrowheads="1"/>
            </p:cNvSpPr>
            <p:nvPr userDrawn="1"/>
          </p:nvSpPr>
          <p:spPr bwMode="auto">
            <a:xfrm>
              <a:off x="279" y="834"/>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60" name="Oval 108">
              <a:extLst>
                <a:ext uri="{FF2B5EF4-FFF2-40B4-BE49-F238E27FC236}">
                  <a16:creationId xmlns:a16="http://schemas.microsoft.com/office/drawing/2014/main" id="{88FFCED1-C04B-4C0B-AFFE-B2010FF27712}"/>
                </a:ext>
              </a:extLst>
            </p:cNvPr>
            <p:cNvSpPr>
              <a:spLocks noChangeArrowheads="1"/>
            </p:cNvSpPr>
            <p:nvPr userDrawn="1"/>
          </p:nvSpPr>
          <p:spPr bwMode="auto">
            <a:xfrm>
              <a:off x="108" y="834"/>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61" name="Oval 109">
              <a:extLst>
                <a:ext uri="{FF2B5EF4-FFF2-40B4-BE49-F238E27FC236}">
                  <a16:creationId xmlns:a16="http://schemas.microsoft.com/office/drawing/2014/main" id="{5A26DB61-E7B2-4E56-9C23-CB0565725AE6}"/>
                </a:ext>
              </a:extLst>
            </p:cNvPr>
            <p:cNvSpPr>
              <a:spLocks noChangeArrowheads="1"/>
            </p:cNvSpPr>
            <p:nvPr userDrawn="1"/>
          </p:nvSpPr>
          <p:spPr bwMode="auto">
            <a:xfrm>
              <a:off x="287" y="757"/>
              <a:ext cx="1486" cy="1486"/>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62" name="Oval 110">
              <a:extLst>
                <a:ext uri="{FF2B5EF4-FFF2-40B4-BE49-F238E27FC236}">
                  <a16:creationId xmlns:a16="http://schemas.microsoft.com/office/drawing/2014/main" id="{E24C6D40-7449-465E-A84D-A62973A12291}"/>
                </a:ext>
              </a:extLst>
            </p:cNvPr>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63" name="Oval 111">
              <a:extLst>
                <a:ext uri="{FF2B5EF4-FFF2-40B4-BE49-F238E27FC236}">
                  <a16:creationId xmlns:a16="http://schemas.microsoft.com/office/drawing/2014/main" id="{148661D4-25CE-4665-9A89-B9D46C9E2037}"/>
                </a:ext>
              </a:extLst>
            </p:cNvPr>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64" name="Oval 112">
              <a:extLst>
                <a:ext uri="{FF2B5EF4-FFF2-40B4-BE49-F238E27FC236}">
                  <a16:creationId xmlns:a16="http://schemas.microsoft.com/office/drawing/2014/main" id="{FF2ED412-DE02-4097-BA99-59B09C1C8A50}"/>
                </a:ext>
              </a:extLst>
            </p:cNvPr>
            <p:cNvSpPr>
              <a:spLocks noChangeArrowheads="1"/>
            </p:cNvSpPr>
            <p:nvPr userDrawn="1"/>
          </p:nvSpPr>
          <p:spPr bwMode="auto">
            <a:xfrm>
              <a:off x="598" y="399"/>
              <a:ext cx="770"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65" name="Oval 113">
              <a:extLst>
                <a:ext uri="{FF2B5EF4-FFF2-40B4-BE49-F238E27FC236}">
                  <a16:creationId xmlns:a16="http://schemas.microsoft.com/office/drawing/2014/main" id="{44DB04B2-BD9E-47D5-B9DF-CEBE0FED1212}"/>
                </a:ext>
              </a:extLst>
            </p:cNvPr>
            <p:cNvSpPr>
              <a:spLocks noChangeArrowheads="1"/>
            </p:cNvSpPr>
            <p:nvPr userDrawn="1"/>
          </p:nvSpPr>
          <p:spPr bwMode="auto">
            <a:xfrm>
              <a:off x="575" y="399"/>
              <a:ext cx="762"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66" name="Oval 114">
              <a:extLst>
                <a:ext uri="{FF2B5EF4-FFF2-40B4-BE49-F238E27FC236}">
                  <a16:creationId xmlns:a16="http://schemas.microsoft.com/office/drawing/2014/main" id="{E4CF0460-97C3-4963-901F-2F8FBEA09206}"/>
                </a:ext>
              </a:extLst>
            </p:cNvPr>
            <p:cNvSpPr>
              <a:spLocks noChangeArrowheads="1"/>
            </p:cNvSpPr>
            <p:nvPr userDrawn="1"/>
          </p:nvSpPr>
          <p:spPr bwMode="auto">
            <a:xfrm>
              <a:off x="614" y="414"/>
              <a:ext cx="770" cy="771"/>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67" name="Oval 115">
              <a:extLst>
                <a:ext uri="{FF2B5EF4-FFF2-40B4-BE49-F238E27FC236}">
                  <a16:creationId xmlns:a16="http://schemas.microsoft.com/office/drawing/2014/main" id="{D462B86D-8404-454F-88E9-B1654411788E}"/>
                </a:ext>
              </a:extLst>
            </p:cNvPr>
            <p:cNvSpPr>
              <a:spLocks noChangeArrowheads="1"/>
            </p:cNvSpPr>
            <p:nvPr userDrawn="1"/>
          </p:nvSpPr>
          <p:spPr bwMode="auto">
            <a:xfrm>
              <a:off x="590" y="391"/>
              <a:ext cx="763"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68" name="Oval 116">
              <a:extLst>
                <a:ext uri="{FF2B5EF4-FFF2-40B4-BE49-F238E27FC236}">
                  <a16:creationId xmlns:a16="http://schemas.microsoft.com/office/drawing/2014/main" id="{6CA04973-CE23-476B-9A4E-F2DB19E604D1}"/>
                </a:ext>
              </a:extLst>
            </p:cNvPr>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69" name="Oval 117">
              <a:extLst>
                <a:ext uri="{FF2B5EF4-FFF2-40B4-BE49-F238E27FC236}">
                  <a16:creationId xmlns:a16="http://schemas.microsoft.com/office/drawing/2014/main" id="{DD861EED-AE06-45D6-B990-BBB45D1C20F2}"/>
                </a:ext>
              </a:extLst>
            </p:cNvPr>
            <p:cNvSpPr>
              <a:spLocks noChangeArrowheads="1"/>
            </p:cNvSpPr>
            <p:nvPr userDrawn="1"/>
          </p:nvSpPr>
          <p:spPr bwMode="auto">
            <a:xfrm>
              <a:off x="637" y="445"/>
              <a:ext cx="693" cy="693"/>
            </a:xfrm>
            <a:prstGeom prst="ellipse">
              <a:avLst/>
            </a:prstGeom>
            <a:noFill/>
            <a:ln w="0">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70" name="Oval 118" descr="face">
              <a:extLst>
                <a:ext uri="{FF2B5EF4-FFF2-40B4-BE49-F238E27FC236}">
                  <a16:creationId xmlns:a16="http://schemas.microsoft.com/office/drawing/2014/main" id="{0CF3F13A-2E62-406E-9390-B075AC72EBC4}"/>
                </a:ext>
              </a:extLst>
            </p:cNvPr>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71" name="Oval 119">
              <a:extLst>
                <a:ext uri="{FF2B5EF4-FFF2-40B4-BE49-F238E27FC236}">
                  <a16:creationId xmlns:a16="http://schemas.microsoft.com/office/drawing/2014/main" id="{F4A4EC6B-5BFD-46A3-B329-0B6F91F96B14}"/>
                </a:ext>
              </a:extLst>
            </p:cNvPr>
            <p:cNvSpPr>
              <a:spLocks noChangeArrowheads="1"/>
            </p:cNvSpPr>
            <p:nvPr userDrawn="1"/>
          </p:nvSpPr>
          <p:spPr bwMode="auto">
            <a:xfrm>
              <a:off x="637" y="391"/>
              <a:ext cx="770"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72" name="Oval 120">
              <a:extLst>
                <a:ext uri="{FF2B5EF4-FFF2-40B4-BE49-F238E27FC236}">
                  <a16:creationId xmlns:a16="http://schemas.microsoft.com/office/drawing/2014/main" id="{9509BD6C-45C9-4864-A23C-283D854AFD38}"/>
                </a:ext>
              </a:extLst>
            </p:cNvPr>
            <p:cNvSpPr>
              <a:spLocks noChangeArrowheads="1"/>
            </p:cNvSpPr>
            <p:nvPr userDrawn="1"/>
          </p:nvSpPr>
          <p:spPr bwMode="auto">
            <a:xfrm>
              <a:off x="544" y="438"/>
              <a:ext cx="770" cy="762"/>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73" name="Oval 121">
              <a:extLst>
                <a:ext uri="{FF2B5EF4-FFF2-40B4-BE49-F238E27FC236}">
                  <a16:creationId xmlns:a16="http://schemas.microsoft.com/office/drawing/2014/main" id="{5A9DC45A-C396-4E18-81FE-E33145B4564B}"/>
                </a:ext>
              </a:extLst>
            </p:cNvPr>
            <p:cNvSpPr>
              <a:spLocks noChangeArrowheads="1"/>
            </p:cNvSpPr>
            <p:nvPr userDrawn="1"/>
          </p:nvSpPr>
          <p:spPr bwMode="auto">
            <a:xfrm>
              <a:off x="637" y="438"/>
              <a:ext cx="763" cy="762"/>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74" name="Oval 122">
              <a:extLst>
                <a:ext uri="{FF2B5EF4-FFF2-40B4-BE49-F238E27FC236}">
                  <a16:creationId xmlns:a16="http://schemas.microsoft.com/office/drawing/2014/main" id="{8D8E5E79-B155-4B0E-AEF3-42F016B2F929}"/>
                </a:ext>
              </a:extLst>
            </p:cNvPr>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75" name="Oval 123">
              <a:extLst>
                <a:ext uri="{FF2B5EF4-FFF2-40B4-BE49-F238E27FC236}">
                  <a16:creationId xmlns:a16="http://schemas.microsoft.com/office/drawing/2014/main" id="{3D9F3063-5E29-46B3-99FB-E6EBEB7AF5AC}"/>
                </a:ext>
              </a:extLst>
            </p:cNvPr>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76" name="Oval 124">
              <a:extLst>
                <a:ext uri="{FF2B5EF4-FFF2-40B4-BE49-F238E27FC236}">
                  <a16:creationId xmlns:a16="http://schemas.microsoft.com/office/drawing/2014/main" id="{17E8A2D8-A8BD-4F3C-B115-855BCF3E51A1}"/>
                </a:ext>
              </a:extLst>
            </p:cNvPr>
            <p:cNvSpPr>
              <a:spLocks noChangeArrowheads="1"/>
            </p:cNvSpPr>
            <p:nvPr userDrawn="1"/>
          </p:nvSpPr>
          <p:spPr bwMode="auto">
            <a:xfrm>
              <a:off x="248" y="1963"/>
              <a:ext cx="1245" cy="124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77" name="Oval 125">
              <a:extLst>
                <a:ext uri="{FF2B5EF4-FFF2-40B4-BE49-F238E27FC236}">
                  <a16:creationId xmlns:a16="http://schemas.microsoft.com/office/drawing/2014/main" id="{64CBA785-A08F-40D7-B563-9913A5106372}"/>
                </a:ext>
              </a:extLst>
            </p:cNvPr>
            <p:cNvSpPr>
              <a:spLocks noChangeArrowheads="1"/>
            </p:cNvSpPr>
            <p:nvPr userDrawn="1"/>
          </p:nvSpPr>
          <p:spPr bwMode="auto">
            <a:xfrm>
              <a:off x="209" y="1963"/>
              <a:ext cx="1237" cy="124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78" name="Oval 126">
              <a:extLst>
                <a:ext uri="{FF2B5EF4-FFF2-40B4-BE49-F238E27FC236}">
                  <a16:creationId xmlns:a16="http://schemas.microsoft.com/office/drawing/2014/main" id="{29B263B4-9C98-472A-AF20-49EC245188F5}"/>
                </a:ext>
              </a:extLst>
            </p:cNvPr>
            <p:cNvSpPr>
              <a:spLocks noChangeArrowheads="1"/>
            </p:cNvSpPr>
            <p:nvPr userDrawn="1"/>
          </p:nvSpPr>
          <p:spPr bwMode="auto">
            <a:xfrm>
              <a:off x="271" y="1986"/>
              <a:ext cx="1245"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79" name="Oval 127">
              <a:extLst>
                <a:ext uri="{FF2B5EF4-FFF2-40B4-BE49-F238E27FC236}">
                  <a16:creationId xmlns:a16="http://schemas.microsoft.com/office/drawing/2014/main" id="{98EE7395-A405-4A7F-BF18-66CFA340C56F}"/>
                </a:ext>
              </a:extLst>
            </p:cNvPr>
            <p:cNvSpPr>
              <a:spLocks noChangeArrowheads="1"/>
            </p:cNvSpPr>
            <p:nvPr userDrawn="1"/>
          </p:nvSpPr>
          <p:spPr bwMode="auto">
            <a:xfrm>
              <a:off x="232" y="1947"/>
              <a:ext cx="1245"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80" name="Oval 128" descr="new smal workers">
              <a:extLst>
                <a:ext uri="{FF2B5EF4-FFF2-40B4-BE49-F238E27FC236}">
                  <a16:creationId xmlns:a16="http://schemas.microsoft.com/office/drawing/2014/main" id="{ABDE27FE-F355-4009-9AB7-93223D345AA6}"/>
                </a:ext>
              </a:extLst>
            </p:cNvPr>
            <p:cNvSpPr>
              <a:spLocks noChangeArrowheads="1"/>
            </p:cNvSpPr>
            <p:nvPr userDrawn="1"/>
          </p:nvSpPr>
          <p:spPr bwMode="auto">
            <a:xfrm>
              <a:off x="304" y="2033"/>
              <a:ext cx="1135" cy="1143"/>
            </a:xfrm>
            <a:prstGeom prst="ellipse">
              <a:avLst/>
            </a:prstGeom>
            <a:blipFill dpi="0" rotWithShape="1">
              <a:blip r:embed="rId6">
                <a:lum contrast="12000"/>
              </a:blip>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81" name="Oval 129">
              <a:extLst>
                <a:ext uri="{FF2B5EF4-FFF2-40B4-BE49-F238E27FC236}">
                  <a16:creationId xmlns:a16="http://schemas.microsoft.com/office/drawing/2014/main" id="{B830041F-2AA5-4C5A-91A2-0E42EE753539}"/>
                </a:ext>
              </a:extLst>
            </p:cNvPr>
            <p:cNvSpPr>
              <a:spLocks noChangeArrowheads="1"/>
            </p:cNvSpPr>
            <p:nvPr userDrawn="1"/>
          </p:nvSpPr>
          <p:spPr bwMode="auto">
            <a:xfrm>
              <a:off x="162" y="2017"/>
              <a:ext cx="1238"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82" name="Oval 130">
              <a:extLst>
                <a:ext uri="{FF2B5EF4-FFF2-40B4-BE49-F238E27FC236}">
                  <a16:creationId xmlns:a16="http://schemas.microsoft.com/office/drawing/2014/main" id="{B42412D1-63DF-4F67-9E89-E1ED988924B5}"/>
                </a:ext>
              </a:extLst>
            </p:cNvPr>
            <p:cNvSpPr>
              <a:spLocks noChangeArrowheads="1"/>
            </p:cNvSpPr>
            <p:nvPr userDrawn="1"/>
          </p:nvSpPr>
          <p:spPr bwMode="auto">
            <a:xfrm>
              <a:off x="310" y="1947"/>
              <a:ext cx="1245"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83" name="Oval 131">
              <a:extLst>
                <a:ext uri="{FF2B5EF4-FFF2-40B4-BE49-F238E27FC236}">
                  <a16:creationId xmlns:a16="http://schemas.microsoft.com/office/drawing/2014/main" id="{E68794D8-9E9E-4D62-940F-B1F68C19F9B0}"/>
                </a:ext>
              </a:extLst>
            </p:cNvPr>
            <p:cNvSpPr>
              <a:spLocks noChangeArrowheads="1"/>
            </p:cNvSpPr>
            <p:nvPr userDrawn="1"/>
          </p:nvSpPr>
          <p:spPr bwMode="auto">
            <a:xfrm>
              <a:off x="303" y="2017"/>
              <a:ext cx="1244"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84" name="Oval 132">
              <a:extLst>
                <a:ext uri="{FF2B5EF4-FFF2-40B4-BE49-F238E27FC236}">
                  <a16:creationId xmlns:a16="http://schemas.microsoft.com/office/drawing/2014/main" id="{BC98D1A0-4F46-45E6-BC08-91A93D8D97CC}"/>
                </a:ext>
              </a:extLst>
            </p:cNvPr>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85" name="Oval 133">
              <a:extLst>
                <a:ext uri="{FF2B5EF4-FFF2-40B4-BE49-F238E27FC236}">
                  <a16:creationId xmlns:a16="http://schemas.microsoft.com/office/drawing/2014/main" id="{A86430D1-967E-4750-A8DD-8751EFF34E74}"/>
                </a:ext>
              </a:extLst>
            </p:cNvPr>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86" name="Oval 134">
              <a:extLst>
                <a:ext uri="{FF2B5EF4-FFF2-40B4-BE49-F238E27FC236}">
                  <a16:creationId xmlns:a16="http://schemas.microsoft.com/office/drawing/2014/main" id="{982C4ED7-EAAD-4A55-B4AA-5A94C1774995}"/>
                </a:ext>
              </a:extLst>
            </p:cNvPr>
            <p:cNvSpPr>
              <a:spLocks noChangeArrowheads="1"/>
            </p:cNvSpPr>
            <p:nvPr userDrawn="1"/>
          </p:nvSpPr>
          <p:spPr bwMode="auto">
            <a:xfrm>
              <a:off x="598" y="2959"/>
              <a:ext cx="1035" cy="103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87" name="Oval 135">
              <a:extLst>
                <a:ext uri="{FF2B5EF4-FFF2-40B4-BE49-F238E27FC236}">
                  <a16:creationId xmlns:a16="http://schemas.microsoft.com/office/drawing/2014/main" id="{21D9F0C3-EC40-4A08-98E4-C19B1CBF5DB3}"/>
                </a:ext>
              </a:extLst>
            </p:cNvPr>
            <p:cNvSpPr>
              <a:spLocks noChangeArrowheads="1"/>
            </p:cNvSpPr>
            <p:nvPr userDrawn="1"/>
          </p:nvSpPr>
          <p:spPr bwMode="auto">
            <a:xfrm>
              <a:off x="567" y="2959"/>
              <a:ext cx="1027" cy="103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88" name="Oval 136">
              <a:extLst>
                <a:ext uri="{FF2B5EF4-FFF2-40B4-BE49-F238E27FC236}">
                  <a16:creationId xmlns:a16="http://schemas.microsoft.com/office/drawing/2014/main" id="{369D5CB3-BE6F-4976-BE65-FA30EE105535}"/>
                </a:ext>
              </a:extLst>
            </p:cNvPr>
            <p:cNvSpPr>
              <a:spLocks noChangeArrowheads="1"/>
            </p:cNvSpPr>
            <p:nvPr userDrawn="1"/>
          </p:nvSpPr>
          <p:spPr bwMode="auto">
            <a:xfrm>
              <a:off x="622" y="2982"/>
              <a:ext cx="1027"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89" name="Oval 137">
              <a:extLst>
                <a:ext uri="{FF2B5EF4-FFF2-40B4-BE49-F238E27FC236}">
                  <a16:creationId xmlns:a16="http://schemas.microsoft.com/office/drawing/2014/main" id="{AAB35937-F744-4972-9B4E-B746A956C5ED}"/>
                </a:ext>
              </a:extLst>
            </p:cNvPr>
            <p:cNvSpPr>
              <a:spLocks noChangeArrowheads="1"/>
            </p:cNvSpPr>
            <p:nvPr userDrawn="1"/>
          </p:nvSpPr>
          <p:spPr bwMode="auto">
            <a:xfrm>
              <a:off x="583" y="2951"/>
              <a:ext cx="1034"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90" name="Oval 138" descr="boom">
              <a:extLst>
                <a:ext uri="{FF2B5EF4-FFF2-40B4-BE49-F238E27FC236}">
                  <a16:creationId xmlns:a16="http://schemas.microsoft.com/office/drawing/2014/main" id="{8143ACE9-A360-4FEB-AF37-7026A544EF55}"/>
                </a:ext>
              </a:extLst>
            </p:cNvPr>
            <p:cNvSpPr>
              <a:spLocks noChangeArrowheads="1"/>
            </p:cNvSpPr>
            <p:nvPr userDrawn="1"/>
          </p:nvSpPr>
          <p:spPr bwMode="auto">
            <a:xfrm>
              <a:off x="638" y="3018"/>
              <a:ext cx="949" cy="957"/>
            </a:xfrm>
            <a:prstGeom prst="ellipse">
              <a:avLst/>
            </a:prstGeom>
            <a:blipFill dpi="0" rotWithShape="1">
              <a:blip r:embed="rId7">
                <a:lum contrast="6000"/>
              </a:blip>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91" name="Oval 139">
              <a:extLst>
                <a:ext uri="{FF2B5EF4-FFF2-40B4-BE49-F238E27FC236}">
                  <a16:creationId xmlns:a16="http://schemas.microsoft.com/office/drawing/2014/main" id="{62771D7E-9365-4E0D-A45D-A50C4DD1E6DA}"/>
                </a:ext>
              </a:extLst>
            </p:cNvPr>
            <p:cNvSpPr>
              <a:spLocks noChangeArrowheads="1"/>
            </p:cNvSpPr>
            <p:nvPr userDrawn="1"/>
          </p:nvSpPr>
          <p:spPr bwMode="auto">
            <a:xfrm>
              <a:off x="528" y="3005"/>
              <a:ext cx="1027"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92" name="Oval 140">
              <a:extLst>
                <a:ext uri="{FF2B5EF4-FFF2-40B4-BE49-F238E27FC236}">
                  <a16:creationId xmlns:a16="http://schemas.microsoft.com/office/drawing/2014/main" id="{7ADF61C0-D040-4EA2-8C2C-F00C6028F1AE}"/>
                </a:ext>
              </a:extLst>
            </p:cNvPr>
            <p:cNvSpPr>
              <a:spLocks noChangeArrowheads="1"/>
            </p:cNvSpPr>
            <p:nvPr userDrawn="1"/>
          </p:nvSpPr>
          <p:spPr bwMode="auto">
            <a:xfrm>
              <a:off x="645" y="3005"/>
              <a:ext cx="1035"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sp>
          <p:nvSpPr>
            <p:cNvPr id="93" name="Oval 141">
              <a:extLst>
                <a:ext uri="{FF2B5EF4-FFF2-40B4-BE49-F238E27FC236}">
                  <a16:creationId xmlns:a16="http://schemas.microsoft.com/office/drawing/2014/main" id="{532FA492-165F-4E9D-997E-95A497982D1E}"/>
                </a:ext>
              </a:extLst>
            </p:cNvPr>
            <p:cNvSpPr>
              <a:spLocks noChangeArrowheads="1"/>
            </p:cNvSpPr>
            <p:nvPr userDrawn="1"/>
          </p:nvSpPr>
          <p:spPr bwMode="auto">
            <a:xfrm>
              <a:off x="653" y="2951"/>
              <a:ext cx="1027"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z="1800" dirty="0">
                <a:solidFill>
                  <a:srgbClr val="003896"/>
                </a:solidFill>
              </a:endParaRPr>
            </a:p>
          </p:txBody>
        </p:sp>
      </p:grpSp>
      <p:sp>
        <p:nvSpPr>
          <p:cNvPr id="3075" name="Rectangle 3"/>
          <p:cNvSpPr>
            <a:spLocks noGrp="1" noChangeArrowheads="1"/>
          </p:cNvSpPr>
          <p:nvPr>
            <p:ph type="ctrTitle"/>
          </p:nvPr>
        </p:nvSpPr>
        <p:spPr>
          <a:xfrm>
            <a:off x="4078818" y="3271839"/>
            <a:ext cx="7393516" cy="676275"/>
          </a:xfrm>
        </p:spPr>
        <p:txBody>
          <a:bodyPr anchor="b"/>
          <a:lstStyle>
            <a:lvl1pPr>
              <a:defRPr>
                <a:solidFill>
                  <a:srgbClr val="003896"/>
                </a:solidFill>
              </a:defRPr>
            </a:lvl1pPr>
          </a:lstStyle>
          <a:p>
            <a:pPr lvl="0"/>
            <a:r>
              <a:rPr lang="en-US" noProof="0"/>
              <a:t>Click to edit Master title style</a:t>
            </a:r>
            <a:endParaRPr lang="en-ZA" noProof="0"/>
          </a:p>
        </p:txBody>
      </p:sp>
      <p:sp>
        <p:nvSpPr>
          <p:cNvPr id="3076" name="Rectangle 4"/>
          <p:cNvSpPr>
            <a:spLocks noGrp="1" noChangeArrowheads="1"/>
          </p:cNvSpPr>
          <p:nvPr>
            <p:ph type="subTitle" idx="1"/>
          </p:nvPr>
        </p:nvSpPr>
        <p:spPr>
          <a:xfrm>
            <a:off x="4078818" y="4092576"/>
            <a:ext cx="7393516" cy="2220913"/>
          </a:xfrm>
        </p:spPr>
        <p:txBody>
          <a:bodyPr/>
          <a:lstStyle>
            <a:lvl1pPr marL="0" indent="0">
              <a:buFontTx/>
              <a:buNone/>
              <a:defRPr sz="1800">
                <a:solidFill>
                  <a:srgbClr val="83725B"/>
                </a:solidFill>
              </a:defRPr>
            </a:lvl1pPr>
          </a:lstStyle>
          <a:p>
            <a:pPr lvl="0"/>
            <a:r>
              <a:rPr lang="en-US" noProof="0"/>
              <a:t>Click to edit Master subtitle style</a:t>
            </a:r>
            <a:endParaRPr lang="en-ZA" noProof="0"/>
          </a:p>
        </p:txBody>
      </p:sp>
    </p:spTree>
    <p:extLst>
      <p:ext uri="{BB962C8B-B14F-4D97-AF65-F5344CB8AC3E}">
        <p14:creationId xmlns:p14="http://schemas.microsoft.com/office/powerpoint/2010/main" val="3611069299"/>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BF7FF166-3B19-45DD-8E50-956B0FA08310}"/>
              </a:ext>
            </a:extLst>
          </p:cNvPr>
          <p:cNvSpPr>
            <a:spLocks noGrp="1"/>
          </p:cNvSpPr>
          <p:nvPr>
            <p:ph type="dt" sz="half" idx="10"/>
          </p:nvPr>
        </p:nvSpPr>
        <p:spPr/>
        <p:txBody>
          <a:bodyPr/>
          <a:lstStyle>
            <a:lvl1pPr>
              <a:defRPr/>
            </a:lvl1pPr>
          </a:lstStyle>
          <a:p>
            <a:pPr>
              <a:defRPr/>
            </a:pPr>
            <a:endParaRPr lang="en-ZA"/>
          </a:p>
        </p:txBody>
      </p:sp>
      <p:sp>
        <p:nvSpPr>
          <p:cNvPr id="5" name="Footer Placeholder 4">
            <a:extLst>
              <a:ext uri="{FF2B5EF4-FFF2-40B4-BE49-F238E27FC236}">
                <a16:creationId xmlns:a16="http://schemas.microsoft.com/office/drawing/2014/main" id="{FED6BEBF-093D-4773-877A-41D88CD9BD2E}"/>
              </a:ext>
            </a:extLst>
          </p:cNvPr>
          <p:cNvSpPr>
            <a:spLocks noGrp="1"/>
          </p:cNvSpPr>
          <p:nvPr>
            <p:ph type="ftr" sz="quarter" idx="11"/>
          </p:nvPr>
        </p:nvSpPr>
        <p:spPr>
          <a:xfrm>
            <a:off x="4176185" y="6453189"/>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a:p>
        </p:txBody>
      </p:sp>
      <p:sp>
        <p:nvSpPr>
          <p:cNvPr id="6" name="Slide Number Placeholder 5">
            <a:extLst>
              <a:ext uri="{FF2B5EF4-FFF2-40B4-BE49-F238E27FC236}">
                <a16:creationId xmlns:a16="http://schemas.microsoft.com/office/drawing/2014/main" id="{64F491B1-0FEE-42DF-B8B4-9ECBC89F9AD1}"/>
              </a:ext>
            </a:extLst>
          </p:cNvPr>
          <p:cNvSpPr>
            <a:spLocks noGrp="1"/>
          </p:cNvSpPr>
          <p:nvPr>
            <p:ph type="sldNum" sz="quarter" idx="12"/>
          </p:nvPr>
        </p:nvSpPr>
        <p:spPr/>
        <p:txBody>
          <a:bodyPr/>
          <a:lstStyle>
            <a:lvl1pPr>
              <a:defRPr/>
            </a:lvl1pPr>
          </a:lstStyle>
          <a:p>
            <a:pPr>
              <a:defRPr/>
            </a:pPr>
            <a:fld id="{E78DACDB-AB10-40DD-B958-2D0A02163E2A}" type="slidenum">
              <a:rPr lang="en-ZA" altLang="en-US"/>
              <a:pPr>
                <a:defRPr/>
              </a:pPr>
              <a:t>‹#›</a:t>
            </a:fld>
            <a:endParaRPr lang="en-ZA" altLang="en-US"/>
          </a:p>
        </p:txBody>
      </p:sp>
    </p:spTree>
    <p:extLst>
      <p:ext uri="{BB962C8B-B14F-4D97-AF65-F5344CB8AC3E}">
        <p14:creationId xmlns:p14="http://schemas.microsoft.com/office/powerpoint/2010/main" val="4204659992"/>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a:extLst>
              <a:ext uri="{FF2B5EF4-FFF2-40B4-BE49-F238E27FC236}">
                <a16:creationId xmlns:a16="http://schemas.microsoft.com/office/drawing/2014/main" id="{9E7B65DB-09DE-4CF0-A0CD-9E345AC2740B}"/>
              </a:ext>
            </a:extLst>
          </p:cNvPr>
          <p:cNvSpPr>
            <a:spLocks noGrp="1"/>
          </p:cNvSpPr>
          <p:nvPr>
            <p:ph type="dt" sz="half" idx="10"/>
          </p:nvPr>
        </p:nvSpPr>
        <p:spPr/>
        <p:txBody>
          <a:bodyPr/>
          <a:lstStyle>
            <a:lvl1pPr>
              <a:defRPr/>
            </a:lvl1pPr>
          </a:lstStyle>
          <a:p>
            <a:pPr>
              <a:defRPr/>
            </a:pPr>
            <a:endParaRPr lang="en-ZA"/>
          </a:p>
        </p:txBody>
      </p:sp>
      <p:sp>
        <p:nvSpPr>
          <p:cNvPr id="5" name="Footer Placeholder 4">
            <a:extLst>
              <a:ext uri="{FF2B5EF4-FFF2-40B4-BE49-F238E27FC236}">
                <a16:creationId xmlns:a16="http://schemas.microsoft.com/office/drawing/2014/main" id="{B9D4AEDE-676A-4A08-A1FD-43BA6D2B085B}"/>
              </a:ext>
            </a:extLst>
          </p:cNvPr>
          <p:cNvSpPr>
            <a:spLocks noGrp="1"/>
          </p:cNvSpPr>
          <p:nvPr>
            <p:ph type="ftr" sz="quarter" idx="11"/>
          </p:nvPr>
        </p:nvSpPr>
        <p:spPr>
          <a:xfrm>
            <a:off x="4176185" y="6453189"/>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a:p>
        </p:txBody>
      </p:sp>
      <p:sp>
        <p:nvSpPr>
          <p:cNvPr id="6" name="Slide Number Placeholder 5">
            <a:extLst>
              <a:ext uri="{FF2B5EF4-FFF2-40B4-BE49-F238E27FC236}">
                <a16:creationId xmlns:a16="http://schemas.microsoft.com/office/drawing/2014/main" id="{599AC608-5935-4199-993E-050AD7726C0C}"/>
              </a:ext>
            </a:extLst>
          </p:cNvPr>
          <p:cNvSpPr>
            <a:spLocks noGrp="1"/>
          </p:cNvSpPr>
          <p:nvPr>
            <p:ph type="sldNum" sz="quarter" idx="12"/>
          </p:nvPr>
        </p:nvSpPr>
        <p:spPr/>
        <p:txBody>
          <a:bodyPr/>
          <a:lstStyle>
            <a:lvl1pPr>
              <a:defRPr/>
            </a:lvl1pPr>
          </a:lstStyle>
          <a:p>
            <a:pPr>
              <a:defRPr/>
            </a:pPr>
            <a:fld id="{E88DAF03-6259-444D-9AC7-1824CFFE7571}" type="slidenum">
              <a:rPr lang="en-ZA" altLang="en-US"/>
              <a:pPr>
                <a:defRPr/>
              </a:pPr>
              <a:t>‹#›</a:t>
            </a:fld>
            <a:endParaRPr lang="en-ZA" altLang="en-US"/>
          </a:p>
        </p:txBody>
      </p:sp>
    </p:spTree>
    <p:extLst>
      <p:ext uri="{BB962C8B-B14F-4D97-AF65-F5344CB8AC3E}">
        <p14:creationId xmlns:p14="http://schemas.microsoft.com/office/powerpoint/2010/main" val="3834614713"/>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582084" y="1436689"/>
            <a:ext cx="548428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269567" y="1436689"/>
            <a:ext cx="5484284"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695DFC9B-D600-4D21-96DB-912332F693DD}"/>
              </a:ext>
            </a:extLst>
          </p:cNvPr>
          <p:cNvSpPr>
            <a:spLocks noGrp="1"/>
          </p:cNvSpPr>
          <p:nvPr>
            <p:ph type="dt" sz="half" idx="10"/>
          </p:nvPr>
        </p:nvSpPr>
        <p:spPr/>
        <p:txBody>
          <a:bodyPr/>
          <a:lstStyle>
            <a:lvl1pPr>
              <a:defRPr/>
            </a:lvl1pPr>
          </a:lstStyle>
          <a:p>
            <a:pPr>
              <a:defRPr/>
            </a:pPr>
            <a:endParaRPr lang="en-ZA"/>
          </a:p>
        </p:txBody>
      </p:sp>
      <p:sp>
        <p:nvSpPr>
          <p:cNvPr id="6" name="Footer Placeholder 5">
            <a:extLst>
              <a:ext uri="{FF2B5EF4-FFF2-40B4-BE49-F238E27FC236}">
                <a16:creationId xmlns:a16="http://schemas.microsoft.com/office/drawing/2014/main" id="{8E3AABA4-FB3E-491D-BFD7-D3EF333A3F04}"/>
              </a:ext>
            </a:extLst>
          </p:cNvPr>
          <p:cNvSpPr>
            <a:spLocks noGrp="1"/>
          </p:cNvSpPr>
          <p:nvPr>
            <p:ph type="ftr" sz="quarter" idx="11"/>
          </p:nvPr>
        </p:nvSpPr>
        <p:spPr>
          <a:xfrm>
            <a:off x="4176185" y="6453189"/>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a:p>
        </p:txBody>
      </p:sp>
      <p:sp>
        <p:nvSpPr>
          <p:cNvPr id="7" name="Slide Number Placeholder 6">
            <a:extLst>
              <a:ext uri="{FF2B5EF4-FFF2-40B4-BE49-F238E27FC236}">
                <a16:creationId xmlns:a16="http://schemas.microsoft.com/office/drawing/2014/main" id="{21F30FCD-091D-4F54-B248-FBB46A604E08}"/>
              </a:ext>
            </a:extLst>
          </p:cNvPr>
          <p:cNvSpPr>
            <a:spLocks noGrp="1"/>
          </p:cNvSpPr>
          <p:nvPr>
            <p:ph type="sldNum" sz="quarter" idx="12"/>
          </p:nvPr>
        </p:nvSpPr>
        <p:spPr/>
        <p:txBody>
          <a:bodyPr/>
          <a:lstStyle>
            <a:lvl1pPr>
              <a:defRPr/>
            </a:lvl1pPr>
          </a:lstStyle>
          <a:p>
            <a:pPr>
              <a:defRPr/>
            </a:pPr>
            <a:fld id="{87D2306E-C194-47FC-A21F-EC4F387CDAAE}" type="slidenum">
              <a:rPr lang="en-ZA" altLang="en-US"/>
              <a:pPr>
                <a:defRPr/>
              </a:pPr>
              <a:t>‹#›</a:t>
            </a:fld>
            <a:endParaRPr lang="en-ZA" altLang="en-US"/>
          </a:p>
        </p:txBody>
      </p:sp>
    </p:spTree>
    <p:extLst>
      <p:ext uri="{BB962C8B-B14F-4D97-AF65-F5344CB8AC3E}">
        <p14:creationId xmlns:p14="http://schemas.microsoft.com/office/powerpoint/2010/main" val="576685354"/>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A71723BB-144F-4B0A-93C8-09B0370D2BA5}"/>
              </a:ext>
            </a:extLst>
          </p:cNvPr>
          <p:cNvSpPr>
            <a:spLocks noGrp="1"/>
          </p:cNvSpPr>
          <p:nvPr>
            <p:ph type="dt" sz="half" idx="10"/>
          </p:nvPr>
        </p:nvSpPr>
        <p:spPr/>
        <p:txBody>
          <a:bodyPr/>
          <a:lstStyle>
            <a:lvl1pPr>
              <a:defRPr/>
            </a:lvl1pPr>
          </a:lstStyle>
          <a:p>
            <a:pPr>
              <a:defRPr/>
            </a:pPr>
            <a:endParaRPr lang="en-ZA"/>
          </a:p>
        </p:txBody>
      </p:sp>
      <p:sp>
        <p:nvSpPr>
          <p:cNvPr id="8" name="Footer Placeholder 7">
            <a:extLst>
              <a:ext uri="{FF2B5EF4-FFF2-40B4-BE49-F238E27FC236}">
                <a16:creationId xmlns:a16="http://schemas.microsoft.com/office/drawing/2014/main" id="{81BCC5F1-EE75-4DB5-A1A8-5DFEF6AD0563}"/>
              </a:ext>
            </a:extLst>
          </p:cNvPr>
          <p:cNvSpPr>
            <a:spLocks noGrp="1"/>
          </p:cNvSpPr>
          <p:nvPr>
            <p:ph type="ftr" sz="quarter" idx="11"/>
          </p:nvPr>
        </p:nvSpPr>
        <p:spPr>
          <a:xfrm>
            <a:off x="4176185" y="6453189"/>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a:p>
        </p:txBody>
      </p:sp>
      <p:sp>
        <p:nvSpPr>
          <p:cNvPr id="9" name="Slide Number Placeholder 8">
            <a:extLst>
              <a:ext uri="{FF2B5EF4-FFF2-40B4-BE49-F238E27FC236}">
                <a16:creationId xmlns:a16="http://schemas.microsoft.com/office/drawing/2014/main" id="{51A6BAB5-3FDF-4A94-8D62-4FE4D7C9BFDD}"/>
              </a:ext>
            </a:extLst>
          </p:cNvPr>
          <p:cNvSpPr>
            <a:spLocks noGrp="1"/>
          </p:cNvSpPr>
          <p:nvPr>
            <p:ph type="sldNum" sz="quarter" idx="12"/>
          </p:nvPr>
        </p:nvSpPr>
        <p:spPr/>
        <p:txBody>
          <a:bodyPr/>
          <a:lstStyle>
            <a:lvl1pPr>
              <a:defRPr/>
            </a:lvl1pPr>
          </a:lstStyle>
          <a:p>
            <a:pPr>
              <a:defRPr/>
            </a:pPr>
            <a:fld id="{96722C37-3031-4759-84EF-A2F394FCBAA6}" type="slidenum">
              <a:rPr lang="en-ZA" altLang="en-US"/>
              <a:pPr>
                <a:defRPr/>
              </a:pPr>
              <a:t>‹#›</a:t>
            </a:fld>
            <a:endParaRPr lang="en-ZA" altLang="en-US"/>
          </a:p>
        </p:txBody>
      </p:sp>
    </p:spTree>
    <p:extLst>
      <p:ext uri="{BB962C8B-B14F-4D97-AF65-F5344CB8AC3E}">
        <p14:creationId xmlns:p14="http://schemas.microsoft.com/office/powerpoint/2010/main" val="892638548"/>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A17E0A55-CC24-4437-9181-BDA25924FF3A}"/>
              </a:ext>
            </a:extLst>
          </p:cNvPr>
          <p:cNvSpPr>
            <a:spLocks noGrp="1"/>
          </p:cNvSpPr>
          <p:nvPr>
            <p:ph type="dt" sz="half" idx="10"/>
          </p:nvPr>
        </p:nvSpPr>
        <p:spPr/>
        <p:txBody>
          <a:bodyPr/>
          <a:lstStyle>
            <a:lvl1pPr>
              <a:defRPr/>
            </a:lvl1pPr>
          </a:lstStyle>
          <a:p>
            <a:pPr>
              <a:defRPr/>
            </a:pPr>
            <a:endParaRPr lang="en-ZA"/>
          </a:p>
        </p:txBody>
      </p:sp>
      <p:sp>
        <p:nvSpPr>
          <p:cNvPr id="4" name="Footer Placeholder 3">
            <a:extLst>
              <a:ext uri="{FF2B5EF4-FFF2-40B4-BE49-F238E27FC236}">
                <a16:creationId xmlns:a16="http://schemas.microsoft.com/office/drawing/2014/main" id="{A1B1B1B0-4DE2-4523-9E8E-0BADA879EF13}"/>
              </a:ext>
            </a:extLst>
          </p:cNvPr>
          <p:cNvSpPr>
            <a:spLocks noGrp="1"/>
          </p:cNvSpPr>
          <p:nvPr>
            <p:ph type="ftr" sz="quarter" idx="11"/>
          </p:nvPr>
        </p:nvSpPr>
        <p:spPr>
          <a:xfrm>
            <a:off x="4176185" y="6453189"/>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a:p>
        </p:txBody>
      </p:sp>
      <p:sp>
        <p:nvSpPr>
          <p:cNvPr id="5" name="Slide Number Placeholder 4">
            <a:extLst>
              <a:ext uri="{FF2B5EF4-FFF2-40B4-BE49-F238E27FC236}">
                <a16:creationId xmlns:a16="http://schemas.microsoft.com/office/drawing/2014/main" id="{D3FF2F65-E277-450D-88BB-26FD7C57266B}"/>
              </a:ext>
            </a:extLst>
          </p:cNvPr>
          <p:cNvSpPr>
            <a:spLocks noGrp="1"/>
          </p:cNvSpPr>
          <p:nvPr>
            <p:ph type="sldNum" sz="quarter" idx="12"/>
          </p:nvPr>
        </p:nvSpPr>
        <p:spPr/>
        <p:txBody>
          <a:bodyPr/>
          <a:lstStyle>
            <a:lvl1pPr>
              <a:defRPr/>
            </a:lvl1pPr>
          </a:lstStyle>
          <a:p>
            <a:pPr>
              <a:defRPr/>
            </a:pPr>
            <a:fld id="{03EF911D-D687-4923-B736-8CFE11808FBA}" type="slidenum">
              <a:rPr lang="en-ZA" altLang="en-US"/>
              <a:pPr>
                <a:defRPr/>
              </a:pPr>
              <a:t>‹#›</a:t>
            </a:fld>
            <a:endParaRPr lang="en-ZA" altLang="en-US"/>
          </a:p>
        </p:txBody>
      </p:sp>
    </p:spTree>
    <p:extLst>
      <p:ext uri="{BB962C8B-B14F-4D97-AF65-F5344CB8AC3E}">
        <p14:creationId xmlns:p14="http://schemas.microsoft.com/office/powerpoint/2010/main" val="137437744"/>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67C565-EAE5-41BD-BCFC-E14FC250A494}"/>
              </a:ext>
            </a:extLst>
          </p:cNvPr>
          <p:cNvSpPr>
            <a:spLocks noGrp="1"/>
          </p:cNvSpPr>
          <p:nvPr>
            <p:ph type="dt" sz="half" idx="10"/>
          </p:nvPr>
        </p:nvSpPr>
        <p:spPr/>
        <p:txBody>
          <a:bodyPr/>
          <a:lstStyle>
            <a:lvl1pPr>
              <a:defRPr/>
            </a:lvl1pPr>
          </a:lstStyle>
          <a:p>
            <a:pPr>
              <a:defRPr/>
            </a:pPr>
            <a:endParaRPr lang="en-ZA"/>
          </a:p>
        </p:txBody>
      </p:sp>
      <p:sp>
        <p:nvSpPr>
          <p:cNvPr id="3" name="Footer Placeholder 2">
            <a:extLst>
              <a:ext uri="{FF2B5EF4-FFF2-40B4-BE49-F238E27FC236}">
                <a16:creationId xmlns:a16="http://schemas.microsoft.com/office/drawing/2014/main" id="{C45B3D45-2954-46F6-BCEF-D06760A19AC9}"/>
              </a:ext>
            </a:extLst>
          </p:cNvPr>
          <p:cNvSpPr>
            <a:spLocks noGrp="1"/>
          </p:cNvSpPr>
          <p:nvPr>
            <p:ph type="ftr" sz="quarter" idx="11"/>
          </p:nvPr>
        </p:nvSpPr>
        <p:spPr>
          <a:xfrm>
            <a:off x="4176185" y="6453189"/>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a:p>
        </p:txBody>
      </p:sp>
      <p:sp>
        <p:nvSpPr>
          <p:cNvPr id="4" name="Slide Number Placeholder 3">
            <a:extLst>
              <a:ext uri="{FF2B5EF4-FFF2-40B4-BE49-F238E27FC236}">
                <a16:creationId xmlns:a16="http://schemas.microsoft.com/office/drawing/2014/main" id="{7370F2EC-0BD3-410C-B51F-5AC13E822980}"/>
              </a:ext>
            </a:extLst>
          </p:cNvPr>
          <p:cNvSpPr>
            <a:spLocks noGrp="1"/>
          </p:cNvSpPr>
          <p:nvPr>
            <p:ph type="sldNum" sz="quarter" idx="12"/>
          </p:nvPr>
        </p:nvSpPr>
        <p:spPr/>
        <p:txBody>
          <a:bodyPr/>
          <a:lstStyle>
            <a:lvl1pPr>
              <a:defRPr/>
            </a:lvl1pPr>
          </a:lstStyle>
          <a:p>
            <a:pPr>
              <a:defRPr/>
            </a:pPr>
            <a:fld id="{36E2235E-CAE6-417D-9931-2E62B5965DB2}" type="slidenum">
              <a:rPr lang="en-ZA" altLang="en-US"/>
              <a:pPr>
                <a:defRPr/>
              </a:pPr>
              <a:t>‹#›</a:t>
            </a:fld>
            <a:endParaRPr lang="en-ZA" altLang="en-US"/>
          </a:p>
        </p:txBody>
      </p:sp>
    </p:spTree>
    <p:extLst>
      <p:ext uri="{BB962C8B-B14F-4D97-AF65-F5344CB8AC3E}">
        <p14:creationId xmlns:p14="http://schemas.microsoft.com/office/powerpoint/2010/main" val="3943811110"/>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D37A62D2-6B20-4D12-A81A-6241578C699D}"/>
              </a:ext>
            </a:extLst>
          </p:cNvPr>
          <p:cNvSpPr>
            <a:spLocks noGrp="1"/>
          </p:cNvSpPr>
          <p:nvPr>
            <p:ph type="dt" sz="half" idx="10"/>
          </p:nvPr>
        </p:nvSpPr>
        <p:spPr/>
        <p:txBody>
          <a:bodyPr/>
          <a:lstStyle>
            <a:lvl1pPr>
              <a:defRPr/>
            </a:lvl1pPr>
          </a:lstStyle>
          <a:p>
            <a:pPr>
              <a:defRPr/>
            </a:pPr>
            <a:endParaRPr lang="en-ZA"/>
          </a:p>
        </p:txBody>
      </p:sp>
      <p:sp>
        <p:nvSpPr>
          <p:cNvPr id="6" name="Footer Placeholder 5">
            <a:extLst>
              <a:ext uri="{FF2B5EF4-FFF2-40B4-BE49-F238E27FC236}">
                <a16:creationId xmlns:a16="http://schemas.microsoft.com/office/drawing/2014/main" id="{C4724C1F-9555-451C-9D9D-AACD7C0B0F1D}"/>
              </a:ext>
            </a:extLst>
          </p:cNvPr>
          <p:cNvSpPr>
            <a:spLocks noGrp="1"/>
          </p:cNvSpPr>
          <p:nvPr>
            <p:ph type="ftr" sz="quarter" idx="11"/>
          </p:nvPr>
        </p:nvSpPr>
        <p:spPr>
          <a:xfrm>
            <a:off x="4176185" y="6453189"/>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a:p>
        </p:txBody>
      </p:sp>
      <p:sp>
        <p:nvSpPr>
          <p:cNvPr id="7" name="Slide Number Placeholder 6">
            <a:extLst>
              <a:ext uri="{FF2B5EF4-FFF2-40B4-BE49-F238E27FC236}">
                <a16:creationId xmlns:a16="http://schemas.microsoft.com/office/drawing/2014/main" id="{64D9394A-21FB-4FE2-AF8F-7FAFDD98BB10}"/>
              </a:ext>
            </a:extLst>
          </p:cNvPr>
          <p:cNvSpPr>
            <a:spLocks noGrp="1"/>
          </p:cNvSpPr>
          <p:nvPr>
            <p:ph type="sldNum" sz="quarter" idx="12"/>
          </p:nvPr>
        </p:nvSpPr>
        <p:spPr/>
        <p:txBody>
          <a:bodyPr/>
          <a:lstStyle>
            <a:lvl1pPr>
              <a:defRPr/>
            </a:lvl1pPr>
          </a:lstStyle>
          <a:p>
            <a:pPr>
              <a:defRPr/>
            </a:pPr>
            <a:fld id="{EB14129F-ED2F-444B-AB27-08BEB7520F76}" type="slidenum">
              <a:rPr lang="en-ZA" altLang="en-US"/>
              <a:pPr>
                <a:defRPr/>
              </a:pPr>
              <a:t>‹#›</a:t>
            </a:fld>
            <a:endParaRPr lang="en-ZA" altLang="en-US"/>
          </a:p>
        </p:txBody>
      </p:sp>
    </p:spTree>
    <p:extLst>
      <p:ext uri="{BB962C8B-B14F-4D97-AF65-F5344CB8AC3E}">
        <p14:creationId xmlns:p14="http://schemas.microsoft.com/office/powerpoint/2010/main" val="3159868835"/>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ZA"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7FEA1585-CFD9-4C1E-9C1F-A81E80DB1083}"/>
              </a:ext>
            </a:extLst>
          </p:cNvPr>
          <p:cNvSpPr>
            <a:spLocks noGrp="1"/>
          </p:cNvSpPr>
          <p:nvPr>
            <p:ph type="dt" sz="half" idx="10"/>
          </p:nvPr>
        </p:nvSpPr>
        <p:spPr/>
        <p:txBody>
          <a:bodyPr/>
          <a:lstStyle>
            <a:lvl1pPr>
              <a:defRPr/>
            </a:lvl1pPr>
          </a:lstStyle>
          <a:p>
            <a:pPr>
              <a:defRPr/>
            </a:pPr>
            <a:endParaRPr lang="en-ZA"/>
          </a:p>
        </p:txBody>
      </p:sp>
      <p:sp>
        <p:nvSpPr>
          <p:cNvPr id="6" name="Footer Placeholder 5">
            <a:extLst>
              <a:ext uri="{FF2B5EF4-FFF2-40B4-BE49-F238E27FC236}">
                <a16:creationId xmlns:a16="http://schemas.microsoft.com/office/drawing/2014/main" id="{F85F3819-5035-4E09-9B37-93633584DC06}"/>
              </a:ext>
            </a:extLst>
          </p:cNvPr>
          <p:cNvSpPr>
            <a:spLocks noGrp="1"/>
          </p:cNvSpPr>
          <p:nvPr>
            <p:ph type="ftr" sz="quarter" idx="11"/>
          </p:nvPr>
        </p:nvSpPr>
        <p:spPr>
          <a:xfrm>
            <a:off x="4176185" y="6453189"/>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a:p>
        </p:txBody>
      </p:sp>
      <p:sp>
        <p:nvSpPr>
          <p:cNvPr id="7" name="Slide Number Placeholder 6">
            <a:extLst>
              <a:ext uri="{FF2B5EF4-FFF2-40B4-BE49-F238E27FC236}">
                <a16:creationId xmlns:a16="http://schemas.microsoft.com/office/drawing/2014/main" id="{9B22F963-A4DF-437B-B7FA-126E3687BB43}"/>
              </a:ext>
            </a:extLst>
          </p:cNvPr>
          <p:cNvSpPr>
            <a:spLocks noGrp="1"/>
          </p:cNvSpPr>
          <p:nvPr>
            <p:ph type="sldNum" sz="quarter" idx="12"/>
          </p:nvPr>
        </p:nvSpPr>
        <p:spPr/>
        <p:txBody>
          <a:bodyPr/>
          <a:lstStyle>
            <a:lvl1pPr>
              <a:defRPr/>
            </a:lvl1pPr>
          </a:lstStyle>
          <a:p>
            <a:pPr>
              <a:defRPr/>
            </a:pPr>
            <a:fld id="{B32E97C5-40A9-4733-B0D1-FFCC151C7963}" type="slidenum">
              <a:rPr lang="en-ZA" altLang="en-US"/>
              <a:pPr>
                <a:defRPr/>
              </a:pPr>
              <a:t>‹#›</a:t>
            </a:fld>
            <a:endParaRPr lang="en-ZA" altLang="en-US"/>
          </a:p>
        </p:txBody>
      </p:sp>
    </p:spTree>
    <p:extLst>
      <p:ext uri="{BB962C8B-B14F-4D97-AF65-F5344CB8AC3E}">
        <p14:creationId xmlns:p14="http://schemas.microsoft.com/office/powerpoint/2010/main" val="1026348076"/>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E153FFAF-B46E-4E09-BB86-ADA7D8F9CC63}"/>
              </a:ext>
            </a:extLst>
          </p:cNvPr>
          <p:cNvSpPr>
            <a:spLocks noGrp="1"/>
          </p:cNvSpPr>
          <p:nvPr>
            <p:ph type="dt" sz="half" idx="10"/>
          </p:nvPr>
        </p:nvSpPr>
        <p:spPr/>
        <p:txBody>
          <a:bodyPr/>
          <a:lstStyle>
            <a:lvl1pPr>
              <a:defRPr/>
            </a:lvl1pPr>
          </a:lstStyle>
          <a:p>
            <a:pPr>
              <a:defRPr/>
            </a:pPr>
            <a:endParaRPr lang="en-ZA"/>
          </a:p>
        </p:txBody>
      </p:sp>
      <p:sp>
        <p:nvSpPr>
          <p:cNvPr id="5" name="Footer Placeholder 4">
            <a:extLst>
              <a:ext uri="{FF2B5EF4-FFF2-40B4-BE49-F238E27FC236}">
                <a16:creationId xmlns:a16="http://schemas.microsoft.com/office/drawing/2014/main" id="{0EF8E3E0-A8EF-4733-B59F-1917FF919680}"/>
              </a:ext>
            </a:extLst>
          </p:cNvPr>
          <p:cNvSpPr>
            <a:spLocks noGrp="1"/>
          </p:cNvSpPr>
          <p:nvPr>
            <p:ph type="ftr" sz="quarter" idx="11"/>
          </p:nvPr>
        </p:nvSpPr>
        <p:spPr>
          <a:xfrm>
            <a:off x="4176185" y="6453189"/>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a:p>
        </p:txBody>
      </p:sp>
      <p:sp>
        <p:nvSpPr>
          <p:cNvPr id="6" name="Slide Number Placeholder 5">
            <a:extLst>
              <a:ext uri="{FF2B5EF4-FFF2-40B4-BE49-F238E27FC236}">
                <a16:creationId xmlns:a16="http://schemas.microsoft.com/office/drawing/2014/main" id="{EA8FCC6D-74FF-4A20-9A35-EAE029ED52F3}"/>
              </a:ext>
            </a:extLst>
          </p:cNvPr>
          <p:cNvSpPr>
            <a:spLocks noGrp="1"/>
          </p:cNvSpPr>
          <p:nvPr>
            <p:ph type="sldNum" sz="quarter" idx="12"/>
          </p:nvPr>
        </p:nvSpPr>
        <p:spPr/>
        <p:txBody>
          <a:bodyPr/>
          <a:lstStyle>
            <a:lvl1pPr>
              <a:defRPr/>
            </a:lvl1pPr>
          </a:lstStyle>
          <a:p>
            <a:pPr>
              <a:defRPr/>
            </a:pPr>
            <a:fld id="{525C1FE9-832C-46E1-A74C-1BA0A5316848}" type="slidenum">
              <a:rPr lang="en-ZA" altLang="en-US"/>
              <a:pPr>
                <a:defRPr/>
              </a:pPr>
              <a:t>‹#›</a:t>
            </a:fld>
            <a:endParaRPr lang="en-ZA" altLang="en-US"/>
          </a:p>
        </p:txBody>
      </p:sp>
    </p:spTree>
    <p:extLst>
      <p:ext uri="{BB962C8B-B14F-4D97-AF65-F5344CB8AC3E}">
        <p14:creationId xmlns:p14="http://schemas.microsoft.com/office/powerpoint/2010/main" val="328180863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1967" y="166689"/>
            <a:ext cx="2791884"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582084" y="166689"/>
            <a:ext cx="8176683"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7F6DF4B1-EE3F-485C-8970-147EB3C11713}"/>
              </a:ext>
            </a:extLst>
          </p:cNvPr>
          <p:cNvSpPr>
            <a:spLocks noGrp="1"/>
          </p:cNvSpPr>
          <p:nvPr>
            <p:ph type="dt" sz="half" idx="10"/>
          </p:nvPr>
        </p:nvSpPr>
        <p:spPr/>
        <p:txBody>
          <a:bodyPr/>
          <a:lstStyle>
            <a:lvl1pPr>
              <a:defRPr/>
            </a:lvl1pPr>
          </a:lstStyle>
          <a:p>
            <a:pPr>
              <a:defRPr/>
            </a:pPr>
            <a:endParaRPr lang="en-ZA"/>
          </a:p>
        </p:txBody>
      </p:sp>
      <p:sp>
        <p:nvSpPr>
          <p:cNvPr id="5" name="Footer Placeholder 4">
            <a:extLst>
              <a:ext uri="{FF2B5EF4-FFF2-40B4-BE49-F238E27FC236}">
                <a16:creationId xmlns:a16="http://schemas.microsoft.com/office/drawing/2014/main" id="{A1EA18EA-A906-4AD5-AC5D-72AA210A8A6A}"/>
              </a:ext>
            </a:extLst>
          </p:cNvPr>
          <p:cNvSpPr>
            <a:spLocks noGrp="1"/>
          </p:cNvSpPr>
          <p:nvPr>
            <p:ph type="ftr" sz="quarter" idx="11"/>
          </p:nvPr>
        </p:nvSpPr>
        <p:spPr>
          <a:xfrm>
            <a:off x="4176185" y="6453189"/>
            <a:ext cx="3839633" cy="268287"/>
          </a:xfrm>
          <a:prstGeom prst="rect">
            <a:avLst/>
          </a:prstGeom>
        </p:spPr>
        <p:txBody>
          <a:bodyPr/>
          <a:lstStyle>
            <a:lvl1pPr eaLnBrk="1" hangingPunct="1">
              <a:defRPr>
                <a:solidFill>
                  <a:srgbClr val="003896"/>
                </a:solidFill>
                <a:latin typeface="Arial" charset="0"/>
                <a:cs typeface="Arial" charset="0"/>
              </a:defRPr>
            </a:lvl1pPr>
          </a:lstStyle>
          <a:p>
            <a:pPr>
              <a:defRPr/>
            </a:pPr>
            <a:endParaRPr lang="en-ZA"/>
          </a:p>
        </p:txBody>
      </p:sp>
      <p:sp>
        <p:nvSpPr>
          <p:cNvPr id="6" name="Slide Number Placeholder 5">
            <a:extLst>
              <a:ext uri="{FF2B5EF4-FFF2-40B4-BE49-F238E27FC236}">
                <a16:creationId xmlns:a16="http://schemas.microsoft.com/office/drawing/2014/main" id="{6B27FD37-461A-4684-990D-9710DB7FCADA}"/>
              </a:ext>
            </a:extLst>
          </p:cNvPr>
          <p:cNvSpPr>
            <a:spLocks noGrp="1"/>
          </p:cNvSpPr>
          <p:nvPr>
            <p:ph type="sldNum" sz="quarter" idx="12"/>
          </p:nvPr>
        </p:nvSpPr>
        <p:spPr/>
        <p:txBody>
          <a:bodyPr/>
          <a:lstStyle>
            <a:lvl1pPr>
              <a:defRPr/>
            </a:lvl1pPr>
          </a:lstStyle>
          <a:p>
            <a:pPr>
              <a:defRPr/>
            </a:pPr>
            <a:fld id="{4D8DC2AC-7844-4E66-ABB9-2BE1C23D8FD2}" type="slidenum">
              <a:rPr lang="en-ZA" altLang="en-US"/>
              <a:pPr>
                <a:defRPr/>
              </a:pPr>
              <a:t>‹#›</a:t>
            </a:fld>
            <a:endParaRPr lang="en-ZA" altLang="en-US"/>
          </a:p>
        </p:txBody>
      </p:sp>
    </p:spTree>
    <p:extLst>
      <p:ext uri="{BB962C8B-B14F-4D97-AF65-F5344CB8AC3E}">
        <p14:creationId xmlns:p14="http://schemas.microsoft.com/office/powerpoint/2010/main" val="2376763723"/>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82085" y="166689"/>
            <a:ext cx="11171767" cy="631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3" name="Date Placeholder 2">
            <a:extLst>
              <a:ext uri="{FF2B5EF4-FFF2-40B4-BE49-F238E27FC236}">
                <a16:creationId xmlns:a16="http://schemas.microsoft.com/office/drawing/2014/main" id="{E7D52E71-16A9-48F4-A9E6-0ACF4F53F11D}"/>
              </a:ext>
            </a:extLst>
          </p:cNvPr>
          <p:cNvSpPr>
            <a:spLocks noGrp="1"/>
          </p:cNvSpPr>
          <p:nvPr>
            <p:ph type="dt" sz="half" idx="10"/>
          </p:nvPr>
        </p:nvSpPr>
        <p:spPr/>
        <p:txBody>
          <a:bodyPr/>
          <a:lstStyle>
            <a:lvl1pPr>
              <a:defRPr/>
            </a:lvl1pPr>
          </a:lstStyle>
          <a:p>
            <a:pPr>
              <a:defRPr/>
            </a:pPr>
            <a:endParaRPr lang="en-ZA"/>
          </a:p>
        </p:txBody>
      </p:sp>
      <p:sp>
        <p:nvSpPr>
          <p:cNvPr id="4" name="Slide Number Placeholder 4">
            <a:extLst>
              <a:ext uri="{FF2B5EF4-FFF2-40B4-BE49-F238E27FC236}">
                <a16:creationId xmlns:a16="http://schemas.microsoft.com/office/drawing/2014/main" id="{042A715B-1D99-46B9-AD2D-1C2C63F6FD93}"/>
              </a:ext>
            </a:extLst>
          </p:cNvPr>
          <p:cNvSpPr>
            <a:spLocks noGrp="1"/>
          </p:cNvSpPr>
          <p:nvPr>
            <p:ph type="sldNum" sz="quarter" idx="11"/>
          </p:nvPr>
        </p:nvSpPr>
        <p:spPr>
          <a:xfrm>
            <a:off x="5135034" y="6453189"/>
            <a:ext cx="1344084" cy="268287"/>
          </a:xfrm>
        </p:spPr>
        <p:txBody>
          <a:bodyPr/>
          <a:lstStyle>
            <a:lvl1pPr>
              <a:defRPr/>
            </a:lvl1pPr>
          </a:lstStyle>
          <a:p>
            <a:pPr>
              <a:defRPr/>
            </a:pPr>
            <a:fld id="{9D5D0590-8737-4A98-8025-21C8A4415641}" type="slidenum">
              <a:rPr lang="en-ZA" altLang="en-US"/>
              <a:pPr>
                <a:defRPr/>
              </a:pPr>
              <a:t>‹#›</a:t>
            </a:fld>
            <a:endParaRPr lang="en-ZA" altLang="en-US"/>
          </a:p>
        </p:txBody>
      </p:sp>
    </p:spTree>
    <p:extLst>
      <p:ext uri="{BB962C8B-B14F-4D97-AF65-F5344CB8AC3E}">
        <p14:creationId xmlns:p14="http://schemas.microsoft.com/office/powerpoint/2010/main" val="325731932"/>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50">
            <a:extLst>
              <a:ext uri="{FF2B5EF4-FFF2-40B4-BE49-F238E27FC236}">
                <a16:creationId xmlns:a16="http://schemas.microsoft.com/office/drawing/2014/main" id="{01B6F7E4-F547-4692-9804-30792846A20F}"/>
              </a:ext>
            </a:extLst>
          </p:cNvPr>
          <p:cNvGrpSpPr>
            <a:grpSpLocks/>
          </p:cNvGrpSpPr>
          <p:nvPr userDrawn="1"/>
        </p:nvGrpSpPr>
        <p:grpSpPr bwMode="auto">
          <a:xfrm>
            <a:off x="-6350" y="0"/>
            <a:ext cx="12198351" cy="6858000"/>
            <a:chOff x="-3" y="0"/>
            <a:chExt cx="5763" cy="4320"/>
          </a:xfrm>
        </p:grpSpPr>
        <p:pic>
          <p:nvPicPr>
            <p:cNvPr id="5" name="Picture 148" descr="logo small">
              <a:extLst>
                <a:ext uri="{FF2B5EF4-FFF2-40B4-BE49-F238E27FC236}">
                  <a16:creationId xmlns:a16="http://schemas.microsoft.com/office/drawing/2014/main" id="{E94BDB72-4865-45CB-A3E9-53300B95F06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91">
              <a:extLst>
                <a:ext uri="{FF2B5EF4-FFF2-40B4-BE49-F238E27FC236}">
                  <a16:creationId xmlns:a16="http://schemas.microsoft.com/office/drawing/2014/main" id="{A31A2323-B962-4867-BFD6-4455B91D4120}"/>
                </a:ext>
              </a:extLst>
            </p:cNvPr>
            <p:cNvSpPr>
              <a:spLocks noChangeArrowheads="1"/>
            </p:cNvSpPr>
            <p:nvPr userDrawn="1"/>
          </p:nvSpPr>
          <p:spPr bwMode="auto">
            <a:xfrm>
              <a:off x="-3" y="0"/>
              <a:ext cx="5763" cy="4320"/>
            </a:xfrm>
            <a:prstGeom prst="rect">
              <a:avLst/>
            </a:prstGeom>
            <a:noFill/>
            <a:ln>
              <a:noFill/>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pic>
          <p:nvPicPr>
            <p:cNvPr id="7" name="Picture 23" descr="dd">
              <a:extLst>
                <a:ext uri="{FF2B5EF4-FFF2-40B4-BE49-F238E27FC236}">
                  <a16:creationId xmlns:a16="http://schemas.microsoft.com/office/drawing/2014/main" id="{8215078A-AA36-4847-ADBE-5164AAB82C0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01">
              <a:extLst>
                <a:ext uri="{FF2B5EF4-FFF2-40B4-BE49-F238E27FC236}">
                  <a16:creationId xmlns:a16="http://schemas.microsoft.com/office/drawing/2014/main" id="{8DEFCC93-F2ED-4892-9BAA-5A713CBD1C3F}"/>
                </a:ext>
              </a:extLst>
            </p:cNvPr>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9" name="Oval 102" descr="coolers">
              <a:extLst>
                <a:ext uri="{FF2B5EF4-FFF2-40B4-BE49-F238E27FC236}">
                  <a16:creationId xmlns:a16="http://schemas.microsoft.com/office/drawing/2014/main" id="{AA8CC4D6-5B97-437C-ACE0-556E54F71093}"/>
                </a:ext>
              </a:extLst>
            </p:cNvPr>
            <p:cNvSpPr>
              <a:spLocks noChangeArrowheads="1"/>
            </p:cNvSpPr>
            <p:nvPr userDrawn="1"/>
          </p:nvSpPr>
          <p:spPr bwMode="auto">
            <a:xfrm>
              <a:off x="275" y="858"/>
              <a:ext cx="1362" cy="1369"/>
            </a:xfrm>
            <a:prstGeom prst="ellipse">
              <a:avLst/>
            </a:prstGeom>
            <a:blipFill dpi="0" rotWithShape="1">
              <a:blip r:embed="rId4"/>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10" name="Oval 103">
              <a:extLst>
                <a:ext uri="{FF2B5EF4-FFF2-40B4-BE49-F238E27FC236}">
                  <a16:creationId xmlns:a16="http://schemas.microsoft.com/office/drawing/2014/main" id="{CA6045F2-C484-4084-B243-8AD92182195C}"/>
                </a:ext>
              </a:extLst>
            </p:cNvPr>
            <p:cNvSpPr>
              <a:spLocks noChangeArrowheads="1"/>
            </p:cNvSpPr>
            <p:nvPr userDrawn="1"/>
          </p:nvSpPr>
          <p:spPr bwMode="auto">
            <a:xfrm>
              <a:off x="217" y="772"/>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11" name="Oval 104">
              <a:extLst>
                <a:ext uri="{FF2B5EF4-FFF2-40B4-BE49-F238E27FC236}">
                  <a16:creationId xmlns:a16="http://schemas.microsoft.com/office/drawing/2014/main" id="{02F3C1CC-0875-487D-A16A-74FF595E3621}"/>
                </a:ext>
              </a:extLst>
            </p:cNvPr>
            <p:cNvSpPr>
              <a:spLocks noChangeArrowheads="1"/>
            </p:cNvSpPr>
            <p:nvPr userDrawn="1"/>
          </p:nvSpPr>
          <p:spPr bwMode="auto">
            <a:xfrm>
              <a:off x="162" y="772"/>
              <a:ext cx="1487"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12" name="Oval 105">
              <a:extLst>
                <a:ext uri="{FF2B5EF4-FFF2-40B4-BE49-F238E27FC236}">
                  <a16:creationId xmlns:a16="http://schemas.microsoft.com/office/drawing/2014/main" id="{A511BDF5-57A6-4C37-A9EB-C590B71A92A8}"/>
                </a:ext>
              </a:extLst>
            </p:cNvPr>
            <p:cNvSpPr>
              <a:spLocks noChangeArrowheads="1"/>
            </p:cNvSpPr>
            <p:nvPr userDrawn="1"/>
          </p:nvSpPr>
          <p:spPr bwMode="auto">
            <a:xfrm>
              <a:off x="240" y="803"/>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13" name="Oval 106">
              <a:extLst>
                <a:ext uri="{FF2B5EF4-FFF2-40B4-BE49-F238E27FC236}">
                  <a16:creationId xmlns:a16="http://schemas.microsoft.com/office/drawing/2014/main" id="{E248BB72-4FFD-4F14-88B5-A7732CD72172}"/>
                </a:ext>
              </a:extLst>
            </p:cNvPr>
            <p:cNvSpPr>
              <a:spLocks noChangeArrowheads="1"/>
            </p:cNvSpPr>
            <p:nvPr userDrawn="1"/>
          </p:nvSpPr>
          <p:spPr bwMode="auto">
            <a:xfrm>
              <a:off x="194" y="757"/>
              <a:ext cx="1486" cy="1486"/>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14" name="Oval 107">
              <a:extLst>
                <a:ext uri="{FF2B5EF4-FFF2-40B4-BE49-F238E27FC236}">
                  <a16:creationId xmlns:a16="http://schemas.microsoft.com/office/drawing/2014/main" id="{385116FC-6675-4DA5-AB43-E2FB10519FC4}"/>
                </a:ext>
              </a:extLst>
            </p:cNvPr>
            <p:cNvSpPr>
              <a:spLocks noChangeArrowheads="1"/>
            </p:cNvSpPr>
            <p:nvPr userDrawn="1"/>
          </p:nvSpPr>
          <p:spPr bwMode="auto">
            <a:xfrm>
              <a:off x="279" y="834"/>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15" name="Oval 108">
              <a:extLst>
                <a:ext uri="{FF2B5EF4-FFF2-40B4-BE49-F238E27FC236}">
                  <a16:creationId xmlns:a16="http://schemas.microsoft.com/office/drawing/2014/main" id="{00E7416D-6AD7-4656-9C51-61981D017769}"/>
                </a:ext>
              </a:extLst>
            </p:cNvPr>
            <p:cNvSpPr>
              <a:spLocks noChangeArrowheads="1"/>
            </p:cNvSpPr>
            <p:nvPr userDrawn="1"/>
          </p:nvSpPr>
          <p:spPr bwMode="auto">
            <a:xfrm>
              <a:off x="108" y="834"/>
              <a:ext cx="1486" cy="149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16" name="Oval 109">
              <a:extLst>
                <a:ext uri="{FF2B5EF4-FFF2-40B4-BE49-F238E27FC236}">
                  <a16:creationId xmlns:a16="http://schemas.microsoft.com/office/drawing/2014/main" id="{CE7F9D25-2780-46B2-BDFF-0BF378B5F401}"/>
                </a:ext>
              </a:extLst>
            </p:cNvPr>
            <p:cNvSpPr>
              <a:spLocks noChangeArrowheads="1"/>
            </p:cNvSpPr>
            <p:nvPr userDrawn="1"/>
          </p:nvSpPr>
          <p:spPr bwMode="auto">
            <a:xfrm>
              <a:off x="287" y="757"/>
              <a:ext cx="1486" cy="1486"/>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17" name="Oval 110">
              <a:extLst>
                <a:ext uri="{FF2B5EF4-FFF2-40B4-BE49-F238E27FC236}">
                  <a16:creationId xmlns:a16="http://schemas.microsoft.com/office/drawing/2014/main" id="{81B96FE2-D139-484D-B1E3-BCF797ED411D}"/>
                </a:ext>
              </a:extLst>
            </p:cNvPr>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18" name="Oval 111">
              <a:extLst>
                <a:ext uri="{FF2B5EF4-FFF2-40B4-BE49-F238E27FC236}">
                  <a16:creationId xmlns:a16="http://schemas.microsoft.com/office/drawing/2014/main" id="{F71FAC22-5FE9-4058-B84E-A7486906A6D2}"/>
                </a:ext>
              </a:extLst>
            </p:cNvPr>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19" name="Oval 112">
              <a:extLst>
                <a:ext uri="{FF2B5EF4-FFF2-40B4-BE49-F238E27FC236}">
                  <a16:creationId xmlns:a16="http://schemas.microsoft.com/office/drawing/2014/main" id="{458BE4E9-996C-4E7C-9B21-42A6BCFC08C1}"/>
                </a:ext>
              </a:extLst>
            </p:cNvPr>
            <p:cNvSpPr>
              <a:spLocks noChangeArrowheads="1"/>
            </p:cNvSpPr>
            <p:nvPr userDrawn="1"/>
          </p:nvSpPr>
          <p:spPr bwMode="auto">
            <a:xfrm>
              <a:off x="598" y="399"/>
              <a:ext cx="770"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20" name="Oval 113">
              <a:extLst>
                <a:ext uri="{FF2B5EF4-FFF2-40B4-BE49-F238E27FC236}">
                  <a16:creationId xmlns:a16="http://schemas.microsoft.com/office/drawing/2014/main" id="{5729D682-367C-4D6B-97CF-97717CD4377B}"/>
                </a:ext>
              </a:extLst>
            </p:cNvPr>
            <p:cNvSpPr>
              <a:spLocks noChangeArrowheads="1"/>
            </p:cNvSpPr>
            <p:nvPr userDrawn="1"/>
          </p:nvSpPr>
          <p:spPr bwMode="auto">
            <a:xfrm>
              <a:off x="575" y="399"/>
              <a:ext cx="762"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21" name="Oval 114">
              <a:extLst>
                <a:ext uri="{FF2B5EF4-FFF2-40B4-BE49-F238E27FC236}">
                  <a16:creationId xmlns:a16="http://schemas.microsoft.com/office/drawing/2014/main" id="{1DFB57D7-2402-4946-971E-4A331F9703BB}"/>
                </a:ext>
              </a:extLst>
            </p:cNvPr>
            <p:cNvSpPr>
              <a:spLocks noChangeArrowheads="1"/>
            </p:cNvSpPr>
            <p:nvPr userDrawn="1"/>
          </p:nvSpPr>
          <p:spPr bwMode="auto">
            <a:xfrm>
              <a:off x="614" y="414"/>
              <a:ext cx="770" cy="771"/>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22" name="Oval 115">
              <a:extLst>
                <a:ext uri="{FF2B5EF4-FFF2-40B4-BE49-F238E27FC236}">
                  <a16:creationId xmlns:a16="http://schemas.microsoft.com/office/drawing/2014/main" id="{1C287F70-B254-49B3-9F9A-C7B9B89A5C4F}"/>
                </a:ext>
              </a:extLst>
            </p:cNvPr>
            <p:cNvSpPr>
              <a:spLocks noChangeArrowheads="1"/>
            </p:cNvSpPr>
            <p:nvPr userDrawn="1"/>
          </p:nvSpPr>
          <p:spPr bwMode="auto">
            <a:xfrm>
              <a:off x="590" y="391"/>
              <a:ext cx="763"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23" name="Oval 116">
              <a:extLst>
                <a:ext uri="{FF2B5EF4-FFF2-40B4-BE49-F238E27FC236}">
                  <a16:creationId xmlns:a16="http://schemas.microsoft.com/office/drawing/2014/main" id="{80A80F7C-91BD-4C29-A534-E106C8984C19}"/>
                </a:ext>
              </a:extLst>
            </p:cNvPr>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24" name="Oval 117">
              <a:extLst>
                <a:ext uri="{FF2B5EF4-FFF2-40B4-BE49-F238E27FC236}">
                  <a16:creationId xmlns:a16="http://schemas.microsoft.com/office/drawing/2014/main" id="{0F92ED0E-1E51-4946-A023-72E7409A13DD}"/>
                </a:ext>
              </a:extLst>
            </p:cNvPr>
            <p:cNvSpPr>
              <a:spLocks noChangeArrowheads="1"/>
            </p:cNvSpPr>
            <p:nvPr userDrawn="1"/>
          </p:nvSpPr>
          <p:spPr bwMode="auto">
            <a:xfrm>
              <a:off x="637" y="445"/>
              <a:ext cx="693" cy="693"/>
            </a:xfrm>
            <a:prstGeom prst="ellipse">
              <a:avLst/>
            </a:prstGeom>
            <a:noFill/>
            <a:ln w="0">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25" name="Oval 118" descr="face">
              <a:extLst>
                <a:ext uri="{FF2B5EF4-FFF2-40B4-BE49-F238E27FC236}">
                  <a16:creationId xmlns:a16="http://schemas.microsoft.com/office/drawing/2014/main" id="{AA68EDD8-BE80-474C-A995-E5A44C043B87}"/>
                </a:ext>
              </a:extLst>
            </p:cNvPr>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26" name="Oval 119">
              <a:extLst>
                <a:ext uri="{FF2B5EF4-FFF2-40B4-BE49-F238E27FC236}">
                  <a16:creationId xmlns:a16="http://schemas.microsoft.com/office/drawing/2014/main" id="{30E8965C-55CE-4CA9-B596-01F8BF404B9B}"/>
                </a:ext>
              </a:extLst>
            </p:cNvPr>
            <p:cNvSpPr>
              <a:spLocks noChangeArrowheads="1"/>
            </p:cNvSpPr>
            <p:nvPr userDrawn="1"/>
          </p:nvSpPr>
          <p:spPr bwMode="auto">
            <a:xfrm>
              <a:off x="637" y="391"/>
              <a:ext cx="770" cy="770"/>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27" name="Oval 120">
              <a:extLst>
                <a:ext uri="{FF2B5EF4-FFF2-40B4-BE49-F238E27FC236}">
                  <a16:creationId xmlns:a16="http://schemas.microsoft.com/office/drawing/2014/main" id="{5964C08B-C37C-4285-B71F-FCE4898797D5}"/>
                </a:ext>
              </a:extLst>
            </p:cNvPr>
            <p:cNvSpPr>
              <a:spLocks noChangeArrowheads="1"/>
            </p:cNvSpPr>
            <p:nvPr userDrawn="1"/>
          </p:nvSpPr>
          <p:spPr bwMode="auto">
            <a:xfrm>
              <a:off x="544" y="438"/>
              <a:ext cx="770" cy="762"/>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28" name="Oval 121">
              <a:extLst>
                <a:ext uri="{FF2B5EF4-FFF2-40B4-BE49-F238E27FC236}">
                  <a16:creationId xmlns:a16="http://schemas.microsoft.com/office/drawing/2014/main" id="{418772D4-EA50-4D85-B8C3-22137FE286AD}"/>
                </a:ext>
              </a:extLst>
            </p:cNvPr>
            <p:cNvSpPr>
              <a:spLocks noChangeArrowheads="1"/>
            </p:cNvSpPr>
            <p:nvPr userDrawn="1"/>
          </p:nvSpPr>
          <p:spPr bwMode="auto">
            <a:xfrm>
              <a:off x="637" y="438"/>
              <a:ext cx="763" cy="762"/>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29" name="Oval 122">
              <a:extLst>
                <a:ext uri="{FF2B5EF4-FFF2-40B4-BE49-F238E27FC236}">
                  <a16:creationId xmlns:a16="http://schemas.microsoft.com/office/drawing/2014/main" id="{588D920D-EB91-4646-B0BB-90E605B1EBC7}"/>
                </a:ext>
              </a:extLst>
            </p:cNvPr>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30" name="Oval 123">
              <a:extLst>
                <a:ext uri="{FF2B5EF4-FFF2-40B4-BE49-F238E27FC236}">
                  <a16:creationId xmlns:a16="http://schemas.microsoft.com/office/drawing/2014/main" id="{483D2780-0CDE-4AEC-B6F2-463EDFE6E7D2}"/>
                </a:ext>
              </a:extLst>
            </p:cNvPr>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31" name="Oval 124">
              <a:extLst>
                <a:ext uri="{FF2B5EF4-FFF2-40B4-BE49-F238E27FC236}">
                  <a16:creationId xmlns:a16="http://schemas.microsoft.com/office/drawing/2014/main" id="{4C7F1AE4-4AC1-4299-97A6-8DBC7513EC80}"/>
                </a:ext>
              </a:extLst>
            </p:cNvPr>
            <p:cNvSpPr>
              <a:spLocks noChangeArrowheads="1"/>
            </p:cNvSpPr>
            <p:nvPr userDrawn="1"/>
          </p:nvSpPr>
          <p:spPr bwMode="auto">
            <a:xfrm>
              <a:off x="248" y="1963"/>
              <a:ext cx="1245" cy="124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32" name="Oval 125">
              <a:extLst>
                <a:ext uri="{FF2B5EF4-FFF2-40B4-BE49-F238E27FC236}">
                  <a16:creationId xmlns:a16="http://schemas.microsoft.com/office/drawing/2014/main" id="{98AA87E9-BB85-4664-8B3D-178FF129274C}"/>
                </a:ext>
              </a:extLst>
            </p:cNvPr>
            <p:cNvSpPr>
              <a:spLocks noChangeArrowheads="1"/>
            </p:cNvSpPr>
            <p:nvPr userDrawn="1"/>
          </p:nvSpPr>
          <p:spPr bwMode="auto">
            <a:xfrm>
              <a:off x="209" y="1963"/>
              <a:ext cx="1237" cy="124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33" name="Oval 126">
              <a:extLst>
                <a:ext uri="{FF2B5EF4-FFF2-40B4-BE49-F238E27FC236}">
                  <a16:creationId xmlns:a16="http://schemas.microsoft.com/office/drawing/2014/main" id="{E603C55B-A959-4337-8119-A06F6AD10CDF}"/>
                </a:ext>
              </a:extLst>
            </p:cNvPr>
            <p:cNvSpPr>
              <a:spLocks noChangeArrowheads="1"/>
            </p:cNvSpPr>
            <p:nvPr userDrawn="1"/>
          </p:nvSpPr>
          <p:spPr bwMode="auto">
            <a:xfrm>
              <a:off x="271" y="1986"/>
              <a:ext cx="1245"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34" name="Oval 127">
              <a:extLst>
                <a:ext uri="{FF2B5EF4-FFF2-40B4-BE49-F238E27FC236}">
                  <a16:creationId xmlns:a16="http://schemas.microsoft.com/office/drawing/2014/main" id="{4A98E564-41F2-4C93-9FFD-4BA6F907E2C0}"/>
                </a:ext>
              </a:extLst>
            </p:cNvPr>
            <p:cNvSpPr>
              <a:spLocks noChangeArrowheads="1"/>
            </p:cNvSpPr>
            <p:nvPr userDrawn="1"/>
          </p:nvSpPr>
          <p:spPr bwMode="auto">
            <a:xfrm>
              <a:off x="232" y="1947"/>
              <a:ext cx="1245"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35" name="Oval 128" descr="new smal workers">
              <a:extLst>
                <a:ext uri="{FF2B5EF4-FFF2-40B4-BE49-F238E27FC236}">
                  <a16:creationId xmlns:a16="http://schemas.microsoft.com/office/drawing/2014/main" id="{555E7056-CC56-4319-A4C2-4895B0AD0167}"/>
                </a:ext>
              </a:extLst>
            </p:cNvPr>
            <p:cNvSpPr>
              <a:spLocks noChangeArrowheads="1"/>
            </p:cNvSpPr>
            <p:nvPr userDrawn="1"/>
          </p:nvSpPr>
          <p:spPr bwMode="auto">
            <a:xfrm>
              <a:off x="304" y="2033"/>
              <a:ext cx="1135" cy="1143"/>
            </a:xfrm>
            <a:prstGeom prst="ellipse">
              <a:avLst/>
            </a:prstGeom>
            <a:blipFill dpi="0" rotWithShape="1">
              <a:blip r:embed="rId6">
                <a:lum contrast="12000"/>
              </a:blip>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36" name="Oval 129">
              <a:extLst>
                <a:ext uri="{FF2B5EF4-FFF2-40B4-BE49-F238E27FC236}">
                  <a16:creationId xmlns:a16="http://schemas.microsoft.com/office/drawing/2014/main" id="{BE49BBE7-1527-4AC9-BF02-5209608E0BE3}"/>
                </a:ext>
              </a:extLst>
            </p:cNvPr>
            <p:cNvSpPr>
              <a:spLocks noChangeArrowheads="1"/>
            </p:cNvSpPr>
            <p:nvPr userDrawn="1"/>
          </p:nvSpPr>
          <p:spPr bwMode="auto">
            <a:xfrm>
              <a:off x="162" y="2017"/>
              <a:ext cx="1238"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37" name="Oval 130">
              <a:extLst>
                <a:ext uri="{FF2B5EF4-FFF2-40B4-BE49-F238E27FC236}">
                  <a16:creationId xmlns:a16="http://schemas.microsoft.com/office/drawing/2014/main" id="{6AD25B8A-9C29-4C6B-9FF4-AA0BF39C6F6F}"/>
                </a:ext>
              </a:extLst>
            </p:cNvPr>
            <p:cNvSpPr>
              <a:spLocks noChangeArrowheads="1"/>
            </p:cNvSpPr>
            <p:nvPr userDrawn="1"/>
          </p:nvSpPr>
          <p:spPr bwMode="auto">
            <a:xfrm>
              <a:off x="310" y="1947"/>
              <a:ext cx="1245"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38" name="Oval 131">
              <a:extLst>
                <a:ext uri="{FF2B5EF4-FFF2-40B4-BE49-F238E27FC236}">
                  <a16:creationId xmlns:a16="http://schemas.microsoft.com/office/drawing/2014/main" id="{53744382-6E87-4312-B583-67F2DEF3E1C1}"/>
                </a:ext>
              </a:extLst>
            </p:cNvPr>
            <p:cNvSpPr>
              <a:spLocks noChangeArrowheads="1"/>
            </p:cNvSpPr>
            <p:nvPr userDrawn="1"/>
          </p:nvSpPr>
          <p:spPr bwMode="auto">
            <a:xfrm>
              <a:off x="303" y="2017"/>
              <a:ext cx="1244" cy="124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39" name="Oval 132">
              <a:extLst>
                <a:ext uri="{FF2B5EF4-FFF2-40B4-BE49-F238E27FC236}">
                  <a16:creationId xmlns:a16="http://schemas.microsoft.com/office/drawing/2014/main" id="{4E2CAF72-1BD5-4C49-A2B8-FFEC40C023C3}"/>
                </a:ext>
              </a:extLst>
            </p:cNvPr>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40" name="Oval 133">
              <a:extLst>
                <a:ext uri="{FF2B5EF4-FFF2-40B4-BE49-F238E27FC236}">
                  <a16:creationId xmlns:a16="http://schemas.microsoft.com/office/drawing/2014/main" id="{E04C5500-1E50-4862-B3C7-8478EE01F3AA}"/>
                </a:ext>
              </a:extLst>
            </p:cNvPr>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41" name="Oval 134">
              <a:extLst>
                <a:ext uri="{FF2B5EF4-FFF2-40B4-BE49-F238E27FC236}">
                  <a16:creationId xmlns:a16="http://schemas.microsoft.com/office/drawing/2014/main" id="{F38FFD03-D974-42C8-9D6B-29485B690B70}"/>
                </a:ext>
              </a:extLst>
            </p:cNvPr>
            <p:cNvSpPr>
              <a:spLocks noChangeArrowheads="1"/>
            </p:cNvSpPr>
            <p:nvPr userDrawn="1"/>
          </p:nvSpPr>
          <p:spPr bwMode="auto">
            <a:xfrm>
              <a:off x="598" y="2959"/>
              <a:ext cx="1035" cy="103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42" name="Oval 135">
              <a:extLst>
                <a:ext uri="{FF2B5EF4-FFF2-40B4-BE49-F238E27FC236}">
                  <a16:creationId xmlns:a16="http://schemas.microsoft.com/office/drawing/2014/main" id="{AA3DBDDA-61DE-4AF9-9EB5-D59C473B7333}"/>
                </a:ext>
              </a:extLst>
            </p:cNvPr>
            <p:cNvSpPr>
              <a:spLocks noChangeArrowheads="1"/>
            </p:cNvSpPr>
            <p:nvPr userDrawn="1"/>
          </p:nvSpPr>
          <p:spPr bwMode="auto">
            <a:xfrm>
              <a:off x="567" y="2959"/>
              <a:ext cx="1027" cy="1034"/>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43" name="Oval 136">
              <a:extLst>
                <a:ext uri="{FF2B5EF4-FFF2-40B4-BE49-F238E27FC236}">
                  <a16:creationId xmlns:a16="http://schemas.microsoft.com/office/drawing/2014/main" id="{1E840863-B6C4-4027-B727-15532446BC3E}"/>
                </a:ext>
              </a:extLst>
            </p:cNvPr>
            <p:cNvSpPr>
              <a:spLocks noChangeArrowheads="1"/>
            </p:cNvSpPr>
            <p:nvPr userDrawn="1"/>
          </p:nvSpPr>
          <p:spPr bwMode="auto">
            <a:xfrm>
              <a:off x="622" y="2982"/>
              <a:ext cx="1027"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44" name="Oval 137">
              <a:extLst>
                <a:ext uri="{FF2B5EF4-FFF2-40B4-BE49-F238E27FC236}">
                  <a16:creationId xmlns:a16="http://schemas.microsoft.com/office/drawing/2014/main" id="{DA4C05DB-7BB0-4311-8F76-BB96E65BA44E}"/>
                </a:ext>
              </a:extLst>
            </p:cNvPr>
            <p:cNvSpPr>
              <a:spLocks noChangeArrowheads="1"/>
            </p:cNvSpPr>
            <p:nvPr userDrawn="1"/>
          </p:nvSpPr>
          <p:spPr bwMode="auto">
            <a:xfrm>
              <a:off x="583" y="2951"/>
              <a:ext cx="1034"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45" name="Oval 138" descr="boom">
              <a:extLst>
                <a:ext uri="{FF2B5EF4-FFF2-40B4-BE49-F238E27FC236}">
                  <a16:creationId xmlns:a16="http://schemas.microsoft.com/office/drawing/2014/main" id="{7D1832E3-6F2E-4207-BC55-E5344288FC7C}"/>
                </a:ext>
              </a:extLst>
            </p:cNvPr>
            <p:cNvSpPr>
              <a:spLocks noChangeArrowheads="1"/>
            </p:cNvSpPr>
            <p:nvPr userDrawn="1"/>
          </p:nvSpPr>
          <p:spPr bwMode="auto">
            <a:xfrm>
              <a:off x="638" y="3018"/>
              <a:ext cx="949" cy="957"/>
            </a:xfrm>
            <a:prstGeom prst="ellipse">
              <a:avLst/>
            </a:prstGeom>
            <a:blipFill dpi="0" rotWithShape="1">
              <a:blip r:embed="rId7">
                <a:lum contrast="6000"/>
              </a:blip>
              <a:srcRect/>
              <a:stretch>
                <a:fillRect/>
              </a:stretch>
            </a:blipFill>
            <a:ln>
              <a:noFill/>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46" name="Oval 139">
              <a:extLst>
                <a:ext uri="{FF2B5EF4-FFF2-40B4-BE49-F238E27FC236}">
                  <a16:creationId xmlns:a16="http://schemas.microsoft.com/office/drawing/2014/main" id="{F9DB2938-FAAC-417B-9C3C-579A4128EBFF}"/>
                </a:ext>
              </a:extLst>
            </p:cNvPr>
            <p:cNvSpPr>
              <a:spLocks noChangeArrowheads="1"/>
            </p:cNvSpPr>
            <p:nvPr userDrawn="1"/>
          </p:nvSpPr>
          <p:spPr bwMode="auto">
            <a:xfrm>
              <a:off x="528" y="3005"/>
              <a:ext cx="1027"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47" name="Oval 140">
              <a:extLst>
                <a:ext uri="{FF2B5EF4-FFF2-40B4-BE49-F238E27FC236}">
                  <a16:creationId xmlns:a16="http://schemas.microsoft.com/office/drawing/2014/main" id="{52DFAF67-E0E4-4173-8822-AE760158C17C}"/>
                </a:ext>
              </a:extLst>
            </p:cNvPr>
            <p:cNvSpPr>
              <a:spLocks noChangeArrowheads="1"/>
            </p:cNvSpPr>
            <p:nvPr userDrawn="1"/>
          </p:nvSpPr>
          <p:spPr bwMode="auto">
            <a:xfrm>
              <a:off x="645" y="3005"/>
              <a:ext cx="1035"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sp>
          <p:nvSpPr>
            <p:cNvPr id="48" name="Oval 141">
              <a:extLst>
                <a:ext uri="{FF2B5EF4-FFF2-40B4-BE49-F238E27FC236}">
                  <a16:creationId xmlns:a16="http://schemas.microsoft.com/office/drawing/2014/main" id="{B53E0C3B-8414-427B-B2D8-23A55219C149}"/>
                </a:ext>
              </a:extLst>
            </p:cNvPr>
            <p:cNvSpPr>
              <a:spLocks noChangeArrowheads="1"/>
            </p:cNvSpPr>
            <p:nvPr userDrawn="1"/>
          </p:nvSpPr>
          <p:spPr bwMode="auto">
            <a:xfrm>
              <a:off x="653" y="2951"/>
              <a:ext cx="1027" cy="1035"/>
            </a:xfrm>
            <a:prstGeom prst="ellipse">
              <a:avLst/>
            </a:prstGeom>
            <a:no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GB" altLang="en-US" sz="1800">
                <a:solidFill>
                  <a:srgbClr val="FFFFFF"/>
                </a:solidFill>
              </a:endParaRPr>
            </a:p>
          </p:txBody>
        </p:sp>
      </p:grpSp>
      <p:sp>
        <p:nvSpPr>
          <p:cNvPr id="3075" name="Rectangle 3"/>
          <p:cNvSpPr>
            <a:spLocks noGrp="1" noChangeArrowheads="1"/>
          </p:cNvSpPr>
          <p:nvPr>
            <p:ph type="ctrTitle"/>
          </p:nvPr>
        </p:nvSpPr>
        <p:spPr>
          <a:xfrm>
            <a:off x="4078818" y="3271839"/>
            <a:ext cx="7393516" cy="676275"/>
          </a:xfrm>
        </p:spPr>
        <p:txBody>
          <a:bodyPr anchor="b"/>
          <a:lstStyle>
            <a:lvl1pPr>
              <a:defRPr>
                <a:solidFill>
                  <a:srgbClr val="003896"/>
                </a:solidFill>
              </a:defRPr>
            </a:lvl1pPr>
          </a:lstStyle>
          <a:p>
            <a:r>
              <a:rPr lang="en-ZA"/>
              <a:t>Click to edit Master title style</a:t>
            </a:r>
          </a:p>
        </p:txBody>
      </p:sp>
      <p:sp>
        <p:nvSpPr>
          <p:cNvPr id="3076" name="Rectangle 4"/>
          <p:cNvSpPr>
            <a:spLocks noGrp="1" noChangeArrowheads="1"/>
          </p:cNvSpPr>
          <p:nvPr>
            <p:ph type="subTitle" idx="1"/>
          </p:nvPr>
        </p:nvSpPr>
        <p:spPr>
          <a:xfrm>
            <a:off x="4078818" y="4092576"/>
            <a:ext cx="7393516" cy="2220913"/>
          </a:xfrm>
        </p:spPr>
        <p:txBody>
          <a:bodyPr/>
          <a:lstStyle>
            <a:lvl1pPr marL="0" indent="0">
              <a:buFontTx/>
              <a:buNone/>
              <a:defRPr sz="1800">
                <a:solidFill>
                  <a:srgbClr val="83725B"/>
                </a:solidFill>
              </a:defRPr>
            </a:lvl1pPr>
          </a:lstStyle>
          <a:p>
            <a:r>
              <a:rPr lang="en-ZA"/>
              <a:t>Click to edit Master subtitle style</a:t>
            </a:r>
          </a:p>
        </p:txBody>
      </p:sp>
    </p:spTree>
    <p:extLst>
      <p:ext uri="{BB962C8B-B14F-4D97-AF65-F5344CB8AC3E}">
        <p14:creationId xmlns:p14="http://schemas.microsoft.com/office/powerpoint/2010/main" val="347224213"/>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37">
            <a:extLst>
              <a:ext uri="{FF2B5EF4-FFF2-40B4-BE49-F238E27FC236}">
                <a16:creationId xmlns:a16="http://schemas.microsoft.com/office/drawing/2014/main" id="{79E14CC3-1654-4B50-A98F-AA6B898AFEFC}"/>
              </a:ext>
            </a:extLst>
          </p:cNvPr>
          <p:cNvSpPr>
            <a:spLocks noGrp="1" noChangeArrowheads="1"/>
          </p:cNvSpPr>
          <p:nvPr>
            <p:ph type="dt" sz="half" idx="10"/>
          </p:nvPr>
        </p:nvSpPr>
        <p:spPr>
          <a:ln/>
        </p:spPr>
        <p:txBody>
          <a:bodyPr/>
          <a:lstStyle>
            <a:lvl1pPr>
              <a:defRPr/>
            </a:lvl1pPr>
          </a:lstStyle>
          <a:p>
            <a:pPr>
              <a:defRPr/>
            </a:pPr>
            <a:fld id="{076892D9-F815-484A-8518-B2396FB8E69B}" type="datetime1">
              <a:rPr lang="en-US"/>
              <a:pPr>
                <a:defRPr/>
              </a:pPr>
              <a:t>5/27/2025</a:t>
            </a:fld>
            <a:endParaRPr lang="en-ZA" dirty="0"/>
          </a:p>
        </p:txBody>
      </p:sp>
      <p:sp>
        <p:nvSpPr>
          <p:cNvPr id="5" name="Rectangle 38">
            <a:extLst>
              <a:ext uri="{FF2B5EF4-FFF2-40B4-BE49-F238E27FC236}">
                <a16:creationId xmlns:a16="http://schemas.microsoft.com/office/drawing/2014/main" id="{057CB821-6837-4F35-AE16-55522CCF5EB8}"/>
              </a:ext>
            </a:extLst>
          </p:cNvPr>
          <p:cNvSpPr>
            <a:spLocks noGrp="1" noChangeArrowheads="1"/>
          </p:cNvSpPr>
          <p:nvPr>
            <p:ph type="ftr" sz="quarter" idx="11"/>
          </p:nvPr>
        </p:nvSpPr>
        <p:spPr>
          <a:ln/>
        </p:spPr>
        <p:txBody>
          <a:bodyPr/>
          <a:lstStyle>
            <a:lvl1pPr>
              <a:defRPr/>
            </a:lvl1pPr>
          </a:lstStyle>
          <a:p>
            <a:pPr>
              <a:defRPr/>
            </a:pPr>
            <a:endParaRPr lang="en-ZA"/>
          </a:p>
        </p:txBody>
      </p:sp>
      <p:sp>
        <p:nvSpPr>
          <p:cNvPr id="6" name="Rectangle 39">
            <a:extLst>
              <a:ext uri="{FF2B5EF4-FFF2-40B4-BE49-F238E27FC236}">
                <a16:creationId xmlns:a16="http://schemas.microsoft.com/office/drawing/2014/main" id="{02023DC1-885F-4F27-BEB6-B6D01AB2AB3E}"/>
              </a:ext>
            </a:extLst>
          </p:cNvPr>
          <p:cNvSpPr>
            <a:spLocks noGrp="1" noChangeArrowheads="1"/>
          </p:cNvSpPr>
          <p:nvPr>
            <p:ph type="sldNum" sz="quarter" idx="12"/>
          </p:nvPr>
        </p:nvSpPr>
        <p:spPr>
          <a:ln/>
        </p:spPr>
        <p:txBody>
          <a:bodyPr/>
          <a:lstStyle>
            <a:lvl1pPr>
              <a:defRPr/>
            </a:lvl1pPr>
          </a:lstStyle>
          <a:p>
            <a:pPr>
              <a:defRPr/>
            </a:pPr>
            <a:fld id="{4EF50D87-8D74-493A-BB3F-9659EE4D2539}" type="slidenum">
              <a:rPr lang="en-ZA" altLang="en-US"/>
              <a:pPr>
                <a:defRPr/>
              </a:pPr>
              <a:t>‹#›</a:t>
            </a:fld>
            <a:endParaRPr lang="en-ZA" altLang="en-US"/>
          </a:p>
        </p:txBody>
      </p:sp>
    </p:spTree>
    <p:extLst>
      <p:ext uri="{BB962C8B-B14F-4D97-AF65-F5344CB8AC3E}">
        <p14:creationId xmlns:p14="http://schemas.microsoft.com/office/powerpoint/2010/main" val="1650620831"/>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7">
            <a:extLst>
              <a:ext uri="{FF2B5EF4-FFF2-40B4-BE49-F238E27FC236}">
                <a16:creationId xmlns:a16="http://schemas.microsoft.com/office/drawing/2014/main" id="{8269E53A-B577-4493-B416-336A5B155B3F}"/>
              </a:ext>
            </a:extLst>
          </p:cNvPr>
          <p:cNvSpPr>
            <a:spLocks noGrp="1" noChangeArrowheads="1"/>
          </p:cNvSpPr>
          <p:nvPr>
            <p:ph type="dt" sz="half" idx="10"/>
          </p:nvPr>
        </p:nvSpPr>
        <p:spPr>
          <a:ln/>
        </p:spPr>
        <p:txBody>
          <a:bodyPr/>
          <a:lstStyle>
            <a:lvl1pPr>
              <a:defRPr/>
            </a:lvl1pPr>
          </a:lstStyle>
          <a:p>
            <a:pPr>
              <a:defRPr/>
            </a:pPr>
            <a:fld id="{79E2434B-A499-4A21-9BFF-596D16ED8D58}" type="datetime1">
              <a:rPr lang="en-US"/>
              <a:pPr>
                <a:defRPr/>
              </a:pPr>
              <a:t>5/27/2025</a:t>
            </a:fld>
            <a:endParaRPr lang="en-ZA" dirty="0"/>
          </a:p>
        </p:txBody>
      </p:sp>
      <p:sp>
        <p:nvSpPr>
          <p:cNvPr id="5" name="Rectangle 38">
            <a:extLst>
              <a:ext uri="{FF2B5EF4-FFF2-40B4-BE49-F238E27FC236}">
                <a16:creationId xmlns:a16="http://schemas.microsoft.com/office/drawing/2014/main" id="{B76DD820-4ED2-48E6-B33C-79A40979733E}"/>
              </a:ext>
            </a:extLst>
          </p:cNvPr>
          <p:cNvSpPr>
            <a:spLocks noGrp="1" noChangeArrowheads="1"/>
          </p:cNvSpPr>
          <p:nvPr>
            <p:ph type="ftr" sz="quarter" idx="11"/>
          </p:nvPr>
        </p:nvSpPr>
        <p:spPr>
          <a:ln/>
        </p:spPr>
        <p:txBody>
          <a:bodyPr/>
          <a:lstStyle>
            <a:lvl1pPr>
              <a:defRPr/>
            </a:lvl1pPr>
          </a:lstStyle>
          <a:p>
            <a:pPr>
              <a:defRPr/>
            </a:pPr>
            <a:endParaRPr lang="en-ZA"/>
          </a:p>
        </p:txBody>
      </p:sp>
      <p:sp>
        <p:nvSpPr>
          <p:cNvPr id="6" name="Rectangle 39">
            <a:extLst>
              <a:ext uri="{FF2B5EF4-FFF2-40B4-BE49-F238E27FC236}">
                <a16:creationId xmlns:a16="http://schemas.microsoft.com/office/drawing/2014/main" id="{98D063B3-821A-4017-BB77-F45C631E7E6E}"/>
              </a:ext>
            </a:extLst>
          </p:cNvPr>
          <p:cNvSpPr>
            <a:spLocks noGrp="1" noChangeArrowheads="1"/>
          </p:cNvSpPr>
          <p:nvPr>
            <p:ph type="sldNum" sz="quarter" idx="12"/>
          </p:nvPr>
        </p:nvSpPr>
        <p:spPr>
          <a:ln/>
        </p:spPr>
        <p:txBody>
          <a:bodyPr/>
          <a:lstStyle>
            <a:lvl1pPr>
              <a:defRPr/>
            </a:lvl1pPr>
          </a:lstStyle>
          <a:p>
            <a:pPr>
              <a:defRPr/>
            </a:pPr>
            <a:fld id="{D5B7043E-9F0E-4A19-8309-5CF34C6E5F0F}" type="slidenum">
              <a:rPr lang="en-ZA" altLang="en-US"/>
              <a:pPr>
                <a:defRPr/>
              </a:pPr>
              <a:t>‹#›</a:t>
            </a:fld>
            <a:endParaRPr lang="en-ZA" altLang="en-US"/>
          </a:p>
        </p:txBody>
      </p:sp>
    </p:spTree>
    <p:extLst>
      <p:ext uri="{BB962C8B-B14F-4D97-AF65-F5344CB8AC3E}">
        <p14:creationId xmlns:p14="http://schemas.microsoft.com/office/powerpoint/2010/main" val="1545338696"/>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82084" y="1436689"/>
            <a:ext cx="548428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269567" y="1436689"/>
            <a:ext cx="5484284"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37">
            <a:extLst>
              <a:ext uri="{FF2B5EF4-FFF2-40B4-BE49-F238E27FC236}">
                <a16:creationId xmlns:a16="http://schemas.microsoft.com/office/drawing/2014/main" id="{9DBA606D-3621-4F2F-ABDA-ED862C9C5A39}"/>
              </a:ext>
            </a:extLst>
          </p:cNvPr>
          <p:cNvSpPr>
            <a:spLocks noGrp="1" noChangeArrowheads="1"/>
          </p:cNvSpPr>
          <p:nvPr>
            <p:ph type="dt" sz="half" idx="10"/>
          </p:nvPr>
        </p:nvSpPr>
        <p:spPr>
          <a:ln/>
        </p:spPr>
        <p:txBody>
          <a:bodyPr/>
          <a:lstStyle>
            <a:lvl1pPr>
              <a:defRPr/>
            </a:lvl1pPr>
          </a:lstStyle>
          <a:p>
            <a:pPr>
              <a:defRPr/>
            </a:pPr>
            <a:fld id="{F9FC9F53-AFC2-40DE-B653-22BF74AB9DBA}" type="datetime1">
              <a:rPr lang="en-US"/>
              <a:pPr>
                <a:defRPr/>
              </a:pPr>
              <a:t>5/27/2025</a:t>
            </a:fld>
            <a:endParaRPr lang="en-ZA" dirty="0"/>
          </a:p>
        </p:txBody>
      </p:sp>
      <p:sp>
        <p:nvSpPr>
          <p:cNvPr id="6" name="Rectangle 38">
            <a:extLst>
              <a:ext uri="{FF2B5EF4-FFF2-40B4-BE49-F238E27FC236}">
                <a16:creationId xmlns:a16="http://schemas.microsoft.com/office/drawing/2014/main" id="{614C577B-EEBA-4546-9F4A-A95B29ED0241}"/>
              </a:ext>
            </a:extLst>
          </p:cNvPr>
          <p:cNvSpPr>
            <a:spLocks noGrp="1" noChangeArrowheads="1"/>
          </p:cNvSpPr>
          <p:nvPr>
            <p:ph type="ftr" sz="quarter" idx="11"/>
          </p:nvPr>
        </p:nvSpPr>
        <p:spPr>
          <a:ln/>
        </p:spPr>
        <p:txBody>
          <a:bodyPr/>
          <a:lstStyle>
            <a:lvl1pPr>
              <a:defRPr/>
            </a:lvl1pPr>
          </a:lstStyle>
          <a:p>
            <a:pPr>
              <a:defRPr/>
            </a:pPr>
            <a:endParaRPr lang="en-ZA"/>
          </a:p>
        </p:txBody>
      </p:sp>
      <p:sp>
        <p:nvSpPr>
          <p:cNvPr id="7" name="Rectangle 39">
            <a:extLst>
              <a:ext uri="{FF2B5EF4-FFF2-40B4-BE49-F238E27FC236}">
                <a16:creationId xmlns:a16="http://schemas.microsoft.com/office/drawing/2014/main" id="{048EDFBF-D323-4E5E-91EA-7164714092BA}"/>
              </a:ext>
            </a:extLst>
          </p:cNvPr>
          <p:cNvSpPr>
            <a:spLocks noGrp="1" noChangeArrowheads="1"/>
          </p:cNvSpPr>
          <p:nvPr>
            <p:ph type="sldNum" sz="quarter" idx="12"/>
          </p:nvPr>
        </p:nvSpPr>
        <p:spPr>
          <a:ln/>
        </p:spPr>
        <p:txBody>
          <a:bodyPr/>
          <a:lstStyle>
            <a:lvl1pPr>
              <a:defRPr/>
            </a:lvl1pPr>
          </a:lstStyle>
          <a:p>
            <a:pPr>
              <a:defRPr/>
            </a:pPr>
            <a:fld id="{E3E2F8DC-4D9A-43E0-A1EC-289285F63FF9}" type="slidenum">
              <a:rPr lang="en-ZA" altLang="en-US"/>
              <a:pPr>
                <a:defRPr/>
              </a:pPr>
              <a:t>‹#›</a:t>
            </a:fld>
            <a:endParaRPr lang="en-ZA" altLang="en-US"/>
          </a:p>
        </p:txBody>
      </p:sp>
    </p:spTree>
    <p:extLst>
      <p:ext uri="{BB962C8B-B14F-4D97-AF65-F5344CB8AC3E}">
        <p14:creationId xmlns:p14="http://schemas.microsoft.com/office/powerpoint/2010/main" val="360459947"/>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37">
            <a:extLst>
              <a:ext uri="{FF2B5EF4-FFF2-40B4-BE49-F238E27FC236}">
                <a16:creationId xmlns:a16="http://schemas.microsoft.com/office/drawing/2014/main" id="{05A0D572-FD94-4E1B-A3C8-33D2DCE13B3A}"/>
              </a:ext>
            </a:extLst>
          </p:cNvPr>
          <p:cNvSpPr>
            <a:spLocks noGrp="1" noChangeArrowheads="1"/>
          </p:cNvSpPr>
          <p:nvPr>
            <p:ph type="dt" sz="half" idx="10"/>
          </p:nvPr>
        </p:nvSpPr>
        <p:spPr>
          <a:ln/>
        </p:spPr>
        <p:txBody>
          <a:bodyPr/>
          <a:lstStyle>
            <a:lvl1pPr>
              <a:defRPr/>
            </a:lvl1pPr>
          </a:lstStyle>
          <a:p>
            <a:pPr>
              <a:defRPr/>
            </a:pPr>
            <a:fld id="{64931A2C-815C-4140-87F9-461EA0FB1E50}" type="datetime1">
              <a:rPr lang="en-US"/>
              <a:pPr>
                <a:defRPr/>
              </a:pPr>
              <a:t>5/27/2025</a:t>
            </a:fld>
            <a:endParaRPr lang="en-ZA" dirty="0"/>
          </a:p>
        </p:txBody>
      </p:sp>
      <p:sp>
        <p:nvSpPr>
          <p:cNvPr id="8" name="Rectangle 38">
            <a:extLst>
              <a:ext uri="{FF2B5EF4-FFF2-40B4-BE49-F238E27FC236}">
                <a16:creationId xmlns:a16="http://schemas.microsoft.com/office/drawing/2014/main" id="{312049E9-B819-4750-898D-6FAB91845C1A}"/>
              </a:ext>
            </a:extLst>
          </p:cNvPr>
          <p:cNvSpPr>
            <a:spLocks noGrp="1" noChangeArrowheads="1"/>
          </p:cNvSpPr>
          <p:nvPr>
            <p:ph type="ftr" sz="quarter" idx="11"/>
          </p:nvPr>
        </p:nvSpPr>
        <p:spPr>
          <a:ln/>
        </p:spPr>
        <p:txBody>
          <a:bodyPr/>
          <a:lstStyle>
            <a:lvl1pPr>
              <a:defRPr/>
            </a:lvl1pPr>
          </a:lstStyle>
          <a:p>
            <a:pPr>
              <a:defRPr/>
            </a:pPr>
            <a:endParaRPr lang="en-ZA"/>
          </a:p>
        </p:txBody>
      </p:sp>
      <p:sp>
        <p:nvSpPr>
          <p:cNvPr id="9" name="Rectangle 39">
            <a:extLst>
              <a:ext uri="{FF2B5EF4-FFF2-40B4-BE49-F238E27FC236}">
                <a16:creationId xmlns:a16="http://schemas.microsoft.com/office/drawing/2014/main" id="{416D02FC-7373-4ECF-AD62-86977130BBED}"/>
              </a:ext>
            </a:extLst>
          </p:cNvPr>
          <p:cNvSpPr>
            <a:spLocks noGrp="1" noChangeArrowheads="1"/>
          </p:cNvSpPr>
          <p:nvPr>
            <p:ph type="sldNum" sz="quarter" idx="12"/>
          </p:nvPr>
        </p:nvSpPr>
        <p:spPr>
          <a:ln/>
        </p:spPr>
        <p:txBody>
          <a:bodyPr/>
          <a:lstStyle>
            <a:lvl1pPr>
              <a:defRPr/>
            </a:lvl1pPr>
          </a:lstStyle>
          <a:p>
            <a:pPr>
              <a:defRPr/>
            </a:pPr>
            <a:fld id="{AE3885F6-0DA3-4577-8A5B-E91847A83526}" type="slidenum">
              <a:rPr lang="en-ZA" altLang="en-US"/>
              <a:pPr>
                <a:defRPr/>
              </a:pPr>
              <a:t>‹#›</a:t>
            </a:fld>
            <a:endParaRPr lang="en-ZA" altLang="en-US"/>
          </a:p>
        </p:txBody>
      </p:sp>
    </p:spTree>
    <p:extLst>
      <p:ext uri="{BB962C8B-B14F-4D97-AF65-F5344CB8AC3E}">
        <p14:creationId xmlns:p14="http://schemas.microsoft.com/office/powerpoint/2010/main" val="355940897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37">
            <a:extLst>
              <a:ext uri="{FF2B5EF4-FFF2-40B4-BE49-F238E27FC236}">
                <a16:creationId xmlns:a16="http://schemas.microsoft.com/office/drawing/2014/main" id="{2FCCFAA0-654C-4D4A-84A7-7C1FA69FBE95}"/>
              </a:ext>
            </a:extLst>
          </p:cNvPr>
          <p:cNvSpPr>
            <a:spLocks noGrp="1" noChangeArrowheads="1"/>
          </p:cNvSpPr>
          <p:nvPr>
            <p:ph type="dt" sz="half" idx="10"/>
          </p:nvPr>
        </p:nvSpPr>
        <p:spPr>
          <a:ln/>
        </p:spPr>
        <p:txBody>
          <a:bodyPr/>
          <a:lstStyle>
            <a:lvl1pPr>
              <a:defRPr/>
            </a:lvl1pPr>
          </a:lstStyle>
          <a:p>
            <a:pPr>
              <a:defRPr/>
            </a:pPr>
            <a:fld id="{39BEE85A-DA9A-44D5-BE23-377A0F419739}" type="datetime1">
              <a:rPr lang="en-US"/>
              <a:pPr>
                <a:defRPr/>
              </a:pPr>
              <a:t>5/27/2025</a:t>
            </a:fld>
            <a:endParaRPr lang="en-ZA" dirty="0"/>
          </a:p>
        </p:txBody>
      </p:sp>
      <p:sp>
        <p:nvSpPr>
          <p:cNvPr id="4" name="Rectangle 38">
            <a:extLst>
              <a:ext uri="{FF2B5EF4-FFF2-40B4-BE49-F238E27FC236}">
                <a16:creationId xmlns:a16="http://schemas.microsoft.com/office/drawing/2014/main" id="{4B662AF1-2291-44F5-8564-E25F714E07CC}"/>
              </a:ext>
            </a:extLst>
          </p:cNvPr>
          <p:cNvSpPr>
            <a:spLocks noGrp="1" noChangeArrowheads="1"/>
          </p:cNvSpPr>
          <p:nvPr>
            <p:ph type="ftr" sz="quarter" idx="11"/>
          </p:nvPr>
        </p:nvSpPr>
        <p:spPr>
          <a:ln/>
        </p:spPr>
        <p:txBody>
          <a:bodyPr/>
          <a:lstStyle>
            <a:lvl1pPr>
              <a:defRPr/>
            </a:lvl1pPr>
          </a:lstStyle>
          <a:p>
            <a:pPr>
              <a:defRPr/>
            </a:pPr>
            <a:endParaRPr lang="en-ZA"/>
          </a:p>
        </p:txBody>
      </p:sp>
      <p:sp>
        <p:nvSpPr>
          <p:cNvPr id="5" name="Rectangle 39">
            <a:extLst>
              <a:ext uri="{FF2B5EF4-FFF2-40B4-BE49-F238E27FC236}">
                <a16:creationId xmlns:a16="http://schemas.microsoft.com/office/drawing/2014/main" id="{41BA796A-73F2-4C6F-81D7-FBC19BE959B2}"/>
              </a:ext>
            </a:extLst>
          </p:cNvPr>
          <p:cNvSpPr>
            <a:spLocks noGrp="1" noChangeArrowheads="1"/>
          </p:cNvSpPr>
          <p:nvPr>
            <p:ph type="sldNum" sz="quarter" idx="12"/>
          </p:nvPr>
        </p:nvSpPr>
        <p:spPr>
          <a:ln/>
        </p:spPr>
        <p:txBody>
          <a:bodyPr/>
          <a:lstStyle>
            <a:lvl1pPr>
              <a:defRPr/>
            </a:lvl1pPr>
          </a:lstStyle>
          <a:p>
            <a:pPr>
              <a:defRPr/>
            </a:pPr>
            <a:fld id="{4FBC92BE-BB07-4C44-91ED-67704B902052}" type="slidenum">
              <a:rPr lang="en-ZA" altLang="en-US"/>
              <a:pPr>
                <a:defRPr/>
              </a:pPr>
              <a:t>‹#›</a:t>
            </a:fld>
            <a:endParaRPr lang="en-ZA" altLang="en-US"/>
          </a:p>
        </p:txBody>
      </p:sp>
    </p:spTree>
    <p:extLst>
      <p:ext uri="{BB962C8B-B14F-4D97-AF65-F5344CB8AC3E}">
        <p14:creationId xmlns:p14="http://schemas.microsoft.com/office/powerpoint/2010/main" val="419282294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7">
            <a:extLst>
              <a:ext uri="{FF2B5EF4-FFF2-40B4-BE49-F238E27FC236}">
                <a16:creationId xmlns:a16="http://schemas.microsoft.com/office/drawing/2014/main" id="{62ABF70C-89E8-41EE-9526-6162B12B5F54}"/>
              </a:ext>
            </a:extLst>
          </p:cNvPr>
          <p:cNvSpPr>
            <a:spLocks noGrp="1" noChangeArrowheads="1"/>
          </p:cNvSpPr>
          <p:nvPr>
            <p:ph type="dt" sz="half" idx="10"/>
          </p:nvPr>
        </p:nvSpPr>
        <p:spPr>
          <a:ln/>
        </p:spPr>
        <p:txBody>
          <a:bodyPr/>
          <a:lstStyle>
            <a:lvl1pPr>
              <a:defRPr/>
            </a:lvl1pPr>
          </a:lstStyle>
          <a:p>
            <a:pPr>
              <a:defRPr/>
            </a:pPr>
            <a:fld id="{ECFFE3B2-FDDC-4751-97AE-30BC1DE4E9FA}" type="datetime1">
              <a:rPr lang="en-US"/>
              <a:pPr>
                <a:defRPr/>
              </a:pPr>
              <a:t>5/27/2025</a:t>
            </a:fld>
            <a:endParaRPr lang="en-ZA" dirty="0"/>
          </a:p>
        </p:txBody>
      </p:sp>
      <p:sp>
        <p:nvSpPr>
          <p:cNvPr id="3" name="Rectangle 38">
            <a:extLst>
              <a:ext uri="{FF2B5EF4-FFF2-40B4-BE49-F238E27FC236}">
                <a16:creationId xmlns:a16="http://schemas.microsoft.com/office/drawing/2014/main" id="{556DF85E-8B8F-49ED-BEF8-9877CFD8149A}"/>
              </a:ext>
            </a:extLst>
          </p:cNvPr>
          <p:cNvSpPr>
            <a:spLocks noGrp="1" noChangeArrowheads="1"/>
          </p:cNvSpPr>
          <p:nvPr>
            <p:ph type="ftr" sz="quarter" idx="11"/>
          </p:nvPr>
        </p:nvSpPr>
        <p:spPr>
          <a:ln/>
        </p:spPr>
        <p:txBody>
          <a:bodyPr/>
          <a:lstStyle>
            <a:lvl1pPr>
              <a:defRPr/>
            </a:lvl1pPr>
          </a:lstStyle>
          <a:p>
            <a:pPr>
              <a:defRPr/>
            </a:pPr>
            <a:endParaRPr lang="en-ZA"/>
          </a:p>
        </p:txBody>
      </p:sp>
      <p:sp>
        <p:nvSpPr>
          <p:cNvPr id="4" name="Rectangle 39">
            <a:extLst>
              <a:ext uri="{FF2B5EF4-FFF2-40B4-BE49-F238E27FC236}">
                <a16:creationId xmlns:a16="http://schemas.microsoft.com/office/drawing/2014/main" id="{34E8EDDD-7BE6-4F83-8561-5E6C29748103}"/>
              </a:ext>
            </a:extLst>
          </p:cNvPr>
          <p:cNvSpPr>
            <a:spLocks noGrp="1" noChangeArrowheads="1"/>
          </p:cNvSpPr>
          <p:nvPr>
            <p:ph type="sldNum" sz="quarter" idx="12"/>
          </p:nvPr>
        </p:nvSpPr>
        <p:spPr>
          <a:ln/>
        </p:spPr>
        <p:txBody>
          <a:bodyPr/>
          <a:lstStyle>
            <a:lvl1pPr>
              <a:defRPr/>
            </a:lvl1pPr>
          </a:lstStyle>
          <a:p>
            <a:pPr>
              <a:defRPr/>
            </a:pPr>
            <a:fld id="{5E0D9DD8-C1E2-47F7-92DC-8E6BAF56236F}" type="slidenum">
              <a:rPr lang="en-ZA" altLang="en-US"/>
              <a:pPr>
                <a:defRPr/>
              </a:pPr>
              <a:t>‹#›</a:t>
            </a:fld>
            <a:endParaRPr lang="en-ZA" altLang="en-US"/>
          </a:p>
        </p:txBody>
      </p:sp>
    </p:spTree>
    <p:extLst>
      <p:ext uri="{BB962C8B-B14F-4D97-AF65-F5344CB8AC3E}">
        <p14:creationId xmlns:p14="http://schemas.microsoft.com/office/powerpoint/2010/main" val="3914954413"/>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7">
            <a:extLst>
              <a:ext uri="{FF2B5EF4-FFF2-40B4-BE49-F238E27FC236}">
                <a16:creationId xmlns:a16="http://schemas.microsoft.com/office/drawing/2014/main" id="{74F34D1D-30EF-40D4-BB17-FFA7515A0013}"/>
              </a:ext>
            </a:extLst>
          </p:cNvPr>
          <p:cNvSpPr>
            <a:spLocks noGrp="1" noChangeArrowheads="1"/>
          </p:cNvSpPr>
          <p:nvPr>
            <p:ph type="dt" sz="half" idx="10"/>
          </p:nvPr>
        </p:nvSpPr>
        <p:spPr>
          <a:ln/>
        </p:spPr>
        <p:txBody>
          <a:bodyPr/>
          <a:lstStyle>
            <a:lvl1pPr>
              <a:defRPr/>
            </a:lvl1pPr>
          </a:lstStyle>
          <a:p>
            <a:pPr>
              <a:defRPr/>
            </a:pPr>
            <a:fld id="{64E74373-0F41-4A1F-B2F2-5589BC6ED3D5}" type="datetime1">
              <a:rPr lang="en-US"/>
              <a:pPr>
                <a:defRPr/>
              </a:pPr>
              <a:t>5/27/2025</a:t>
            </a:fld>
            <a:endParaRPr lang="en-ZA" dirty="0"/>
          </a:p>
        </p:txBody>
      </p:sp>
      <p:sp>
        <p:nvSpPr>
          <p:cNvPr id="6" name="Rectangle 38">
            <a:extLst>
              <a:ext uri="{FF2B5EF4-FFF2-40B4-BE49-F238E27FC236}">
                <a16:creationId xmlns:a16="http://schemas.microsoft.com/office/drawing/2014/main" id="{4D5E2944-CD9A-4D4B-921B-73CAE7E33D75}"/>
              </a:ext>
            </a:extLst>
          </p:cNvPr>
          <p:cNvSpPr>
            <a:spLocks noGrp="1" noChangeArrowheads="1"/>
          </p:cNvSpPr>
          <p:nvPr>
            <p:ph type="ftr" sz="quarter" idx="11"/>
          </p:nvPr>
        </p:nvSpPr>
        <p:spPr>
          <a:ln/>
        </p:spPr>
        <p:txBody>
          <a:bodyPr/>
          <a:lstStyle>
            <a:lvl1pPr>
              <a:defRPr/>
            </a:lvl1pPr>
          </a:lstStyle>
          <a:p>
            <a:pPr>
              <a:defRPr/>
            </a:pPr>
            <a:endParaRPr lang="en-ZA"/>
          </a:p>
        </p:txBody>
      </p:sp>
      <p:sp>
        <p:nvSpPr>
          <p:cNvPr id="7" name="Rectangle 39">
            <a:extLst>
              <a:ext uri="{FF2B5EF4-FFF2-40B4-BE49-F238E27FC236}">
                <a16:creationId xmlns:a16="http://schemas.microsoft.com/office/drawing/2014/main" id="{0AD7C5E4-5BA0-4D03-94FE-C1507D38A1E8}"/>
              </a:ext>
            </a:extLst>
          </p:cNvPr>
          <p:cNvSpPr>
            <a:spLocks noGrp="1" noChangeArrowheads="1"/>
          </p:cNvSpPr>
          <p:nvPr>
            <p:ph type="sldNum" sz="quarter" idx="12"/>
          </p:nvPr>
        </p:nvSpPr>
        <p:spPr>
          <a:ln/>
        </p:spPr>
        <p:txBody>
          <a:bodyPr/>
          <a:lstStyle>
            <a:lvl1pPr>
              <a:defRPr/>
            </a:lvl1pPr>
          </a:lstStyle>
          <a:p>
            <a:pPr>
              <a:defRPr/>
            </a:pPr>
            <a:fld id="{1AC9C263-871C-4E41-86C9-D33B65F2E4EA}" type="slidenum">
              <a:rPr lang="en-ZA" altLang="en-US"/>
              <a:pPr>
                <a:defRPr/>
              </a:pPr>
              <a:t>‹#›</a:t>
            </a:fld>
            <a:endParaRPr lang="en-ZA" altLang="en-US"/>
          </a:p>
        </p:txBody>
      </p:sp>
    </p:spTree>
    <p:extLst>
      <p:ext uri="{BB962C8B-B14F-4D97-AF65-F5344CB8AC3E}">
        <p14:creationId xmlns:p14="http://schemas.microsoft.com/office/powerpoint/2010/main" val="1035565424"/>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7">
            <a:extLst>
              <a:ext uri="{FF2B5EF4-FFF2-40B4-BE49-F238E27FC236}">
                <a16:creationId xmlns:a16="http://schemas.microsoft.com/office/drawing/2014/main" id="{F5D65122-97CC-46D2-B36A-EE06984EBB4A}"/>
              </a:ext>
            </a:extLst>
          </p:cNvPr>
          <p:cNvSpPr>
            <a:spLocks noGrp="1" noChangeArrowheads="1"/>
          </p:cNvSpPr>
          <p:nvPr>
            <p:ph type="dt" sz="half" idx="10"/>
          </p:nvPr>
        </p:nvSpPr>
        <p:spPr>
          <a:ln/>
        </p:spPr>
        <p:txBody>
          <a:bodyPr/>
          <a:lstStyle>
            <a:lvl1pPr>
              <a:defRPr/>
            </a:lvl1pPr>
          </a:lstStyle>
          <a:p>
            <a:pPr>
              <a:defRPr/>
            </a:pPr>
            <a:fld id="{F43ACCCB-4622-4EB2-82B0-264C4D494FA5}" type="datetime1">
              <a:rPr lang="en-US"/>
              <a:pPr>
                <a:defRPr/>
              </a:pPr>
              <a:t>5/27/2025</a:t>
            </a:fld>
            <a:endParaRPr lang="en-ZA" dirty="0"/>
          </a:p>
        </p:txBody>
      </p:sp>
      <p:sp>
        <p:nvSpPr>
          <p:cNvPr id="6" name="Rectangle 38">
            <a:extLst>
              <a:ext uri="{FF2B5EF4-FFF2-40B4-BE49-F238E27FC236}">
                <a16:creationId xmlns:a16="http://schemas.microsoft.com/office/drawing/2014/main" id="{5BC46A77-05ED-4538-A90A-ECC8AFECE249}"/>
              </a:ext>
            </a:extLst>
          </p:cNvPr>
          <p:cNvSpPr>
            <a:spLocks noGrp="1" noChangeArrowheads="1"/>
          </p:cNvSpPr>
          <p:nvPr>
            <p:ph type="ftr" sz="quarter" idx="11"/>
          </p:nvPr>
        </p:nvSpPr>
        <p:spPr>
          <a:ln/>
        </p:spPr>
        <p:txBody>
          <a:bodyPr/>
          <a:lstStyle>
            <a:lvl1pPr>
              <a:defRPr/>
            </a:lvl1pPr>
          </a:lstStyle>
          <a:p>
            <a:pPr>
              <a:defRPr/>
            </a:pPr>
            <a:endParaRPr lang="en-ZA"/>
          </a:p>
        </p:txBody>
      </p:sp>
      <p:sp>
        <p:nvSpPr>
          <p:cNvPr id="7" name="Rectangle 39">
            <a:extLst>
              <a:ext uri="{FF2B5EF4-FFF2-40B4-BE49-F238E27FC236}">
                <a16:creationId xmlns:a16="http://schemas.microsoft.com/office/drawing/2014/main" id="{375C4B21-83F2-4611-AF89-0183C1737DED}"/>
              </a:ext>
            </a:extLst>
          </p:cNvPr>
          <p:cNvSpPr>
            <a:spLocks noGrp="1" noChangeArrowheads="1"/>
          </p:cNvSpPr>
          <p:nvPr>
            <p:ph type="sldNum" sz="quarter" idx="12"/>
          </p:nvPr>
        </p:nvSpPr>
        <p:spPr>
          <a:ln/>
        </p:spPr>
        <p:txBody>
          <a:bodyPr/>
          <a:lstStyle>
            <a:lvl1pPr>
              <a:defRPr/>
            </a:lvl1pPr>
          </a:lstStyle>
          <a:p>
            <a:pPr>
              <a:defRPr/>
            </a:pPr>
            <a:fld id="{410986EE-1BF7-4CBF-80E7-6F8B21D19727}" type="slidenum">
              <a:rPr lang="en-ZA" altLang="en-US"/>
              <a:pPr>
                <a:defRPr/>
              </a:pPr>
              <a:t>‹#›</a:t>
            </a:fld>
            <a:endParaRPr lang="en-ZA" altLang="en-US"/>
          </a:p>
        </p:txBody>
      </p:sp>
    </p:spTree>
    <p:extLst>
      <p:ext uri="{BB962C8B-B14F-4D97-AF65-F5344CB8AC3E}">
        <p14:creationId xmlns:p14="http://schemas.microsoft.com/office/powerpoint/2010/main" val="3884646011"/>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37">
            <a:extLst>
              <a:ext uri="{FF2B5EF4-FFF2-40B4-BE49-F238E27FC236}">
                <a16:creationId xmlns:a16="http://schemas.microsoft.com/office/drawing/2014/main" id="{211F7C15-90D4-49E2-A215-D7A0CAA20067}"/>
              </a:ext>
            </a:extLst>
          </p:cNvPr>
          <p:cNvSpPr>
            <a:spLocks noGrp="1" noChangeArrowheads="1"/>
          </p:cNvSpPr>
          <p:nvPr>
            <p:ph type="dt" sz="half" idx="10"/>
          </p:nvPr>
        </p:nvSpPr>
        <p:spPr>
          <a:ln/>
        </p:spPr>
        <p:txBody>
          <a:bodyPr/>
          <a:lstStyle>
            <a:lvl1pPr>
              <a:defRPr/>
            </a:lvl1pPr>
          </a:lstStyle>
          <a:p>
            <a:pPr>
              <a:defRPr/>
            </a:pPr>
            <a:fld id="{08D6887C-70C9-42BD-83C4-CF71F0A8425B}" type="datetime1">
              <a:rPr lang="en-US"/>
              <a:pPr>
                <a:defRPr/>
              </a:pPr>
              <a:t>5/27/2025</a:t>
            </a:fld>
            <a:endParaRPr lang="en-ZA" dirty="0"/>
          </a:p>
        </p:txBody>
      </p:sp>
      <p:sp>
        <p:nvSpPr>
          <p:cNvPr id="5" name="Rectangle 38">
            <a:extLst>
              <a:ext uri="{FF2B5EF4-FFF2-40B4-BE49-F238E27FC236}">
                <a16:creationId xmlns:a16="http://schemas.microsoft.com/office/drawing/2014/main" id="{6C44AD49-417A-4355-90D9-BF40EFD872B4}"/>
              </a:ext>
            </a:extLst>
          </p:cNvPr>
          <p:cNvSpPr>
            <a:spLocks noGrp="1" noChangeArrowheads="1"/>
          </p:cNvSpPr>
          <p:nvPr>
            <p:ph type="ftr" sz="quarter" idx="11"/>
          </p:nvPr>
        </p:nvSpPr>
        <p:spPr>
          <a:ln/>
        </p:spPr>
        <p:txBody>
          <a:bodyPr/>
          <a:lstStyle>
            <a:lvl1pPr>
              <a:defRPr/>
            </a:lvl1pPr>
          </a:lstStyle>
          <a:p>
            <a:pPr>
              <a:defRPr/>
            </a:pPr>
            <a:endParaRPr lang="en-ZA"/>
          </a:p>
        </p:txBody>
      </p:sp>
      <p:sp>
        <p:nvSpPr>
          <p:cNvPr id="6" name="Rectangle 39">
            <a:extLst>
              <a:ext uri="{FF2B5EF4-FFF2-40B4-BE49-F238E27FC236}">
                <a16:creationId xmlns:a16="http://schemas.microsoft.com/office/drawing/2014/main" id="{40FAECB1-4653-46A4-B280-1A0E271795ED}"/>
              </a:ext>
            </a:extLst>
          </p:cNvPr>
          <p:cNvSpPr>
            <a:spLocks noGrp="1" noChangeArrowheads="1"/>
          </p:cNvSpPr>
          <p:nvPr>
            <p:ph type="sldNum" sz="quarter" idx="12"/>
          </p:nvPr>
        </p:nvSpPr>
        <p:spPr>
          <a:ln/>
        </p:spPr>
        <p:txBody>
          <a:bodyPr/>
          <a:lstStyle>
            <a:lvl1pPr>
              <a:defRPr/>
            </a:lvl1pPr>
          </a:lstStyle>
          <a:p>
            <a:pPr>
              <a:defRPr/>
            </a:pPr>
            <a:fld id="{35F5F930-6978-4E05-94D7-FA890AEBAB64}" type="slidenum">
              <a:rPr lang="en-ZA" altLang="en-US"/>
              <a:pPr>
                <a:defRPr/>
              </a:pPr>
              <a:t>‹#›</a:t>
            </a:fld>
            <a:endParaRPr lang="en-ZA" altLang="en-US"/>
          </a:p>
        </p:txBody>
      </p:sp>
    </p:spTree>
    <p:extLst>
      <p:ext uri="{BB962C8B-B14F-4D97-AF65-F5344CB8AC3E}">
        <p14:creationId xmlns:p14="http://schemas.microsoft.com/office/powerpoint/2010/main" val="4005308126"/>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1967" y="166689"/>
            <a:ext cx="2791884" cy="631507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582084" y="166689"/>
            <a:ext cx="8176683"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37">
            <a:extLst>
              <a:ext uri="{FF2B5EF4-FFF2-40B4-BE49-F238E27FC236}">
                <a16:creationId xmlns:a16="http://schemas.microsoft.com/office/drawing/2014/main" id="{3B0DE0FE-3266-45AE-B41B-04237C0054E2}"/>
              </a:ext>
            </a:extLst>
          </p:cNvPr>
          <p:cNvSpPr>
            <a:spLocks noGrp="1" noChangeArrowheads="1"/>
          </p:cNvSpPr>
          <p:nvPr>
            <p:ph type="dt" sz="half" idx="10"/>
          </p:nvPr>
        </p:nvSpPr>
        <p:spPr>
          <a:ln/>
        </p:spPr>
        <p:txBody>
          <a:bodyPr/>
          <a:lstStyle>
            <a:lvl1pPr>
              <a:defRPr/>
            </a:lvl1pPr>
          </a:lstStyle>
          <a:p>
            <a:pPr>
              <a:defRPr/>
            </a:pPr>
            <a:fld id="{0FD99EF6-C6A0-4BB3-9AD2-62BBFD987C29}" type="datetime1">
              <a:rPr lang="en-US"/>
              <a:pPr>
                <a:defRPr/>
              </a:pPr>
              <a:t>5/27/2025</a:t>
            </a:fld>
            <a:endParaRPr lang="en-ZA" dirty="0"/>
          </a:p>
        </p:txBody>
      </p:sp>
      <p:sp>
        <p:nvSpPr>
          <p:cNvPr id="5" name="Rectangle 38">
            <a:extLst>
              <a:ext uri="{FF2B5EF4-FFF2-40B4-BE49-F238E27FC236}">
                <a16:creationId xmlns:a16="http://schemas.microsoft.com/office/drawing/2014/main" id="{B95AD569-686A-457B-8B3F-A13443D30404}"/>
              </a:ext>
            </a:extLst>
          </p:cNvPr>
          <p:cNvSpPr>
            <a:spLocks noGrp="1" noChangeArrowheads="1"/>
          </p:cNvSpPr>
          <p:nvPr>
            <p:ph type="ftr" sz="quarter" idx="11"/>
          </p:nvPr>
        </p:nvSpPr>
        <p:spPr>
          <a:ln/>
        </p:spPr>
        <p:txBody>
          <a:bodyPr/>
          <a:lstStyle>
            <a:lvl1pPr>
              <a:defRPr/>
            </a:lvl1pPr>
          </a:lstStyle>
          <a:p>
            <a:pPr>
              <a:defRPr/>
            </a:pPr>
            <a:endParaRPr lang="en-ZA"/>
          </a:p>
        </p:txBody>
      </p:sp>
      <p:sp>
        <p:nvSpPr>
          <p:cNvPr id="6" name="Rectangle 39">
            <a:extLst>
              <a:ext uri="{FF2B5EF4-FFF2-40B4-BE49-F238E27FC236}">
                <a16:creationId xmlns:a16="http://schemas.microsoft.com/office/drawing/2014/main" id="{4A770273-C638-4C7D-86DA-44CDB8AA811F}"/>
              </a:ext>
            </a:extLst>
          </p:cNvPr>
          <p:cNvSpPr>
            <a:spLocks noGrp="1" noChangeArrowheads="1"/>
          </p:cNvSpPr>
          <p:nvPr>
            <p:ph type="sldNum" sz="quarter" idx="12"/>
          </p:nvPr>
        </p:nvSpPr>
        <p:spPr>
          <a:ln/>
        </p:spPr>
        <p:txBody>
          <a:bodyPr/>
          <a:lstStyle>
            <a:lvl1pPr>
              <a:defRPr/>
            </a:lvl1pPr>
          </a:lstStyle>
          <a:p>
            <a:pPr>
              <a:defRPr/>
            </a:pPr>
            <a:fld id="{C1A9A2CF-322B-47FA-B314-4AB0D604952A}" type="slidenum">
              <a:rPr lang="en-ZA" altLang="en-US"/>
              <a:pPr>
                <a:defRPr/>
              </a:pPr>
              <a:t>‹#›</a:t>
            </a:fld>
            <a:endParaRPr lang="en-ZA" altLang="en-US"/>
          </a:p>
        </p:txBody>
      </p:sp>
    </p:spTree>
    <p:extLst>
      <p:ext uri="{BB962C8B-B14F-4D97-AF65-F5344CB8AC3E}">
        <p14:creationId xmlns:p14="http://schemas.microsoft.com/office/powerpoint/2010/main" val="3603332044"/>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3" name="Picture 2" descr="A person spraying water with a nuclear power plant&#10;&#10;Description automatically generated">
            <a:extLst>
              <a:ext uri="{FF2B5EF4-FFF2-40B4-BE49-F238E27FC236}">
                <a16:creationId xmlns:a16="http://schemas.microsoft.com/office/drawing/2014/main" id="{F4DFF4CC-8DC4-7B7A-39C5-262F5C87F5B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144544"/>
            <a:ext cx="12192000" cy="2464129"/>
          </a:xfrm>
          <a:prstGeom prst="rect">
            <a:avLst/>
          </a:prstGeom>
        </p:spPr>
      </p:pic>
      <p:pic>
        <p:nvPicPr>
          <p:cNvPr id="5" name="Picture 4">
            <a:extLst>
              <a:ext uri="{FF2B5EF4-FFF2-40B4-BE49-F238E27FC236}">
                <a16:creationId xmlns:a16="http://schemas.microsoft.com/office/drawing/2014/main" id="{E4196CC4-25DF-A9E8-CC97-02B440D449DF}"/>
              </a:ext>
            </a:extLst>
          </p:cNvPr>
          <p:cNvPicPr>
            <a:picLocks noChangeAspect="1"/>
          </p:cNvPicPr>
          <p:nvPr userDrawn="1"/>
        </p:nvPicPr>
        <p:blipFill rotWithShape="1">
          <a:blip r:embed="rId5"/>
          <a:srcRect l="-959" t="-705" r="-3001" b="-22840"/>
          <a:stretch/>
        </p:blipFill>
        <p:spPr>
          <a:xfrm>
            <a:off x="456260" y="2081012"/>
            <a:ext cx="4092879" cy="4408824"/>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618049" y="1404737"/>
            <a:ext cx="7117690" cy="676275"/>
          </a:xfrm>
          <a:prstGeom prst="rect">
            <a:avLst/>
          </a:prstGeom>
        </p:spPr>
        <p:txBody>
          <a:bodyPr anchor="b">
            <a:normAutofit/>
          </a:bodyPr>
          <a:lstStyle>
            <a:lvl1pPr algn="r">
              <a:defRPr sz="2800">
                <a:solidFill>
                  <a:schemeClr val="tx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618050" y="2924226"/>
            <a:ext cx="7117689"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618049" y="3527025"/>
            <a:ext cx="7117690" cy="327025"/>
          </a:xfrm>
          <a:prstGeom prst="rect">
            <a:avLst/>
          </a:prstGeom>
        </p:spPr>
        <p:txBody>
          <a:bodyPr>
            <a:noAutofit/>
          </a:bodyPr>
          <a:lstStyle>
            <a:lvl1pPr marL="0" indent="0" algn="r">
              <a:buNone/>
              <a:defRPr sz="1800">
                <a:solidFill>
                  <a:schemeClr val="tx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3934760"/>
            <a:ext cx="2260600" cy="2044700"/>
          </a:xfrm>
          <a:prstGeom prst="rect">
            <a:avLst/>
          </a:prstGeom>
        </p:spPr>
      </p:pic>
      <p:sp>
        <p:nvSpPr>
          <p:cNvPr id="102" name="Picture Placeholder 101">
            <a:extLst>
              <a:ext uri="{FF2B5EF4-FFF2-40B4-BE49-F238E27FC236}">
                <a16:creationId xmlns:a16="http://schemas.microsoft.com/office/drawing/2014/main" id="{C4067DE9-8827-ACDD-EA61-EE0F0A44163F}"/>
              </a:ext>
            </a:extLst>
          </p:cNvPr>
          <p:cNvSpPr>
            <a:spLocks noGrp="1"/>
          </p:cNvSpPr>
          <p:nvPr>
            <p:ph type="pic" sz="quarter" idx="14" hasCustomPrompt="1"/>
          </p:nvPr>
        </p:nvSpPr>
        <p:spPr>
          <a:xfrm>
            <a:off x="387349" y="4006197"/>
            <a:ext cx="1895476" cy="1895476"/>
          </a:xfrm>
          <a:prstGeom prst="ellipse">
            <a:avLst/>
          </a:prstGeom>
          <a:solidFill>
            <a:schemeClr val="accent2"/>
          </a:solidFill>
          <a:ln>
            <a:noFill/>
          </a:ln>
        </p:spPr>
        <p:txBody>
          <a:bodyPr anchor="ctr"/>
          <a:lstStyle>
            <a:lvl1pPr marL="0" indent="0" algn="ctr">
              <a:buNone/>
              <a:defRPr sz="2400">
                <a:solidFill>
                  <a:schemeClr val="bg1"/>
                </a:solidFill>
              </a:defRPr>
            </a:lvl1pPr>
          </a:lstStyle>
          <a:p>
            <a:r>
              <a:rPr lang="en-US" dirty="0"/>
              <a:t>Insert visual</a:t>
            </a:r>
          </a:p>
        </p:txBody>
      </p:sp>
      <p:sp>
        <p:nvSpPr>
          <p:cNvPr id="104" name="Picture Placeholder 103">
            <a:extLst>
              <a:ext uri="{FF2B5EF4-FFF2-40B4-BE49-F238E27FC236}">
                <a16:creationId xmlns:a16="http://schemas.microsoft.com/office/drawing/2014/main" id="{B5312EC4-EEAC-7185-C191-930CB9ED57C2}"/>
              </a:ext>
            </a:extLst>
          </p:cNvPr>
          <p:cNvSpPr>
            <a:spLocks noGrp="1"/>
          </p:cNvSpPr>
          <p:nvPr>
            <p:ph type="pic" sz="quarter" idx="13" hasCustomPrompt="1"/>
          </p:nvPr>
        </p:nvSpPr>
        <p:spPr>
          <a:xfrm>
            <a:off x="990500" y="223648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95675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502185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557618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F7C3906-7D26-F847-D210-DC8F472D4016}"/>
              </a:ext>
            </a:extLst>
          </p:cNvPr>
          <p:cNvPicPr>
            <a:picLocks noChangeAspect="1"/>
          </p:cNvPicPr>
          <p:nvPr userDrawn="1"/>
        </p:nvPicPr>
        <p:blipFill>
          <a:blip r:embed="rId4"/>
          <a:stretch>
            <a:fillRect/>
          </a:stretch>
        </p:blipFill>
        <p:spPr>
          <a:xfrm>
            <a:off x="847291" y="1463747"/>
            <a:ext cx="3937000" cy="3568700"/>
          </a:xfrm>
          <a:prstGeom prst="rect">
            <a:avLst/>
          </a:prstGeom>
        </p:spPr>
      </p:pic>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 name="Oval 9">
            <a:extLst>
              <a:ext uri="{FF2B5EF4-FFF2-40B4-BE49-F238E27FC236}">
                <a16:creationId xmlns:a16="http://schemas.microsoft.com/office/drawing/2014/main" id="{35DBF5CF-E6CC-1A85-FDB1-B49B23179B88}"/>
              </a:ext>
            </a:extLst>
          </p:cNvPr>
          <p:cNvSpPr/>
          <p:nvPr userDrawn="1"/>
        </p:nvSpPr>
        <p:spPr>
          <a:xfrm>
            <a:off x="672308" y="3289585"/>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pic>
        <p:nvPicPr>
          <p:cNvPr id="9" name="Picture 8">
            <a:extLst>
              <a:ext uri="{FF2B5EF4-FFF2-40B4-BE49-F238E27FC236}">
                <a16:creationId xmlns:a16="http://schemas.microsoft.com/office/drawing/2014/main" id="{83438781-E333-E871-DE61-8750EF6EEC4A}"/>
              </a:ext>
            </a:extLst>
          </p:cNvPr>
          <p:cNvPicPr>
            <a:picLocks noChangeAspect="1"/>
          </p:cNvPicPr>
          <p:nvPr userDrawn="1"/>
        </p:nvPicPr>
        <p:blipFill>
          <a:blip r:embed="rId7"/>
          <a:stretch>
            <a:fillRect/>
          </a:stretch>
        </p:blipFill>
        <p:spPr>
          <a:xfrm>
            <a:off x="456261" y="3289585"/>
            <a:ext cx="2260600" cy="2044700"/>
          </a:xfrm>
          <a:prstGeom prst="rect">
            <a:avLst/>
          </a:prstGeom>
        </p:spPr>
      </p:pic>
    </p:spTree>
    <p:extLst>
      <p:ext uri="{BB962C8B-B14F-4D97-AF65-F5344CB8AC3E}">
        <p14:creationId xmlns:p14="http://schemas.microsoft.com/office/powerpoint/2010/main" val="89006523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6"/>
          <p:cNvSpPr>
            <a:spLocks noGrp="1" noChangeArrowheads="1"/>
          </p:cNvSpPr>
          <p:nvPr>
            <p:ph type="sldNum" sz="quarter" idx="10"/>
          </p:nvPr>
        </p:nvSpPr>
        <p:spPr>
          <a:ln/>
        </p:spPr>
        <p:txBody>
          <a:bodyPr/>
          <a:lstStyle>
            <a:lvl1pPr>
              <a:defRPr/>
            </a:lvl1pPr>
          </a:lstStyle>
          <a:p>
            <a:fld id="{81586F99-C863-4DA4-B464-36CEB95CEFA7}" type="slidenum">
              <a:rPr lang="en-ZA"/>
              <a:pPr/>
              <a:t>‹#›</a:t>
            </a:fld>
            <a:endParaRPr lang="en-ZA"/>
          </a:p>
        </p:txBody>
      </p:sp>
    </p:spTree>
    <p:extLst>
      <p:ext uri="{BB962C8B-B14F-4D97-AF65-F5344CB8AC3E}">
        <p14:creationId xmlns:p14="http://schemas.microsoft.com/office/powerpoint/2010/main" val="4031469719"/>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sldNum" sz="quarter" idx="10"/>
          </p:nvPr>
        </p:nvSpPr>
        <p:spPr>
          <a:ln/>
        </p:spPr>
        <p:txBody>
          <a:bodyPr/>
          <a:lstStyle>
            <a:lvl1pPr>
              <a:defRPr/>
            </a:lvl1pPr>
          </a:lstStyle>
          <a:p>
            <a:fld id="{4E39D33B-16B8-4F0C-B794-FC94106248EB}" type="slidenum">
              <a:rPr lang="en-ZA"/>
              <a:pPr/>
              <a:t>‹#›</a:t>
            </a:fld>
            <a:endParaRPr lang="en-ZA"/>
          </a:p>
        </p:txBody>
      </p:sp>
    </p:spTree>
    <p:extLst>
      <p:ext uri="{BB962C8B-B14F-4D97-AF65-F5344CB8AC3E}">
        <p14:creationId xmlns:p14="http://schemas.microsoft.com/office/powerpoint/2010/main" val="2462218682"/>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46571017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3515332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01233713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6"/>
          <p:cNvSpPr>
            <a:spLocks noGrp="1" noChangeArrowheads="1"/>
          </p:cNvSpPr>
          <p:nvPr>
            <p:ph type="sldNum" sz="quarter" idx="10"/>
          </p:nvPr>
        </p:nvSpPr>
        <p:spPr>
          <a:ln/>
        </p:spPr>
        <p:txBody>
          <a:bodyPr/>
          <a:lstStyle>
            <a:lvl1pPr>
              <a:defRPr/>
            </a:lvl1pPr>
          </a:lstStyle>
          <a:p>
            <a:fld id="{81586F99-C863-4DA4-B464-36CEB95CEFA7}" type="slidenum">
              <a:rPr lang="en-ZA"/>
              <a:pPr/>
              <a:t>‹#›</a:t>
            </a:fld>
            <a:endParaRPr lang="en-ZA"/>
          </a:p>
        </p:txBody>
      </p:sp>
    </p:spTree>
    <p:extLst>
      <p:ext uri="{BB962C8B-B14F-4D97-AF65-F5344CB8AC3E}">
        <p14:creationId xmlns:p14="http://schemas.microsoft.com/office/powerpoint/2010/main" val="2563613741"/>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50"/>
          <p:cNvGrpSpPr>
            <a:grpSpLocks/>
          </p:cNvGrpSpPr>
          <p:nvPr userDrawn="1"/>
        </p:nvGrpSpPr>
        <p:grpSpPr bwMode="auto">
          <a:xfrm>
            <a:off x="-6350" y="0"/>
            <a:ext cx="12198351" cy="6858000"/>
            <a:chOff x="-3" y="0"/>
            <a:chExt cx="5763" cy="4320"/>
          </a:xfrm>
        </p:grpSpPr>
        <p:pic>
          <p:nvPicPr>
            <p:cNvPr id="5" name="Picture 148" descr="logo small"/>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91"/>
            <p:cNvSpPr>
              <a:spLocks noChangeArrowheads="1"/>
            </p:cNvSpPr>
            <p:nvPr userDrawn="1"/>
          </p:nvSpPr>
          <p:spPr bwMode="auto">
            <a:xfrm>
              <a:off x="-3" y="0"/>
              <a:ext cx="5763" cy="4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en-US" sz="1800" b="0">
                <a:solidFill>
                  <a:srgbClr val="003896"/>
                </a:solidFill>
              </a:endParaRPr>
            </a:p>
          </p:txBody>
        </p:sp>
        <p:pic>
          <p:nvPicPr>
            <p:cNvPr id="7" name="Picture 23" descr="dd"/>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01"/>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p>
              <a:pPr eaLnBrk="1" hangingPunct="1"/>
              <a:endParaRPr lang="en-US" sz="1800" b="0">
                <a:solidFill>
                  <a:srgbClr val="003896"/>
                </a:solidFill>
              </a:endParaRPr>
            </a:p>
          </p:txBody>
        </p:sp>
        <p:sp>
          <p:nvSpPr>
            <p:cNvPr id="9" name="Oval 102" descr="coolers"/>
            <p:cNvSpPr>
              <a:spLocks noChangeArrowheads="1"/>
            </p:cNvSpPr>
            <p:nvPr userDrawn="1"/>
          </p:nvSpPr>
          <p:spPr bwMode="auto">
            <a:xfrm>
              <a:off x="275" y="858"/>
              <a:ext cx="1362" cy="1369"/>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p>
              <a:pPr eaLnBrk="1" hangingPunct="1"/>
              <a:endParaRPr lang="en-US" sz="1800" b="0">
                <a:solidFill>
                  <a:srgbClr val="003896"/>
                </a:solidFill>
              </a:endParaRPr>
            </a:p>
          </p:txBody>
        </p:sp>
        <p:sp>
          <p:nvSpPr>
            <p:cNvPr id="10" name="Oval 103"/>
            <p:cNvSpPr>
              <a:spLocks noChangeArrowheads="1"/>
            </p:cNvSpPr>
            <p:nvPr userDrawn="1"/>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11" name="Oval 104"/>
            <p:cNvSpPr>
              <a:spLocks noChangeArrowheads="1"/>
            </p:cNvSpPr>
            <p:nvPr userDrawn="1"/>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12" name="Oval 105"/>
            <p:cNvSpPr>
              <a:spLocks noChangeArrowheads="1"/>
            </p:cNvSpPr>
            <p:nvPr userDrawn="1"/>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13" name="Oval 106"/>
            <p:cNvSpPr>
              <a:spLocks noChangeArrowheads="1"/>
            </p:cNvSpPr>
            <p:nvPr userDrawn="1"/>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14" name="Oval 107"/>
            <p:cNvSpPr>
              <a:spLocks noChangeArrowheads="1"/>
            </p:cNvSpPr>
            <p:nvPr userDrawn="1"/>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15" name="Oval 108"/>
            <p:cNvSpPr>
              <a:spLocks noChangeArrowheads="1"/>
            </p:cNvSpPr>
            <p:nvPr userDrawn="1"/>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16" name="Oval 109"/>
            <p:cNvSpPr>
              <a:spLocks noChangeArrowheads="1"/>
            </p:cNvSpPr>
            <p:nvPr userDrawn="1"/>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17" name="Oval 110"/>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p>
              <a:pPr eaLnBrk="1" hangingPunct="1"/>
              <a:endParaRPr lang="en-US" sz="1800" b="0">
                <a:solidFill>
                  <a:srgbClr val="003896"/>
                </a:solidFill>
              </a:endParaRPr>
            </a:p>
          </p:txBody>
        </p:sp>
        <p:sp>
          <p:nvSpPr>
            <p:cNvPr id="18" name="Oval 111"/>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p>
              <a:pPr eaLnBrk="1" hangingPunct="1"/>
              <a:endParaRPr lang="en-US" sz="1800" b="0">
                <a:solidFill>
                  <a:srgbClr val="003896"/>
                </a:solidFill>
              </a:endParaRPr>
            </a:p>
          </p:txBody>
        </p:sp>
        <p:sp>
          <p:nvSpPr>
            <p:cNvPr id="19" name="Oval 112"/>
            <p:cNvSpPr>
              <a:spLocks noChangeArrowheads="1"/>
            </p:cNvSpPr>
            <p:nvPr userDrawn="1"/>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20" name="Oval 113"/>
            <p:cNvSpPr>
              <a:spLocks noChangeArrowheads="1"/>
            </p:cNvSpPr>
            <p:nvPr userDrawn="1"/>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21" name="Oval 114"/>
            <p:cNvSpPr>
              <a:spLocks noChangeArrowheads="1"/>
            </p:cNvSpPr>
            <p:nvPr userDrawn="1"/>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22" name="Oval 115"/>
            <p:cNvSpPr>
              <a:spLocks noChangeArrowheads="1"/>
            </p:cNvSpPr>
            <p:nvPr userDrawn="1"/>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23" name="Oval 116"/>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p>
              <a:pPr eaLnBrk="1" hangingPunct="1"/>
              <a:endParaRPr lang="en-US" sz="1800" b="0">
                <a:solidFill>
                  <a:srgbClr val="003896"/>
                </a:solidFill>
              </a:endParaRPr>
            </a:p>
          </p:txBody>
        </p:sp>
        <p:sp>
          <p:nvSpPr>
            <p:cNvPr id="24" name="Oval 117"/>
            <p:cNvSpPr>
              <a:spLocks noChangeArrowheads="1"/>
            </p:cNvSpPr>
            <p:nvPr userDrawn="1"/>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25" name="Oval 118" descr="face"/>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p>
              <a:pPr eaLnBrk="1" hangingPunct="1"/>
              <a:endParaRPr lang="en-US" sz="1800" b="0">
                <a:solidFill>
                  <a:srgbClr val="003896"/>
                </a:solidFill>
              </a:endParaRPr>
            </a:p>
          </p:txBody>
        </p:sp>
        <p:sp>
          <p:nvSpPr>
            <p:cNvPr id="26" name="Oval 119"/>
            <p:cNvSpPr>
              <a:spLocks noChangeArrowheads="1"/>
            </p:cNvSpPr>
            <p:nvPr userDrawn="1"/>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27" name="Oval 120"/>
            <p:cNvSpPr>
              <a:spLocks noChangeArrowheads="1"/>
            </p:cNvSpPr>
            <p:nvPr userDrawn="1"/>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28" name="Oval 121"/>
            <p:cNvSpPr>
              <a:spLocks noChangeArrowheads="1"/>
            </p:cNvSpPr>
            <p:nvPr userDrawn="1"/>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29" name="Oval 122"/>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p>
              <a:pPr eaLnBrk="1" hangingPunct="1"/>
              <a:endParaRPr lang="en-US" sz="1800" b="0">
                <a:solidFill>
                  <a:srgbClr val="003896"/>
                </a:solidFill>
              </a:endParaRPr>
            </a:p>
          </p:txBody>
        </p:sp>
        <p:sp>
          <p:nvSpPr>
            <p:cNvPr id="30" name="Oval 123"/>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p>
              <a:pPr eaLnBrk="1" hangingPunct="1"/>
              <a:endParaRPr lang="en-US" sz="1800" b="0">
                <a:solidFill>
                  <a:srgbClr val="003896"/>
                </a:solidFill>
              </a:endParaRPr>
            </a:p>
          </p:txBody>
        </p:sp>
        <p:sp>
          <p:nvSpPr>
            <p:cNvPr id="31" name="Oval 124"/>
            <p:cNvSpPr>
              <a:spLocks noChangeArrowheads="1"/>
            </p:cNvSpPr>
            <p:nvPr userDrawn="1"/>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32" name="Oval 125"/>
            <p:cNvSpPr>
              <a:spLocks noChangeArrowheads="1"/>
            </p:cNvSpPr>
            <p:nvPr userDrawn="1"/>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33" name="Oval 126"/>
            <p:cNvSpPr>
              <a:spLocks noChangeArrowheads="1"/>
            </p:cNvSpPr>
            <p:nvPr userDrawn="1"/>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34" name="Oval 127"/>
            <p:cNvSpPr>
              <a:spLocks noChangeArrowheads="1"/>
            </p:cNvSpPr>
            <p:nvPr userDrawn="1"/>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35" name="Oval 128" descr="new smal workers"/>
            <p:cNvSpPr>
              <a:spLocks noChangeArrowheads="1"/>
            </p:cNvSpPr>
            <p:nvPr userDrawn="1"/>
          </p:nvSpPr>
          <p:spPr bwMode="auto">
            <a:xfrm>
              <a:off x="304" y="2033"/>
              <a:ext cx="1135" cy="1143"/>
            </a:xfrm>
            <a:prstGeom prst="ellipse">
              <a:avLst/>
            </a:prstGeom>
            <a:blipFill dpi="0" rotWithShape="1">
              <a:blip r:embed="rId6">
                <a:lum contrast="12000"/>
              </a:blip>
              <a:srcRect/>
              <a:stretch>
                <a:fillRect/>
              </a:stretch>
            </a:blipFill>
            <a:ln>
              <a:noFill/>
            </a:ln>
            <a:extLst>
              <a:ext uri="{91240B29-F687-4F45-9708-019B960494DF}">
                <a14:hiddenLine xmlns:a14="http://schemas.microsoft.com/office/drawing/2010/main" w="0">
                  <a:solidFill>
                    <a:srgbClr val="83725B"/>
                  </a:solidFill>
                  <a:round/>
                  <a:headEnd/>
                  <a:tailEnd/>
                </a14:hiddenLine>
              </a:ext>
            </a:extLst>
          </p:spPr>
          <p:txBody>
            <a:bodyPr/>
            <a:lstStyle/>
            <a:p>
              <a:pPr eaLnBrk="1" hangingPunct="1"/>
              <a:endParaRPr lang="en-US" sz="1800" b="0">
                <a:solidFill>
                  <a:srgbClr val="003896"/>
                </a:solidFill>
              </a:endParaRPr>
            </a:p>
          </p:txBody>
        </p:sp>
        <p:sp>
          <p:nvSpPr>
            <p:cNvPr id="36" name="Oval 129"/>
            <p:cNvSpPr>
              <a:spLocks noChangeArrowheads="1"/>
            </p:cNvSpPr>
            <p:nvPr userDrawn="1"/>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37" name="Oval 130"/>
            <p:cNvSpPr>
              <a:spLocks noChangeArrowheads="1"/>
            </p:cNvSpPr>
            <p:nvPr userDrawn="1"/>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38" name="Oval 131"/>
            <p:cNvSpPr>
              <a:spLocks noChangeArrowheads="1"/>
            </p:cNvSpPr>
            <p:nvPr userDrawn="1"/>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39" name="Oval 132"/>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p>
              <a:pPr eaLnBrk="1" hangingPunct="1"/>
              <a:endParaRPr lang="en-US" sz="1800" b="0">
                <a:solidFill>
                  <a:srgbClr val="003896"/>
                </a:solidFill>
              </a:endParaRPr>
            </a:p>
          </p:txBody>
        </p:sp>
        <p:sp>
          <p:nvSpPr>
            <p:cNvPr id="40" name="Oval 133"/>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p>
              <a:pPr eaLnBrk="1" hangingPunct="1"/>
              <a:endParaRPr lang="en-US" sz="1800" b="0">
                <a:solidFill>
                  <a:srgbClr val="003896"/>
                </a:solidFill>
              </a:endParaRPr>
            </a:p>
          </p:txBody>
        </p:sp>
        <p:sp>
          <p:nvSpPr>
            <p:cNvPr id="41" name="Oval 134"/>
            <p:cNvSpPr>
              <a:spLocks noChangeArrowheads="1"/>
            </p:cNvSpPr>
            <p:nvPr userDrawn="1"/>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42" name="Oval 135"/>
            <p:cNvSpPr>
              <a:spLocks noChangeArrowheads="1"/>
            </p:cNvSpPr>
            <p:nvPr userDrawn="1"/>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43" name="Oval 136"/>
            <p:cNvSpPr>
              <a:spLocks noChangeArrowheads="1"/>
            </p:cNvSpPr>
            <p:nvPr userDrawn="1"/>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44" name="Oval 137"/>
            <p:cNvSpPr>
              <a:spLocks noChangeArrowheads="1"/>
            </p:cNvSpPr>
            <p:nvPr userDrawn="1"/>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45" name="Oval 138" descr="boom"/>
            <p:cNvSpPr>
              <a:spLocks noChangeArrowheads="1"/>
            </p:cNvSpPr>
            <p:nvPr userDrawn="1"/>
          </p:nvSpPr>
          <p:spPr bwMode="auto">
            <a:xfrm>
              <a:off x="638" y="3018"/>
              <a:ext cx="949" cy="957"/>
            </a:xfrm>
            <a:prstGeom prst="ellipse">
              <a:avLst/>
            </a:prstGeom>
            <a:blipFill dpi="0" rotWithShape="1">
              <a:blip r:embed="rId7">
                <a:lum contrast="6000"/>
              </a:blip>
              <a:srcRect/>
              <a:stretch>
                <a:fillRect/>
              </a:stretch>
            </a:blipFill>
            <a:ln>
              <a:noFill/>
            </a:ln>
            <a:extLst>
              <a:ext uri="{91240B29-F687-4F45-9708-019B960494DF}">
                <a14:hiddenLine xmlns:a14="http://schemas.microsoft.com/office/drawing/2010/main" w="9525">
                  <a:solidFill>
                    <a:srgbClr val="83725B"/>
                  </a:solidFill>
                  <a:miter lim="800000"/>
                  <a:headEnd/>
                  <a:tailEnd/>
                </a14:hiddenLine>
              </a:ext>
            </a:extLst>
          </p:spPr>
          <p:txBody>
            <a:bodyPr/>
            <a:lstStyle/>
            <a:p>
              <a:pPr eaLnBrk="1" hangingPunct="1"/>
              <a:endParaRPr lang="en-US" sz="1800" b="0">
                <a:solidFill>
                  <a:srgbClr val="003896"/>
                </a:solidFill>
              </a:endParaRPr>
            </a:p>
          </p:txBody>
        </p:sp>
        <p:sp>
          <p:nvSpPr>
            <p:cNvPr id="46" name="Oval 139"/>
            <p:cNvSpPr>
              <a:spLocks noChangeArrowheads="1"/>
            </p:cNvSpPr>
            <p:nvPr userDrawn="1"/>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47" name="Oval 140"/>
            <p:cNvSpPr>
              <a:spLocks noChangeArrowheads="1"/>
            </p:cNvSpPr>
            <p:nvPr userDrawn="1"/>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sp>
          <p:nvSpPr>
            <p:cNvPr id="48" name="Oval 141"/>
            <p:cNvSpPr>
              <a:spLocks noChangeArrowheads="1"/>
            </p:cNvSpPr>
            <p:nvPr userDrawn="1"/>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en-US" sz="1800" b="0">
                <a:solidFill>
                  <a:srgbClr val="003896"/>
                </a:solidFill>
              </a:endParaRPr>
            </a:p>
          </p:txBody>
        </p:sp>
      </p:grpSp>
      <p:sp>
        <p:nvSpPr>
          <p:cNvPr id="3075" name="Rectangle 3"/>
          <p:cNvSpPr>
            <a:spLocks noGrp="1" noChangeArrowheads="1"/>
          </p:cNvSpPr>
          <p:nvPr>
            <p:ph type="ctrTitle"/>
          </p:nvPr>
        </p:nvSpPr>
        <p:spPr>
          <a:xfrm>
            <a:off x="4078818" y="3271839"/>
            <a:ext cx="7393516" cy="676275"/>
          </a:xfrm>
        </p:spPr>
        <p:txBody>
          <a:bodyPr anchor="b"/>
          <a:lstStyle>
            <a:lvl1pPr>
              <a:defRPr>
                <a:solidFill>
                  <a:srgbClr val="003896"/>
                </a:solidFill>
              </a:defRPr>
            </a:lvl1pPr>
          </a:lstStyle>
          <a:p>
            <a:pPr lvl="0"/>
            <a:r>
              <a:rPr lang="en-ZA" noProof="0"/>
              <a:t>Click to edit Master title style</a:t>
            </a:r>
          </a:p>
        </p:txBody>
      </p:sp>
      <p:sp>
        <p:nvSpPr>
          <p:cNvPr id="3076" name="Rectangle 4"/>
          <p:cNvSpPr>
            <a:spLocks noGrp="1" noChangeArrowheads="1"/>
          </p:cNvSpPr>
          <p:nvPr>
            <p:ph type="subTitle" idx="1"/>
          </p:nvPr>
        </p:nvSpPr>
        <p:spPr>
          <a:xfrm>
            <a:off x="4078818" y="4092576"/>
            <a:ext cx="7393516" cy="2220913"/>
          </a:xfrm>
        </p:spPr>
        <p:txBody>
          <a:bodyPr/>
          <a:lstStyle>
            <a:lvl1pPr marL="0" indent="0">
              <a:buFontTx/>
              <a:buNone/>
              <a:defRPr sz="1800">
                <a:solidFill>
                  <a:srgbClr val="83725B"/>
                </a:solidFill>
              </a:defRPr>
            </a:lvl1pPr>
          </a:lstStyle>
          <a:p>
            <a:pPr lvl="0"/>
            <a:r>
              <a:rPr lang="en-ZA" noProof="0"/>
              <a:t>Click to edit Master subtitle style</a:t>
            </a:r>
          </a:p>
        </p:txBody>
      </p:sp>
    </p:spTree>
    <p:extLst>
      <p:ext uri="{BB962C8B-B14F-4D97-AF65-F5344CB8AC3E}">
        <p14:creationId xmlns:p14="http://schemas.microsoft.com/office/powerpoint/2010/main" val="3706266064"/>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4176185" y="6453189"/>
            <a:ext cx="3839633" cy="268287"/>
          </a:xfrm>
          <a:prstGeom prst="rect">
            <a:avLst/>
          </a:prstGeom>
        </p:spPr>
        <p:txBody>
          <a:bodyPr/>
          <a:lstStyle>
            <a:lvl1pPr>
              <a:defRPr>
                <a:latin typeface="Arial" charset="0"/>
                <a:cs typeface="Arial" charset="0"/>
              </a:defRPr>
            </a:lvl1pPr>
          </a:lstStyle>
          <a:p>
            <a:pPr eaLnBrk="1" hangingPunct="1">
              <a:defRPr/>
            </a:pPr>
            <a:endParaRPr lang="en-ZA" sz="1800" b="0">
              <a:solidFill>
                <a:srgbClr val="003896"/>
              </a:solidFill>
            </a:endParaRPr>
          </a:p>
        </p:txBody>
      </p:sp>
      <p:sp>
        <p:nvSpPr>
          <p:cNvPr id="6" name="Slide Number Placeholder 5"/>
          <p:cNvSpPr>
            <a:spLocks noGrp="1"/>
          </p:cNvSpPr>
          <p:nvPr>
            <p:ph type="sldNum" sz="quarter" idx="12"/>
          </p:nvPr>
        </p:nvSpPr>
        <p:spPr/>
        <p:txBody>
          <a:bodyPr/>
          <a:lstStyle>
            <a:lvl1pPr>
              <a:defRPr/>
            </a:lvl1pPr>
          </a:lstStyle>
          <a:p>
            <a:pPr>
              <a:defRPr/>
            </a:pPr>
            <a:fld id="{D9413D32-27FA-4D46-A860-B219DA53D879}" type="slidenum">
              <a:rPr lang="en-ZA"/>
              <a:pPr>
                <a:defRPr/>
              </a:pPr>
              <a:t>‹#›</a:t>
            </a:fld>
            <a:endParaRPr lang="en-ZA"/>
          </a:p>
        </p:txBody>
      </p:sp>
    </p:spTree>
    <p:extLst>
      <p:ext uri="{BB962C8B-B14F-4D97-AF65-F5344CB8AC3E}">
        <p14:creationId xmlns:p14="http://schemas.microsoft.com/office/powerpoint/2010/main" val="4179275477"/>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4176185" y="6453189"/>
            <a:ext cx="3839633" cy="268287"/>
          </a:xfrm>
          <a:prstGeom prst="rect">
            <a:avLst/>
          </a:prstGeom>
        </p:spPr>
        <p:txBody>
          <a:bodyPr/>
          <a:lstStyle>
            <a:lvl1pPr>
              <a:defRPr>
                <a:latin typeface="Arial" charset="0"/>
                <a:cs typeface="Arial" charset="0"/>
              </a:defRPr>
            </a:lvl1pPr>
          </a:lstStyle>
          <a:p>
            <a:pPr eaLnBrk="1" hangingPunct="1">
              <a:defRPr/>
            </a:pPr>
            <a:endParaRPr lang="en-ZA" sz="1800" b="0">
              <a:solidFill>
                <a:srgbClr val="003896"/>
              </a:solidFill>
            </a:endParaRPr>
          </a:p>
        </p:txBody>
      </p:sp>
      <p:sp>
        <p:nvSpPr>
          <p:cNvPr id="6" name="Slide Number Placeholder 5"/>
          <p:cNvSpPr>
            <a:spLocks noGrp="1"/>
          </p:cNvSpPr>
          <p:nvPr>
            <p:ph type="sldNum" sz="quarter" idx="12"/>
          </p:nvPr>
        </p:nvSpPr>
        <p:spPr/>
        <p:txBody>
          <a:bodyPr/>
          <a:lstStyle>
            <a:lvl1pPr>
              <a:defRPr/>
            </a:lvl1pPr>
          </a:lstStyle>
          <a:p>
            <a:pPr>
              <a:defRPr/>
            </a:pPr>
            <a:fld id="{FDE1BE53-A988-44F1-9E43-A1E3C91672B0}" type="slidenum">
              <a:rPr lang="en-ZA"/>
              <a:pPr>
                <a:defRPr/>
              </a:pPr>
              <a:t>‹#›</a:t>
            </a:fld>
            <a:endParaRPr lang="en-ZA"/>
          </a:p>
        </p:txBody>
      </p:sp>
    </p:spTree>
    <p:extLst>
      <p:ext uri="{BB962C8B-B14F-4D97-AF65-F5344CB8AC3E}">
        <p14:creationId xmlns:p14="http://schemas.microsoft.com/office/powerpoint/2010/main" val="3029571065"/>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582084" y="1436689"/>
            <a:ext cx="548428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269567" y="1436689"/>
            <a:ext cx="5484284"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4176185" y="6453189"/>
            <a:ext cx="3839633" cy="268287"/>
          </a:xfrm>
          <a:prstGeom prst="rect">
            <a:avLst/>
          </a:prstGeom>
        </p:spPr>
        <p:txBody>
          <a:bodyPr/>
          <a:lstStyle>
            <a:lvl1pPr>
              <a:defRPr>
                <a:latin typeface="Arial" charset="0"/>
                <a:cs typeface="Arial" charset="0"/>
              </a:defRPr>
            </a:lvl1pPr>
          </a:lstStyle>
          <a:p>
            <a:pPr eaLnBrk="1" hangingPunct="1">
              <a:defRPr/>
            </a:pPr>
            <a:endParaRPr lang="en-ZA" sz="1800" b="0">
              <a:solidFill>
                <a:srgbClr val="003896"/>
              </a:solidFill>
            </a:endParaRPr>
          </a:p>
        </p:txBody>
      </p:sp>
      <p:sp>
        <p:nvSpPr>
          <p:cNvPr id="7" name="Slide Number Placeholder 6"/>
          <p:cNvSpPr>
            <a:spLocks noGrp="1"/>
          </p:cNvSpPr>
          <p:nvPr>
            <p:ph type="sldNum" sz="quarter" idx="12"/>
          </p:nvPr>
        </p:nvSpPr>
        <p:spPr/>
        <p:txBody>
          <a:bodyPr/>
          <a:lstStyle>
            <a:lvl1pPr>
              <a:defRPr/>
            </a:lvl1pPr>
          </a:lstStyle>
          <a:p>
            <a:pPr>
              <a:defRPr/>
            </a:pPr>
            <a:fld id="{D01E9ACA-3E3E-49D2-B919-86541557D796}" type="slidenum">
              <a:rPr lang="en-ZA"/>
              <a:pPr>
                <a:defRPr/>
              </a:pPr>
              <a:t>‹#›</a:t>
            </a:fld>
            <a:endParaRPr lang="en-ZA"/>
          </a:p>
        </p:txBody>
      </p:sp>
    </p:spTree>
    <p:extLst>
      <p:ext uri="{BB962C8B-B14F-4D97-AF65-F5344CB8AC3E}">
        <p14:creationId xmlns:p14="http://schemas.microsoft.com/office/powerpoint/2010/main" val="1140971526"/>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lvl1pPr>
              <a:defRPr/>
            </a:lvl1pPr>
          </a:lstStyle>
          <a:p>
            <a:pPr>
              <a:defRPr/>
            </a:pPr>
            <a:endParaRPr lang="en-ZA"/>
          </a:p>
        </p:txBody>
      </p:sp>
      <p:sp>
        <p:nvSpPr>
          <p:cNvPr id="8" name="Footer Placeholder 7"/>
          <p:cNvSpPr>
            <a:spLocks noGrp="1"/>
          </p:cNvSpPr>
          <p:nvPr>
            <p:ph type="ftr" sz="quarter" idx="11"/>
          </p:nvPr>
        </p:nvSpPr>
        <p:spPr>
          <a:xfrm>
            <a:off x="4176185" y="6453189"/>
            <a:ext cx="3839633" cy="268287"/>
          </a:xfrm>
          <a:prstGeom prst="rect">
            <a:avLst/>
          </a:prstGeom>
        </p:spPr>
        <p:txBody>
          <a:bodyPr/>
          <a:lstStyle>
            <a:lvl1pPr>
              <a:defRPr>
                <a:latin typeface="Arial" charset="0"/>
                <a:cs typeface="Arial" charset="0"/>
              </a:defRPr>
            </a:lvl1pPr>
          </a:lstStyle>
          <a:p>
            <a:pPr eaLnBrk="1" hangingPunct="1">
              <a:defRPr/>
            </a:pPr>
            <a:endParaRPr lang="en-ZA" sz="1800" b="0">
              <a:solidFill>
                <a:srgbClr val="003896"/>
              </a:solidFill>
            </a:endParaRPr>
          </a:p>
        </p:txBody>
      </p:sp>
      <p:sp>
        <p:nvSpPr>
          <p:cNvPr id="9" name="Slide Number Placeholder 8"/>
          <p:cNvSpPr>
            <a:spLocks noGrp="1"/>
          </p:cNvSpPr>
          <p:nvPr>
            <p:ph type="sldNum" sz="quarter" idx="12"/>
          </p:nvPr>
        </p:nvSpPr>
        <p:spPr/>
        <p:txBody>
          <a:bodyPr/>
          <a:lstStyle>
            <a:lvl1pPr>
              <a:defRPr/>
            </a:lvl1pPr>
          </a:lstStyle>
          <a:p>
            <a:pPr>
              <a:defRPr/>
            </a:pPr>
            <a:fld id="{B20E55EB-5AB4-44F7-9DBA-3613C705A095}" type="slidenum">
              <a:rPr lang="en-ZA"/>
              <a:pPr>
                <a:defRPr/>
              </a:pPr>
              <a:t>‹#›</a:t>
            </a:fld>
            <a:endParaRPr lang="en-ZA"/>
          </a:p>
        </p:txBody>
      </p:sp>
    </p:spTree>
    <p:extLst>
      <p:ext uri="{BB962C8B-B14F-4D97-AF65-F5344CB8AC3E}">
        <p14:creationId xmlns:p14="http://schemas.microsoft.com/office/powerpoint/2010/main" val="4084431062"/>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lvl1pPr>
              <a:defRPr/>
            </a:lvl1pPr>
          </a:lstStyle>
          <a:p>
            <a:pPr>
              <a:defRPr/>
            </a:pPr>
            <a:endParaRPr lang="en-ZA"/>
          </a:p>
        </p:txBody>
      </p:sp>
      <p:sp>
        <p:nvSpPr>
          <p:cNvPr id="4" name="Footer Placeholder 3"/>
          <p:cNvSpPr>
            <a:spLocks noGrp="1"/>
          </p:cNvSpPr>
          <p:nvPr>
            <p:ph type="ftr" sz="quarter" idx="11"/>
          </p:nvPr>
        </p:nvSpPr>
        <p:spPr>
          <a:xfrm>
            <a:off x="4176185" y="6453189"/>
            <a:ext cx="3839633" cy="268287"/>
          </a:xfrm>
          <a:prstGeom prst="rect">
            <a:avLst/>
          </a:prstGeom>
        </p:spPr>
        <p:txBody>
          <a:bodyPr/>
          <a:lstStyle>
            <a:lvl1pPr>
              <a:defRPr>
                <a:latin typeface="Arial" charset="0"/>
                <a:cs typeface="Arial" charset="0"/>
              </a:defRPr>
            </a:lvl1pPr>
          </a:lstStyle>
          <a:p>
            <a:pPr eaLnBrk="1" hangingPunct="1">
              <a:defRPr/>
            </a:pPr>
            <a:endParaRPr lang="en-ZA" sz="1800" b="0">
              <a:solidFill>
                <a:srgbClr val="003896"/>
              </a:solidFill>
            </a:endParaRPr>
          </a:p>
        </p:txBody>
      </p:sp>
      <p:sp>
        <p:nvSpPr>
          <p:cNvPr id="5" name="Slide Number Placeholder 4"/>
          <p:cNvSpPr>
            <a:spLocks noGrp="1"/>
          </p:cNvSpPr>
          <p:nvPr>
            <p:ph type="sldNum" sz="quarter" idx="12"/>
          </p:nvPr>
        </p:nvSpPr>
        <p:spPr/>
        <p:txBody>
          <a:bodyPr/>
          <a:lstStyle>
            <a:lvl1pPr>
              <a:defRPr/>
            </a:lvl1pPr>
          </a:lstStyle>
          <a:p>
            <a:pPr>
              <a:defRPr/>
            </a:pPr>
            <a:fld id="{F70CCBAD-A7C9-4630-AFFE-FE61F8AAEB46}" type="slidenum">
              <a:rPr lang="en-ZA"/>
              <a:pPr>
                <a:defRPr/>
              </a:pPr>
              <a:t>‹#›</a:t>
            </a:fld>
            <a:endParaRPr lang="en-ZA"/>
          </a:p>
        </p:txBody>
      </p:sp>
    </p:spTree>
    <p:extLst>
      <p:ext uri="{BB962C8B-B14F-4D97-AF65-F5344CB8AC3E}">
        <p14:creationId xmlns:p14="http://schemas.microsoft.com/office/powerpoint/2010/main" val="2223126545"/>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ZA"/>
          </a:p>
        </p:txBody>
      </p:sp>
      <p:sp>
        <p:nvSpPr>
          <p:cNvPr id="3" name="Footer Placeholder 2"/>
          <p:cNvSpPr>
            <a:spLocks noGrp="1"/>
          </p:cNvSpPr>
          <p:nvPr>
            <p:ph type="ftr" sz="quarter" idx="11"/>
          </p:nvPr>
        </p:nvSpPr>
        <p:spPr>
          <a:xfrm>
            <a:off x="4176185" y="6453189"/>
            <a:ext cx="3839633" cy="268287"/>
          </a:xfrm>
          <a:prstGeom prst="rect">
            <a:avLst/>
          </a:prstGeom>
        </p:spPr>
        <p:txBody>
          <a:bodyPr/>
          <a:lstStyle>
            <a:lvl1pPr>
              <a:defRPr>
                <a:latin typeface="Arial" charset="0"/>
                <a:cs typeface="Arial" charset="0"/>
              </a:defRPr>
            </a:lvl1pPr>
          </a:lstStyle>
          <a:p>
            <a:pPr eaLnBrk="1" hangingPunct="1">
              <a:defRPr/>
            </a:pPr>
            <a:endParaRPr lang="en-ZA" sz="1800" b="0">
              <a:solidFill>
                <a:srgbClr val="003896"/>
              </a:solidFill>
            </a:endParaRPr>
          </a:p>
        </p:txBody>
      </p:sp>
      <p:sp>
        <p:nvSpPr>
          <p:cNvPr id="4" name="Slide Number Placeholder 3"/>
          <p:cNvSpPr>
            <a:spLocks noGrp="1"/>
          </p:cNvSpPr>
          <p:nvPr>
            <p:ph type="sldNum" sz="quarter" idx="12"/>
          </p:nvPr>
        </p:nvSpPr>
        <p:spPr/>
        <p:txBody>
          <a:bodyPr/>
          <a:lstStyle>
            <a:lvl1pPr>
              <a:defRPr/>
            </a:lvl1pPr>
          </a:lstStyle>
          <a:p>
            <a:pPr>
              <a:defRPr/>
            </a:pPr>
            <a:fld id="{3C2D1D62-6B84-4DAE-BF5C-80B4BDBB2913}" type="slidenum">
              <a:rPr lang="en-ZA"/>
              <a:pPr>
                <a:defRPr/>
              </a:pPr>
              <a:t>‹#›</a:t>
            </a:fld>
            <a:endParaRPr lang="en-ZA"/>
          </a:p>
        </p:txBody>
      </p:sp>
    </p:spTree>
    <p:extLst>
      <p:ext uri="{BB962C8B-B14F-4D97-AF65-F5344CB8AC3E}">
        <p14:creationId xmlns:p14="http://schemas.microsoft.com/office/powerpoint/2010/main" val="1439286764"/>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4176185" y="6453189"/>
            <a:ext cx="3839633" cy="268287"/>
          </a:xfrm>
          <a:prstGeom prst="rect">
            <a:avLst/>
          </a:prstGeom>
        </p:spPr>
        <p:txBody>
          <a:bodyPr/>
          <a:lstStyle>
            <a:lvl1pPr>
              <a:defRPr>
                <a:latin typeface="Arial" charset="0"/>
                <a:cs typeface="Arial" charset="0"/>
              </a:defRPr>
            </a:lvl1pPr>
          </a:lstStyle>
          <a:p>
            <a:pPr eaLnBrk="1" hangingPunct="1">
              <a:defRPr/>
            </a:pPr>
            <a:endParaRPr lang="en-ZA" sz="1800" b="0">
              <a:solidFill>
                <a:srgbClr val="003896"/>
              </a:solidFill>
            </a:endParaRPr>
          </a:p>
        </p:txBody>
      </p:sp>
      <p:sp>
        <p:nvSpPr>
          <p:cNvPr id="7" name="Slide Number Placeholder 6"/>
          <p:cNvSpPr>
            <a:spLocks noGrp="1"/>
          </p:cNvSpPr>
          <p:nvPr>
            <p:ph type="sldNum" sz="quarter" idx="12"/>
          </p:nvPr>
        </p:nvSpPr>
        <p:spPr/>
        <p:txBody>
          <a:bodyPr/>
          <a:lstStyle>
            <a:lvl1pPr>
              <a:defRPr/>
            </a:lvl1pPr>
          </a:lstStyle>
          <a:p>
            <a:pPr>
              <a:defRPr/>
            </a:pPr>
            <a:fld id="{7DA2B2C2-78CF-4C26-B595-61E60A69E32E}" type="slidenum">
              <a:rPr lang="en-ZA"/>
              <a:pPr>
                <a:defRPr/>
              </a:pPr>
              <a:t>‹#›</a:t>
            </a:fld>
            <a:endParaRPr lang="en-ZA"/>
          </a:p>
        </p:txBody>
      </p:sp>
    </p:spTree>
    <p:extLst>
      <p:ext uri="{BB962C8B-B14F-4D97-AF65-F5344CB8AC3E}">
        <p14:creationId xmlns:p14="http://schemas.microsoft.com/office/powerpoint/2010/main" val="3361651602"/>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4176185" y="6453189"/>
            <a:ext cx="3839633" cy="268287"/>
          </a:xfrm>
          <a:prstGeom prst="rect">
            <a:avLst/>
          </a:prstGeom>
        </p:spPr>
        <p:txBody>
          <a:bodyPr/>
          <a:lstStyle>
            <a:lvl1pPr>
              <a:defRPr>
                <a:latin typeface="Arial" charset="0"/>
                <a:cs typeface="Arial" charset="0"/>
              </a:defRPr>
            </a:lvl1pPr>
          </a:lstStyle>
          <a:p>
            <a:pPr eaLnBrk="1" hangingPunct="1">
              <a:defRPr/>
            </a:pPr>
            <a:endParaRPr lang="en-ZA" sz="1800" b="0">
              <a:solidFill>
                <a:srgbClr val="003896"/>
              </a:solidFill>
            </a:endParaRPr>
          </a:p>
        </p:txBody>
      </p:sp>
      <p:sp>
        <p:nvSpPr>
          <p:cNvPr id="7" name="Slide Number Placeholder 6"/>
          <p:cNvSpPr>
            <a:spLocks noGrp="1"/>
          </p:cNvSpPr>
          <p:nvPr>
            <p:ph type="sldNum" sz="quarter" idx="12"/>
          </p:nvPr>
        </p:nvSpPr>
        <p:spPr/>
        <p:txBody>
          <a:bodyPr/>
          <a:lstStyle>
            <a:lvl1pPr>
              <a:defRPr/>
            </a:lvl1pPr>
          </a:lstStyle>
          <a:p>
            <a:pPr>
              <a:defRPr/>
            </a:pPr>
            <a:fld id="{3842B6C5-440C-41B4-B3D4-AA089CAFB586}" type="slidenum">
              <a:rPr lang="en-ZA"/>
              <a:pPr>
                <a:defRPr/>
              </a:pPr>
              <a:t>‹#›</a:t>
            </a:fld>
            <a:endParaRPr lang="en-ZA"/>
          </a:p>
        </p:txBody>
      </p:sp>
    </p:spTree>
    <p:extLst>
      <p:ext uri="{BB962C8B-B14F-4D97-AF65-F5344CB8AC3E}">
        <p14:creationId xmlns:p14="http://schemas.microsoft.com/office/powerpoint/2010/main" val="315910805"/>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4176185" y="6453189"/>
            <a:ext cx="3839633" cy="268287"/>
          </a:xfrm>
          <a:prstGeom prst="rect">
            <a:avLst/>
          </a:prstGeom>
        </p:spPr>
        <p:txBody>
          <a:bodyPr/>
          <a:lstStyle>
            <a:lvl1pPr>
              <a:defRPr>
                <a:latin typeface="Arial" charset="0"/>
                <a:cs typeface="Arial" charset="0"/>
              </a:defRPr>
            </a:lvl1pPr>
          </a:lstStyle>
          <a:p>
            <a:pPr eaLnBrk="1" hangingPunct="1">
              <a:defRPr/>
            </a:pPr>
            <a:endParaRPr lang="en-ZA" sz="1800" b="0">
              <a:solidFill>
                <a:srgbClr val="003896"/>
              </a:solidFill>
            </a:endParaRPr>
          </a:p>
        </p:txBody>
      </p:sp>
      <p:sp>
        <p:nvSpPr>
          <p:cNvPr id="6" name="Slide Number Placeholder 5"/>
          <p:cNvSpPr>
            <a:spLocks noGrp="1"/>
          </p:cNvSpPr>
          <p:nvPr>
            <p:ph type="sldNum" sz="quarter" idx="12"/>
          </p:nvPr>
        </p:nvSpPr>
        <p:spPr/>
        <p:txBody>
          <a:bodyPr/>
          <a:lstStyle>
            <a:lvl1pPr>
              <a:defRPr/>
            </a:lvl1pPr>
          </a:lstStyle>
          <a:p>
            <a:pPr>
              <a:defRPr/>
            </a:pPr>
            <a:fld id="{07F3AB75-1C35-4FEC-9EE7-6D1D0E30EDEE}" type="slidenum">
              <a:rPr lang="en-ZA"/>
              <a:pPr>
                <a:defRPr/>
              </a:pPr>
              <a:t>‹#›</a:t>
            </a:fld>
            <a:endParaRPr lang="en-ZA"/>
          </a:p>
        </p:txBody>
      </p:sp>
    </p:spTree>
    <p:extLst>
      <p:ext uri="{BB962C8B-B14F-4D97-AF65-F5344CB8AC3E}">
        <p14:creationId xmlns:p14="http://schemas.microsoft.com/office/powerpoint/2010/main" val="727545400"/>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1967" y="166689"/>
            <a:ext cx="2791884"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582084" y="166689"/>
            <a:ext cx="8176683"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4176185" y="6453189"/>
            <a:ext cx="3839633" cy="268287"/>
          </a:xfrm>
          <a:prstGeom prst="rect">
            <a:avLst/>
          </a:prstGeom>
        </p:spPr>
        <p:txBody>
          <a:bodyPr/>
          <a:lstStyle>
            <a:lvl1pPr>
              <a:defRPr>
                <a:latin typeface="Arial" charset="0"/>
                <a:cs typeface="Arial" charset="0"/>
              </a:defRPr>
            </a:lvl1pPr>
          </a:lstStyle>
          <a:p>
            <a:pPr eaLnBrk="1" hangingPunct="1">
              <a:defRPr/>
            </a:pPr>
            <a:endParaRPr lang="en-ZA" sz="1800" b="0">
              <a:solidFill>
                <a:srgbClr val="003896"/>
              </a:solidFill>
            </a:endParaRPr>
          </a:p>
        </p:txBody>
      </p:sp>
      <p:sp>
        <p:nvSpPr>
          <p:cNvPr id="6" name="Slide Number Placeholder 5"/>
          <p:cNvSpPr>
            <a:spLocks noGrp="1"/>
          </p:cNvSpPr>
          <p:nvPr>
            <p:ph type="sldNum" sz="quarter" idx="12"/>
          </p:nvPr>
        </p:nvSpPr>
        <p:spPr/>
        <p:txBody>
          <a:bodyPr/>
          <a:lstStyle>
            <a:lvl1pPr>
              <a:defRPr/>
            </a:lvl1pPr>
          </a:lstStyle>
          <a:p>
            <a:pPr>
              <a:defRPr/>
            </a:pPr>
            <a:fld id="{9772434F-51B9-483A-A4C5-BA4963AB74E3}" type="slidenum">
              <a:rPr lang="en-ZA"/>
              <a:pPr>
                <a:defRPr/>
              </a:pPr>
              <a:t>‹#›</a:t>
            </a:fld>
            <a:endParaRPr lang="en-ZA"/>
          </a:p>
        </p:txBody>
      </p:sp>
    </p:spTree>
    <p:extLst>
      <p:ext uri="{BB962C8B-B14F-4D97-AF65-F5344CB8AC3E}">
        <p14:creationId xmlns:p14="http://schemas.microsoft.com/office/powerpoint/2010/main" val="953948532"/>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82085" y="166689"/>
            <a:ext cx="11171767" cy="631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3" name="Date Placeholder 2"/>
          <p:cNvSpPr>
            <a:spLocks noGrp="1"/>
          </p:cNvSpPr>
          <p:nvPr>
            <p:ph type="dt" sz="half" idx="10"/>
          </p:nvPr>
        </p:nvSpPr>
        <p:spPr/>
        <p:txBody>
          <a:bodyPr/>
          <a:lstStyle>
            <a:lvl1pPr>
              <a:defRPr/>
            </a:lvl1pPr>
          </a:lstStyle>
          <a:p>
            <a:pPr>
              <a:defRPr/>
            </a:pPr>
            <a:endParaRPr lang="en-ZA"/>
          </a:p>
        </p:txBody>
      </p:sp>
      <p:sp>
        <p:nvSpPr>
          <p:cNvPr id="4" name="Slide Number Placeholder 4"/>
          <p:cNvSpPr>
            <a:spLocks noGrp="1"/>
          </p:cNvSpPr>
          <p:nvPr>
            <p:ph type="sldNum" sz="quarter" idx="11"/>
          </p:nvPr>
        </p:nvSpPr>
        <p:spPr>
          <a:xfrm>
            <a:off x="5135034" y="6453189"/>
            <a:ext cx="1344084" cy="268287"/>
          </a:xfrm>
        </p:spPr>
        <p:txBody>
          <a:bodyPr/>
          <a:lstStyle>
            <a:lvl1pPr>
              <a:defRPr/>
            </a:lvl1pPr>
          </a:lstStyle>
          <a:p>
            <a:pPr>
              <a:defRPr/>
            </a:pPr>
            <a:fld id="{68210B98-CA05-4AA3-B0A1-2FDB3A62333B}" type="slidenum">
              <a:rPr lang="en-ZA"/>
              <a:pPr>
                <a:defRPr/>
              </a:pPr>
              <a:t>‹#›</a:t>
            </a:fld>
            <a:endParaRPr lang="en-ZA"/>
          </a:p>
        </p:txBody>
      </p:sp>
    </p:spTree>
    <p:extLst>
      <p:ext uri="{BB962C8B-B14F-4D97-AF65-F5344CB8AC3E}">
        <p14:creationId xmlns:p14="http://schemas.microsoft.com/office/powerpoint/2010/main" val="2866967189"/>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6350" y="0"/>
            <a:ext cx="12198351" cy="6858000"/>
            <a:chOff x="-3" y="0"/>
            <a:chExt cx="5763" cy="4320"/>
          </a:xfrm>
        </p:grpSpPr>
        <p:pic>
          <p:nvPicPr>
            <p:cNvPr id="5" name="Picture 3" descr="logo small"/>
            <p:cNvPicPr>
              <a:picLocks noChangeAspect="1" noChangeArrowheads="1"/>
            </p:cNvPicPr>
            <p:nvPr userDrawn="1"/>
          </p:nvPicPr>
          <p:blipFill>
            <a:blip r:embed="rId2" cstate="print"/>
            <a:srcRect/>
            <a:stretch>
              <a:fillRect/>
            </a:stretch>
          </p:blipFill>
          <p:spPr bwMode="auto">
            <a:xfrm>
              <a:off x="4088" y="326"/>
              <a:ext cx="1352" cy="343"/>
            </a:xfrm>
            <a:prstGeom prst="rect">
              <a:avLst/>
            </a:prstGeom>
            <a:noFill/>
            <a:ln w="9525">
              <a:noFill/>
              <a:miter lim="800000"/>
              <a:headEnd/>
              <a:tailEnd/>
            </a:ln>
          </p:spPr>
        </p:pic>
        <p:sp>
          <p:nvSpPr>
            <p:cNvPr id="6" name="Rectangle 4"/>
            <p:cNvSpPr>
              <a:spLocks noChangeArrowheads="1"/>
            </p:cNvSpPr>
            <p:nvPr userDrawn="1"/>
          </p:nvSpPr>
          <p:spPr bwMode="auto">
            <a:xfrm>
              <a:off x="-3" y="0"/>
              <a:ext cx="5763" cy="4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pic>
          <p:nvPicPr>
            <p:cNvPr id="7" name="Picture 5" descr="dd"/>
            <p:cNvPicPr>
              <a:picLocks noChangeAspect="1" noChangeArrowheads="1"/>
            </p:cNvPicPr>
            <p:nvPr userDrawn="1"/>
          </p:nvPicPr>
          <p:blipFill>
            <a:blip r:embed="rId3" cstate="print"/>
            <a:srcRect/>
            <a:stretch>
              <a:fillRect/>
            </a:stretch>
          </p:blipFill>
          <p:spPr bwMode="auto">
            <a:xfrm>
              <a:off x="-3" y="0"/>
              <a:ext cx="1150" cy="4320"/>
            </a:xfrm>
            <a:prstGeom prst="rect">
              <a:avLst/>
            </a:prstGeom>
            <a:noFill/>
            <a:ln w="9525">
              <a:noFill/>
              <a:miter lim="800000"/>
              <a:headEnd/>
              <a:tailEnd/>
            </a:ln>
          </p:spPr>
        </p:pic>
        <p:sp>
          <p:nvSpPr>
            <p:cNvPr id="8" name="Oval 6"/>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9" name="Oval 7" descr="coolers"/>
            <p:cNvSpPr>
              <a:spLocks noChangeArrowheads="1"/>
            </p:cNvSpPr>
            <p:nvPr userDrawn="1"/>
          </p:nvSpPr>
          <p:spPr bwMode="auto">
            <a:xfrm>
              <a:off x="275" y="858"/>
              <a:ext cx="1362" cy="1369"/>
            </a:xfrm>
            <a:prstGeom prst="ellipse">
              <a:avLst/>
            </a:prstGeom>
            <a:blipFill dpi="0" rotWithShape="1">
              <a:blip r:embed="rId4" cstate="print"/>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10" name="Oval 8"/>
            <p:cNvSpPr>
              <a:spLocks noChangeArrowheads="1"/>
            </p:cNvSpPr>
            <p:nvPr userDrawn="1"/>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11" name="Oval 9"/>
            <p:cNvSpPr>
              <a:spLocks noChangeArrowheads="1"/>
            </p:cNvSpPr>
            <p:nvPr userDrawn="1"/>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12" name="Oval 10"/>
            <p:cNvSpPr>
              <a:spLocks noChangeArrowheads="1"/>
            </p:cNvSpPr>
            <p:nvPr userDrawn="1"/>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13" name="Oval 11"/>
            <p:cNvSpPr>
              <a:spLocks noChangeArrowheads="1"/>
            </p:cNvSpPr>
            <p:nvPr userDrawn="1"/>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14" name="Oval 12"/>
            <p:cNvSpPr>
              <a:spLocks noChangeArrowheads="1"/>
            </p:cNvSpPr>
            <p:nvPr userDrawn="1"/>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15" name="Oval 13"/>
            <p:cNvSpPr>
              <a:spLocks noChangeArrowheads="1"/>
            </p:cNvSpPr>
            <p:nvPr userDrawn="1"/>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16" name="Oval 14"/>
            <p:cNvSpPr>
              <a:spLocks noChangeArrowheads="1"/>
            </p:cNvSpPr>
            <p:nvPr userDrawn="1"/>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17" name="Oval 15"/>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18" name="Oval 16"/>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19" name="Oval 17"/>
            <p:cNvSpPr>
              <a:spLocks noChangeArrowheads="1"/>
            </p:cNvSpPr>
            <p:nvPr userDrawn="1"/>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20" name="Oval 18"/>
            <p:cNvSpPr>
              <a:spLocks noChangeArrowheads="1"/>
            </p:cNvSpPr>
            <p:nvPr userDrawn="1"/>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21" name="Oval 19"/>
            <p:cNvSpPr>
              <a:spLocks noChangeArrowheads="1"/>
            </p:cNvSpPr>
            <p:nvPr userDrawn="1"/>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22" name="Oval 20"/>
            <p:cNvSpPr>
              <a:spLocks noChangeArrowheads="1"/>
            </p:cNvSpPr>
            <p:nvPr userDrawn="1"/>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23" name="Oval 21"/>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24" name="Oval 22"/>
            <p:cNvSpPr>
              <a:spLocks noChangeArrowheads="1"/>
            </p:cNvSpPr>
            <p:nvPr userDrawn="1"/>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25" name="Oval 23" descr="face"/>
            <p:cNvSpPr>
              <a:spLocks noChangeArrowheads="1"/>
            </p:cNvSpPr>
            <p:nvPr userDrawn="1"/>
          </p:nvSpPr>
          <p:spPr bwMode="auto">
            <a:xfrm>
              <a:off x="633" y="445"/>
              <a:ext cx="700" cy="701"/>
            </a:xfrm>
            <a:prstGeom prst="ellipse">
              <a:avLst/>
            </a:prstGeom>
            <a:blipFill dpi="0" rotWithShape="1">
              <a:blip r:embed="rId5" cstate="print">
                <a:lum contrast="6000"/>
              </a:blip>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26" name="Oval 24"/>
            <p:cNvSpPr>
              <a:spLocks noChangeArrowheads="1"/>
            </p:cNvSpPr>
            <p:nvPr userDrawn="1"/>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27" name="Oval 25"/>
            <p:cNvSpPr>
              <a:spLocks noChangeArrowheads="1"/>
            </p:cNvSpPr>
            <p:nvPr userDrawn="1"/>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28" name="Oval 26"/>
            <p:cNvSpPr>
              <a:spLocks noChangeArrowheads="1"/>
            </p:cNvSpPr>
            <p:nvPr userDrawn="1"/>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29" name="Oval 27"/>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30" name="Oval 28"/>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31" name="Oval 29"/>
            <p:cNvSpPr>
              <a:spLocks noChangeArrowheads="1"/>
            </p:cNvSpPr>
            <p:nvPr userDrawn="1"/>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32" name="Oval 30"/>
            <p:cNvSpPr>
              <a:spLocks noChangeArrowheads="1"/>
            </p:cNvSpPr>
            <p:nvPr userDrawn="1"/>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33" name="Oval 31"/>
            <p:cNvSpPr>
              <a:spLocks noChangeArrowheads="1"/>
            </p:cNvSpPr>
            <p:nvPr userDrawn="1"/>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34" name="Oval 32"/>
            <p:cNvSpPr>
              <a:spLocks noChangeArrowheads="1"/>
            </p:cNvSpPr>
            <p:nvPr userDrawn="1"/>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35" name="Oval 33" descr="new smal workers"/>
            <p:cNvSpPr>
              <a:spLocks noChangeArrowheads="1"/>
            </p:cNvSpPr>
            <p:nvPr userDrawn="1"/>
          </p:nvSpPr>
          <p:spPr bwMode="auto">
            <a:xfrm>
              <a:off x="304" y="2033"/>
              <a:ext cx="1135" cy="1143"/>
            </a:xfrm>
            <a:prstGeom prst="ellipse">
              <a:avLst/>
            </a:prstGeom>
            <a:blipFill dpi="0" rotWithShape="1">
              <a:blip r:embed="rId6" cstate="print">
                <a:lum contrast="12000"/>
              </a:blip>
              <a:srcRect/>
              <a:stretch>
                <a:fillRect/>
              </a:stretch>
            </a:blipFill>
            <a:ln>
              <a:noFill/>
            </a:ln>
            <a:extLst>
              <a:ext uri="{91240B29-F687-4F45-9708-019B960494DF}">
                <a14:hiddenLine xmlns:a14="http://schemas.microsoft.com/office/drawing/2010/main" w="0">
                  <a:solidFill>
                    <a:srgbClr val="83725B"/>
                  </a:solidFill>
                  <a:round/>
                  <a:headEnd/>
                  <a:tailEnd/>
                </a14:hiddenLine>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36" name="Oval 34"/>
            <p:cNvSpPr>
              <a:spLocks noChangeArrowheads="1"/>
            </p:cNvSpPr>
            <p:nvPr userDrawn="1"/>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37" name="Oval 35"/>
            <p:cNvSpPr>
              <a:spLocks noChangeArrowheads="1"/>
            </p:cNvSpPr>
            <p:nvPr userDrawn="1"/>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38" name="Oval 36"/>
            <p:cNvSpPr>
              <a:spLocks noChangeArrowheads="1"/>
            </p:cNvSpPr>
            <p:nvPr userDrawn="1"/>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39" name="Oval 37"/>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40" name="Oval 38"/>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41" name="Oval 39"/>
            <p:cNvSpPr>
              <a:spLocks noChangeArrowheads="1"/>
            </p:cNvSpPr>
            <p:nvPr userDrawn="1"/>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42" name="Oval 40"/>
            <p:cNvSpPr>
              <a:spLocks noChangeArrowheads="1"/>
            </p:cNvSpPr>
            <p:nvPr userDrawn="1"/>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43" name="Oval 41"/>
            <p:cNvSpPr>
              <a:spLocks noChangeArrowheads="1"/>
            </p:cNvSpPr>
            <p:nvPr userDrawn="1"/>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44" name="Oval 42"/>
            <p:cNvSpPr>
              <a:spLocks noChangeArrowheads="1"/>
            </p:cNvSpPr>
            <p:nvPr userDrawn="1"/>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45" name="Oval 43" descr="boom"/>
            <p:cNvSpPr>
              <a:spLocks noChangeArrowheads="1"/>
            </p:cNvSpPr>
            <p:nvPr userDrawn="1"/>
          </p:nvSpPr>
          <p:spPr bwMode="auto">
            <a:xfrm>
              <a:off x="638" y="3018"/>
              <a:ext cx="949" cy="957"/>
            </a:xfrm>
            <a:prstGeom prst="ellipse">
              <a:avLst/>
            </a:prstGeom>
            <a:blipFill dpi="0" rotWithShape="1">
              <a:blip r:embed="rId7" cstate="print">
                <a:lum contrast="6000"/>
              </a:blip>
              <a:srcRect/>
              <a:stretch>
                <a:fillRect/>
              </a:stretch>
            </a:blipFill>
            <a:ln>
              <a:noFill/>
            </a:ln>
            <a:extLst>
              <a:ext uri="{91240B29-F687-4F45-9708-019B960494DF}">
                <a14:hiddenLine xmlns:a14="http://schemas.microsoft.com/office/drawing/2010/main" w="9525">
                  <a:solidFill>
                    <a:srgbClr val="83725B"/>
                  </a:solidFill>
                  <a:miter lim="800000"/>
                  <a:headEnd/>
                  <a:tailEnd/>
                </a14:hiddenLine>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46" name="Oval 44"/>
            <p:cNvSpPr>
              <a:spLocks noChangeArrowheads="1"/>
            </p:cNvSpPr>
            <p:nvPr userDrawn="1"/>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47" name="Oval 45"/>
            <p:cNvSpPr>
              <a:spLocks noChangeArrowheads="1"/>
            </p:cNvSpPr>
            <p:nvPr userDrawn="1"/>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sp>
          <p:nvSpPr>
            <p:cNvPr id="48" name="Oval 46"/>
            <p:cNvSpPr>
              <a:spLocks noChangeArrowheads="1"/>
            </p:cNvSpPr>
            <p:nvPr userDrawn="1"/>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000" b="1">
                  <a:solidFill>
                    <a:schemeClr val="tx1"/>
                  </a:solidFill>
                  <a:latin typeface="Arial" panose="020B0604020202020204" pitchFamily="34" charset="0"/>
                  <a:cs typeface="Arial" panose="020B0604020202020204" pitchFamily="34" charset="0"/>
                </a:defRPr>
              </a:lvl1pPr>
              <a:lvl2pPr marL="742950" indent="-285750" eaLnBrk="0" hangingPunct="0">
                <a:defRPr sz="2000" b="1">
                  <a:solidFill>
                    <a:schemeClr val="tx1"/>
                  </a:solidFill>
                  <a:latin typeface="Arial" panose="020B0604020202020204" pitchFamily="34" charset="0"/>
                  <a:cs typeface="Arial" panose="020B0604020202020204" pitchFamily="34" charset="0"/>
                </a:defRPr>
              </a:lvl2pPr>
              <a:lvl3pPr marL="1143000" indent="-228600" eaLnBrk="0" hangingPunct="0">
                <a:defRPr sz="2000" b="1">
                  <a:solidFill>
                    <a:schemeClr val="tx1"/>
                  </a:solidFill>
                  <a:latin typeface="Arial" panose="020B0604020202020204" pitchFamily="34" charset="0"/>
                  <a:cs typeface="Arial" panose="020B0604020202020204" pitchFamily="34" charset="0"/>
                </a:defRPr>
              </a:lvl3pPr>
              <a:lvl4pPr marL="1600200" indent="-228600" eaLnBrk="0" hangingPunct="0">
                <a:defRPr sz="2000" b="1">
                  <a:solidFill>
                    <a:schemeClr val="tx1"/>
                  </a:solidFill>
                  <a:latin typeface="Arial" panose="020B0604020202020204" pitchFamily="34" charset="0"/>
                  <a:cs typeface="Arial" panose="020B0604020202020204" pitchFamily="34" charset="0"/>
                </a:defRPr>
              </a:lvl4pPr>
              <a:lvl5pPr marL="2057400" indent="-228600" eaLnBrk="0" hangingPunct="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eaLnBrk="1" hangingPunct="1">
                <a:defRPr/>
              </a:pPr>
              <a:endParaRPr lang="en-ZA" sz="2000"/>
            </a:p>
          </p:txBody>
        </p:sp>
      </p:grpSp>
      <p:sp>
        <p:nvSpPr>
          <p:cNvPr id="821295" name="Rectangle 47"/>
          <p:cNvSpPr>
            <a:spLocks noGrp="1" noChangeArrowheads="1"/>
          </p:cNvSpPr>
          <p:nvPr>
            <p:ph type="ctrTitle"/>
          </p:nvPr>
        </p:nvSpPr>
        <p:spPr>
          <a:xfrm>
            <a:off x="4078818" y="2420939"/>
            <a:ext cx="7393516" cy="1527175"/>
          </a:xfrm>
        </p:spPr>
        <p:txBody>
          <a:bodyPr anchor="b"/>
          <a:lstStyle>
            <a:lvl1pPr algn="ctr">
              <a:defRPr sz="4800" b="0">
                <a:solidFill>
                  <a:srgbClr val="003896"/>
                </a:solidFill>
              </a:defRPr>
            </a:lvl1pPr>
          </a:lstStyle>
          <a:p>
            <a:pPr lvl="0"/>
            <a:r>
              <a:rPr lang="en-ZA" noProof="0"/>
              <a:t>Click to edit Master title style</a:t>
            </a:r>
          </a:p>
        </p:txBody>
      </p:sp>
      <p:sp>
        <p:nvSpPr>
          <p:cNvPr id="821296" name="Rectangle 48"/>
          <p:cNvSpPr>
            <a:spLocks noGrp="1" noChangeArrowheads="1"/>
          </p:cNvSpPr>
          <p:nvPr>
            <p:ph type="subTitle" idx="1"/>
          </p:nvPr>
        </p:nvSpPr>
        <p:spPr>
          <a:xfrm>
            <a:off x="4078818" y="4791076"/>
            <a:ext cx="7393516" cy="1014413"/>
          </a:xfrm>
        </p:spPr>
        <p:txBody>
          <a:bodyPr/>
          <a:lstStyle>
            <a:lvl1pPr marL="0" indent="0" algn="ctr">
              <a:buFontTx/>
              <a:buNone/>
              <a:defRPr sz="1800">
                <a:solidFill>
                  <a:srgbClr val="83725B"/>
                </a:solidFill>
              </a:defRPr>
            </a:lvl1pPr>
          </a:lstStyle>
          <a:p>
            <a:pPr lvl="0"/>
            <a:r>
              <a:rPr lang="en-ZA" noProof="0"/>
              <a:t>Click to edit Master subtitle style</a:t>
            </a:r>
          </a:p>
        </p:txBody>
      </p:sp>
    </p:spTree>
    <p:extLst>
      <p:ext uri="{BB962C8B-B14F-4D97-AF65-F5344CB8AC3E}">
        <p14:creationId xmlns:p14="http://schemas.microsoft.com/office/powerpoint/2010/main" val="69164726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sldNum" sz="quarter" idx="10"/>
          </p:nvPr>
        </p:nvSpPr>
        <p:spPr>
          <a:ln/>
        </p:spPr>
        <p:txBody>
          <a:bodyPr/>
          <a:lstStyle>
            <a:lvl1pPr>
              <a:defRPr/>
            </a:lvl1pPr>
          </a:lstStyle>
          <a:p>
            <a:fld id="{4E39D33B-16B8-4F0C-B794-FC94106248EB}" type="slidenum">
              <a:rPr lang="en-ZA"/>
              <a:pPr/>
              <a:t>‹#›</a:t>
            </a:fld>
            <a:endParaRPr lang="en-ZA"/>
          </a:p>
        </p:txBody>
      </p:sp>
    </p:spTree>
    <p:extLst>
      <p:ext uri="{BB962C8B-B14F-4D97-AF65-F5344CB8AC3E}">
        <p14:creationId xmlns:p14="http://schemas.microsoft.com/office/powerpoint/2010/main" val="1266676059"/>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fld id="{A5048E3A-64B3-4BE4-BA5C-2742F8CC9AC8}" type="slidenum">
              <a:rPr lang="en-ZA"/>
              <a:pPr/>
              <a:t>‹#›</a:t>
            </a:fld>
            <a:endParaRPr lang="en-ZA"/>
          </a:p>
        </p:txBody>
      </p:sp>
    </p:spTree>
    <p:extLst>
      <p:ext uri="{BB962C8B-B14F-4D97-AF65-F5344CB8AC3E}">
        <p14:creationId xmlns:p14="http://schemas.microsoft.com/office/powerpoint/2010/main" val="829828936"/>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387352" y="1436689"/>
            <a:ext cx="5581649"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172200" y="1436689"/>
            <a:ext cx="5581651"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Rectangle 6"/>
          <p:cNvSpPr>
            <a:spLocks noGrp="1" noChangeArrowheads="1"/>
          </p:cNvSpPr>
          <p:nvPr>
            <p:ph type="sldNum" sz="quarter" idx="10"/>
          </p:nvPr>
        </p:nvSpPr>
        <p:spPr>
          <a:ln/>
        </p:spPr>
        <p:txBody>
          <a:bodyPr/>
          <a:lstStyle>
            <a:lvl1pPr>
              <a:defRPr/>
            </a:lvl1pPr>
          </a:lstStyle>
          <a:p>
            <a:fld id="{1E3ADCB8-BE44-4D8D-AE37-D483F5D7C13F}" type="slidenum">
              <a:rPr lang="en-ZA"/>
              <a:pPr/>
              <a:t>‹#›</a:t>
            </a:fld>
            <a:endParaRPr lang="en-ZA"/>
          </a:p>
        </p:txBody>
      </p:sp>
    </p:spTree>
    <p:extLst>
      <p:ext uri="{BB962C8B-B14F-4D97-AF65-F5344CB8AC3E}">
        <p14:creationId xmlns:p14="http://schemas.microsoft.com/office/powerpoint/2010/main" val="1980663655"/>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6"/>
          <p:cNvSpPr>
            <a:spLocks noGrp="1" noChangeArrowheads="1"/>
          </p:cNvSpPr>
          <p:nvPr>
            <p:ph type="sldNum" sz="quarter" idx="10"/>
          </p:nvPr>
        </p:nvSpPr>
        <p:spPr>
          <a:ln/>
        </p:spPr>
        <p:txBody>
          <a:bodyPr/>
          <a:lstStyle>
            <a:lvl1pPr>
              <a:defRPr/>
            </a:lvl1pPr>
          </a:lstStyle>
          <a:p>
            <a:fld id="{2FA8A446-8A7C-412F-A92F-C02DEA7AAC07}" type="slidenum">
              <a:rPr lang="en-ZA"/>
              <a:pPr/>
              <a:t>‹#›</a:t>
            </a:fld>
            <a:endParaRPr lang="en-ZA"/>
          </a:p>
        </p:txBody>
      </p:sp>
    </p:spTree>
    <p:extLst>
      <p:ext uri="{BB962C8B-B14F-4D97-AF65-F5344CB8AC3E}">
        <p14:creationId xmlns:p14="http://schemas.microsoft.com/office/powerpoint/2010/main" val="2969951783"/>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6"/>
          <p:cNvSpPr>
            <a:spLocks noGrp="1" noChangeArrowheads="1"/>
          </p:cNvSpPr>
          <p:nvPr>
            <p:ph type="sldNum" sz="quarter" idx="10"/>
          </p:nvPr>
        </p:nvSpPr>
        <p:spPr>
          <a:ln/>
        </p:spPr>
        <p:txBody>
          <a:bodyPr/>
          <a:lstStyle>
            <a:lvl1pPr>
              <a:defRPr/>
            </a:lvl1pPr>
          </a:lstStyle>
          <a:p>
            <a:fld id="{81586F99-C863-4DA4-B464-36CEB95CEFA7}" type="slidenum">
              <a:rPr lang="en-ZA"/>
              <a:pPr/>
              <a:t>‹#›</a:t>
            </a:fld>
            <a:endParaRPr lang="en-ZA"/>
          </a:p>
        </p:txBody>
      </p:sp>
    </p:spTree>
    <p:extLst>
      <p:ext uri="{BB962C8B-B14F-4D97-AF65-F5344CB8AC3E}">
        <p14:creationId xmlns:p14="http://schemas.microsoft.com/office/powerpoint/2010/main" val="3566594880"/>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fld id="{5E1CE039-BA23-4AB4-8B82-F01468E900A5}" type="slidenum">
              <a:rPr lang="en-ZA"/>
              <a:pPr/>
              <a:t>‹#›</a:t>
            </a:fld>
            <a:endParaRPr lang="en-ZA"/>
          </a:p>
        </p:txBody>
      </p:sp>
    </p:spTree>
    <p:extLst>
      <p:ext uri="{BB962C8B-B14F-4D97-AF65-F5344CB8AC3E}">
        <p14:creationId xmlns:p14="http://schemas.microsoft.com/office/powerpoint/2010/main" val="1025957505"/>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fld id="{EDC59A55-C560-4A02-97F3-058A4599DE74}" type="slidenum">
              <a:rPr lang="en-ZA"/>
              <a:pPr/>
              <a:t>‹#›</a:t>
            </a:fld>
            <a:endParaRPr lang="en-ZA"/>
          </a:p>
        </p:txBody>
      </p:sp>
    </p:spTree>
    <p:extLst>
      <p:ext uri="{BB962C8B-B14F-4D97-AF65-F5344CB8AC3E}">
        <p14:creationId xmlns:p14="http://schemas.microsoft.com/office/powerpoint/2010/main" val="846877798"/>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fld id="{4C54DB95-E93C-4A31-96D8-FF0DD49FAA56}" type="slidenum">
              <a:rPr lang="en-ZA"/>
              <a:pPr/>
              <a:t>‹#›</a:t>
            </a:fld>
            <a:endParaRPr lang="en-ZA"/>
          </a:p>
        </p:txBody>
      </p:sp>
    </p:spTree>
    <p:extLst>
      <p:ext uri="{BB962C8B-B14F-4D97-AF65-F5344CB8AC3E}">
        <p14:creationId xmlns:p14="http://schemas.microsoft.com/office/powerpoint/2010/main" val="4050414678"/>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sldNum" sz="quarter" idx="10"/>
          </p:nvPr>
        </p:nvSpPr>
        <p:spPr>
          <a:ln/>
        </p:spPr>
        <p:txBody>
          <a:bodyPr/>
          <a:lstStyle>
            <a:lvl1pPr>
              <a:defRPr/>
            </a:lvl1pPr>
          </a:lstStyle>
          <a:p>
            <a:fld id="{95060BA6-3F4B-40B9-B433-324E71A66D29}" type="slidenum">
              <a:rPr lang="en-ZA"/>
              <a:pPr/>
              <a:t>‹#›</a:t>
            </a:fld>
            <a:endParaRPr lang="en-ZA"/>
          </a:p>
        </p:txBody>
      </p:sp>
    </p:spTree>
    <p:extLst>
      <p:ext uri="{BB962C8B-B14F-4D97-AF65-F5344CB8AC3E}">
        <p14:creationId xmlns:p14="http://schemas.microsoft.com/office/powerpoint/2010/main" val="2270468369"/>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13285" y="166689"/>
            <a:ext cx="2840567"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387351" y="166689"/>
            <a:ext cx="8322733"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sldNum" sz="quarter" idx="10"/>
          </p:nvPr>
        </p:nvSpPr>
        <p:spPr>
          <a:ln/>
        </p:spPr>
        <p:txBody>
          <a:bodyPr/>
          <a:lstStyle>
            <a:lvl1pPr>
              <a:defRPr/>
            </a:lvl1pPr>
          </a:lstStyle>
          <a:p>
            <a:fld id="{0AF81D20-0B92-4932-A965-AF08EC0778D2}" type="slidenum">
              <a:rPr lang="en-ZA"/>
              <a:pPr/>
              <a:t>‹#›</a:t>
            </a:fld>
            <a:endParaRPr lang="en-ZA"/>
          </a:p>
        </p:txBody>
      </p:sp>
    </p:spTree>
    <p:extLst>
      <p:ext uri="{BB962C8B-B14F-4D97-AF65-F5344CB8AC3E}">
        <p14:creationId xmlns:p14="http://schemas.microsoft.com/office/powerpoint/2010/main" val="4194553071"/>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heme" Target="../theme/theme1.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oleObject" Target="../embeddings/oleObject1.bin"/><Relationship Id="rId5" Type="http://schemas.openxmlformats.org/officeDocument/2006/relationships/tags" Target="../tags/tag3.xml"/><Relationship Id="rId4" Type="http://schemas.openxmlformats.org/officeDocument/2006/relationships/tags" Target="../tags/tag2.xml"/><Relationship Id="rId9" Type="http://schemas.openxmlformats.org/officeDocument/2006/relationships/image" Target="../media/image3.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heme" Target="../theme/theme2.xml"/><Relationship Id="rId18" Type="http://schemas.openxmlformats.org/officeDocument/2006/relationships/image" Target="../media/image6.jpeg"/><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image" Target="../media/image5.jpeg"/><Relationship Id="rId2" Type="http://schemas.openxmlformats.org/officeDocument/2006/relationships/slideLayout" Target="../slideLayouts/slideLayout4.xml"/><Relationship Id="rId16" Type="http://schemas.openxmlformats.org/officeDocument/2006/relationships/image" Target="../media/image4.emf"/><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oleObject" Target="../embeddings/oleObject1.bin"/><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tags" Target="../tags/tag8.xml"/></Relationships>
</file>

<file path=ppt/slideMasters/_rels/slideMaster3.xml.rels><?xml version="1.0" encoding="UTF-8" standalone="yes"?>
<Relationships xmlns="http://schemas.openxmlformats.org/package/2006/relationships"><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39" Type="http://schemas.openxmlformats.org/officeDocument/2006/relationships/image" Target="../media/image13.png"/><Relationship Id="rId21" Type="http://schemas.openxmlformats.org/officeDocument/2006/relationships/tags" Target="../tags/tag22.xml"/><Relationship Id="rId34" Type="http://schemas.openxmlformats.org/officeDocument/2006/relationships/tags" Target="../tags/tag35.xml"/><Relationship Id="rId7" Type="http://schemas.openxmlformats.org/officeDocument/2006/relationships/theme" Target="../theme/theme3.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33" Type="http://schemas.openxmlformats.org/officeDocument/2006/relationships/tags" Target="../tags/tag34.xml"/><Relationship Id="rId38" Type="http://schemas.openxmlformats.org/officeDocument/2006/relationships/oleObject" Target="../embeddings/oleObject4.bin"/><Relationship Id="rId2" Type="http://schemas.openxmlformats.org/officeDocument/2006/relationships/slideLayout" Target="../slideLayouts/slideLayout16.xml"/><Relationship Id="rId16" Type="http://schemas.openxmlformats.org/officeDocument/2006/relationships/tags" Target="../tags/tag17.xml"/><Relationship Id="rId20" Type="http://schemas.openxmlformats.org/officeDocument/2006/relationships/tags" Target="../tags/tag21.xml"/><Relationship Id="rId29" Type="http://schemas.openxmlformats.org/officeDocument/2006/relationships/tags" Target="../tags/tag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tags" Target="../tags/tag12.xml"/><Relationship Id="rId24" Type="http://schemas.openxmlformats.org/officeDocument/2006/relationships/tags" Target="../tags/tag25.xml"/><Relationship Id="rId32" Type="http://schemas.openxmlformats.org/officeDocument/2006/relationships/tags" Target="../tags/tag33.xml"/><Relationship Id="rId37" Type="http://schemas.openxmlformats.org/officeDocument/2006/relationships/tags" Target="../tags/tag38.xml"/><Relationship Id="rId40" Type="http://schemas.openxmlformats.org/officeDocument/2006/relationships/image" Target="../media/image14.png"/><Relationship Id="rId5" Type="http://schemas.openxmlformats.org/officeDocument/2006/relationships/slideLayout" Target="../slideLayouts/slideLayout19.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36" Type="http://schemas.openxmlformats.org/officeDocument/2006/relationships/tags" Target="../tags/tag37.xml"/><Relationship Id="rId10" Type="http://schemas.openxmlformats.org/officeDocument/2006/relationships/tags" Target="../tags/tag11.xml"/><Relationship Id="rId19" Type="http://schemas.openxmlformats.org/officeDocument/2006/relationships/tags" Target="../tags/tag20.xml"/><Relationship Id="rId31" Type="http://schemas.openxmlformats.org/officeDocument/2006/relationships/tags" Target="../tags/tag32.xml"/><Relationship Id="rId4" Type="http://schemas.openxmlformats.org/officeDocument/2006/relationships/slideLayout" Target="../slideLayouts/slideLayout18.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openxmlformats.org/officeDocument/2006/relationships/tags" Target="../tags/tag31.xml"/><Relationship Id="rId35" Type="http://schemas.openxmlformats.org/officeDocument/2006/relationships/tags" Target="../tags/tag36.xml"/><Relationship Id="rId8" Type="http://schemas.openxmlformats.org/officeDocument/2006/relationships/tags" Target="../tags/tag9.xml"/><Relationship Id="rId3"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13" Type="http://schemas.openxmlformats.org/officeDocument/2006/relationships/tags" Target="../tags/tag49.xml"/><Relationship Id="rId18" Type="http://schemas.openxmlformats.org/officeDocument/2006/relationships/tags" Target="../tags/tag54.xml"/><Relationship Id="rId26" Type="http://schemas.openxmlformats.org/officeDocument/2006/relationships/tags" Target="../tags/tag62.xml"/><Relationship Id="rId39" Type="http://schemas.openxmlformats.org/officeDocument/2006/relationships/image" Target="../media/image13.png"/><Relationship Id="rId21" Type="http://schemas.openxmlformats.org/officeDocument/2006/relationships/tags" Target="../tags/tag57.xml"/><Relationship Id="rId34" Type="http://schemas.openxmlformats.org/officeDocument/2006/relationships/tags" Target="../tags/tag70.xml"/><Relationship Id="rId7" Type="http://schemas.openxmlformats.org/officeDocument/2006/relationships/theme" Target="../theme/theme4.xml"/><Relationship Id="rId12" Type="http://schemas.openxmlformats.org/officeDocument/2006/relationships/tags" Target="../tags/tag48.xml"/><Relationship Id="rId17" Type="http://schemas.openxmlformats.org/officeDocument/2006/relationships/tags" Target="../tags/tag53.xml"/><Relationship Id="rId25" Type="http://schemas.openxmlformats.org/officeDocument/2006/relationships/tags" Target="../tags/tag61.xml"/><Relationship Id="rId33" Type="http://schemas.openxmlformats.org/officeDocument/2006/relationships/tags" Target="../tags/tag69.xml"/><Relationship Id="rId38" Type="http://schemas.openxmlformats.org/officeDocument/2006/relationships/oleObject" Target="../embeddings/oleObject4.bin"/><Relationship Id="rId2" Type="http://schemas.openxmlformats.org/officeDocument/2006/relationships/slideLayout" Target="../slideLayouts/slideLayout22.xml"/><Relationship Id="rId16" Type="http://schemas.openxmlformats.org/officeDocument/2006/relationships/tags" Target="../tags/tag52.xml"/><Relationship Id="rId20" Type="http://schemas.openxmlformats.org/officeDocument/2006/relationships/tags" Target="../tags/tag56.xml"/><Relationship Id="rId29" Type="http://schemas.openxmlformats.org/officeDocument/2006/relationships/tags" Target="../tags/tag65.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tags" Target="../tags/tag47.xml"/><Relationship Id="rId24" Type="http://schemas.openxmlformats.org/officeDocument/2006/relationships/tags" Target="../tags/tag60.xml"/><Relationship Id="rId32" Type="http://schemas.openxmlformats.org/officeDocument/2006/relationships/tags" Target="../tags/tag68.xml"/><Relationship Id="rId37" Type="http://schemas.openxmlformats.org/officeDocument/2006/relationships/tags" Target="../tags/tag73.xml"/><Relationship Id="rId40" Type="http://schemas.openxmlformats.org/officeDocument/2006/relationships/image" Target="../media/image14.png"/><Relationship Id="rId5" Type="http://schemas.openxmlformats.org/officeDocument/2006/relationships/slideLayout" Target="../slideLayouts/slideLayout25.xml"/><Relationship Id="rId15" Type="http://schemas.openxmlformats.org/officeDocument/2006/relationships/tags" Target="../tags/tag51.xml"/><Relationship Id="rId23" Type="http://schemas.openxmlformats.org/officeDocument/2006/relationships/tags" Target="../tags/tag59.xml"/><Relationship Id="rId28" Type="http://schemas.openxmlformats.org/officeDocument/2006/relationships/tags" Target="../tags/tag64.xml"/><Relationship Id="rId36" Type="http://schemas.openxmlformats.org/officeDocument/2006/relationships/tags" Target="../tags/tag72.xml"/><Relationship Id="rId10" Type="http://schemas.openxmlformats.org/officeDocument/2006/relationships/tags" Target="../tags/tag46.xml"/><Relationship Id="rId19" Type="http://schemas.openxmlformats.org/officeDocument/2006/relationships/tags" Target="../tags/tag55.xml"/><Relationship Id="rId31" Type="http://schemas.openxmlformats.org/officeDocument/2006/relationships/tags" Target="../tags/tag67.xml"/><Relationship Id="rId4" Type="http://schemas.openxmlformats.org/officeDocument/2006/relationships/slideLayout" Target="../slideLayouts/slideLayout24.xml"/><Relationship Id="rId9" Type="http://schemas.openxmlformats.org/officeDocument/2006/relationships/tags" Target="../tags/tag45.xml"/><Relationship Id="rId14" Type="http://schemas.openxmlformats.org/officeDocument/2006/relationships/tags" Target="../tags/tag50.xml"/><Relationship Id="rId22" Type="http://schemas.openxmlformats.org/officeDocument/2006/relationships/tags" Target="../tags/tag58.xml"/><Relationship Id="rId27" Type="http://schemas.openxmlformats.org/officeDocument/2006/relationships/tags" Target="../tags/tag63.xml"/><Relationship Id="rId30" Type="http://schemas.openxmlformats.org/officeDocument/2006/relationships/tags" Target="../tags/tag66.xml"/><Relationship Id="rId35" Type="http://schemas.openxmlformats.org/officeDocument/2006/relationships/tags" Target="../tags/tag71.xml"/><Relationship Id="rId8" Type="http://schemas.openxmlformats.org/officeDocument/2006/relationships/tags" Target="../tags/tag44.xml"/><Relationship Id="rId3" Type="http://schemas.openxmlformats.org/officeDocument/2006/relationships/slideLayout" Target="../slideLayouts/slideLayout2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oleObject" Target="../embeddings/oleObject5.bin"/><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ags" Target="../tags/tag80.xml"/><Relationship Id="rId2" Type="http://schemas.openxmlformats.org/officeDocument/2006/relationships/slideLayout" Target="../slideLayouts/slideLayout28.xml"/><Relationship Id="rId16" Type="http://schemas.openxmlformats.org/officeDocument/2006/relationships/image" Target="../media/image3.emf"/><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tags" Target="../tags/tag79.xml"/><Relationship Id="rId5" Type="http://schemas.openxmlformats.org/officeDocument/2006/relationships/slideLayout" Target="../slideLayouts/slideLayout31.xml"/><Relationship Id="rId15" Type="http://schemas.openxmlformats.org/officeDocument/2006/relationships/image" Target="../media/image2.emf"/><Relationship Id="rId10" Type="http://schemas.openxmlformats.org/officeDocument/2006/relationships/theme" Target="../theme/theme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image" Target="../media/image1.emf"/></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6.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6.jpe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24.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30.jpe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7.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image" Target="../media/image6.jpeg"/></Relationships>
</file>

<file path=ppt/slideMasters/_rels/slideMaster8.xml.rels><?xml version="1.0" encoding="UTF-8" standalone="yes"?>
<Relationships xmlns="http://schemas.openxmlformats.org/package/2006/relationships"><Relationship Id="rId8" Type="http://schemas.openxmlformats.org/officeDocument/2006/relationships/tags" Target="../tags/tag89.xml"/><Relationship Id="rId3" Type="http://schemas.openxmlformats.org/officeDocument/2006/relationships/slideLayout" Target="../slideLayouts/slideLayout61.xml"/><Relationship Id="rId7" Type="http://schemas.openxmlformats.org/officeDocument/2006/relationships/theme" Target="../theme/theme8.xml"/><Relationship Id="rId12" Type="http://schemas.openxmlformats.org/officeDocument/2006/relationships/image" Target="../media/image1.emf"/><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oleObject" Target="../embeddings/oleObject8.bin"/><Relationship Id="rId5" Type="http://schemas.openxmlformats.org/officeDocument/2006/relationships/slideLayout" Target="../slideLayouts/slideLayout63.xml"/><Relationship Id="rId10" Type="http://schemas.openxmlformats.org/officeDocument/2006/relationships/image" Target="../media/image32.emf"/><Relationship Id="rId4" Type="http://schemas.openxmlformats.org/officeDocument/2006/relationships/slideLayout" Target="../slideLayouts/slideLayout62.xml"/><Relationship Id="rId9" Type="http://schemas.openxmlformats.org/officeDocument/2006/relationships/tags" Target="../tags/tag90.xml"/></Relationships>
</file>

<file path=ppt/slideMasters/_rels/slideMaster9.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slideLayout" Target="../slideLayouts/slideLayout67.xml"/><Relationship Id="rId7" Type="http://schemas.openxmlformats.org/officeDocument/2006/relationships/tags" Target="../tags/tag100.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tags" Target="../tags/tag99.xml"/><Relationship Id="rId11" Type="http://schemas.openxmlformats.org/officeDocument/2006/relationships/image" Target="../media/image3.emf"/><Relationship Id="rId5" Type="http://schemas.openxmlformats.org/officeDocument/2006/relationships/theme" Target="../theme/theme9.xml"/><Relationship Id="rId10" Type="http://schemas.openxmlformats.org/officeDocument/2006/relationships/image" Target="../media/image2.emf"/><Relationship Id="rId4" Type="http://schemas.openxmlformats.org/officeDocument/2006/relationships/slideLayout" Target="../slideLayouts/slideLayout68.xml"/><Relationship Id="rId9" Type="http://schemas.openxmlformats.org/officeDocument/2006/relationships/image" Target="../media/image1.emf"/></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10.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6" Type="http://schemas.openxmlformats.org/officeDocument/2006/relationships/image" Target="../media/image37.jpeg"/><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image" Target="../media/image6.jpeg"/><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24.jpe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38.jpe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11.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image" Target="../media/image39.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4"/>
            </p:custDataLst>
            <p:extLst>
              <p:ext uri="{D42A27DB-BD31-4B8C-83A1-F6EECF244321}">
                <p14:modId xmlns:p14="http://schemas.microsoft.com/office/powerpoint/2010/main" val="29442674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11" name="Object 10"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8"/>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9"/>
          <a:stretch>
            <a:fillRect/>
          </a:stretch>
        </p:blipFill>
        <p:spPr>
          <a:xfrm>
            <a:off x="10037031" y="318311"/>
            <a:ext cx="241300" cy="368300"/>
          </a:xfrm>
          <a:prstGeom prst="rect">
            <a:avLst/>
          </a:prstGeom>
        </p:spPr>
      </p:pic>
      <p:sp>
        <p:nvSpPr>
          <p:cNvPr id="15" name="Rectangle 14">
            <a:extLst>
              <a:ext uri="{FF2B5EF4-FFF2-40B4-BE49-F238E27FC236}">
                <a16:creationId xmlns:a16="http://schemas.microsoft.com/office/drawing/2014/main" id="{B56DB893-999D-78A5-DBD6-5B38A7382F94}"/>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4" r:id="rId2"/>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1416B163-6507-4C60-FDBD-1AF66056D9D6}"/>
              </a:ext>
            </a:extLst>
          </p:cNvPr>
          <p:cNvGraphicFramePr>
            <a:graphicFrameLocks noChangeAspect="1"/>
          </p:cNvGraphicFramePr>
          <p:nvPr userDrawn="1">
            <p:custDataLst>
              <p:tags r:id="rId14"/>
            </p:custDataLst>
            <p:extLst>
              <p:ext uri="{D42A27DB-BD31-4B8C-83A1-F6EECF244321}">
                <p14:modId xmlns:p14="http://schemas.microsoft.com/office/powerpoint/2010/main" val="1674889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395" imgH="396" progId="TCLayout.ActiveDocument.1">
                  <p:embed/>
                </p:oleObj>
              </mc:Choice>
              <mc:Fallback>
                <p:oleObj name="think-cell Slide" r:id="rId15" imgW="395" imgH="396" progId="TCLayout.ActiveDocument.1">
                  <p:embed/>
                  <p:pic>
                    <p:nvPicPr>
                      <p:cNvPr id="0" name=""/>
                      <p:cNvPicPr/>
                      <p:nvPr/>
                    </p:nvPicPr>
                    <p:blipFill>
                      <a:blip r:embed="rId16"/>
                      <a:stretch>
                        <a:fillRect/>
                      </a:stretch>
                    </p:blipFill>
                    <p:spPr>
                      <a:xfrm>
                        <a:off x="1588" y="1588"/>
                        <a:ext cx="1588" cy="1588"/>
                      </a:xfrm>
                      <a:prstGeom prst="rect">
                        <a:avLst/>
                      </a:prstGeom>
                    </p:spPr>
                  </p:pic>
                </p:oleObj>
              </mc:Fallback>
            </mc:AlternateContent>
          </a:graphicData>
        </a:graphic>
      </p:graphicFrame>
      <p:pic>
        <p:nvPicPr>
          <p:cNvPr id="5122" name="Picture 43" descr="logo small"/>
          <p:cNvPicPr>
            <a:picLocks noChangeAspect="1" noChangeArrowheads="1"/>
          </p:cNvPicPr>
          <p:nvPr userDrawn="1"/>
        </p:nvPicPr>
        <p:blipFill>
          <a:blip r:embed="rId17" cstate="email">
            <a:extLst>
              <a:ext uri="{28A0092B-C50C-407E-A947-70E740481C1C}">
                <a14:useLocalDpi xmlns:a14="http://schemas.microsoft.com/office/drawing/2010/main"/>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7" descr="topsolid"/>
          <p:cNvPicPr>
            <a:picLocks noChangeAspect="1" noChangeArrowheads="1"/>
          </p:cNvPicPr>
          <p:nvPr userDrawn="1"/>
        </p:nvPicPr>
        <p:blipFill>
          <a:blip r:embed="rId18" cstate="email">
            <a:extLst>
              <a:ext uri="{28A0092B-C50C-407E-A947-70E740481C1C}">
                <a14:useLocalDpi xmlns:a14="http://schemas.microsoft.com/office/drawing/2010/main"/>
              </a:ext>
            </a:extLst>
          </a:blip>
          <a:srcRect/>
          <a:stretch>
            <a:fillRect/>
          </a:stretch>
        </p:blipFill>
        <p:spPr bwMode="auto">
          <a:xfrm>
            <a:off x="1"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2"/>
          <p:cNvSpPr>
            <a:spLocks noGrp="1" noChangeArrowheads="1"/>
          </p:cNvSpPr>
          <p:nvPr>
            <p:ph type="title"/>
          </p:nvPr>
        </p:nvSpPr>
        <p:spPr bwMode="auto">
          <a:xfrm>
            <a:off x="582084" y="166688"/>
            <a:ext cx="8693149"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ZA"/>
              <a:t>Click to edit Master title style</a:t>
            </a:r>
          </a:p>
        </p:txBody>
      </p:sp>
      <p:sp>
        <p:nvSpPr>
          <p:cNvPr id="5125" name="Rectangle 3"/>
          <p:cNvSpPr>
            <a:spLocks noGrp="1" noChangeArrowheads="1"/>
          </p:cNvSpPr>
          <p:nvPr>
            <p:ph type="body" idx="1"/>
          </p:nvPr>
        </p:nvSpPr>
        <p:spPr bwMode="auto">
          <a:xfrm>
            <a:off x="582085" y="1436689"/>
            <a:ext cx="11171767" cy="50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ZA"/>
              <a:t>Click to edit Master text styles</a:t>
            </a:r>
          </a:p>
          <a:p>
            <a:pPr lvl="1"/>
            <a:r>
              <a:rPr lang="en-ZA"/>
              <a:t>Second level</a:t>
            </a:r>
          </a:p>
          <a:p>
            <a:pPr lvl="2"/>
            <a:r>
              <a:rPr lang="en-ZA"/>
              <a:t>Third level</a:t>
            </a:r>
          </a:p>
          <a:p>
            <a:pPr lvl="3"/>
            <a:r>
              <a:rPr lang="en-ZA"/>
              <a:t>Fourth level</a:t>
            </a:r>
          </a:p>
          <a:p>
            <a:pPr lvl="4"/>
            <a:r>
              <a:rPr lang="en-ZA"/>
              <a:t>Fifth level</a:t>
            </a:r>
          </a:p>
        </p:txBody>
      </p:sp>
      <p:sp>
        <p:nvSpPr>
          <p:cNvPr id="1061" name="Rectangle 37"/>
          <p:cNvSpPr>
            <a:spLocks noGrp="1" noChangeArrowheads="1"/>
          </p:cNvSpPr>
          <p:nvPr>
            <p:ph type="dt" sz="half" idx="2"/>
          </p:nvPr>
        </p:nvSpPr>
        <p:spPr bwMode="auto">
          <a:xfrm>
            <a:off x="609601" y="6453189"/>
            <a:ext cx="2317751"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000">
                <a:solidFill>
                  <a:srgbClr val="83725B"/>
                </a:solidFill>
              </a:defRPr>
            </a:lvl1pPr>
          </a:lstStyle>
          <a:p>
            <a:pPr>
              <a:defRPr/>
            </a:pPr>
            <a:endParaRPr lang="en-ZA"/>
          </a:p>
        </p:txBody>
      </p:sp>
      <p:sp>
        <p:nvSpPr>
          <p:cNvPr id="1063" name="Rectangle 39"/>
          <p:cNvSpPr>
            <a:spLocks noGrp="1" noChangeArrowheads="1"/>
          </p:cNvSpPr>
          <p:nvPr>
            <p:ph type="sldNum" sz="quarter" idx="4"/>
          </p:nvPr>
        </p:nvSpPr>
        <p:spPr bwMode="auto">
          <a:xfrm>
            <a:off x="5232400" y="6453189"/>
            <a:ext cx="1246717"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000">
                <a:solidFill>
                  <a:srgbClr val="83725B"/>
                </a:solidFill>
              </a:defRPr>
            </a:lvl1pPr>
          </a:lstStyle>
          <a:p>
            <a:pPr>
              <a:defRPr/>
            </a:pPr>
            <a:fld id="{582B422C-0F6B-4D09-92D5-DBF31CCA378B}" type="slidenum">
              <a:rPr lang="en-ZA"/>
              <a:pPr>
                <a:defRPr/>
              </a:pPr>
              <a:t>‹#›</a:t>
            </a:fld>
            <a:endParaRPr lang="en-ZA" dirty="0"/>
          </a:p>
        </p:txBody>
      </p:sp>
    </p:spTree>
    <p:extLst>
      <p:ext uri="{BB962C8B-B14F-4D97-AF65-F5344CB8AC3E}">
        <p14:creationId xmlns:p14="http://schemas.microsoft.com/office/powerpoint/2010/main" val="4185993868"/>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transition spd="slow">
    <p:fade/>
  </p:transition>
  <p:hf hdr="0" ftr="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Rectangle 143" hidden="1"/>
          <p:cNvGraphicFramePr>
            <a:graphicFrameLocks/>
          </p:cNvGraphicFramePr>
          <p:nvPr>
            <p:custDataLst>
              <p:tags r:id="rId8"/>
            </p:custDataLst>
            <p:extLst>
              <p:ext uri="{D42A27DB-BD31-4B8C-83A1-F6EECF244321}">
                <p14:modId xmlns:p14="http://schemas.microsoft.com/office/powerpoint/2010/main" val="397638055"/>
              </p:ext>
            </p:ext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38" imgW="0" imgH="0" progId="TCLayout.ActiveDocument.1">
                  <p:embed/>
                </p:oleObj>
              </mc:Choice>
              <mc:Fallback>
                <p:oleObj name="think-cell Slide" r:id="rId38" imgW="0" imgH="0" progId="TCLayout.ActiveDocument.1">
                  <p:embed/>
                  <p:pic>
                    <p:nvPicPr>
                      <p:cNvPr id="1026" name="Rectangle 143"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027" name="Picture 142"/>
          <p:cNvPicPr>
            <a:picLocks noChangeArrowheads="1"/>
          </p:cNvPicPr>
          <p:nvPr>
            <p:custDataLst>
              <p:tags r:id="rId9"/>
            </p:custDataLst>
          </p:nvPr>
        </p:nvPicPr>
        <p:blipFill>
          <a:blip r:embed="rId39">
            <a:extLst>
              <a:ext uri="{28A0092B-C50C-407E-A947-70E740481C1C}">
                <a14:useLocalDpi xmlns:a14="http://schemas.microsoft.com/office/drawing/2010/main" val="0"/>
              </a:ext>
            </a:extLst>
          </a:blip>
          <a:srcRect/>
          <a:stretch>
            <a:fillRect/>
          </a:stretch>
        </p:blipFill>
        <p:spPr bwMode="auto">
          <a:xfrm>
            <a:off x="1"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1028" name="McK 1. Slide Placeholder"/>
          <p:cNvSpPr>
            <a:spLocks noGrp="1" noChangeArrowheads="1"/>
          </p:cNvSpPr>
          <p:nvPr>
            <p:ph type="title"/>
            <p:custDataLst>
              <p:tags r:id="rId10"/>
            </p:custDataLst>
          </p:nvPr>
        </p:nvSpPr>
        <p:spPr bwMode="auto">
          <a:xfrm>
            <a:off x="266700" y="328613"/>
            <a:ext cx="931333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lvl="0"/>
            <a:r>
              <a:rPr lang="en-US"/>
              <a:t>Click to edit Master title style</a:t>
            </a:r>
            <a:endParaRPr lang="en-GB"/>
          </a:p>
        </p:txBody>
      </p:sp>
      <p:sp>
        <p:nvSpPr>
          <p:cNvPr id="1029" name="Rectangle 3"/>
          <p:cNvSpPr>
            <a:spLocks noGrp="1" noChangeArrowheads="1"/>
          </p:cNvSpPr>
          <p:nvPr>
            <p:ph type="body" idx="1"/>
            <p:custDataLst>
              <p:tags r:id="rId11"/>
            </p:custDataLst>
          </p:nvPr>
        </p:nvSpPr>
        <p:spPr bwMode="auto">
          <a:xfrm>
            <a:off x="584200" y="1890714"/>
            <a:ext cx="9044517"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63" name="Rectangle 39"/>
          <p:cNvSpPr>
            <a:spLocks noGrp="1" noChangeArrowheads="1"/>
          </p:cNvSpPr>
          <p:nvPr>
            <p:ph type="sldNum" sz="quarter" idx="4"/>
            <p:custDataLst>
              <p:tags r:id="rId12"/>
            </p:custDataLst>
          </p:nvPr>
        </p:nvSpPr>
        <p:spPr bwMode="auto">
          <a:xfrm>
            <a:off x="9580034" y="6626225"/>
            <a:ext cx="2201333" cy="152400"/>
          </a:xfrm>
          <a:prstGeom prst="rect">
            <a:avLst/>
          </a:prstGeom>
          <a:noFill/>
          <a:ln w="9525" algn="ctr">
            <a:noFill/>
            <a:miter lim="800000"/>
            <a:headEnd/>
            <a:tailEnd/>
          </a:ln>
          <a:effectLst/>
        </p:spPr>
        <p:txBody>
          <a:bodyPr vert="horz" wrap="square" lIns="0" tIns="0" rIns="0" bIns="0" numCol="1" anchor="b" anchorCtr="0" compatLnSpc="1">
            <a:prstTxWarp prst="textNoShape">
              <a:avLst/>
            </a:prstTxWarp>
            <a:spAutoFit/>
          </a:bodyPr>
          <a:lstStyle>
            <a:lvl1pPr algn="r">
              <a:defRPr sz="1000" b="0">
                <a:solidFill>
                  <a:srgbClr val="83725B"/>
                </a:solidFill>
                <a:latin typeface="Arial" charset="0"/>
                <a:cs typeface="Arial" charset="0"/>
              </a:defRPr>
            </a:lvl1pPr>
          </a:lstStyle>
          <a:p>
            <a:pPr fontAlgn="base">
              <a:spcBef>
                <a:spcPct val="0"/>
              </a:spcBef>
              <a:spcAft>
                <a:spcPct val="0"/>
              </a:spcAft>
              <a:defRPr/>
            </a:pPr>
            <a:fld id="{24D31CF0-9CD8-4AFB-BBC2-A87982D19C72}" type="slidenum">
              <a:rPr lang="en-GB" smtClean="0"/>
              <a:pPr fontAlgn="base">
                <a:spcBef>
                  <a:spcPct val="0"/>
                </a:spcBef>
                <a:spcAft>
                  <a:spcPct val="0"/>
                </a:spcAft>
                <a:defRPr/>
              </a:pPr>
              <a:t>‹#›</a:t>
            </a:fld>
            <a:endParaRPr lang="en-GB"/>
          </a:p>
        </p:txBody>
      </p:sp>
      <p:sp>
        <p:nvSpPr>
          <p:cNvPr id="1031" name="McK 2. Unit of measure" hidden="1"/>
          <p:cNvSpPr txBox="1">
            <a:spLocks noChangeArrowheads="1"/>
          </p:cNvSpPr>
          <p:nvPr>
            <p:custDataLst>
              <p:tags r:id="rId13"/>
            </p:custDataLst>
          </p:nvPr>
        </p:nvSpPr>
        <p:spPr bwMode="auto">
          <a:xfrm>
            <a:off x="266700" y="1014414"/>
            <a:ext cx="931333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895350" eaLnBrk="0" hangingPunct="0">
              <a:defRPr b="1">
                <a:solidFill>
                  <a:schemeClr val="tx1"/>
                </a:solidFill>
                <a:latin typeface="Arial" charset="0"/>
                <a:cs typeface="Arial" charset="0"/>
              </a:defRPr>
            </a:lvl1pPr>
            <a:lvl2pPr marL="742950" indent="-285750" defTabSz="895350" eaLnBrk="0" hangingPunct="0">
              <a:defRPr b="1">
                <a:solidFill>
                  <a:schemeClr val="tx1"/>
                </a:solidFill>
                <a:latin typeface="Arial" charset="0"/>
                <a:cs typeface="Arial" charset="0"/>
              </a:defRPr>
            </a:lvl2pPr>
            <a:lvl3pPr marL="1143000" indent="-228600" defTabSz="895350" eaLnBrk="0" hangingPunct="0">
              <a:defRPr b="1">
                <a:solidFill>
                  <a:schemeClr val="tx1"/>
                </a:solidFill>
                <a:latin typeface="Arial" charset="0"/>
                <a:cs typeface="Arial" charset="0"/>
              </a:defRPr>
            </a:lvl3pPr>
            <a:lvl4pPr marL="1600200" indent="-228600" defTabSz="895350" eaLnBrk="0" hangingPunct="0">
              <a:defRPr b="1">
                <a:solidFill>
                  <a:schemeClr val="tx1"/>
                </a:solidFill>
                <a:latin typeface="Arial" charset="0"/>
                <a:cs typeface="Arial" charset="0"/>
              </a:defRPr>
            </a:lvl4pPr>
            <a:lvl5pPr marL="2057400" indent="-228600" defTabSz="895350" eaLnBrk="0" hangingPunct="0">
              <a:defRPr b="1">
                <a:solidFill>
                  <a:schemeClr val="tx1"/>
                </a:solidFill>
                <a:latin typeface="Arial" charset="0"/>
                <a:cs typeface="Arial" charset="0"/>
              </a:defRPr>
            </a:lvl5pPr>
            <a:lvl6pPr marL="2514600" indent="-228600" defTabSz="895350" eaLnBrk="0" fontAlgn="base" hangingPunct="0">
              <a:spcBef>
                <a:spcPct val="0"/>
              </a:spcBef>
              <a:spcAft>
                <a:spcPct val="0"/>
              </a:spcAft>
              <a:defRPr b="1">
                <a:solidFill>
                  <a:schemeClr val="tx1"/>
                </a:solidFill>
                <a:latin typeface="Arial" charset="0"/>
                <a:cs typeface="Arial" charset="0"/>
              </a:defRPr>
            </a:lvl6pPr>
            <a:lvl7pPr marL="2971800" indent="-228600" defTabSz="895350" eaLnBrk="0" fontAlgn="base" hangingPunct="0">
              <a:spcBef>
                <a:spcPct val="0"/>
              </a:spcBef>
              <a:spcAft>
                <a:spcPct val="0"/>
              </a:spcAft>
              <a:defRPr b="1">
                <a:solidFill>
                  <a:schemeClr val="tx1"/>
                </a:solidFill>
                <a:latin typeface="Arial" charset="0"/>
                <a:cs typeface="Arial" charset="0"/>
              </a:defRPr>
            </a:lvl7pPr>
            <a:lvl8pPr marL="3429000" indent="-228600" defTabSz="895350" eaLnBrk="0" fontAlgn="base" hangingPunct="0">
              <a:spcBef>
                <a:spcPct val="0"/>
              </a:spcBef>
              <a:spcAft>
                <a:spcPct val="0"/>
              </a:spcAft>
              <a:defRPr b="1">
                <a:solidFill>
                  <a:schemeClr val="tx1"/>
                </a:solidFill>
                <a:latin typeface="Arial" charset="0"/>
                <a:cs typeface="Arial" charset="0"/>
              </a:defRPr>
            </a:lvl8pPr>
            <a:lvl9pPr marL="3886200" indent="-228600" defTabSz="895350"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1600">
                <a:solidFill>
                  <a:srgbClr val="808080"/>
                </a:solidFill>
              </a:rPr>
              <a:t>Unit of measure</a:t>
            </a:r>
          </a:p>
        </p:txBody>
      </p:sp>
      <p:grpSp>
        <p:nvGrpSpPr>
          <p:cNvPr id="1032" name="McK Slide Elements"/>
          <p:cNvGrpSpPr>
            <a:grpSpLocks/>
          </p:cNvGrpSpPr>
          <p:nvPr/>
        </p:nvGrpSpPr>
        <p:grpSpPr bwMode="auto">
          <a:xfrm>
            <a:off x="266700" y="6223000"/>
            <a:ext cx="9313333" cy="349250"/>
            <a:chOff x="126" y="3920"/>
            <a:chExt cx="4400" cy="220"/>
          </a:xfrm>
        </p:grpSpPr>
        <p:sp>
          <p:nvSpPr>
            <p:cNvPr id="1081" name="McK 3. Footnote" hidden="1"/>
            <p:cNvSpPr txBox="1">
              <a:spLocks noChangeArrowheads="1"/>
            </p:cNvSpPr>
            <p:nvPr userDrawn="1"/>
          </p:nvSpPr>
          <p:spPr bwMode="auto">
            <a:xfrm>
              <a:off x="126" y="3920"/>
              <a:ext cx="4400"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marL="104775" indent="-104775" defTabSz="895350" eaLnBrk="0" hangingPunct="0">
                <a:defRPr b="1">
                  <a:solidFill>
                    <a:schemeClr val="tx1"/>
                  </a:solidFill>
                  <a:latin typeface="Arial" charset="0"/>
                  <a:cs typeface="Arial" charset="0"/>
                </a:defRPr>
              </a:lvl1pPr>
              <a:lvl2pPr marL="742950" indent="-285750" defTabSz="895350" eaLnBrk="0" hangingPunct="0">
                <a:defRPr b="1">
                  <a:solidFill>
                    <a:schemeClr val="tx1"/>
                  </a:solidFill>
                  <a:latin typeface="Arial" charset="0"/>
                  <a:cs typeface="Arial" charset="0"/>
                </a:defRPr>
              </a:lvl2pPr>
              <a:lvl3pPr marL="1143000" indent="-228600" defTabSz="895350" eaLnBrk="0" hangingPunct="0">
                <a:defRPr b="1">
                  <a:solidFill>
                    <a:schemeClr val="tx1"/>
                  </a:solidFill>
                  <a:latin typeface="Arial" charset="0"/>
                  <a:cs typeface="Arial" charset="0"/>
                </a:defRPr>
              </a:lvl3pPr>
              <a:lvl4pPr marL="1600200" indent="-228600" defTabSz="895350" eaLnBrk="0" hangingPunct="0">
                <a:defRPr b="1">
                  <a:solidFill>
                    <a:schemeClr val="tx1"/>
                  </a:solidFill>
                  <a:latin typeface="Arial" charset="0"/>
                  <a:cs typeface="Arial" charset="0"/>
                </a:defRPr>
              </a:lvl4pPr>
              <a:lvl5pPr marL="2057400" indent="-228600" defTabSz="895350" eaLnBrk="0" hangingPunct="0">
                <a:defRPr b="1">
                  <a:solidFill>
                    <a:schemeClr val="tx1"/>
                  </a:solidFill>
                  <a:latin typeface="Arial" charset="0"/>
                  <a:cs typeface="Arial" charset="0"/>
                </a:defRPr>
              </a:lvl5pPr>
              <a:lvl6pPr marL="2514600" indent="-228600" defTabSz="895350" eaLnBrk="0" fontAlgn="base" hangingPunct="0">
                <a:spcBef>
                  <a:spcPct val="0"/>
                </a:spcBef>
                <a:spcAft>
                  <a:spcPct val="0"/>
                </a:spcAft>
                <a:defRPr b="1">
                  <a:solidFill>
                    <a:schemeClr val="tx1"/>
                  </a:solidFill>
                  <a:latin typeface="Arial" charset="0"/>
                  <a:cs typeface="Arial" charset="0"/>
                </a:defRPr>
              </a:lvl6pPr>
              <a:lvl7pPr marL="2971800" indent="-228600" defTabSz="895350" eaLnBrk="0" fontAlgn="base" hangingPunct="0">
                <a:spcBef>
                  <a:spcPct val="0"/>
                </a:spcBef>
                <a:spcAft>
                  <a:spcPct val="0"/>
                </a:spcAft>
                <a:defRPr b="1">
                  <a:solidFill>
                    <a:schemeClr val="tx1"/>
                  </a:solidFill>
                  <a:latin typeface="Arial" charset="0"/>
                  <a:cs typeface="Arial" charset="0"/>
                </a:defRPr>
              </a:lvl7pPr>
              <a:lvl8pPr marL="3429000" indent="-228600" defTabSz="895350" eaLnBrk="0" fontAlgn="base" hangingPunct="0">
                <a:spcBef>
                  <a:spcPct val="0"/>
                </a:spcBef>
                <a:spcAft>
                  <a:spcPct val="0"/>
                </a:spcAft>
                <a:defRPr b="1">
                  <a:solidFill>
                    <a:schemeClr val="tx1"/>
                  </a:solidFill>
                  <a:latin typeface="Arial" charset="0"/>
                  <a:cs typeface="Arial" charset="0"/>
                </a:defRPr>
              </a:lvl8pPr>
              <a:lvl9pPr marL="3886200" indent="-228600" defTabSz="895350"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1000" b="0">
                  <a:solidFill>
                    <a:srgbClr val="003896"/>
                  </a:solidFill>
                </a:rPr>
                <a:t>1 Footnote</a:t>
              </a:r>
            </a:p>
          </p:txBody>
        </p:sp>
        <p:sp>
          <p:nvSpPr>
            <p:cNvPr id="1082" name="McK 4. Source" hidden="1"/>
            <p:cNvSpPr>
              <a:spLocks noChangeArrowheads="1"/>
            </p:cNvSpPr>
            <p:nvPr userDrawn="1"/>
          </p:nvSpPr>
          <p:spPr bwMode="auto">
            <a:xfrm>
              <a:off x="126" y="4044"/>
              <a:ext cx="4400"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609600" indent="-609600" defTabSz="895350" fontAlgn="base">
                <a:spcBef>
                  <a:spcPct val="0"/>
                </a:spcBef>
                <a:spcAft>
                  <a:spcPct val="0"/>
                </a:spcAft>
                <a:tabLst>
                  <a:tab pos="612775" algn="l"/>
                </a:tabLst>
              </a:pPr>
              <a:r>
                <a:rPr lang="en-GB" sz="1000">
                  <a:solidFill>
                    <a:srgbClr val="003896"/>
                  </a:solidFill>
                </a:rPr>
                <a:t>SOURCE: Source</a:t>
              </a:r>
            </a:p>
          </p:txBody>
        </p:sp>
      </p:grpSp>
      <p:grpSp>
        <p:nvGrpSpPr>
          <p:cNvPr id="1033" name="LegendBoxes" hidden="1"/>
          <p:cNvGrpSpPr>
            <a:grpSpLocks/>
          </p:cNvGrpSpPr>
          <p:nvPr>
            <p:custDataLst>
              <p:tags r:id="rId14"/>
            </p:custDataLst>
          </p:nvPr>
        </p:nvGrpSpPr>
        <p:grpSpPr bwMode="auto">
          <a:xfrm>
            <a:off x="10657414" y="1012826"/>
            <a:ext cx="933449" cy="977899"/>
            <a:chOff x="3394" y="518"/>
            <a:chExt cx="441" cy="616"/>
          </a:xfrm>
        </p:grpSpPr>
        <p:sp>
          <p:nvSpPr>
            <p:cNvPr id="1073" name="LegendRectangle1" hidden="1"/>
            <p:cNvSpPr>
              <a:spLocks noChangeArrowheads="1"/>
            </p:cNvSpPr>
            <p:nvPr userDrawn="1"/>
          </p:nvSpPr>
          <p:spPr bwMode="auto">
            <a:xfrm>
              <a:off x="3394" y="526"/>
              <a:ext cx="104" cy="101"/>
            </a:xfrm>
            <a:prstGeom prst="rect">
              <a:avLst/>
            </a:prstGeom>
            <a:solidFill>
              <a:schemeClr val="accent1"/>
            </a:solidFill>
            <a:ln w="9525">
              <a:solidFill>
                <a:srgbClr val="808080"/>
              </a:solidFill>
              <a:miter lim="800000"/>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74" name="LegendRectangle2" hidden="1"/>
            <p:cNvSpPr>
              <a:spLocks noChangeArrowheads="1"/>
            </p:cNvSpPr>
            <p:nvPr userDrawn="1"/>
          </p:nvSpPr>
          <p:spPr bwMode="auto">
            <a:xfrm>
              <a:off x="3394" y="693"/>
              <a:ext cx="104" cy="101"/>
            </a:xfrm>
            <a:prstGeom prst="rect">
              <a:avLst/>
            </a:prstGeom>
            <a:solidFill>
              <a:schemeClr val="accent2"/>
            </a:solidFill>
            <a:ln w="9525">
              <a:solidFill>
                <a:srgbClr val="808080"/>
              </a:solidFill>
              <a:miter lim="800000"/>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75" name="LegendRectangle3" hidden="1"/>
            <p:cNvSpPr>
              <a:spLocks noChangeArrowheads="1"/>
            </p:cNvSpPr>
            <p:nvPr userDrawn="1"/>
          </p:nvSpPr>
          <p:spPr bwMode="auto">
            <a:xfrm>
              <a:off x="3394" y="860"/>
              <a:ext cx="104" cy="101"/>
            </a:xfrm>
            <a:prstGeom prst="rect">
              <a:avLst/>
            </a:prstGeom>
            <a:solidFill>
              <a:schemeClr val="hlink"/>
            </a:solidFill>
            <a:ln w="9525">
              <a:solidFill>
                <a:srgbClr val="808080"/>
              </a:solidFill>
              <a:miter lim="800000"/>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76" name="LegendRectangle4" hidden="1"/>
            <p:cNvSpPr>
              <a:spLocks noChangeArrowheads="1"/>
            </p:cNvSpPr>
            <p:nvPr userDrawn="1"/>
          </p:nvSpPr>
          <p:spPr bwMode="auto">
            <a:xfrm>
              <a:off x="3394" y="1027"/>
              <a:ext cx="104" cy="101"/>
            </a:xfrm>
            <a:prstGeom prst="rect">
              <a:avLst/>
            </a:prstGeom>
            <a:solidFill>
              <a:schemeClr val="folHlink"/>
            </a:solidFill>
            <a:ln w="9525">
              <a:solidFill>
                <a:srgbClr val="808080"/>
              </a:solidFill>
              <a:miter lim="800000"/>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77" name="Legend1" hidden="1"/>
            <p:cNvSpPr>
              <a:spLocks noChangeArrowheads="1"/>
            </p:cNvSpPr>
            <p:nvPr userDrawn="1"/>
          </p:nvSpPr>
          <p:spPr bwMode="auto">
            <a:xfrm>
              <a:off x="3554" y="518"/>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Legend1</a:t>
              </a:r>
            </a:p>
          </p:txBody>
        </p:sp>
        <p:sp>
          <p:nvSpPr>
            <p:cNvPr id="1078" name="Legend2" hidden="1"/>
            <p:cNvSpPr>
              <a:spLocks noChangeArrowheads="1"/>
            </p:cNvSpPr>
            <p:nvPr userDrawn="1"/>
          </p:nvSpPr>
          <p:spPr bwMode="auto">
            <a:xfrm>
              <a:off x="3554" y="683"/>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Legend2</a:t>
              </a:r>
            </a:p>
          </p:txBody>
        </p:sp>
        <p:sp>
          <p:nvSpPr>
            <p:cNvPr id="1079" name="Legend3" hidden="1"/>
            <p:cNvSpPr>
              <a:spLocks noChangeArrowheads="1"/>
            </p:cNvSpPr>
            <p:nvPr userDrawn="1"/>
          </p:nvSpPr>
          <p:spPr bwMode="auto">
            <a:xfrm>
              <a:off x="3554" y="848"/>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Legend3</a:t>
              </a:r>
            </a:p>
          </p:txBody>
        </p:sp>
        <p:sp>
          <p:nvSpPr>
            <p:cNvPr id="1080" name="Legend4" hidden="1"/>
            <p:cNvSpPr>
              <a:spLocks noChangeArrowheads="1"/>
            </p:cNvSpPr>
            <p:nvPr userDrawn="1"/>
          </p:nvSpPr>
          <p:spPr bwMode="auto">
            <a:xfrm>
              <a:off x="3554" y="1018"/>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Legend4</a:t>
              </a:r>
            </a:p>
          </p:txBody>
        </p:sp>
      </p:grpSp>
      <p:grpSp>
        <p:nvGrpSpPr>
          <p:cNvPr id="1034" name="LegendLines" hidden="1"/>
          <p:cNvGrpSpPr>
            <a:grpSpLocks/>
          </p:cNvGrpSpPr>
          <p:nvPr>
            <p:custDataLst>
              <p:tags r:id="rId15"/>
            </p:custDataLst>
          </p:nvPr>
        </p:nvGrpSpPr>
        <p:grpSpPr bwMode="auto">
          <a:xfrm>
            <a:off x="10234082" y="1012822"/>
            <a:ext cx="1356782" cy="708024"/>
            <a:chOff x="2411" y="2749"/>
            <a:chExt cx="641" cy="446"/>
          </a:xfrm>
        </p:grpSpPr>
        <p:sp>
          <p:nvSpPr>
            <p:cNvPr id="1067" name="LineLegend1" hidden="1"/>
            <p:cNvSpPr>
              <a:spLocks noChangeShapeType="1"/>
            </p:cNvSpPr>
            <p:nvPr/>
          </p:nvSpPr>
          <p:spPr bwMode="auto">
            <a:xfrm>
              <a:off x="2411" y="2807"/>
              <a:ext cx="28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ZA" sz="1800" b="1">
                <a:solidFill>
                  <a:srgbClr val="003896"/>
                </a:solidFill>
              </a:endParaRPr>
            </a:p>
          </p:txBody>
        </p:sp>
        <p:sp>
          <p:nvSpPr>
            <p:cNvPr id="1068" name="LineLegend2" hidden="1"/>
            <p:cNvSpPr>
              <a:spLocks noChangeShapeType="1"/>
            </p:cNvSpPr>
            <p:nvPr/>
          </p:nvSpPr>
          <p:spPr bwMode="auto">
            <a:xfrm>
              <a:off x="2411" y="2972"/>
              <a:ext cx="288" cy="0"/>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ZA" sz="1800" b="1">
                <a:solidFill>
                  <a:srgbClr val="003896"/>
                </a:solidFill>
              </a:endParaRPr>
            </a:p>
          </p:txBody>
        </p:sp>
        <p:sp>
          <p:nvSpPr>
            <p:cNvPr id="1069" name="LineLegend3" hidden="1"/>
            <p:cNvSpPr>
              <a:spLocks noChangeShapeType="1"/>
            </p:cNvSpPr>
            <p:nvPr/>
          </p:nvSpPr>
          <p:spPr bwMode="auto">
            <a:xfrm>
              <a:off x="2411" y="3137"/>
              <a:ext cx="288" cy="0"/>
            </a:xfrm>
            <a:prstGeom prst="line">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ZA" sz="1800" b="1">
                <a:solidFill>
                  <a:srgbClr val="003896"/>
                </a:solidFill>
              </a:endParaRPr>
            </a:p>
          </p:txBody>
        </p:sp>
        <p:sp>
          <p:nvSpPr>
            <p:cNvPr id="1070" name="Legend1" hidden="1"/>
            <p:cNvSpPr>
              <a:spLocks noChangeArrowheads="1"/>
            </p:cNvSpPr>
            <p:nvPr userDrawn="1"/>
          </p:nvSpPr>
          <p:spPr bwMode="auto">
            <a:xfrm>
              <a:off x="2771" y="2749"/>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Legend1</a:t>
              </a:r>
            </a:p>
          </p:txBody>
        </p:sp>
        <p:sp>
          <p:nvSpPr>
            <p:cNvPr id="1071" name="Legend2" hidden="1"/>
            <p:cNvSpPr>
              <a:spLocks noChangeArrowheads="1"/>
            </p:cNvSpPr>
            <p:nvPr userDrawn="1"/>
          </p:nvSpPr>
          <p:spPr bwMode="auto">
            <a:xfrm>
              <a:off x="2771" y="2914"/>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Legend2</a:t>
              </a:r>
            </a:p>
          </p:txBody>
        </p:sp>
        <p:sp>
          <p:nvSpPr>
            <p:cNvPr id="1072" name="Legend3" hidden="1"/>
            <p:cNvSpPr>
              <a:spLocks noChangeArrowheads="1"/>
            </p:cNvSpPr>
            <p:nvPr userDrawn="1"/>
          </p:nvSpPr>
          <p:spPr bwMode="auto">
            <a:xfrm>
              <a:off x="2771" y="3079"/>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Legend3</a:t>
              </a:r>
            </a:p>
          </p:txBody>
        </p:sp>
      </p:grpSp>
      <p:grpSp>
        <p:nvGrpSpPr>
          <p:cNvPr id="1035" name="LegendMoons" hidden="1"/>
          <p:cNvGrpSpPr>
            <a:grpSpLocks/>
          </p:cNvGrpSpPr>
          <p:nvPr>
            <p:custDataLst>
              <p:tags r:id="rId16"/>
            </p:custDataLst>
          </p:nvPr>
        </p:nvGrpSpPr>
        <p:grpSpPr bwMode="auto">
          <a:xfrm>
            <a:off x="10551584" y="1014413"/>
            <a:ext cx="1039282" cy="1306512"/>
            <a:chOff x="1104" y="2704"/>
            <a:chExt cx="491" cy="823"/>
          </a:xfrm>
        </p:grpSpPr>
        <p:grpSp>
          <p:nvGrpSpPr>
            <p:cNvPr id="1047" name="MoonLegend1" hidden="1"/>
            <p:cNvGrpSpPr>
              <a:grpSpLocks noChangeAspect="1"/>
            </p:cNvGrpSpPr>
            <p:nvPr>
              <p:custDataLst>
                <p:tags r:id="rId23"/>
              </p:custDataLst>
            </p:nvPr>
          </p:nvGrpSpPr>
          <p:grpSpPr bwMode="auto">
            <a:xfrm>
              <a:off x="1104" y="2704"/>
              <a:ext cx="132" cy="132"/>
              <a:chOff x="4533" y="183"/>
              <a:chExt cx="144" cy="144"/>
            </a:xfrm>
          </p:grpSpPr>
          <p:sp>
            <p:nvSpPr>
              <p:cNvPr id="1065" name="Oval 74" hidden="1"/>
              <p:cNvSpPr>
                <a:spLocks noChangeAspect="1" noChangeArrowheads="1"/>
              </p:cNvSpPr>
              <p:nvPr>
                <p:custDataLst>
                  <p:tags r:id="rId36"/>
                </p:custDataLst>
              </p:nvPr>
            </p:nvSpPr>
            <p:spPr bwMode="blackWhite">
              <a:xfrm>
                <a:off x="4533" y="183"/>
                <a:ext cx="144" cy="144"/>
              </a:xfrm>
              <a:prstGeom prst="ellipse">
                <a:avLst/>
              </a:prstGeom>
              <a:solidFill>
                <a:schemeClr val="accent1"/>
              </a:solidFill>
              <a:ln w="9525">
                <a:solidFill>
                  <a:schemeClr val="tx1"/>
                </a:solidFill>
                <a:round/>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66" name="Arc 75" hidden="1"/>
              <p:cNvSpPr>
                <a:spLocks noChangeAspect="1"/>
              </p:cNvSpPr>
              <p:nvPr>
                <p:custDataLst>
                  <p:tags r:id="rId37"/>
                </p:custDataLst>
              </p:nvPr>
            </p:nvSpPr>
            <p:spPr bwMode="black">
              <a:xfrm>
                <a:off x="4533" y="183"/>
                <a:ext cx="144" cy="144"/>
              </a:xfrm>
              <a:custGeom>
                <a:avLst/>
                <a:gdLst>
                  <a:gd name="T0" fmla="*/ 0 w 43200"/>
                  <a:gd name="T1" fmla="*/ 0 h 43200"/>
                  <a:gd name="T2" fmla="*/ 0 w 43200"/>
                  <a:gd name="T3" fmla="*/ 0 h 43200"/>
                  <a:gd name="T4" fmla="*/ 0 w 43200"/>
                  <a:gd name="T5" fmla="*/ 0 h 43200"/>
                  <a:gd name="T6" fmla="*/ 0 60000 65536"/>
                  <a:gd name="T7" fmla="*/ 0 60000 65536"/>
                  <a:gd name="T8" fmla="*/ 0 60000 65536"/>
                </a:gdLst>
                <a:ahLst/>
                <a:cxnLst>
                  <a:cxn ang="T6">
                    <a:pos x="T0" y="T1"/>
                  </a:cxn>
                  <a:cxn ang="T7">
                    <a:pos x="T2" y="T3"/>
                  </a:cxn>
                  <a:cxn ang="T8">
                    <a:pos x="T4" y="T5"/>
                  </a:cxn>
                </a:cxnLst>
                <a:rect l="0" t="0" r="r" b="b"/>
                <a:pathLst>
                  <a:path w="43200" h="43200" fill="none" extrusionOk="0">
                    <a:moveTo>
                      <a:pt x="21599" y="0"/>
                    </a:moveTo>
                  </a:path>
                  <a:path w="43200" h="43200" stroke="0" extrusionOk="0">
                    <a:moveTo>
                      <a:pt x="21599" y="0"/>
                    </a:moveTo>
                    <a:lnTo>
                      <a:pt x="21600" y="21600"/>
                    </a:lnTo>
                    <a:lnTo>
                      <a:pt x="21599" y="0"/>
                    </a:lnTo>
                    <a:close/>
                  </a:path>
                </a:pathLst>
              </a:custGeom>
              <a:solidFill>
                <a:schemeClr val="folHlink"/>
              </a:solidFill>
              <a:ln w="9525">
                <a:solidFill>
                  <a:schemeClr val="tx1"/>
                </a:solidFill>
                <a:round/>
                <a:headEnd/>
                <a:tailEnd/>
              </a:ln>
            </p:spPr>
            <p:txBody>
              <a:bodyPr wrap="none" anchor="ctr"/>
              <a:lstStyle/>
              <a:p>
                <a:pPr defTabSz="914400" fontAlgn="base">
                  <a:spcBef>
                    <a:spcPct val="0"/>
                  </a:spcBef>
                  <a:spcAft>
                    <a:spcPct val="0"/>
                  </a:spcAft>
                </a:pPr>
                <a:endParaRPr lang="en-ZA" sz="1800" b="1">
                  <a:solidFill>
                    <a:srgbClr val="003896"/>
                  </a:solidFill>
                </a:endParaRPr>
              </a:p>
            </p:txBody>
          </p:sp>
        </p:grpSp>
        <p:grpSp>
          <p:nvGrpSpPr>
            <p:cNvPr id="1048" name="MoonLegend2" hidden="1"/>
            <p:cNvGrpSpPr>
              <a:grpSpLocks noChangeAspect="1"/>
            </p:cNvGrpSpPr>
            <p:nvPr>
              <p:custDataLst>
                <p:tags r:id="rId24"/>
              </p:custDataLst>
            </p:nvPr>
          </p:nvGrpSpPr>
          <p:grpSpPr bwMode="auto">
            <a:xfrm>
              <a:off x="1104" y="2876"/>
              <a:ext cx="132" cy="132"/>
              <a:chOff x="1694" y="2044"/>
              <a:chExt cx="160" cy="160"/>
            </a:xfrm>
          </p:grpSpPr>
          <p:sp>
            <p:nvSpPr>
              <p:cNvPr id="2" name="Oval 77" hidden="1"/>
              <p:cNvSpPr>
                <a:spLocks noChangeAspect="1" noChangeArrowheads="1"/>
              </p:cNvSpPr>
              <p:nvPr>
                <p:custDataLst>
                  <p:tags r:id="rId34"/>
                </p:custDataLst>
              </p:nvPr>
            </p:nvSpPr>
            <p:spPr bwMode="blackWhite">
              <a:xfrm>
                <a:off x="1694" y="2044"/>
                <a:ext cx="160" cy="160"/>
              </a:xfrm>
              <a:prstGeom prst="ellipse">
                <a:avLst/>
              </a:prstGeom>
              <a:solidFill>
                <a:schemeClr val="accent1"/>
              </a:solidFill>
              <a:ln w="9525">
                <a:solidFill>
                  <a:schemeClr val="tx1"/>
                </a:solidFill>
                <a:round/>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64" name="Arc 78" hidden="1"/>
              <p:cNvSpPr>
                <a:spLocks noChangeAspect="1"/>
              </p:cNvSpPr>
              <p:nvPr>
                <p:custDataLst>
                  <p:tags r:id="rId35"/>
                </p:custDataLst>
              </p:nvPr>
            </p:nvSpPr>
            <p:spPr bwMode="black">
              <a:xfrm>
                <a:off x="1774" y="2044"/>
                <a:ext cx="80" cy="8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chemeClr val="folHlink"/>
              </a:solidFill>
              <a:ln w="9525">
                <a:solidFill>
                  <a:schemeClr val="tx1"/>
                </a:solidFill>
                <a:round/>
                <a:headEnd/>
                <a:tailEnd/>
              </a:ln>
            </p:spPr>
            <p:txBody>
              <a:bodyPr wrap="none" anchor="ctr"/>
              <a:lstStyle/>
              <a:p>
                <a:pPr defTabSz="914400" fontAlgn="base">
                  <a:spcBef>
                    <a:spcPct val="0"/>
                  </a:spcBef>
                  <a:spcAft>
                    <a:spcPct val="0"/>
                  </a:spcAft>
                </a:pPr>
                <a:endParaRPr lang="en-ZA" sz="1800" b="1">
                  <a:solidFill>
                    <a:srgbClr val="003896"/>
                  </a:solidFill>
                </a:endParaRPr>
              </a:p>
            </p:txBody>
          </p:sp>
        </p:grpSp>
        <p:grpSp>
          <p:nvGrpSpPr>
            <p:cNvPr id="1049" name="MoonLegend3" hidden="1"/>
            <p:cNvGrpSpPr>
              <a:grpSpLocks noChangeAspect="1"/>
            </p:cNvGrpSpPr>
            <p:nvPr>
              <p:custDataLst>
                <p:tags r:id="rId25"/>
              </p:custDataLst>
            </p:nvPr>
          </p:nvGrpSpPr>
          <p:grpSpPr bwMode="auto">
            <a:xfrm>
              <a:off x="1104" y="3049"/>
              <a:ext cx="132" cy="132"/>
              <a:chOff x="4495" y="897"/>
              <a:chExt cx="160" cy="160"/>
            </a:xfrm>
          </p:grpSpPr>
          <p:sp>
            <p:nvSpPr>
              <p:cNvPr id="1061" name="Oval 80" hidden="1"/>
              <p:cNvSpPr>
                <a:spLocks noChangeAspect="1" noChangeArrowheads="1"/>
              </p:cNvSpPr>
              <p:nvPr>
                <p:custDataLst>
                  <p:tags r:id="rId32"/>
                </p:custDataLst>
              </p:nvPr>
            </p:nvSpPr>
            <p:spPr bwMode="blackWhite">
              <a:xfrm>
                <a:off x="4495" y="897"/>
                <a:ext cx="160" cy="160"/>
              </a:xfrm>
              <a:prstGeom prst="ellipse">
                <a:avLst/>
              </a:prstGeom>
              <a:solidFill>
                <a:schemeClr val="accent1"/>
              </a:solidFill>
              <a:ln w="9525">
                <a:solidFill>
                  <a:schemeClr val="tx1"/>
                </a:solidFill>
                <a:round/>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62" name="Arc 81" hidden="1"/>
              <p:cNvSpPr>
                <a:spLocks noChangeAspect="1"/>
              </p:cNvSpPr>
              <p:nvPr>
                <p:custDataLst>
                  <p:tags r:id="rId33"/>
                </p:custDataLst>
              </p:nvPr>
            </p:nvSpPr>
            <p:spPr bwMode="black">
              <a:xfrm>
                <a:off x="4575" y="897"/>
                <a:ext cx="80" cy="160"/>
              </a:xfrm>
              <a:custGeom>
                <a:avLst/>
                <a:gdLst>
                  <a:gd name="T0" fmla="*/ 0 w 21600"/>
                  <a:gd name="T1" fmla="*/ 0 h 43200"/>
                  <a:gd name="T2" fmla="*/ 0 w 21600"/>
                  <a:gd name="T3" fmla="*/ 0 h 43200"/>
                  <a:gd name="T4" fmla="*/ 0 w 21600"/>
                  <a:gd name="T5" fmla="*/ 0 h 43200"/>
                  <a:gd name="T6" fmla="*/ 0 60000 65536"/>
                  <a:gd name="T7" fmla="*/ 0 60000 65536"/>
                  <a:gd name="T8" fmla="*/ 0 60000 65536"/>
                </a:gdLst>
                <a:ahLst/>
                <a:cxnLst>
                  <a:cxn ang="T6">
                    <a:pos x="T0" y="T1"/>
                  </a:cxn>
                  <a:cxn ang="T7">
                    <a:pos x="T2" y="T3"/>
                  </a:cxn>
                  <a:cxn ang="T8">
                    <a:pos x="T4" y="T5"/>
                  </a:cxn>
                </a:cxnLst>
                <a:rect l="0" t="0" r="r" b="b"/>
                <a:pathLst>
                  <a:path w="21600" h="43200" fill="none" extrusionOk="0">
                    <a:moveTo>
                      <a:pt x="-1" y="0"/>
                    </a:moveTo>
                    <a:cubicBezTo>
                      <a:pt x="11929" y="0"/>
                      <a:pt x="21600" y="9670"/>
                      <a:pt x="21600" y="21600"/>
                    </a:cubicBezTo>
                    <a:cubicBezTo>
                      <a:pt x="21600" y="33529"/>
                      <a:pt x="11929" y="43199"/>
                      <a:pt x="0" y="43200"/>
                    </a:cubicBezTo>
                  </a:path>
                  <a:path w="21600" h="43200" stroke="0" extrusionOk="0">
                    <a:moveTo>
                      <a:pt x="-1" y="0"/>
                    </a:moveTo>
                    <a:cubicBezTo>
                      <a:pt x="11929" y="0"/>
                      <a:pt x="21600" y="9670"/>
                      <a:pt x="21600" y="21600"/>
                    </a:cubicBezTo>
                    <a:cubicBezTo>
                      <a:pt x="21600" y="33529"/>
                      <a:pt x="11929" y="43199"/>
                      <a:pt x="0" y="43200"/>
                    </a:cubicBezTo>
                    <a:lnTo>
                      <a:pt x="0" y="21600"/>
                    </a:lnTo>
                    <a:lnTo>
                      <a:pt x="-1" y="0"/>
                    </a:lnTo>
                    <a:close/>
                  </a:path>
                </a:pathLst>
              </a:custGeom>
              <a:solidFill>
                <a:schemeClr val="folHlink"/>
              </a:solidFill>
              <a:ln w="9525">
                <a:solidFill>
                  <a:schemeClr val="tx1"/>
                </a:solidFill>
                <a:round/>
                <a:headEnd/>
                <a:tailEnd/>
              </a:ln>
            </p:spPr>
            <p:txBody>
              <a:bodyPr wrap="none" anchor="ctr"/>
              <a:lstStyle/>
              <a:p>
                <a:pPr defTabSz="914400" fontAlgn="base">
                  <a:spcBef>
                    <a:spcPct val="0"/>
                  </a:spcBef>
                  <a:spcAft>
                    <a:spcPct val="0"/>
                  </a:spcAft>
                </a:pPr>
                <a:endParaRPr lang="en-ZA" sz="1800" b="1">
                  <a:solidFill>
                    <a:srgbClr val="003896"/>
                  </a:solidFill>
                </a:endParaRPr>
              </a:p>
            </p:txBody>
          </p:sp>
        </p:grpSp>
        <p:grpSp>
          <p:nvGrpSpPr>
            <p:cNvPr id="1050" name="MoonLegend4" hidden="1"/>
            <p:cNvGrpSpPr>
              <a:grpSpLocks noChangeAspect="1"/>
            </p:cNvGrpSpPr>
            <p:nvPr>
              <p:custDataLst>
                <p:tags r:id="rId26"/>
              </p:custDataLst>
            </p:nvPr>
          </p:nvGrpSpPr>
          <p:grpSpPr bwMode="auto">
            <a:xfrm>
              <a:off x="1104" y="3222"/>
              <a:ext cx="132" cy="132"/>
              <a:chOff x="4495" y="1198"/>
              <a:chExt cx="160" cy="160"/>
            </a:xfrm>
          </p:grpSpPr>
          <p:sp>
            <p:nvSpPr>
              <p:cNvPr id="1059" name="Oval 83" hidden="1"/>
              <p:cNvSpPr>
                <a:spLocks noChangeAspect="1" noChangeArrowheads="1"/>
              </p:cNvSpPr>
              <p:nvPr>
                <p:custDataLst>
                  <p:tags r:id="rId30"/>
                </p:custDataLst>
              </p:nvPr>
            </p:nvSpPr>
            <p:spPr bwMode="blackWhite">
              <a:xfrm>
                <a:off x="4495" y="1198"/>
                <a:ext cx="160" cy="160"/>
              </a:xfrm>
              <a:prstGeom prst="ellipse">
                <a:avLst/>
              </a:prstGeom>
              <a:solidFill>
                <a:schemeClr val="accent1"/>
              </a:solidFill>
              <a:ln w="9525">
                <a:solidFill>
                  <a:schemeClr val="tx1"/>
                </a:solidFill>
                <a:round/>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60" name="Arc 84" hidden="1"/>
              <p:cNvSpPr>
                <a:spLocks noChangeAspect="1"/>
              </p:cNvSpPr>
              <p:nvPr>
                <p:custDataLst>
                  <p:tags r:id="rId31"/>
                </p:custDataLst>
              </p:nvPr>
            </p:nvSpPr>
            <p:spPr bwMode="black">
              <a:xfrm>
                <a:off x="4495" y="1198"/>
                <a:ext cx="160" cy="160"/>
              </a:xfrm>
              <a:custGeom>
                <a:avLst/>
                <a:gdLst>
                  <a:gd name="T0" fmla="*/ 0 w 43200"/>
                  <a:gd name="T1" fmla="*/ 0 h 43200"/>
                  <a:gd name="T2" fmla="*/ 0 w 43200"/>
                  <a:gd name="T3" fmla="*/ 0 h 43200"/>
                  <a:gd name="T4" fmla="*/ 0 w 43200"/>
                  <a:gd name="T5" fmla="*/ 0 h 43200"/>
                  <a:gd name="T6" fmla="*/ 0 60000 65536"/>
                  <a:gd name="T7" fmla="*/ 0 60000 65536"/>
                  <a:gd name="T8" fmla="*/ 0 60000 65536"/>
                </a:gdLst>
                <a:ahLst/>
                <a:cxnLst>
                  <a:cxn ang="T6">
                    <a:pos x="T0" y="T1"/>
                  </a:cxn>
                  <a:cxn ang="T7">
                    <a:pos x="T2" y="T3"/>
                  </a:cxn>
                  <a:cxn ang="T8">
                    <a:pos x="T4" y="T5"/>
                  </a:cxn>
                </a:cxnLst>
                <a:rect l="0" t="0" r="r" b="b"/>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lnTo>
                      <a:pt x="21600" y="21600"/>
                    </a:lnTo>
                    <a:lnTo>
                      <a:pt x="21599" y="0"/>
                    </a:lnTo>
                    <a:close/>
                  </a:path>
                </a:pathLst>
              </a:custGeom>
              <a:solidFill>
                <a:schemeClr val="folHlink"/>
              </a:solidFill>
              <a:ln w="9525">
                <a:solidFill>
                  <a:schemeClr val="tx1"/>
                </a:solidFill>
                <a:round/>
                <a:headEnd/>
                <a:tailEnd/>
              </a:ln>
            </p:spPr>
            <p:txBody>
              <a:bodyPr wrap="none" anchor="ctr"/>
              <a:lstStyle/>
              <a:p>
                <a:pPr defTabSz="914400" fontAlgn="base">
                  <a:spcBef>
                    <a:spcPct val="0"/>
                  </a:spcBef>
                  <a:spcAft>
                    <a:spcPct val="0"/>
                  </a:spcAft>
                </a:pPr>
                <a:endParaRPr lang="en-ZA" sz="1800" b="1">
                  <a:solidFill>
                    <a:srgbClr val="003896"/>
                  </a:solidFill>
                </a:endParaRPr>
              </a:p>
            </p:txBody>
          </p:sp>
        </p:grpSp>
        <p:grpSp>
          <p:nvGrpSpPr>
            <p:cNvPr id="1051" name="MoonLegend5" hidden="1"/>
            <p:cNvGrpSpPr>
              <a:grpSpLocks noChangeAspect="1"/>
            </p:cNvGrpSpPr>
            <p:nvPr>
              <p:custDataLst>
                <p:tags r:id="rId27"/>
              </p:custDataLst>
            </p:nvPr>
          </p:nvGrpSpPr>
          <p:grpSpPr bwMode="auto">
            <a:xfrm>
              <a:off x="1104" y="3395"/>
              <a:ext cx="132" cy="132"/>
              <a:chOff x="4495" y="1440"/>
              <a:chExt cx="160" cy="160"/>
            </a:xfrm>
          </p:grpSpPr>
          <p:sp>
            <p:nvSpPr>
              <p:cNvPr id="1057" name="Oval 86" hidden="1"/>
              <p:cNvSpPr>
                <a:spLocks noChangeAspect="1" noChangeArrowheads="1"/>
              </p:cNvSpPr>
              <p:nvPr>
                <p:custDataLst>
                  <p:tags r:id="rId28"/>
                </p:custDataLst>
              </p:nvPr>
            </p:nvSpPr>
            <p:spPr bwMode="blackWhite">
              <a:xfrm>
                <a:off x="4495" y="1440"/>
                <a:ext cx="160" cy="160"/>
              </a:xfrm>
              <a:prstGeom prst="ellipse">
                <a:avLst/>
              </a:prstGeom>
              <a:solidFill>
                <a:schemeClr val="accent1"/>
              </a:solidFill>
              <a:ln w="9525">
                <a:solidFill>
                  <a:schemeClr val="tx1"/>
                </a:solidFill>
                <a:round/>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58" name="Oval 87" hidden="1"/>
              <p:cNvSpPr>
                <a:spLocks noChangeAspect="1" noChangeArrowheads="1"/>
              </p:cNvSpPr>
              <p:nvPr>
                <p:custDataLst>
                  <p:tags r:id="rId29"/>
                </p:custDataLst>
              </p:nvPr>
            </p:nvSpPr>
            <p:spPr bwMode="black">
              <a:xfrm>
                <a:off x="4495" y="1440"/>
                <a:ext cx="160" cy="160"/>
              </a:xfrm>
              <a:prstGeom prst="ellipse">
                <a:avLst/>
              </a:prstGeom>
              <a:solidFill>
                <a:schemeClr val="folHlink"/>
              </a:solidFill>
              <a:ln w="9525">
                <a:solidFill>
                  <a:schemeClr val="tx1"/>
                </a:solidFill>
                <a:round/>
                <a:headEnd/>
                <a:tailEnd/>
              </a:ln>
            </p:spPr>
            <p:txBody>
              <a:bodyPr wrap="none" anchor="ctr"/>
              <a:lstStyle/>
              <a:p>
                <a:pPr defTabSz="914400" fontAlgn="base">
                  <a:spcBef>
                    <a:spcPct val="0"/>
                  </a:spcBef>
                  <a:spcAft>
                    <a:spcPct val="0"/>
                  </a:spcAft>
                </a:pPr>
                <a:endParaRPr lang="en-US" sz="1800" b="1">
                  <a:solidFill>
                    <a:srgbClr val="003896"/>
                  </a:solidFill>
                </a:endParaRPr>
              </a:p>
            </p:txBody>
          </p:sp>
        </p:grpSp>
        <p:sp>
          <p:nvSpPr>
            <p:cNvPr id="1052" name="Legend1" hidden="1"/>
            <p:cNvSpPr>
              <a:spLocks noChangeArrowheads="1"/>
            </p:cNvSpPr>
            <p:nvPr userDrawn="1"/>
          </p:nvSpPr>
          <p:spPr bwMode="auto">
            <a:xfrm>
              <a:off x="1314" y="2711"/>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Legend1</a:t>
              </a:r>
            </a:p>
          </p:txBody>
        </p:sp>
        <p:sp>
          <p:nvSpPr>
            <p:cNvPr id="1053" name="Legend2" hidden="1"/>
            <p:cNvSpPr>
              <a:spLocks noChangeArrowheads="1"/>
            </p:cNvSpPr>
            <p:nvPr userDrawn="1"/>
          </p:nvSpPr>
          <p:spPr bwMode="auto">
            <a:xfrm>
              <a:off x="1314" y="2884"/>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Legend2</a:t>
              </a:r>
            </a:p>
          </p:txBody>
        </p:sp>
        <p:sp>
          <p:nvSpPr>
            <p:cNvPr id="1054" name="Legend3" hidden="1"/>
            <p:cNvSpPr>
              <a:spLocks noChangeArrowheads="1"/>
            </p:cNvSpPr>
            <p:nvPr userDrawn="1"/>
          </p:nvSpPr>
          <p:spPr bwMode="auto">
            <a:xfrm>
              <a:off x="1314" y="3057"/>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Legend3</a:t>
              </a:r>
            </a:p>
          </p:txBody>
        </p:sp>
        <p:sp>
          <p:nvSpPr>
            <p:cNvPr id="1055" name="Legend4" hidden="1"/>
            <p:cNvSpPr>
              <a:spLocks noChangeArrowheads="1"/>
            </p:cNvSpPr>
            <p:nvPr userDrawn="1"/>
          </p:nvSpPr>
          <p:spPr bwMode="auto">
            <a:xfrm>
              <a:off x="1314" y="3230"/>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Legend4</a:t>
              </a:r>
            </a:p>
          </p:txBody>
        </p:sp>
        <p:sp>
          <p:nvSpPr>
            <p:cNvPr id="1056" name="Legend5" hidden="1"/>
            <p:cNvSpPr>
              <a:spLocks noChangeArrowheads="1"/>
            </p:cNvSpPr>
            <p:nvPr userDrawn="1"/>
          </p:nvSpPr>
          <p:spPr bwMode="auto">
            <a:xfrm>
              <a:off x="1314" y="3403"/>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Legend5</a:t>
              </a:r>
            </a:p>
          </p:txBody>
        </p:sp>
      </p:grpSp>
      <p:grpSp>
        <p:nvGrpSpPr>
          <p:cNvPr id="1036" name="Sticker" hidden="1"/>
          <p:cNvGrpSpPr>
            <a:grpSpLocks/>
          </p:cNvGrpSpPr>
          <p:nvPr>
            <p:custDataLst>
              <p:tags r:id="rId17"/>
            </p:custDataLst>
          </p:nvPr>
        </p:nvGrpSpPr>
        <p:grpSpPr bwMode="auto">
          <a:xfrm>
            <a:off x="10687048" y="1014414"/>
            <a:ext cx="1094316" cy="212725"/>
            <a:chOff x="5049" y="639"/>
            <a:chExt cx="517" cy="134"/>
          </a:xfrm>
        </p:grpSpPr>
        <p:cxnSp>
          <p:nvCxnSpPr>
            <p:cNvPr id="1044" name="AutoShape 94" hidden="1"/>
            <p:cNvCxnSpPr>
              <a:cxnSpLocks noChangeShapeType="1"/>
              <a:stCxn id="1045" idx="4"/>
              <a:endCxn id="1045" idx="6"/>
            </p:cNvCxnSpPr>
            <p:nvPr/>
          </p:nvCxnSpPr>
          <p:spPr bwMode="auto">
            <a:xfrm>
              <a:off x="5049" y="773"/>
              <a:ext cx="517" cy="0"/>
            </a:xfrm>
            <a:prstGeom prst="straightConnector1">
              <a:avLst/>
            </a:prstGeom>
            <a:noFill/>
            <a:ln w="25400">
              <a:solidFill>
                <a:srgbClr val="808080"/>
              </a:solidFill>
              <a:round/>
              <a:headEnd/>
              <a:tailEnd/>
            </a:ln>
            <a:extLst>
              <a:ext uri="{909E8E84-426E-40DD-AFC4-6F175D3DCCD1}">
                <a14:hiddenFill xmlns:a14="http://schemas.microsoft.com/office/drawing/2010/main">
                  <a:noFill/>
                </a14:hiddenFill>
              </a:ext>
            </a:extLst>
          </p:spPr>
        </p:cxnSp>
        <p:sp>
          <p:nvSpPr>
            <p:cNvPr id="1045" name="AutoShape 95" hidden="1"/>
            <p:cNvSpPr>
              <a:spLocks noChangeArrowheads="1"/>
            </p:cNvSpPr>
            <p:nvPr/>
          </p:nvSpPr>
          <p:spPr bwMode="auto">
            <a:xfrm>
              <a:off x="5049" y="639"/>
              <a:ext cx="517" cy="134"/>
            </a:xfrm>
            <a:prstGeom prst="leftRightArrow">
              <a:avLst>
                <a:gd name="adj1" fmla="val 100000"/>
                <a:gd name="adj2"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27421" tIns="0" rIns="0" bIns="27421">
              <a:spAutoFit/>
            </a:bodyPr>
            <a:lstStyle/>
            <a:p>
              <a:pPr algn="r" defTabSz="895350" fontAlgn="base">
                <a:spcBef>
                  <a:spcPct val="0"/>
                </a:spcBef>
                <a:spcAft>
                  <a:spcPct val="0"/>
                </a:spcAft>
                <a:buClr>
                  <a:srgbClr val="83725B"/>
                </a:buClr>
              </a:pPr>
              <a:r>
                <a:rPr lang="en-GB" sz="1200">
                  <a:solidFill>
                    <a:srgbClr val="808080"/>
                  </a:solidFill>
                </a:rPr>
                <a:t>ILLUSTRATIVE</a:t>
              </a:r>
            </a:p>
          </p:txBody>
        </p:sp>
        <p:cxnSp>
          <p:nvCxnSpPr>
            <p:cNvPr id="1046" name="AutoShape 96" hidden="1"/>
            <p:cNvCxnSpPr>
              <a:cxnSpLocks noChangeShapeType="1"/>
              <a:stCxn id="1045" idx="2"/>
              <a:endCxn id="1045" idx="4"/>
            </p:cNvCxnSpPr>
            <p:nvPr/>
          </p:nvCxnSpPr>
          <p:spPr bwMode="auto">
            <a:xfrm>
              <a:off x="5049" y="639"/>
              <a:ext cx="0" cy="134"/>
            </a:xfrm>
            <a:prstGeom prst="straightConnector1">
              <a:avLst/>
            </a:prstGeom>
            <a:noFill/>
            <a:ln w="9525">
              <a:solidFill>
                <a:srgbClr val="808080"/>
              </a:solidFill>
              <a:round/>
              <a:headEnd/>
              <a:tailEnd/>
            </a:ln>
            <a:extLst>
              <a:ext uri="{909E8E84-426E-40DD-AFC4-6F175D3DCCD1}">
                <a14:hiddenFill xmlns:a14="http://schemas.microsoft.com/office/drawing/2010/main">
                  <a:noFill/>
                </a14:hiddenFill>
              </a:ext>
            </a:extLst>
          </p:spPr>
        </p:cxnSp>
      </p:grpSp>
      <p:sp>
        <p:nvSpPr>
          <p:cNvPr id="1037" name="doc id" hidden="1"/>
          <p:cNvSpPr>
            <a:spLocks noChangeArrowheads="1"/>
          </p:cNvSpPr>
          <p:nvPr>
            <p:custDataLst>
              <p:tags r:id="rId18"/>
            </p:custDataLst>
          </p:nvPr>
        </p:nvSpPr>
        <p:spPr bwMode="auto">
          <a:xfrm>
            <a:off x="10680701" y="47625"/>
            <a:ext cx="1327151"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defTabSz="895350" fontAlgn="base">
              <a:spcBef>
                <a:spcPct val="0"/>
              </a:spcBef>
              <a:spcAft>
                <a:spcPct val="0"/>
              </a:spcAft>
            </a:pPr>
            <a:r>
              <a:rPr lang="en-GB" sz="700">
                <a:solidFill>
                  <a:srgbClr val="000000"/>
                </a:solidFill>
              </a:rPr>
              <a:t>JOH-ESK039-20101008-vgi</a:t>
            </a:r>
          </a:p>
        </p:txBody>
      </p:sp>
      <p:grpSp>
        <p:nvGrpSpPr>
          <p:cNvPr id="1038" name="ACET" hidden="1"/>
          <p:cNvGrpSpPr>
            <a:grpSpLocks/>
          </p:cNvGrpSpPr>
          <p:nvPr>
            <p:custDataLst>
              <p:tags r:id="rId19"/>
            </p:custDataLst>
          </p:nvPr>
        </p:nvGrpSpPr>
        <p:grpSpPr bwMode="auto">
          <a:xfrm>
            <a:off x="1936751" y="1333500"/>
            <a:ext cx="5685367" cy="508000"/>
            <a:chOff x="915" y="710"/>
            <a:chExt cx="2686" cy="320"/>
          </a:xfrm>
        </p:grpSpPr>
        <p:cxnSp>
          <p:nvCxnSpPr>
            <p:cNvPr id="1042" name="AutoShape 103" hidden="1"/>
            <p:cNvCxnSpPr>
              <a:cxnSpLocks noChangeShapeType="1"/>
              <a:stCxn id="1043" idx="4"/>
              <a:endCxn id="1043" idx="6"/>
            </p:cNvCxnSpPr>
            <p:nvPr/>
          </p:nvCxnSpPr>
          <p:spPr bwMode="auto">
            <a:xfrm>
              <a:off x="915" y="1030"/>
              <a:ext cx="2686"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043" name="AutoShape 104" hidden="1"/>
            <p:cNvSpPr>
              <a:spLocks noChangeArrowheads="1"/>
            </p:cNvSpPr>
            <p:nvPr/>
          </p:nvSpPr>
          <p:spPr bwMode="auto">
            <a:xfrm>
              <a:off x="915" y="710"/>
              <a:ext cx="2686" cy="320"/>
            </a:xfrm>
            <a:prstGeom prst="leftRightArrow">
              <a:avLst>
                <a:gd name="adj1" fmla="val 100000"/>
                <a:gd name="adj2"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18280" anchor="b">
              <a:spAutoFit/>
            </a:bodyPr>
            <a:lstStyle/>
            <a:p>
              <a:pPr defTabSz="912813" fontAlgn="base">
                <a:spcBef>
                  <a:spcPct val="0"/>
                </a:spcBef>
                <a:spcAft>
                  <a:spcPct val="0"/>
                </a:spcAft>
              </a:pPr>
              <a:r>
                <a:rPr lang="en-GB" sz="1600" b="1">
                  <a:solidFill>
                    <a:srgbClr val="003896"/>
                  </a:solidFill>
                </a:rPr>
                <a:t>Title</a:t>
              </a:r>
            </a:p>
            <a:p>
              <a:pPr defTabSz="912813" fontAlgn="base">
                <a:spcBef>
                  <a:spcPct val="0"/>
                </a:spcBef>
                <a:spcAft>
                  <a:spcPct val="0"/>
                </a:spcAft>
              </a:pPr>
              <a:r>
                <a:rPr lang="en-GB" sz="1600">
                  <a:solidFill>
                    <a:srgbClr val="808080"/>
                  </a:solidFill>
                </a:rPr>
                <a:t>Unit of measure</a:t>
              </a:r>
            </a:p>
          </p:txBody>
        </p:sp>
      </p:grpSp>
      <p:sp>
        <p:nvSpPr>
          <p:cNvPr id="1039" name="Working Draft" hidden="1"/>
          <p:cNvSpPr txBox="1">
            <a:spLocks noChangeArrowheads="1"/>
          </p:cNvSpPr>
          <p:nvPr>
            <p:custDataLst>
              <p:tags r:id="rId20"/>
            </p:custDataLst>
          </p:nvPr>
        </p:nvSpPr>
        <p:spPr bwMode="auto">
          <a:xfrm rot="5400000">
            <a:off x="11215551" y="2928016"/>
            <a:ext cx="1779333"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600" b="0">
                <a:solidFill>
                  <a:srgbClr val="003896"/>
                </a:solidFill>
              </a:rPr>
              <a:t>Working Draft - Last Modified 2/2/2011 12:34:00 PM</a:t>
            </a:r>
            <a:endParaRPr lang="en-GB" sz="1600" b="0">
              <a:solidFill>
                <a:srgbClr val="003896"/>
              </a:solidFill>
            </a:endParaRPr>
          </a:p>
        </p:txBody>
      </p:sp>
      <p:sp>
        <p:nvSpPr>
          <p:cNvPr id="1040" name="Printed" hidden="1"/>
          <p:cNvSpPr txBox="1">
            <a:spLocks noChangeArrowheads="1"/>
          </p:cNvSpPr>
          <p:nvPr>
            <p:custDataLst>
              <p:tags r:id="rId21"/>
            </p:custDataLst>
          </p:nvPr>
        </p:nvSpPr>
        <p:spPr bwMode="auto">
          <a:xfrm rot="5400000">
            <a:off x="11592256" y="4417091"/>
            <a:ext cx="102592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600" b="0">
                <a:solidFill>
                  <a:srgbClr val="003896"/>
                </a:solidFill>
              </a:rPr>
              <a:t>Printed 1/31/2011 1:23:15 PM</a:t>
            </a:r>
            <a:endParaRPr lang="en-GB" sz="1600" b="0">
              <a:solidFill>
                <a:srgbClr val="003896"/>
              </a:solidFill>
            </a:endParaRPr>
          </a:p>
        </p:txBody>
      </p:sp>
      <p:pic>
        <p:nvPicPr>
          <p:cNvPr id="1041" name="Picture 140"/>
          <p:cNvPicPr>
            <a:picLocks noChangeArrowheads="1"/>
          </p:cNvPicPr>
          <p:nvPr>
            <p:custDataLst>
              <p:tags r:id="rId22"/>
            </p:custDataLst>
          </p:nvPr>
        </p:nvPicPr>
        <p:blipFill>
          <a:blip r:embed="rId40">
            <a:extLst>
              <a:ext uri="{28A0092B-C50C-407E-A947-70E740481C1C}">
                <a14:useLocalDpi xmlns:a14="http://schemas.microsoft.com/office/drawing/2010/main" val="0"/>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72007821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Lst>
  <p:transition spd="slow"/>
  <p:hf hdr="0" ftr="0" dt="0"/>
  <p:txStyles>
    <p:titleStyle>
      <a:lvl1pPr algn="l" defTabSz="912813" rtl="0" eaLnBrk="1" fontAlgn="base" hangingPunct="1">
        <a:lnSpc>
          <a:spcPct val="85000"/>
        </a:lnSpc>
        <a:spcBef>
          <a:spcPct val="0"/>
        </a:spcBef>
        <a:spcAft>
          <a:spcPct val="0"/>
        </a:spcAft>
        <a:defRPr sz="2400">
          <a:solidFill>
            <a:schemeClr val="bg1"/>
          </a:solidFill>
          <a:latin typeface="+mj-lt"/>
          <a:ea typeface="+mj-ea"/>
          <a:cs typeface="+mj-cs"/>
        </a:defRPr>
      </a:lvl1pPr>
      <a:lvl2pPr algn="l" defTabSz="912813" rtl="0" eaLnBrk="1" fontAlgn="base" hangingPunct="1">
        <a:lnSpc>
          <a:spcPct val="85000"/>
        </a:lnSpc>
        <a:spcBef>
          <a:spcPct val="0"/>
        </a:spcBef>
        <a:spcAft>
          <a:spcPct val="0"/>
        </a:spcAft>
        <a:defRPr sz="2400">
          <a:solidFill>
            <a:schemeClr val="bg1"/>
          </a:solidFill>
          <a:latin typeface="Arial" charset="0"/>
          <a:cs typeface="Arial" charset="0"/>
        </a:defRPr>
      </a:lvl2pPr>
      <a:lvl3pPr algn="l" defTabSz="912813" rtl="0" eaLnBrk="1" fontAlgn="base" hangingPunct="1">
        <a:lnSpc>
          <a:spcPct val="85000"/>
        </a:lnSpc>
        <a:spcBef>
          <a:spcPct val="0"/>
        </a:spcBef>
        <a:spcAft>
          <a:spcPct val="0"/>
        </a:spcAft>
        <a:defRPr sz="2400">
          <a:solidFill>
            <a:schemeClr val="bg1"/>
          </a:solidFill>
          <a:latin typeface="Arial" charset="0"/>
          <a:cs typeface="Arial" charset="0"/>
        </a:defRPr>
      </a:lvl3pPr>
      <a:lvl4pPr algn="l" defTabSz="912813" rtl="0" eaLnBrk="1" fontAlgn="base" hangingPunct="1">
        <a:lnSpc>
          <a:spcPct val="85000"/>
        </a:lnSpc>
        <a:spcBef>
          <a:spcPct val="0"/>
        </a:spcBef>
        <a:spcAft>
          <a:spcPct val="0"/>
        </a:spcAft>
        <a:defRPr sz="2400">
          <a:solidFill>
            <a:schemeClr val="bg1"/>
          </a:solidFill>
          <a:latin typeface="Arial" charset="0"/>
          <a:cs typeface="Arial" charset="0"/>
        </a:defRPr>
      </a:lvl4pPr>
      <a:lvl5pPr algn="l" defTabSz="912813" rtl="0" eaLnBrk="1" fontAlgn="base" hangingPunct="1">
        <a:lnSpc>
          <a:spcPct val="85000"/>
        </a:lnSpc>
        <a:spcBef>
          <a:spcPct val="0"/>
        </a:spcBef>
        <a:spcAft>
          <a:spcPct val="0"/>
        </a:spcAft>
        <a:defRPr sz="2400">
          <a:solidFill>
            <a:schemeClr val="bg1"/>
          </a:solidFill>
          <a:latin typeface="Arial" charset="0"/>
          <a:cs typeface="Arial" charset="0"/>
        </a:defRPr>
      </a:lvl5pPr>
      <a:lvl6pPr marL="457200" algn="l" defTabSz="912813" rtl="0" eaLnBrk="1" fontAlgn="base" hangingPunct="1">
        <a:lnSpc>
          <a:spcPct val="85000"/>
        </a:lnSpc>
        <a:spcBef>
          <a:spcPct val="0"/>
        </a:spcBef>
        <a:spcAft>
          <a:spcPct val="0"/>
        </a:spcAft>
        <a:defRPr sz="2400">
          <a:solidFill>
            <a:schemeClr val="bg1"/>
          </a:solidFill>
          <a:latin typeface="Arial" charset="0"/>
          <a:cs typeface="Arial" charset="0"/>
        </a:defRPr>
      </a:lvl6pPr>
      <a:lvl7pPr marL="914400" algn="l" defTabSz="912813" rtl="0" eaLnBrk="1" fontAlgn="base" hangingPunct="1">
        <a:lnSpc>
          <a:spcPct val="85000"/>
        </a:lnSpc>
        <a:spcBef>
          <a:spcPct val="0"/>
        </a:spcBef>
        <a:spcAft>
          <a:spcPct val="0"/>
        </a:spcAft>
        <a:defRPr sz="2400">
          <a:solidFill>
            <a:schemeClr val="bg1"/>
          </a:solidFill>
          <a:latin typeface="Arial" charset="0"/>
          <a:cs typeface="Arial" charset="0"/>
        </a:defRPr>
      </a:lvl7pPr>
      <a:lvl8pPr marL="1371600" algn="l" defTabSz="912813" rtl="0" eaLnBrk="1" fontAlgn="base" hangingPunct="1">
        <a:lnSpc>
          <a:spcPct val="85000"/>
        </a:lnSpc>
        <a:spcBef>
          <a:spcPct val="0"/>
        </a:spcBef>
        <a:spcAft>
          <a:spcPct val="0"/>
        </a:spcAft>
        <a:defRPr sz="2400">
          <a:solidFill>
            <a:schemeClr val="bg1"/>
          </a:solidFill>
          <a:latin typeface="Arial" charset="0"/>
          <a:cs typeface="Arial" charset="0"/>
        </a:defRPr>
      </a:lvl8pPr>
      <a:lvl9pPr marL="1828800" algn="l" defTabSz="912813" rtl="0" eaLnBrk="1" fontAlgn="base" hangingPunct="1">
        <a:lnSpc>
          <a:spcPct val="85000"/>
        </a:lnSpc>
        <a:spcBef>
          <a:spcPct val="0"/>
        </a:spcBef>
        <a:spcAft>
          <a:spcPct val="0"/>
        </a:spcAft>
        <a:defRPr sz="2400">
          <a:solidFill>
            <a:schemeClr val="bg1"/>
          </a:solidFill>
          <a:latin typeface="Arial" charset="0"/>
          <a:cs typeface="Arial" charset="0"/>
        </a:defRPr>
      </a:lvl9pPr>
    </p:titleStyle>
    <p:bodyStyle>
      <a:lvl1pPr marL="342900" indent="-342900" algn="l" defTabSz="912813" rtl="0" eaLnBrk="1" fontAlgn="base" hangingPunct="1">
        <a:spcBef>
          <a:spcPct val="0"/>
        </a:spcBef>
        <a:spcAft>
          <a:spcPct val="0"/>
        </a:spcAft>
        <a:buClr>
          <a:srgbClr val="8C7F6D"/>
        </a:buClr>
        <a:defRPr sz="1600">
          <a:solidFill>
            <a:srgbClr val="003896"/>
          </a:solidFill>
          <a:latin typeface="+mn-lt"/>
          <a:ea typeface="+mn-ea"/>
          <a:cs typeface="+mn-cs"/>
        </a:defRPr>
      </a:lvl1pPr>
      <a:lvl2pPr marL="147638" indent="-146050" algn="l" defTabSz="912813" rtl="0" eaLnBrk="1" fontAlgn="base" hangingPunct="1">
        <a:spcBef>
          <a:spcPct val="0"/>
        </a:spcBef>
        <a:spcAft>
          <a:spcPct val="0"/>
        </a:spcAft>
        <a:buClr>
          <a:srgbClr val="8C7F6D"/>
        </a:buClr>
        <a:buSzPct val="125000"/>
        <a:buChar char="•"/>
        <a:defRPr sz="1600">
          <a:solidFill>
            <a:srgbClr val="003896"/>
          </a:solidFill>
          <a:latin typeface="+mn-lt"/>
          <a:cs typeface="+mn-cs"/>
        </a:defRPr>
      </a:lvl2pPr>
      <a:lvl3pPr marL="357188" indent="-207963" algn="l" defTabSz="912813" rtl="0" eaLnBrk="1" fontAlgn="base" hangingPunct="1">
        <a:spcBef>
          <a:spcPct val="0"/>
        </a:spcBef>
        <a:spcAft>
          <a:spcPct val="0"/>
        </a:spcAft>
        <a:buClr>
          <a:srgbClr val="8C7F6D"/>
        </a:buClr>
        <a:buSzPct val="125000"/>
        <a:buFont typeface="Arial" pitchFamily="34" charset="0"/>
        <a:buChar char="–"/>
        <a:defRPr sz="1600">
          <a:solidFill>
            <a:srgbClr val="003896"/>
          </a:solidFill>
          <a:latin typeface="+mn-lt"/>
          <a:cs typeface="+mn-cs"/>
        </a:defRPr>
      </a:lvl3pPr>
      <a:lvl4pPr marL="481013" indent="-123825" algn="l" defTabSz="912813" rtl="0" eaLnBrk="1" fontAlgn="base" hangingPunct="1">
        <a:spcBef>
          <a:spcPct val="0"/>
        </a:spcBef>
        <a:spcAft>
          <a:spcPct val="0"/>
        </a:spcAft>
        <a:buClr>
          <a:srgbClr val="8C7F6D"/>
        </a:buClr>
        <a:buChar char="•"/>
        <a:defRPr sz="1600">
          <a:solidFill>
            <a:srgbClr val="003896"/>
          </a:solidFill>
          <a:latin typeface="+mn-lt"/>
          <a:cs typeface="+mn-cs"/>
        </a:defRPr>
      </a:lvl4pPr>
      <a:lvl5pPr marL="657225" indent="-174625" algn="l" defTabSz="912813" rtl="0" eaLnBrk="1" fontAlgn="base" hangingPunct="1">
        <a:spcBef>
          <a:spcPct val="0"/>
        </a:spcBef>
        <a:spcAft>
          <a:spcPct val="0"/>
        </a:spcAft>
        <a:buClr>
          <a:srgbClr val="8C7F6D"/>
        </a:buClr>
        <a:buFont typeface="Arial" pitchFamily="34" charset="0"/>
        <a:buChar char="–"/>
        <a:defRPr sz="1600">
          <a:solidFill>
            <a:srgbClr val="003896"/>
          </a:solidFill>
          <a:latin typeface="+mn-lt"/>
          <a:cs typeface="+mn-cs"/>
        </a:defRPr>
      </a:lvl5pPr>
      <a:lvl6pPr marL="1114425" indent="-174625" algn="l" defTabSz="912813" rtl="0" eaLnBrk="1" fontAlgn="base" hangingPunct="1">
        <a:spcBef>
          <a:spcPct val="0"/>
        </a:spcBef>
        <a:spcAft>
          <a:spcPct val="0"/>
        </a:spcAft>
        <a:buClr>
          <a:srgbClr val="8C7F6D"/>
        </a:buClr>
        <a:buFont typeface="Arial" charset="0"/>
        <a:buChar char="–"/>
        <a:defRPr sz="1600">
          <a:solidFill>
            <a:srgbClr val="003896"/>
          </a:solidFill>
          <a:latin typeface="+mn-lt"/>
          <a:cs typeface="+mn-cs"/>
        </a:defRPr>
      </a:lvl6pPr>
      <a:lvl7pPr marL="1571625" indent="-174625" algn="l" defTabSz="912813" rtl="0" eaLnBrk="1" fontAlgn="base" hangingPunct="1">
        <a:spcBef>
          <a:spcPct val="0"/>
        </a:spcBef>
        <a:spcAft>
          <a:spcPct val="0"/>
        </a:spcAft>
        <a:buClr>
          <a:srgbClr val="8C7F6D"/>
        </a:buClr>
        <a:buFont typeface="Arial" charset="0"/>
        <a:buChar char="–"/>
        <a:defRPr sz="1600">
          <a:solidFill>
            <a:srgbClr val="003896"/>
          </a:solidFill>
          <a:latin typeface="+mn-lt"/>
          <a:cs typeface="+mn-cs"/>
        </a:defRPr>
      </a:lvl7pPr>
      <a:lvl8pPr marL="2028825" indent="-174625" algn="l" defTabSz="912813" rtl="0" eaLnBrk="1" fontAlgn="base" hangingPunct="1">
        <a:spcBef>
          <a:spcPct val="0"/>
        </a:spcBef>
        <a:spcAft>
          <a:spcPct val="0"/>
        </a:spcAft>
        <a:buClr>
          <a:srgbClr val="8C7F6D"/>
        </a:buClr>
        <a:buFont typeface="Arial" charset="0"/>
        <a:buChar char="–"/>
        <a:defRPr sz="1600">
          <a:solidFill>
            <a:srgbClr val="003896"/>
          </a:solidFill>
          <a:latin typeface="+mn-lt"/>
          <a:cs typeface="+mn-cs"/>
        </a:defRPr>
      </a:lvl8pPr>
      <a:lvl9pPr marL="2486025" indent="-174625" algn="l" defTabSz="912813" rtl="0" eaLnBrk="1" fontAlgn="base" hangingPunct="1">
        <a:spcBef>
          <a:spcPct val="0"/>
        </a:spcBef>
        <a:spcAft>
          <a:spcPct val="0"/>
        </a:spcAft>
        <a:buClr>
          <a:srgbClr val="8C7F6D"/>
        </a:buClr>
        <a:buFont typeface="Arial" charset="0"/>
        <a:buChar char="–"/>
        <a:defRPr sz="16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Rectangle 143" hidden="1"/>
          <p:cNvGraphicFramePr>
            <a:graphicFrameLocks/>
          </p:cNvGraphicFramePr>
          <p:nvPr>
            <p:custDataLst>
              <p:tags r:id="rId8"/>
            </p:custDataLst>
            <p:extLst>
              <p:ext uri="{D42A27DB-BD31-4B8C-83A1-F6EECF244321}">
                <p14:modId xmlns:p14="http://schemas.microsoft.com/office/powerpoint/2010/main" val="4027232214"/>
              </p:ext>
            </p:ext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38" imgW="0" imgH="0" progId="TCLayout.ActiveDocument.1">
                  <p:embed/>
                </p:oleObj>
              </mc:Choice>
              <mc:Fallback>
                <p:oleObj name="think-cell Slide" r:id="rId38" imgW="0" imgH="0" progId="TCLayout.ActiveDocument.1">
                  <p:embed/>
                  <p:pic>
                    <p:nvPicPr>
                      <p:cNvPr id="1026" name="Rectangle 143"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027" name="Picture 142"/>
          <p:cNvPicPr>
            <a:picLocks noChangeArrowheads="1"/>
          </p:cNvPicPr>
          <p:nvPr>
            <p:custDataLst>
              <p:tags r:id="rId9"/>
            </p:custDataLst>
          </p:nvPr>
        </p:nvPicPr>
        <p:blipFill>
          <a:blip r:embed="rId39">
            <a:extLst>
              <a:ext uri="{28A0092B-C50C-407E-A947-70E740481C1C}">
                <a14:useLocalDpi xmlns:a14="http://schemas.microsoft.com/office/drawing/2010/main" val="0"/>
              </a:ext>
            </a:extLst>
          </a:blip>
          <a:srcRect/>
          <a:stretch>
            <a:fillRect/>
          </a:stretch>
        </p:blipFill>
        <p:spPr bwMode="auto">
          <a:xfrm>
            <a:off x="1"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1028" name="McK 1. Slide Placeholder"/>
          <p:cNvSpPr>
            <a:spLocks noGrp="1" noChangeArrowheads="1"/>
          </p:cNvSpPr>
          <p:nvPr>
            <p:ph type="title"/>
            <p:custDataLst>
              <p:tags r:id="rId10"/>
            </p:custDataLst>
          </p:nvPr>
        </p:nvSpPr>
        <p:spPr bwMode="auto">
          <a:xfrm>
            <a:off x="266700" y="328613"/>
            <a:ext cx="931333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lvl="0"/>
            <a:r>
              <a:rPr lang="en-US"/>
              <a:t>Click to edit Master title style</a:t>
            </a:r>
            <a:endParaRPr lang="en-GB"/>
          </a:p>
        </p:txBody>
      </p:sp>
      <p:sp>
        <p:nvSpPr>
          <p:cNvPr id="1029" name="Rectangle 3"/>
          <p:cNvSpPr>
            <a:spLocks noGrp="1" noChangeArrowheads="1"/>
          </p:cNvSpPr>
          <p:nvPr>
            <p:ph type="body" idx="1"/>
            <p:custDataLst>
              <p:tags r:id="rId11"/>
            </p:custDataLst>
          </p:nvPr>
        </p:nvSpPr>
        <p:spPr bwMode="auto">
          <a:xfrm>
            <a:off x="584200" y="1890714"/>
            <a:ext cx="9044517"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63" name="Rectangle 39"/>
          <p:cNvSpPr>
            <a:spLocks noGrp="1" noChangeArrowheads="1"/>
          </p:cNvSpPr>
          <p:nvPr>
            <p:ph type="sldNum" sz="quarter" idx="4"/>
            <p:custDataLst>
              <p:tags r:id="rId12"/>
            </p:custDataLst>
          </p:nvPr>
        </p:nvSpPr>
        <p:spPr bwMode="auto">
          <a:xfrm>
            <a:off x="9580034" y="6626225"/>
            <a:ext cx="2201333" cy="152400"/>
          </a:xfrm>
          <a:prstGeom prst="rect">
            <a:avLst/>
          </a:prstGeom>
          <a:noFill/>
          <a:ln w="9525" algn="ctr">
            <a:noFill/>
            <a:miter lim="800000"/>
            <a:headEnd/>
            <a:tailEnd/>
          </a:ln>
          <a:effectLst/>
        </p:spPr>
        <p:txBody>
          <a:bodyPr vert="horz" wrap="square" lIns="0" tIns="0" rIns="0" bIns="0" numCol="1" anchor="b" anchorCtr="0" compatLnSpc="1">
            <a:prstTxWarp prst="textNoShape">
              <a:avLst/>
            </a:prstTxWarp>
            <a:spAutoFit/>
          </a:bodyPr>
          <a:lstStyle>
            <a:lvl1pPr algn="r">
              <a:defRPr sz="1000" b="0">
                <a:solidFill>
                  <a:srgbClr val="83725B"/>
                </a:solidFill>
                <a:latin typeface="Arial" charset="0"/>
                <a:cs typeface="Arial" charset="0"/>
              </a:defRPr>
            </a:lvl1pPr>
          </a:lstStyle>
          <a:p>
            <a:pPr fontAlgn="base">
              <a:spcBef>
                <a:spcPct val="0"/>
              </a:spcBef>
              <a:spcAft>
                <a:spcPct val="0"/>
              </a:spcAft>
              <a:defRPr/>
            </a:pPr>
            <a:fld id="{24D31CF0-9CD8-4AFB-BBC2-A87982D19C72}" type="slidenum">
              <a:rPr lang="en-GB" smtClean="0"/>
              <a:pPr fontAlgn="base">
                <a:spcBef>
                  <a:spcPct val="0"/>
                </a:spcBef>
                <a:spcAft>
                  <a:spcPct val="0"/>
                </a:spcAft>
                <a:defRPr/>
              </a:pPr>
              <a:t>‹#›</a:t>
            </a:fld>
            <a:endParaRPr lang="en-GB"/>
          </a:p>
        </p:txBody>
      </p:sp>
      <p:sp>
        <p:nvSpPr>
          <p:cNvPr id="1031" name="McK 2. Unit of measure" hidden="1"/>
          <p:cNvSpPr txBox="1">
            <a:spLocks noChangeArrowheads="1"/>
          </p:cNvSpPr>
          <p:nvPr>
            <p:custDataLst>
              <p:tags r:id="rId13"/>
            </p:custDataLst>
          </p:nvPr>
        </p:nvSpPr>
        <p:spPr bwMode="auto">
          <a:xfrm>
            <a:off x="266700" y="1014414"/>
            <a:ext cx="931333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895350" eaLnBrk="0" hangingPunct="0">
              <a:defRPr b="1">
                <a:solidFill>
                  <a:schemeClr val="tx1"/>
                </a:solidFill>
                <a:latin typeface="Arial" charset="0"/>
                <a:cs typeface="Arial" charset="0"/>
              </a:defRPr>
            </a:lvl1pPr>
            <a:lvl2pPr marL="742950" indent="-285750" defTabSz="895350" eaLnBrk="0" hangingPunct="0">
              <a:defRPr b="1">
                <a:solidFill>
                  <a:schemeClr val="tx1"/>
                </a:solidFill>
                <a:latin typeface="Arial" charset="0"/>
                <a:cs typeface="Arial" charset="0"/>
              </a:defRPr>
            </a:lvl2pPr>
            <a:lvl3pPr marL="1143000" indent="-228600" defTabSz="895350" eaLnBrk="0" hangingPunct="0">
              <a:defRPr b="1">
                <a:solidFill>
                  <a:schemeClr val="tx1"/>
                </a:solidFill>
                <a:latin typeface="Arial" charset="0"/>
                <a:cs typeface="Arial" charset="0"/>
              </a:defRPr>
            </a:lvl3pPr>
            <a:lvl4pPr marL="1600200" indent="-228600" defTabSz="895350" eaLnBrk="0" hangingPunct="0">
              <a:defRPr b="1">
                <a:solidFill>
                  <a:schemeClr val="tx1"/>
                </a:solidFill>
                <a:latin typeface="Arial" charset="0"/>
                <a:cs typeface="Arial" charset="0"/>
              </a:defRPr>
            </a:lvl4pPr>
            <a:lvl5pPr marL="2057400" indent="-228600" defTabSz="895350" eaLnBrk="0" hangingPunct="0">
              <a:defRPr b="1">
                <a:solidFill>
                  <a:schemeClr val="tx1"/>
                </a:solidFill>
                <a:latin typeface="Arial" charset="0"/>
                <a:cs typeface="Arial" charset="0"/>
              </a:defRPr>
            </a:lvl5pPr>
            <a:lvl6pPr marL="2514600" indent="-228600" defTabSz="895350" eaLnBrk="0" fontAlgn="base" hangingPunct="0">
              <a:spcBef>
                <a:spcPct val="0"/>
              </a:spcBef>
              <a:spcAft>
                <a:spcPct val="0"/>
              </a:spcAft>
              <a:defRPr b="1">
                <a:solidFill>
                  <a:schemeClr val="tx1"/>
                </a:solidFill>
                <a:latin typeface="Arial" charset="0"/>
                <a:cs typeface="Arial" charset="0"/>
              </a:defRPr>
            </a:lvl6pPr>
            <a:lvl7pPr marL="2971800" indent="-228600" defTabSz="895350" eaLnBrk="0" fontAlgn="base" hangingPunct="0">
              <a:spcBef>
                <a:spcPct val="0"/>
              </a:spcBef>
              <a:spcAft>
                <a:spcPct val="0"/>
              </a:spcAft>
              <a:defRPr b="1">
                <a:solidFill>
                  <a:schemeClr val="tx1"/>
                </a:solidFill>
                <a:latin typeface="Arial" charset="0"/>
                <a:cs typeface="Arial" charset="0"/>
              </a:defRPr>
            </a:lvl7pPr>
            <a:lvl8pPr marL="3429000" indent="-228600" defTabSz="895350" eaLnBrk="0" fontAlgn="base" hangingPunct="0">
              <a:spcBef>
                <a:spcPct val="0"/>
              </a:spcBef>
              <a:spcAft>
                <a:spcPct val="0"/>
              </a:spcAft>
              <a:defRPr b="1">
                <a:solidFill>
                  <a:schemeClr val="tx1"/>
                </a:solidFill>
                <a:latin typeface="Arial" charset="0"/>
                <a:cs typeface="Arial" charset="0"/>
              </a:defRPr>
            </a:lvl8pPr>
            <a:lvl9pPr marL="3886200" indent="-228600" defTabSz="895350"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1600">
                <a:solidFill>
                  <a:srgbClr val="808080"/>
                </a:solidFill>
              </a:rPr>
              <a:t>Unit of measure</a:t>
            </a:r>
          </a:p>
        </p:txBody>
      </p:sp>
      <p:grpSp>
        <p:nvGrpSpPr>
          <p:cNvPr id="1032" name="McK Slide Elements"/>
          <p:cNvGrpSpPr>
            <a:grpSpLocks/>
          </p:cNvGrpSpPr>
          <p:nvPr/>
        </p:nvGrpSpPr>
        <p:grpSpPr bwMode="auto">
          <a:xfrm>
            <a:off x="266700" y="6223000"/>
            <a:ext cx="9313333" cy="349250"/>
            <a:chOff x="126" y="3920"/>
            <a:chExt cx="4400" cy="220"/>
          </a:xfrm>
        </p:grpSpPr>
        <p:sp>
          <p:nvSpPr>
            <p:cNvPr id="1081" name="McK 3. Footnote" hidden="1"/>
            <p:cNvSpPr txBox="1">
              <a:spLocks noChangeArrowheads="1"/>
            </p:cNvSpPr>
            <p:nvPr userDrawn="1"/>
          </p:nvSpPr>
          <p:spPr bwMode="auto">
            <a:xfrm>
              <a:off x="126" y="3920"/>
              <a:ext cx="4400"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marL="104775" indent="-104775" defTabSz="895350" eaLnBrk="0" hangingPunct="0">
                <a:defRPr b="1">
                  <a:solidFill>
                    <a:schemeClr val="tx1"/>
                  </a:solidFill>
                  <a:latin typeface="Arial" charset="0"/>
                  <a:cs typeface="Arial" charset="0"/>
                </a:defRPr>
              </a:lvl1pPr>
              <a:lvl2pPr marL="742950" indent="-285750" defTabSz="895350" eaLnBrk="0" hangingPunct="0">
                <a:defRPr b="1">
                  <a:solidFill>
                    <a:schemeClr val="tx1"/>
                  </a:solidFill>
                  <a:latin typeface="Arial" charset="0"/>
                  <a:cs typeface="Arial" charset="0"/>
                </a:defRPr>
              </a:lvl2pPr>
              <a:lvl3pPr marL="1143000" indent="-228600" defTabSz="895350" eaLnBrk="0" hangingPunct="0">
                <a:defRPr b="1">
                  <a:solidFill>
                    <a:schemeClr val="tx1"/>
                  </a:solidFill>
                  <a:latin typeface="Arial" charset="0"/>
                  <a:cs typeface="Arial" charset="0"/>
                </a:defRPr>
              </a:lvl3pPr>
              <a:lvl4pPr marL="1600200" indent="-228600" defTabSz="895350" eaLnBrk="0" hangingPunct="0">
                <a:defRPr b="1">
                  <a:solidFill>
                    <a:schemeClr val="tx1"/>
                  </a:solidFill>
                  <a:latin typeface="Arial" charset="0"/>
                  <a:cs typeface="Arial" charset="0"/>
                </a:defRPr>
              </a:lvl4pPr>
              <a:lvl5pPr marL="2057400" indent="-228600" defTabSz="895350" eaLnBrk="0" hangingPunct="0">
                <a:defRPr b="1">
                  <a:solidFill>
                    <a:schemeClr val="tx1"/>
                  </a:solidFill>
                  <a:latin typeface="Arial" charset="0"/>
                  <a:cs typeface="Arial" charset="0"/>
                </a:defRPr>
              </a:lvl5pPr>
              <a:lvl6pPr marL="2514600" indent="-228600" defTabSz="895350" eaLnBrk="0" fontAlgn="base" hangingPunct="0">
                <a:spcBef>
                  <a:spcPct val="0"/>
                </a:spcBef>
                <a:spcAft>
                  <a:spcPct val="0"/>
                </a:spcAft>
                <a:defRPr b="1">
                  <a:solidFill>
                    <a:schemeClr val="tx1"/>
                  </a:solidFill>
                  <a:latin typeface="Arial" charset="0"/>
                  <a:cs typeface="Arial" charset="0"/>
                </a:defRPr>
              </a:lvl6pPr>
              <a:lvl7pPr marL="2971800" indent="-228600" defTabSz="895350" eaLnBrk="0" fontAlgn="base" hangingPunct="0">
                <a:spcBef>
                  <a:spcPct val="0"/>
                </a:spcBef>
                <a:spcAft>
                  <a:spcPct val="0"/>
                </a:spcAft>
                <a:defRPr b="1">
                  <a:solidFill>
                    <a:schemeClr val="tx1"/>
                  </a:solidFill>
                  <a:latin typeface="Arial" charset="0"/>
                  <a:cs typeface="Arial" charset="0"/>
                </a:defRPr>
              </a:lvl7pPr>
              <a:lvl8pPr marL="3429000" indent="-228600" defTabSz="895350" eaLnBrk="0" fontAlgn="base" hangingPunct="0">
                <a:spcBef>
                  <a:spcPct val="0"/>
                </a:spcBef>
                <a:spcAft>
                  <a:spcPct val="0"/>
                </a:spcAft>
                <a:defRPr b="1">
                  <a:solidFill>
                    <a:schemeClr val="tx1"/>
                  </a:solidFill>
                  <a:latin typeface="Arial" charset="0"/>
                  <a:cs typeface="Arial" charset="0"/>
                </a:defRPr>
              </a:lvl8pPr>
              <a:lvl9pPr marL="3886200" indent="-228600" defTabSz="895350"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1000" b="0">
                  <a:solidFill>
                    <a:srgbClr val="003896"/>
                  </a:solidFill>
                </a:rPr>
                <a:t>1 Footnote</a:t>
              </a:r>
            </a:p>
          </p:txBody>
        </p:sp>
        <p:sp>
          <p:nvSpPr>
            <p:cNvPr id="1082" name="McK 4. Source" hidden="1"/>
            <p:cNvSpPr>
              <a:spLocks noChangeArrowheads="1"/>
            </p:cNvSpPr>
            <p:nvPr userDrawn="1"/>
          </p:nvSpPr>
          <p:spPr bwMode="auto">
            <a:xfrm>
              <a:off x="126" y="4044"/>
              <a:ext cx="4400"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609600" indent="-609600" defTabSz="895350" fontAlgn="base">
                <a:spcBef>
                  <a:spcPct val="0"/>
                </a:spcBef>
                <a:spcAft>
                  <a:spcPct val="0"/>
                </a:spcAft>
                <a:tabLst>
                  <a:tab pos="612775" algn="l"/>
                </a:tabLst>
              </a:pPr>
              <a:r>
                <a:rPr lang="en-GB" sz="1000">
                  <a:solidFill>
                    <a:srgbClr val="003896"/>
                  </a:solidFill>
                </a:rPr>
                <a:t>SOURCE: Source</a:t>
              </a:r>
            </a:p>
          </p:txBody>
        </p:sp>
      </p:grpSp>
      <p:grpSp>
        <p:nvGrpSpPr>
          <p:cNvPr id="1033" name="LegendBoxes" hidden="1"/>
          <p:cNvGrpSpPr>
            <a:grpSpLocks/>
          </p:cNvGrpSpPr>
          <p:nvPr>
            <p:custDataLst>
              <p:tags r:id="rId14"/>
            </p:custDataLst>
          </p:nvPr>
        </p:nvGrpSpPr>
        <p:grpSpPr bwMode="auto">
          <a:xfrm>
            <a:off x="10657414" y="1012826"/>
            <a:ext cx="933449" cy="977899"/>
            <a:chOff x="3394" y="518"/>
            <a:chExt cx="441" cy="616"/>
          </a:xfrm>
        </p:grpSpPr>
        <p:sp>
          <p:nvSpPr>
            <p:cNvPr id="1073" name="LegendRectangle1" hidden="1"/>
            <p:cNvSpPr>
              <a:spLocks noChangeArrowheads="1"/>
            </p:cNvSpPr>
            <p:nvPr userDrawn="1"/>
          </p:nvSpPr>
          <p:spPr bwMode="auto">
            <a:xfrm>
              <a:off x="3394" y="526"/>
              <a:ext cx="104" cy="101"/>
            </a:xfrm>
            <a:prstGeom prst="rect">
              <a:avLst/>
            </a:prstGeom>
            <a:solidFill>
              <a:schemeClr val="accent1"/>
            </a:solidFill>
            <a:ln w="9525">
              <a:solidFill>
                <a:srgbClr val="808080"/>
              </a:solidFill>
              <a:miter lim="800000"/>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74" name="LegendRectangle2" hidden="1"/>
            <p:cNvSpPr>
              <a:spLocks noChangeArrowheads="1"/>
            </p:cNvSpPr>
            <p:nvPr userDrawn="1"/>
          </p:nvSpPr>
          <p:spPr bwMode="auto">
            <a:xfrm>
              <a:off x="3394" y="693"/>
              <a:ext cx="104" cy="101"/>
            </a:xfrm>
            <a:prstGeom prst="rect">
              <a:avLst/>
            </a:prstGeom>
            <a:solidFill>
              <a:schemeClr val="accent2"/>
            </a:solidFill>
            <a:ln w="9525">
              <a:solidFill>
                <a:srgbClr val="808080"/>
              </a:solidFill>
              <a:miter lim="800000"/>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75" name="LegendRectangle3" hidden="1"/>
            <p:cNvSpPr>
              <a:spLocks noChangeArrowheads="1"/>
            </p:cNvSpPr>
            <p:nvPr userDrawn="1"/>
          </p:nvSpPr>
          <p:spPr bwMode="auto">
            <a:xfrm>
              <a:off x="3394" y="860"/>
              <a:ext cx="104" cy="101"/>
            </a:xfrm>
            <a:prstGeom prst="rect">
              <a:avLst/>
            </a:prstGeom>
            <a:solidFill>
              <a:schemeClr val="hlink"/>
            </a:solidFill>
            <a:ln w="9525">
              <a:solidFill>
                <a:srgbClr val="808080"/>
              </a:solidFill>
              <a:miter lim="800000"/>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76" name="LegendRectangle4" hidden="1"/>
            <p:cNvSpPr>
              <a:spLocks noChangeArrowheads="1"/>
            </p:cNvSpPr>
            <p:nvPr userDrawn="1"/>
          </p:nvSpPr>
          <p:spPr bwMode="auto">
            <a:xfrm>
              <a:off x="3394" y="1027"/>
              <a:ext cx="104" cy="101"/>
            </a:xfrm>
            <a:prstGeom prst="rect">
              <a:avLst/>
            </a:prstGeom>
            <a:solidFill>
              <a:schemeClr val="folHlink"/>
            </a:solidFill>
            <a:ln w="9525">
              <a:solidFill>
                <a:srgbClr val="808080"/>
              </a:solidFill>
              <a:miter lim="800000"/>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77" name="Legend1" hidden="1"/>
            <p:cNvSpPr>
              <a:spLocks noChangeArrowheads="1"/>
            </p:cNvSpPr>
            <p:nvPr userDrawn="1"/>
          </p:nvSpPr>
          <p:spPr bwMode="auto">
            <a:xfrm>
              <a:off x="3554" y="518"/>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Legend1</a:t>
              </a:r>
            </a:p>
          </p:txBody>
        </p:sp>
        <p:sp>
          <p:nvSpPr>
            <p:cNvPr id="1078" name="Legend2" hidden="1"/>
            <p:cNvSpPr>
              <a:spLocks noChangeArrowheads="1"/>
            </p:cNvSpPr>
            <p:nvPr userDrawn="1"/>
          </p:nvSpPr>
          <p:spPr bwMode="auto">
            <a:xfrm>
              <a:off x="3554" y="683"/>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Legend2</a:t>
              </a:r>
            </a:p>
          </p:txBody>
        </p:sp>
        <p:sp>
          <p:nvSpPr>
            <p:cNvPr id="1079" name="Legend3" hidden="1"/>
            <p:cNvSpPr>
              <a:spLocks noChangeArrowheads="1"/>
            </p:cNvSpPr>
            <p:nvPr userDrawn="1"/>
          </p:nvSpPr>
          <p:spPr bwMode="auto">
            <a:xfrm>
              <a:off x="3554" y="848"/>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Legend3</a:t>
              </a:r>
            </a:p>
          </p:txBody>
        </p:sp>
        <p:sp>
          <p:nvSpPr>
            <p:cNvPr id="1080" name="Legend4" hidden="1"/>
            <p:cNvSpPr>
              <a:spLocks noChangeArrowheads="1"/>
            </p:cNvSpPr>
            <p:nvPr userDrawn="1"/>
          </p:nvSpPr>
          <p:spPr bwMode="auto">
            <a:xfrm>
              <a:off x="3554" y="1018"/>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Legend4</a:t>
              </a:r>
            </a:p>
          </p:txBody>
        </p:sp>
      </p:grpSp>
      <p:grpSp>
        <p:nvGrpSpPr>
          <p:cNvPr id="1034" name="LegendLines" hidden="1"/>
          <p:cNvGrpSpPr>
            <a:grpSpLocks/>
          </p:cNvGrpSpPr>
          <p:nvPr>
            <p:custDataLst>
              <p:tags r:id="rId15"/>
            </p:custDataLst>
          </p:nvPr>
        </p:nvGrpSpPr>
        <p:grpSpPr bwMode="auto">
          <a:xfrm>
            <a:off x="10234082" y="1012822"/>
            <a:ext cx="1356782" cy="708024"/>
            <a:chOff x="2411" y="2749"/>
            <a:chExt cx="641" cy="446"/>
          </a:xfrm>
        </p:grpSpPr>
        <p:sp>
          <p:nvSpPr>
            <p:cNvPr id="1067" name="LineLegend1" hidden="1"/>
            <p:cNvSpPr>
              <a:spLocks noChangeShapeType="1"/>
            </p:cNvSpPr>
            <p:nvPr/>
          </p:nvSpPr>
          <p:spPr bwMode="auto">
            <a:xfrm>
              <a:off x="2411" y="2807"/>
              <a:ext cx="28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ZA" sz="1800" b="1">
                <a:solidFill>
                  <a:srgbClr val="003896"/>
                </a:solidFill>
              </a:endParaRPr>
            </a:p>
          </p:txBody>
        </p:sp>
        <p:sp>
          <p:nvSpPr>
            <p:cNvPr id="1068" name="LineLegend2" hidden="1"/>
            <p:cNvSpPr>
              <a:spLocks noChangeShapeType="1"/>
            </p:cNvSpPr>
            <p:nvPr/>
          </p:nvSpPr>
          <p:spPr bwMode="auto">
            <a:xfrm>
              <a:off x="2411" y="2972"/>
              <a:ext cx="288" cy="0"/>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ZA" sz="1800" b="1">
                <a:solidFill>
                  <a:srgbClr val="003896"/>
                </a:solidFill>
              </a:endParaRPr>
            </a:p>
          </p:txBody>
        </p:sp>
        <p:sp>
          <p:nvSpPr>
            <p:cNvPr id="1069" name="LineLegend3" hidden="1"/>
            <p:cNvSpPr>
              <a:spLocks noChangeShapeType="1"/>
            </p:cNvSpPr>
            <p:nvPr/>
          </p:nvSpPr>
          <p:spPr bwMode="auto">
            <a:xfrm>
              <a:off x="2411" y="3137"/>
              <a:ext cx="288" cy="0"/>
            </a:xfrm>
            <a:prstGeom prst="line">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ZA" sz="1800" b="1">
                <a:solidFill>
                  <a:srgbClr val="003896"/>
                </a:solidFill>
              </a:endParaRPr>
            </a:p>
          </p:txBody>
        </p:sp>
        <p:sp>
          <p:nvSpPr>
            <p:cNvPr id="1070" name="Legend1" hidden="1"/>
            <p:cNvSpPr>
              <a:spLocks noChangeArrowheads="1"/>
            </p:cNvSpPr>
            <p:nvPr userDrawn="1"/>
          </p:nvSpPr>
          <p:spPr bwMode="auto">
            <a:xfrm>
              <a:off x="2771" y="2749"/>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Legend1</a:t>
              </a:r>
            </a:p>
          </p:txBody>
        </p:sp>
        <p:sp>
          <p:nvSpPr>
            <p:cNvPr id="1071" name="Legend2" hidden="1"/>
            <p:cNvSpPr>
              <a:spLocks noChangeArrowheads="1"/>
            </p:cNvSpPr>
            <p:nvPr userDrawn="1"/>
          </p:nvSpPr>
          <p:spPr bwMode="auto">
            <a:xfrm>
              <a:off x="2771" y="2914"/>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Legend2</a:t>
              </a:r>
            </a:p>
          </p:txBody>
        </p:sp>
        <p:sp>
          <p:nvSpPr>
            <p:cNvPr id="1072" name="Legend3" hidden="1"/>
            <p:cNvSpPr>
              <a:spLocks noChangeArrowheads="1"/>
            </p:cNvSpPr>
            <p:nvPr userDrawn="1"/>
          </p:nvSpPr>
          <p:spPr bwMode="auto">
            <a:xfrm>
              <a:off x="2771" y="3079"/>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Legend3</a:t>
              </a:r>
            </a:p>
          </p:txBody>
        </p:sp>
      </p:grpSp>
      <p:grpSp>
        <p:nvGrpSpPr>
          <p:cNvPr id="1035" name="LegendMoons" hidden="1"/>
          <p:cNvGrpSpPr>
            <a:grpSpLocks/>
          </p:cNvGrpSpPr>
          <p:nvPr>
            <p:custDataLst>
              <p:tags r:id="rId16"/>
            </p:custDataLst>
          </p:nvPr>
        </p:nvGrpSpPr>
        <p:grpSpPr bwMode="auto">
          <a:xfrm>
            <a:off x="10551584" y="1014413"/>
            <a:ext cx="1039282" cy="1306512"/>
            <a:chOff x="1104" y="2704"/>
            <a:chExt cx="491" cy="823"/>
          </a:xfrm>
        </p:grpSpPr>
        <p:grpSp>
          <p:nvGrpSpPr>
            <p:cNvPr id="1047" name="MoonLegend1" hidden="1"/>
            <p:cNvGrpSpPr>
              <a:grpSpLocks noChangeAspect="1"/>
            </p:cNvGrpSpPr>
            <p:nvPr>
              <p:custDataLst>
                <p:tags r:id="rId23"/>
              </p:custDataLst>
            </p:nvPr>
          </p:nvGrpSpPr>
          <p:grpSpPr bwMode="auto">
            <a:xfrm>
              <a:off x="1104" y="2704"/>
              <a:ext cx="132" cy="132"/>
              <a:chOff x="4533" y="183"/>
              <a:chExt cx="144" cy="144"/>
            </a:xfrm>
          </p:grpSpPr>
          <p:sp>
            <p:nvSpPr>
              <p:cNvPr id="1065" name="Oval 74" hidden="1"/>
              <p:cNvSpPr>
                <a:spLocks noChangeAspect="1" noChangeArrowheads="1"/>
              </p:cNvSpPr>
              <p:nvPr>
                <p:custDataLst>
                  <p:tags r:id="rId36"/>
                </p:custDataLst>
              </p:nvPr>
            </p:nvSpPr>
            <p:spPr bwMode="blackWhite">
              <a:xfrm>
                <a:off x="4533" y="183"/>
                <a:ext cx="144" cy="144"/>
              </a:xfrm>
              <a:prstGeom prst="ellipse">
                <a:avLst/>
              </a:prstGeom>
              <a:solidFill>
                <a:schemeClr val="accent1"/>
              </a:solidFill>
              <a:ln w="9525">
                <a:solidFill>
                  <a:schemeClr val="tx1"/>
                </a:solidFill>
                <a:round/>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66" name="Arc 75" hidden="1"/>
              <p:cNvSpPr>
                <a:spLocks noChangeAspect="1"/>
              </p:cNvSpPr>
              <p:nvPr>
                <p:custDataLst>
                  <p:tags r:id="rId37"/>
                </p:custDataLst>
              </p:nvPr>
            </p:nvSpPr>
            <p:spPr bwMode="black">
              <a:xfrm>
                <a:off x="4533" y="183"/>
                <a:ext cx="144" cy="144"/>
              </a:xfrm>
              <a:custGeom>
                <a:avLst/>
                <a:gdLst>
                  <a:gd name="T0" fmla="*/ 0 w 43200"/>
                  <a:gd name="T1" fmla="*/ 0 h 43200"/>
                  <a:gd name="T2" fmla="*/ 0 w 43200"/>
                  <a:gd name="T3" fmla="*/ 0 h 43200"/>
                  <a:gd name="T4" fmla="*/ 0 w 43200"/>
                  <a:gd name="T5" fmla="*/ 0 h 43200"/>
                  <a:gd name="T6" fmla="*/ 0 60000 65536"/>
                  <a:gd name="T7" fmla="*/ 0 60000 65536"/>
                  <a:gd name="T8" fmla="*/ 0 60000 65536"/>
                </a:gdLst>
                <a:ahLst/>
                <a:cxnLst>
                  <a:cxn ang="T6">
                    <a:pos x="T0" y="T1"/>
                  </a:cxn>
                  <a:cxn ang="T7">
                    <a:pos x="T2" y="T3"/>
                  </a:cxn>
                  <a:cxn ang="T8">
                    <a:pos x="T4" y="T5"/>
                  </a:cxn>
                </a:cxnLst>
                <a:rect l="0" t="0" r="r" b="b"/>
                <a:pathLst>
                  <a:path w="43200" h="43200" fill="none" extrusionOk="0">
                    <a:moveTo>
                      <a:pt x="21599" y="0"/>
                    </a:moveTo>
                  </a:path>
                  <a:path w="43200" h="43200" stroke="0" extrusionOk="0">
                    <a:moveTo>
                      <a:pt x="21599" y="0"/>
                    </a:moveTo>
                    <a:lnTo>
                      <a:pt x="21600" y="21600"/>
                    </a:lnTo>
                    <a:lnTo>
                      <a:pt x="21599" y="0"/>
                    </a:lnTo>
                    <a:close/>
                  </a:path>
                </a:pathLst>
              </a:custGeom>
              <a:solidFill>
                <a:schemeClr val="folHlink"/>
              </a:solidFill>
              <a:ln w="9525">
                <a:solidFill>
                  <a:schemeClr val="tx1"/>
                </a:solidFill>
                <a:round/>
                <a:headEnd/>
                <a:tailEnd/>
              </a:ln>
            </p:spPr>
            <p:txBody>
              <a:bodyPr wrap="none" anchor="ctr"/>
              <a:lstStyle/>
              <a:p>
                <a:pPr defTabSz="914400" fontAlgn="base">
                  <a:spcBef>
                    <a:spcPct val="0"/>
                  </a:spcBef>
                  <a:spcAft>
                    <a:spcPct val="0"/>
                  </a:spcAft>
                </a:pPr>
                <a:endParaRPr lang="en-ZA" sz="1800" b="1">
                  <a:solidFill>
                    <a:srgbClr val="003896"/>
                  </a:solidFill>
                </a:endParaRPr>
              </a:p>
            </p:txBody>
          </p:sp>
        </p:grpSp>
        <p:grpSp>
          <p:nvGrpSpPr>
            <p:cNvPr id="1048" name="MoonLegend2" hidden="1"/>
            <p:cNvGrpSpPr>
              <a:grpSpLocks noChangeAspect="1"/>
            </p:cNvGrpSpPr>
            <p:nvPr>
              <p:custDataLst>
                <p:tags r:id="rId24"/>
              </p:custDataLst>
            </p:nvPr>
          </p:nvGrpSpPr>
          <p:grpSpPr bwMode="auto">
            <a:xfrm>
              <a:off x="1104" y="2876"/>
              <a:ext cx="132" cy="132"/>
              <a:chOff x="1694" y="2044"/>
              <a:chExt cx="160" cy="160"/>
            </a:xfrm>
          </p:grpSpPr>
          <p:sp>
            <p:nvSpPr>
              <p:cNvPr id="2" name="Oval 77" hidden="1"/>
              <p:cNvSpPr>
                <a:spLocks noChangeAspect="1" noChangeArrowheads="1"/>
              </p:cNvSpPr>
              <p:nvPr>
                <p:custDataLst>
                  <p:tags r:id="rId34"/>
                </p:custDataLst>
              </p:nvPr>
            </p:nvSpPr>
            <p:spPr bwMode="blackWhite">
              <a:xfrm>
                <a:off x="1694" y="2044"/>
                <a:ext cx="160" cy="160"/>
              </a:xfrm>
              <a:prstGeom prst="ellipse">
                <a:avLst/>
              </a:prstGeom>
              <a:solidFill>
                <a:schemeClr val="accent1"/>
              </a:solidFill>
              <a:ln w="9525">
                <a:solidFill>
                  <a:schemeClr val="tx1"/>
                </a:solidFill>
                <a:round/>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64" name="Arc 78" hidden="1"/>
              <p:cNvSpPr>
                <a:spLocks noChangeAspect="1"/>
              </p:cNvSpPr>
              <p:nvPr>
                <p:custDataLst>
                  <p:tags r:id="rId35"/>
                </p:custDataLst>
              </p:nvPr>
            </p:nvSpPr>
            <p:spPr bwMode="black">
              <a:xfrm>
                <a:off x="1774" y="2044"/>
                <a:ext cx="80" cy="8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chemeClr val="folHlink"/>
              </a:solidFill>
              <a:ln w="9525">
                <a:solidFill>
                  <a:schemeClr val="tx1"/>
                </a:solidFill>
                <a:round/>
                <a:headEnd/>
                <a:tailEnd/>
              </a:ln>
            </p:spPr>
            <p:txBody>
              <a:bodyPr wrap="none" anchor="ctr"/>
              <a:lstStyle/>
              <a:p>
                <a:pPr defTabSz="914400" fontAlgn="base">
                  <a:spcBef>
                    <a:spcPct val="0"/>
                  </a:spcBef>
                  <a:spcAft>
                    <a:spcPct val="0"/>
                  </a:spcAft>
                </a:pPr>
                <a:endParaRPr lang="en-ZA" sz="1800" b="1">
                  <a:solidFill>
                    <a:srgbClr val="003896"/>
                  </a:solidFill>
                </a:endParaRPr>
              </a:p>
            </p:txBody>
          </p:sp>
        </p:grpSp>
        <p:grpSp>
          <p:nvGrpSpPr>
            <p:cNvPr id="1049" name="MoonLegend3" hidden="1"/>
            <p:cNvGrpSpPr>
              <a:grpSpLocks noChangeAspect="1"/>
            </p:cNvGrpSpPr>
            <p:nvPr>
              <p:custDataLst>
                <p:tags r:id="rId25"/>
              </p:custDataLst>
            </p:nvPr>
          </p:nvGrpSpPr>
          <p:grpSpPr bwMode="auto">
            <a:xfrm>
              <a:off x="1104" y="3049"/>
              <a:ext cx="132" cy="132"/>
              <a:chOff x="4495" y="897"/>
              <a:chExt cx="160" cy="160"/>
            </a:xfrm>
          </p:grpSpPr>
          <p:sp>
            <p:nvSpPr>
              <p:cNvPr id="1061" name="Oval 80" hidden="1"/>
              <p:cNvSpPr>
                <a:spLocks noChangeAspect="1" noChangeArrowheads="1"/>
              </p:cNvSpPr>
              <p:nvPr>
                <p:custDataLst>
                  <p:tags r:id="rId32"/>
                </p:custDataLst>
              </p:nvPr>
            </p:nvSpPr>
            <p:spPr bwMode="blackWhite">
              <a:xfrm>
                <a:off x="4495" y="897"/>
                <a:ext cx="160" cy="160"/>
              </a:xfrm>
              <a:prstGeom prst="ellipse">
                <a:avLst/>
              </a:prstGeom>
              <a:solidFill>
                <a:schemeClr val="accent1"/>
              </a:solidFill>
              <a:ln w="9525">
                <a:solidFill>
                  <a:schemeClr val="tx1"/>
                </a:solidFill>
                <a:round/>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62" name="Arc 81" hidden="1"/>
              <p:cNvSpPr>
                <a:spLocks noChangeAspect="1"/>
              </p:cNvSpPr>
              <p:nvPr>
                <p:custDataLst>
                  <p:tags r:id="rId33"/>
                </p:custDataLst>
              </p:nvPr>
            </p:nvSpPr>
            <p:spPr bwMode="black">
              <a:xfrm>
                <a:off x="4575" y="897"/>
                <a:ext cx="80" cy="160"/>
              </a:xfrm>
              <a:custGeom>
                <a:avLst/>
                <a:gdLst>
                  <a:gd name="T0" fmla="*/ 0 w 21600"/>
                  <a:gd name="T1" fmla="*/ 0 h 43200"/>
                  <a:gd name="T2" fmla="*/ 0 w 21600"/>
                  <a:gd name="T3" fmla="*/ 0 h 43200"/>
                  <a:gd name="T4" fmla="*/ 0 w 21600"/>
                  <a:gd name="T5" fmla="*/ 0 h 43200"/>
                  <a:gd name="T6" fmla="*/ 0 60000 65536"/>
                  <a:gd name="T7" fmla="*/ 0 60000 65536"/>
                  <a:gd name="T8" fmla="*/ 0 60000 65536"/>
                </a:gdLst>
                <a:ahLst/>
                <a:cxnLst>
                  <a:cxn ang="T6">
                    <a:pos x="T0" y="T1"/>
                  </a:cxn>
                  <a:cxn ang="T7">
                    <a:pos x="T2" y="T3"/>
                  </a:cxn>
                  <a:cxn ang="T8">
                    <a:pos x="T4" y="T5"/>
                  </a:cxn>
                </a:cxnLst>
                <a:rect l="0" t="0" r="r" b="b"/>
                <a:pathLst>
                  <a:path w="21600" h="43200" fill="none" extrusionOk="0">
                    <a:moveTo>
                      <a:pt x="-1" y="0"/>
                    </a:moveTo>
                    <a:cubicBezTo>
                      <a:pt x="11929" y="0"/>
                      <a:pt x="21600" y="9670"/>
                      <a:pt x="21600" y="21600"/>
                    </a:cubicBezTo>
                    <a:cubicBezTo>
                      <a:pt x="21600" y="33529"/>
                      <a:pt x="11929" y="43199"/>
                      <a:pt x="0" y="43200"/>
                    </a:cubicBezTo>
                  </a:path>
                  <a:path w="21600" h="43200" stroke="0" extrusionOk="0">
                    <a:moveTo>
                      <a:pt x="-1" y="0"/>
                    </a:moveTo>
                    <a:cubicBezTo>
                      <a:pt x="11929" y="0"/>
                      <a:pt x="21600" y="9670"/>
                      <a:pt x="21600" y="21600"/>
                    </a:cubicBezTo>
                    <a:cubicBezTo>
                      <a:pt x="21600" y="33529"/>
                      <a:pt x="11929" y="43199"/>
                      <a:pt x="0" y="43200"/>
                    </a:cubicBezTo>
                    <a:lnTo>
                      <a:pt x="0" y="21600"/>
                    </a:lnTo>
                    <a:lnTo>
                      <a:pt x="-1" y="0"/>
                    </a:lnTo>
                    <a:close/>
                  </a:path>
                </a:pathLst>
              </a:custGeom>
              <a:solidFill>
                <a:schemeClr val="folHlink"/>
              </a:solidFill>
              <a:ln w="9525">
                <a:solidFill>
                  <a:schemeClr val="tx1"/>
                </a:solidFill>
                <a:round/>
                <a:headEnd/>
                <a:tailEnd/>
              </a:ln>
            </p:spPr>
            <p:txBody>
              <a:bodyPr wrap="none" anchor="ctr"/>
              <a:lstStyle/>
              <a:p>
                <a:pPr defTabSz="914400" fontAlgn="base">
                  <a:spcBef>
                    <a:spcPct val="0"/>
                  </a:spcBef>
                  <a:spcAft>
                    <a:spcPct val="0"/>
                  </a:spcAft>
                </a:pPr>
                <a:endParaRPr lang="en-ZA" sz="1800" b="1">
                  <a:solidFill>
                    <a:srgbClr val="003896"/>
                  </a:solidFill>
                </a:endParaRPr>
              </a:p>
            </p:txBody>
          </p:sp>
        </p:grpSp>
        <p:grpSp>
          <p:nvGrpSpPr>
            <p:cNvPr id="1050" name="MoonLegend4" hidden="1"/>
            <p:cNvGrpSpPr>
              <a:grpSpLocks noChangeAspect="1"/>
            </p:cNvGrpSpPr>
            <p:nvPr>
              <p:custDataLst>
                <p:tags r:id="rId26"/>
              </p:custDataLst>
            </p:nvPr>
          </p:nvGrpSpPr>
          <p:grpSpPr bwMode="auto">
            <a:xfrm>
              <a:off x="1104" y="3222"/>
              <a:ext cx="132" cy="132"/>
              <a:chOff x="4495" y="1198"/>
              <a:chExt cx="160" cy="160"/>
            </a:xfrm>
          </p:grpSpPr>
          <p:sp>
            <p:nvSpPr>
              <p:cNvPr id="1059" name="Oval 83" hidden="1"/>
              <p:cNvSpPr>
                <a:spLocks noChangeAspect="1" noChangeArrowheads="1"/>
              </p:cNvSpPr>
              <p:nvPr>
                <p:custDataLst>
                  <p:tags r:id="rId30"/>
                </p:custDataLst>
              </p:nvPr>
            </p:nvSpPr>
            <p:spPr bwMode="blackWhite">
              <a:xfrm>
                <a:off x="4495" y="1198"/>
                <a:ext cx="160" cy="160"/>
              </a:xfrm>
              <a:prstGeom prst="ellipse">
                <a:avLst/>
              </a:prstGeom>
              <a:solidFill>
                <a:schemeClr val="accent1"/>
              </a:solidFill>
              <a:ln w="9525">
                <a:solidFill>
                  <a:schemeClr val="tx1"/>
                </a:solidFill>
                <a:round/>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60" name="Arc 84" hidden="1"/>
              <p:cNvSpPr>
                <a:spLocks noChangeAspect="1"/>
              </p:cNvSpPr>
              <p:nvPr>
                <p:custDataLst>
                  <p:tags r:id="rId31"/>
                </p:custDataLst>
              </p:nvPr>
            </p:nvSpPr>
            <p:spPr bwMode="black">
              <a:xfrm>
                <a:off x="4495" y="1198"/>
                <a:ext cx="160" cy="160"/>
              </a:xfrm>
              <a:custGeom>
                <a:avLst/>
                <a:gdLst>
                  <a:gd name="T0" fmla="*/ 0 w 43200"/>
                  <a:gd name="T1" fmla="*/ 0 h 43200"/>
                  <a:gd name="T2" fmla="*/ 0 w 43200"/>
                  <a:gd name="T3" fmla="*/ 0 h 43200"/>
                  <a:gd name="T4" fmla="*/ 0 w 43200"/>
                  <a:gd name="T5" fmla="*/ 0 h 43200"/>
                  <a:gd name="T6" fmla="*/ 0 60000 65536"/>
                  <a:gd name="T7" fmla="*/ 0 60000 65536"/>
                  <a:gd name="T8" fmla="*/ 0 60000 65536"/>
                </a:gdLst>
                <a:ahLst/>
                <a:cxnLst>
                  <a:cxn ang="T6">
                    <a:pos x="T0" y="T1"/>
                  </a:cxn>
                  <a:cxn ang="T7">
                    <a:pos x="T2" y="T3"/>
                  </a:cxn>
                  <a:cxn ang="T8">
                    <a:pos x="T4" y="T5"/>
                  </a:cxn>
                </a:cxnLst>
                <a:rect l="0" t="0" r="r" b="b"/>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lnTo>
                      <a:pt x="21600" y="21600"/>
                    </a:lnTo>
                    <a:lnTo>
                      <a:pt x="21599" y="0"/>
                    </a:lnTo>
                    <a:close/>
                  </a:path>
                </a:pathLst>
              </a:custGeom>
              <a:solidFill>
                <a:schemeClr val="folHlink"/>
              </a:solidFill>
              <a:ln w="9525">
                <a:solidFill>
                  <a:schemeClr val="tx1"/>
                </a:solidFill>
                <a:round/>
                <a:headEnd/>
                <a:tailEnd/>
              </a:ln>
            </p:spPr>
            <p:txBody>
              <a:bodyPr wrap="none" anchor="ctr"/>
              <a:lstStyle/>
              <a:p>
                <a:pPr defTabSz="914400" fontAlgn="base">
                  <a:spcBef>
                    <a:spcPct val="0"/>
                  </a:spcBef>
                  <a:spcAft>
                    <a:spcPct val="0"/>
                  </a:spcAft>
                </a:pPr>
                <a:endParaRPr lang="en-ZA" sz="1800" b="1">
                  <a:solidFill>
                    <a:srgbClr val="003896"/>
                  </a:solidFill>
                </a:endParaRPr>
              </a:p>
            </p:txBody>
          </p:sp>
        </p:grpSp>
        <p:grpSp>
          <p:nvGrpSpPr>
            <p:cNvPr id="1051" name="MoonLegend5" hidden="1"/>
            <p:cNvGrpSpPr>
              <a:grpSpLocks noChangeAspect="1"/>
            </p:cNvGrpSpPr>
            <p:nvPr>
              <p:custDataLst>
                <p:tags r:id="rId27"/>
              </p:custDataLst>
            </p:nvPr>
          </p:nvGrpSpPr>
          <p:grpSpPr bwMode="auto">
            <a:xfrm>
              <a:off x="1104" y="3395"/>
              <a:ext cx="132" cy="132"/>
              <a:chOff x="4495" y="1440"/>
              <a:chExt cx="160" cy="160"/>
            </a:xfrm>
          </p:grpSpPr>
          <p:sp>
            <p:nvSpPr>
              <p:cNvPr id="1057" name="Oval 86" hidden="1"/>
              <p:cNvSpPr>
                <a:spLocks noChangeAspect="1" noChangeArrowheads="1"/>
              </p:cNvSpPr>
              <p:nvPr>
                <p:custDataLst>
                  <p:tags r:id="rId28"/>
                </p:custDataLst>
              </p:nvPr>
            </p:nvSpPr>
            <p:spPr bwMode="blackWhite">
              <a:xfrm>
                <a:off x="4495" y="1440"/>
                <a:ext cx="160" cy="160"/>
              </a:xfrm>
              <a:prstGeom prst="ellipse">
                <a:avLst/>
              </a:prstGeom>
              <a:solidFill>
                <a:schemeClr val="accent1"/>
              </a:solidFill>
              <a:ln w="9525">
                <a:solidFill>
                  <a:schemeClr val="tx1"/>
                </a:solidFill>
                <a:round/>
                <a:headEnd/>
                <a:tailEnd/>
              </a:ln>
            </p:spPr>
            <p:txBody>
              <a:bodyPr wrap="none" anchor="ctr"/>
              <a:lstStyle/>
              <a:p>
                <a:pPr defTabSz="914400" fontAlgn="base">
                  <a:spcBef>
                    <a:spcPct val="0"/>
                  </a:spcBef>
                  <a:spcAft>
                    <a:spcPct val="0"/>
                  </a:spcAft>
                </a:pPr>
                <a:endParaRPr lang="en-US" sz="1800" b="1">
                  <a:solidFill>
                    <a:srgbClr val="003896"/>
                  </a:solidFill>
                </a:endParaRPr>
              </a:p>
            </p:txBody>
          </p:sp>
          <p:sp>
            <p:nvSpPr>
              <p:cNvPr id="1058" name="Oval 87" hidden="1"/>
              <p:cNvSpPr>
                <a:spLocks noChangeAspect="1" noChangeArrowheads="1"/>
              </p:cNvSpPr>
              <p:nvPr>
                <p:custDataLst>
                  <p:tags r:id="rId29"/>
                </p:custDataLst>
              </p:nvPr>
            </p:nvSpPr>
            <p:spPr bwMode="black">
              <a:xfrm>
                <a:off x="4495" y="1440"/>
                <a:ext cx="160" cy="160"/>
              </a:xfrm>
              <a:prstGeom prst="ellipse">
                <a:avLst/>
              </a:prstGeom>
              <a:solidFill>
                <a:schemeClr val="folHlink"/>
              </a:solidFill>
              <a:ln w="9525">
                <a:solidFill>
                  <a:schemeClr val="tx1"/>
                </a:solidFill>
                <a:round/>
                <a:headEnd/>
                <a:tailEnd/>
              </a:ln>
            </p:spPr>
            <p:txBody>
              <a:bodyPr wrap="none" anchor="ctr"/>
              <a:lstStyle/>
              <a:p>
                <a:pPr defTabSz="914400" fontAlgn="base">
                  <a:spcBef>
                    <a:spcPct val="0"/>
                  </a:spcBef>
                  <a:spcAft>
                    <a:spcPct val="0"/>
                  </a:spcAft>
                </a:pPr>
                <a:endParaRPr lang="en-US" sz="1800" b="1">
                  <a:solidFill>
                    <a:srgbClr val="003896"/>
                  </a:solidFill>
                </a:endParaRPr>
              </a:p>
            </p:txBody>
          </p:sp>
        </p:grpSp>
        <p:sp>
          <p:nvSpPr>
            <p:cNvPr id="1052" name="Legend1" hidden="1"/>
            <p:cNvSpPr>
              <a:spLocks noChangeArrowheads="1"/>
            </p:cNvSpPr>
            <p:nvPr userDrawn="1"/>
          </p:nvSpPr>
          <p:spPr bwMode="auto">
            <a:xfrm>
              <a:off x="1314" y="2711"/>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Legend1</a:t>
              </a:r>
            </a:p>
          </p:txBody>
        </p:sp>
        <p:sp>
          <p:nvSpPr>
            <p:cNvPr id="1053" name="Legend2" hidden="1"/>
            <p:cNvSpPr>
              <a:spLocks noChangeArrowheads="1"/>
            </p:cNvSpPr>
            <p:nvPr userDrawn="1"/>
          </p:nvSpPr>
          <p:spPr bwMode="auto">
            <a:xfrm>
              <a:off x="1314" y="2884"/>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Legend2</a:t>
              </a:r>
            </a:p>
          </p:txBody>
        </p:sp>
        <p:sp>
          <p:nvSpPr>
            <p:cNvPr id="1054" name="Legend3" hidden="1"/>
            <p:cNvSpPr>
              <a:spLocks noChangeArrowheads="1"/>
            </p:cNvSpPr>
            <p:nvPr userDrawn="1"/>
          </p:nvSpPr>
          <p:spPr bwMode="auto">
            <a:xfrm>
              <a:off x="1314" y="3057"/>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Legend3</a:t>
              </a:r>
            </a:p>
          </p:txBody>
        </p:sp>
        <p:sp>
          <p:nvSpPr>
            <p:cNvPr id="1055" name="Legend4" hidden="1"/>
            <p:cNvSpPr>
              <a:spLocks noChangeArrowheads="1"/>
            </p:cNvSpPr>
            <p:nvPr userDrawn="1"/>
          </p:nvSpPr>
          <p:spPr bwMode="auto">
            <a:xfrm>
              <a:off x="1314" y="3230"/>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Legend4</a:t>
              </a:r>
            </a:p>
          </p:txBody>
        </p:sp>
        <p:sp>
          <p:nvSpPr>
            <p:cNvPr id="1056" name="Legend5" hidden="1"/>
            <p:cNvSpPr>
              <a:spLocks noChangeArrowheads="1"/>
            </p:cNvSpPr>
            <p:nvPr userDrawn="1"/>
          </p:nvSpPr>
          <p:spPr bwMode="auto">
            <a:xfrm>
              <a:off x="1314" y="3403"/>
              <a:ext cx="2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defTabSz="912813" fontAlgn="base">
                <a:spcBef>
                  <a:spcPct val="0"/>
                </a:spcBef>
                <a:spcAft>
                  <a:spcPct val="0"/>
                </a:spcAft>
              </a:pPr>
              <a:r>
                <a:rPr lang="en-GB" sz="1200">
                  <a:solidFill>
                    <a:srgbClr val="003896"/>
                  </a:solidFill>
                </a:rPr>
                <a:t>Legend5</a:t>
              </a:r>
            </a:p>
          </p:txBody>
        </p:sp>
      </p:grpSp>
      <p:grpSp>
        <p:nvGrpSpPr>
          <p:cNvPr id="1036" name="Sticker" hidden="1"/>
          <p:cNvGrpSpPr>
            <a:grpSpLocks/>
          </p:cNvGrpSpPr>
          <p:nvPr>
            <p:custDataLst>
              <p:tags r:id="rId17"/>
            </p:custDataLst>
          </p:nvPr>
        </p:nvGrpSpPr>
        <p:grpSpPr bwMode="auto">
          <a:xfrm>
            <a:off x="10687048" y="1014414"/>
            <a:ext cx="1094316" cy="212725"/>
            <a:chOff x="5049" y="639"/>
            <a:chExt cx="517" cy="134"/>
          </a:xfrm>
        </p:grpSpPr>
        <p:cxnSp>
          <p:nvCxnSpPr>
            <p:cNvPr id="1044" name="AutoShape 94" hidden="1"/>
            <p:cNvCxnSpPr>
              <a:cxnSpLocks noChangeShapeType="1"/>
              <a:stCxn id="1045" idx="4"/>
              <a:endCxn id="1045" idx="6"/>
            </p:cNvCxnSpPr>
            <p:nvPr/>
          </p:nvCxnSpPr>
          <p:spPr bwMode="auto">
            <a:xfrm>
              <a:off x="5049" y="773"/>
              <a:ext cx="517" cy="0"/>
            </a:xfrm>
            <a:prstGeom prst="straightConnector1">
              <a:avLst/>
            </a:prstGeom>
            <a:noFill/>
            <a:ln w="25400">
              <a:solidFill>
                <a:srgbClr val="808080"/>
              </a:solidFill>
              <a:round/>
              <a:headEnd/>
              <a:tailEnd/>
            </a:ln>
            <a:extLst>
              <a:ext uri="{909E8E84-426E-40DD-AFC4-6F175D3DCCD1}">
                <a14:hiddenFill xmlns:a14="http://schemas.microsoft.com/office/drawing/2010/main">
                  <a:noFill/>
                </a14:hiddenFill>
              </a:ext>
            </a:extLst>
          </p:spPr>
        </p:cxnSp>
        <p:sp>
          <p:nvSpPr>
            <p:cNvPr id="1045" name="AutoShape 95" hidden="1"/>
            <p:cNvSpPr>
              <a:spLocks noChangeArrowheads="1"/>
            </p:cNvSpPr>
            <p:nvPr/>
          </p:nvSpPr>
          <p:spPr bwMode="auto">
            <a:xfrm>
              <a:off x="5049" y="639"/>
              <a:ext cx="517" cy="134"/>
            </a:xfrm>
            <a:prstGeom prst="leftRightArrow">
              <a:avLst>
                <a:gd name="adj1" fmla="val 100000"/>
                <a:gd name="adj2"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27421" tIns="0" rIns="0" bIns="27421">
              <a:spAutoFit/>
            </a:bodyPr>
            <a:lstStyle/>
            <a:p>
              <a:pPr algn="r" defTabSz="895350" fontAlgn="base">
                <a:spcBef>
                  <a:spcPct val="0"/>
                </a:spcBef>
                <a:spcAft>
                  <a:spcPct val="0"/>
                </a:spcAft>
                <a:buClr>
                  <a:srgbClr val="83725B"/>
                </a:buClr>
              </a:pPr>
              <a:r>
                <a:rPr lang="en-GB" sz="1200">
                  <a:solidFill>
                    <a:srgbClr val="808080"/>
                  </a:solidFill>
                </a:rPr>
                <a:t>ILLUSTRATIVE</a:t>
              </a:r>
            </a:p>
          </p:txBody>
        </p:sp>
        <p:cxnSp>
          <p:nvCxnSpPr>
            <p:cNvPr id="1046" name="AutoShape 96" hidden="1"/>
            <p:cNvCxnSpPr>
              <a:cxnSpLocks noChangeShapeType="1"/>
              <a:stCxn id="1045" idx="2"/>
              <a:endCxn id="1045" idx="4"/>
            </p:cNvCxnSpPr>
            <p:nvPr/>
          </p:nvCxnSpPr>
          <p:spPr bwMode="auto">
            <a:xfrm>
              <a:off x="5049" y="639"/>
              <a:ext cx="0" cy="134"/>
            </a:xfrm>
            <a:prstGeom prst="straightConnector1">
              <a:avLst/>
            </a:prstGeom>
            <a:noFill/>
            <a:ln w="9525">
              <a:solidFill>
                <a:srgbClr val="808080"/>
              </a:solidFill>
              <a:round/>
              <a:headEnd/>
              <a:tailEnd/>
            </a:ln>
            <a:extLst>
              <a:ext uri="{909E8E84-426E-40DD-AFC4-6F175D3DCCD1}">
                <a14:hiddenFill xmlns:a14="http://schemas.microsoft.com/office/drawing/2010/main">
                  <a:noFill/>
                </a14:hiddenFill>
              </a:ext>
            </a:extLst>
          </p:spPr>
        </p:cxnSp>
      </p:grpSp>
      <p:sp>
        <p:nvSpPr>
          <p:cNvPr id="1037" name="doc id" hidden="1"/>
          <p:cNvSpPr>
            <a:spLocks noChangeArrowheads="1"/>
          </p:cNvSpPr>
          <p:nvPr>
            <p:custDataLst>
              <p:tags r:id="rId18"/>
            </p:custDataLst>
          </p:nvPr>
        </p:nvSpPr>
        <p:spPr bwMode="auto">
          <a:xfrm>
            <a:off x="10680701" y="47625"/>
            <a:ext cx="1327151"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defTabSz="895350" fontAlgn="base">
              <a:spcBef>
                <a:spcPct val="0"/>
              </a:spcBef>
              <a:spcAft>
                <a:spcPct val="0"/>
              </a:spcAft>
            </a:pPr>
            <a:r>
              <a:rPr lang="en-GB" sz="700">
                <a:solidFill>
                  <a:srgbClr val="000000"/>
                </a:solidFill>
              </a:rPr>
              <a:t>JOH-ESK039-20101008-vgi</a:t>
            </a:r>
          </a:p>
        </p:txBody>
      </p:sp>
      <p:grpSp>
        <p:nvGrpSpPr>
          <p:cNvPr id="1038" name="ACET" hidden="1"/>
          <p:cNvGrpSpPr>
            <a:grpSpLocks/>
          </p:cNvGrpSpPr>
          <p:nvPr>
            <p:custDataLst>
              <p:tags r:id="rId19"/>
            </p:custDataLst>
          </p:nvPr>
        </p:nvGrpSpPr>
        <p:grpSpPr bwMode="auto">
          <a:xfrm>
            <a:off x="1936751" y="1333500"/>
            <a:ext cx="5685367" cy="508000"/>
            <a:chOff x="915" y="710"/>
            <a:chExt cx="2686" cy="320"/>
          </a:xfrm>
        </p:grpSpPr>
        <p:cxnSp>
          <p:nvCxnSpPr>
            <p:cNvPr id="1042" name="AutoShape 103" hidden="1"/>
            <p:cNvCxnSpPr>
              <a:cxnSpLocks noChangeShapeType="1"/>
              <a:stCxn id="1043" idx="4"/>
              <a:endCxn id="1043" idx="6"/>
            </p:cNvCxnSpPr>
            <p:nvPr/>
          </p:nvCxnSpPr>
          <p:spPr bwMode="auto">
            <a:xfrm>
              <a:off x="915" y="1030"/>
              <a:ext cx="2686"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043" name="AutoShape 104" hidden="1"/>
            <p:cNvSpPr>
              <a:spLocks noChangeArrowheads="1"/>
            </p:cNvSpPr>
            <p:nvPr/>
          </p:nvSpPr>
          <p:spPr bwMode="auto">
            <a:xfrm>
              <a:off x="915" y="710"/>
              <a:ext cx="2686" cy="320"/>
            </a:xfrm>
            <a:prstGeom prst="leftRightArrow">
              <a:avLst>
                <a:gd name="adj1" fmla="val 100000"/>
                <a:gd name="adj2"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18280" anchor="b">
              <a:spAutoFit/>
            </a:bodyPr>
            <a:lstStyle/>
            <a:p>
              <a:pPr defTabSz="912813" fontAlgn="base">
                <a:spcBef>
                  <a:spcPct val="0"/>
                </a:spcBef>
                <a:spcAft>
                  <a:spcPct val="0"/>
                </a:spcAft>
              </a:pPr>
              <a:r>
                <a:rPr lang="en-GB" sz="1600" b="1">
                  <a:solidFill>
                    <a:srgbClr val="003896"/>
                  </a:solidFill>
                </a:rPr>
                <a:t>Title</a:t>
              </a:r>
            </a:p>
            <a:p>
              <a:pPr defTabSz="912813" fontAlgn="base">
                <a:spcBef>
                  <a:spcPct val="0"/>
                </a:spcBef>
                <a:spcAft>
                  <a:spcPct val="0"/>
                </a:spcAft>
              </a:pPr>
              <a:r>
                <a:rPr lang="en-GB" sz="1600">
                  <a:solidFill>
                    <a:srgbClr val="808080"/>
                  </a:solidFill>
                </a:rPr>
                <a:t>Unit of measure</a:t>
              </a:r>
            </a:p>
          </p:txBody>
        </p:sp>
      </p:grpSp>
      <p:sp>
        <p:nvSpPr>
          <p:cNvPr id="1039" name="Working Draft" hidden="1"/>
          <p:cNvSpPr txBox="1">
            <a:spLocks noChangeArrowheads="1"/>
          </p:cNvSpPr>
          <p:nvPr>
            <p:custDataLst>
              <p:tags r:id="rId20"/>
            </p:custDataLst>
          </p:nvPr>
        </p:nvSpPr>
        <p:spPr bwMode="auto">
          <a:xfrm rot="5400000">
            <a:off x="11215551" y="2928016"/>
            <a:ext cx="1779333"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600" b="0">
                <a:solidFill>
                  <a:srgbClr val="003896"/>
                </a:solidFill>
              </a:rPr>
              <a:t>Working Draft - Last Modified 2/2/2011 12:34:00 PM</a:t>
            </a:r>
            <a:endParaRPr lang="en-GB" sz="1600" b="0">
              <a:solidFill>
                <a:srgbClr val="003896"/>
              </a:solidFill>
            </a:endParaRPr>
          </a:p>
        </p:txBody>
      </p:sp>
      <p:sp>
        <p:nvSpPr>
          <p:cNvPr id="1040" name="Printed" hidden="1"/>
          <p:cNvSpPr txBox="1">
            <a:spLocks noChangeArrowheads="1"/>
          </p:cNvSpPr>
          <p:nvPr>
            <p:custDataLst>
              <p:tags r:id="rId21"/>
            </p:custDataLst>
          </p:nvPr>
        </p:nvSpPr>
        <p:spPr bwMode="auto">
          <a:xfrm rot="5400000">
            <a:off x="11592256" y="4417091"/>
            <a:ext cx="102592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12813" eaLnBrk="0" hangingPunct="0">
              <a:defRPr b="1">
                <a:solidFill>
                  <a:schemeClr val="tx1"/>
                </a:solidFill>
                <a:latin typeface="Arial" charset="0"/>
                <a:cs typeface="Arial" charset="0"/>
              </a:defRPr>
            </a:lvl1pPr>
            <a:lvl2pPr marL="742950" indent="-285750" defTabSz="912813" eaLnBrk="0" hangingPunct="0">
              <a:defRPr b="1">
                <a:solidFill>
                  <a:schemeClr val="tx1"/>
                </a:solidFill>
                <a:latin typeface="Arial" charset="0"/>
                <a:cs typeface="Arial" charset="0"/>
              </a:defRPr>
            </a:lvl2pPr>
            <a:lvl3pPr marL="1143000" indent="-228600" defTabSz="912813" eaLnBrk="0" hangingPunct="0">
              <a:defRPr b="1">
                <a:solidFill>
                  <a:schemeClr val="tx1"/>
                </a:solidFill>
                <a:latin typeface="Arial" charset="0"/>
                <a:cs typeface="Arial" charset="0"/>
              </a:defRPr>
            </a:lvl3pPr>
            <a:lvl4pPr marL="1600200" indent="-228600" defTabSz="912813" eaLnBrk="0" hangingPunct="0">
              <a:defRPr b="1">
                <a:solidFill>
                  <a:schemeClr val="tx1"/>
                </a:solidFill>
                <a:latin typeface="Arial" charset="0"/>
                <a:cs typeface="Arial" charset="0"/>
              </a:defRPr>
            </a:lvl4pPr>
            <a:lvl5pPr marL="2057400" indent="-228600" defTabSz="912813" eaLnBrk="0" hangingPunct="0">
              <a:defRPr b="1">
                <a:solidFill>
                  <a:schemeClr val="tx1"/>
                </a:solidFill>
                <a:latin typeface="Arial" charset="0"/>
                <a:cs typeface="Arial" charset="0"/>
              </a:defRPr>
            </a:lvl5pPr>
            <a:lvl6pPr marL="2514600" indent="-228600" defTabSz="912813" eaLnBrk="0" fontAlgn="base" hangingPunct="0">
              <a:spcBef>
                <a:spcPct val="0"/>
              </a:spcBef>
              <a:spcAft>
                <a:spcPct val="0"/>
              </a:spcAft>
              <a:defRPr b="1">
                <a:solidFill>
                  <a:schemeClr val="tx1"/>
                </a:solidFill>
                <a:latin typeface="Arial" charset="0"/>
                <a:cs typeface="Arial" charset="0"/>
              </a:defRPr>
            </a:lvl6pPr>
            <a:lvl7pPr marL="2971800" indent="-228600" defTabSz="912813" eaLnBrk="0" fontAlgn="base" hangingPunct="0">
              <a:spcBef>
                <a:spcPct val="0"/>
              </a:spcBef>
              <a:spcAft>
                <a:spcPct val="0"/>
              </a:spcAft>
              <a:defRPr b="1">
                <a:solidFill>
                  <a:schemeClr val="tx1"/>
                </a:solidFill>
                <a:latin typeface="Arial" charset="0"/>
                <a:cs typeface="Arial" charset="0"/>
              </a:defRPr>
            </a:lvl7pPr>
            <a:lvl8pPr marL="3429000" indent="-228600" defTabSz="912813" eaLnBrk="0" fontAlgn="base" hangingPunct="0">
              <a:spcBef>
                <a:spcPct val="0"/>
              </a:spcBef>
              <a:spcAft>
                <a:spcPct val="0"/>
              </a:spcAft>
              <a:defRPr b="1">
                <a:solidFill>
                  <a:schemeClr val="tx1"/>
                </a:solidFill>
                <a:latin typeface="Arial" charset="0"/>
                <a:cs typeface="Arial" charset="0"/>
              </a:defRPr>
            </a:lvl8pPr>
            <a:lvl9pPr marL="3886200" indent="-228600" defTabSz="912813" eaLnBrk="0" fontAlgn="base" hangingPunct="0">
              <a:spcBef>
                <a:spcPct val="0"/>
              </a:spcBef>
              <a:spcAft>
                <a:spcPct val="0"/>
              </a:spcAft>
              <a:defRPr b="1">
                <a:solidFill>
                  <a:schemeClr val="tx1"/>
                </a:solidFill>
                <a:latin typeface="Arial" charset="0"/>
                <a:cs typeface="Arial" charset="0"/>
              </a:defRPr>
            </a:lvl9pPr>
          </a:lstStyle>
          <a:p>
            <a:pPr eaLnBrk="1" fontAlgn="base" hangingPunct="1">
              <a:spcBef>
                <a:spcPct val="0"/>
              </a:spcBef>
              <a:spcAft>
                <a:spcPct val="0"/>
              </a:spcAft>
              <a:defRPr/>
            </a:pPr>
            <a:r>
              <a:rPr lang="en-GB" sz="600" b="0">
                <a:solidFill>
                  <a:srgbClr val="003896"/>
                </a:solidFill>
              </a:rPr>
              <a:t>Printed 1/31/2011 1:23:15 PM</a:t>
            </a:r>
            <a:endParaRPr lang="en-GB" sz="1600" b="0">
              <a:solidFill>
                <a:srgbClr val="003896"/>
              </a:solidFill>
            </a:endParaRPr>
          </a:p>
        </p:txBody>
      </p:sp>
      <p:pic>
        <p:nvPicPr>
          <p:cNvPr id="1041" name="Picture 140"/>
          <p:cNvPicPr>
            <a:picLocks noChangeArrowheads="1"/>
          </p:cNvPicPr>
          <p:nvPr>
            <p:custDataLst>
              <p:tags r:id="rId22"/>
            </p:custDataLst>
          </p:nvPr>
        </p:nvPicPr>
        <p:blipFill>
          <a:blip r:embed="rId40">
            <a:extLst>
              <a:ext uri="{28A0092B-C50C-407E-A947-70E740481C1C}">
                <a14:useLocalDpi xmlns:a14="http://schemas.microsoft.com/office/drawing/2010/main" val="0"/>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277743733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Lst>
  <p:transition spd="slow"/>
  <p:hf hdr="0" ftr="0" dt="0"/>
  <p:txStyles>
    <p:titleStyle>
      <a:lvl1pPr algn="l" defTabSz="912813" rtl="0" eaLnBrk="1" fontAlgn="base" hangingPunct="1">
        <a:lnSpc>
          <a:spcPct val="85000"/>
        </a:lnSpc>
        <a:spcBef>
          <a:spcPct val="0"/>
        </a:spcBef>
        <a:spcAft>
          <a:spcPct val="0"/>
        </a:spcAft>
        <a:defRPr sz="2400">
          <a:solidFill>
            <a:schemeClr val="bg1"/>
          </a:solidFill>
          <a:latin typeface="+mj-lt"/>
          <a:ea typeface="+mj-ea"/>
          <a:cs typeface="+mj-cs"/>
        </a:defRPr>
      </a:lvl1pPr>
      <a:lvl2pPr algn="l" defTabSz="912813" rtl="0" eaLnBrk="1" fontAlgn="base" hangingPunct="1">
        <a:lnSpc>
          <a:spcPct val="85000"/>
        </a:lnSpc>
        <a:spcBef>
          <a:spcPct val="0"/>
        </a:spcBef>
        <a:spcAft>
          <a:spcPct val="0"/>
        </a:spcAft>
        <a:defRPr sz="2400">
          <a:solidFill>
            <a:schemeClr val="bg1"/>
          </a:solidFill>
          <a:latin typeface="Arial" charset="0"/>
          <a:cs typeface="Arial" charset="0"/>
        </a:defRPr>
      </a:lvl2pPr>
      <a:lvl3pPr algn="l" defTabSz="912813" rtl="0" eaLnBrk="1" fontAlgn="base" hangingPunct="1">
        <a:lnSpc>
          <a:spcPct val="85000"/>
        </a:lnSpc>
        <a:spcBef>
          <a:spcPct val="0"/>
        </a:spcBef>
        <a:spcAft>
          <a:spcPct val="0"/>
        </a:spcAft>
        <a:defRPr sz="2400">
          <a:solidFill>
            <a:schemeClr val="bg1"/>
          </a:solidFill>
          <a:latin typeface="Arial" charset="0"/>
          <a:cs typeface="Arial" charset="0"/>
        </a:defRPr>
      </a:lvl3pPr>
      <a:lvl4pPr algn="l" defTabSz="912813" rtl="0" eaLnBrk="1" fontAlgn="base" hangingPunct="1">
        <a:lnSpc>
          <a:spcPct val="85000"/>
        </a:lnSpc>
        <a:spcBef>
          <a:spcPct val="0"/>
        </a:spcBef>
        <a:spcAft>
          <a:spcPct val="0"/>
        </a:spcAft>
        <a:defRPr sz="2400">
          <a:solidFill>
            <a:schemeClr val="bg1"/>
          </a:solidFill>
          <a:latin typeface="Arial" charset="0"/>
          <a:cs typeface="Arial" charset="0"/>
        </a:defRPr>
      </a:lvl4pPr>
      <a:lvl5pPr algn="l" defTabSz="912813" rtl="0" eaLnBrk="1" fontAlgn="base" hangingPunct="1">
        <a:lnSpc>
          <a:spcPct val="85000"/>
        </a:lnSpc>
        <a:spcBef>
          <a:spcPct val="0"/>
        </a:spcBef>
        <a:spcAft>
          <a:spcPct val="0"/>
        </a:spcAft>
        <a:defRPr sz="2400">
          <a:solidFill>
            <a:schemeClr val="bg1"/>
          </a:solidFill>
          <a:latin typeface="Arial" charset="0"/>
          <a:cs typeface="Arial" charset="0"/>
        </a:defRPr>
      </a:lvl5pPr>
      <a:lvl6pPr marL="457200" algn="l" defTabSz="912813" rtl="0" eaLnBrk="1" fontAlgn="base" hangingPunct="1">
        <a:lnSpc>
          <a:spcPct val="85000"/>
        </a:lnSpc>
        <a:spcBef>
          <a:spcPct val="0"/>
        </a:spcBef>
        <a:spcAft>
          <a:spcPct val="0"/>
        </a:spcAft>
        <a:defRPr sz="2400">
          <a:solidFill>
            <a:schemeClr val="bg1"/>
          </a:solidFill>
          <a:latin typeface="Arial" charset="0"/>
          <a:cs typeface="Arial" charset="0"/>
        </a:defRPr>
      </a:lvl6pPr>
      <a:lvl7pPr marL="914400" algn="l" defTabSz="912813" rtl="0" eaLnBrk="1" fontAlgn="base" hangingPunct="1">
        <a:lnSpc>
          <a:spcPct val="85000"/>
        </a:lnSpc>
        <a:spcBef>
          <a:spcPct val="0"/>
        </a:spcBef>
        <a:spcAft>
          <a:spcPct val="0"/>
        </a:spcAft>
        <a:defRPr sz="2400">
          <a:solidFill>
            <a:schemeClr val="bg1"/>
          </a:solidFill>
          <a:latin typeface="Arial" charset="0"/>
          <a:cs typeface="Arial" charset="0"/>
        </a:defRPr>
      </a:lvl7pPr>
      <a:lvl8pPr marL="1371600" algn="l" defTabSz="912813" rtl="0" eaLnBrk="1" fontAlgn="base" hangingPunct="1">
        <a:lnSpc>
          <a:spcPct val="85000"/>
        </a:lnSpc>
        <a:spcBef>
          <a:spcPct val="0"/>
        </a:spcBef>
        <a:spcAft>
          <a:spcPct val="0"/>
        </a:spcAft>
        <a:defRPr sz="2400">
          <a:solidFill>
            <a:schemeClr val="bg1"/>
          </a:solidFill>
          <a:latin typeface="Arial" charset="0"/>
          <a:cs typeface="Arial" charset="0"/>
        </a:defRPr>
      </a:lvl8pPr>
      <a:lvl9pPr marL="1828800" algn="l" defTabSz="912813" rtl="0" eaLnBrk="1" fontAlgn="base" hangingPunct="1">
        <a:lnSpc>
          <a:spcPct val="85000"/>
        </a:lnSpc>
        <a:spcBef>
          <a:spcPct val="0"/>
        </a:spcBef>
        <a:spcAft>
          <a:spcPct val="0"/>
        </a:spcAft>
        <a:defRPr sz="2400">
          <a:solidFill>
            <a:schemeClr val="bg1"/>
          </a:solidFill>
          <a:latin typeface="Arial" charset="0"/>
          <a:cs typeface="Arial" charset="0"/>
        </a:defRPr>
      </a:lvl9pPr>
    </p:titleStyle>
    <p:bodyStyle>
      <a:lvl1pPr marL="342900" indent="-342900" algn="l" defTabSz="912813" rtl="0" eaLnBrk="1" fontAlgn="base" hangingPunct="1">
        <a:spcBef>
          <a:spcPct val="0"/>
        </a:spcBef>
        <a:spcAft>
          <a:spcPct val="0"/>
        </a:spcAft>
        <a:buClr>
          <a:srgbClr val="8C7F6D"/>
        </a:buClr>
        <a:defRPr sz="1600">
          <a:solidFill>
            <a:srgbClr val="003896"/>
          </a:solidFill>
          <a:latin typeface="+mn-lt"/>
          <a:ea typeface="+mn-ea"/>
          <a:cs typeface="+mn-cs"/>
        </a:defRPr>
      </a:lvl1pPr>
      <a:lvl2pPr marL="147638" indent="-146050" algn="l" defTabSz="912813" rtl="0" eaLnBrk="1" fontAlgn="base" hangingPunct="1">
        <a:spcBef>
          <a:spcPct val="0"/>
        </a:spcBef>
        <a:spcAft>
          <a:spcPct val="0"/>
        </a:spcAft>
        <a:buClr>
          <a:srgbClr val="8C7F6D"/>
        </a:buClr>
        <a:buSzPct val="125000"/>
        <a:buChar char="•"/>
        <a:defRPr sz="1600">
          <a:solidFill>
            <a:srgbClr val="003896"/>
          </a:solidFill>
          <a:latin typeface="+mn-lt"/>
          <a:cs typeface="+mn-cs"/>
        </a:defRPr>
      </a:lvl2pPr>
      <a:lvl3pPr marL="357188" indent="-207963" algn="l" defTabSz="912813" rtl="0" eaLnBrk="1" fontAlgn="base" hangingPunct="1">
        <a:spcBef>
          <a:spcPct val="0"/>
        </a:spcBef>
        <a:spcAft>
          <a:spcPct val="0"/>
        </a:spcAft>
        <a:buClr>
          <a:srgbClr val="8C7F6D"/>
        </a:buClr>
        <a:buSzPct val="125000"/>
        <a:buFont typeface="Arial" pitchFamily="34" charset="0"/>
        <a:buChar char="–"/>
        <a:defRPr sz="1600">
          <a:solidFill>
            <a:srgbClr val="003896"/>
          </a:solidFill>
          <a:latin typeface="+mn-lt"/>
          <a:cs typeface="+mn-cs"/>
        </a:defRPr>
      </a:lvl3pPr>
      <a:lvl4pPr marL="481013" indent="-123825" algn="l" defTabSz="912813" rtl="0" eaLnBrk="1" fontAlgn="base" hangingPunct="1">
        <a:spcBef>
          <a:spcPct val="0"/>
        </a:spcBef>
        <a:spcAft>
          <a:spcPct val="0"/>
        </a:spcAft>
        <a:buClr>
          <a:srgbClr val="8C7F6D"/>
        </a:buClr>
        <a:buChar char="•"/>
        <a:defRPr sz="1600">
          <a:solidFill>
            <a:srgbClr val="003896"/>
          </a:solidFill>
          <a:latin typeface="+mn-lt"/>
          <a:cs typeface="+mn-cs"/>
        </a:defRPr>
      </a:lvl4pPr>
      <a:lvl5pPr marL="657225" indent="-174625" algn="l" defTabSz="912813" rtl="0" eaLnBrk="1" fontAlgn="base" hangingPunct="1">
        <a:spcBef>
          <a:spcPct val="0"/>
        </a:spcBef>
        <a:spcAft>
          <a:spcPct val="0"/>
        </a:spcAft>
        <a:buClr>
          <a:srgbClr val="8C7F6D"/>
        </a:buClr>
        <a:buFont typeface="Arial" pitchFamily="34" charset="0"/>
        <a:buChar char="–"/>
        <a:defRPr sz="1600">
          <a:solidFill>
            <a:srgbClr val="003896"/>
          </a:solidFill>
          <a:latin typeface="+mn-lt"/>
          <a:cs typeface="+mn-cs"/>
        </a:defRPr>
      </a:lvl5pPr>
      <a:lvl6pPr marL="1114425" indent="-174625" algn="l" defTabSz="912813" rtl="0" eaLnBrk="1" fontAlgn="base" hangingPunct="1">
        <a:spcBef>
          <a:spcPct val="0"/>
        </a:spcBef>
        <a:spcAft>
          <a:spcPct val="0"/>
        </a:spcAft>
        <a:buClr>
          <a:srgbClr val="8C7F6D"/>
        </a:buClr>
        <a:buFont typeface="Arial" charset="0"/>
        <a:buChar char="–"/>
        <a:defRPr sz="1600">
          <a:solidFill>
            <a:srgbClr val="003896"/>
          </a:solidFill>
          <a:latin typeface="+mn-lt"/>
          <a:cs typeface="+mn-cs"/>
        </a:defRPr>
      </a:lvl6pPr>
      <a:lvl7pPr marL="1571625" indent="-174625" algn="l" defTabSz="912813" rtl="0" eaLnBrk="1" fontAlgn="base" hangingPunct="1">
        <a:spcBef>
          <a:spcPct val="0"/>
        </a:spcBef>
        <a:spcAft>
          <a:spcPct val="0"/>
        </a:spcAft>
        <a:buClr>
          <a:srgbClr val="8C7F6D"/>
        </a:buClr>
        <a:buFont typeface="Arial" charset="0"/>
        <a:buChar char="–"/>
        <a:defRPr sz="1600">
          <a:solidFill>
            <a:srgbClr val="003896"/>
          </a:solidFill>
          <a:latin typeface="+mn-lt"/>
          <a:cs typeface="+mn-cs"/>
        </a:defRPr>
      </a:lvl7pPr>
      <a:lvl8pPr marL="2028825" indent="-174625" algn="l" defTabSz="912813" rtl="0" eaLnBrk="1" fontAlgn="base" hangingPunct="1">
        <a:spcBef>
          <a:spcPct val="0"/>
        </a:spcBef>
        <a:spcAft>
          <a:spcPct val="0"/>
        </a:spcAft>
        <a:buClr>
          <a:srgbClr val="8C7F6D"/>
        </a:buClr>
        <a:buFont typeface="Arial" charset="0"/>
        <a:buChar char="–"/>
        <a:defRPr sz="1600">
          <a:solidFill>
            <a:srgbClr val="003896"/>
          </a:solidFill>
          <a:latin typeface="+mn-lt"/>
          <a:cs typeface="+mn-cs"/>
        </a:defRPr>
      </a:lvl8pPr>
      <a:lvl9pPr marL="2486025" indent="-174625" algn="l" defTabSz="912813" rtl="0" eaLnBrk="1" fontAlgn="base" hangingPunct="1">
        <a:spcBef>
          <a:spcPct val="0"/>
        </a:spcBef>
        <a:spcAft>
          <a:spcPct val="0"/>
        </a:spcAft>
        <a:buClr>
          <a:srgbClr val="8C7F6D"/>
        </a:buClr>
        <a:buFont typeface="Arial" charset="0"/>
        <a:buChar char="–"/>
        <a:defRPr sz="16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11"/>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270" imgH="270" progId="TCLayout.ActiveDocument.1">
                  <p:embed/>
                </p:oleObj>
              </mc:Choice>
              <mc:Fallback>
                <p:oleObj name="think-cell Slide" r:id="rId13" imgW="270" imgH="270" progId="TCLayout.ActiveDocument.1">
                  <p:embed/>
                  <p:pic>
                    <p:nvPicPr>
                      <p:cNvPr id="11" name="Object 10" hidden="1"/>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1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15"/>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6"/>
          <a:stretch>
            <a:fillRect/>
          </a:stretch>
        </p:blipFill>
        <p:spPr>
          <a:xfrm>
            <a:off x="10037031" y="318311"/>
            <a:ext cx="241300" cy="368300"/>
          </a:xfrm>
          <a:prstGeom prst="rect">
            <a:avLst/>
          </a:prstGeom>
        </p:spPr>
      </p:pic>
      <p:sp>
        <p:nvSpPr>
          <p:cNvPr id="15" name="Rectangle 14">
            <a:extLst>
              <a:ext uri="{FF2B5EF4-FFF2-40B4-BE49-F238E27FC236}">
                <a16:creationId xmlns:a16="http://schemas.microsoft.com/office/drawing/2014/main" id="{B56DB893-999D-78A5-DBD6-5B38A7382F94}"/>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40480494"/>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3" r:id="rId4"/>
    <p:sldLayoutId id="2147483704" r:id="rId5"/>
    <p:sldLayoutId id="2147483705" r:id="rId6"/>
    <p:sldLayoutId id="2147483706" r:id="rId7"/>
    <p:sldLayoutId id="2147483707" r:id="rId8"/>
    <p:sldLayoutId id="2147483798" r:id="rId9"/>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1266" name="Picture 43" descr="logo small">
            <a:extLst>
              <a:ext uri="{FF2B5EF4-FFF2-40B4-BE49-F238E27FC236}">
                <a16:creationId xmlns:a16="http://schemas.microsoft.com/office/drawing/2014/main" id="{63726989-B2BF-4F35-BEA2-9552E52530A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Picture 17" descr="topsolid">
            <a:extLst>
              <a:ext uri="{FF2B5EF4-FFF2-40B4-BE49-F238E27FC236}">
                <a16:creationId xmlns:a16="http://schemas.microsoft.com/office/drawing/2014/main" id="{84960648-EFD5-476E-B198-83B21950DDBB}"/>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Rectangle 2">
            <a:extLst>
              <a:ext uri="{FF2B5EF4-FFF2-40B4-BE49-F238E27FC236}">
                <a16:creationId xmlns:a16="http://schemas.microsoft.com/office/drawing/2014/main" id="{ABCC7FAC-AF65-4F5C-A0FF-7A507E995FB2}"/>
              </a:ext>
            </a:extLst>
          </p:cNvPr>
          <p:cNvSpPr>
            <a:spLocks noGrp="1" noChangeArrowheads="1"/>
          </p:cNvSpPr>
          <p:nvPr>
            <p:ph type="title"/>
          </p:nvPr>
        </p:nvSpPr>
        <p:spPr bwMode="auto">
          <a:xfrm>
            <a:off x="582084" y="166688"/>
            <a:ext cx="8693149"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ZA" altLang="en-US"/>
          </a:p>
        </p:txBody>
      </p:sp>
      <p:sp>
        <p:nvSpPr>
          <p:cNvPr id="11269" name="Rectangle 3">
            <a:extLst>
              <a:ext uri="{FF2B5EF4-FFF2-40B4-BE49-F238E27FC236}">
                <a16:creationId xmlns:a16="http://schemas.microsoft.com/office/drawing/2014/main" id="{67DCE2ED-59A3-483D-8195-DE3872EDAA63}"/>
              </a:ext>
            </a:extLst>
          </p:cNvPr>
          <p:cNvSpPr>
            <a:spLocks noGrp="1" noChangeArrowheads="1"/>
          </p:cNvSpPr>
          <p:nvPr>
            <p:ph type="body" idx="1"/>
          </p:nvPr>
        </p:nvSpPr>
        <p:spPr bwMode="auto">
          <a:xfrm>
            <a:off x="582085" y="1436689"/>
            <a:ext cx="11171767" cy="50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ZA" altLang="en-US"/>
          </a:p>
        </p:txBody>
      </p:sp>
      <p:sp>
        <p:nvSpPr>
          <p:cNvPr id="1061" name="Rectangle 37">
            <a:extLst>
              <a:ext uri="{FF2B5EF4-FFF2-40B4-BE49-F238E27FC236}">
                <a16:creationId xmlns:a16="http://schemas.microsoft.com/office/drawing/2014/main" id="{F225928F-324B-40D5-A1E9-F0D2D673148E}"/>
              </a:ext>
            </a:extLst>
          </p:cNvPr>
          <p:cNvSpPr>
            <a:spLocks noGrp="1" noChangeArrowheads="1"/>
          </p:cNvSpPr>
          <p:nvPr>
            <p:ph type="dt" sz="half" idx="2"/>
          </p:nvPr>
        </p:nvSpPr>
        <p:spPr bwMode="auto">
          <a:xfrm>
            <a:off x="609601" y="6453189"/>
            <a:ext cx="2317751" cy="268287"/>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000">
                <a:solidFill>
                  <a:srgbClr val="83725B"/>
                </a:solidFill>
                <a:latin typeface="Arial" charset="0"/>
                <a:cs typeface="Arial" charset="0"/>
              </a:defRPr>
            </a:lvl1pPr>
          </a:lstStyle>
          <a:p>
            <a:pPr>
              <a:defRPr/>
            </a:pPr>
            <a:endParaRPr lang="en-ZA"/>
          </a:p>
        </p:txBody>
      </p:sp>
      <p:sp>
        <p:nvSpPr>
          <p:cNvPr id="1063" name="Rectangle 39">
            <a:extLst>
              <a:ext uri="{FF2B5EF4-FFF2-40B4-BE49-F238E27FC236}">
                <a16:creationId xmlns:a16="http://schemas.microsoft.com/office/drawing/2014/main" id="{3EE37978-A27B-40C3-9675-3503DAFD894C}"/>
              </a:ext>
            </a:extLst>
          </p:cNvPr>
          <p:cNvSpPr>
            <a:spLocks noGrp="1" noChangeArrowheads="1"/>
          </p:cNvSpPr>
          <p:nvPr>
            <p:ph type="sldNum" sz="quarter" idx="4"/>
          </p:nvPr>
        </p:nvSpPr>
        <p:spPr bwMode="auto">
          <a:xfrm>
            <a:off x="5232400" y="6453189"/>
            <a:ext cx="1246717" cy="268287"/>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000">
                <a:solidFill>
                  <a:srgbClr val="83725B"/>
                </a:solidFill>
              </a:defRPr>
            </a:lvl1pPr>
          </a:lstStyle>
          <a:p>
            <a:pPr>
              <a:defRPr/>
            </a:pPr>
            <a:fld id="{E6574C82-38D3-4930-92D5-DBCE3D4738AA}" type="slidenum">
              <a:rPr lang="en-ZA" altLang="en-US"/>
              <a:pPr>
                <a:defRPr/>
              </a:pPr>
              <a:t>‹#›</a:t>
            </a:fld>
            <a:endParaRPr lang="en-ZA" altLang="en-US"/>
          </a:p>
        </p:txBody>
      </p:sp>
      <p:pic>
        <p:nvPicPr>
          <p:cNvPr id="11272" name="Picture 43" descr="logo small">
            <a:extLst>
              <a:ext uri="{FF2B5EF4-FFF2-40B4-BE49-F238E27FC236}">
                <a16:creationId xmlns:a16="http://schemas.microsoft.com/office/drawing/2014/main" id="{19D9B061-D76B-4278-B293-EF79B82606D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3" name="Picture 17" descr="topsolid">
            <a:extLst>
              <a:ext uri="{FF2B5EF4-FFF2-40B4-BE49-F238E27FC236}">
                <a16:creationId xmlns:a16="http://schemas.microsoft.com/office/drawing/2014/main" id="{1B4FBDC8-888A-4505-804B-54A8492F1954}"/>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48042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ransition spd="slow">
    <p:fade/>
  </p:transition>
  <p:hf hdr="0" ftr="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eaLnBrk="1" fontAlgn="base" hangingPunct="1">
        <a:lnSpc>
          <a:spcPct val="85000"/>
        </a:lnSpc>
        <a:spcBef>
          <a:spcPct val="0"/>
        </a:spcBef>
        <a:spcAft>
          <a:spcPct val="0"/>
        </a:spcAft>
        <a:defRPr sz="2400">
          <a:solidFill>
            <a:schemeClr val="bg1"/>
          </a:solidFill>
          <a:latin typeface="Arial" charset="0"/>
          <a:cs typeface="Arial" charset="0"/>
        </a:defRPr>
      </a:lvl6pPr>
      <a:lvl7pPr marL="914400" algn="l" rtl="0" eaLnBrk="1" fontAlgn="base" hangingPunct="1">
        <a:lnSpc>
          <a:spcPct val="85000"/>
        </a:lnSpc>
        <a:spcBef>
          <a:spcPct val="0"/>
        </a:spcBef>
        <a:spcAft>
          <a:spcPct val="0"/>
        </a:spcAft>
        <a:defRPr sz="2400">
          <a:solidFill>
            <a:schemeClr val="bg1"/>
          </a:solidFill>
          <a:latin typeface="Arial" charset="0"/>
          <a:cs typeface="Arial" charset="0"/>
        </a:defRPr>
      </a:lvl7pPr>
      <a:lvl8pPr marL="1371600" algn="l" rtl="0" eaLnBrk="1" fontAlgn="base" hangingPunct="1">
        <a:lnSpc>
          <a:spcPct val="85000"/>
        </a:lnSpc>
        <a:spcBef>
          <a:spcPct val="0"/>
        </a:spcBef>
        <a:spcAft>
          <a:spcPct val="0"/>
        </a:spcAft>
        <a:defRPr sz="2400">
          <a:solidFill>
            <a:schemeClr val="bg1"/>
          </a:solidFill>
          <a:latin typeface="Arial" charset="0"/>
          <a:cs typeface="Arial" charset="0"/>
        </a:defRPr>
      </a:lvl8pPr>
      <a:lvl9pPr marL="1828800" algn="l" rtl="0" eaLnBrk="1" fontAlgn="base" hangingPunct="1">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3074" name="Picture 43" descr="logo small">
            <a:extLst>
              <a:ext uri="{FF2B5EF4-FFF2-40B4-BE49-F238E27FC236}">
                <a16:creationId xmlns:a16="http://schemas.microsoft.com/office/drawing/2014/main" id="{07ABF633-0342-45B8-9219-C782B048882E}"/>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17" descr="topsolid">
            <a:extLst>
              <a:ext uri="{FF2B5EF4-FFF2-40B4-BE49-F238E27FC236}">
                <a16:creationId xmlns:a16="http://schemas.microsoft.com/office/drawing/2014/main" id="{E222D817-449E-4E99-9C63-7B147D6A4C59}"/>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Rectangle 2">
            <a:extLst>
              <a:ext uri="{FF2B5EF4-FFF2-40B4-BE49-F238E27FC236}">
                <a16:creationId xmlns:a16="http://schemas.microsoft.com/office/drawing/2014/main" id="{31CD625F-C6CC-4D45-B1A5-13360A7105EE}"/>
              </a:ext>
            </a:extLst>
          </p:cNvPr>
          <p:cNvSpPr>
            <a:spLocks noGrp="1" noChangeArrowheads="1"/>
          </p:cNvSpPr>
          <p:nvPr>
            <p:ph type="title"/>
          </p:nvPr>
        </p:nvSpPr>
        <p:spPr bwMode="auto">
          <a:xfrm>
            <a:off x="582084" y="166688"/>
            <a:ext cx="8693149"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ZA" altLang="en-US"/>
              <a:t>Click to edit Master title style</a:t>
            </a:r>
          </a:p>
        </p:txBody>
      </p:sp>
      <p:sp>
        <p:nvSpPr>
          <p:cNvPr id="3077" name="Rectangle 3">
            <a:extLst>
              <a:ext uri="{FF2B5EF4-FFF2-40B4-BE49-F238E27FC236}">
                <a16:creationId xmlns:a16="http://schemas.microsoft.com/office/drawing/2014/main" id="{26170FEE-F583-43E8-A5EB-C603C265FF36}"/>
              </a:ext>
            </a:extLst>
          </p:cNvPr>
          <p:cNvSpPr>
            <a:spLocks noGrp="1" noChangeArrowheads="1"/>
          </p:cNvSpPr>
          <p:nvPr>
            <p:ph type="body" idx="1"/>
          </p:nvPr>
        </p:nvSpPr>
        <p:spPr bwMode="auto">
          <a:xfrm>
            <a:off x="582085" y="1436689"/>
            <a:ext cx="11171767" cy="504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ZA" altLang="en-US"/>
              <a:t>Click to edit Master text styles</a:t>
            </a:r>
          </a:p>
          <a:p>
            <a:pPr lvl="1"/>
            <a:r>
              <a:rPr lang="en-ZA" altLang="en-US"/>
              <a:t>Second level</a:t>
            </a:r>
          </a:p>
          <a:p>
            <a:pPr lvl="2"/>
            <a:r>
              <a:rPr lang="en-ZA" altLang="en-US"/>
              <a:t>Third level</a:t>
            </a:r>
          </a:p>
          <a:p>
            <a:pPr lvl="3"/>
            <a:r>
              <a:rPr lang="en-ZA" altLang="en-US"/>
              <a:t>Fourth level</a:t>
            </a:r>
          </a:p>
          <a:p>
            <a:pPr lvl="4"/>
            <a:r>
              <a:rPr lang="en-ZA" altLang="en-US"/>
              <a:t>Fifth level</a:t>
            </a:r>
          </a:p>
        </p:txBody>
      </p:sp>
      <p:sp>
        <p:nvSpPr>
          <p:cNvPr id="1061" name="Rectangle 37">
            <a:extLst>
              <a:ext uri="{FF2B5EF4-FFF2-40B4-BE49-F238E27FC236}">
                <a16:creationId xmlns:a16="http://schemas.microsoft.com/office/drawing/2014/main" id="{A2B67C4D-4B01-4A8A-91ED-99CF69A240D5}"/>
              </a:ext>
            </a:extLst>
          </p:cNvPr>
          <p:cNvSpPr>
            <a:spLocks noGrp="1" noChangeArrowheads="1"/>
          </p:cNvSpPr>
          <p:nvPr>
            <p:ph type="dt" sz="half" idx="2"/>
          </p:nvPr>
        </p:nvSpPr>
        <p:spPr bwMode="auto">
          <a:xfrm>
            <a:off x="609601" y="6453189"/>
            <a:ext cx="2317751" cy="268287"/>
          </a:xfrm>
          <a:prstGeom prst="rect">
            <a:avLst/>
          </a:prstGeom>
          <a:noFill/>
          <a:ln w="9525" algn="ctr">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000">
                <a:solidFill>
                  <a:srgbClr val="83725B"/>
                </a:solidFill>
                <a:latin typeface="Arial" charset="0"/>
                <a:cs typeface="Arial" charset="0"/>
              </a:defRPr>
            </a:lvl1pPr>
          </a:lstStyle>
          <a:p>
            <a:pPr>
              <a:defRPr/>
            </a:pPr>
            <a:fld id="{F7515A9B-7E6B-4B49-836F-66E130C37D4B}" type="datetime1">
              <a:rPr lang="en-US"/>
              <a:pPr>
                <a:defRPr/>
              </a:pPr>
              <a:t>5/27/2025</a:t>
            </a:fld>
            <a:endParaRPr lang="en-ZA" dirty="0"/>
          </a:p>
        </p:txBody>
      </p:sp>
      <p:sp>
        <p:nvSpPr>
          <p:cNvPr id="1062" name="Rectangle 38">
            <a:extLst>
              <a:ext uri="{FF2B5EF4-FFF2-40B4-BE49-F238E27FC236}">
                <a16:creationId xmlns:a16="http://schemas.microsoft.com/office/drawing/2014/main" id="{D7DCB6BD-1A4F-4D07-8850-207F5E6A5B78}"/>
              </a:ext>
            </a:extLst>
          </p:cNvPr>
          <p:cNvSpPr>
            <a:spLocks noGrp="1" noChangeArrowheads="1"/>
          </p:cNvSpPr>
          <p:nvPr>
            <p:ph type="ftr" sz="quarter" idx="3"/>
          </p:nvPr>
        </p:nvSpPr>
        <p:spPr bwMode="auto">
          <a:xfrm>
            <a:off x="4176185" y="6453189"/>
            <a:ext cx="3839633" cy="268287"/>
          </a:xfrm>
          <a:prstGeom prst="rect">
            <a:avLst/>
          </a:prstGeom>
          <a:noFill/>
          <a:ln w="9525" algn="ctr">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000">
                <a:solidFill>
                  <a:srgbClr val="83725B"/>
                </a:solidFill>
                <a:latin typeface="Arial" charset="0"/>
                <a:cs typeface="Arial" charset="0"/>
              </a:defRPr>
            </a:lvl1pPr>
          </a:lstStyle>
          <a:p>
            <a:pPr>
              <a:defRPr/>
            </a:pPr>
            <a:endParaRPr lang="en-ZA"/>
          </a:p>
        </p:txBody>
      </p:sp>
      <p:sp>
        <p:nvSpPr>
          <p:cNvPr id="1063" name="Rectangle 39">
            <a:extLst>
              <a:ext uri="{FF2B5EF4-FFF2-40B4-BE49-F238E27FC236}">
                <a16:creationId xmlns:a16="http://schemas.microsoft.com/office/drawing/2014/main" id="{EDF5518B-0A39-42C9-823E-EB0AFC218135}"/>
              </a:ext>
            </a:extLst>
          </p:cNvPr>
          <p:cNvSpPr>
            <a:spLocks noGrp="1" noChangeArrowheads="1"/>
          </p:cNvSpPr>
          <p:nvPr>
            <p:ph type="sldNum" sz="quarter" idx="4"/>
          </p:nvPr>
        </p:nvSpPr>
        <p:spPr bwMode="auto">
          <a:xfrm>
            <a:off x="9552518" y="6453189"/>
            <a:ext cx="2201333" cy="268287"/>
          </a:xfrm>
          <a:prstGeom prst="rect">
            <a:avLst/>
          </a:prstGeom>
          <a:noFill/>
          <a:ln w="9525" algn="ctr">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000">
                <a:solidFill>
                  <a:srgbClr val="83725B"/>
                </a:solidFill>
              </a:defRPr>
            </a:lvl1pPr>
          </a:lstStyle>
          <a:p>
            <a:pPr>
              <a:defRPr/>
            </a:pPr>
            <a:fld id="{3A4EACD3-7CFA-4922-AB45-095D573A645A}" type="slidenum">
              <a:rPr lang="en-ZA" altLang="en-US"/>
              <a:pPr>
                <a:defRPr/>
              </a:pPr>
              <a:t>‹#›</a:t>
            </a:fld>
            <a:endParaRPr lang="en-ZA" altLang="en-US"/>
          </a:p>
        </p:txBody>
      </p:sp>
    </p:spTree>
    <p:extLst>
      <p:ext uri="{BB962C8B-B14F-4D97-AF65-F5344CB8AC3E}">
        <p14:creationId xmlns:p14="http://schemas.microsoft.com/office/powerpoint/2010/main" val="1822632792"/>
      </p:ext>
    </p:extLst>
  </p:cSld>
  <p:clrMap bg1="dk1" tx1="lt1" bg2="dk2" tx2="lt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ransition spd="slow">
    <p:fade/>
  </p:transition>
  <p:hf hdr="0" ftr="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5D409B-C5D1-2BAD-D8D1-643632A66522}"/>
              </a:ext>
            </a:extLst>
          </p:cNvPr>
          <p:cNvPicPr>
            <a:picLocks noChangeAspect="1"/>
          </p:cNvPicPr>
          <p:nvPr userDrawn="1"/>
        </p:nvPicPr>
        <p:blipFill>
          <a:blip r:embed="rId10"/>
          <a:stretch>
            <a:fillRect/>
          </a:stretch>
        </p:blipFill>
        <p:spPr>
          <a:xfrm>
            <a:off x="9815492" y="531812"/>
            <a:ext cx="1841500" cy="381000"/>
          </a:xfrm>
          <a:prstGeom prst="rect">
            <a:avLst/>
          </a:prstGeom>
        </p:spPr>
      </p:pic>
      <p:graphicFrame>
        <p:nvGraphicFramePr>
          <p:cNvPr id="11" name="Object 10" hidden="1"/>
          <p:cNvGraphicFramePr>
            <a:graphicFrameLocks noChangeAspect="1"/>
          </p:cNvGraphicFramePr>
          <p:nvPr userDrawn="1">
            <p:custDataLst>
              <p:tags r:id="rId8"/>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270" imgH="270" progId="TCLayout.ActiveDocument.1">
                  <p:embed/>
                </p:oleObj>
              </mc:Choice>
              <mc:Fallback>
                <p:oleObj name="think-cell Slide" r:id="rId11" imgW="270" imgH="270" progId="TCLayout.ActiveDocument.1">
                  <p:embed/>
                  <p:pic>
                    <p:nvPicPr>
                      <p:cNvPr id="11" name="Object 10" hidden="1"/>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9"/>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Tree>
    <p:extLst>
      <p:ext uri="{BB962C8B-B14F-4D97-AF65-F5344CB8AC3E}">
        <p14:creationId xmlns:p14="http://schemas.microsoft.com/office/powerpoint/2010/main" val="1833956530"/>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Lst>
  <p:hf hd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11" name="Object 10" hidden="1"/>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10"/>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1"/>
          <a:stretch>
            <a:fillRect/>
          </a:stretch>
        </p:blipFill>
        <p:spPr>
          <a:xfrm>
            <a:off x="10037031" y="318311"/>
            <a:ext cx="241300" cy="368300"/>
          </a:xfrm>
          <a:prstGeom prst="rect">
            <a:avLst/>
          </a:prstGeom>
        </p:spPr>
      </p:pic>
    </p:spTree>
    <p:extLst>
      <p:ext uri="{BB962C8B-B14F-4D97-AF65-F5344CB8AC3E}">
        <p14:creationId xmlns:p14="http://schemas.microsoft.com/office/powerpoint/2010/main" val="102591555"/>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2" r:id="rId4"/>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Picture 43" descr="logo small"/>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7" descr="topsolid"/>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2"/>
          <p:cNvSpPr>
            <a:spLocks noGrp="1" noChangeArrowheads="1"/>
          </p:cNvSpPr>
          <p:nvPr>
            <p:ph type="title"/>
          </p:nvPr>
        </p:nvSpPr>
        <p:spPr bwMode="auto">
          <a:xfrm>
            <a:off x="582084" y="166688"/>
            <a:ext cx="8693149"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ZA"/>
              <a:t>Click to edit Master title style</a:t>
            </a:r>
          </a:p>
        </p:txBody>
      </p:sp>
      <p:sp>
        <p:nvSpPr>
          <p:cNvPr id="5125" name="Rectangle 3"/>
          <p:cNvSpPr>
            <a:spLocks noGrp="1" noChangeArrowheads="1"/>
          </p:cNvSpPr>
          <p:nvPr>
            <p:ph type="body" idx="1"/>
          </p:nvPr>
        </p:nvSpPr>
        <p:spPr bwMode="auto">
          <a:xfrm>
            <a:off x="582085" y="1436689"/>
            <a:ext cx="11171767" cy="50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ZA"/>
              <a:t>Click to edit Master text styles</a:t>
            </a:r>
          </a:p>
          <a:p>
            <a:pPr lvl="1"/>
            <a:r>
              <a:rPr lang="en-ZA"/>
              <a:t>Second level</a:t>
            </a:r>
          </a:p>
          <a:p>
            <a:pPr lvl="2"/>
            <a:r>
              <a:rPr lang="en-ZA"/>
              <a:t>Third level</a:t>
            </a:r>
          </a:p>
          <a:p>
            <a:pPr lvl="3"/>
            <a:r>
              <a:rPr lang="en-ZA"/>
              <a:t>Fourth level</a:t>
            </a:r>
          </a:p>
          <a:p>
            <a:pPr lvl="4"/>
            <a:r>
              <a:rPr lang="en-ZA"/>
              <a:t>Fifth level</a:t>
            </a:r>
          </a:p>
        </p:txBody>
      </p:sp>
      <p:sp>
        <p:nvSpPr>
          <p:cNvPr id="1061" name="Rectangle 37"/>
          <p:cNvSpPr>
            <a:spLocks noGrp="1" noChangeArrowheads="1"/>
          </p:cNvSpPr>
          <p:nvPr>
            <p:ph type="dt" sz="half" idx="2"/>
          </p:nvPr>
        </p:nvSpPr>
        <p:spPr bwMode="auto">
          <a:xfrm>
            <a:off x="609601" y="6453189"/>
            <a:ext cx="2317751"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000">
                <a:solidFill>
                  <a:srgbClr val="83725B"/>
                </a:solidFill>
                <a:latin typeface="Arial" charset="0"/>
                <a:cs typeface="Arial" charset="0"/>
              </a:defRPr>
            </a:lvl1pPr>
          </a:lstStyle>
          <a:p>
            <a:pPr eaLnBrk="1" hangingPunct="1">
              <a:defRPr/>
            </a:pPr>
            <a:endParaRPr lang="en-ZA" b="0"/>
          </a:p>
        </p:txBody>
      </p:sp>
      <p:sp>
        <p:nvSpPr>
          <p:cNvPr id="1063" name="Rectangle 39"/>
          <p:cNvSpPr>
            <a:spLocks noGrp="1" noChangeArrowheads="1"/>
          </p:cNvSpPr>
          <p:nvPr>
            <p:ph type="sldNum" sz="quarter" idx="4"/>
          </p:nvPr>
        </p:nvSpPr>
        <p:spPr bwMode="auto">
          <a:xfrm>
            <a:off x="5232400" y="6453189"/>
            <a:ext cx="1246717"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000">
                <a:solidFill>
                  <a:srgbClr val="83725B"/>
                </a:solidFill>
                <a:latin typeface="Arial" charset="0"/>
                <a:cs typeface="Arial" charset="0"/>
              </a:defRPr>
            </a:lvl1pPr>
          </a:lstStyle>
          <a:p>
            <a:pPr eaLnBrk="1" hangingPunct="1">
              <a:defRPr/>
            </a:pPr>
            <a:fld id="{ADC3857F-9583-4E56-966F-33583FFFC6CD}" type="slidenum">
              <a:rPr lang="en-ZA" b="0"/>
              <a:pPr eaLnBrk="1" hangingPunct="1">
                <a:defRPr/>
              </a:pPr>
              <a:t>‹#›</a:t>
            </a:fld>
            <a:endParaRPr lang="en-ZA" b="0" dirty="0"/>
          </a:p>
        </p:txBody>
      </p:sp>
      <p:pic>
        <p:nvPicPr>
          <p:cNvPr id="5128" name="Picture 8"/>
          <p:cNvPicPr>
            <a:picLocks noChangeAspect="1"/>
          </p:cNvPicPr>
          <p:nvPr userDrawn="1"/>
        </p:nvPicPr>
        <p:blipFill>
          <a:blip r:embed="rId16" cstate="print">
            <a:extLst>
              <a:ext uri="{28A0092B-C50C-407E-A947-70E740481C1C}">
                <a14:useLocalDpi xmlns:a14="http://schemas.microsoft.com/office/drawing/2010/main" val="0"/>
              </a:ext>
            </a:extLst>
          </a:blip>
          <a:srcRect l="10712" t="14398" b="17091"/>
          <a:stretch>
            <a:fillRect/>
          </a:stretch>
        </p:blipFill>
        <p:spPr bwMode="auto">
          <a:xfrm>
            <a:off x="11091334" y="6118225"/>
            <a:ext cx="766233"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8417612"/>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Lst>
  <p:transition spd="slow">
    <p:fade/>
  </p:transition>
  <p:hf hdr="0" ftr="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logo small"/>
          <p:cNvPicPr>
            <a:picLocks noChangeAspect="1" noChangeArrowheads="1"/>
          </p:cNvPicPr>
          <p:nvPr/>
        </p:nvPicPr>
        <p:blipFill>
          <a:blip r:embed="rId13" cstate="print"/>
          <a:srcRect/>
          <a:stretch>
            <a:fillRect/>
          </a:stretch>
        </p:blipFill>
        <p:spPr bwMode="auto">
          <a:xfrm>
            <a:off x="10217151" y="341313"/>
            <a:ext cx="1564216" cy="295275"/>
          </a:xfrm>
          <a:prstGeom prst="rect">
            <a:avLst/>
          </a:prstGeom>
          <a:noFill/>
          <a:ln w="9525">
            <a:noFill/>
            <a:miter lim="800000"/>
            <a:headEnd/>
            <a:tailEnd/>
          </a:ln>
        </p:spPr>
      </p:pic>
      <p:pic>
        <p:nvPicPr>
          <p:cNvPr id="1027" name="Picture 3" descr="topsolid"/>
          <p:cNvPicPr>
            <a:picLocks noChangeAspect="1" noChangeArrowheads="1"/>
          </p:cNvPicPr>
          <p:nvPr/>
        </p:nvPicPr>
        <p:blipFill>
          <a:blip r:embed="rId14" cstate="print"/>
          <a:srcRect/>
          <a:stretch>
            <a:fillRect/>
          </a:stretch>
        </p:blipFill>
        <p:spPr bwMode="auto">
          <a:xfrm>
            <a:off x="1" y="0"/>
            <a:ext cx="10121900" cy="969963"/>
          </a:xfrm>
          <a:prstGeom prst="rect">
            <a:avLst/>
          </a:prstGeom>
          <a:noFill/>
          <a:ln w="9525">
            <a:noFill/>
            <a:miter lim="800000"/>
            <a:headEnd/>
            <a:tailEnd/>
          </a:ln>
        </p:spPr>
      </p:pic>
      <p:sp>
        <p:nvSpPr>
          <p:cNvPr id="1028" name="Rectangle 4"/>
          <p:cNvSpPr>
            <a:spLocks noGrp="1" noChangeArrowheads="1"/>
          </p:cNvSpPr>
          <p:nvPr>
            <p:ph type="title"/>
          </p:nvPr>
        </p:nvSpPr>
        <p:spPr bwMode="auto">
          <a:xfrm>
            <a:off x="387351" y="166688"/>
            <a:ext cx="9338733" cy="6667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ZA"/>
              <a:t>Click to edit Master title style</a:t>
            </a:r>
          </a:p>
        </p:txBody>
      </p:sp>
      <p:sp>
        <p:nvSpPr>
          <p:cNvPr id="1029" name="Rectangle 5"/>
          <p:cNvSpPr>
            <a:spLocks noGrp="1" noChangeArrowheads="1"/>
          </p:cNvSpPr>
          <p:nvPr>
            <p:ph type="body" idx="1"/>
          </p:nvPr>
        </p:nvSpPr>
        <p:spPr bwMode="auto">
          <a:xfrm>
            <a:off x="387351" y="1436689"/>
            <a:ext cx="11366500" cy="50450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ZA"/>
              <a:t>Click to edit Master text styles</a:t>
            </a:r>
          </a:p>
          <a:p>
            <a:pPr lvl="1"/>
            <a:r>
              <a:rPr lang="en-ZA"/>
              <a:t>Second level</a:t>
            </a:r>
          </a:p>
          <a:p>
            <a:pPr lvl="2"/>
            <a:r>
              <a:rPr lang="en-ZA"/>
              <a:t>Third level</a:t>
            </a:r>
          </a:p>
          <a:p>
            <a:pPr lvl="3"/>
            <a:r>
              <a:rPr lang="en-ZA"/>
              <a:t>Fourth level</a:t>
            </a:r>
          </a:p>
          <a:p>
            <a:pPr lvl="4"/>
            <a:r>
              <a:rPr lang="en-ZA"/>
              <a:t>Fifth level</a:t>
            </a:r>
          </a:p>
        </p:txBody>
      </p:sp>
      <p:sp>
        <p:nvSpPr>
          <p:cNvPr id="820230" name="Rectangle 6"/>
          <p:cNvSpPr>
            <a:spLocks noGrp="1" noChangeArrowheads="1"/>
          </p:cNvSpPr>
          <p:nvPr>
            <p:ph type="sldNum" sz="quarter" idx="4"/>
          </p:nvPr>
        </p:nvSpPr>
        <p:spPr bwMode="auto">
          <a:xfrm>
            <a:off x="9552518" y="6453189"/>
            <a:ext cx="2201333"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000" b="0">
                <a:solidFill>
                  <a:srgbClr val="83725B"/>
                </a:solidFill>
              </a:defRPr>
            </a:lvl1pPr>
          </a:lstStyle>
          <a:p>
            <a:fld id="{5D5A2703-A77C-4789-9650-24F4970F2C08}" type="slidenum">
              <a:rPr lang="en-ZA"/>
              <a:pPr/>
              <a:t>‹#›</a:t>
            </a:fld>
            <a:endParaRPr lang="en-ZA"/>
          </a:p>
        </p:txBody>
      </p:sp>
    </p:spTree>
    <p:extLst>
      <p:ext uri="{BB962C8B-B14F-4D97-AF65-F5344CB8AC3E}">
        <p14:creationId xmlns:p14="http://schemas.microsoft.com/office/powerpoint/2010/main" val="2820715016"/>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ransition spd="slow">
    <p:fade/>
  </p:transition>
  <p:hf sldNum="0" hdr="0" ftr="0" dt="0"/>
  <p:txStyles>
    <p:titleStyle>
      <a:lvl1pPr algn="l" rtl="0" eaLnBrk="0" fontAlgn="base" hangingPunct="0">
        <a:lnSpc>
          <a:spcPct val="85000"/>
        </a:lnSpc>
        <a:spcBef>
          <a:spcPct val="0"/>
        </a:spcBef>
        <a:spcAft>
          <a:spcPct val="0"/>
        </a:spcAft>
        <a:defRPr sz="3200" b="1">
          <a:solidFill>
            <a:schemeClr val="bg1"/>
          </a:solidFill>
          <a:latin typeface="+mj-lt"/>
          <a:ea typeface="+mj-ea"/>
          <a:cs typeface="+mj-cs"/>
        </a:defRPr>
      </a:lvl1pPr>
      <a:lvl2pPr algn="l" rtl="0" eaLnBrk="0" fontAlgn="base" hangingPunct="0">
        <a:lnSpc>
          <a:spcPct val="85000"/>
        </a:lnSpc>
        <a:spcBef>
          <a:spcPct val="0"/>
        </a:spcBef>
        <a:spcAft>
          <a:spcPct val="0"/>
        </a:spcAft>
        <a:defRPr sz="3200" b="1">
          <a:solidFill>
            <a:schemeClr val="bg1"/>
          </a:solidFill>
          <a:latin typeface="Arial" charset="0"/>
          <a:cs typeface="Arial" charset="0"/>
        </a:defRPr>
      </a:lvl2pPr>
      <a:lvl3pPr algn="l" rtl="0" eaLnBrk="0" fontAlgn="base" hangingPunct="0">
        <a:lnSpc>
          <a:spcPct val="85000"/>
        </a:lnSpc>
        <a:spcBef>
          <a:spcPct val="0"/>
        </a:spcBef>
        <a:spcAft>
          <a:spcPct val="0"/>
        </a:spcAft>
        <a:defRPr sz="3200" b="1">
          <a:solidFill>
            <a:schemeClr val="bg1"/>
          </a:solidFill>
          <a:latin typeface="Arial" charset="0"/>
          <a:cs typeface="Arial" charset="0"/>
        </a:defRPr>
      </a:lvl3pPr>
      <a:lvl4pPr algn="l" rtl="0" eaLnBrk="0" fontAlgn="base" hangingPunct="0">
        <a:lnSpc>
          <a:spcPct val="85000"/>
        </a:lnSpc>
        <a:spcBef>
          <a:spcPct val="0"/>
        </a:spcBef>
        <a:spcAft>
          <a:spcPct val="0"/>
        </a:spcAft>
        <a:defRPr sz="3200" b="1">
          <a:solidFill>
            <a:schemeClr val="bg1"/>
          </a:solidFill>
          <a:latin typeface="Arial" charset="0"/>
          <a:cs typeface="Arial" charset="0"/>
        </a:defRPr>
      </a:lvl4pPr>
      <a:lvl5pPr algn="l" rtl="0" eaLnBrk="0" fontAlgn="base" hangingPunct="0">
        <a:lnSpc>
          <a:spcPct val="85000"/>
        </a:lnSpc>
        <a:spcBef>
          <a:spcPct val="0"/>
        </a:spcBef>
        <a:spcAft>
          <a:spcPct val="0"/>
        </a:spcAft>
        <a:defRPr sz="3200" b="1">
          <a:solidFill>
            <a:schemeClr val="bg1"/>
          </a:solidFill>
          <a:latin typeface="Arial" charset="0"/>
          <a:cs typeface="Arial" charset="0"/>
        </a:defRPr>
      </a:lvl5pPr>
      <a:lvl6pPr marL="457200" algn="l" rtl="0" fontAlgn="base">
        <a:lnSpc>
          <a:spcPct val="85000"/>
        </a:lnSpc>
        <a:spcBef>
          <a:spcPct val="0"/>
        </a:spcBef>
        <a:spcAft>
          <a:spcPct val="0"/>
        </a:spcAft>
        <a:defRPr sz="3200" b="1">
          <a:solidFill>
            <a:schemeClr val="bg1"/>
          </a:solidFill>
          <a:latin typeface="Arial" charset="0"/>
          <a:cs typeface="Arial" charset="0"/>
        </a:defRPr>
      </a:lvl6pPr>
      <a:lvl7pPr marL="914400" algn="l" rtl="0" fontAlgn="base">
        <a:lnSpc>
          <a:spcPct val="85000"/>
        </a:lnSpc>
        <a:spcBef>
          <a:spcPct val="0"/>
        </a:spcBef>
        <a:spcAft>
          <a:spcPct val="0"/>
        </a:spcAft>
        <a:defRPr sz="3200" b="1">
          <a:solidFill>
            <a:schemeClr val="bg1"/>
          </a:solidFill>
          <a:latin typeface="Arial" charset="0"/>
          <a:cs typeface="Arial" charset="0"/>
        </a:defRPr>
      </a:lvl7pPr>
      <a:lvl8pPr marL="1371600" algn="l" rtl="0" fontAlgn="base">
        <a:lnSpc>
          <a:spcPct val="85000"/>
        </a:lnSpc>
        <a:spcBef>
          <a:spcPct val="0"/>
        </a:spcBef>
        <a:spcAft>
          <a:spcPct val="0"/>
        </a:spcAft>
        <a:defRPr sz="3200" b="1">
          <a:solidFill>
            <a:schemeClr val="bg1"/>
          </a:solidFill>
          <a:latin typeface="Arial" charset="0"/>
          <a:cs typeface="Arial" charset="0"/>
        </a:defRPr>
      </a:lvl8pPr>
      <a:lvl9pPr marL="1828800" algn="l" rtl="0" fontAlgn="base">
        <a:lnSpc>
          <a:spcPct val="85000"/>
        </a:lnSpc>
        <a:spcBef>
          <a:spcPct val="0"/>
        </a:spcBef>
        <a:spcAft>
          <a:spcPct val="0"/>
        </a:spcAft>
        <a:defRPr sz="3200" b="1">
          <a:solidFill>
            <a:schemeClr val="bg1"/>
          </a:solidFill>
          <a:latin typeface="Arial" charset="0"/>
          <a:cs typeface="Arial" charset="0"/>
        </a:defRPr>
      </a:lvl9pPr>
    </p:titleStyle>
    <p:bodyStyle>
      <a:lvl1pPr marL="266700" indent="-266700" algn="l" rtl="0" eaLnBrk="0" fontAlgn="base" hangingPunct="0">
        <a:spcBef>
          <a:spcPct val="40000"/>
        </a:spcBef>
        <a:spcAft>
          <a:spcPct val="40000"/>
        </a:spcAft>
        <a:buClr>
          <a:srgbClr val="8C7F6D"/>
        </a:buClr>
        <a:buChar char="•"/>
        <a:defRPr sz="2000">
          <a:solidFill>
            <a:srgbClr val="003896"/>
          </a:solidFill>
          <a:latin typeface="+mn-lt"/>
          <a:ea typeface="+mn-ea"/>
          <a:cs typeface="+mn-cs"/>
        </a:defRPr>
      </a:lvl1pPr>
      <a:lvl2pPr marL="717550" indent="-271463" algn="l" rtl="0" eaLnBrk="0" fontAlgn="base" hangingPunct="0">
        <a:spcBef>
          <a:spcPct val="40000"/>
        </a:spcBef>
        <a:spcAft>
          <a:spcPct val="40000"/>
        </a:spcAft>
        <a:buClr>
          <a:srgbClr val="8C7F6D"/>
        </a:buClr>
        <a:buChar char="•"/>
        <a:defRPr>
          <a:solidFill>
            <a:srgbClr val="003896"/>
          </a:solidFill>
          <a:latin typeface="+mn-lt"/>
          <a:cs typeface="+mn-cs"/>
        </a:defRPr>
      </a:lvl2pPr>
      <a:lvl3pPr marL="1076325" indent="-179388" algn="l" rtl="0" eaLnBrk="0" fontAlgn="base" hangingPunct="0">
        <a:spcBef>
          <a:spcPct val="40000"/>
        </a:spcBef>
        <a:spcAft>
          <a:spcPct val="40000"/>
        </a:spcAft>
        <a:buClr>
          <a:srgbClr val="8C7F6D"/>
        </a:buClr>
        <a:buChar char="•"/>
        <a:defRPr sz="1600">
          <a:solidFill>
            <a:srgbClr val="003896"/>
          </a:solidFill>
          <a:latin typeface="+mn-lt"/>
          <a:cs typeface="+mn-cs"/>
        </a:defRPr>
      </a:lvl3pPr>
      <a:lvl4pPr marL="1435100" indent="-179388" algn="l" rtl="0" eaLnBrk="0" fontAlgn="base" hangingPunct="0">
        <a:spcBef>
          <a:spcPct val="40000"/>
        </a:spcBef>
        <a:spcAft>
          <a:spcPct val="40000"/>
        </a:spcAft>
        <a:buClr>
          <a:srgbClr val="8C7F6D"/>
        </a:buClr>
        <a:buChar char="•"/>
        <a:defRPr sz="1400">
          <a:solidFill>
            <a:srgbClr val="003896"/>
          </a:solidFill>
          <a:latin typeface="+mn-lt"/>
          <a:cs typeface="+mn-cs"/>
        </a:defRPr>
      </a:lvl4pPr>
      <a:lvl5pPr marL="1793875" indent="-179388" algn="l" rtl="0" eaLnBrk="0" fontAlgn="base" hangingPunct="0">
        <a:spcBef>
          <a:spcPct val="40000"/>
        </a:spcBef>
        <a:spcAft>
          <a:spcPct val="40000"/>
        </a:spcAft>
        <a:buClr>
          <a:srgbClr val="8C7F6D"/>
        </a:buClr>
        <a:buChar char="•"/>
        <a:defRPr sz="1400">
          <a:solidFill>
            <a:srgbClr val="003896"/>
          </a:solidFill>
          <a:latin typeface="+mn-lt"/>
          <a:cs typeface="+mn-cs"/>
        </a:defRPr>
      </a:lvl5pPr>
      <a:lvl6pPr marL="2251075" indent="-179388" algn="l" rtl="0" fontAlgn="base">
        <a:spcBef>
          <a:spcPct val="40000"/>
        </a:spcBef>
        <a:spcAft>
          <a:spcPct val="40000"/>
        </a:spcAft>
        <a:buClr>
          <a:srgbClr val="8C7F6D"/>
        </a:buClr>
        <a:buChar char="•"/>
        <a:defRPr sz="1400">
          <a:solidFill>
            <a:srgbClr val="003896"/>
          </a:solidFill>
          <a:latin typeface="+mn-lt"/>
          <a:cs typeface="+mn-cs"/>
        </a:defRPr>
      </a:lvl6pPr>
      <a:lvl7pPr marL="2708275" indent="-179388" algn="l" rtl="0" fontAlgn="base">
        <a:spcBef>
          <a:spcPct val="40000"/>
        </a:spcBef>
        <a:spcAft>
          <a:spcPct val="40000"/>
        </a:spcAft>
        <a:buClr>
          <a:srgbClr val="8C7F6D"/>
        </a:buClr>
        <a:buChar char="•"/>
        <a:defRPr sz="1400">
          <a:solidFill>
            <a:srgbClr val="003896"/>
          </a:solidFill>
          <a:latin typeface="+mn-lt"/>
          <a:cs typeface="+mn-cs"/>
        </a:defRPr>
      </a:lvl7pPr>
      <a:lvl8pPr marL="3165475" indent="-179388" algn="l" rtl="0" fontAlgn="base">
        <a:spcBef>
          <a:spcPct val="40000"/>
        </a:spcBef>
        <a:spcAft>
          <a:spcPct val="40000"/>
        </a:spcAft>
        <a:buClr>
          <a:srgbClr val="8C7F6D"/>
        </a:buClr>
        <a:buChar char="•"/>
        <a:defRPr sz="1400">
          <a:solidFill>
            <a:srgbClr val="003896"/>
          </a:solidFill>
          <a:latin typeface="+mn-lt"/>
          <a:cs typeface="+mn-cs"/>
        </a:defRPr>
      </a:lvl8pPr>
      <a:lvl9pPr marL="3622675" indent="-179388" algn="l" rtl="0" fontAlgn="base">
        <a:spcBef>
          <a:spcPct val="40000"/>
        </a:spcBef>
        <a:spcAft>
          <a:spcPct val="4000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png"/><Relationship Id="rId1" Type="http://schemas.openxmlformats.org/officeDocument/2006/relationships/slideLayout" Target="../slideLayouts/slideLayout59.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tags" Target="../tags/tag109.xml"/><Relationship Id="rId7" Type="http://schemas.openxmlformats.org/officeDocument/2006/relationships/tags" Target="../tags/tag113.xml"/><Relationship Id="rId12" Type="http://schemas.openxmlformats.org/officeDocument/2006/relationships/image" Target="../media/image49.png"/><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11" Type="http://schemas.openxmlformats.org/officeDocument/2006/relationships/image" Target="../media/image48.jpeg"/><Relationship Id="rId5" Type="http://schemas.openxmlformats.org/officeDocument/2006/relationships/tags" Target="../tags/tag111.xml"/><Relationship Id="rId10" Type="http://schemas.openxmlformats.org/officeDocument/2006/relationships/image" Target="../media/image47.emf"/><Relationship Id="rId4" Type="http://schemas.openxmlformats.org/officeDocument/2006/relationships/tags" Target="../tags/tag110.xml"/><Relationship Id="rId9" Type="http://schemas.openxmlformats.org/officeDocument/2006/relationships/oleObject" Target="../embeddings/oleObject9.bin"/></Relationships>
</file>

<file path=ppt/slides/_rels/slide3.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oleObject" Target="../embeddings/oleObject10.bin"/><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hyperlink" Target="http://www.acts.co.za/ntl_enviro_man/index.htm" TargetMode="External"/><Relationship Id="rId2" Type="http://schemas.openxmlformats.org/officeDocument/2006/relationships/hyperlink" Target="http://www.acts.co.za/ntl_water/index.htm" TargetMode="Externa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83981-0676-B4BE-E2C1-016DCD399BF1}"/>
              </a:ext>
            </a:extLst>
          </p:cNvPr>
          <p:cNvSpPr>
            <a:spLocks noGrp="1"/>
          </p:cNvSpPr>
          <p:nvPr>
            <p:ph type="ctrTitle"/>
          </p:nvPr>
        </p:nvSpPr>
        <p:spPr>
          <a:xfrm>
            <a:off x="4285350" y="1345769"/>
            <a:ext cx="7686691" cy="1043113"/>
          </a:xfrm>
        </p:spPr>
        <p:txBody>
          <a:bodyPr>
            <a:normAutofit/>
          </a:bodyPr>
          <a:lstStyle/>
          <a:p>
            <a:pPr algn="l"/>
            <a:r>
              <a:rPr lang="en-ZA" b="1" dirty="0"/>
              <a:t>RHF : Environmental </a:t>
            </a:r>
            <a:r>
              <a:rPr lang="en-ZA" sz="2800" b="1" dirty="0"/>
              <a:t>Commercial Requirements</a:t>
            </a:r>
            <a:endParaRPr lang="en-US" b="1" dirty="0"/>
          </a:p>
        </p:txBody>
      </p:sp>
      <p:sp>
        <p:nvSpPr>
          <p:cNvPr id="4" name="Text Placeholder 3">
            <a:extLst>
              <a:ext uri="{FF2B5EF4-FFF2-40B4-BE49-F238E27FC236}">
                <a16:creationId xmlns:a16="http://schemas.microsoft.com/office/drawing/2014/main" id="{A1E3E007-85FD-6A38-301F-BC4870BEDB78}"/>
              </a:ext>
            </a:extLst>
          </p:cNvPr>
          <p:cNvSpPr>
            <a:spLocks noGrp="1"/>
          </p:cNvSpPr>
          <p:nvPr>
            <p:ph type="body" sz="quarter" idx="10"/>
          </p:nvPr>
        </p:nvSpPr>
        <p:spPr/>
        <p:txBody>
          <a:bodyPr/>
          <a:lstStyle/>
          <a:p>
            <a:r>
              <a:rPr lang="en-US" dirty="0"/>
              <a:t>Date: 28 May 2025</a:t>
            </a:r>
          </a:p>
        </p:txBody>
      </p:sp>
      <p:pic>
        <p:nvPicPr>
          <p:cNvPr id="21" name="Picture Placeholder 20" descr="A group of houses with solar panels&#10;&#10;Description automatically generated">
            <a:extLst>
              <a:ext uri="{FF2B5EF4-FFF2-40B4-BE49-F238E27FC236}">
                <a16:creationId xmlns:a16="http://schemas.microsoft.com/office/drawing/2014/main" id="{7BD9AC5C-F5C9-9899-CBFD-BC7FD12633A9}"/>
              </a:ext>
            </a:extLst>
          </p:cNvPr>
          <p:cNvPicPr>
            <a:picLocks noGrp="1" noChangeAspect="1"/>
          </p:cNvPicPr>
          <p:nvPr>
            <p:ph type="pic" sz="quarter" idx="14"/>
          </p:nvPr>
        </p:nvPicPr>
        <p:blipFill rotWithShape="1">
          <a:blip r:embed="rId2" cstate="print">
            <a:extLst>
              <a:ext uri="{28A0092B-C50C-407E-A947-70E740481C1C}">
                <a14:useLocalDpi xmlns:a14="http://schemas.microsoft.com/office/drawing/2010/main" val="0"/>
              </a:ext>
            </a:extLst>
          </a:blip>
          <a:srcRect l="25869" r="33171"/>
          <a:stretch/>
        </p:blipFill>
        <p:spPr>
          <a:xfrm>
            <a:off x="387349" y="4006197"/>
            <a:ext cx="1895476" cy="1895476"/>
          </a:xfrm>
        </p:spPr>
      </p:pic>
      <p:pic>
        <p:nvPicPr>
          <p:cNvPr id="25" name="Picture Placeholder 24" descr="Several wind turbines in a field&#10;&#10;Description automatically generated">
            <a:extLst>
              <a:ext uri="{FF2B5EF4-FFF2-40B4-BE49-F238E27FC236}">
                <a16:creationId xmlns:a16="http://schemas.microsoft.com/office/drawing/2014/main" id="{3505AADC-8E00-29F3-5A1B-90FA1AC85E46}"/>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12117" t="-1" r="15181" b="3065"/>
          <a:stretch/>
        </p:blipFill>
        <p:spPr>
          <a:xfrm>
            <a:off x="990500" y="2236482"/>
            <a:ext cx="3294850" cy="3294850"/>
          </a:xfrm>
        </p:spPr>
      </p:pic>
      <p:sp>
        <p:nvSpPr>
          <p:cNvPr id="3" name="Subtitle 2">
            <a:extLst>
              <a:ext uri="{FF2B5EF4-FFF2-40B4-BE49-F238E27FC236}">
                <a16:creationId xmlns:a16="http://schemas.microsoft.com/office/drawing/2014/main" id="{D8BACADA-DE41-379E-EBA9-025F5F59D21B}"/>
              </a:ext>
            </a:extLst>
          </p:cNvPr>
          <p:cNvSpPr>
            <a:spLocks noGrp="1"/>
          </p:cNvSpPr>
          <p:nvPr>
            <p:ph type="subTitle" idx="1"/>
          </p:nvPr>
        </p:nvSpPr>
        <p:spPr>
          <a:xfrm>
            <a:off x="4541850" y="2965849"/>
            <a:ext cx="7117689" cy="365126"/>
          </a:xfrm>
        </p:spPr>
        <p:txBody>
          <a:bodyPr/>
          <a:lstStyle/>
          <a:p>
            <a:r>
              <a:rPr lang="en-US" dirty="0"/>
              <a:t>Compiled By: Nondwe Khanye</a:t>
            </a:r>
          </a:p>
        </p:txBody>
      </p:sp>
    </p:spTree>
    <p:extLst>
      <p:ext uri="{BB962C8B-B14F-4D97-AF65-F5344CB8AC3E}">
        <p14:creationId xmlns:p14="http://schemas.microsoft.com/office/powerpoint/2010/main" val="3904322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nvPr>
        </p:nvGraphicFramePr>
        <p:xfrm>
          <a:off x="1524000" y="0"/>
          <a:ext cx="158750" cy="158750"/>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5" name="Object 4" hidden="1"/>
                      <p:cNvPicPr/>
                      <p:nvPr/>
                    </p:nvPicPr>
                    <p:blipFill>
                      <a:blip r:embed="rId10"/>
                      <a:stretch>
                        <a:fillRect/>
                      </a:stretch>
                    </p:blipFill>
                    <p:spPr>
                      <a:xfrm>
                        <a:off x="1524000" y="0"/>
                        <a:ext cx="158750" cy="158750"/>
                      </a:xfrm>
                      <a:prstGeom prst="rect">
                        <a:avLst/>
                      </a:prstGeom>
                    </p:spPr>
                  </p:pic>
                </p:oleObj>
              </mc:Fallback>
            </mc:AlternateContent>
          </a:graphicData>
        </a:graphic>
      </p:graphicFrame>
      <p:sp>
        <p:nvSpPr>
          <p:cNvPr id="4" name="Rectangle 3" hidden="1"/>
          <p:cNvSpPr/>
          <p:nvPr>
            <p:custDataLst>
              <p:tags r:id="rId2"/>
            </p:custDataLst>
          </p:nvPr>
        </p:nvSpPr>
        <p:spPr bwMode="auto">
          <a:xfrm>
            <a:off x="1524000" y="0"/>
            <a:ext cx="158750" cy="158750"/>
          </a:xfrm>
          <a:prstGeom prst="rect">
            <a:avLst/>
          </a:prstGeom>
          <a:solidFill>
            <a:schemeClr val="bg1"/>
          </a:solidFill>
          <a:ln w="1905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t" anchorCtr="0" compatLnSpc="1">
            <a:prstTxWarp prst="textNoShape">
              <a:avLst/>
            </a:prstTxWarp>
          </a:bodyPr>
          <a:lstStyle/>
          <a:p>
            <a:pPr defTabSz="912813"/>
            <a:endParaRPr lang="en-ZA" sz="1600" dirty="0">
              <a:latin typeface="Arial"/>
              <a:cs typeface="Arial"/>
              <a:sym typeface="Arial"/>
            </a:endParaRPr>
          </a:p>
        </p:txBody>
      </p:sp>
      <p:sp>
        <p:nvSpPr>
          <p:cNvPr id="2" name="Title 1"/>
          <p:cNvSpPr>
            <a:spLocks noGrp="1"/>
          </p:cNvSpPr>
          <p:nvPr>
            <p:ph type="title"/>
            <p:custDataLst>
              <p:tags r:id="rId3"/>
            </p:custDataLst>
          </p:nvPr>
        </p:nvSpPr>
        <p:spPr bwMode="gray">
          <a:xfrm>
            <a:off x="361681" y="372569"/>
            <a:ext cx="9511777" cy="332399"/>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r>
              <a:rPr lang="en-ZA" b="1" dirty="0"/>
              <a:t>Contents</a:t>
            </a:r>
          </a:p>
        </p:txBody>
      </p:sp>
      <p:pic>
        <p:nvPicPr>
          <p:cNvPr id="1410064" name="Picture 16" descr="C:\Users\Elmarie Botha\Documents\2012\FOTOLIA IMAGES\Picture1red.jpg"/>
          <p:cNvPicPr>
            <a:picLocks noChangeArrowheads="1"/>
          </p:cNvPicPr>
          <p:nvPr/>
        </p:nvPicPr>
        <p:blipFill rotWithShape="1">
          <a:blip r:embed="rId11">
            <a:duotone>
              <a:schemeClr val="accent2">
                <a:shade val="45000"/>
                <a:satMod val="135000"/>
              </a:schemeClr>
              <a:prstClr val="white"/>
            </a:duotone>
            <a:extLst>
              <a:ext uri="{28A0092B-C50C-407E-A947-70E740481C1C}">
                <a14:useLocalDpi xmlns:a14="http://schemas.microsoft.com/office/drawing/2010/main" val="0"/>
              </a:ext>
            </a:extLst>
          </a:blip>
          <a:srcRect t="-1269" b="3144"/>
          <a:stretch/>
        </p:blipFill>
        <p:spPr bwMode="gray">
          <a:xfrm>
            <a:off x="8248650" y="1687571"/>
            <a:ext cx="2419350" cy="4941116"/>
          </a:xfrm>
          <a:prstGeom prst="rect">
            <a:avLst/>
          </a:prstGeom>
          <a:noFill/>
          <a:extLst>
            <a:ext uri="{909E8E84-426E-40DD-AFC4-6F175D3DCCD1}">
              <a14:hiddenFill xmlns:a14="http://schemas.microsoft.com/office/drawing/2010/main">
                <a:solidFill>
                  <a:srgbClr val="FFFFFF"/>
                </a:solidFill>
              </a14:hiddenFill>
            </a:ext>
          </a:extLst>
        </p:spPr>
      </p:pic>
      <p:pic>
        <p:nvPicPr>
          <p:cNvPr id="8" name="Content Placeholder 7">
            <a:extLst>
              <a:ext uri="{FF2B5EF4-FFF2-40B4-BE49-F238E27FC236}">
                <a16:creationId xmlns:a16="http://schemas.microsoft.com/office/drawing/2014/main" id="{D3C5855B-25EE-5A2F-8FD4-C13135719482}"/>
              </a:ext>
            </a:extLst>
          </p:cNvPr>
          <p:cNvPicPr>
            <a:picLocks noGrp="1" noChangeAspect="1"/>
          </p:cNvPicPr>
          <p:nvPr>
            <p:ph idx="1"/>
          </p:nvPr>
        </p:nvPicPr>
        <p:blipFill>
          <a:blip r:embed="rId12"/>
          <a:stretch>
            <a:fillRect/>
          </a:stretch>
        </p:blipFill>
        <p:spPr>
          <a:xfrm>
            <a:off x="1952625" y="1149398"/>
            <a:ext cx="6296025" cy="4275378"/>
          </a:xfrm>
          <a:prstGeom prst="rect">
            <a:avLst/>
          </a:prstGeom>
        </p:spPr>
      </p:pic>
      <p:sp>
        <p:nvSpPr>
          <p:cNvPr id="21" name="Rectangle 20"/>
          <p:cNvSpPr>
            <a:spLocks/>
          </p:cNvSpPr>
          <p:nvPr/>
        </p:nvSpPr>
        <p:spPr bwMode="gray">
          <a:xfrm>
            <a:off x="1952625" y="1149398"/>
            <a:ext cx="7332902" cy="4925699"/>
          </a:xfrm>
          <a:prstGeom prst="rect">
            <a:avLst/>
          </a:prstGeom>
          <a:solidFill>
            <a:schemeClr val="bg1">
              <a:alpha val="67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2813" fontAlgn="base">
              <a:spcBef>
                <a:spcPct val="0"/>
              </a:spcBef>
              <a:spcAft>
                <a:spcPct val="0"/>
              </a:spcAft>
            </a:pPr>
            <a:endParaRPr lang="en-ZA" sz="900" dirty="0">
              <a:latin typeface="Arial" charset="0"/>
              <a:cs typeface="Arial" charset="0"/>
            </a:endParaRPr>
          </a:p>
        </p:txBody>
      </p:sp>
      <p:grpSp>
        <p:nvGrpSpPr>
          <p:cNvPr id="14" name="Group 13"/>
          <p:cNvGrpSpPr/>
          <p:nvPr/>
        </p:nvGrpSpPr>
        <p:grpSpPr>
          <a:xfrm flipH="1">
            <a:off x="2075026" y="1282205"/>
            <a:ext cx="5206347" cy="2619399"/>
            <a:chOff x="1901009" y="1049353"/>
            <a:chExt cx="4866690" cy="2477236"/>
          </a:xfrm>
        </p:grpSpPr>
        <p:sp>
          <p:nvSpPr>
            <p:cNvPr id="12" name="Rectangle 11"/>
            <p:cNvSpPr/>
            <p:nvPr>
              <p:custDataLst>
                <p:tags r:id="rId4"/>
              </p:custDataLst>
            </p:nvPr>
          </p:nvSpPr>
          <p:spPr bwMode="gray">
            <a:xfrm>
              <a:off x="3263975" y="1049353"/>
              <a:ext cx="3503724" cy="297489"/>
            </a:xfrm>
            <a:prstGeom prst="rect">
              <a:avLst/>
            </a:prstGeom>
            <a:solidFill>
              <a:schemeClr val="tx2">
                <a:lumMod val="40000"/>
                <a:lumOff val="60000"/>
              </a:schemeClr>
            </a:solidFill>
            <a:ln w="1905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nSpc>
                  <a:spcPct val="90000"/>
                </a:lnSpc>
                <a:spcBef>
                  <a:spcPts val="1000"/>
                </a:spcBef>
                <a:buClr>
                  <a:schemeClr val="tx1"/>
                </a:buClr>
                <a:defRPr/>
              </a:pPr>
              <a:r>
                <a:rPr lang="en-US" b="1" dirty="0"/>
                <a:t>List of Returnables </a:t>
              </a:r>
            </a:p>
          </p:txBody>
        </p:sp>
        <p:sp>
          <p:nvSpPr>
            <p:cNvPr id="23" name="Rectangle 22"/>
            <p:cNvSpPr/>
            <p:nvPr>
              <p:custDataLst>
                <p:tags r:id="rId5"/>
              </p:custDataLst>
            </p:nvPr>
          </p:nvSpPr>
          <p:spPr bwMode="gray">
            <a:xfrm>
              <a:off x="2949774" y="1767151"/>
              <a:ext cx="3817925" cy="322623"/>
            </a:xfrm>
            <a:prstGeom prst="rect">
              <a:avLst/>
            </a:prstGeom>
            <a:solidFill>
              <a:schemeClr val="tx2">
                <a:lumMod val="40000"/>
                <a:lumOff val="60000"/>
              </a:schemeClr>
            </a:solidFill>
            <a:ln w="1905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1600" dirty="0"/>
                <a:t>Signed Environmental Policy</a:t>
              </a:r>
            </a:p>
          </p:txBody>
        </p:sp>
        <p:sp>
          <p:nvSpPr>
            <p:cNvPr id="24" name="Rectangle 23"/>
            <p:cNvSpPr/>
            <p:nvPr>
              <p:custDataLst>
                <p:tags r:id="rId6"/>
              </p:custDataLst>
            </p:nvPr>
          </p:nvSpPr>
          <p:spPr bwMode="gray">
            <a:xfrm>
              <a:off x="1969190" y="2169505"/>
              <a:ext cx="4798503" cy="322623"/>
            </a:xfrm>
            <a:prstGeom prst="rect">
              <a:avLst/>
            </a:prstGeom>
            <a:solidFill>
              <a:schemeClr val="tx2">
                <a:lumMod val="40000"/>
                <a:lumOff val="60000"/>
              </a:schemeClr>
            </a:solidFill>
            <a:ln w="190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600" dirty="0"/>
            </a:p>
          </p:txBody>
        </p:sp>
        <p:sp>
          <p:nvSpPr>
            <p:cNvPr id="25" name="Rectangle 24"/>
            <p:cNvSpPr/>
            <p:nvPr>
              <p:custDataLst>
                <p:tags r:id="rId7"/>
              </p:custDataLst>
            </p:nvPr>
          </p:nvSpPr>
          <p:spPr bwMode="gray">
            <a:xfrm>
              <a:off x="1901009" y="2945424"/>
              <a:ext cx="4798503" cy="581165"/>
            </a:xfrm>
            <a:prstGeom prst="rect">
              <a:avLst/>
            </a:prstGeom>
            <a:solidFill>
              <a:schemeClr val="tx2">
                <a:lumMod val="40000"/>
                <a:lumOff val="60000"/>
              </a:schemeClr>
            </a:solidFill>
            <a:ln w="190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600" dirty="0"/>
                <a:t>Environmental Management Plan</a:t>
              </a:r>
            </a:p>
          </p:txBody>
        </p:sp>
      </p:grpSp>
      <p:sp>
        <p:nvSpPr>
          <p:cNvPr id="7" name="TextBox 6">
            <a:extLst>
              <a:ext uri="{FF2B5EF4-FFF2-40B4-BE49-F238E27FC236}">
                <a16:creationId xmlns:a16="http://schemas.microsoft.com/office/drawing/2014/main" id="{B84F6AE2-9F01-0AB9-F7CD-1F684AFF6579}"/>
              </a:ext>
            </a:extLst>
          </p:cNvPr>
          <p:cNvSpPr txBox="1"/>
          <p:nvPr/>
        </p:nvSpPr>
        <p:spPr>
          <a:xfrm>
            <a:off x="2075026" y="2473325"/>
            <a:ext cx="4930458" cy="369332"/>
          </a:xfrm>
          <a:prstGeom prst="rect">
            <a:avLst/>
          </a:prstGeom>
          <a:noFill/>
        </p:spPr>
        <p:txBody>
          <a:bodyPr wrap="square">
            <a:spAutoFit/>
          </a:bodyPr>
          <a:lstStyle/>
          <a:p>
            <a:r>
              <a:rPr lang="en-US" sz="1800" dirty="0"/>
              <a:t>Environmental Aspect and Impact Register </a:t>
            </a:r>
            <a:endParaRPr lang="en-ZA" dirty="0"/>
          </a:p>
        </p:txBody>
      </p:sp>
    </p:spTree>
    <p:extLst>
      <p:ext uri="{BB962C8B-B14F-4D97-AF65-F5344CB8AC3E}">
        <p14:creationId xmlns:p14="http://schemas.microsoft.com/office/powerpoint/2010/main" val="3692691007"/>
      </p:ext>
    </p:extLst>
  </p:cSld>
  <p:clrMapOvr>
    <a:masterClrMapping/>
  </p:clrMapOvr>
  <mc:AlternateContent xmlns:mc="http://schemas.openxmlformats.org/markup-compatibility/2006" xmlns:p14="http://schemas.microsoft.com/office/powerpoint/2010/main">
    <mc:Choice Requires="p14">
      <p:transition spd="slow" p14:dur="3000">
        <p14:shred pattern="recta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1000" tmFilter="0, 0; .2, .5; .8, .5; 1, 0"/>
                                        <p:tgtEl>
                                          <p:spTgt spid="14"/>
                                        </p:tgtEl>
                                      </p:cBhvr>
                                    </p:animEffect>
                                    <p:animScale>
                                      <p:cBhvr>
                                        <p:cTn id="7" dur="50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CFD80-BCFB-AB62-1C53-074755137A7C}"/>
              </a:ext>
            </a:extLst>
          </p:cNvPr>
          <p:cNvSpPr>
            <a:spLocks noGrp="1"/>
          </p:cNvSpPr>
          <p:nvPr>
            <p:ph type="title"/>
          </p:nvPr>
        </p:nvSpPr>
        <p:spPr/>
        <p:txBody>
          <a:bodyPr/>
          <a:lstStyle/>
          <a:p>
            <a:r>
              <a:rPr lang="en-US" altLang="en-US" b="1" dirty="0">
                <a:solidFill>
                  <a:schemeClr val="bg2"/>
                </a:solidFill>
                <a:latin typeface="+mn-lt"/>
                <a:ea typeface="+mn-ea"/>
                <a:cs typeface="+mn-cs"/>
              </a:rPr>
              <a:t>Environmental Policy</a:t>
            </a:r>
            <a:r>
              <a:rPr lang="en-US" altLang="en-US" dirty="0"/>
              <a:t>	</a:t>
            </a:r>
            <a:endParaRPr lang="en-ZA" dirty="0"/>
          </a:p>
        </p:txBody>
      </p:sp>
      <p:sp>
        <p:nvSpPr>
          <p:cNvPr id="10" name="Content Placeholder 9">
            <a:extLst>
              <a:ext uri="{FF2B5EF4-FFF2-40B4-BE49-F238E27FC236}">
                <a16:creationId xmlns:a16="http://schemas.microsoft.com/office/drawing/2014/main" id="{1CB06247-4021-B060-16D3-14A70BD3BA10}"/>
              </a:ext>
            </a:extLst>
          </p:cNvPr>
          <p:cNvSpPr>
            <a:spLocks noGrp="1"/>
          </p:cNvSpPr>
          <p:nvPr>
            <p:ph idx="1"/>
          </p:nvPr>
        </p:nvSpPr>
        <p:spPr>
          <a:xfrm>
            <a:off x="266330" y="1061764"/>
            <a:ext cx="6115615" cy="5097147"/>
          </a:xfrm>
          <a:ln>
            <a:solidFill>
              <a:schemeClr val="tx1"/>
            </a:solidFill>
          </a:ln>
        </p:spPr>
        <p:txBody>
          <a:bodyPr>
            <a:normAutofit/>
          </a:bodyPr>
          <a:lstStyle/>
          <a:p>
            <a:pPr marL="0" indent="0">
              <a:lnSpc>
                <a:spcPct val="107000"/>
              </a:lnSpc>
              <a:spcAft>
                <a:spcPts val="800"/>
              </a:spcAft>
              <a:buNone/>
            </a:pPr>
            <a:endParaRPr lang="en-US" sz="1600" dirty="0">
              <a:latin typeface="+mn-lt"/>
            </a:endParaRPr>
          </a:p>
          <a:p>
            <a:pPr marL="0" indent="0">
              <a:buNone/>
            </a:pPr>
            <a:endParaRPr lang="en-US" sz="5600" dirty="0">
              <a:latin typeface="+mn-lt"/>
            </a:endParaRPr>
          </a:p>
          <a:p>
            <a:pPr marL="0" indent="0">
              <a:buNone/>
            </a:pPr>
            <a:r>
              <a:rPr lang="en-US" sz="5600" dirty="0">
                <a:latin typeface="+mn-lt"/>
              </a:rPr>
              <a:t> </a:t>
            </a:r>
          </a:p>
          <a:p>
            <a:pPr marL="0" indent="0">
              <a:buNone/>
            </a:pPr>
            <a:endParaRPr lang="en-ZA" dirty="0"/>
          </a:p>
        </p:txBody>
      </p:sp>
      <p:graphicFrame>
        <p:nvGraphicFramePr>
          <p:cNvPr id="11" name="Content Placeholder 2">
            <a:extLst>
              <a:ext uri="{FF2B5EF4-FFF2-40B4-BE49-F238E27FC236}">
                <a16:creationId xmlns:a16="http://schemas.microsoft.com/office/drawing/2014/main" id="{5957D89D-CD62-46C1-CC15-89096807F7B2}"/>
              </a:ext>
            </a:extLst>
          </p:cNvPr>
          <p:cNvGraphicFramePr>
            <a:graphicFrameLocks noChangeAspect="1"/>
          </p:cNvGraphicFramePr>
          <p:nvPr/>
        </p:nvGraphicFramePr>
        <p:xfrm>
          <a:off x="6783665" y="1061764"/>
          <a:ext cx="5142004" cy="4815666"/>
        </p:xfrm>
        <a:graphic>
          <a:graphicData uri="http://schemas.openxmlformats.org/presentationml/2006/ole">
            <mc:AlternateContent xmlns:mc="http://schemas.openxmlformats.org/markup-compatibility/2006">
              <mc:Choice xmlns:v="urn:schemas-microsoft-com:vml" Requires="v">
                <p:oleObj name="Acrobat Document" r:id="rId2" imgW="3777942" imgH="5346465" progId="AcroExch.Document.DC">
                  <p:embed/>
                </p:oleObj>
              </mc:Choice>
              <mc:Fallback>
                <p:oleObj name="Acrobat Document" r:id="rId2" imgW="3777942" imgH="5346465" progId="AcroExch.Document.DC">
                  <p:embed/>
                  <p:pic>
                    <p:nvPicPr>
                      <p:cNvPr id="11" name="Content Placeholder 2">
                        <a:extLst>
                          <a:ext uri="{FF2B5EF4-FFF2-40B4-BE49-F238E27FC236}">
                            <a16:creationId xmlns:a16="http://schemas.microsoft.com/office/drawing/2014/main" id="{5957D89D-CD62-46C1-CC15-89096807F7B2}"/>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3665" y="1061764"/>
                        <a:ext cx="5142004" cy="4815666"/>
                      </a:xfrm>
                      <a:prstGeom prst="rect">
                        <a:avLst/>
                      </a:prstGeom>
                      <a:noFill/>
                      <a:ln>
                        <a:noFill/>
                      </a:ln>
                    </p:spPr>
                  </p:pic>
                </p:oleObj>
              </mc:Fallback>
            </mc:AlternateContent>
          </a:graphicData>
        </a:graphic>
      </p:graphicFrame>
      <p:sp>
        <p:nvSpPr>
          <p:cNvPr id="5" name="Rectangle 4">
            <a:extLst>
              <a:ext uri="{FF2B5EF4-FFF2-40B4-BE49-F238E27FC236}">
                <a16:creationId xmlns:a16="http://schemas.microsoft.com/office/drawing/2014/main" id="{395A6DBD-BD42-B770-EF31-71F03AD32302}"/>
              </a:ext>
            </a:extLst>
          </p:cNvPr>
          <p:cNvSpPr/>
          <p:nvPr/>
        </p:nvSpPr>
        <p:spPr>
          <a:xfrm>
            <a:off x="266329" y="1061763"/>
            <a:ext cx="6115614" cy="5097147"/>
          </a:xfrm>
          <a:prstGeom prst="rect">
            <a:avLst/>
          </a:prstGeom>
          <a:solidFill>
            <a:schemeClr val="bg1">
              <a:lumMod val="95000"/>
            </a:schemeClr>
          </a:solidFill>
          <a:ln>
            <a:solidFill>
              <a:schemeClr val="accent4"/>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lIns="91006" tIns="45505" rIns="91006" bIns="45505" rtlCol="0" anchor="ctr"/>
          <a:lstStyle/>
          <a:p>
            <a:pPr marL="0" marR="0" lvl="0" indent="0" algn="ctr" defTabSz="910047" rtl="0" eaLnBrk="1" fontAlgn="auto" latinLnBrk="0" hangingPunct="1">
              <a:lnSpc>
                <a:spcPct val="100000"/>
              </a:lnSpc>
              <a:spcBef>
                <a:spcPts val="0"/>
              </a:spcBef>
              <a:spcAft>
                <a:spcPts val="0"/>
              </a:spcAft>
              <a:buClrTx/>
              <a:buSzTx/>
              <a:buFontTx/>
              <a:buNone/>
              <a:tabLst/>
              <a:defRPr/>
            </a:pPr>
            <a:endParaRPr kumimoji="0" lang="en-ZA" sz="1200" b="0" i="0" u="none" strike="noStrike" kern="1200" cap="none" spc="0" normalizeH="0" baseline="0" noProof="0" dirty="0">
              <a:ln>
                <a:noFill/>
              </a:ln>
              <a:solidFill>
                <a:srgbClr val="003896"/>
              </a:solidFill>
              <a:effectLst/>
              <a:uLnTx/>
              <a:uFillTx/>
              <a:latin typeface="Arial"/>
              <a:ea typeface="ＭＳ Ｐゴシック"/>
              <a:cs typeface="+mn-cs"/>
            </a:endParaRPr>
          </a:p>
        </p:txBody>
      </p:sp>
      <p:sp>
        <p:nvSpPr>
          <p:cNvPr id="6" name="Rectangle 5">
            <a:extLst>
              <a:ext uri="{FF2B5EF4-FFF2-40B4-BE49-F238E27FC236}">
                <a16:creationId xmlns:a16="http://schemas.microsoft.com/office/drawing/2014/main" id="{BB0B6832-356D-2A4E-8513-7DE23830941B}"/>
              </a:ext>
            </a:extLst>
          </p:cNvPr>
          <p:cNvSpPr/>
          <p:nvPr/>
        </p:nvSpPr>
        <p:spPr>
          <a:xfrm>
            <a:off x="599534" y="1292240"/>
            <a:ext cx="5496466" cy="3316805"/>
          </a:xfrm>
          <a:prstGeom prst="rect">
            <a:avLst/>
          </a:prstGeom>
          <a:ln>
            <a:noFill/>
          </a:ln>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altLang="en-US" sz="1600" b="1" i="0" u="none" strike="noStrike" kern="1200" cap="none" spc="0" normalizeH="0" baseline="0" noProof="0" dirty="0">
                <a:ln>
                  <a:noFill/>
                </a:ln>
                <a:solidFill>
                  <a:srgbClr val="003896"/>
                </a:solidFill>
                <a:effectLst/>
                <a:uLnTx/>
                <a:uFillTx/>
                <a:latin typeface="Arial"/>
                <a:ea typeface="Calibri" pitchFamily="34" charset="0"/>
                <a:cs typeface="Times New Roman" pitchFamily="18" charset="0"/>
              </a:rPr>
              <a:t>Environmental Policy</a:t>
            </a:r>
          </a:p>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en-US" altLang="en-US" sz="1200" b="1" i="0" u="none" strike="noStrike" kern="1200" cap="none" spc="0" normalizeH="0" baseline="0" noProof="0" dirty="0">
              <a:ln>
                <a:noFill/>
              </a:ln>
              <a:solidFill>
                <a:srgbClr val="003896"/>
              </a:solidFill>
              <a:effectLst/>
              <a:uLnTx/>
              <a:uFillTx/>
              <a:latin typeface="Arial"/>
              <a:ea typeface="Calibri" pitchFamily="34" charset="0"/>
              <a:cs typeface="Times New Roman" pitchFamily="18" charset="0"/>
            </a:endParaRPr>
          </a:p>
          <a:p>
            <a:pPr marL="171450" indent="-171450" eaLnBrk="0" fontAlgn="base" hangingPunct="0">
              <a:spcBef>
                <a:spcPct val="0"/>
              </a:spcBef>
              <a:spcAft>
                <a:spcPct val="0"/>
              </a:spcAft>
              <a:buClr>
                <a:srgbClr val="8C7F6D"/>
              </a:buClr>
              <a:buFont typeface="Arial" panose="020B0604020202020204" pitchFamily="34" charset="0"/>
              <a:buChar char="•"/>
              <a:defRPr/>
            </a:pPr>
            <a:r>
              <a:rPr lang="en-ZA" sz="1600" dirty="0">
                <a:effectLst/>
                <a:latin typeface="Arial" panose="020B0604020202020204" pitchFamily="34" charset="0"/>
                <a:ea typeface="Calibri" panose="020F0502020204030204" pitchFamily="34" charset="0"/>
              </a:rPr>
              <a:t>The contractor must submit a signed Environmental Policy. The policy should demonstrate your organization (top management)’s commitment to protection of the environment which is not only intended to prevent adverse environmental impacts through prevention of pollution, but to protect the natural environment from harm and degradation arising from the organisation’s activities, products and services . The policy must also demonstrate commitment to compliance with legal and other requirements, prevent pollution and continually improve environmental performance..</a:t>
            </a:r>
            <a:endParaRPr lang="en-ZA" sz="1600" dirty="0">
              <a:solidFill>
                <a:srgbClr val="003896"/>
              </a:solidFill>
              <a:latin typeface="Arial"/>
              <a:cs typeface="Times New Roman" pitchFamily="18" charset="0"/>
            </a:endParaRPr>
          </a:p>
        </p:txBody>
      </p:sp>
    </p:spTree>
    <p:extLst>
      <p:ext uri="{BB962C8B-B14F-4D97-AF65-F5344CB8AC3E}">
        <p14:creationId xmlns:p14="http://schemas.microsoft.com/office/powerpoint/2010/main" val="3843923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A8EC9-5876-B4D0-417F-744479511294}"/>
              </a:ext>
            </a:extLst>
          </p:cNvPr>
          <p:cNvSpPr>
            <a:spLocks noGrp="1"/>
          </p:cNvSpPr>
          <p:nvPr>
            <p:ph type="title"/>
          </p:nvPr>
        </p:nvSpPr>
        <p:spPr/>
        <p:txBody>
          <a:bodyPr/>
          <a:lstStyle/>
          <a:p>
            <a:r>
              <a:rPr lang="en-US" sz="2400" b="1" dirty="0"/>
              <a:t>Environmental Aspect and Impact Register as per scope of work </a:t>
            </a:r>
            <a:endParaRPr lang="en-ZA" b="1" dirty="0"/>
          </a:p>
        </p:txBody>
      </p:sp>
      <p:sp>
        <p:nvSpPr>
          <p:cNvPr id="3" name="Content Placeholder 2">
            <a:extLst>
              <a:ext uri="{FF2B5EF4-FFF2-40B4-BE49-F238E27FC236}">
                <a16:creationId xmlns:a16="http://schemas.microsoft.com/office/drawing/2014/main" id="{641B4058-A23A-0C0D-1193-889748AEB88C}"/>
              </a:ext>
            </a:extLst>
          </p:cNvPr>
          <p:cNvSpPr>
            <a:spLocks noGrp="1"/>
          </p:cNvSpPr>
          <p:nvPr>
            <p:ph idx="1"/>
          </p:nvPr>
        </p:nvSpPr>
        <p:spPr>
          <a:xfrm>
            <a:off x="180621" y="998621"/>
            <a:ext cx="12011379" cy="5083894"/>
          </a:xfrm>
        </p:spPr>
        <p:txBody>
          <a:bodyPr/>
          <a:lstStyle/>
          <a:p>
            <a:pPr marL="0" indent="0" algn="just">
              <a:buNone/>
            </a:pPr>
            <a:r>
              <a:rPr lang="en-US" dirty="0">
                <a:effectLst/>
                <a:latin typeface="Arial" panose="020B0604020202020204" pitchFamily="34" charset="0"/>
                <a:ea typeface="Calibri" panose="020F0502020204030204" pitchFamily="34" charset="0"/>
              </a:rPr>
              <a:t>The supplier shall determine the aspects related to the scope of work. Aspect is an element of organization’s activity, products or service which may interact with the environment and may cause negative or positive impact.  While impact – refers to any change on the environment whether adverse or beneficiary. Changes to the environment, either adverse or beneficial, that result wholly or partially from environmental aspects are called environmental impacts. The environmental impact can occur at local, regional and global scales, and also can be direct, indirect or cumulative by nature. The relationship between environmental aspects and environmental impacts is one of cause and effect.</a:t>
            </a:r>
            <a:endParaRPr lang="en-ZA" dirty="0">
              <a:ea typeface="Calibri" panose="020F0502020204030204" pitchFamily="34" charset="0"/>
              <a:cs typeface="Times New Roman" panose="02020603050405020304" pitchFamily="18" charset="0"/>
            </a:endParaRPr>
          </a:p>
          <a:p>
            <a:pPr marL="0" indent="0">
              <a:buNone/>
            </a:pP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ZA" sz="16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en-ZA" dirty="0"/>
          </a:p>
        </p:txBody>
      </p:sp>
      <p:graphicFrame>
        <p:nvGraphicFramePr>
          <p:cNvPr id="6" name="Table 5">
            <a:extLst>
              <a:ext uri="{FF2B5EF4-FFF2-40B4-BE49-F238E27FC236}">
                <a16:creationId xmlns:a16="http://schemas.microsoft.com/office/drawing/2014/main" id="{E297E4CB-5B19-4663-CE64-07634B546512}"/>
              </a:ext>
            </a:extLst>
          </p:cNvPr>
          <p:cNvGraphicFramePr>
            <a:graphicFrameLocks noGrp="1"/>
          </p:cNvGraphicFramePr>
          <p:nvPr/>
        </p:nvGraphicFramePr>
        <p:xfrm>
          <a:off x="180621" y="2201332"/>
          <a:ext cx="11649699" cy="4043586"/>
        </p:xfrm>
        <a:graphic>
          <a:graphicData uri="http://schemas.openxmlformats.org/drawingml/2006/table">
            <a:tbl>
              <a:tblPr firstRow="1" firstCol="1" lastRow="1" lastCol="1" bandRow="1" bandCol="1"/>
              <a:tblGrid>
                <a:gridCol w="906345">
                  <a:extLst>
                    <a:ext uri="{9D8B030D-6E8A-4147-A177-3AD203B41FA5}">
                      <a16:colId xmlns:a16="http://schemas.microsoft.com/office/drawing/2014/main" val="1212242412"/>
                    </a:ext>
                  </a:extLst>
                </a:gridCol>
                <a:gridCol w="886981">
                  <a:extLst>
                    <a:ext uri="{9D8B030D-6E8A-4147-A177-3AD203B41FA5}">
                      <a16:colId xmlns:a16="http://schemas.microsoft.com/office/drawing/2014/main" val="3949785835"/>
                    </a:ext>
                  </a:extLst>
                </a:gridCol>
                <a:gridCol w="1026839">
                  <a:extLst>
                    <a:ext uri="{9D8B030D-6E8A-4147-A177-3AD203B41FA5}">
                      <a16:colId xmlns:a16="http://schemas.microsoft.com/office/drawing/2014/main" val="815070621"/>
                    </a:ext>
                  </a:extLst>
                </a:gridCol>
                <a:gridCol w="758414">
                  <a:extLst>
                    <a:ext uri="{9D8B030D-6E8A-4147-A177-3AD203B41FA5}">
                      <a16:colId xmlns:a16="http://schemas.microsoft.com/office/drawing/2014/main" val="926124682"/>
                    </a:ext>
                  </a:extLst>
                </a:gridCol>
                <a:gridCol w="846667">
                  <a:extLst>
                    <a:ext uri="{9D8B030D-6E8A-4147-A177-3AD203B41FA5}">
                      <a16:colId xmlns:a16="http://schemas.microsoft.com/office/drawing/2014/main" val="4076365652"/>
                    </a:ext>
                  </a:extLst>
                </a:gridCol>
                <a:gridCol w="925689">
                  <a:extLst>
                    <a:ext uri="{9D8B030D-6E8A-4147-A177-3AD203B41FA5}">
                      <a16:colId xmlns:a16="http://schemas.microsoft.com/office/drawing/2014/main" val="2489498351"/>
                    </a:ext>
                  </a:extLst>
                </a:gridCol>
                <a:gridCol w="983886">
                  <a:extLst>
                    <a:ext uri="{9D8B030D-6E8A-4147-A177-3AD203B41FA5}">
                      <a16:colId xmlns:a16="http://schemas.microsoft.com/office/drawing/2014/main" val="2529958333"/>
                    </a:ext>
                  </a:extLst>
                </a:gridCol>
                <a:gridCol w="235314">
                  <a:extLst>
                    <a:ext uri="{9D8B030D-6E8A-4147-A177-3AD203B41FA5}">
                      <a16:colId xmlns:a16="http://schemas.microsoft.com/office/drawing/2014/main" val="1879606328"/>
                    </a:ext>
                  </a:extLst>
                </a:gridCol>
                <a:gridCol w="1398471">
                  <a:extLst>
                    <a:ext uri="{9D8B030D-6E8A-4147-A177-3AD203B41FA5}">
                      <a16:colId xmlns:a16="http://schemas.microsoft.com/office/drawing/2014/main" val="3297151588"/>
                    </a:ext>
                  </a:extLst>
                </a:gridCol>
                <a:gridCol w="1042687">
                  <a:extLst>
                    <a:ext uri="{9D8B030D-6E8A-4147-A177-3AD203B41FA5}">
                      <a16:colId xmlns:a16="http://schemas.microsoft.com/office/drawing/2014/main" val="4267342693"/>
                    </a:ext>
                  </a:extLst>
                </a:gridCol>
                <a:gridCol w="935998">
                  <a:extLst>
                    <a:ext uri="{9D8B030D-6E8A-4147-A177-3AD203B41FA5}">
                      <a16:colId xmlns:a16="http://schemas.microsoft.com/office/drawing/2014/main" val="81328795"/>
                    </a:ext>
                  </a:extLst>
                </a:gridCol>
                <a:gridCol w="905879">
                  <a:extLst>
                    <a:ext uri="{9D8B030D-6E8A-4147-A177-3AD203B41FA5}">
                      <a16:colId xmlns:a16="http://schemas.microsoft.com/office/drawing/2014/main" val="1746648609"/>
                    </a:ext>
                  </a:extLst>
                </a:gridCol>
                <a:gridCol w="796529">
                  <a:extLst>
                    <a:ext uri="{9D8B030D-6E8A-4147-A177-3AD203B41FA5}">
                      <a16:colId xmlns:a16="http://schemas.microsoft.com/office/drawing/2014/main" val="1123677539"/>
                    </a:ext>
                  </a:extLst>
                </a:gridCol>
              </a:tblGrid>
              <a:tr h="574050">
                <a:tc>
                  <a:txBody>
                    <a:bodyPr/>
                    <a:lstStyle/>
                    <a:p>
                      <a:pPr algn="l"/>
                      <a:r>
                        <a:rPr lang="en-ZA" sz="1000" b="1" dirty="0">
                          <a:effectLst/>
                          <a:latin typeface="Arial" panose="020B0604020202020204" pitchFamily="34" charset="0"/>
                          <a:ea typeface="Times New Roman" panose="02020603050405020304" pitchFamily="18" charset="0"/>
                          <a:cs typeface="Arial" panose="020B0604020202020204" pitchFamily="34" charset="0"/>
                        </a:rPr>
                        <a:t>Activity</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a:r>
                        <a:rPr lang="en-ZA" sz="1000" b="1" dirty="0">
                          <a:effectLst/>
                          <a:latin typeface="Arial" panose="020B0604020202020204" pitchFamily="34" charset="0"/>
                          <a:ea typeface="Times New Roman" panose="02020603050405020304" pitchFamily="18" charset="0"/>
                          <a:cs typeface="Arial" panose="020B0604020202020204" pitchFamily="34" charset="0"/>
                        </a:rPr>
                        <a:t>Aspect</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a:r>
                        <a:rPr lang="en-ZA" sz="1000" b="1" dirty="0">
                          <a:effectLst/>
                          <a:latin typeface="Arial" panose="020B0604020202020204" pitchFamily="34" charset="0"/>
                          <a:ea typeface="Times New Roman" panose="02020603050405020304" pitchFamily="18" charset="0"/>
                          <a:cs typeface="Arial" panose="020B0604020202020204" pitchFamily="34" charset="0"/>
                        </a:rPr>
                        <a:t>Impact</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gridSpan="3">
                  <a:txBody>
                    <a:bodyPr/>
                    <a:lstStyle/>
                    <a:p>
                      <a:r>
                        <a:rPr lang="en-ZA" sz="1000" b="1">
                          <a:effectLst/>
                          <a:latin typeface="Arial" panose="020B0604020202020204" pitchFamily="34" charset="0"/>
                          <a:ea typeface="Times New Roman" panose="02020603050405020304" pitchFamily="18" charset="0"/>
                          <a:cs typeface="Arial" panose="020B0604020202020204" pitchFamily="34" charset="0"/>
                        </a:rPr>
                        <a:t>Rating Environmental Impact </a:t>
                      </a:r>
                      <a:endParaRPr lang="en-ZA"/>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en-ZA"/>
                    </a:p>
                  </a:txBody>
                  <a:tcPr>
                    <a:lnL w="12700" cap="flat" cmpd="sng" algn="ctr">
                      <a:solidFill>
                        <a:srgbClr val="000000"/>
                      </a:solidFill>
                      <a:prstDash val="solid"/>
                      <a:round/>
                      <a:headEnd type="none" w="med" len="med"/>
                      <a:tailEnd type="none" w="med" len="med"/>
                    </a:lnL>
                  </a:tcPr>
                </a:tc>
                <a:tc hMerge="1">
                  <a:txBody>
                    <a:bodyPr/>
                    <a:lstStyle/>
                    <a:p>
                      <a:endParaRPr lang="en-ZA"/>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a:r>
                        <a:rPr lang="en-ZA" sz="1000" b="1">
                          <a:effectLst/>
                          <a:latin typeface="Arial" panose="020B0604020202020204" pitchFamily="34" charset="0"/>
                          <a:ea typeface="Times New Roman" panose="02020603050405020304" pitchFamily="18" charset="0"/>
                          <a:cs typeface="Arial" panose="020B0604020202020204" pitchFamily="34" charset="0"/>
                        </a:rPr>
                        <a:t>Regulatory requirement</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gridSpan="2">
                  <a:txBody>
                    <a:bodyPr/>
                    <a:lstStyle/>
                    <a:p>
                      <a:pPr algn="l"/>
                      <a:r>
                        <a:rPr lang="en-ZA" sz="1000" b="1" dirty="0">
                          <a:effectLst/>
                          <a:latin typeface="Arial" panose="020B0604020202020204" pitchFamily="34" charset="0"/>
                          <a:ea typeface="Times New Roman" panose="02020603050405020304" pitchFamily="18" charset="0"/>
                          <a:cs typeface="Arial" panose="020B0604020202020204" pitchFamily="34" charset="0"/>
                        </a:rPr>
                        <a:t>Mitigation Measures</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hMerge="1">
                  <a:txBody>
                    <a:bodyPr/>
                    <a:lstStyle/>
                    <a:p>
                      <a:pPr algn="l"/>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a:r>
                        <a:rPr lang="en-ZA" sz="1000" b="1">
                          <a:effectLst/>
                          <a:latin typeface="Arial" panose="020B0604020202020204" pitchFamily="34" charset="0"/>
                          <a:ea typeface="Times New Roman" panose="02020603050405020304" pitchFamily="18" charset="0"/>
                          <a:cs typeface="Arial" panose="020B0604020202020204" pitchFamily="34" charset="0"/>
                        </a:rPr>
                        <a:t>Performance Indicators</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a:r>
                        <a:rPr lang="en-ZA" sz="1000" b="1">
                          <a:effectLst/>
                          <a:latin typeface="Arial" panose="020B0604020202020204" pitchFamily="34" charset="0"/>
                          <a:ea typeface="Times New Roman" panose="02020603050405020304" pitchFamily="18" charset="0"/>
                          <a:cs typeface="Arial" panose="020B0604020202020204" pitchFamily="34" charset="0"/>
                        </a:rPr>
                        <a:t>Monitoring</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a:r>
                        <a:rPr lang="en-ZA" sz="1000" b="1">
                          <a:effectLst/>
                          <a:latin typeface="Arial" panose="020B0604020202020204" pitchFamily="34" charset="0"/>
                          <a:ea typeface="Times New Roman" panose="02020603050405020304" pitchFamily="18" charset="0"/>
                          <a:cs typeface="Arial" panose="020B0604020202020204" pitchFamily="34" charset="0"/>
                        </a:rPr>
                        <a:t>Responsible person</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a:r>
                        <a:rPr lang="en-ZA" sz="1000" b="1">
                          <a:effectLst/>
                          <a:latin typeface="Arial" panose="020B0604020202020204" pitchFamily="34" charset="0"/>
                          <a:ea typeface="Times New Roman" panose="02020603050405020304" pitchFamily="18" charset="0"/>
                          <a:cs typeface="Arial" panose="020B0604020202020204" pitchFamily="34" charset="0"/>
                        </a:rPr>
                        <a:t>Date Completed/</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p>
                      <a:pPr algn="l"/>
                      <a:r>
                        <a:rPr lang="en-ZA" sz="1000" b="1">
                          <a:effectLst/>
                          <a:latin typeface="Arial" panose="020B0604020202020204" pitchFamily="34" charset="0"/>
                          <a:ea typeface="Times New Roman" panose="02020603050405020304" pitchFamily="18" charset="0"/>
                          <a:cs typeface="Arial" panose="020B0604020202020204" pitchFamily="34" charset="0"/>
                        </a:rPr>
                        <a:t>Remarks</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66128116"/>
                  </a:ext>
                </a:extLst>
              </a:tr>
              <a:tr h="400242">
                <a:tc>
                  <a:txBody>
                    <a:bodyPr/>
                    <a:lstStyle/>
                    <a:p>
                      <a:pPr algn="l"/>
                      <a:r>
                        <a:rPr lang="en-ZA" sz="1000" b="1">
                          <a:effectLst/>
                          <a:latin typeface="Arial" panose="020B0604020202020204" pitchFamily="34" charset="0"/>
                          <a:ea typeface="Times New Roman" panose="02020603050405020304" pitchFamily="18" charset="0"/>
                          <a:cs typeface="Arial" panose="020B0604020202020204" pitchFamily="34" charset="0"/>
                        </a:rPr>
                        <a:t> </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r>
                        <a:rPr lang="en-ZA" sz="1000" b="1">
                          <a:effectLst/>
                          <a:latin typeface="Arial" panose="020B0604020202020204" pitchFamily="34" charset="0"/>
                          <a:ea typeface="Times New Roman" panose="02020603050405020304" pitchFamily="18" charset="0"/>
                          <a:cs typeface="Arial" panose="020B0604020202020204" pitchFamily="34" charset="0"/>
                        </a:rPr>
                        <a:t> </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r>
                        <a:rPr lang="en-ZA" sz="1000" b="1">
                          <a:effectLst/>
                          <a:latin typeface="Arial" panose="020B0604020202020204" pitchFamily="34" charset="0"/>
                          <a:ea typeface="Times New Roman" panose="02020603050405020304" pitchFamily="18" charset="0"/>
                          <a:cs typeface="Arial" panose="020B0604020202020204" pitchFamily="34" charset="0"/>
                        </a:rPr>
                        <a:t> </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r>
                        <a:rPr lang="en-ZA" sz="1000" b="1" dirty="0">
                          <a:effectLst/>
                          <a:latin typeface="Arial" panose="020B0604020202020204" pitchFamily="34" charset="0"/>
                          <a:ea typeface="Times New Roman" panose="02020603050405020304" pitchFamily="18" charset="0"/>
                          <a:cs typeface="Arial" panose="020B0604020202020204" pitchFamily="34" charset="0"/>
                        </a:rPr>
                        <a:t>Likelihood</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r>
                        <a:rPr lang="en-ZA" sz="1000" b="1" dirty="0">
                          <a:effectLst/>
                          <a:latin typeface="Arial" panose="020B0604020202020204" pitchFamily="34" charset="0"/>
                          <a:ea typeface="Times New Roman" panose="02020603050405020304" pitchFamily="18" charset="0"/>
                          <a:cs typeface="Arial" panose="020B0604020202020204" pitchFamily="34" charset="0"/>
                        </a:rPr>
                        <a:t>Magnitude</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l"/>
                      <a:r>
                        <a:rPr lang="en-ZA" sz="1000" b="1" dirty="0">
                          <a:effectLst/>
                          <a:latin typeface="Arial" panose="020B0604020202020204" pitchFamily="34" charset="0"/>
                          <a:ea typeface="Times New Roman" panose="02020603050405020304" pitchFamily="18" charset="0"/>
                          <a:cs typeface="Arial" panose="020B0604020202020204" pitchFamily="34" charset="0"/>
                        </a:rPr>
                        <a:t>Significance rating</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r>
                        <a:rPr lang="en-ZA" sz="1000" b="1" dirty="0">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r>
                        <a:rPr lang="en-ZA" sz="1000" b="1" dirty="0">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l"/>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r>
                        <a:rPr lang="en-ZA" sz="1000" b="1" dirty="0">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r>
                        <a:rPr lang="en-ZA" sz="1000" b="1" dirty="0">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r>
                        <a:rPr lang="en-ZA" sz="1000" b="1" dirty="0">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r>
                        <a:rPr lang="en-ZA" sz="1000" b="1" dirty="0">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2659990"/>
                  </a:ext>
                </a:extLst>
              </a:tr>
              <a:tr h="163495">
                <a:tc gridSpan="13">
                  <a:txBody>
                    <a:bodyPr/>
                    <a:lstStyle/>
                    <a:p>
                      <a:pPr algn="l"/>
                      <a:r>
                        <a:rPr lang="en-ZA" sz="800" b="1">
                          <a:effectLst/>
                          <a:latin typeface="Arial" panose="020B0604020202020204" pitchFamily="34" charset="0"/>
                          <a:ea typeface="Times New Roman" panose="02020603050405020304" pitchFamily="18" charset="0"/>
                          <a:cs typeface="Arial" panose="020B0604020202020204" pitchFamily="34" charset="0"/>
                        </a:rPr>
                        <a:t>General matters essential to the planning phase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hMerge="1">
                  <a:txBody>
                    <a:bodyPr/>
                    <a:lstStyle/>
                    <a:p>
                      <a:endParaRPr lang="en-ZA"/>
                    </a:p>
                  </a:txBody>
                  <a:tcPr/>
                </a:tc>
                <a:tc hMerge="1">
                  <a:txBody>
                    <a:bodyPr/>
                    <a:lstStyle/>
                    <a:p>
                      <a:endParaRPr lang="en-ZA"/>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ZA"/>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ZA"/>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ZA"/>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ZA"/>
                    </a:p>
                  </a:txBody>
                  <a:tcPr/>
                </a:tc>
                <a:tc hMerge="1">
                  <a:txBody>
                    <a:bodyPr/>
                    <a:lstStyle/>
                    <a:p>
                      <a:endParaRPr lang="en-ZA"/>
                    </a:p>
                  </a:txBody>
                  <a:tcPr/>
                </a:tc>
                <a:tc hMerge="1">
                  <a:txBody>
                    <a:bodyPr/>
                    <a:lstStyle/>
                    <a:p>
                      <a:endParaRPr lang="en-ZA"/>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ZA"/>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ZA"/>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pPr algn="l"/>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6823527"/>
                  </a:ext>
                </a:extLst>
              </a:tr>
              <a:tr h="2870249">
                <a:tc>
                  <a:txBody>
                    <a:bodyPr/>
                    <a:lstStyle/>
                    <a:p>
                      <a:pPr algn="l"/>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l"/>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l"/>
                      <a:r>
                        <a:rPr lang="en-ZA" sz="1000" dirty="0">
                          <a:effectLst/>
                          <a:latin typeface="Arial" panose="020B0604020202020204" pitchFamily="34" charset="0"/>
                          <a:ea typeface="Times New Roman" panose="02020603050405020304" pitchFamily="18" charset="0"/>
                          <a:cs typeface="Times New Roman" panose="02020603050405020304" pitchFamily="18" charset="0"/>
                        </a:rPr>
                        <a:t>Working with hazardous substances</a:t>
                      </a:r>
                      <a:endParaRPr lang="en-ZA"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l"/>
                      <a:r>
                        <a:rPr lang="en-ZA" sz="1000" dirty="0">
                          <a:effectLst/>
                          <a:latin typeface="Arial" panose="020B0604020202020204" pitchFamily="34" charset="0"/>
                          <a:ea typeface="Times New Roman" panose="02020603050405020304" pitchFamily="18" charset="0"/>
                          <a:cs typeface="Times New Roman" panose="02020603050405020304" pitchFamily="18" charset="0"/>
                        </a:rPr>
                        <a:t>Spillages and storage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l"/>
                      <a:r>
                        <a:rPr lang="en-ZA" sz="1000" dirty="0">
                          <a:effectLst/>
                          <a:latin typeface="Arial" panose="020B0604020202020204" pitchFamily="34" charset="0"/>
                          <a:ea typeface="Times New Roman" panose="02020603050405020304" pitchFamily="18" charset="0"/>
                          <a:cs typeface="Times New Roman" panose="02020603050405020304" pitchFamily="18" charset="0"/>
                        </a:rPr>
                        <a:t>Soil and/or water pollution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r>
                        <a:rPr lang="en-ZA" sz="1000" dirty="0">
                          <a:effectLst/>
                          <a:latin typeface="Arial" panose="020B0604020202020204" pitchFamily="34" charset="0"/>
                          <a:ea typeface="Times New Roman" panose="02020603050405020304" pitchFamily="18" charset="0"/>
                          <a:cs typeface="Times New Roman" panose="02020603050405020304" pitchFamily="18"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l"/>
                      <a:r>
                        <a:rPr lang="en-ZA" sz="1000" dirty="0">
                          <a:effectLst/>
                          <a:latin typeface="Arial" panose="020B0604020202020204" pitchFamily="34" charset="0"/>
                          <a:ea typeface="Times New Roman" panose="02020603050405020304" pitchFamily="18" charset="0"/>
                          <a:cs typeface="Times New Roman" panose="02020603050405020304" pitchFamily="18"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marL="160020" algn="l"/>
                      <a:r>
                        <a:rPr lang="en-ZA"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160020" algn="l"/>
                      <a:r>
                        <a:rPr lang="en-ZA"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160020" algn="l"/>
                      <a:r>
                        <a:rPr lang="en-ZA"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160020" algn="l"/>
                      <a:r>
                        <a:rPr lang="en-ZA"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160020" algn="l"/>
                      <a:r>
                        <a:rPr lang="en-ZA"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160020" algn="l"/>
                      <a:r>
                        <a:rPr lang="en-ZA"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160020" algn="l"/>
                      <a:r>
                        <a:rPr lang="en-ZA"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l"/>
                      <a:r>
                        <a:rPr lang="en-ZA" sz="1000" dirty="0">
                          <a:effectLst/>
                          <a:latin typeface="Arial" panose="020B0604020202020204" pitchFamily="34" charset="0"/>
                          <a:ea typeface="Times New Roman" panose="02020603050405020304" pitchFamily="18" charset="0"/>
                          <a:cs typeface="Arial" panose="020B0604020202020204" pitchFamily="34" charset="0"/>
                        </a:rPr>
                        <a:t> </a:t>
                      </a:r>
                    </a:p>
                    <a:p>
                      <a:pPr algn="l"/>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p>
                      <a:pPr algn="l"/>
                      <a:r>
                        <a:rPr lang="en-ZA" sz="1000" dirty="0">
                          <a:effectLst/>
                          <a:latin typeface="Arial" panose="020B0604020202020204" pitchFamily="34" charset="0"/>
                          <a:ea typeface="Times New Roman" panose="02020603050405020304" pitchFamily="18" charset="0"/>
                          <a:cs typeface="Arial" panose="020B0604020202020204" pitchFamily="34" charset="0"/>
                        </a:rPr>
                        <a:t>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l"/>
                      <a:r>
                        <a:rPr lang="en-ZA"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l"/>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p>
                      <a:pPr algn="l"/>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gridSpan="2">
                  <a:txBody>
                    <a:bodyPr/>
                    <a:lstStyle/>
                    <a:p>
                      <a:pPr marL="342900" lvl="0" indent="-342900" algn="l">
                        <a:buFont typeface="Symbol" panose="05050102010706020507" pitchFamily="18" charset="2"/>
                        <a:buChar char=""/>
                        <a:tabLst>
                          <a:tab pos="160020" algn="l"/>
                        </a:tabLst>
                      </a:pP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l">
                        <a:buFont typeface="Symbol" panose="05050102010706020507" pitchFamily="18" charset="2"/>
                        <a:buChar char=""/>
                        <a:tabLst>
                          <a:tab pos="160020" algn="l"/>
                        </a:tabLst>
                      </a:pP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l">
                        <a:buFont typeface="Symbol" panose="05050102010706020507" pitchFamily="18" charset="2"/>
                        <a:buChar char=""/>
                        <a:tabLst>
                          <a:tab pos="160020" algn="l"/>
                        </a:tabLst>
                      </a:pP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l">
                        <a:buFont typeface="Symbol" panose="05050102010706020507" pitchFamily="18" charset="2"/>
                        <a:buChar char=""/>
                        <a:tabLst>
                          <a:tab pos="160020" algn="l"/>
                        </a:tabLst>
                      </a:pP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l">
                        <a:buFont typeface="Symbol" panose="05050102010706020507" pitchFamily="18" charset="2"/>
                        <a:buChar char=""/>
                        <a:tabLst>
                          <a:tab pos="160020" algn="l"/>
                        </a:tabLst>
                      </a:pP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l">
                        <a:buFont typeface="Symbol" panose="05050102010706020507" pitchFamily="18" charset="2"/>
                        <a:buChar char=""/>
                        <a:tabLst>
                          <a:tab pos="160020" algn="l"/>
                        </a:tabLst>
                      </a:pP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l">
                        <a:buFont typeface="Symbol" panose="05050102010706020507" pitchFamily="18" charset="2"/>
                        <a:buChar char=""/>
                        <a:tabLst>
                          <a:tab pos="160020" algn="l"/>
                        </a:tabLst>
                      </a:pP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l">
                        <a:buFont typeface="Symbol" panose="05050102010706020507" pitchFamily="18" charset="2"/>
                        <a:buChar char=""/>
                        <a:tabLst>
                          <a:tab pos="160020" algn="l"/>
                        </a:tabLst>
                      </a:pPr>
                      <a:endParaRPr lang="en-ZA" sz="10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l">
                        <a:buFont typeface="Symbol" panose="05050102010706020507" pitchFamily="18" charset="2"/>
                        <a:buChar char=""/>
                        <a:tabLst>
                          <a:tab pos="160020" algn="l"/>
                        </a:tabLst>
                      </a:pPr>
                      <a:r>
                        <a:rPr lang="en-ZA" sz="1000" dirty="0">
                          <a:effectLst/>
                          <a:latin typeface="Arial" panose="020B0604020202020204" pitchFamily="34" charset="0"/>
                          <a:ea typeface="Times New Roman" panose="02020603050405020304" pitchFamily="18" charset="0"/>
                          <a:cs typeface="Arial" panose="020B0604020202020204" pitchFamily="34" charset="0"/>
                        </a:rPr>
                        <a:t>National Water </a:t>
                      </a:r>
                      <a:r>
                        <a:rPr lang="en-ZA" sz="1000" u="sng"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2"/>
                        </a:rPr>
                        <a:t>Act 36 of 1998.</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a:buFont typeface="Symbol" panose="05050102010706020507" pitchFamily="18" charset="2"/>
                        <a:buChar char=""/>
                        <a:tabLst>
                          <a:tab pos="160020" algn="l"/>
                        </a:tabLst>
                      </a:pPr>
                      <a:r>
                        <a:rPr lang="en-ZA" sz="1000" dirty="0">
                          <a:effectLst/>
                          <a:latin typeface="Arial" panose="020B0604020202020204" pitchFamily="34" charset="0"/>
                          <a:ea typeface="Times New Roman" panose="02020603050405020304" pitchFamily="18" charset="0"/>
                          <a:cs typeface="Arial" panose="020B0604020202020204" pitchFamily="34" charset="0"/>
                        </a:rPr>
                        <a:t>National Environmental Management </a:t>
                      </a:r>
                      <a:r>
                        <a:rPr lang="en-ZA" sz="1000" u="sng"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3"/>
                        </a:rPr>
                        <a:t>Act 107 of 1998</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l"/>
                      <a:r>
                        <a:rPr lang="en-US" sz="1000" dirty="0">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hMerge="1">
                  <a:txBody>
                    <a:bodyPr/>
                    <a:lstStyle/>
                    <a:p>
                      <a:pPr algn="l"/>
                      <a:r>
                        <a:rPr lang="en-US" sz="1000" b="1" dirty="0">
                          <a:effectLst/>
                          <a:latin typeface="Arial" panose="020B0604020202020204" pitchFamily="34" charset="0"/>
                          <a:ea typeface="Times New Roman" panose="02020603050405020304" pitchFamily="18" charset="0"/>
                          <a:cs typeface="Arial" panose="020B0604020202020204" pitchFamily="34" charset="0"/>
                        </a:rPr>
                        <a:t>1.</a:t>
                      </a:r>
                      <a:r>
                        <a:rPr lang="en-US" sz="1000" dirty="0">
                          <a:effectLst/>
                          <a:latin typeface="Arial" panose="020B0604020202020204" pitchFamily="34" charset="0"/>
                          <a:ea typeface="Times New Roman" panose="02020603050405020304" pitchFamily="18" charset="0"/>
                          <a:cs typeface="Arial" panose="020B0604020202020204" pitchFamily="34" charset="0"/>
                        </a:rPr>
                        <a:t> A site which has minimal impact on the immediate and surrounding environment must be selected: A preliminary investigation must be done as to the situation of this site.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l"/>
                      <a:r>
                        <a:rPr lang="en-US" sz="1000" b="1" dirty="0">
                          <a:effectLst/>
                          <a:latin typeface="Arial" panose="020B0604020202020204" pitchFamily="34" charset="0"/>
                          <a:ea typeface="Times New Roman" panose="02020603050405020304" pitchFamily="18" charset="0"/>
                          <a:cs typeface="Arial" panose="020B0604020202020204" pitchFamily="34" charset="0"/>
                        </a:rPr>
                        <a:t>2.</a:t>
                      </a:r>
                      <a:r>
                        <a:rPr lang="en-US" sz="1000" dirty="0">
                          <a:effectLst/>
                          <a:latin typeface="Arial" panose="020B0604020202020204" pitchFamily="34" charset="0"/>
                          <a:ea typeface="Times New Roman" panose="02020603050405020304" pitchFamily="18" charset="0"/>
                          <a:cs typeface="Arial" panose="020B0604020202020204" pitchFamily="34" charset="0"/>
                        </a:rPr>
                        <a:t> Aspects such as slope and distance from water bodies must be taken into consideration to minimize erosion and pollution of surface water.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r>
                        <a:rPr lang="en-US" sz="1000" b="1" dirty="0">
                          <a:effectLst/>
                          <a:latin typeface="Arial" panose="020B0604020202020204" pitchFamily="34" charset="0"/>
                          <a:ea typeface="Times New Roman" panose="02020603050405020304" pitchFamily="18" charset="0"/>
                          <a:cs typeface="Arial" panose="020B0604020202020204" pitchFamily="34" charset="0"/>
                        </a:rPr>
                        <a:t>1</a:t>
                      </a:r>
                      <a:r>
                        <a:rPr lang="en-ZA" sz="1000" dirty="0">
                          <a:effectLst/>
                          <a:latin typeface="Arial" panose="020B0604020202020204" pitchFamily="34" charset="0"/>
                          <a:ea typeface="Times New Roman" panose="02020603050405020304" pitchFamily="18" charset="0"/>
                          <a:cs typeface="Times New Roman" panose="02020603050405020304" pitchFamily="18" charset="0"/>
                        </a:rPr>
                        <a:t>. All hazardous substances must be stored in a suitable container and must be clearly marked with warning labels.                                                                                                              2. Employees handling such materials must be trained to do so.                               3. MSDS for all hazardous substances used on site must be available on site.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r>
                        <a:rPr lang="en-US" sz="1000" dirty="0">
                          <a:effectLst/>
                          <a:latin typeface="Arial" panose="020B0604020202020204" pitchFamily="34" charset="0"/>
                          <a:ea typeface="Times New Roman" panose="02020603050405020304" pitchFamily="18" charset="0"/>
                          <a:cs typeface="Arial" panose="020B0604020202020204" pitchFamily="34" charset="0"/>
                        </a:rPr>
                        <a:t>Incident reports, Complaints from I &amp; AP’s register</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l"/>
                      <a:r>
                        <a:rPr lang="en-ZA" sz="1000" dirty="0">
                          <a:effectLst/>
                          <a:latin typeface="Arial" panose="020B0604020202020204" pitchFamily="34" charset="0"/>
                          <a:ea typeface="Times New Roman" panose="02020603050405020304" pitchFamily="18" charset="0"/>
                          <a:cs typeface="Times New Roman" panose="02020603050405020304" pitchFamily="18" charset="0"/>
                        </a:rPr>
                        <a:t>Will be noted in project reviews, ECO visits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l"/>
                      <a:r>
                        <a:rPr lang="en-ZA" sz="1000" dirty="0">
                          <a:effectLst/>
                          <a:latin typeface="Arial" panose="020B0604020202020204" pitchFamily="34" charset="0"/>
                          <a:ea typeface="Times New Roman" panose="02020603050405020304" pitchFamily="18" charset="0"/>
                          <a:cs typeface="Times New Roman" panose="02020603050405020304" pitchFamily="18" charset="0"/>
                        </a:rPr>
                        <a:t>Contractor/ Project manager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l"/>
                      <a:r>
                        <a:rPr lang="en-ZA" sz="8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0836041"/>
                  </a:ext>
                </a:extLst>
              </a:tr>
            </a:tbl>
          </a:graphicData>
        </a:graphic>
      </p:graphicFrame>
    </p:spTree>
    <p:extLst>
      <p:ext uri="{BB962C8B-B14F-4D97-AF65-F5344CB8AC3E}">
        <p14:creationId xmlns:p14="http://schemas.microsoft.com/office/powerpoint/2010/main" val="3752031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E8BA0-F12B-2307-675D-166AD2E0C0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CFE328-C6A4-CDEC-FE1E-A3E42662589C}"/>
              </a:ext>
            </a:extLst>
          </p:cNvPr>
          <p:cNvSpPr>
            <a:spLocks noGrp="1"/>
          </p:cNvSpPr>
          <p:nvPr>
            <p:ph type="title"/>
          </p:nvPr>
        </p:nvSpPr>
        <p:spPr/>
        <p:txBody>
          <a:bodyPr/>
          <a:lstStyle/>
          <a:p>
            <a:r>
              <a:rPr lang="en-US" altLang="en-US" sz="2400" b="1" dirty="0">
                <a:solidFill>
                  <a:schemeClr val="bg2"/>
                </a:solidFill>
              </a:rPr>
              <a:t>Environmental Management</a:t>
            </a:r>
            <a:r>
              <a:rPr lang="en-ZA" altLang="en-US" sz="2400" b="1" dirty="0">
                <a:solidFill>
                  <a:schemeClr val="bg2"/>
                </a:solidFill>
              </a:rPr>
              <a:t> Plan (EMP) as per scope of work </a:t>
            </a:r>
            <a:br>
              <a:rPr lang="en-US" altLang="en-US" sz="2400" b="1" dirty="0">
                <a:solidFill>
                  <a:schemeClr val="bg2"/>
                </a:solidFill>
              </a:rPr>
            </a:br>
            <a:r>
              <a:rPr lang="en-US" altLang="en-US" dirty="0"/>
              <a:t>	</a:t>
            </a:r>
            <a:endParaRPr lang="en-ZA" dirty="0"/>
          </a:p>
        </p:txBody>
      </p:sp>
      <p:sp>
        <p:nvSpPr>
          <p:cNvPr id="10" name="Content Placeholder 9">
            <a:extLst>
              <a:ext uri="{FF2B5EF4-FFF2-40B4-BE49-F238E27FC236}">
                <a16:creationId xmlns:a16="http://schemas.microsoft.com/office/drawing/2014/main" id="{5F5B135A-CDA2-0D7F-478E-D12CC970E48D}"/>
              </a:ext>
            </a:extLst>
          </p:cNvPr>
          <p:cNvSpPr>
            <a:spLocks noGrp="1"/>
          </p:cNvSpPr>
          <p:nvPr>
            <p:ph idx="1"/>
          </p:nvPr>
        </p:nvSpPr>
        <p:spPr>
          <a:xfrm>
            <a:off x="266331" y="1061764"/>
            <a:ext cx="5196008" cy="5097147"/>
          </a:xfrm>
          <a:ln>
            <a:solidFill>
              <a:schemeClr val="tx1"/>
            </a:solidFill>
          </a:ln>
        </p:spPr>
        <p:txBody>
          <a:bodyPr>
            <a:normAutofit/>
          </a:bodyPr>
          <a:lstStyle/>
          <a:p>
            <a:pPr marL="0" indent="0">
              <a:lnSpc>
                <a:spcPct val="107000"/>
              </a:lnSpc>
              <a:spcAft>
                <a:spcPts val="800"/>
              </a:spcAft>
              <a:buNone/>
            </a:pPr>
            <a:endParaRPr lang="en-US" sz="1600" dirty="0">
              <a:latin typeface="+mn-lt"/>
            </a:endParaRPr>
          </a:p>
          <a:p>
            <a:pPr marL="0" indent="0">
              <a:buNone/>
            </a:pPr>
            <a:endParaRPr lang="en-US" sz="5600" dirty="0">
              <a:latin typeface="+mn-lt"/>
            </a:endParaRPr>
          </a:p>
          <a:p>
            <a:pPr marL="0" indent="0">
              <a:buNone/>
            </a:pPr>
            <a:r>
              <a:rPr lang="en-US" sz="5600" dirty="0">
                <a:latin typeface="+mn-lt"/>
              </a:rPr>
              <a:t> </a:t>
            </a:r>
          </a:p>
          <a:p>
            <a:pPr marL="0" indent="0">
              <a:buNone/>
            </a:pPr>
            <a:endParaRPr lang="en-ZA" dirty="0"/>
          </a:p>
        </p:txBody>
      </p:sp>
      <p:sp>
        <p:nvSpPr>
          <p:cNvPr id="5" name="Rectangle 4">
            <a:extLst>
              <a:ext uri="{FF2B5EF4-FFF2-40B4-BE49-F238E27FC236}">
                <a16:creationId xmlns:a16="http://schemas.microsoft.com/office/drawing/2014/main" id="{B3BD0D9A-81AA-23B6-3A14-C7F0741B6272}"/>
              </a:ext>
            </a:extLst>
          </p:cNvPr>
          <p:cNvSpPr/>
          <p:nvPr/>
        </p:nvSpPr>
        <p:spPr>
          <a:xfrm>
            <a:off x="266329" y="1061763"/>
            <a:ext cx="5196007" cy="4978089"/>
          </a:xfrm>
          <a:prstGeom prst="rect">
            <a:avLst/>
          </a:prstGeom>
          <a:solidFill>
            <a:schemeClr val="bg1">
              <a:lumMod val="95000"/>
            </a:schemeClr>
          </a:solidFill>
          <a:ln>
            <a:solidFill>
              <a:schemeClr val="accent4"/>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lIns="91006" tIns="45505" rIns="91006" bIns="45505" rtlCol="0" anchor="ctr"/>
          <a:lstStyle/>
          <a:p>
            <a:pPr marL="0" marR="0" lvl="0" indent="0" defTabSz="914400" rtl="0" eaLnBrk="0" fontAlgn="base" latinLnBrk="0" hangingPunct="0">
              <a:lnSpc>
                <a:spcPct val="100000"/>
              </a:lnSpc>
              <a:spcBef>
                <a:spcPct val="0"/>
              </a:spcBef>
              <a:spcAft>
                <a:spcPct val="0"/>
              </a:spcAft>
              <a:buClr>
                <a:srgbClr val="8C7F6D"/>
              </a:buClr>
              <a:buSzTx/>
              <a:tabLst/>
              <a:defRPr/>
            </a:pPr>
            <a:r>
              <a:rPr kumimoji="0" lang="en-US" altLang="en-US" sz="1600" b="1" i="0" u="none" strike="noStrike" kern="1200" cap="none" spc="0" normalizeH="0" baseline="0" noProof="0" dirty="0">
                <a:ln>
                  <a:noFill/>
                </a:ln>
                <a:solidFill>
                  <a:srgbClr val="003896"/>
                </a:solidFill>
                <a:effectLst/>
                <a:uLnTx/>
                <a:uFillTx/>
                <a:latin typeface="Arial"/>
                <a:ea typeface="Calibri" pitchFamily="34" charset="0"/>
                <a:cs typeface="Times New Roman" pitchFamily="18" charset="0"/>
              </a:rPr>
              <a:t>Environmental Management Plan (EMP)</a:t>
            </a:r>
          </a:p>
          <a:p>
            <a:pPr marL="0" marR="0" lvl="0" indent="0" algn="just" defTabSz="914400" rtl="0" eaLnBrk="0" fontAlgn="base" latinLnBrk="0" hangingPunct="0">
              <a:lnSpc>
                <a:spcPct val="100000"/>
              </a:lnSpc>
              <a:spcBef>
                <a:spcPct val="0"/>
              </a:spcBef>
              <a:spcAft>
                <a:spcPct val="0"/>
              </a:spcAft>
              <a:buClr>
                <a:srgbClr val="8C7F6D"/>
              </a:buClr>
              <a:buSzTx/>
              <a:tabLst/>
              <a:defRPr/>
            </a:pPr>
            <a:endParaRPr kumimoji="0" lang="en-US" altLang="en-US" sz="1600" b="1" i="0" u="none" strike="noStrike" kern="1200" cap="none" spc="0" normalizeH="0" baseline="0" noProof="0" dirty="0">
              <a:ln>
                <a:noFill/>
              </a:ln>
              <a:solidFill>
                <a:srgbClr val="003896"/>
              </a:solidFill>
              <a:effectLst/>
              <a:uLnTx/>
              <a:uFillTx/>
              <a:latin typeface="Arial"/>
              <a:ea typeface="Calibri" pitchFamily="34" charset="0"/>
              <a:cs typeface="Times New Roman" pitchFamily="18" charset="0"/>
            </a:endParaRPr>
          </a:p>
          <a:p>
            <a:pPr marL="0" marR="0" lvl="0" indent="0" defTabSz="914400" rtl="0" eaLnBrk="0" fontAlgn="base" latinLnBrk="0" hangingPunct="0">
              <a:lnSpc>
                <a:spcPct val="100000"/>
              </a:lnSpc>
              <a:spcBef>
                <a:spcPct val="0"/>
              </a:spcBef>
              <a:spcAft>
                <a:spcPct val="0"/>
              </a:spcAft>
              <a:buClr>
                <a:srgbClr val="8C7F6D"/>
              </a:buClr>
              <a:buSzTx/>
              <a:tabLst/>
              <a:defRPr/>
            </a:pPr>
            <a:r>
              <a:rPr lang="en-ZA" sz="1600" dirty="0">
                <a:effectLst/>
                <a:latin typeface="Arial" panose="020B0604020202020204" pitchFamily="34" charset="0"/>
                <a:ea typeface="Calibri" panose="020F0502020204030204" pitchFamily="34" charset="0"/>
              </a:rPr>
              <a:t>The supplier must develop environmental management plan that demonstrate how activities which have potential to cause environmental impacts will be management during the lifespan of a project.</a:t>
            </a:r>
            <a:endParaRPr lang="en-US" altLang="en-US" sz="1600" b="1" dirty="0">
              <a:solidFill>
                <a:srgbClr val="003896"/>
              </a:solidFill>
              <a:latin typeface="Arial"/>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
                <a:srgbClr val="8C7F6D"/>
              </a:buClr>
              <a:buSzTx/>
              <a:tabLst/>
              <a:defRPr/>
            </a:pPr>
            <a:endParaRPr kumimoji="0" lang="en-US" altLang="en-US" sz="1600" b="1" i="0" u="none" strike="noStrike" kern="1200" cap="none" spc="0" normalizeH="0" baseline="0" noProof="0" dirty="0">
              <a:ln>
                <a:noFill/>
              </a:ln>
              <a:solidFill>
                <a:srgbClr val="003896"/>
              </a:solidFill>
              <a:effectLst/>
              <a:uLnTx/>
              <a:uFillTx/>
              <a:latin typeface="Arial"/>
              <a:ea typeface="Calibri" pitchFamily="34" charset="0"/>
              <a:cs typeface="Times New Roman" pitchFamily="18" charset="0"/>
            </a:endParaRPr>
          </a:p>
          <a:p>
            <a:pPr marL="0" marR="0" lvl="0" indent="0" defTabSz="914400" rtl="0" eaLnBrk="0" fontAlgn="base" latinLnBrk="0" hangingPunct="0">
              <a:lnSpc>
                <a:spcPct val="100000"/>
              </a:lnSpc>
              <a:spcBef>
                <a:spcPct val="0"/>
              </a:spcBef>
              <a:spcAft>
                <a:spcPct val="0"/>
              </a:spcAft>
              <a:buClr>
                <a:srgbClr val="8C7F6D"/>
              </a:buClr>
              <a:buSzTx/>
              <a:tabLst/>
              <a:defRPr/>
            </a:pPr>
            <a:r>
              <a:rPr kumimoji="0" lang="en-US" altLang="en-US" sz="1600" b="1" i="1" u="none" strike="noStrike" kern="1200" cap="none" spc="0" normalizeH="0" baseline="0" noProof="0" dirty="0">
                <a:ln>
                  <a:noFill/>
                </a:ln>
                <a:solidFill>
                  <a:srgbClr val="003896"/>
                </a:solidFill>
                <a:effectLst/>
                <a:uLnTx/>
                <a:uFillTx/>
                <a:latin typeface="Arial"/>
                <a:ea typeface="Calibri" pitchFamily="34" charset="0"/>
                <a:cs typeface="Times New Roman" pitchFamily="18" charset="0"/>
              </a:rPr>
              <a:t>Environmental Management Plan as per the scope of work must have but not limited to the following</a:t>
            </a:r>
            <a:r>
              <a:rPr kumimoji="0" lang="en-US" altLang="en-US" sz="1600" b="1" i="0" u="none" strike="noStrike" kern="1200" cap="none" spc="0" normalizeH="0" baseline="0" noProof="0" dirty="0">
                <a:ln>
                  <a:noFill/>
                </a:ln>
                <a:solidFill>
                  <a:srgbClr val="003896"/>
                </a:solidFill>
                <a:effectLst/>
                <a:uLnTx/>
                <a:uFillTx/>
                <a:latin typeface="Arial"/>
                <a:ea typeface="Calibri" pitchFamily="34" charset="0"/>
                <a:cs typeface="Times New Roman" pitchFamily="18" charset="0"/>
              </a:rPr>
              <a:t>;</a:t>
            </a:r>
          </a:p>
          <a:p>
            <a:pPr marL="0" marR="0" lvl="0" indent="0" defTabSz="914400" rtl="0" eaLnBrk="0" fontAlgn="base" latinLnBrk="0" hangingPunct="0">
              <a:lnSpc>
                <a:spcPct val="100000"/>
              </a:lnSpc>
              <a:spcBef>
                <a:spcPct val="0"/>
              </a:spcBef>
              <a:spcAft>
                <a:spcPct val="0"/>
              </a:spcAft>
              <a:buClr>
                <a:srgbClr val="8C7F6D"/>
              </a:buClr>
              <a:buSzTx/>
              <a:tabLst/>
              <a:defRPr/>
            </a:pPr>
            <a:endParaRPr kumimoji="0" lang="en-US" altLang="en-US" sz="1600" b="1" i="0" u="none" strike="noStrike" kern="1200" cap="none" spc="0" normalizeH="0" baseline="0" noProof="0" dirty="0">
              <a:ln>
                <a:noFill/>
              </a:ln>
              <a:solidFill>
                <a:srgbClr val="003896"/>
              </a:solidFill>
              <a:effectLst/>
              <a:uLnTx/>
              <a:uFillTx/>
              <a:latin typeface="Arial"/>
              <a:ea typeface="Calibri" pitchFamily="34" charset="0"/>
              <a:cs typeface="Times New Roman" pitchFamily="18" charset="0"/>
            </a:endParaRPr>
          </a:p>
          <a:p>
            <a:pPr marL="171450" marR="0" lvl="0" indent="-171450" defTabSz="914400" rtl="0" eaLnBrk="0" fontAlgn="base" latinLnBrk="0" hangingPunct="0">
              <a:lnSpc>
                <a:spcPct val="100000"/>
              </a:lnSpc>
              <a:spcBef>
                <a:spcPct val="0"/>
              </a:spcBef>
              <a:spcAft>
                <a:spcPct val="0"/>
              </a:spcAft>
              <a:buClr>
                <a:srgbClr val="8C7F6D"/>
              </a:buClr>
              <a:buSzTx/>
              <a:buFont typeface="Arial" panose="020B0604020202020204" pitchFamily="34" charset="0"/>
              <a:buChar char="•"/>
              <a:tabLst/>
              <a:defRPr/>
            </a:pPr>
            <a:r>
              <a:rPr kumimoji="0" lang="en-US" altLang="en-US" sz="1600" i="0" u="none" strike="noStrike" kern="1200" cap="none" spc="0" normalizeH="0" baseline="0" noProof="0" dirty="0">
                <a:ln>
                  <a:noFill/>
                </a:ln>
                <a:solidFill>
                  <a:srgbClr val="003896"/>
                </a:solidFill>
                <a:effectLst/>
                <a:uLnTx/>
                <a:uFillTx/>
                <a:latin typeface="Arial"/>
                <a:ea typeface="Calibri" pitchFamily="34" charset="0"/>
                <a:cs typeface="Times New Roman" pitchFamily="18" charset="0"/>
              </a:rPr>
              <a:t>Waste management</a:t>
            </a:r>
          </a:p>
          <a:p>
            <a:pPr marL="171450" marR="0" lvl="0" indent="-171450" defTabSz="914400" rtl="0" eaLnBrk="0" fontAlgn="base" latinLnBrk="0" hangingPunct="0">
              <a:lnSpc>
                <a:spcPct val="100000"/>
              </a:lnSpc>
              <a:spcBef>
                <a:spcPct val="0"/>
              </a:spcBef>
              <a:spcAft>
                <a:spcPct val="0"/>
              </a:spcAft>
              <a:buClr>
                <a:srgbClr val="8C7F6D"/>
              </a:buClr>
              <a:buSzTx/>
              <a:buFont typeface="Arial" panose="020B0604020202020204" pitchFamily="34" charset="0"/>
              <a:buChar char="•"/>
              <a:tabLst/>
              <a:defRPr/>
            </a:pPr>
            <a:r>
              <a:rPr kumimoji="0" lang="en-US" altLang="en-US" sz="1600" i="0" u="none" strike="noStrike" kern="1200" cap="none" spc="0" normalizeH="0" baseline="0" noProof="0" dirty="0">
                <a:ln>
                  <a:noFill/>
                </a:ln>
                <a:solidFill>
                  <a:srgbClr val="003896"/>
                </a:solidFill>
                <a:effectLst/>
                <a:uLnTx/>
                <a:uFillTx/>
                <a:latin typeface="Arial"/>
                <a:ea typeface="Calibri" pitchFamily="34" charset="0"/>
                <a:cs typeface="Times New Roman" pitchFamily="18" charset="0"/>
              </a:rPr>
              <a:t>Environmental Incident management </a:t>
            </a:r>
          </a:p>
          <a:p>
            <a:pPr marL="171450" marR="0" lvl="0" indent="-171450" defTabSz="914400" rtl="0" eaLnBrk="0" fontAlgn="base" latinLnBrk="0" hangingPunct="0">
              <a:lnSpc>
                <a:spcPct val="100000"/>
              </a:lnSpc>
              <a:spcBef>
                <a:spcPct val="0"/>
              </a:spcBef>
              <a:spcAft>
                <a:spcPct val="0"/>
              </a:spcAft>
              <a:buClr>
                <a:srgbClr val="8C7F6D"/>
              </a:buClr>
              <a:buSzTx/>
              <a:buFont typeface="Arial" panose="020B0604020202020204" pitchFamily="34" charset="0"/>
              <a:buChar char="•"/>
              <a:tabLst/>
              <a:defRPr/>
            </a:pPr>
            <a:r>
              <a:rPr kumimoji="0" lang="en-US" altLang="en-US" sz="1600" i="0" u="none" strike="noStrike" kern="1200" cap="none" spc="0" normalizeH="0" baseline="0" noProof="0" dirty="0">
                <a:ln>
                  <a:noFill/>
                </a:ln>
                <a:solidFill>
                  <a:srgbClr val="003896"/>
                </a:solidFill>
                <a:effectLst/>
                <a:uLnTx/>
                <a:uFillTx/>
                <a:latin typeface="Arial"/>
                <a:ea typeface="Calibri" pitchFamily="34" charset="0"/>
                <a:cs typeface="Times New Roman" pitchFamily="18" charset="0"/>
              </a:rPr>
              <a:t>Emergency </a:t>
            </a:r>
            <a:r>
              <a:rPr lang="en-US" altLang="en-US" sz="1600" dirty="0">
                <a:solidFill>
                  <a:srgbClr val="003896"/>
                </a:solidFill>
                <a:latin typeface="Arial"/>
                <a:ea typeface="Calibri" pitchFamily="34" charset="0"/>
                <a:cs typeface="Times New Roman" pitchFamily="18" charset="0"/>
              </a:rPr>
              <a:t>preparedness plan</a:t>
            </a:r>
          </a:p>
          <a:p>
            <a:pPr marL="171450" marR="0" lvl="0" indent="-171450" defTabSz="914400" rtl="0" eaLnBrk="0" fontAlgn="base" latinLnBrk="0" hangingPunct="0">
              <a:lnSpc>
                <a:spcPct val="100000"/>
              </a:lnSpc>
              <a:spcBef>
                <a:spcPct val="0"/>
              </a:spcBef>
              <a:spcAft>
                <a:spcPct val="0"/>
              </a:spcAft>
              <a:buClr>
                <a:srgbClr val="8C7F6D"/>
              </a:buClr>
              <a:buSzTx/>
              <a:buFont typeface="Arial" panose="020B0604020202020204" pitchFamily="34" charset="0"/>
              <a:buChar char="•"/>
              <a:tabLst/>
              <a:defRPr/>
            </a:pPr>
            <a:r>
              <a:rPr lang="en-US" altLang="en-US" sz="1600" dirty="0">
                <a:solidFill>
                  <a:srgbClr val="003896"/>
                </a:solidFill>
                <a:latin typeface="Arial"/>
                <a:ea typeface="Calibri" pitchFamily="34" charset="0"/>
                <a:cs typeface="Times New Roman" pitchFamily="18" charset="0"/>
              </a:rPr>
              <a:t>Dust and noise management</a:t>
            </a:r>
            <a:endParaRPr kumimoji="0" lang="en-US" altLang="en-US" sz="1600" i="0" u="none" strike="noStrike" kern="1200" cap="none" spc="0" normalizeH="0" baseline="0" noProof="0" dirty="0">
              <a:ln>
                <a:noFill/>
              </a:ln>
              <a:solidFill>
                <a:srgbClr val="003896"/>
              </a:solidFill>
              <a:effectLst/>
              <a:uLnTx/>
              <a:uFillTx/>
              <a:latin typeface="Arial"/>
              <a:ea typeface="Calibri" pitchFamily="34" charset="0"/>
              <a:cs typeface="Times New Roman" pitchFamily="18" charset="0"/>
            </a:endParaRPr>
          </a:p>
        </p:txBody>
      </p:sp>
      <p:pic>
        <p:nvPicPr>
          <p:cNvPr id="3" name="Picture 2">
            <a:extLst>
              <a:ext uri="{FF2B5EF4-FFF2-40B4-BE49-F238E27FC236}">
                <a16:creationId xmlns:a16="http://schemas.microsoft.com/office/drawing/2014/main" id="{4EF57686-7F60-BAE1-3356-D841A7BB539E}"/>
              </a:ext>
            </a:extLst>
          </p:cNvPr>
          <p:cNvPicPr>
            <a:picLocks noChangeAspect="1"/>
          </p:cNvPicPr>
          <p:nvPr/>
        </p:nvPicPr>
        <p:blipFill>
          <a:blip r:embed="rId3"/>
          <a:stretch>
            <a:fillRect/>
          </a:stretch>
        </p:blipFill>
        <p:spPr>
          <a:xfrm>
            <a:off x="6386723" y="1061763"/>
            <a:ext cx="4699594" cy="4821679"/>
          </a:xfrm>
          <a:prstGeom prst="rect">
            <a:avLst/>
          </a:prstGeom>
        </p:spPr>
      </p:pic>
    </p:spTree>
    <p:extLst>
      <p:ext uri="{BB962C8B-B14F-4D97-AF65-F5344CB8AC3E}">
        <p14:creationId xmlns:p14="http://schemas.microsoft.com/office/powerpoint/2010/main" val="2855391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290B7-D707-DF34-F855-1BC70073E7AB}"/>
              </a:ext>
            </a:extLst>
          </p:cNvPr>
          <p:cNvSpPr>
            <a:spLocks noGrp="1"/>
          </p:cNvSpPr>
          <p:nvPr>
            <p:ph type="title"/>
          </p:nvPr>
        </p:nvSpPr>
        <p:spPr/>
        <p:txBody>
          <a:bodyPr/>
          <a:lstStyle/>
          <a:p>
            <a:r>
              <a:rPr lang="en-US" dirty="0">
                <a:solidFill>
                  <a:schemeClr val="bg2"/>
                </a:solidFill>
                <a:latin typeface="+mn-lt"/>
                <a:ea typeface="+mn-ea"/>
                <a:cs typeface="+mn-cs"/>
              </a:rPr>
              <a:t>Environmental Evaluation Criteria</a:t>
            </a:r>
            <a:endParaRPr lang="en-ZA" dirty="0">
              <a:solidFill>
                <a:schemeClr val="bg2"/>
              </a:solidFill>
              <a:latin typeface="+mn-lt"/>
              <a:ea typeface="+mn-ea"/>
              <a:cs typeface="+mn-cs"/>
            </a:endParaRPr>
          </a:p>
        </p:txBody>
      </p:sp>
      <p:pic>
        <p:nvPicPr>
          <p:cNvPr id="6" name="Content Placeholder 5">
            <a:extLst>
              <a:ext uri="{FF2B5EF4-FFF2-40B4-BE49-F238E27FC236}">
                <a16:creationId xmlns:a16="http://schemas.microsoft.com/office/drawing/2014/main" id="{641FE4B2-5AAF-CF5D-13C1-C12485A38E45}"/>
              </a:ext>
            </a:extLst>
          </p:cNvPr>
          <p:cNvPicPr>
            <a:picLocks noGrp="1" noChangeAspect="1"/>
          </p:cNvPicPr>
          <p:nvPr>
            <p:ph idx="1"/>
          </p:nvPr>
        </p:nvPicPr>
        <p:blipFill>
          <a:blip r:embed="rId2"/>
          <a:stretch>
            <a:fillRect/>
          </a:stretch>
        </p:blipFill>
        <p:spPr>
          <a:xfrm>
            <a:off x="2050026" y="1061884"/>
            <a:ext cx="8303342" cy="5043948"/>
          </a:xfrm>
        </p:spPr>
      </p:pic>
    </p:spTree>
    <p:extLst>
      <p:ext uri="{BB962C8B-B14F-4D97-AF65-F5344CB8AC3E}">
        <p14:creationId xmlns:p14="http://schemas.microsoft.com/office/powerpoint/2010/main" val="2539639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FAF6-1BE2-9D79-C294-4B876675ADDC}"/>
              </a:ext>
            </a:extLst>
          </p:cNvPr>
          <p:cNvSpPr>
            <a:spLocks noGrp="1"/>
          </p:cNvSpPr>
          <p:nvPr>
            <p:ph type="ctrTitle"/>
          </p:nvPr>
        </p:nvSpPr>
        <p:spPr/>
        <p:txBody>
          <a:bodyPr/>
          <a:lstStyle/>
          <a:p>
            <a:r>
              <a:rPr lang="en-US" dirty="0"/>
              <a:t>Thank You</a:t>
            </a:r>
          </a:p>
        </p:txBody>
      </p:sp>
      <p:pic>
        <p:nvPicPr>
          <p:cNvPr id="8" name="Picture Placeholder 7" descr="A picture containing grass, sky, outdoor&#10;&#10;Description automatically generated">
            <a:extLst>
              <a:ext uri="{FF2B5EF4-FFF2-40B4-BE49-F238E27FC236}">
                <a16:creationId xmlns:a16="http://schemas.microsoft.com/office/drawing/2014/main" id="{08010976-8F8B-F859-F859-A25B2D639F04}"/>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16797" r="16797"/>
          <a:stretch>
            <a:fillRect/>
          </a:stretch>
        </p:blipFill>
        <p:spPr/>
      </p:pic>
      <p:pic>
        <p:nvPicPr>
          <p:cNvPr id="6" name="Picture Placeholder 5" descr="A picture containing several&#10;&#10;Description automatically generated">
            <a:extLst>
              <a:ext uri="{FF2B5EF4-FFF2-40B4-BE49-F238E27FC236}">
                <a16:creationId xmlns:a16="http://schemas.microsoft.com/office/drawing/2014/main" id="{22D4CCDE-C2D4-130E-A826-DB6E7263742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6875" r="16875"/>
          <a:stretch>
            <a:fillRect/>
          </a:stretch>
        </p:blipFill>
        <p:spPr>
          <a:xfrm>
            <a:off x="1343198" y="1598327"/>
            <a:ext cx="3294850" cy="3294850"/>
          </a:xfrm>
        </p:spPr>
      </p:pic>
    </p:spTree>
    <p:extLst>
      <p:ext uri="{BB962C8B-B14F-4D97-AF65-F5344CB8AC3E}">
        <p14:creationId xmlns:p14="http://schemas.microsoft.com/office/powerpoint/2010/main" val="75947980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3QE_f7M8CU.FmjAVXkTDD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vDR.A3RXO0qOWcr4loXCP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pbsSnYlr00iOfk5FFF0xw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xmqwOHxY_EWvl3SXohFnM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uRadWUNhX02NwXsam_pSc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dB4fJfu1YkypLJC8FTaLS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VUVO20C06E2r7UGwyu.JN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QoZe3zrh_0uiORQ1.TzBU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MbBEnr6qEUelbmdzrBma2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XnOJDOaqQkOuKsQbi6ELQ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1r3e6bHBtkyaT3_dQifIR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bLiCme39cUaEwiglhmkmOw"/>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vRekljvuVkCFs1IHNIHHrg"/>
</p:tagLst>
</file>

<file path=ppt/tags/tag24.xml><?xml version="1.0" encoding="utf-8"?>
<p:tagLst xmlns:a="http://schemas.openxmlformats.org/drawingml/2006/main" xmlns:r="http://schemas.openxmlformats.org/officeDocument/2006/relationships" xmlns:p="http://schemas.openxmlformats.org/presentationml/2006/main">
  <p:tag name="NAME" val="Moon"/>
</p:tagLst>
</file>

<file path=ppt/tags/tag25.xml><?xml version="1.0" encoding="utf-8"?>
<p:tagLst xmlns:a="http://schemas.openxmlformats.org/drawingml/2006/main" xmlns:r="http://schemas.openxmlformats.org/officeDocument/2006/relationships" xmlns:p="http://schemas.openxmlformats.org/presentationml/2006/main">
  <p:tag name="NAME" val="Moon"/>
</p:tagLst>
</file>

<file path=ppt/tags/tag26.xml><?xml version="1.0" encoding="utf-8"?>
<p:tagLst xmlns:a="http://schemas.openxmlformats.org/drawingml/2006/main" xmlns:r="http://schemas.openxmlformats.org/officeDocument/2006/relationships" xmlns:p="http://schemas.openxmlformats.org/presentationml/2006/main">
  <p:tag name="NAME" val="Moon"/>
</p:tagLst>
</file>

<file path=ppt/tags/tag27.xml><?xml version="1.0" encoding="utf-8"?>
<p:tagLst xmlns:a="http://schemas.openxmlformats.org/drawingml/2006/main" xmlns:r="http://schemas.openxmlformats.org/officeDocument/2006/relationships" xmlns:p="http://schemas.openxmlformats.org/presentationml/2006/main">
  <p:tag name="NAME" val="Moon"/>
</p:tagLst>
</file>

<file path=ppt/tags/tag28.xml><?xml version="1.0" encoding="utf-8"?>
<p:tagLst xmlns:a="http://schemas.openxmlformats.org/drawingml/2006/main" xmlns:r="http://schemas.openxmlformats.org/officeDocument/2006/relationships" xmlns:p="http://schemas.openxmlformats.org/presentationml/2006/main">
  <p:tag name="NAME" val="Moon"/>
</p:tagLst>
</file>

<file path=ppt/tags/tag29.xml><?xml version="1.0" encoding="utf-8"?>
<p:tagLst xmlns:a="http://schemas.openxmlformats.org/drawingml/2006/main" xmlns:r="http://schemas.openxmlformats.org/officeDocument/2006/relationships" xmlns:p="http://schemas.openxmlformats.org/presentationml/2006/main">
  <p:tag name="NAME" val="MoonShape"/>
</p:tagLst>
</file>

<file path=ppt/tags/tag30.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31.xml><?xml version="1.0" encoding="utf-8"?>
<p:tagLst xmlns:a="http://schemas.openxmlformats.org/drawingml/2006/main" xmlns:r="http://schemas.openxmlformats.org/officeDocument/2006/relationships" xmlns:p="http://schemas.openxmlformats.org/presentationml/2006/main">
  <p:tag name="NAME" val="MoonShape"/>
</p:tagLst>
</file>

<file path=ppt/tags/tag32.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33.xml><?xml version="1.0" encoding="utf-8"?>
<p:tagLst xmlns:a="http://schemas.openxmlformats.org/drawingml/2006/main" xmlns:r="http://schemas.openxmlformats.org/officeDocument/2006/relationships" xmlns:p="http://schemas.openxmlformats.org/presentationml/2006/main">
  <p:tag name="NAME" val="MoonShape"/>
</p:tagLst>
</file>

<file path=ppt/tags/tag34.xml><?xml version="1.0" encoding="utf-8"?>
<p:tagLst xmlns:a="http://schemas.openxmlformats.org/drawingml/2006/main" xmlns:r="http://schemas.openxmlformats.org/officeDocument/2006/relationships" xmlns:p="http://schemas.openxmlformats.org/presentationml/2006/main">
  <p:tag name="NAME" val="MoonHalfShape"/>
  <p:tag name="ANGLE" val="3"/>
</p:tagLst>
</file>

<file path=ppt/tags/tag35.xml><?xml version="1.0" encoding="utf-8"?>
<p:tagLst xmlns:a="http://schemas.openxmlformats.org/drawingml/2006/main" xmlns:r="http://schemas.openxmlformats.org/officeDocument/2006/relationships" xmlns:p="http://schemas.openxmlformats.org/presentationml/2006/main">
  <p:tag name="NAME" val="MoonShape"/>
</p:tagLst>
</file>

<file path=ppt/tags/tag36.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37.xml><?xml version="1.0" encoding="utf-8"?>
<p:tagLst xmlns:a="http://schemas.openxmlformats.org/drawingml/2006/main" xmlns:r="http://schemas.openxmlformats.org/officeDocument/2006/relationships" xmlns:p="http://schemas.openxmlformats.org/presentationml/2006/main">
  <p:tag name="NAME" val="MoonShape"/>
</p:tagLst>
</file>

<file path=ppt/tags/tag38.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3QE_f7M8CU.FmjAVXkTDDA"/>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vDR.A3RXO0qOWcr4loXCP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pbsSnYlr00iOfk5FFF0xwQ"/>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xmqwOHxY_EWvl3SXohFnMg"/>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uRadWUNhX02NwXsam_pScA"/>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dB4fJfu1YkypLJC8FTaLSQ"/>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VUVO20C06E2r7UGwyu.JNQ"/>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QoZe3zrh_0uiORQ1.TzBU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MbBEnr6qEUelbmdzrBma2g"/>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XnOJDOaqQkOuKsQbi6ELQ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1r3e6bHBtkyaT3_dQifIRw"/>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bLiCme39cUaEwiglhmkmOw"/>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vRekljvuVkCFs1IHNIHHrg"/>
</p:tagLst>
</file>

<file path=ppt/tags/tag59.xml><?xml version="1.0" encoding="utf-8"?>
<p:tagLst xmlns:a="http://schemas.openxmlformats.org/drawingml/2006/main" xmlns:r="http://schemas.openxmlformats.org/officeDocument/2006/relationships" xmlns:p="http://schemas.openxmlformats.org/presentationml/2006/main">
  <p:tag name="NAME" val="Moon"/>
</p:tagLst>
</file>

<file path=ppt/tags/tag60.xml><?xml version="1.0" encoding="utf-8"?>
<p:tagLst xmlns:a="http://schemas.openxmlformats.org/drawingml/2006/main" xmlns:r="http://schemas.openxmlformats.org/officeDocument/2006/relationships" xmlns:p="http://schemas.openxmlformats.org/presentationml/2006/main">
  <p:tag name="NAME" val="Moon"/>
</p:tagLst>
</file>

<file path=ppt/tags/tag61.xml><?xml version="1.0" encoding="utf-8"?>
<p:tagLst xmlns:a="http://schemas.openxmlformats.org/drawingml/2006/main" xmlns:r="http://schemas.openxmlformats.org/officeDocument/2006/relationships" xmlns:p="http://schemas.openxmlformats.org/presentationml/2006/main">
  <p:tag name="NAME" val="Moon"/>
</p:tagLst>
</file>

<file path=ppt/tags/tag62.xml><?xml version="1.0" encoding="utf-8"?>
<p:tagLst xmlns:a="http://schemas.openxmlformats.org/drawingml/2006/main" xmlns:r="http://schemas.openxmlformats.org/officeDocument/2006/relationships" xmlns:p="http://schemas.openxmlformats.org/presentationml/2006/main">
  <p:tag name="NAME" val="Moon"/>
</p:tagLst>
</file>

<file path=ppt/tags/tag63.xml><?xml version="1.0" encoding="utf-8"?>
<p:tagLst xmlns:a="http://schemas.openxmlformats.org/drawingml/2006/main" xmlns:r="http://schemas.openxmlformats.org/officeDocument/2006/relationships" xmlns:p="http://schemas.openxmlformats.org/presentationml/2006/main">
  <p:tag name="NAME" val="Moon"/>
</p:tagLst>
</file>

<file path=ppt/tags/tag64.xml><?xml version="1.0" encoding="utf-8"?>
<p:tagLst xmlns:a="http://schemas.openxmlformats.org/drawingml/2006/main" xmlns:r="http://schemas.openxmlformats.org/officeDocument/2006/relationships" xmlns:p="http://schemas.openxmlformats.org/presentationml/2006/main">
  <p:tag name="NAME" val="MoonShape"/>
</p:tagLst>
</file>

<file path=ppt/tags/tag65.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66.xml><?xml version="1.0" encoding="utf-8"?>
<p:tagLst xmlns:a="http://schemas.openxmlformats.org/drawingml/2006/main" xmlns:r="http://schemas.openxmlformats.org/officeDocument/2006/relationships" xmlns:p="http://schemas.openxmlformats.org/presentationml/2006/main">
  <p:tag name="NAME" val="MoonShape"/>
</p:tagLst>
</file>

<file path=ppt/tags/tag67.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68.xml><?xml version="1.0" encoding="utf-8"?>
<p:tagLst xmlns:a="http://schemas.openxmlformats.org/drawingml/2006/main" xmlns:r="http://schemas.openxmlformats.org/officeDocument/2006/relationships" xmlns:p="http://schemas.openxmlformats.org/presentationml/2006/main">
  <p:tag name="NAME" val="MoonShape"/>
</p:tagLst>
</file>

<file path=ppt/tags/tag69.xml><?xml version="1.0" encoding="utf-8"?>
<p:tagLst xmlns:a="http://schemas.openxmlformats.org/drawingml/2006/main" xmlns:r="http://schemas.openxmlformats.org/officeDocument/2006/relationships" xmlns:p="http://schemas.openxmlformats.org/presentationml/2006/main">
  <p:tag name="NAME" val="MoonHalfShape"/>
  <p:tag name="ANGLE" val="3"/>
</p:tagLst>
</file>

<file path=ppt/tags/tag70.xml><?xml version="1.0" encoding="utf-8"?>
<p:tagLst xmlns:a="http://schemas.openxmlformats.org/drawingml/2006/main" xmlns:r="http://schemas.openxmlformats.org/officeDocument/2006/relationships" xmlns:p="http://schemas.openxmlformats.org/presentationml/2006/main">
  <p:tag name="NAME" val="MoonShape"/>
</p:tagLst>
</file>

<file path=ppt/tags/tag71.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72.xml><?xml version="1.0" encoding="utf-8"?>
<p:tagLst xmlns:a="http://schemas.openxmlformats.org/drawingml/2006/main" xmlns:r="http://schemas.openxmlformats.org/officeDocument/2006/relationships" xmlns:p="http://schemas.openxmlformats.org/presentationml/2006/main">
  <p:tag name="NAME" val="MoonShape"/>
</p:tagLst>
</file>

<file path=ppt/tags/tag73.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T690dfAI6kWt1vZ4QI0.AQ"/>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1Rnua3qaPk.KtjUgmbMr6A"/>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O9z7xZRodku7DNoIBOwDuw"/>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p_u_5zRDCYUyTRllo0aB8pA"/>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6NlX3JuI9EG4VDqmiBt9Eg"/>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pUaszoAf.ukW4BdKAxeW4Jw"/>
</p:tagLst>
</file>

<file path=ppt/theme/theme1.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2.xml><?xml version="1.0" encoding="utf-8"?>
<a:theme xmlns:a="http://schemas.openxmlformats.org/drawingml/2006/main" name="Default Design">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8_Eskom">
  <a:themeElements>
    <a:clrScheme name="">
      <a:dk1>
        <a:srgbClr val="003896"/>
      </a:dk1>
      <a:lt1>
        <a:srgbClr val="FFFFFF"/>
      </a:lt1>
      <a:dk2>
        <a:srgbClr val="83725B"/>
      </a:dk2>
      <a:lt2>
        <a:srgbClr val="A29584"/>
      </a:lt2>
      <a:accent1>
        <a:srgbClr val="C1B8AD"/>
      </a:accent1>
      <a:accent2>
        <a:srgbClr val="7F9BCA"/>
      </a:accent2>
      <a:accent3>
        <a:srgbClr val="FFFFFF"/>
      </a:accent3>
      <a:accent4>
        <a:srgbClr val="002E7F"/>
      </a:accent4>
      <a:accent5>
        <a:srgbClr val="DDD8D3"/>
      </a:accent5>
      <a:accent6>
        <a:srgbClr val="728CB7"/>
      </a:accent6>
      <a:hlink>
        <a:srgbClr val="C97A00"/>
      </a:hlink>
      <a:folHlink>
        <a:srgbClr val="003896"/>
      </a:folHlink>
    </a:clrScheme>
    <a:fontScheme name="Eskom 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9050" cap="flat" cmpd="sng" algn="ctr">
          <a:solidFill>
            <a:schemeClr val="accent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2813" rtl="0" eaLnBrk="1" fontAlgn="base" latinLnBrk="0" hangingPunct="1">
          <a:lnSpc>
            <a:spcPct val="100000"/>
          </a:lnSpc>
          <a:spcBef>
            <a:spcPct val="0"/>
          </a:spcBef>
          <a:spcAft>
            <a:spcPct val="0"/>
          </a:spcAft>
          <a:buClrTx/>
          <a:buSzTx/>
          <a:buFontTx/>
          <a:buNone/>
          <a:tabLst/>
          <a:defRPr kumimoji="0" lang="en-ZA"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9050" cap="flat" cmpd="sng" algn="ctr">
          <a:solidFill>
            <a:schemeClr val="accent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2813" rtl="0" eaLnBrk="1" fontAlgn="base" latinLnBrk="0" hangingPunct="1">
          <a:lnSpc>
            <a:spcPct val="100000"/>
          </a:lnSpc>
          <a:spcBef>
            <a:spcPct val="0"/>
          </a:spcBef>
          <a:spcAft>
            <a:spcPct val="0"/>
          </a:spcAft>
          <a:buClrTx/>
          <a:buSzTx/>
          <a:buFontTx/>
          <a:buNone/>
          <a:tabLst/>
          <a:defRPr kumimoji="0" lang="en-ZA"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Eskom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skom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skom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skom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skom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skom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skom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skom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skom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skom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skom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skom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Eskom template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skom template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skom template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Eskom template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_Eskom">
  <a:themeElements>
    <a:clrScheme name="">
      <a:dk1>
        <a:srgbClr val="003896"/>
      </a:dk1>
      <a:lt1>
        <a:srgbClr val="FFFFFF"/>
      </a:lt1>
      <a:dk2>
        <a:srgbClr val="83725B"/>
      </a:dk2>
      <a:lt2>
        <a:srgbClr val="A29584"/>
      </a:lt2>
      <a:accent1>
        <a:srgbClr val="C1B8AD"/>
      </a:accent1>
      <a:accent2>
        <a:srgbClr val="7F9BCA"/>
      </a:accent2>
      <a:accent3>
        <a:srgbClr val="FFFFFF"/>
      </a:accent3>
      <a:accent4>
        <a:srgbClr val="002E7F"/>
      </a:accent4>
      <a:accent5>
        <a:srgbClr val="DDD8D3"/>
      </a:accent5>
      <a:accent6>
        <a:srgbClr val="728CB7"/>
      </a:accent6>
      <a:hlink>
        <a:srgbClr val="C97A00"/>
      </a:hlink>
      <a:folHlink>
        <a:srgbClr val="003896"/>
      </a:folHlink>
    </a:clrScheme>
    <a:fontScheme name="Eskom 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9050" cap="flat" cmpd="sng" algn="ctr">
          <a:solidFill>
            <a:schemeClr val="accent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2813" rtl="0" eaLnBrk="1" fontAlgn="base" latinLnBrk="0" hangingPunct="1">
          <a:lnSpc>
            <a:spcPct val="100000"/>
          </a:lnSpc>
          <a:spcBef>
            <a:spcPct val="0"/>
          </a:spcBef>
          <a:spcAft>
            <a:spcPct val="0"/>
          </a:spcAft>
          <a:buClrTx/>
          <a:buSzTx/>
          <a:buFontTx/>
          <a:buNone/>
          <a:tabLst/>
          <a:defRPr kumimoji="0" lang="en-ZA"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9050" cap="flat" cmpd="sng" algn="ctr">
          <a:solidFill>
            <a:schemeClr val="accent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2813" rtl="0" eaLnBrk="1" fontAlgn="base" latinLnBrk="0" hangingPunct="1">
          <a:lnSpc>
            <a:spcPct val="100000"/>
          </a:lnSpc>
          <a:spcBef>
            <a:spcPct val="0"/>
          </a:spcBef>
          <a:spcAft>
            <a:spcPct val="0"/>
          </a:spcAft>
          <a:buClrTx/>
          <a:buSzTx/>
          <a:buFontTx/>
          <a:buNone/>
          <a:tabLst/>
          <a:defRPr kumimoji="0" lang="en-ZA"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Eskom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skom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skom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skom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skom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skom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skom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skom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skom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skom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skom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skom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Eskom template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skom template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skom template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Eskom template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6.xml><?xml version="1.0" encoding="utf-8"?>
<a:theme xmlns:a="http://schemas.openxmlformats.org/drawingml/2006/main" name="PresTemplate1visualsembedded">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Default Design">
  <a:themeElements>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75000"/>
          </a:schemeClr>
        </a:solidFill>
      </a:spPr>
      <a:bodyPr anchor="ctr"/>
      <a:lstStyle>
        <a:defPPr>
          <a:defRPr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9.xml><?xml version="1.0" encoding="utf-8"?>
<a:theme xmlns:a="http://schemas.openxmlformats.org/drawingml/2006/main" name="2_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10.xml><?xml version="1.0" encoding="utf-8"?>
<a:theme xmlns:a="http://schemas.openxmlformats.org/drawingml/2006/main" name="4_Default Design">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_Default Design">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8C2866102197043941391604A5FB4A4" ma:contentTypeVersion="17" ma:contentTypeDescription="Create a new document." ma:contentTypeScope="" ma:versionID="358da8acbd54eecfbddee8c989570966">
  <xsd:schema xmlns:xsd="http://www.w3.org/2001/XMLSchema" xmlns:xs="http://www.w3.org/2001/XMLSchema" xmlns:p="http://schemas.microsoft.com/office/2006/metadata/properties" xmlns:ns3="99ecca86-1491-4d54-bdc1-874e6d86931e" xmlns:ns4="1b2042c9-de4d-48dc-b91d-cd5333993f63" targetNamespace="http://schemas.microsoft.com/office/2006/metadata/properties" ma:root="true" ma:fieldsID="fc3030f0860a0a9b06fb41d50683d1b6" ns3:_="" ns4:_="">
    <xsd:import namespace="99ecca86-1491-4d54-bdc1-874e6d86931e"/>
    <xsd:import namespace="1b2042c9-de4d-48dc-b91d-cd5333993f6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KeyPoints" minOccurs="0"/>
                <xsd:element ref="ns4:MediaServiceKeyPoints" minOccurs="0"/>
                <xsd:element ref="ns4:MediaServiceAutoTags" minOccurs="0"/>
                <xsd:element ref="ns4:MediaServiceOCR" minOccurs="0"/>
                <xsd:element ref="ns4:MediaServiceGenerationTime" minOccurs="0"/>
                <xsd:element ref="ns4:MediaServiceEventHashCode" minOccurs="0"/>
                <xsd:element ref="ns4:MediaLengthInSeconds"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ecca86-1491-4d54-bdc1-874e6d86931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2042c9-de4d-48dc-b91d-cd5333993f6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1b2042c9-de4d-48dc-b91d-cd5333993f63" xsi:nil="true"/>
  </documentManagement>
</p:properties>
</file>

<file path=customXml/itemProps1.xml><?xml version="1.0" encoding="utf-8"?>
<ds:datastoreItem xmlns:ds="http://schemas.openxmlformats.org/officeDocument/2006/customXml" ds:itemID="{FB272BFA-702F-45ED-9B55-BF52F0CB38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ecca86-1491-4d54-bdc1-874e6d86931e"/>
    <ds:schemaRef ds:uri="1b2042c9-de4d-48dc-b91d-cd5333993f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EA031EA-53D5-474F-8205-0E1513F09603}">
  <ds:schemaRefs>
    <ds:schemaRef ds:uri="http://schemas.microsoft.com/sharepoint/v3/contenttype/forms"/>
  </ds:schemaRefs>
</ds:datastoreItem>
</file>

<file path=customXml/itemProps3.xml><?xml version="1.0" encoding="utf-8"?>
<ds:datastoreItem xmlns:ds="http://schemas.openxmlformats.org/officeDocument/2006/customXml" ds:itemID="{D90325F2-1199-4A7E-B87D-734C0A3EB286}">
  <ds:schemaRefs>
    <ds:schemaRef ds:uri="http://schemas.openxmlformats.org/package/2006/metadata/core-properties"/>
    <ds:schemaRef ds:uri="http://purl.org/dc/dcmitype/"/>
    <ds:schemaRef ds:uri="http://www.w3.org/XML/1998/namespace"/>
    <ds:schemaRef ds:uri="http://schemas.microsoft.com/office/2006/metadata/properties"/>
    <ds:schemaRef ds:uri="99ecca86-1491-4d54-bdc1-874e6d86931e"/>
    <ds:schemaRef ds:uri="http://purl.org/dc/terms/"/>
    <ds:schemaRef ds:uri="http://schemas.microsoft.com/office/infopath/2007/PartnerControls"/>
    <ds:schemaRef ds:uri="http://schemas.microsoft.com/office/2006/documentManagement/types"/>
    <ds:schemaRef ds:uri="1b2042c9-de4d-48dc-b91d-cd5333993f63"/>
    <ds:schemaRef ds:uri="http://purl.org/dc/elements/1.1/"/>
  </ds:schemaRefs>
</ds:datastoreItem>
</file>

<file path=docMetadata/LabelInfo.xml><?xml version="1.0" encoding="utf-8"?>
<clbl:labelList xmlns:clbl="http://schemas.microsoft.com/office/2020/mipLabelMetadata">
  <clbl:label id="{93aedbdc-cc67-4652-aa12-d250a876ae79}" enabled="0" method="" siteId="{93aedbdc-cc67-4652-aa12-d250a876ae79}" removed="1"/>
</clbl:labelList>
</file>

<file path=docProps/app.xml><?xml version="1.0" encoding="utf-8"?>
<Properties xmlns="http://schemas.openxmlformats.org/officeDocument/2006/extended-properties" xmlns:vt="http://schemas.openxmlformats.org/officeDocument/2006/docPropsVTypes">
  <Template/>
  <TotalTime>7573</TotalTime>
  <Words>481</Words>
  <Application>Microsoft Office PowerPoint</Application>
  <PresentationFormat>Widescreen</PresentationFormat>
  <Paragraphs>96</Paragraphs>
  <Slides>7</Slides>
  <Notes>1</Notes>
  <HiddenSlides>0</HiddenSlides>
  <MMClips>0</MMClips>
  <ScaleCrop>false</ScaleCrop>
  <HeadingPairs>
    <vt:vector size="8" baseType="variant">
      <vt:variant>
        <vt:lpstr>Fonts Used</vt:lpstr>
      </vt:variant>
      <vt:variant>
        <vt:i4>5</vt:i4>
      </vt:variant>
      <vt:variant>
        <vt:lpstr>Theme</vt:lpstr>
      </vt:variant>
      <vt:variant>
        <vt:i4>11</vt:i4>
      </vt:variant>
      <vt:variant>
        <vt:lpstr>Embedded OLE Servers</vt:lpstr>
      </vt:variant>
      <vt:variant>
        <vt:i4>2</vt:i4>
      </vt:variant>
      <vt:variant>
        <vt:lpstr>Slide Titles</vt:lpstr>
      </vt:variant>
      <vt:variant>
        <vt:i4>7</vt:i4>
      </vt:variant>
    </vt:vector>
  </HeadingPairs>
  <TitlesOfParts>
    <vt:vector size="25" baseType="lpstr">
      <vt:lpstr>Arial</vt:lpstr>
      <vt:lpstr>Calibri</vt:lpstr>
      <vt:lpstr>Courier New</vt:lpstr>
      <vt:lpstr>Symbol</vt:lpstr>
      <vt:lpstr>Wingdings</vt:lpstr>
      <vt:lpstr>Content Slide Master</vt:lpstr>
      <vt:lpstr>Default Design</vt:lpstr>
      <vt:lpstr>8_Eskom</vt:lpstr>
      <vt:lpstr>9_Eskom</vt:lpstr>
      <vt:lpstr>1_Content Slide Master</vt:lpstr>
      <vt:lpstr>PresTemplate1visualsembedded</vt:lpstr>
      <vt:lpstr>1_Default Design</vt:lpstr>
      <vt:lpstr>1_Office Theme</vt:lpstr>
      <vt:lpstr>2_Content Slide Master</vt:lpstr>
      <vt:lpstr>4_Default Design</vt:lpstr>
      <vt:lpstr>2_Default Design</vt:lpstr>
      <vt:lpstr>think-cell Slide</vt:lpstr>
      <vt:lpstr>Acrobat Document</vt:lpstr>
      <vt:lpstr>RHF : Environmental Commercial Requirements</vt:lpstr>
      <vt:lpstr>Contents</vt:lpstr>
      <vt:lpstr>Environmental Policy </vt:lpstr>
      <vt:lpstr>Environmental Aspect and Impact Register as per scope of work </vt:lpstr>
      <vt:lpstr>Environmental Management Plan (EMP) as per scope of work   </vt:lpstr>
      <vt:lpstr>Environmental Evaluation Criteria</vt:lpstr>
      <vt:lpstr>Thank You</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Hanlie Smit</dc:creator>
  <cp:lastModifiedBy>Nondwe Khanye</cp:lastModifiedBy>
  <cp:revision>76</cp:revision>
  <dcterms:created xsi:type="dcterms:W3CDTF">2020-01-06T09:48:40Z</dcterms:created>
  <dcterms:modified xsi:type="dcterms:W3CDTF">2025-05-27T19:21:43Z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0x01010078C2866102197043941391604A5FB4A4</vt:lpwstr>
  </property>
</Properties>
</file>