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4"/>
    <p:sldMasterId id="2147483780" r:id="rId5"/>
    <p:sldMasterId id="2147483811" r:id="rId6"/>
  </p:sldMasterIdLst>
  <p:notesMasterIdLst>
    <p:notesMasterId r:id="rId26"/>
  </p:notesMasterIdLst>
  <p:handoutMasterIdLst>
    <p:handoutMasterId r:id="rId27"/>
  </p:handoutMasterIdLst>
  <p:sldIdLst>
    <p:sldId id="2050" r:id="rId7"/>
    <p:sldId id="2071" r:id="rId8"/>
    <p:sldId id="1822" r:id="rId9"/>
    <p:sldId id="1823" r:id="rId10"/>
    <p:sldId id="2145707749" r:id="rId11"/>
    <p:sldId id="2056" r:id="rId12"/>
    <p:sldId id="2145707775" r:id="rId13"/>
    <p:sldId id="2145707776" r:id="rId14"/>
    <p:sldId id="2145707777" r:id="rId15"/>
    <p:sldId id="2145707778" r:id="rId16"/>
    <p:sldId id="2145707784" r:id="rId17"/>
    <p:sldId id="2145707785" r:id="rId18"/>
    <p:sldId id="2145707774" r:id="rId19"/>
    <p:sldId id="2145707780" r:id="rId20"/>
    <p:sldId id="2145707781" r:id="rId21"/>
    <p:sldId id="2145707782" r:id="rId22"/>
    <p:sldId id="2145707783" r:id="rId23"/>
    <p:sldId id="2145707747" r:id="rId24"/>
    <p:sldId id="2145707772" r:id="rId25"/>
  </p:sldIdLst>
  <p:sldSz cx="12192000" cy="6858000"/>
  <p:notesSz cx="6742113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21FE4F6-86EE-4F6C-89E2-11A5FC97EB31}">
          <p14:sldIdLst>
            <p14:sldId id="2050"/>
            <p14:sldId id="2071"/>
            <p14:sldId id="1822"/>
            <p14:sldId id="1823"/>
            <p14:sldId id="2145707749"/>
            <p14:sldId id="2056"/>
            <p14:sldId id="2145707775"/>
            <p14:sldId id="2145707776"/>
            <p14:sldId id="2145707777"/>
            <p14:sldId id="2145707778"/>
            <p14:sldId id="2145707784"/>
            <p14:sldId id="2145707785"/>
            <p14:sldId id="2145707774"/>
            <p14:sldId id="2145707780"/>
            <p14:sldId id="2145707781"/>
            <p14:sldId id="2145707782"/>
            <p14:sldId id="2145707783"/>
            <p14:sldId id="2145707747"/>
            <p14:sldId id="21457077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1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C2B"/>
    <a:srgbClr val="7DBA02"/>
    <a:srgbClr val="FDC60D"/>
    <a:srgbClr val="959B51"/>
    <a:srgbClr val="F37920"/>
    <a:srgbClr val="0098AF"/>
    <a:srgbClr val="8CBE3A"/>
    <a:srgbClr val="E42313"/>
    <a:srgbClr val="D32E11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7570" autoAdjust="0"/>
  </p:normalViewPr>
  <p:slideViewPr>
    <p:cSldViewPr snapToGrid="0">
      <p:cViewPr varScale="1">
        <p:scale>
          <a:sx n="57" d="100"/>
          <a:sy n="57" d="100"/>
        </p:scale>
        <p:origin x="1176" y="78"/>
      </p:cViewPr>
      <p:guideLst>
        <p:guide orient="horz" pos="436"/>
        <p:guide pos="18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D26062-7206-42FE-A191-BB5A3F24A2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410131-BC1B-4C83-BAA0-CD13BC2812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9E0EE-1DCB-4F30-B077-464F007E46A9}" type="datetimeFigureOut">
              <a:rPr lang="en-GB" smtClean="0"/>
              <a:t>17/10/2025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B17F80-520F-4F97-9BFD-F218B23CB8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9C2C7-6FAF-40EA-AAF4-3EFD6C389A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8971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BB4C9-A071-41E4-892E-F03D70EA8B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6125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E7D0A-618D-469D-A0F6-7E10C3D47CE6}" type="datetimeFigureOut">
              <a:rPr lang="en-GB" smtClean="0"/>
              <a:t>17/10/2025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22963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751219"/>
            <a:ext cx="539369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843C31-A911-4174-806B-8AA6C10B71F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1644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3017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5310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5298C-6FEF-D22A-B926-A36B6CC14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AEC220-8E63-51C2-87AB-2E91ACBBBE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201405-8592-D849-E66B-EB7F0F059E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5C3865-C0D4-0588-1800-DA5FD84DA5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7067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9038E-6334-9D14-0333-B12423AA8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6FBCE7-22D8-B8FA-CC27-555AD7AE5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6F5718-590A-D4A3-A08A-F56E010FC1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DC3B45-473E-7A08-98AF-716A30FA59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5608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6D9F4-2F03-4769-5F65-910A4EECC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0D8E82-B8B6-16B4-95BD-421894AB37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D1C548-C0FE-C008-1531-F3D2D7ADF8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9E20EE-6C81-15B4-E6AA-60509CD4C2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4607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71434-5684-7FB3-5D9C-5325D4BE4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D363EC-7241-35DC-9D2A-D2374125C7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E99D7A-5CC6-D7B4-12B6-9581146A4D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80EA15-A4C3-44D3-6D06-98CBE21DF9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6948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9B46E-337B-39F9-8EB2-4485FD500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A120FA-52C0-89D5-B368-5B298F8A39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0568E6-FB0D-1864-66EA-5E655BA164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93D0A-6C2F-4323-028E-4059E38340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1139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64D29-5C1E-9DCB-6490-3CFD2370A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01F5E8-5BE6-2D4C-61C8-902A55301A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C91174-9310-CD21-4496-D561C836FE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D4909-0A2A-016E-C2B8-B9E3F1E256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186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A104E-9FEB-12BE-6B8A-432C743B8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8FB346-49F3-09FC-ACC2-D0A9DCA734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6BFA66-7379-6ABD-5D7D-DCF533B75B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150D7B-FB70-E9D2-12D8-126D83F641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8975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796B2-A526-9299-38A3-F37A20558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263D42-B880-0459-443F-8974922CAC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BD5625-859D-C6D1-24AF-77E37A09B4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3298F-FF01-A553-7A22-6D5C0839F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7797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053DF-DCEB-6F47-64A1-74393C5F3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45A76A-BF38-9695-B7B9-838A434EB9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9E5CFB-F420-50BF-5A94-EBC85E8BF5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317D9-451C-6998-C188-A7505A7B17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6671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8199E-812B-5FB4-6773-285EFBD50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AB1AB7-2AFC-0D9D-A4F9-6D6CA5E72A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D632A6-2E9E-81B1-61C3-708BFA3900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A5E215-17CB-7D59-B754-F9FD285692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33849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0B888-DCFF-53B4-1464-8EBFBDD7B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7BF991-5608-7F13-A105-028FFFE92F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E07A6F-6697-C324-0113-647EFE2C6E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87AF8-DA92-E5B7-5C82-A97BDE3F62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4995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.xml"/><Relationship Id="rId6" Type="http://schemas.openxmlformats.org/officeDocument/2006/relationships/image" Target="../media/image24.jpg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.xml"/><Relationship Id="rId6" Type="http://schemas.openxmlformats.org/officeDocument/2006/relationships/image" Target="../media/image24.jpg"/><Relationship Id="rId5" Type="http://schemas.openxmlformats.org/officeDocument/2006/relationships/image" Target="../media/image25.png"/><Relationship Id="rId4" Type="http://schemas.openxmlformats.org/officeDocument/2006/relationships/image" Target="../media/image16.emf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.xml"/><Relationship Id="rId6" Type="http://schemas.openxmlformats.org/officeDocument/2006/relationships/image" Target="../media/image24.jpg"/><Relationship Id="rId5" Type="http://schemas.openxmlformats.org/officeDocument/2006/relationships/image" Target="../media/image26.png"/><Relationship Id="rId4" Type="http://schemas.openxmlformats.org/officeDocument/2006/relationships/image" Target="../media/image16.emf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.xml"/><Relationship Id="rId4" Type="http://schemas.openxmlformats.org/officeDocument/2006/relationships/image" Target="../media/image16.emf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9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456" y="1783669"/>
            <a:ext cx="4581382" cy="430887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7456" y="2728306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F589F-2371-83D8-F684-3450621F48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0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0BD579-4CC2-EDC1-6F2E-4E4E271189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147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A desk with technical drawings, pencil and tools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3065186"/>
            <a:ext cx="2735044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35924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A86DB4-8A0E-5852-A8CA-D1F0D4A0FEF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16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3065186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922222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5" descr="Aerial view of container ship">
            <a:extLst>
              <a:ext uri="{FF2B5EF4-FFF2-40B4-BE49-F238E27FC236}">
                <a16:creationId xmlns:a16="http://schemas.microsoft.com/office/drawing/2014/main" id="{7B4597E5-7462-D917-B3FC-691CFD46C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948454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5">
            <a:extLst>
              <a:ext uri="{FF2B5EF4-FFF2-40B4-BE49-F238E27FC236}">
                <a16:creationId xmlns:a16="http://schemas.microsoft.com/office/drawing/2014/main" id="{7B4597E5-7462-D917-B3FC-691CFD46C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7895" y="339079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077D36-9B62-FD3B-4F96-ED9C71D7A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07808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7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3419BA2B-CD57-53EE-397D-95B77E2910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7895" y="3429000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323907A-9933-E4B0-2CF7-72CC8288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34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3419BA2B-CD57-53EE-397D-95B77E2910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506" y="3308789"/>
            <a:ext cx="5099774" cy="484025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here and here and here</a:t>
            </a:r>
            <a:endParaRPr lang="en-GB" sz="24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B194933-7819-E06D-72CA-3D249A06F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07808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451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934927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525C38-6FFD-DE61-F2F9-A74DA63DDA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532" y="1559081"/>
            <a:ext cx="42057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184101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3784C0-AEDF-10DD-4608-3BD04462041C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932" y="1559081"/>
            <a:ext cx="45613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3" name="Graphic 4">
            <a:extLst>
              <a:ext uri="{FF2B5EF4-FFF2-40B4-BE49-F238E27FC236}">
                <a16:creationId xmlns:a16="http://schemas.microsoft.com/office/drawing/2014/main" id="{D1BD1A9C-0B6C-5E16-67BF-F46E6D548358}"/>
              </a:ext>
            </a:extLst>
          </p:cNvPr>
          <p:cNvSpPr/>
          <p:nvPr userDrawn="1"/>
        </p:nvSpPr>
        <p:spPr>
          <a:xfrm>
            <a:off x="629600" y="913946"/>
            <a:ext cx="9089796" cy="5365238"/>
          </a:xfrm>
          <a:custGeom>
            <a:avLst/>
            <a:gdLst>
              <a:gd name="connsiteX0" fmla="*/ 2718340 w 6829615"/>
              <a:gd name="connsiteY0" fmla="*/ 4031171 h 4031170"/>
              <a:gd name="connsiteX1" fmla="*/ 2288381 w 6829615"/>
              <a:gd name="connsiteY1" fmla="*/ 4028504 h 4031170"/>
              <a:gd name="connsiteX2" fmla="*/ 1978724 w 6829615"/>
              <a:gd name="connsiteY2" fmla="*/ 3663887 h 4031170"/>
              <a:gd name="connsiteX3" fmla="*/ 1978724 w 6829615"/>
              <a:gd name="connsiteY3" fmla="*/ 3314129 h 4031170"/>
              <a:gd name="connsiteX4" fmla="*/ 1742980 w 6829615"/>
              <a:gd name="connsiteY4" fmla="*/ 2885599 h 4031170"/>
              <a:gd name="connsiteX5" fmla="*/ 1743742 w 6829615"/>
              <a:gd name="connsiteY5" fmla="*/ 2627662 h 4031170"/>
              <a:gd name="connsiteX6" fmla="*/ 1603534 w 6829615"/>
              <a:gd name="connsiteY6" fmla="*/ 2383631 h 4031170"/>
              <a:gd name="connsiteX7" fmla="*/ 1603534 w 6829615"/>
              <a:gd name="connsiteY7" fmla="*/ 1988344 h 4031170"/>
              <a:gd name="connsiteX8" fmla="*/ 1563624 w 6829615"/>
              <a:gd name="connsiteY8" fmla="*/ 1916906 h 4031170"/>
              <a:gd name="connsiteX9" fmla="*/ 1009840 w 6829615"/>
              <a:gd name="connsiteY9" fmla="*/ 1916906 h 4031170"/>
              <a:gd name="connsiteX10" fmla="*/ 947833 w 6829615"/>
              <a:gd name="connsiteY10" fmla="*/ 2024443 h 4031170"/>
              <a:gd name="connsiteX11" fmla="*/ 351282 w 6829615"/>
              <a:gd name="connsiteY11" fmla="*/ 2024443 h 4031170"/>
              <a:gd name="connsiteX12" fmla="*/ 0 w 6829615"/>
              <a:gd name="connsiteY12" fmla="*/ 1478661 h 4031170"/>
              <a:gd name="connsiteX13" fmla="*/ 0 w 6829615"/>
              <a:gd name="connsiteY13" fmla="*/ 860965 h 4031170"/>
              <a:gd name="connsiteX14" fmla="*/ 512636 w 6829615"/>
              <a:gd name="connsiteY14" fmla="*/ 0 h 4031170"/>
              <a:gd name="connsiteX15" fmla="*/ 1361408 w 6829615"/>
              <a:gd name="connsiteY15" fmla="*/ 0 h 4031170"/>
              <a:gd name="connsiteX16" fmla="*/ 1537526 w 6829615"/>
              <a:gd name="connsiteY16" fmla="*/ 290417 h 4031170"/>
              <a:gd name="connsiteX17" fmla="*/ 1638967 w 6829615"/>
              <a:gd name="connsiteY17" fmla="*/ 289751 h 4031170"/>
              <a:gd name="connsiteX18" fmla="*/ 1798130 w 6829615"/>
              <a:gd name="connsiteY18" fmla="*/ 0 h 4031170"/>
              <a:gd name="connsiteX19" fmla="*/ 6829616 w 6829615"/>
              <a:gd name="connsiteY19" fmla="*/ 0 h 4031170"/>
              <a:gd name="connsiteX20" fmla="*/ 6829616 w 6829615"/>
              <a:gd name="connsiteY20" fmla="*/ 161925 h 4031170"/>
              <a:gd name="connsiteX21" fmla="*/ 1893951 w 6829615"/>
              <a:gd name="connsiteY21" fmla="*/ 161925 h 4031170"/>
              <a:gd name="connsiteX22" fmla="*/ 1735169 w 6829615"/>
              <a:gd name="connsiteY22" fmla="*/ 451104 h 4031170"/>
              <a:gd name="connsiteX23" fmla="*/ 1446752 w 6829615"/>
              <a:gd name="connsiteY23" fmla="*/ 452914 h 4031170"/>
              <a:gd name="connsiteX24" fmla="*/ 1270254 w 6829615"/>
              <a:gd name="connsiteY24" fmla="*/ 161925 h 4031170"/>
              <a:gd name="connsiteX25" fmla="*/ 604647 w 6829615"/>
              <a:gd name="connsiteY25" fmla="*/ 161925 h 4031170"/>
              <a:gd name="connsiteX26" fmla="*/ 161925 w 6829615"/>
              <a:gd name="connsiteY26" fmla="*/ 905447 h 4031170"/>
              <a:gd name="connsiteX27" fmla="*/ 161925 w 6829615"/>
              <a:gd name="connsiteY27" fmla="*/ 1431036 h 4031170"/>
              <a:gd name="connsiteX28" fmla="*/ 439674 w 6829615"/>
              <a:gd name="connsiteY28" fmla="*/ 1862518 h 4031170"/>
              <a:gd name="connsiteX29" fmla="*/ 854297 w 6829615"/>
              <a:gd name="connsiteY29" fmla="*/ 1862518 h 4031170"/>
              <a:gd name="connsiteX30" fmla="*/ 916305 w 6829615"/>
              <a:gd name="connsiteY30" fmla="*/ 1754981 h 4031170"/>
              <a:gd name="connsiteX31" fmla="*/ 1658684 w 6829615"/>
              <a:gd name="connsiteY31" fmla="*/ 1754981 h 4031170"/>
              <a:gd name="connsiteX32" fmla="*/ 1765459 w 6829615"/>
              <a:gd name="connsiteY32" fmla="*/ 1946148 h 4031170"/>
              <a:gd name="connsiteX33" fmla="*/ 1765459 w 6829615"/>
              <a:gd name="connsiteY33" fmla="*/ 2340388 h 4031170"/>
              <a:gd name="connsiteX34" fmla="*/ 1905762 w 6829615"/>
              <a:gd name="connsiteY34" fmla="*/ 2584704 h 4031170"/>
              <a:gd name="connsiteX35" fmla="*/ 1905000 w 6829615"/>
              <a:gd name="connsiteY35" fmla="*/ 2844260 h 4031170"/>
              <a:gd name="connsiteX36" fmla="*/ 2140649 w 6829615"/>
              <a:gd name="connsiteY36" fmla="*/ 3272504 h 4031170"/>
              <a:gd name="connsiteX37" fmla="*/ 2140649 w 6829615"/>
              <a:gd name="connsiteY37" fmla="*/ 3604451 h 4031170"/>
              <a:gd name="connsiteX38" fmla="*/ 2363724 w 6829615"/>
              <a:gd name="connsiteY38" fmla="*/ 3867055 h 4031170"/>
              <a:gd name="connsiteX39" fmla="*/ 2627090 w 6829615"/>
              <a:gd name="connsiteY39" fmla="*/ 3868674 h 4031170"/>
              <a:gd name="connsiteX40" fmla="*/ 2764250 w 6829615"/>
              <a:gd name="connsiteY40" fmla="*/ 3640646 h 4031170"/>
              <a:gd name="connsiteX41" fmla="*/ 2764250 w 6829615"/>
              <a:gd name="connsiteY41" fmla="*/ 3422047 h 4031170"/>
              <a:gd name="connsiteX42" fmla="*/ 3150203 w 6829615"/>
              <a:gd name="connsiteY42" fmla="*/ 2817019 h 4031170"/>
              <a:gd name="connsiteX43" fmla="*/ 3150203 w 6829615"/>
              <a:gd name="connsiteY43" fmla="*/ 2411444 h 4031170"/>
              <a:gd name="connsiteX44" fmla="*/ 3374231 w 6829615"/>
              <a:gd name="connsiteY44" fmla="*/ 2058067 h 4031170"/>
              <a:gd name="connsiteX45" fmla="*/ 3595973 w 6829615"/>
              <a:gd name="connsiteY45" fmla="*/ 2060448 h 4031170"/>
              <a:gd name="connsiteX46" fmla="*/ 3872960 w 6829615"/>
              <a:gd name="connsiteY46" fmla="*/ 1576007 h 4031170"/>
              <a:gd name="connsiteX47" fmla="*/ 3284982 w 6829615"/>
              <a:gd name="connsiteY47" fmla="*/ 1576007 h 4031170"/>
              <a:gd name="connsiteX48" fmla="*/ 3057049 w 6829615"/>
              <a:gd name="connsiteY48" fmla="*/ 1184529 h 4031170"/>
              <a:gd name="connsiteX49" fmla="*/ 3057525 w 6829615"/>
              <a:gd name="connsiteY49" fmla="*/ 867728 h 4031170"/>
              <a:gd name="connsiteX50" fmla="*/ 2748724 w 6829615"/>
              <a:gd name="connsiteY50" fmla="*/ 440912 h 4031170"/>
              <a:gd name="connsiteX51" fmla="*/ 2058638 w 6829615"/>
              <a:gd name="connsiteY51" fmla="*/ 440912 h 4031170"/>
              <a:gd name="connsiteX52" fmla="*/ 1873853 w 6829615"/>
              <a:gd name="connsiteY52" fmla="*/ 778097 h 4031170"/>
              <a:gd name="connsiteX53" fmla="*/ 1305116 w 6829615"/>
              <a:gd name="connsiteY53" fmla="*/ 778097 h 4031170"/>
              <a:gd name="connsiteX54" fmla="*/ 1102233 w 6829615"/>
              <a:gd name="connsiteY54" fmla="*/ 431387 h 4031170"/>
              <a:gd name="connsiteX55" fmla="*/ 739426 w 6829615"/>
              <a:gd name="connsiteY55" fmla="*/ 431387 h 4031170"/>
              <a:gd name="connsiteX56" fmla="*/ 421196 w 6829615"/>
              <a:gd name="connsiteY56" fmla="*/ 995077 h 4031170"/>
              <a:gd name="connsiteX57" fmla="*/ 428435 w 6829615"/>
              <a:gd name="connsiteY57" fmla="*/ 1339787 h 4031170"/>
              <a:gd name="connsiteX58" fmla="*/ 598075 w 6829615"/>
              <a:gd name="connsiteY58" fmla="*/ 1584389 h 4031170"/>
              <a:gd name="connsiteX59" fmla="*/ 720471 w 6829615"/>
              <a:gd name="connsiteY59" fmla="*/ 1584389 h 4031170"/>
              <a:gd name="connsiteX60" fmla="*/ 823817 w 6829615"/>
              <a:gd name="connsiteY60" fmla="*/ 1449229 h 4031170"/>
              <a:gd name="connsiteX61" fmla="*/ 1788795 w 6829615"/>
              <a:gd name="connsiteY61" fmla="*/ 1449229 h 4031170"/>
              <a:gd name="connsiteX62" fmla="*/ 2030825 w 6829615"/>
              <a:gd name="connsiteY62" fmla="*/ 1890046 h 4031170"/>
              <a:gd name="connsiteX63" fmla="*/ 2030825 w 6829615"/>
              <a:gd name="connsiteY63" fmla="*/ 2294763 h 4031170"/>
              <a:gd name="connsiteX64" fmla="*/ 2171414 w 6829615"/>
              <a:gd name="connsiteY64" fmla="*/ 2536222 h 4031170"/>
              <a:gd name="connsiteX65" fmla="*/ 2171414 w 6829615"/>
              <a:gd name="connsiteY65" fmla="*/ 2782348 h 4031170"/>
              <a:gd name="connsiteX66" fmla="*/ 2424017 w 6829615"/>
              <a:gd name="connsiteY66" fmla="*/ 3204782 h 4031170"/>
              <a:gd name="connsiteX67" fmla="*/ 2424017 w 6829615"/>
              <a:gd name="connsiteY67" fmla="*/ 3455861 h 4031170"/>
              <a:gd name="connsiteX68" fmla="*/ 2493740 w 6829615"/>
              <a:gd name="connsiteY68" fmla="*/ 3546824 h 4031170"/>
              <a:gd name="connsiteX69" fmla="*/ 2523554 w 6829615"/>
              <a:gd name="connsiteY69" fmla="*/ 3497485 h 4031170"/>
              <a:gd name="connsiteX70" fmla="*/ 2523554 w 6829615"/>
              <a:gd name="connsiteY70" fmla="*/ 3311366 h 4031170"/>
              <a:gd name="connsiteX71" fmla="*/ 2882741 w 6829615"/>
              <a:gd name="connsiteY71" fmla="*/ 2736723 h 4031170"/>
              <a:gd name="connsiteX72" fmla="*/ 2885694 w 6829615"/>
              <a:gd name="connsiteY72" fmla="*/ 2291906 h 4031170"/>
              <a:gd name="connsiteX73" fmla="*/ 3159919 w 6829615"/>
              <a:gd name="connsiteY73" fmla="*/ 1831372 h 4031170"/>
              <a:gd name="connsiteX74" fmla="*/ 3448907 w 6829615"/>
              <a:gd name="connsiteY74" fmla="*/ 1830324 h 4031170"/>
              <a:gd name="connsiteX75" fmla="*/ 3463671 w 6829615"/>
              <a:gd name="connsiteY75" fmla="*/ 1805464 h 4031170"/>
              <a:gd name="connsiteX76" fmla="*/ 3139345 w 6829615"/>
              <a:gd name="connsiteY76" fmla="*/ 1804226 h 4031170"/>
              <a:gd name="connsiteX77" fmla="*/ 2795969 w 6829615"/>
              <a:gd name="connsiteY77" fmla="*/ 1241489 h 4031170"/>
              <a:gd name="connsiteX78" fmla="*/ 2806637 w 6829615"/>
              <a:gd name="connsiteY78" fmla="*/ 959072 h 4031170"/>
              <a:gd name="connsiteX79" fmla="*/ 2635949 w 6829615"/>
              <a:gd name="connsiteY79" fmla="*/ 708470 h 4031170"/>
              <a:gd name="connsiteX80" fmla="*/ 2205990 w 6829615"/>
              <a:gd name="connsiteY80" fmla="*/ 706184 h 4031170"/>
              <a:gd name="connsiteX81" fmla="*/ 2018062 w 6829615"/>
              <a:gd name="connsiteY81" fmla="*/ 1035939 h 4031170"/>
              <a:gd name="connsiteX82" fmla="*/ 1136618 w 6829615"/>
              <a:gd name="connsiteY82" fmla="*/ 1035939 h 4031170"/>
              <a:gd name="connsiteX83" fmla="*/ 966883 w 6829615"/>
              <a:gd name="connsiteY83" fmla="*/ 719423 h 4031170"/>
              <a:gd name="connsiteX84" fmla="*/ 906685 w 6829615"/>
              <a:gd name="connsiteY84" fmla="*/ 719423 h 4031170"/>
              <a:gd name="connsiteX85" fmla="*/ 707708 w 6829615"/>
              <a:gd name="connsiteY85" fmla="*/ 1096709 h 4031170"/>
              <a:gd name="connsiteX86" fmla="*/ 708946 w 6829615"/>
              <a:gd name="connsiteY86" fmla="*/ 1153954 h 4031170"/>
              <a:gd name="connsiteX87" fmla="*/ 2203990 w 6829615"/>
              <a:gd name="connsiteY87" fmla="*/ 1154811 h 4031170"/>
              <a:gd name="connsiteX88" fmla="*/ 2355342 w 6829615"/>
              <a:gd name="connsiteY88" fmla="*/ 858298 h 4031170"/>
              <a:gd name="connsiteX89" fmla="*/ 2559749 w 6829615"/>
              <a:gd name="connsiteY89" fmla="*/ 858298 h 4031170"/>
              <a:gd name="connsiteX90" fmla="*/ 2688812 w 6829615"/>
              <a:gd name="connsiteY90" fmla="*/ 1028414 h 4031170"/>
              <a:gd name="connsiteX91" fmla="*/ 2688812 w 6829615"/>
              <a:gd name="connsiteY91" fmla="*/ 1353217 h 4031170"/>
              <a:gd name="connsiteX92" fmla="*/ 3007519 w 6829615"/>
              <a:gd name="connsiteY92" fmla="*/ 1887664 h 4031170"/>
              <a:gd name="connsiteX93" fmla="*/ 2767394 w 6829615"/>
              <a:gd name="connsiteY93" fmla="*/ 2247900 h 4031170"/>
              <a:gd name="connsiteX94" fmla="*/ 2761583 w 6829615"/>
              <a:gd name="connsiteY94" fmla="*/ 2718149 h 4031170"/>
              <a:gd name="connsiteX95" fmla="*/ 2500313 w 6829615"/>
              <a:gd name="connsiteY95" fmla="*/ 3111532 h 4031170"/>
              <a:gd name="connsiteX96" fmla="*/ 2262378 w 6829615"/>
              <a:gd name="connsiteY96" fmla="*/ 2712149 h 4031170"/>
              <a:gd name="connsiteX97" fmla="*/ 2262378 w 6829615"/>
              <a:gd name="connsiteY97" fmla="*/ 2427446 h 4031170"/>
              <a:gd name="connsiteX98" fmla="*/ 2158460 w 6829615"/>
              <a:gd name="connsiteY98" fmla="*/ 2257139 h 4031170"/>
              <a:gd name="connsiteX99" fmla="*/ 2158460 w 6829615"/>
              <a:gd name="connsiteY99" fmla="*/ 1856708 h 4031170"/>
              <a:gd name="connsiteX100" fmla="*/ 1913192 w 6829615"/>
              <a:gd name="connsiteY100" fmla="*/ 1441323 h 4031170"/>
              <a:gd name="connsiteX101" fmla="*/ 2415635 w 6829615"/>
              <a:gd name="connsiteY101" fmla="*/ 1441323 h 4031170"/>
              <a:gd name="connsiteX102" fmla="*/ 2683859 w 6829615"/>
              <a:gd name="connsiteY102" fmla="*/ 1863090 h 4031170"/>
              <a:gd name="connsiteX103" fmla="*/ 2526887 w 6829615"/>
              <a:gd name="connsiteY103" fmla="*/ 2100072 h 4031170"/>
              <a:gd name="connsiteX104" fmla="*/ 2526887 w 6829615"/>
              <a:gd name="connsiteY104" fmla="*/ 2145125 h 4031170"/>
              <a:gd name="connsiteX105" fmla="*/ 2364962 w 6829615"/>
              <a:gd name="connsiteY105" fmla="*/ 2145125 h 4031170"/>
              <a:gd name="connsiteX106" fmla="*/ 2364962 w 6829615"/>
              <a:gd name="connsiteY106" fmla="*/ 2051399 h 4031170"/>
              <a:gd name="connsiteX107" fmla="*/ 2490788 w 6829615"/>
              <a:gd name="connsiteY107" fmla="*/ 1861280 h 4031170"/>
              <a:gd name="connsiteX108" fmla="*/ 2326672 w 6829615"/>
              <a:gd name="connsiteY108" fmla="*/ 1603248 h 4031170"/>
              <a:gd name="connsiteX109" fmla="*/ 2196846 w 6829615"/>
              <a:gd name="connsiteY109" fmla="*/ 1603248 h 4031170"/>
              <a:gd name="connsiteX110" fmla="*/ 2320385 w 6829615"/>
              <a:gd name="connsiteY110" fmla="*/ 1812417 h 4031170"/>
              <a:gd name="connsiteX111" fmla="*/ 2320385 w 6829615"/>
              <a:gd name="connsiteY111" fmla="*/ 2211705 h 4031170"/>
              <a:gd name="connsiteX112" fmla="*/ 2424303 w 6829615"/>
              <a:gd name="connsiteY112" fmla="*/ 2381917 h 4031170"/>
              <a:gd name="connsiteX113" fmla="*/ 2424303 w 6829615"/>
              <a:gd name="connsiteY113" fmla="*/ 2667572 h 4031170"/>
              <a:gd name="connsiteX114" fmla="*/ 2507742 w 6829615"/>
              <a:gd name="connsiteY114" fmla="*/ 2807684 h 4031170"/>
              <a:gd name="connsiteX115" fmla="*/ 2600325 w 6829615"/>
              <a:gd name="connsiteY115" fmla="*/ 2668334 h 4031170"/>
              <a:gd name="connsiteX116" fmla="*/ 2606040 w 6829615"/>
              <a:gd name="connsiteY116" fmla="*/ 2197894 h 4031170"/>
              <a:gd name="connsiteX117" fmla="*/ 2816066 w 6829615"/>
              <a:gd name="connsiteY117" fmla="*/ 1882902 h 4031170"/>
              <a:gd name="connsiteX118" fmla="*/ 2526887 w 6829615"/>
              <a:gd name="connsiteY118" fmla="*/ 1397794 h 4031170"/>
              <a:gd name="connsiteX119" fmla="*/ 2526887 w 6829615"/>
              <a:gd name="connsiteY119" fmla="*/ 1082897 h 4031170"/>
              <a:gd name="connsiteX120" fmla="*/ 2479358 w 6829615"/>
              <a:gd name="connsiteY120" fmla="*/ 1020223 h 4031170"/>
              <a:gd name="connsiteX121" fmla="*/ 2454497 w 6829615"/>
              <a:gd name="connsiteY121" fmla="*/ 1020223 h 4031170"/>
              <a:gd name="connsiteX122" fmla="*/ 2303145 w 6829615"/>
              <a:gd name="connsiteY122" fmla="*/ 1316831 h 4031170"/>
              <a:gd name="connsiteX123" fmla="*/ 759143 w 6829615"/>
              <a:gd name="connsiteY123" fmla="*/ 1315974 h 4031170"/>
              <a:gd name="connsiteX124" fmla="*/ 686562 w 6829615"/>
              <a:gd name="connsiteY124" fmla="*/ 1377315 h 4031170"/>
              <a:gd name="connsiteX125" fmla="*/ 602647 w 6829615"/>
              <a:gd name="connsiteY125" fmla="*/ 1378744 h 4031170"/>
              <a:gd name="connsiteX126" fmla="*/ 550259 w 6829615"/>
              <a:gd name="connsiteY126" fmla="*/ 1309402 h 4031170"/>
              <a:gd name="connsiteX127" fmla="*/ 545021 w 6829615"/>
              <a:gd name="connsiteY127" fmla="*/ 1058228 h 4031170"/>
              <a:gd name="connsiteX128" fmla="*/ 808958 w 6829615"/>
              <a:gd name="connsiteY128" fmla="*/ 557498 h 4031170"/>
              <a:gd name="connsiteX129" fmla="*/ 1063752 w 6829615"/>
              <a:gd name="connsiteY129" fmla="*/ 557498 h 4031170"/>
              <a:gd name="connsiteX130" fmla="*/ 1233583 w 6829615"/>
              <a:gd name="connsiteY130" fmla="*/ 874014 h 4031170"/>
              <a:gd name="connsiteX131" fmla="*/ 1923955 w 6829615"/>
              <a:gd name="connsiteY131" fmla="*/ 874014 h 4031170"/>
              <a:gd name="connsiteX132" fmla="*/ 2112264 w 6829615"/>
              <a:gd name="connsiteY132" fmla="*/ 543687 h 4031170"/>
              <a:gd name="connsiteX133" fmla="*/ 2721864 w 6829615"/>
              <a:gd name="connsiteY133" fmla="*/ 547021 h 4031170"/>
              <a:gd name="connsiteX134" fmla="*/ 2970371 w 6829615"/>
              <a:gd name="connsiteY134" fmla="*/ 911924 h 4031170"/>
              <a:gd name="connsiteX135" fmla="*/ 2959608 w 6829615"/>
              <a:gd name="connsiteY135" fmla="*/ 1198721 h 4031170"/>
              <a:gd name="connsiteX136" fmla="*/ 3230404 w 6829615"/>
              <a:gd name="connsiteY136" fmla="*/ 1642682 h 4031170"/>
              <a:gd name="connsiteX137" fmla="*/ 3747326 w 6829615"/>
              <a:gd name="connsiteY137" fmla="*/ 1644587 h 4031170"/>
              <a:gd name="connsiteX138" fmla="*/ 3541300 w 6829615"/>
              <a:gd name="connsiteY138" fmla="*/ 1991868 h 4031170"/>
              <a:gd name="connsiteX139" fmla="*/ 3252216 w 6829615"/>
              <a:gd name="connsiteY139" fmla="*/ 1993011 h 4031170"/>
              <a:gd name="connsiteX140" fmla="*/ 3047333 w 6829615"/>
              <a:gd name="connsiteY140" fmla="*/ 2336959 h 4031170"/>
              <a:gd name="connsiteX141" fmla="*/ 3044381 w 6829615"/>
              <a:gd name="connsiteY141" fmla="*/ 2783681 h 4031170"/>
              <a:gd name="connsiteX142" fmla="*/ 2685479 w 6829615"/>
              <a:gd name="connsiteY142" fmla="*/ 3357848 h 4031170"/>
              <a:gd name="connsiteX143" fmla="*/ 2685479 w 6829615"/>
              <a:gd name="connsiteY143" fmla="*/ 3542633 h 4031170"/>
              <a:gd name="connsiteX144" fmla="*/ 2572417 w 6829615"/>
              <a:gd name="connsiteY144" fmla="*/ 3729704 h 4031170"/>
              <a:gd name="connsiteX145" fmla="*/ 2429923 w 6829615"/>
              <a:gd name="connsiteY145" fmla="*/ 3729704 h 4031170"/>
              <a:gd name="connsiteX146" fmla="*/ 2262092 w 6829615"/>
              <a:gd name="connsiteY146" fmla="*/ 3510820 h 4031170"/>
              <a:gd name="connsiteX147" fmla="*/ 2262092 w 6829615"/>
              <a:gd name="connsiteY147" fmla="*/ 3249454 h 4031170"/>
              <a:gd name="connsiteX148" fmla="*/ 2009489 w 6829615"/>
              <a:gd name="connsiteY148" fmla="*/ 2827115 h 4031170"/>
              <a:gd name="connsiteX149" fmla="*/ 2009489 w 6829615"/>
              <a:gd name="connsiteY149" fmla="*/ 2579941 h 4031170"/>
              <a:gd name="connsiteX150" fmla="*/ 1868900 w 6829615"/>
              <a:gd name="connsiteY150" fmla="*/ 2338483 h 4031170"/>
              <a:gd name="connsiteX151" fmla="*/ 1868900 w 6829615"/>
              <a:gd name="connsiteY151" fmla="*/ 1931575 h 4031170"/>
              <a:gd name="connsiteX152" fmla="*/ 1692974 w 6829615"/>
              <a:gd name="connsiteY152" fmla="*/ 1611154 h 4031170"/>
              <a:gd name="connsiteX153" fmla="*/ 903827 w 6829615"/>
              <a:gd name="connsiteY153" fmla="*/ 1611154 h 4031170"/>
              <a:gd name="connsiteX154" fmla="*/ 800481 w 6829615"/>
              <a:gd name="connsiteY154" fmla="*/ 1746314 h 4031170"/>
              <a:gd name="connsiteX155" fmla="*/ 513398 w 6829615"/>
              <a:gd name="connsiteY155" fmla="*/ 1746314 h 4031170"/>
              <a:gd name="connsiteX156" fmla="*/ 267653 w 6829615"/>
              <a:gd name="connsiteY156" fmla="*/ 1391984 h 4031170"/>
              <a:gd name="connsiteX157" fmla="*/ 258413 w 6829615"/>
              <a:gd name="connsiteY157" fmla="*/ 954119 h 4031170"/>
              <a:gd name="connsiteX158" fmla="*/ 644843 w 6829615"/>
              <a:gd name="connsiteY158" fmla="*/ 269462 h 4031170"/>
              <a:gd name="connsiteX159" fmla="*/ 1195102 w 6829615"/>
              <a:gd name="connsiteY159" fmla="*/ 269462 h 4031170"/>
              <a:gd name="connsiteX160" fmla="*/ 1397984 w 6829615"/>
              <a:gd name="connsiteY160" fmla="*/ 616172 h 4031170"/>
              <a:gd name="connsiteX161" fmla="*/ 1777937 w 6829615"/>
              <a:gd name="connsiteY161" fmla="*/ 616172 h 4031170"/>
              <a:gd name="connsiteX162" fmla="*/ 1962722 w 6829615"/>
              <a:gd name="connsiteY162" fmla="*/ 278987 h 4031170"/>
              <a:gd name="connsiteX163" fmla="*/ 2831402 w 6829615"/>
              <a:gd name="connsiteY163" fmla="*/ 278987 h 4031170"/>
              <a:gd name="connsiteX164" fmla="*/ 3219545 w 6829615"/>
              <a:gd name="connsiteY164" fmla="*/ 815435 h 4031170"/>
              <a:gd name="connsiteX165" fmla="*/ 3219069 w 6829615"/>
              <a:gd name="connsiteY165" fmla="*/ 1140905 h 4031170"/>
              <a:gd name="connsiteX166" fmla="*/ 3378041 w 6829615"/>
              <a:gd name="connsiteY166" fmla="*/ 1414082 h 4031170"/>
              <a:gd name="connsiteX167" fmla="*/ 4152138 w 6829615"/>
              <a:gd name="connsiteY167" fmla="*/ 1414082 h 4031170"/>
              <a:gd name="connsiteX168" fmla="*/ 3689318 w 6829615"/>
              <a:gd name="connsiteY168" fmla="*/ 2223326 h 4031170"/>
              <a:gd name="connsiteX169" fmla="*/ 3462719 w 6829615"/>
              <a:gd name="connsiteY169" fmla="*/ 2220944 h 4031170"/>
              <a:gd name="connsiteX170" fmla="*/ 3312128 w 6829615"/>
              <a:gd name="connsiteY170" fmla="*/ 2458498 h 4031170"/>
              <a:gd name="connsiteX171" fmla="*/ 3312128 w 6829615"/>
              <a:gd name="connsiteY171" fmla="*/ 2864263 h 4031170"/>
              <a:gd name="connsiteX172" fmla="*/ 2926175 w 6829615"/>
              <a:gd name="connsiteY172" fmla="*/ 3469386 h 4031170"/>
              <a:gd name="connsiteX173" fmla="*/ 2926175 w 6829615"/>
              <a:gd name="connsiteY173" fmla="*/ 3685604 h 4031170"/>
              <a:gd name="connsiteX174" fmla="*/ 2718340 w 6829615"/>
              <a:gd name="connsiteY174" fmla="*/ 4031171 h 403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6829615" h="4031170">
                <a:moveTo>
                  <a:pt x="2718340" y="4031171"/>
                </a:moveTo>
                <a:lnTo>
                  <a:pt x="2288381" y="4028504"/>
                </a:lnTo>
                <a:lnTo>
                  <a:pt x="1978724" y="3663887"/>
                </a:lnTo>
                <a:lnTo>
                  <a:pt x="1978724" y="3314129"/>
                </a:lnTo>
                <a:lnTo>
                  <a:pt x="1742980" y="2885599"/>
                </a:lnTo>
                <a:lnTo>
                  <a:pt x="1743742" y="2627662"/>
                </a:lnTo>
                <a:lnTo>
                  <a:pt x="1603534" y="2383631"/>
                </a:lnTo>
                <a:lnTo>
                  <a:pt x="1603534" y="1988344"/>
                </a:lnTo>
                <a:lnTo>
                  <a:pt x="1563624" y="1916906"/>
                </a:lnTo>
                <a:lnTo>
                  <a:pt x="1009840" y="1916906"/>
                </a:lnTo>
                <a:lnTo>
                  <a:pt x="947833" y="2024443"/>
                </a:lnTo>
                <a:lnTo>
                  <a:pt x="351282" y="2024443"/>
                </a:lnTo>
                <a:lnTo>
                  <a:pt x="0" y="1478661"/>
                </a:lnTo>
                <a:lnTo>
                  <a:pt x="0" y="860965"/>
                </a:lnTo>
                <a:lnTo>
                  <a:pt x="512636" y="0"/>
                </a:lnTo>
                <a:lnTo>
                  <a:pt x="1361408" y="0"/>
                </a:lnTo>
                <a:lnTo>
                  <a:pt x="1537526" y="290417"/>
                </a:lnTo>
                <a:lnTo>
                  <a:pt x="1638967" y="289751"/>
                </a:lnTo>
                <a:lnTo>
                  <a:pt x="1798130" y="0"/>
                </a:lnTo>
                <a:lnTo>
                  <a:pt x="6829616" y="0"/>
                </a:lnTo>
                <a:lnTo>
                  <a:pt x="6829616" y="161925"/>
                </a:lnTo>
                <a:lnTo>
                  <a:pt x="1893951" y="161925"/>
                </a:lnTo>
                <a:lnTo>
                  <a:pt x="1735169" y="451104"/>
                </a:lnTo>
                <a:lnTo>
                  <a:pt x="1446752" y="452914"/>
                </a:lnTo>
                <a:lnTo>
                  <a:pt x="1270254" y="161925"/>
                </a:lnTo>
                <a:lnTo>
                  <a:pt x="604647" y="161925"/>
                </a:lnTo>
                <a:lnTo>
                  <a:pt x="161925" y="905447"/>
                </a:lnTo>
                <a:lnTo>
                  <a:pt x="161925" y="1431036"/>
                </a:lnTo>
                <a:lnTo>
                  <a:pt x="439674" y="1862518"/>
                </a:lnTo>
                <a:lnTo>
                  <a:pt x="854297" y="1862518"/>
                </a:lnTo>
                <a:lnTo>
                  <a:pt x="916305" y="1754981"/>
                </a:lnTo>
                <a:lnTo>
                  <a:pt x="1658684" y="1754981"/>
                </a:lnTo>
                <a:lnTo>
                  <a:pt x="1765459" y="1946148"/>
                </a:lnTo>
                <a:lnTo>
                  <a:pt x="1765459" y="2340388"/>
                </a:lnTo>
                <a:lnTo>
                  <a:pt x="1905762" y="2584704"/>
                </a:lnTo>
                <a:lnTo>
                  <a:pt x="1905000" y="2844260"/>
                </a:lnTo>
                <a:lnTo>
                  <a:pt x="2140649" y="3272504"/>
                </a:lnTo>
                <a:lnTo>
                  <a:pt x="2140649" y="3604451"/>
                </a:lnTo>
                <a:lnTo>
                  <a:pt x="2363724" y="3867055"/>
                </a:lnTo>
                <a:lnTo>
                  <a:pt x="2627090" y="3868674"/>
                </a:lnTo>
                <a:lnTo>
                  <a:pt x="2764250" y="3640646"/>
                </a:lnTo>
                <a:lnTo>
                  <a:pt x="2764250" y="3422047"/>
                </a:lnTo>
                <a:lnTo>
                  <a:pt x="3150203" y="2817019"/>
                </a:lnTo>
                <a:lnTo>
                  <a:pt x="3150203" y="2411444"/>
                </a:lnTo>
                <a:lnTo>
                  <a:pt x="3374231" y="2058067"/>
                </a:lnTo>
                <a:lnTo>
                  <a:pt x="3595973" y="2060448"/>
                </a:lnTo>
                <a:lnTo>
                  <a:pt x="3872960" y="1576007"/>
                </a:lnTo>
                <a:lnTo>
                  <a:pt x="3284982" y="1576007"/>
                </a:lnTo>
                <a:lnTo>
                  <a:pt x="3057049" y="1184529"/>
                </a:lnTo>
                <a:lnTo>
                  <a:pt x="3057525" y="867728"/>
                </a:lnTo>
                <a:lnTo>
                  <a:pt x="2748724" y="440912"/>
                </a:lnTo>
                <a:lnTo>
                  <a:pt x="2058638" y="440912"/>
                </a:lnTo>
                <a:lnTo>
                  <a:pt x="1873853" y="778097"/>
                </a:lnTo>
                <a:lnTo>
                  <a:pt x="1305116" y="778097"/>
                </a:lnTo>
                <a:lnTo>
                  <a:pt x="1102233" y="431387"/>
                </a:lnTo>
                <a:lnTo>
                  <a:pt x="739426" y="431387"/>
                </a:lnTo>
                <a:lnTo>
                  <a:pt x="421196" y="995077"/>
                </a:lnTo>
                <a:lnTo>
                  <a:pt x="428435" y="1339787"/>
                </a:lnTo>
                <a:lnTo>
                  <a:pt x="598075" y="1584389"/>
                </a:lnTo>
                <a:lnTo>
                  <a:pt x="720471" y="1584389"/>
                </a:lnTo>
                <a:lnTo>
                  <a:pt x="823817" y="1449229"/>
                </a:lnTo>
                <a:lnTo>
                  <a:pt x="1788795" y="1449229"/>
                </a:lnTo>
                <a:lnTo>
                  <a:pt x="2030825" y="1890046"/>
                </a:lnTo>
                <a:lnTo>
                  <a:pt x="2030825" y="2294763"/>
                </a:lnTo>
                <a:lnTo>
                  <a:pt x="2171414" y="2536222"/>
                </a:lnTo>
                <a:lnTo>
                  <a:pt x="2171414" y="2782348"/>
                </a:lnTo>
                <a:lnTo>
                  <a:pt x="2424017" y="3204782"/>
                </a:lnTo>
                <a:lnTo>
                  <a:pt x="2424017" y="3455861"/>
                </a:lnTo>
                <a:lnTo>
                  <a:pt x="2493740" y="3546824"/>
                </a:lnTo>
                <a:lnTo>
                  <a:pt x="2523554" y="3497485"/>
                </a:lnTo>
                <a:lnTo>
                  <a:pt x="2523554" y="3311366"/>
                </a:lnTo>
                <a:lnTo>
                  <a:pt x="2882741" y="2736723"/>
                </a:lnTo>
                <a:lnTo>
                  <a:pt x="2885694" y="2291906"/>
                </a:lnTo>
                <a:lnTo>
                  <a:pt x="3159919" y="1831372"/>
                </a:lnTo>
                <a:lnTo>
                  <a:pt x="3448907" y="1830324"/>
                </a:lnTo>
                <a:lnTo>
                  <a:pt x="3463671" y="1805464"/>
                </a:lnTo>
                <a:lnTo>
                  <a:pt x="3139345" y="1804226"/>
                </a:lnTo>
                <a:lnTo>
                  <a:pt x="2795969" y="1241489"/>
                </a:lnTo>
                <a:lnTo>
                  <a:pt x="2806637" y="959072"/>
                </a:lnTo>
                <a:lnTo>
                  <a:pt x="2635949" y="708470"/>
                </a:lnTo>
                <a:lnTo>
                  <a:pt x="2205990" y="706184"/>
                </a:lnTo>
                <a:lnTo>
                  <a:pt x="2018062" y="1035939"/>
                </a:lnTo>
                <a:lnTo>
                  <a:pt x="1136618" y="1035939"/>
                </a:lnTo>
                <a:lnTo>
                  <a:pt x="966883" y="719423"/>
                </a:lnTo>
                <a:lnTo>
                  <a:pt x="906685" y="719423"/>
                </a:lnTo>
                <a:lnTo>
                  <a:pt x="707708" y="1096709"/>
                </a:lnTo>
                <a:lnTo>
                  <a:pt x="708946" y="1153954"/>
                </a:lnTo>
                <a:lnTo>
                  <a:pt x="2203990" y="1154811"/>
                </a:lnTo>
                <a:lnTo>
                  <a:pt x="2355342" y="858298"/>
                </a:lnTo>
                <a:lnTo>
                  <a:pt x="2559749" y="858298"/>
                </a:lnTo>
                <a:lnTo>
                  <a:pt x="2688812" y="1028414"/>
                </a:lnTo>
                <a:lnTo>
                  <a:pt x="2688812" y="1353217"/>
                </a:lnTo>
                <a:lnTo>
                  <a:pt x="3007519" y="1887664"/>
                </a:lnTo>
                <a:lnTo>
                  <a:pt x="2767394" y="2247900"/>
                </a:lnTo>
                <a:lnTo>
                  <a:pt x="2761583" y="2718149"/>
                </a:lnTo>
                <a:lnTo>
                  <a:pt x="2500313" y="3111532"/>
                </a:lnTo>
                <a:lnTo>
                  <a:pt x="2262378" y="2712149"/>
                </a:lnTo>
                <a:lnTo>
                  <a:pt x="2262378" y="2427446"/>
                </a:lnTo>
                <a:lnTo>
                  <a:pt x="2158460" y="2257139"/>
                </a:lnTo>
                <a:lnTo>
                  <a:pt x="2158460" y="1856708"/>
                </a:lnTo>
                <a:lnTo>
                  <a:pt x="1913192" y="1441323"/>
                </a:lnTo>
                <a:lnTo>
                  <a:pt x="2415635" y="1441323"/>
                </a:lnTo>
                <a:lnTo>
                  <a:pt x="2683859" y="1863090"/>
                </a:lnTo>
                <a:lnTo>
                  <a:pt x="2526887" y="2100072"/>
                </a:lnTo>
                <a:lnTo>
                  <a:pt x="2526887" y="2145125"/>
                </a:lnTo>
                <a:lnTo>
                  <a:pt x="2364962" y="2145125"/>
                </a:lnTo>
                <a:lnTo>
                  <a:pt x="2364962" y="2051399"/>
                </a:lnTo>
                <a:lnTo>
                  <a:pt x="2490788" y="1861280"/>
                </a:lnTo>
                <a:lnTo>
                  <a:pt x="2326672" y="1603248"/>
                </a:lnTo>
                <a:lnTo>
                  <a:pt x="2196846" y="1603248"/>
                </a:lnTo>
                <a:lnTo>
                  <a:pt x="2320385" y="1812417"/>
                </a:lnTo>
                <a:lnTo>
                  <a:pt x="2320385" y="2211705"/>
                </a:lnTo>
                <a:lnTo>
                  <a:pt x="2424303" y="2381917"/>
                </a:lnTo>
                <a:lnTo>
                  <a:pt x="2424303" y="2667572"/>
                </a:lnTo>
                <a:lnTo>
                  <a:pt x="2507742" y="2807684"/>
                </a:lnTo>
                <a:lnTo>
                  <a:pt x="2600325" y="2668334"/>
                </a:lnTo>
                <a:lnTo>
                  <a:pt x="2606040" y="2197894"/>
                </a:lnTo>
                <a:lnTo>
                  <a:pt x="2816066" y="1882902"/>
                </a:lnTo>
                <a:lnTo>
                  <a:pt x="2526887" y="1397794"/>
                </a:lnTo>
                <a:lnTo>
                  <a:pt x="2526887" y="1082897"/>
                </a:lnTo>
                <a:lnTo>
                  <a:pt x="2479358" y="1020223"/>
                </a:lnTo>
                <a:lnTo>
                  <a:pt x="2454497" y="1020223"/>
                </a:lnTo>
                <a:lnTo>
                  <a:pt x="2303145" y="1316831"/>
                </a:lnTo>
                <a:lnTo>
                  <a:pt x="759143" y="1315974"/>
                </a:lnTo>
                <a:lnTo>
                  <a:pt x="686562" y="1377315"/>
                </a:lnTo>
                <a:lnTo>
                  <a:pt x="602647" y="1378744"/>
                </a:lnTo>
                <a:lnTo>
                  <a:pt x="550259" y="1309402"/>
                </a:lnTo>
                <a:lnTo>
                  <a:pt x="545021" y="1058228"/>
                </a:lnTo>
                <a:lnTo>
                  <a:pt x="808958" y="557498"/>
                </a:lnTo>
                <a:lnTo>
                  <a:pt x="1063752" y="557498"/>
                </a:lnTo>
                <a:lnTo>
                  <a:pt x="1233583" y="874014"/>
                </a:lnTo>
                <a:lnTo>
                  <a:pt x="1923955" y="874014"/>
                </a:lnTo>
                <a:lnTo>
                  <a:pt x="2112264" y="543687"/>
                </a:lnTo>
                <a:lnTo>
                  <a:pt x="2721864" y="547021"/>
                </a:lnTo>
                <a:lnTo>
                  <a:pt x="2970371" y="911924"/>
                </a:lnTo>
                <a:lnTo>
                  <a:pt x="2959608" y="1198721"/>
                </a:lnTo>
                <a:lnTo>
                  <a:pt x="3230404" y="1642682"/>
                </a:lnTo>
                <a:lnTo>
                  <a:pt x="3747326" y="1644587"/>
                </a:lnTo>
                <a:lnTo>
                  <a:pt x="3541300" y="1991868"/>
                </a:lnTo>
                <a:lnTo>
                  <a:pt x="3252216" y="1993011"/>
                </a:lnTo>
                <a:lnTo>
                  <a:pt x="3047333" y="2336959"/>
                </a:lnTo>
                <a:lnTo>
                  <a:pt x="3044381" y="2783681"/>
                </a:lnTo>
                <a:lnTo>
                  <a:pt x="2685479" y="3357848"/>
                </a:lnTo>
                <a:lnTo>
                  <a:pt x="2685479" y="3542633"/>
                </a:lnTo>
                <a:lnTo>
                  <a:pt x="2572417" y="3729704"/>
                </a:lnTo>
                <a:lnTo>
                  <a:pt x="2429923" y="3729704"/>
                </a:lnTo>
                <a:lnTo>
                  <a:pt x="2262092" y="3510820"/>
                </a:lnTo>
                <a:lnTo>
                  <a:pt x="2262092" y="3249454"/>
                </a:lnTo>
                <a:lnTo>
                  <a:pt x="2009489" y="2827115"/>
                </a:lnTo>
                <a:lnTo>
                  <a:pt x="2009489" y="2579941"/>
                </a:lnTo>
                <a:lnTo>
                  <a:pt x="1868900" y="2338483"/>
                </a:lnTo>
                <a:lnTo>
                  <a:pt x="1868900" y="1931575"/>
                </a:lnTo>
                <a:lnTo>
                  <a:pt x="1692974" y="1611154"/>
                </a:lnTo>
                <a:lnTo>
                  <a:pt x="903827" y="1611154"/>
                </a:lnTo>
                <a:lnTo>
                  <a:pt x="800481" y="1746314"/>
                </a:lnTo>
                <a:lnTo>
                  <a:pt x="513398" y="1746314"/>
                </a:lnTo>
                <a:lnTo>
                  <a:pt x="267653" y="1391984"/>
                </a:lnTo>
                <a:lnTo>
                  <a:pt x="258413" y="954119"/>
                </a:lnTo>
                <a:lnTo>
                  <a:pt x="644843" y="269462"/>
                </a:lnTo>
                <a:lnTo>
                  <a:pt x="1195102" y="269462"/>
                </a:lnTo>
                <a:lnTo>
                  <a:pt x="1397984" y="616172"/>
                </a:lnTo>
                <a:lnTo>
                  <a:pt x="1777937" y="616172"/>
                </a:lnTo>
                <a:lnTo>
                  <a:pt x="1962722" y="278987"/>
                </a:lnTo>
                <a:lnTo>
                  <a:pt x="2831402" y="278987"/>
                </a:lnTo>
                <a:lnTo>
                  <a:pt x="3219545" y="815435"/>
                </a:lnTo>
                <a:lnTo>
                  <a:pt x="3219069" y="1140905"/>
                </a:lnTo>
                <a:lnTo>
                  <a:pt x="3378041" y="1414082"/>
                </a:lnTo>
                <a:lnTo>
                  <a:pt x="4152138" y="1414082"/>
                </a:lnTo>
                <a:lnTo>
                  <a:pt x="3689318" y="2223326"/>
                </a:lnTo>
                <a:lnTo>
                  <a:pt x="3462719" y="2220944"/>
                </a:lnTo>
                <a:lnTo>
                  <a:pt x="3312128" y="2458498"/>
                </a:lnTo>
                <a:lnTo>
                  <a:pt x="3312128" y="2864263"/>
                </a:lnTo>
                <a:lnTo>
                  <a:pt x="2926175" y="3469386"/>
                </a:lnTo>
                <a:lnTo>
                  <a:pt x="2926175" y="3685604"/>
                </a:lnTo>
                <a:lnTo>
                  <a:pt x="2718340" y="4031171"/>
                </a:lnTo>
                <a:close/>
              </a:path>
            </a:pathLst>
          </a:custGeom>
          <a:solidFill>
            <a:srgbClr val="7DBA0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581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10" name="Picture 9" descr="A green train on a track&#10;&#10;Description automatically generated">
            <a:extLst>
              <a:ext uri="{FF2B5EF4-FFF2-40B4-BE49-F238E27FC236}">
                <a16:creationId xmlns:a16="http://schemas.microsoft.com/office/drawing/2014/main" id="{632EF9B6-B7F2-5B68-A22D-54C283B3FF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1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8551" y="1078100"/>
            <a:ext cx="5071263" cy="2585323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74970" y="395211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2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644054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Colourful cargo containers stacked with a worker standing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07024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rain tracks with train cars on each side&#10;&#10;Description automatically generated">
            <a:extLst>
              <a:ext uri="{FF2B5EF4-FFF2-40B4-BE49-F238E27FC236}">
                <a16:creationId xmlns:a16="http://schemas.microsoft.com/office/drawing/2014/main" id="{2ED9AAEA-3731-AD3D-0F78-72016945F3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271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614" y="1239087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85615" y="3772254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827067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yellow pipes on a building&#10;&#10;Description automatically generated with medium confidence">
            <a:extLst>
              <a:ext uri="{FF2B5EF4-FFF2-40B4-BE49-F238E27FC236}">
                <a16:creationId xmlns:a16="http://schemas.microsoft.com/office/drawing/2014/main" id="{9EB74ED6-8907-4B51-479C-FDD3F66E7F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5483263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 descr="Top view of a wooden desk with a white keyboard, drawing plan and drawing compass, and pens.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066192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755" y="4945338"/>
            <a:ext cx="6543458" cy="615553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DF6E4E97-1E5E-6DDC-51DB-51A4B672C7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8757" y="5572294"/>
            <a:ext cx="5032147" cy="484025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2836779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994C55-28DA-03C2-35BC-75F5D854F08B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6E6505-1432-E7D8-FDE1-5E4383D36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615020BA-0B93-180E-3093-EAC3BCC73B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4" y="517638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8CE118E7-1BAE-2BED-BA49-7E01CC506DEF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C509C7-F64D-8D3C-E43B-BAD58331BD3D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9A9D43-FF02-9C81-1CFC-D9B244C575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2400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" name="Graphic 64">
            <a:extLst>
              <a:ext uri="{FF2B5EF4-FFF2-40B4-BE49-F238E27FC236}">
                <a16:creationId xmlns:a16="http://schemas.microsoft.com/office/drawing/2014/main" id="{410252B1-98B5-8714-70E8-11601AFBFE16}"/>
              </a:ext>
            </a:extLst>
          </p:cNvPr>
          <p:cNvSpPr/>
          <p:nvPr userDrawn="1"/>
        </p:nvSpPr>
        <p:spPr>
          <a:xfrm>
            <a:off x="209511" y="923680"/>
            <a:ext cx="10009519" cy="1141126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8451880" h="963549">
                <a:moveTo>
                  <a:pt x="8451880" y="0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4954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C4A12B0-5BA2-5100-AAD4-E12E3C1737AF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9B7C479-2D3F-2960-139A-D5BB63A41E1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D2AA106-02DD-9456-5F7D-D1D25492CD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D950A5-2828-221A-996F-175C05E4BB43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70FF30-5A43-9A43-5905-5F595AC73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795" y="2844800"/>
            <a:ext cx="6212351" cy="410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5" name="Text Placeholder 13">
            <a:extLst>
              <a:ext uri="{FF2B5EF4-FFF2-40B4-BE49-F238E27FC236}">
                <a16:creationId xmlns:a16="http://schemas.microsoft.com/office/drawing/2014/main" id="{0A8EDC15-9113-2840-B13A-8731DFA92A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3795" y="3548530"/>
            <a:ext cx="5889053" cy="410136"/>
          </a:xfrm>
          <a:prstGeom prst="rect">
            <a:avLst/>
          </a:prstGeom>
        </p:spPr>
        <p:txBody>
          <a:bodyPr wrap="none"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6523945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3634" y="528118"/>
            <a:ext cx="5907785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F0BAC52-79D1-6BFD-F36B-C7F59E7AB7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8755" y="1778000"/>
            <a:ext cx="42037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1EFCF2-014A-C6FC-8AA7-CCC868BA8A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8786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6671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45445"/>
            <a:ext cx="10079724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1F9625-3BD0-8CEF-BB6E-C2D380C404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3474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CFE821C-A126-325A-A5F7-2E8FCBEC6A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0000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77C89CF-65C0-65A1-9053-1E5547FD1A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36526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0E32AF-ABB5-810B-6647-AA7A03E11C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2775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E057FC0-0CF3-598B-7894-CC63D03D9B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0100" y="1777883"/>
            <a:ext cx="7581900" cy="3902075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1CA1FCD-EF11-F77D-A3FA-03915A1E75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7951" y="2466814"/>
            <a:ext cx="4139578" cy="3213144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00000"/>
              </a:lnSpc>
              <a:spcBef>
                <a:spcPts val="56"/>
              </a:spcBef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1800"/>
              <a:t>Normal text here and here and here and here</a:t>
            </a:r>
            <a:endParaRPr lang="en-GB" sz="2400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77ADA2A2-B019-3E85-7EB4-24AC52AC21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792" y="1776016"/>
            <a:ext cx="4139578" cy="690797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CE2CF7-1553-356D-C0BE-FEE5FC33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42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436" y="1061440"/>
            <a:ext cx="10822684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C6647BB-83A6-68CE-A0DA-BA6CBD6AE7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1435" y="2112087"/>
            <a:ext cx="10822684" cy="2361671"/>
          </a:xfrm>
          <a:prstGeom prst="rect">
            <a:avLst/>
          </a:prstGeom>
        </p:spPr>
        <p:txBody>
          <a:bodyPr/>
          <a:lstStyle>
            <a:lvl1pPr marL="7521" marR="361381" indent="-189904" algn="ctr">
              <a:lnSpc>
                <a:spcPct val="165300"/>
              </a:lnSpc>
              <a:spcBef>
                <a:spcPts val="56"/>
              </a:spcBef>
              <a:buNone/>
              <a:defRPr sz="20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/>
              <a:t>Lorem ipsum dolor sit </a:t>
            </a:r>
            <a:r>
              <a:rPr lang="en-US" sz="2400" err="1"/>
              <a:t>amet</a:t>
            </a:r>
            <a:r>
              <a:rPr lang="en-US" sz="2400"/>
              <a:t>, </a:t>
            </a:r>
            <a:r>
              <a:rPr lang="en-US" sz="2400" err="1"/>
              <a:t>consectetuer</a:t>
            </a:r>
            <a:r>
              <a:rPr lang="en-US" sz="2400"/>
              <a:t> </a:t>
            </a:r>
            <a:r>
              <a:rPr lang="en-US" sz="2400" err="1"/>
              <a:t>adipiscing</a:t>
            </a:r>
            <a:r>
              <a:rPr lang="en-US" sz="2400"/>
              <a:t> </a:t>
            </a:r>
            <a:r>
              <a:rPr lang="en-US" sz="2400" err="1"/>
              <a:t>elit</a:t>
            </a:r>
            <a:r>
              <a:rPr lang="en-US" sz="2400"/>
              <a:t>, sed diam </a:t>
            </a:r>
            <a:r>
              <a:rPr lang="en-US" sz="2400" err="1"/>
              <a:t>nonummy</a:t>
            </a:r>
            <a:r>
              <a:rPr lang="en-US" sz="2400"/>
              <a:t> </a:t>
            </a:r>
            <a:r>
              <a:rPr lang="en-US" sz="2400" err="1"/>
              <a:t>nibh</a:t>
            </a:r>
            <a:r>
              <a:rPr lang="en-US" sz="2400"/>
              <a:t> </a:t>
            </a:r>
            <a:r>
              <a:rPr lang="en-US" sz="2400" err="1"/>
              <a:t>euismod</a:t>
            </a:r>
            <a:r>
              <a:rPr lang="en-US" sz="2400"/>
              <a:t> </a:t>
            </a:r>
            <a:r>
              <a:rPr lang="en-US" sz="2400" err="1"/>
              <a:t>tincidunt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laoreet</a:t>
            </a:r>
            <a:r>
              <a:rPr lang="en-US" sz="2400"/>
              <a:t> dolore magna </a:t>
            </a:r>
            <a:r>
              <a:rPr lang="en-US" sz="2400" err="1"/>
              <a:t>aliquam</a:t>
            </a:r>
            <a:r>
              <a:rPr lang="en-US" sz="2400"/>
              <a:t> </a:t>
            </a:r>
            <a:r>
              <a:rPr lang="en-US" sz="2400" err="1"/>
              <a:t>erat</a:t>
            </a:r>
            <a:r>
              <a:rPr lang="en-US" sz="2400"/>
              <a:t> </a:t>
            </a:r>
            <a:r>
              <a:rPr lang="en-US" sz="2400" err="1"/>
              <a:t>volutpat</a:t>
            </a:r>
            <a:r>
              <a:rPr lang="en-US" sz="2400"/>
              <a:t>. Ut </a:t>
            </a:r>
            <a:r>
              <a:rPr lang="en-US" sz="2400" err="1"/>
              <a:t>wisi</a:t>
            </a:r>
            <a:r>
              <a:rPr lang="en-US" sz="2400"/>
              <a:t> </a:t>
            </a:r>
            <a:r>
              <a:rPr lang="en-US" sz="2400" err="1"/>
              <a:t>enim</a:t>
            </a:r>
            <a:r>
              <a:rPr lang="en-US" sz="2400"/>
              <a:t> ad minim </a:t>
            </a:r>
            <a:r>
              <a:rPr lang="en-US" sz="2400" err="1"/>
              <a:t>veniam</a:t>
            </a:r>
            <a:r>
              <a:rPr lang="en-US" sz="2400"/>
              <a:t>, </a:t>
            </a:r>
            <a:r>
              <a:rPr lang="en-US" sz="2400" err="1"/>
              <a:t>quis</a:t>
            </a:r>
            <a:r>
              <a:rPr lang="en-US" sz="2400"/>
              <a:t> </a:t>
            </a:r>
            <a:r>
              <a:rPr lang="en-US" sz="2400" err="1"/>
              <a:t>nostrud</a:t>
            </a:r>
            <a:r>
              <a:rPr lang="en-US" sz="2400"/>
              <a:t> </a:t>
            </a:r>
            <a:r>
              <a:rPr lang="en-US" sz="2400" err="1"/>
              <a:t>exerci</a:t>
            </a:r>
            <a:r>
              <a:rPr lang="en-US" sz="2400"/>
              <a:t> </a:t>
            </a:r>
            <a:r>
              <a:rPr lang="en-US" sz="2400" err="1"/>
              <a:t>tation</a:t>
            </a:r>
            <a:r>
              <a:rPr lang="en-US" sz="2400"/>
              <a:t> </a:t>
            </a:r>
            <a:r>
              <a:rPr lang="en-US" sz="2400" err="1"/>
              <a:t>ullamcorper</a:t>
            </a:r>
            <a:r>
              <a:rPr lang="en-US" sz="2400"/>
              <a:t> </a:t>
            </a:r>
            <a:r>
              <a:rPr lang="en-US" sz="2400" err="1"/>
              <a:t>suscipit</a:t>
            </a:r>
            <a:r>
              <a:rPr lang="en-US" sz="2400"/>
              <a:t> </a:t>
            </a:r>
            <a:r>
              <a:rPr lang="en-US" sz="2400" err="1"/>
              <a:t>lobortis</a:t>
            </a:r>
            <a:r>
              <a:rPr lang="en-US" sz="2400"/>
              <a:t> </a:t>
            </a:r>
            <a:r>
              <a:rPr lang="en-US" sz="2400" err="1"/>
              <a:t>nisl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aliquip</a:t>
            </a:r>
            <a:r>
              <a:rPr lang="en-US" sz="2400"/>
              <a:t> ex </a:t>
            </a:r>
            <a:r>
              <a:rPr lang="en-US" sz="2400" err="1"/>
              <a:t>ea</a:t>
            </a:r>
            <a:r>
              <a:rPr lang="en-US" sz="2400"/>
              <a:t> </a:t>
            </a:r>
            <a:r>
              <a:rPr lang="en-US" sz="2400" err="1"/>
              <a:t>commodo</a:t>
            </a:r>
            <a:r>
              <a:rPr lang="en-US" sz="2400"/>
              <a:t> </a:t>
            </a:r>
            <a:r>
              <a:rPr lang="en-US" sz="2400" err="1"/>
              <a:t>consequat</a:t>
            </a:r>
            <a:r>
              <a:rPr lang="en-US" sz="2400"/>
              <a:t>.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BA122D4-C660-4B51-E621-0749C8299F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96657" y="4689172"/>
            <a:ext cx="1763624" cy="23852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>
            <a:lvl1pPr>
              <a:defRPr sz="900" b="0" i="1">
                <a:solidFill>
                  <a:srgbClr val="66594C"/>
                </a:solidFill>
                <a:latin typeface="Apex New Medium Italic" panose="02010600040501010103" pitchFamily="2" charset="77"/>
                <a:ea typeface="Apex New Medium Italic" panose="02010600040501010103" pitchFamily="2" charset="77"/>
              </a:defRPr>
            </a:lvl1pPr>
          </a:lstStyle>
          <a:p>
            <a:pPr lvl="0"/>
            <a:r>
              <a:rPr lang="en-GB"/>
              <a:t>Click to edit master text styles.  </a:t>
            </a:r>
          </a:p>
        </p:txBody>
      </p:sp>
    </p:spTree>
    <p:extLst>
      <p:ext uri="{BB962C8B-B14F-4D97-AF65-F5344CB8AC3E}">
        <p14:creationId xmlns:p14="http://schemas.microsoft.com/office/powerpoint/2010/main" val="13052392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4E62448-174A-A466-FFFC-726AD1624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820E3CC-DF6C-09AC-D76A-4F15CB3254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31283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1971042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83867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9356F0B1-A2E8-1558-F23B-6FD74C52E4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325288-7D19-894A-52D8-9A820BF0B847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bg1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5817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0" y="0"/>
            <a:ext cx="12192000" cy="603754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7348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CUSTOM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45379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.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19311433"/>
              </p:ext>
            </p:extLst>
          </p:nvPr>
        </p:nvGraphicFramePr>
        <p:xfrm>
          <a:off x="1956" y="1590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6" y="1590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8A4AD69-0303-4036-A593-41BFCC83B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0967" y="1139930"/>
            <a:ext cx="9291310" cy="720105"/>
          </a:xfrm>
        </p:spPr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CONTENTS SLIDE</a:t>
            </a:r>
            <a:endParaRPr lang="en-ZA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F3ED165E-15A5-4F29-AF76-14A0F953C677}"/>
              </a:ext>
            </a:extLst>
          </p:cNvPr>
          <p:cNvSpPr/>
          <p:nvPr userDrawn="1"/>
        </p:nvSpPr>
        <p:spPr>
          <a:xfrm>
            <a:off x="936478" y="765665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EDA1C25F-7D43-4095-A0B8-45700D5B151C}"/>
              </a:ext>
            </a:extLst>
          </p:cNvPr>
          <p:cNvSpPr/>
          <p:nvPr userDrawn="1"/>
        </p:nvSpPr>
        <p:spPr>
          <a:xfrm>
            <a:off x="8499929" y="4854262"/>
            <a:ext cx="3250324" cy="169443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7C17B77-4A96-405B-A248-B1C8752AF3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80966" y="2085874"/>
            <a:ext cx="3329183" cy="3902732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65300"/>
              </a:lnSpc>
              <a:spcBef>
                <a:spcPts val="56"/>
              </a:spcBef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2400" dirty="0">
                <a:solidFill>
                  <a:schemeClr val="accent5"/>
                </a:solidFill>
              </a:rPr>
              <a:t>Section heading here</a:t>
            </a:r>
          </a:p>
          <a:p>
            <a:r>
              <a:rPr lang="en-GB" sz="1800" dirty="0"/>
              <a:t>Normal text here and here and here and here</a:t>
            </a:r>
            <a:endParaRPr lang="en-GB" sz="2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DE8A4C4-F89C-4196-9B13-39D203050D5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625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456" y="1783669"/>
            <a:ext cx="4581382" cy="430887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4" name="object 28">
            <a:extLst>
              <a:ext uri="{FF2B5EF4-FFF2-40B4-BE49-F238E27FC236}">
                <a16:creationId xmlns:a16="http://schemas.microsoft.com/office/drawing/2014/main" id="{B1EBB989-00E3-D6D3-BA22-415DE9325BC0}"/>
              </a:ext>
            </a:extLst>
          </p:cNvPr>
          <p:cNvSpPr/>
          <p:nvPr userDrawn="1"/>
        </p:nvSpPr>
        <p:spPr>
          <a:xfrm>
            <a:off x="10366157" y="638781"/>
            <a:ext cx="370938" cy="214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1"/>
                </a:lnTo>
                <a:lnTo>
                  <a:pt x="7201" y="21600"/>
                </a:lnTo>
                <a:lnTo>
                  <a:pt x="144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85BD3E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 dirty="0"/>
          </a:p>
        </p:txBody>
      </p:sp>
      <p:sp>
        <p:nvSpPr>
          <p:cNvPr id="65" name="object 29">
            <a:extLst>
              <a:ext uri="{FF2B5EF4-FFF2-40B4-BE49-F238E27FC236}">
                <a16:creationId xmlns:a16="http://schemas.microsoft.com/office/drawing/2014/main" id="{98EDCB58-2F4E-3B5A-F44A-1C6DA9DAE850}"/>
              </a:ext>
            </a:extLst>
          </p:cNvPr>
          <p:cNvSpPr/>
          <p:nvPr userDrawn="1"/>
        </p:nvSpPr>
        <p:spPr>
          <a:xfrm>
            <a:off x="10595698" y="638779"/>
            <a:ext cx="706747" cy="611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18" y="0"/>
                </a:moveTo>
                <a:lnTo>
                  <a:pt x="7021" y="1"/>
                </a:lnTo>
                <a:lnTo>
                  <a:pt x="0" y="14036"/>
                </a:lnTo>
                <a:lnTo>
                  <a:pt x="3782" y="21600"/>
                </a:lnTo>
                <a:lnTo>
                  <a:pt x="10800" y="7560"/>
                </a:lnTo>
                <a:lnTo>
                  <a:pt x="21600" y="7560"/>
                </a:lnTo>
                <a:lnTo>
                  <a:pt x="17818" y="0"/>
                </a:lnTo>
                <a:close/>
              </a:path>
            </a:pathLst>
          </a:custGeom>
          <a:solidFill>
            <a:srgbClr val="E63023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 dirty="0"/>
          </a:p>
        </p:txBody>
      </p:sp>
      <p:grpSp>
        <p:nvGrpSpPr>
          <p:cNvPr id="66" name="object 30">
            <a:extLst>
              <a:ext uri="{FF2B5EF4-FFF2-40B4-BE49-F238E27FC236}">
                <a16:creationId xmlns:a16="http://schemas.microsoft.com/office/drawing/2014/main" id="{A926D28C-6151-8A1C-771F-5FB40DA522E1}"/>
              </a:ext>
            </a:extLst>
          </p:cNvPr>
          <p:cNvGrpSpPr/>
          <p:nvPr userDrawn="1"/>
        </p:nvGrpSpPr>
        <p:grpSpPr>
          <a:xfrm>
            <a:off x="10674915" y="302263"/>
            <a:ext cx="1085947" cy="122368"/>
            <a:chOff x="-1" y="-1"/>
            <a:chExt cx="1085945" cy="122366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544896C9-285D-6014-B1BE-7DF9F12928BB}"/>
                </a:ext>
              </a:extLst>
            </p:cNvPr>
            <p:cNvSpPr/>
            <p:nvPr/>
          </p:nvSpPr>
          <p:spPr>
            <a:xfrm>
              <a:off x="126364" y="0"/>
              <a:ext cx="106113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85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6229" y="21600"/>
                  </a:lnTo>
                  <a:lnTo>
                    <a:pt x="6229" y="13166"/>
                  </a:lnTo>
                  <a:lnTo>
                    <a:pt x="19299" y="13166"/>
                  </a:lnTo>
                  <a:lnTo>
                    <a:pt x="18631" y="12161"/>
                  </a:lnTo>
                  <a:lnTo>
                    <a:pt x="19931" y="11209"/>
                  </a:lnTo>
                  <a:lnTo>
                    <a:pt x="20931" y="10011"/>
                  </a:lnTo>
                  <a:lnTo>
                    <a:pt x="21573" y="8618"/>
                  </a:lnTo>
                  <a:lnTo>
                    <a:pt x="21600" y="8438"/>
                  </a:lnTo>
                  <a:lnTo>
                    <a:pt x="6229" y="8438"/>
                  </a:lnTo>
                  <a:lnTo>
                    <a:pt x="6229" y="4726"/>
                  </a:lnTo>
                  <a:lnTo>
                    <a:pt x="21473" y="4726"/>
                  </a:lnTo>
                  <a:lnTo>
                    <a:pt x="21240" y="3716"/>
                  </a:lnTo>
                  <a:lnTo>
                    <a:pt x="19741" y="1782"/>
                  </a:lnTo>
                  <a:lnTo>
                    <a:pt x="17515" y="478"/>
                  </a:lnTo>
                  <a:lnTo>
                    <a:pt x="14785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C8302F9B-EB15-48F7-EEEB-59A1F87F6CF0}"/>
                </a:ext>
              </a:extLst>
            </p:cNvPr>
            <p:cNvSpPr/>
            <p:nvPr/>
          </p:nvSpPr>
          <p:spPr>
            <a:xfrm>
              <a:off x="190118" y="74581"/>
              <a:ext cx="58626" cy="47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41" y="0"/>
                  </a:moveTo>
                  <a:lnTo>
                    <a:pt x="0" y="0"/>
                  </a:lnTo>
                  <a:lnTo>
                    <a:pt x="10166" y="21600"/>
                  </a:lnTo>
                  <a:lnTo>
                    <a:pt x="21600" y="21600"/>
                  </a:lnTo>
                  <a:lnTo>
                    <a:pt x="1144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C7505F4A-52A4-A731-2579-D481529E950E}"/>
                </a:ext>
              </a:extLst>
            </p:cNvPr>
            <p:cNvSpPr/>
            <p:nvPr/>
          </p:nvSpPr>
          <p:spPr>
            <a:xfrm>
              <a:off x="248741" y="0"/>
              <a:ext cx="1411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78" y="0"/>
                  </a:moveTo>
                  <a:lnTo>
                    <a:pt x="9494" y="0"/>
                  </a:lnTo>
                  <a:lnTo>
                    <a:pt x="0" y="21600"/>
                  </a:lnTo>
                  <a:lnTo>
                    <a:pt x="4983" y="21600"/>
                  </a:lnTo>
                  <a:lnTo>
                    <a:pt x="7355" y="16201"/>
                  </a:lnTo>
                  <a:lnTo>
                    <a:pt x="21600" y="16201"/>
                  </a:lnTo>
                  <a:lnTo>
                    <a:pt x="19522" y="11473"/>
                  </a:lnTo>
                  <a:lnTo>
                    <a:pt x="9433" y="11473"/>
                  </a:lnTo>
                  <a:lnTo>
                    <a:pt x="11985" y="5662"/>
                  </a:lnTo>
                  <a:lnTo>
                    <a:pt x="16967" y="5662"/>
                  </a:lnTo>
                  <a:lnTo>
                    <a:pt x="1447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8724BFE6-8E91-2C9F-65FD-21D7C62327AB}"/>
                </a:ext>
              </a:extLst>
            </p:cNvPr>
            <p:cNvSpPr/>
            <p:nvPr/>
          </p:nvSpPr>
          <p:spPr>
            <a:xfrm>
              <a:off x="357308" y="91776"/>
              <a:ext cx="48059" cy="30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31" y="0"/>
                  </a:moveTo>
                  <a:lnTo>
                    <a:pt x="0" y="0"/>
                  </a:lnTo>
                  <a:lnTo>
                    <a:pt x="6970" y="21600"/>
                  </a:lnTo>
                  <a:lnTo>
                    <a:pt x="21600" y="21600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E32021AA-A157-65E2-8856-507ECCA20002}"/>
                </a:ext>
              </a:extLst>
            </p:cNvPr>
            <p:cNvSpPr/>
            <p:nvPr/>
          </p:nvSpPr>
          <p:spPr>
            <a:xfrm>
              <a:off x="199408" y="26769"/>
              <a:ext cx="34052" cy="21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2" y="0"/>
                  </a:moveTo>
                  <a:lnTo>
                    <a:pt x="0" y="0"/>
                  </a:lnTo>
                  <a:lnTo>
                    <a:pt x="2183" y="3554"/>
                  </a:lnTo>
                  <a:lnTo>
                    <a:pt x="2232" y="18065"/>
                  </a:lnTo>
                  <a:lnTo>
                    <a:pt x="36" y="21600"/>
                  </a:lnTo>
                  <a:lnTo>
                    <a:pt x="20976" y="21600"/>
                  </a:lnTo>
                  <a:lnTo>
                    <a:pt x="21600" y="13689"/>
                  </a:lnTo>
                  <a:lnTo>
                    <a:pt x="21563" y="7911"/>
                  </a:lnTo>
                  <a:lnTo>
                    <a:pt x="20582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F24C6A28-92A7-3887-0C6D-CCEEEE7787B1}"/>
                </a:ext>
              </a:extLst>
            </p:cNvPr>
            <p:cNvSpPr/>
            <p:nvPr/>
          </p:nvSpPr>
          <p:spPr>
            <a:xfrm>
              <a:off x="860477" y="0"/>
              <a:ext cx="994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6872"/>
                  </a:lnTo>
                  <a:lnTo>
                    <a:pt x="6642" y="16872"/>
                  </a:lnTo>
                  <a:lnTo>
                    <a:pt x="6642" y="13163"/>
                  </a:lnTo>
                  <a:lnTo>
                    <a:pt x="20774" y="13163"/>
                  </a:lnTo>
                  <a:lnTo>
                    <a:pt x="20774" y="8435"/>
                  </a:lnTo>
                  <a:lnTo>
                    <a:pt x="6642" y="8435"/>
                  </a:lnTo>
                  <a:lnTo>
                    <a:pt x="6642" y="4724"/>
                  </a:lnTo>
                  <a:lnTo>
                    <a:pt x="21600" y="472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EF640FF7-233E-D92A-232E-3A552A56ADF8}"/>
                </a:ext>
              </a:extLst>
            </p:cNvPr>
            <p:cNvSpPr/>
            <p:nvPr/>
          </p:nvSpPr>
          <p:spPr>
            <a:xfrm>
              <a:off x="565996" y="91280"/>
              <a:ext cx="112964" cy="30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67" y="0"/>
                  </a:moveTo>
                  <a:lnTo>
                    <a:pt x="0" y="16251"/>
                  </a:lnTo>
                  <a:lnTo>
                    <a:pt x="1542" y="18512"/>
                  </a:lnTo>
                  <a:lnTo>
                    <a:pt x="3155" y="20188"/>
                  </a:lnTo>
                  <a:lnTo>
                    <a:pt x="4833" y="21232"/>
                  </a:lnTo>
                  <a:lnTo>
                    <a:pt x="6569" y="21600"/>
                  </a:lnTo>
                  <a:lnTo>
                    <a:pt x="15330" y="21591"/>
                  </a:lnTo>
                  <a:lnTo>
                    <a:pt x="17889" y="19698"/>
                  </a:lnTo>
                  <a:lnTo>
                    <a:pt x="19976" y="14534"/>
                  </a:lnTo>
                  <a:lnTo>
                    <a:pt x="21381" y="6876"/>
                  </a:lnTo>
                  <a:lnTo>
                    <a:pt x="21600" y="2890"/>
                  </a:lnTo>
                  <a:lnTo>
                    <a:pt x="6569" y="2890"/>
                  </a:lnTo>
                  <a:lnTo>
                    <a:pt x="5519" y="2695"/>
                  </a:lnTo>
                  <a:lnTo>
                    <a:pt x="4498" y="2135"/>
                  </a:lnTo>
                  <a:lnTo>
                    <a:pt x="3512" y="1231"/>
                  </a:lnTo>
                  <a:lnTo>
                    <a:pt x="2567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31820EBD-881A-577A-538C-9CFFBC6E2BEF}"/>
                </a:ext>
              </a:extLst>
            </p:cNvPr>
            <p:cNvSpPr/>
            <p:nvPr/>
          </p:nvSpPr>
          <p:spPr>
            <a:xfrm>
              <a:off x="565996" y="-2"/>
              <a:ext cx="114512" cy="95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19" y="0"/>
                  </a:moveTo>
                  <a:lnTo>
                    <a:pt x="6480" y="0"/>
                  </a:lnTo>
                  <a:lnTo>
                    <a:pt x="3954" y="612"/>
                  </a:lnTo>
                  <a:lnTo>
                    <a:pt x="1895" y="2280"/>
                  </a:lnTo>
                  <a:lnTo>
                    <a:pt x="508" y="4756"/>
                  </a:lnTo>
                  <a:lnTo>
                    <a:pt x="0" y="7790"/>
                  </a:lnTo>
                  <a:lnTo>
                    <a:pt x="0" y="9056"/>
                  </a:lnTo>
                  <a:lnTo>
                    <a:pt x="508" y="12090"/>
                  </a:lnTo>
                  <a:lnTo>
                    <a:pt x="1895" y="14567"/>
                  </a:lnTo>
                  <a:lnTo>
                    <a:pt x="3954" y="16237"/>
                  </a:lnTo>
                  <a:lnTo>
                    <a:pt x="6480" y="16849"/>
                  </a:lnTo>
                  <a:lnTo>
                    <a:pt x="15200" y="16849"/>
                  </a:lnTo>
                  <a:lnTo>
                    <a:pt x="15849" y="17627"/>
                  </a:lnTo>
                  <a:lnTo>
                    <a:pt x="15849" y="20817"/>
                  </a:lnTo>
                  <a:lnTo>
                    <a:pt x="15200" y="21597"/>
                  </a:lnTo>
                  <a:lnTo>
                    <a:pt x="6480" y="21600"/>
                  </a:lnTo>
                  <a:lnTo>
                    <a:pt x="21308" y="21600"/>
                  </a:lnTo>
                  <a:lnTo>
                    <a:pt x="21600" y="19856"/>
                  </a:lnTo>
                  <a:lnTo>
                    <a:pt x="21600" y="18587"/>
                  </a:lnTo>
                  <a:lnTo>
                    <a:pt x="21092" y="15556"/>
                  </a:lnTo>
                  <a:lnTo>
                    <a:pt x="19706" y="13081"/>
                  </a:lnTo>
                  <a:lnTo>
                    <a:pt x="17647" y="11412"/>
                  </a:lnTo>
                  <a:lnTo>
                    <a:pt x="15122" y="10800"/>
                  </a:lnTo>
                  <a:lnTo>
                    <a:pt x="6400" y="10800"/>
                  </a:lnTo>
                  <a:lnTo>
                    <a:pt x="5748" y="10021"/>
                  </a:lnTo>
                  <a:lnTo>
                    <a:pt x="5748" y="6828"/>
                  </a:lnTo>
                  <a:lnTo>
                    <a:pt x="6400" y="6049"/>
                  </a:lnTo>
                  <a:lnTo>
                    <a:pt x="18717" y="6049"/>
                  </a:lnTo>
                  <a:lnTo>
                    <a:pt x="18717" y="428"/>
                  </a:lnTo>
                  <a:lnTo>
                    <a:pt x="17876" y="239"/>
                  </a:lnTo>
                  <a:lnTo>
                    <a:pt x="16980" y="106"/>
                  </a:lnTo>
                  <a:lnTo>
                    <a:pt x="16053" y="26"/>
                  </a:lnTo>
                  <a:lnTo>
                    <a:pt x="15119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839D6678-0F30-64A0-A81E-3E78472998D1}"/>
                </a:ext>
              </a:extLst>
            </p:cNvPr>
            <p:cNvSpPr/>
            <p:nvPr/>
          </p:nvSpPr>
          <p:spPr>
            <a:xfrm>
              <a:off x="994337" y="0"/>
              <a:ext cx="9160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7216" y="21600"/>
                  </a:lnTo>
                  <a:lnTo>
                    <a:pt x="7216" y="4726"/>
                  </a:lnTo>
                  <a:lnTo>
                    <a:pt x="17951" y="4726"/>
                  </a:lnTo>
                  <a:lnTo>
                    <a:pt x="2160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44F57D43-1274-D2C0-24FB-5DEFE496F341}"/>
                </a:ext>
              </a:extLst>
            </p:cNvPr>
            <p:cNvSpPr/>
            <p:nvPr/>
          </p:nvSpPr>
          <p:spPr>
            <a:xfrm>
              <a:off x="703683" y="0"/>
              <a:ext cx="64625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0" y="21600"/>
                  </a:lnTo>
                  <a:lnTo>
                    <a:pt x="10220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6F81D7AA-17FB-529B-7A0D-4526786DD50C}"/>
                </a:ext>
              </a:extLst>
            </p:cNvPr>
            <p:cNvSpPr/>
            <p:nvPr/>
          </p:nvSpPr>
          <p:spPr>
            <a:xfrm>
              <a:off x="734258" y="42198"/>
              <a:ext cx="91805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11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4" y="10229"/>
                  </a:lnTo>
                  <a:lnTo>
                    <a:pt x="801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8" name="Rectangle">
              <a:extLst>
                <a:ext uri="{FF2B5EF4-FFF2-40B4-BE49-F238E27FC236}">
                  <a16:creationId xmlns:a16="http://schemas.microsoft.com/office/drawing/2014/main" id="{04E90E31-0D44-6060-18C4-04EDB2173C6A}"/>
                </a:ext>
              </a:extLst>
            </p:cNvPr>
            <p:cNvSpPr/>
            <p:nvPr/>
          </p:nvSpPr>
          <p:spPr>
            <a:xfrm>
              <a:off x="795478" y="113"/>
              <a:ext cx="30585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9" name="Rectangle">
              <a:extLst>
                <a:ext uri="{FF2B5EF4-FFF2-40B4-BE49-F238E27FC236}">
                  <a16:creationId xmlns:a16="http://schemas.microsoft.com/office/drawing/2014/main" id="{5D89FADF-1523-B1B4-0455-FB22C3351AD6}"/>
                </a:ext>
              </a:extLst>
            </p:cNvPr>
            <p:cNvSpPr/>
            <p:nvPr/>
          </p:nvSpPr>
          <p:spPr>
            <a:xfrm>
              <a:off x="61334" y="26769"/>
              <a:ext cx="30610" cy="95595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6506568C-06B3-AC1A-BA33-32969259AE1A}"/>
                </a:ext>
              </a:extLst>
            </p:cNvPr>
            <p:cNvSpPr/>
            <p:nvPr/>
          </p:nvSpPr>
          <p:spPr>
            <a:xfrm>
              <a:off x="-2" y="-2"/>
              <a:ext cx="91946" cy="26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5"/>
                  </a:lnTo>
                  <a:lnTo>
                    <a:pt x="3633" y="21600"/>
                  </a:lnTo>
                  <a:lnTo>
                    <a:pt x="21600" y="2159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A0F79C9-CBA1-A18E-DCC7-95CB7571CCA2}"/>
                </a:ext>
              </a:extLst>
            </p:cNvPr>
            <p:cNvSpPr/>
            <p:nvPr/>
          </p:nvSpPr>
          <p:spPr>
            <a:xfrm>
              <a:off x="416838" y="0"/>
              <a:ext cx="6461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1" y="21600"/>
                  </a:lnTo>
                  <a:lnTo>
                    <a:pt x="10221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BBEA2834-1BDD-72F8-16D6-01C8FCEAC800}"/>
                </a:ext>
              </a:extLst>
            </p:cNvPr>
            <p:cNvSpPr/>
            <p:nvPr/>
          </p:nvSpPr>
          <p:spPr>
            <a:xfrm>
              <a:off x="447414" y="42198"/>
              <a:ext cx="91807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08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1" y="10229"/>
                  </a:lnTo>
                  <a:lnTo>
                    <a:pt x="800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83" name="Rectangle">
              <a:extLst>
                <a:ext uri="{FF2B5EF4-FFF2-40B4-BE49-F238E27FC236}">
                  <a16:creationId xmlns:a16="http://schemas.microsoft.com/office/drawing/2014/main" id="{598A435C-4928-5DBD-8DD2-98FE25DC2D87}"/>
                </a:ext>
              </a:extLst>
            </p:cNvPr>
            <p:cNvSpPr/>
            <p:nvPr/>
          </p:nvSpPr>
          <p:spPr>
            <a:xfrm>
              <a:off x="508623" y="113"/>
              <a:ext cx="30598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</p:grp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7456" y="2728306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9383083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4" name="object 28">
            <a:extLst>
              <a:ext uri="{FF2B5EF4-FFF2-40B4-BE49-F238E27FC236}">
                <a16:creationId xmlns:a16="http://schemas.microsoft.com/office/drawing/2014/main" id="{B1EBB989-00E3-D6D3-BA22-415DE9325BC0}"/>
              </a:ext>
            </a:extLst>
          </p:cNvPr>
          <p:cNvSpPr/>
          <p:nvPr userDrawn="1"/>
        </p:nvSpPr>
        <p:spPr>
          <a:xfrm>
            <a:off x="10366157" y="638781"/>
            <a:ext cx="370938" cy="214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1"/>
                </a:lnTo>
                <a:lnTo>
                  <a:pt x="7201" y="21600"/>
                </a:lnTo>
                <a:lnTo>
                  <a:pt x="144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85BD3E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 dirty="0"/>
          </a:p>
        </p:txBody>
      </p:sp>
      <p:sp>
        <p:nvSpPr>
          <p:cNvPr id="65" name="object 29">
            <a:extLst>
              <a:ext uri="{FF2B5EF4-FFF2-40B4-BE49-F238E27FC236}">
                <a16:creationId xmlns:a16="http://schemas.microsoft.com/office/drawing/2014/main" id="{98EDCB58-2F4E-3B5A-F44A-1C6DA9DAE850}"/>
              </a:ext>
            </a:extLst>
          </p:cNvPr>
          <p:cNvSpPr/>
          <p:nvPr userDrawn="1"/>
        </p:nvSpPr>
        <p:spPr>
          <a:xfrm>
            <a:off x="10595698" y="638779"/>
            <a:ext cx="706747" cy="611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18" y="0"/>
                </a:moveTo>
                <a:lnTo>
                  <a:pt x="7021" y="1"/>
                </a:lnTo>
                <a:lnTo>
                  <a:pt x="0" y="14036"/>
                </a:lnTo>
                <a:lnTo>
                  <a:pt x="3782" y="21600"/>
                </a:lnTo>
                <a:lnTo>
                  <a:pt x="10800" y="7560"/>
                </a:lnTo>
                <a:lnTo>
                  <a:pt x="21600" y="7560"/>
                </a:lnTo>
                <a:lnTo>
                  <a:pt x="17818" y="0"/>
                </a:lnTo>
                <a:close/>
              </a:path>
            </a:pathLst>
          </a:custGeom>
          <a:solidFill>
            <a:srgbClr val="E63023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 dirty="0"/>
          </a:p>
        </p:txBody>
      </p:sp>
      <p:grpSp>
        <p:nvGrpSpPr>
          <p:cNvPr id="66" name="object 30">
            <a:extLst>
              <a:ext uri="{FF2B5EF4-FFF2-40B4-BE49-F238E27FC236}">
                <a16:creationId xmlns:a16="http://schemas.microsoft.com/office/drawing/2014/main" id="{A926D28C-6151-8A1C-771F-5FB40DA522E1}"/>
              </a:ext>
            </a:extLst>
          </p:cNvPr>
          <p:cNvGrpSpPr/>
          <p:nvPr userDrawn="1"/>
        </p:nvGrpSpPr>
        <p:grpSpPr>
          <a:xfrm>
            <a:off x="10674915" y="302263"/>
            <a:ext cx="1085947" cy="122368"/>
            <a:chOff x="-1" y="-1"/>
            <a:chExt cx="1085945" cy="122366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544896C9-285D-6014-B1BE-7DF9F12928BB}"/>
                </a:ext>
              </a:extLst>
            </p:cNvPr>
            <p:cNvSpPr/>
            <p:nvPr/>
          </p:nvSpPr>
          <p:spPr>
            <a:xfrm>
              <a:off x="126364" y="0"/>
              <a:ext cx="106113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85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6229" y="21600"/>
                  </a:lnTo>
                  <a:lnTo>
                    <a:pt x="6229" y="13166"/>
                  </a:lnTo>
                  <a:lnTo>
                    <a:pt x="19299" y="13166"/>
                  </a:lnTo>
                  <a:lnTo>
                    <a:pt x="18631" y="12161"/>
                  </a:lnTo>
                  <a:lnTo>
                    <a:pt x="19931" y="11209"/>
                  </a:lnTo>
                  <a:lnTo>
                    <a:pt x="20931" y="10011"/>
                  </a:lnTo>
                  <a:lnTo>
                    <a:pt x="21573" y="8618"/>
                  </a:lnTo>
                  <a:lnTo>
                    <a:pt x="21600" y="8438"/>
                  </a:lnTo>
                  <a:lnTo>
                    <a:pt x="6229" y="8438"/>
                  </a:lnTo>
                  <a:lnTo>
                    <a:pt x="6229" y="4726"/>
                  </a:lnTo>
                  <a:lnTo>
                    <a:pt x="21473" y="4726"/>
                  </a:lnTo>
                  <a:lnTo>
                    <a:pt x="21240" y="3716"/>
                  </a:lnTo>
                  <a:lnTo>
                    <a:pt x="19741" y="1782"/>
                  </a:lnTo>
                  <a:lnTo>
                    <a:pt x="17515" y="478"/>
                  </a:lnTo>
                  <a:lnTo>
                    <a:pt x="14785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C8302F9B-EB15-48F7-EEEB-59A1F87F6CF0}"/>
                </a:ext>
              </a:extLst>
            </p:cNvPr>
            <p:cNvSpPr/>
            <p:nvPr/>
          </p:nvSpPr>
          <p:spPr>
            <a:xfrm>
              <a:off x="190118" y="74581"/>
              <a:ext cx="58626" cy="47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41" y="0"/>
                  </a:moveTo>
                  <a:lnTo>
                    <a:pt x="0" y="0"/>
                  </a:lnTo>
                  <a:lnTo>
                    <a:pt x="10166" y="21600"/>
                  </a:lnTo>
                  <a:lnTo>
                    <a:pt x="21600" y="21600"/>
                  </a:lnTo>
                  <a:lnTo>
                    <a:pt x="1144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C7505F4A-52A4-A731-2579-D481529E950E}"/>
                </a:ext>
              </a:extLst>
            </p:cNvPr>
            <p:cNvSpPr/>
            <p:nvPr/>
          </p:nvSpPr>
          <p:spPr>
            <a:xfrm>
              <a:off x="248741" y="0"/>
              <a:ext cx="1411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78" y="0"/>
                  </a:moveTo>
                  <a:lnTo>
                    <a:pt x="9494" y="0"/>
                  </a:lnTo>
                  <a:lnTo>
                    <a:pt x="0" y="21600"/>
                  </a:lnTo>
                  <a:lnTo>
                    <a:pt x="4983" y="21600"/>
                  </a:lnTo>
                  <a:lnTo>
                    <a:pt x="7355" y="16201"/>
                  </a:lnTo>
                  <a:lnTo>
                    <a:pt x="21600" y="16201"/>
                  </a:lnTo>
                  <a:lnTo>
                    <a:pt x="19522" y="11473"/>
                  </a:lnTo>
                  <a:lnTo>
                    <a:pt x="9433" y="11473"/>
                  </a:lnTo>
                  <a:lnTo>
                    <a:pt x="11985" y="5662"/>
                  </a:lnTo>
                  <a:lnTo>
                    <a:pt x="16967" y="5662"/>
                  </a:lnTo>
                  <a:lnTo>
                    <a:pt x="1447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8724BFE6-8E91-2C9F-65FD-21D7C62327AB}"/>
                </a:ext>
              </a:extLst>
            </p:cNvPr>
            <p:cNvSpPr/>
            <p:nvPr/>
          </p:nvSpPr>
          <p:spPr>
            <a:xfrm>
              <a:off x="357308" y="91776"/>
              <a:ext cx="48059" cy="30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31" y="0"/>
                  </a:moveTo>
                  <a:lnTo>
                    <a:pt x="0" y="0"/>
                  </a:lnTo>
                  <a:lnTo>
                    <a:pt x="6970" y="21600"/>
                  </a:lnTo>
                  <a:lnTo>
                    <a:pt x="21600" y="21600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E32021AA-A157-65E2-8856-507ECCA20002}"/>
                </a:ext>
              </a:extLst>
            </p:cNvPr>
            <p:cNvSpPr/>
            <p:nvPr/>
          </p:nvSpPr>
          <p:spPr>
            <a:xfrm>
              <a:off x="199408" y="26769"/>
              <a:ext cx="34052" cy="21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2" y="0"/>
                  </a:moveTo>
                  <a:lnTo>
                    <a:pt x="0" y="0"/>
                  </a:lnTo>
                  <a:lnTo>
                    <a:pt x="2183" y="3554"/>
                  </a:lnTo>
                  <a:lnTo>
                    <a:pt x="2232" y="18065"/>
                  </a:lnTo>
                  <a:lnTo>
                    <a:pt x="36" y="21600"/>
                  </a:lnTo>
                  <a:lnTo>
                    <a:pt x="20976" y="21600"/>
                  </a:lnTo>
                  <a:lnTo>
                    <a:pt x="21600" y="13689"/>
                  </a:lnTo>
                  <a:lnTo>
                    <a:pt x="21563" y="7911"/>
                  </a:lnTo>
                  <a:lnTo>
                    <a:pt x="20582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F24C6A28-92A7-3887-0C6D-CCEEEE7787B1}"/>
                </a:ext>
              </a:extLst>
            </p:cNvPr>
            <p:cNvSpPr/>
            <p:nvPr/>
          </p:nvSpPr>
          <p:spPr>
            <a:xfrm>
              <a:off x="860477" y="0"/>
              <a:ext cx="994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6872"/>
                  </a:lnTo>
                  <a:lnTo>
                    <a:pt x="6642" y="16872"/>
                  </a:lnTo>
                  <a:lnTo>
                    <a:pt x="6642" y="13163"/>
                  </a:lnTo>
                  <a:lnTo>
                    <a:pt x="20774" y="13163"/>
                  </a:lnTo>
                  <a:lnTo>
                    <a:pt x="20774" y="8435"/>
                  </a:lnTo>
                  <a:lnTo>
                    <a:pt x="6642" y="8435"/>
                  </a:lnTo>
                  <a:lnTo>
                    <a:pt x="6642" y="4724"/>
                  </a:lnTo>
                  <a:lnTo>
                    <a:pt x="21600" y="472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EF640FF7-233E-D92A-232E-3A552A56ADF8}"/>
                </a:ext>
              </a:extLst>
            </p:cNvPr>
            <p:cNvSpPr/>
            <p:nvPr/>
          </p:nvSpPr>
          <p:spPr>
            <a:xfrm>
              <a:off x="565996" y="91280"/>
              <a:ext cx="112964" cy="30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67" y="0"/>
                  </a:moveTo>
                  <a:lnTo>
                    <a:pt x="0" y="16251"/>
                  </a:lnTo>
                  <a:lnTo>
                    <a:pt x="1542" y="18512"/>
                  </a:lnTo>
                  <a:lnTo>
                    <a:pt x="3155" y="20188"/>
                  </a:lnTo>
                  <a:lnTo>
                    <a:pt x="4833" y="21232"/>
                  </a:lnTo>
                  <a:lnTo>
                    <a:pt x="6569" y="21600"/>
                  </a:lnTo>
                  <a:lnTo>
                    <a:pt x="15330" y="21591"/>
                  </a:lnTo>
                  <a:lnTo>
                    <a:pt x="17889" y="19698"/>
                  </a:lnTo>
                  <a:lnTo>
                    <a:pt x="19976" y="14534"/>
                  </a:lnTo>
                  <a:lnTo>
                    <a:pt x="21381" y="6876"/>
                  </a:lnTo>
                  <a:lnTo>
                    <a:pt x="21600" y="2890"/>
                  </a:lnTo>
                  <a:lnTo>
                    <a:pt x="6569" y="2890"/>
                  </a:lnTo>
                  <a:lnTo>
                    <a:pt x="5519" y="2695"/>
                  </a:lnTo>
                  <a:lnTo>
                    <a:pt x="4498" y="2135"/>
                  </a:lnTo>
                  <a:lnTo>
                    <a:pt x="3512" y="1231"/>
                  </a:lnTo>
                  <a:lnTo>
                    <a:pt x="2567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31820EBD-881A-577A-538C-9CFFBC6E2BEF}"/>
                </a:ext>
              </a:extLst>
            </p:cNvPr>
            <p:cNvSpPr/>
            <p:nvPr/>
          </p:nvSpPr>
          <p:spPr>
            <a:xfrm>
              <a:off x="565996" y="-2"/>
              <a:ext cx="114512" cy="95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19" y="0"/>
                  </a:moveTo>
                  <a:lnTo>
                    <a:pt x="6480" y="0"/>
                  </a:lnTo>
                  <a:lnTo>
                    <a:pt x="3954" y="612"/>
                  </a:lnTo>
                  <a:lnTo>
                    <a:pt x="1895" y="2280"/>
                  </a:lnTo>
                  <a:lnTo>
                    <a:pt x="508" y="4756"/>
                  </a:lnTo>
                  <a:lnTo>
                    <a:pt x="0" y="7790"/>
                  </a:lnTo>
                  <a:lnTo>
                    <a:pt x="0" y="9056"/>
                  </a:lnTo>
                  <a:lnTo>
                    <a:pt x="508" y="12090"/>
                  </a:lnTo>
                  <a:lnTo>
                    <a:pt x="1895" y="14567"/>
                  </a:lnTo>
                  <a:lnTo>
                    <a:pt x="3954" y="16237"/>
                  </a:lnTo>
                  <a:lnTo>
                    <a:pt x="6480" y="16849"/>
                  </a:lnTo>
                  <a:lnTo>
                    <a:pt x="15200" y="16849"/>
                  </a:lnTo>
                  <a:lnTo>
                    <a:pt x="15849" y="17627"/>
                  </a:lnTo>
                  <a:lnTo>
                    <a:pt x="15849" y="20817"/>
                  </a:lnTo>
                  <a:lnTo>
                    <a:pt x="15200" y="21597"/>
                  </a:lnTo>
                  <a:lnTo>
                    <a:pt x="6480" y="21600"/>
                  </a:lnTo>
                  <a:lnTo>
                    <a:pt x="21308" y="21600"/>
                  </a:lnTo>
                  <a:lnTo>
                    <a:pt x="21600" y="19856"/>
                  </a:lnTo>
                  <a:lnTo>
                    <a:pt x="21600" y="18587"/>
                  </a:lnTo>
                  <a:lnTo>
                    <a:pt x="21092" y="15556"/>
                  </a:lnTo>
                  <a:lnTo>
                    <a:pt x="19706" y="13081"/>
                  </a:lnTo>
                  <a:lnTo>
                    <a:pt x="17647" y="11412"/>
                  </a:lnTo>
                  <a:lnTo>
                    <a:pt x="15122" y="10800"/>
                  </a:lnTo>
                  <a:lnTo>
                    <a:pt x="6400" y="10800"/>
                  </a:lnTo>
                  <a:lnTo>
                    <a:pt x="5748" y="10021"/>
                  </a:lnTo>
                  <a:lnTo>
                    <a:pt x="5748" y="6828"/>
                  </a:lnTo>
                  <a:lnTo>
                    <a:pt x="6400" y="6049"/>
                  </a:lnTo>
                  <a:lnTo>
                    <a:pt x="18717" y="6049"/>
                  </a:lnTo>
                  <a:lnTo>
                    <a:pt x="18717" y="428"/>
                  </a:lnTo>
                  <a:lnTo>
                    <a:pt x="17876" y="239"/>
                  </a:lnTo>
                  <a:lnTo>
                    <a:pt x="16980" y="106"/>
                  </a:lnTo>
                  <a:lnTo>
                    <a:pt x="16053" y="26"/>
                  </a:lnTo>
                  <a:lnTo>
                    <a:pt x="15119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839D6678-0F30-64A0-A81E-3E78472998D1}"/>
                </a:ext>
              </a:extLst>
            </p:cNvPr>
            <p:cNvSpPr/>
            <p:nvPr/>
          </p:nvSpPr>
          <p:spPr>
            <a:xfrm>
              <a:off x="994337" y="0"/>
              <a:ext cx="9160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7216" y="21600"/>
                  </a:lnTo>
                  <a:lnTo>
                    <a:pt x="7216" y="4726"/>
                  </a:lnTo>
                  <a:lnTo>
                    <a:pt x="17951" y="4726"/>
                  </a:lnTo>
                  <a:lnTo>
                    <a:pt x="2160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44F57D43-1274-D2C0-24FB-5DEFE496F341}"/>
                </a:ext>
              </a:extLst>
            </p:cNvPr>
            <p:cNvSpPr/>
            <p:nvPr/>
          </p:nvSpPr>
          <p:spPr>
            <a:xfrm>
              <a:off x="703683" y="0"/>
              <a:ext cx="64625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0" y="21600"/>
                  </a:lnTo>
                  <a:lnTo>
                    <a:pt x="10220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6F81D7AA-17FB-529B-7A0D-4526786DD50C}"/>
                </a:ext>
              </a:extLst>
            </p:cNvPr>
            <p:cNvSpPr/>
            <p:nvPr/>
          </p:nvSpPr>
          <p:spPr>
            <a:xfrm>
              <a:off x="734258" y="42198"/>
              <a:ext cx="91805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11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4" y="10229"/>
                  </a:lnTo>
                  <a:lnTo>
                    <a:pt x="801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8" name="Rectangle">
              <a:extLst>
                <a:ext uri="{FF2B5EF4-FFF2-40B4-BE49-F238E27FC236}">
                  <a16:creationId xmlns:a16="http://schemas.microsoft.com/office/drawing/2014/main" id="{04E90E31-0D44-6060-18C4-04EDB2173C6A}"/>
                </a:ext>
              </a:extLst>
            </p:cNvPr>
            <p:cNvSpPr/>
            <p:nvPr/>
          </p:nvSpPr>
          <p:spPr>
            <a:xfrm>
              <a:off x="795478" y="113"/>
              <a:ext cx="30585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79" name="Rectangle">
              <a:extLst>
                <a:ext uri="{FF2B5EF4-FFF2-40B4-BE49-F238E27FC236}">
                  <a16:creationId xmlns:a16="http://schemas.microsoft.com/office/drawing/2014/main" id="{5D89FADF-1523-B1B4-0455-FB22C3351AD6}"/>
                </a:ext>
              </a:extLst>
            </p:cNvPr>
            <p:cNvSpPr/>
            <p:nvPr/>
          </p:nvSpPr>
          <p:spPr>
            <a:xfrm>
              <a:off x="61334" y="26769"/>
              <a:ext cx="30610" cy="95595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6506568C-06B3-AC1A-BA33-32969259AE1A}"/>
                </a:ext>
              </a:extLst>
            </p:cNvPr>
            <p:cNvSpPr/>
            <p:nvPr/>
          </p:nvSpPr>
          <p:spPr>
            <a:xfrm>
              <a:off x="-2" y="-2"/>
              <a:ext cx="91946" cy="26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5"/>
                  </a:lnTo>
                  <a:lnTo>
                    <a:pt x="3633" y="21600"/>
                  </a:lnTo>
                  <a:lnTo>
                    <a:pt x="21600" y="2159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A0F79C9-CBA1-A18E-DCC7-95CB7571CCA2}"/>
                </a:ext>
              </a:extLst>
            </p:cNvPr>
            <p:cNvSpPr/>
            <p:nvPr/>
          </p:nvSpPr>
          <p:spPr>
            <a:xfrm>
              <a:off x="416838" y="0"/>
              <a:ext cx="6461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1" y="21600"/>
                  </a:lnTo>
                  <a:lnTo>
                    <a:pt x="10221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BBEA2834-1BDD-72F8-16D6-01C8FCEAC800}"/>
                </a:ext>
              </a:extLst>
            </p:cNvPr>
            <p:cNvSpPr/>
            <p:nvPr/>
          </p:nvSpPr>
          <p:spPr>
            <a:xfrm>
              <a:off x="447414" y="42198"/>
              <a:ext cx="91807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08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1" y="10229"/>
                  </a:lnTo>
                  <a:lnTo>
                    <a:pt x="800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83" name="Rectangle">
              <a:extLst>
                <a:ext uri="{FF2B5EF4-FFF2-40B4-BE49-F238E27FC236}">
                  <a16:creationId xmlns:a16="http://schemas.microsoft.com/office/drawing/2014/main" id="{598A435C-4928-5DBD-8DD2-98FE25DC2D87}"/>
                </a:ext>
              </a:extLst>
            </p:cNvPr>
            <p:cNvSpPr/>
            <p:nvPr/>
          </p:nvSpPr>
          <p:spPr>
            <a:xfrm>
              <a:off x="508623" y="113"/>
              <a:ext cx="30598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</p:grp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5051478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A desk with technical drawings, pencil and tools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735044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3592434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A86DB4-8A0E-5852-A8CA-D1F0D4A0FEF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16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9222224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5" descr="Aerial view of container ship">
            <a:extLst>
              <a:ext uri="{FF2B5EF4-FFF2-40B4-BE49-F238E27FC236}">
                <a16:creationId xmlns:a16="http://schemas.microsoft.com/office/drawing/2014/main" id="{7B4597E5-7462-D917-B3FC-691CFD46C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9484549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9349273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525C38-6FFD-DE61-F2F9-A74DA63DDA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532" y="1559081"/>
            <a:ext cx="42057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1841017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3784C0-AEDF-10DD-4608-3BD04462041C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932" y="1559081"/>
            <a:ext cx="45613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3" name="Graphic 4">
            <a:extLst>
              <a:ext uri="{FF2B5EF4-FFF2-40B4-BE49-F238E27FC236}">
                <a16:creationId xmlns:a16="http://schemas.microsoft.com/office/drawing/2014/main" id="{D1BD1A9C-0B6C-5E16-67BF-F46E6D548358}"/>
              </a:ext>
            </a:extLst>
          </p:cNvPr>
          <p:cNvSpPr/>
          <p:nvPr userDrawn="1"/>
        </p:nvSpPr>
        <p:spPr>
          <a:xfrm>
            <a:off x="629600" y="913946"/>
            <a:ext cx="9089796" cy="5365238"/>
          </a:xfrm>
          <a:custGeom>
            <a:avLst/>
            <a:gdLst>
              <a:gd name="connsiteX0" fmla="*/ 2718340 w 6829615"/>
              <a:gd name="connsiteY0" fmla="*/ 4031171 h 4031170"/>
              <a:gd name="connsiteX1" fmla="*/ 2288381 w 6829615"/>
              <a:gd name="connsiteY1" fmla="*/ 4028504 h 4031170"/>
              <a:gd name="connsiteX2" fmla="*/ 1978724 w 6829615"/>
              <a:gd name="connsiteY2" fmla="*/ 3663887 h 4031170"/>
              <a:gd name="connsiteX3" fmla="*/ 1978724 w 6829615"/>
              <a:gd name="connsiteY3" fmla="*/ 3314129 h 4031170"/>
              <a:gd name="connsiteX4" fmla="*/ 1742980 w 6829615"/>
              <a:gd name="connsiteY4" fmla="*/ 2885599 h 4031170"/>
              <a:gd name="connsiteX5" fmla="*/ 1743742 w 6829615"/>
              <a:gd name="connsiteY5" fmla="*/ 2627662 h 4031170"/>
              <a:gd name="connsiteX6" fmla="*/ 1603534 w 6829615"/>
              <a:gd name="connsiteY6" fmla="*/ 2383631 h 4031170"/>
              <a:gd name="connsiteX7" fmla="*/ 1603534 w 6829615"/>
              <a:gd name="connsiteY7" fmla="*/ 1988344 h 4031170"/>
              <a:gd name="connsiteX8" fmla="*/ 1563624 w 6829615"/>
              <a:gd name="connsiteY8" fmla="*/ 1916906 h 4031170"/>
              <a:gd name="connsiteX9" fmla="*/ 1009840 w 6829615"/>
              <a:gd name="connsiteY9" fmla="*/ 1916906 h 4031170"/>
              <a:gd name="connsiteX10" fmla="*/ 947833 w 6829615"/>
              <a:gd name="connsiteY10" fmla="*/ 2024443 h 4031170"/>
              <a:gd name="connsiteX11" fmla="*/ 351282 w 6829615"/>
              <a:gd name="connsiteY11" fmla="*/ 2024443 h 4031170"/>
              <a:gd name="connsiteX12" fmla="*/ 0 w 6829615"/>
              <a:gd name="connsiteY12" fmla="*/ 1478661 h 4031170"/>
              <a:gd name="connsiteX13" fmla="*/ 0 w 6829615"/>
              <a:gd name="connsiteY13" fmla="*/ 860965 h 4031170"/>
              <a:gd name="connsiteX14" fmla="*/ 512636 w 6829615"/>
              <a:gd name="connsiteY14" fmla="*/ 0 h 4031170"/>
              <a:gd name="connsiteX15" fmla="*/ 1361408 w 6829615"/>
              <a:gd name="connsiteY15" fmla="*/ 0 h 4031170"/>
              <a:gd name="connsiteX16" fmla="*/ 1537526 w 6829615"/>
              <a:gd name="connsiteY16" fmla="*/ 290417 h 4031170"/>
              <a:gd name="connsiteX17" fmla="*/ 1638967 w 6829615"/>
              <a:gd name="connsiteY17" fmla="*/ 289751 h 4031170"/>
              <a:gd name="connsiteX18" fmla="*/ 1798130 w 6829615"/>
              <a:gd name="connsiteY18" fmla="*/ 0 h 4031170"/>
              <a:gd name="connsiteX19" fmla="*/ 6829616 w 6829615"/>
              <a:gd name="connsiteY19" fmla="*/ 0 h 4031170"/>
              <a:gd name="connsiteX20" fmla="*/ 6829616 w 6829615"/>
              <a:gd name="connsiteY20" fmla="*/ 161925 h 4031170"/>
              <a:gd name="connsiteX21" fmla="*/ 1893951 w 6829615"/>
              <a:gd name="connsiteY21" fmla="*/ 161925 h 4031170"/>
              <a:gd name="connsiteX22" fmla="*/ 1735169 w 6829615"/>
              <a:gd name="connsiteY22" fmla="*/ 451104 h 4031170"/>
              <a:gd name="connsiteX23" fmla="*/ 1446752 w 6829615"/>
              <a:gd name="connsiteY23" fmla="*/ 452914 h 4031170"/>
              <a:gd name="connsiteX24" fmla="*/ 1270254 w 6829615"/>
              <a:gd name="connsiteY24" fmla="*/ 161925 h 4031170"/>
              <a:gd name="connsiteX25" fmla="*/ 604647 w 6829615"/>
              <a:gd name="connsiteY25" fmla="*/ 161925 h 4031170"/>
              <a:gd name="connsiteX26" fmla="*/ 161925 w 6829615"/>
              <a:gd name="connsiteY26" fmla="*/ 905447 h 4031170"/>
              <a:gd name="connsiteX27" fmla="*/ 161925 w 6829615"/>
              <a:gd name="connsiteY27" fmla="*/ 1431036 h 4031170"/>
              <a:gd name="connsiteX28" fmla="*/ 439674 w 6829615"/>
              <a:gd name="connsiteY28" fmla="*/ 1862518 h 4031170"/>
              <a:gd name="connsiteX29" fmla="*/ 854297 w 6829615"/>
              <a:gd name="connsiteY29" fmla="*/ 1862518 h 4031170"/>
              <a:gd name="connsiteX30" fmla="*/ 916305 w 6829615"/>
              <a:gd name="connsiteY30" fmla="*/ 1754981 h 4031170"/>
              <a:gd name="connsiteX31" fmla="*/ 1658684 w 6829615"/>
              <a:gd name="connsiteY31" fmla="*/ 1754981 h 4031170"/>
              <a:gd name="connsiteX32" fmla="*/ 1765459 w 6829615"/>
              <a:gd name="connsiteY32" fmla="*/ 1946148 h 4031170"/>
              <a:gd name="connsiteX33" fmla="*/ 1765459 w 6829615"/>
              <a:gd name="connsiteY33" fmla="*/ 2340388 h 4031170"/>
              <a:gd name="connsiteX34" fmla="*/ 1905762 w 6829615"/>
              <a:gd name="connsiteY34" fmla="*/ 2584704 h 4031170"/>
              <a:gd name="connsiteX35" fmla="*/ 1905000 w 6829615"/>
              <a:gd name="connsiteY35" fmla="*/ 2844260 h 4031170"/>
              <a:gd name="connsiteX36" fmla="*/ 2140649 w 6829615"/>
              <a:gd name="connsiteY36" fmla="*/ 3272504 h 4031170"/>
              <a:gd name="connsiteX37" fmla="*/ 2140649 w 6829615"/>
              <a:gd name="connsiteY37" fmla="*/ 3604451 h 4031170"/>
              <a:gd name="connsiteX38" fmla="*/ 2363724 w 6829615"/>
              <a:gd name="connsiteY38" fmla="*/ 3867055 h 4031170"/>
              <a:gd name="connsiteX39" fmla="*/ 2627090 w 6829615"/>
              <a:gd name="connsiteY39" fmla="*/ 3868674 h 4031170"/>
              <a:gd name="connsiteX40" fmla="*/ 2764250 w 6829615"/>
              <a:gd name="connsiteY40" fmla="*/ 3640646 h 4031170"/>
              <a:gd name="connsiteX41" fmla="*/ 2764250 w 6829615"/>
              <a:gd name="connsiteY41" fmla="*/ 3422047 h 4031170"/>
              <a:gd name="connsiteX42" fmla="*/ 3150203 w 6829615"/>
              <a:gd name="connsiteY42" fmla="*/ 2817019 h 4031170"/>
              <a:gd name="connsiteX43" fmla="*/ 3150203 w 6829615"/>
              <a:gd name="connsiteY43" fmla="*/ 2411444 h 4031170"/>
              <a:gd name="connsiteX44" fmla="*/ 3374231 w 6829615"/>
              <a:gd name="connsiteY44" fmla="*/ 2058067 h 4031170"/>
              <a:gd name="connsiteX45" fmla="*/ 3595973 w 6829615"/>
              <a:gd name="connsiteY45" fmla="*/ 2060448 h 4031170"/>
              <a:gd name="connsiteX46" fmla="*/ 3872960 w 6829615"/>
              <a:gd name="connsiteY46" fmla="*/ 1576007 h 4031170"/>
              <a:gd name="connsiteX47" fmla="*/ 3284982 w 6829615"/>
              <a:gd name="connsiteY47" fmla="*/ 1576007 h 4031170"/>
              <a:gd name="connsiteX48" fmla="*/ 3057049 w 6829615"/>
              <a:gd name="connsiteY48" fmla="*/ 1184529 h 4031170"/>
              <a:gd name="connsiteX49" fmla="*/ 3057525 w 6829615"/>
              <a:gd name="connsiteY49" fmla="*/ 867728 h 4031170"/>
              <a:gd name="connsiteX50" fmla="*/ 2748724 w 6829615"/>
              <a:gd name="connsiteY50" fmla="*/ 440912 h 4031170"/>
              <a:gd name="connsiteX51" fmla="*/ 2058638 w 6829615"/>
              <a:gd name="connsiteY51" fmla="*/ 440912 h 4031170"/>
              <a:gd name="connsiteX52" fmla="*/ 1873853 w 6829615"/>
              <a:gd name="connsiteY52" fmla="*/ 778097 h 4031170"/>
              <a:gd name="connsiteX53" fmla="*/ 1305116 w 6829615"/>
              <a:gd name="connsiteY53" fmla="*/ 778097 h 4031170"/>
              <a:gd name="connsiteX54" fmla="*/ 1102233 w 6829615"/>
              <a:gd name="connsiteY54" fmla="*/ 431387 h 4031170"/>
              <a:gd name="connsiteX55" fmla="*/ 739426 w 6829615"/>
              <a:gd name="connsiteY55" fmla="*/ 431387 h 4031170"/>
              <a:gd name="connsiteX56" fmla="*/ 421196 w 6829615"/>
              <a:gd name="connsiteY56" fmla="*/ 995077 h 4031170"/>
              <a:gd name="connsiteX57" fmla="*/ 428435 w 6829615"/>
              <a:gd name="connsiteY57" fmla="*/ 1339787 h 4031170"/>
              <a:gd name="connsiteX58" fmla="*/ 598075 w 6829615"/>
              <a:gd name="connsiteY58" fmla="*/ 1584389 h 4031170"/>
              <a:gd name="connsiteX59" fmla="*/ 720471 w 6829615"/>
              <a:gd name="connsiteY59" fmla="*/ 1584389 h 4031170"/>
              <a:gd name="connsiteX60" fmla="*/ 823817 w 6829615"/>
              <a:gd name="connsiteY60" fmla="*/ 1449229 h 4031170"/>
              <a:gd name="connsiteX61" fmla="*/ 1788795 w 6829615"/>
              <a:gd name="connsiteY61" fmla="*/ 1449229 h 4031170"/>
              <a:gd name="connsiteX62" fmla="*/ 2030825 w 6829615"/>
              <a:gd name="connsiteY62" fmla="*/ 1890046 h 4031170"/>
              <a:gd name="connsiteX63" fmla="*/ 2030825 w 6829615"/>
              <a:gd name="connsiteY63" fmla="*/ 2294763 h 4031170"/>
              <a:gd name="connsiteX64" fmla="*/ 2171414 w 6829615"/>
              <a:gd name="connsiteY64" fmla="*/ 2536222 h 4031170"/>
              <a:gd name="connsiteX65" fmla="*/ 2171414 w 6829615"/>
              <a:gd name="connsiteY65" fmla="*/ 2782348 h 4031170"/>
              <a:gd name="connsiteX66" fmla="*/ 2424017 w 6829615"/>
              <a:gd name="connsiteY66" fmla="*/ 3204782 h 4031170"/>
              <a:gd name="connsiteX67" fmla="*/ 2424017 w 6829615"/>
              <a:gd name="connsiteY67" fmla="*/ 3455861 h 4031170"/>
              <a:gd name="connsiteX68" fmla="*/ 2493740 w 6829615"/>
              <a:gd name="connsiteY68" fmla="*/ 3546824 h 4031170"/>
              <a:gd name="connsiteX69" fmla="*/ 2523554 w 6829615"/>
              <a:gd name="connsiteY69" fmla="*/ 3497485 h 4031170"/>
              <a:gd name="connsiteX70" fmla="*/ 2523554 w 6829615"/>
              <a:gd name="connsiteY70" fmla="*/ 3311366 h 4031170"/>
              <a:gd name="connsiteX71" fmla="*/ 2882741 w 6829615"/>
              <a:gd name="connsiteY71" fmla="*/ 2736723 h 4031170"/>
              <a:gd name="connsiteX72" fmla="*/ 2885694 w 6829615"/>
              <a:gd name="connsiteY72" fmla="*/ 2291906 h 4031170"/>
              <a:gd name="connsiteX73" fmla="*/ 3159919 w 6829615"/>
              <a:gd name="connsiteY73" fmla="*/ 1831372 h 4031170"/>
              <a:gd name="connsiteX74" fmla="*/ 3448907 w 6829615"/>
              <a:gd name="connsiteY74" fmla="*/ 1830324 h 4031170"/>
              <a:gd name="connsiteX75" fmla="*/ 3463671 w 6829615"/>
              <a:gd name="connsiteY75" fmla="*/ 1805464 h 4031170"/>
              <a:gd name="connsiteX76" fmla="*/ 3139345 w 6829615"/>
              <a:gd name="connsiteY76" fmla="*/ 1804226 h 4031170"/>
              <a:gd name="connsiteX77" fmla="*/ 2795969 w 6829615"/>
              <a:gd name="connsiteY77" fmla="*/ 1241489 h 4031170"/>
              <a:gd name="connsiteX78" fmla="*/ 2806637 w 6829615"/>
              <a:gd name="connsiteY78" fmla="*/ 959072 h 4031170"/>
              <a:gd name="connsiteX79" fmla="*/ 2635949 w 6829615"/>
              <a:gd name="connsiteY79" fmla="*/ 708470 h 4031170"/>
              <a:gd name="connsiteX80" fmla="*/ 2205990 w 6829615"/>
              <a:gd name="connsiteY80" fmla="*/ 706184 h 4031170"/>
              <a:gd name="connsiteX81" fmla="*/ 2018062 w 6829615"/>
              <a:gd name="connsiteY81" fmla="*/ 1035939 h 4031170"/>
              <a:gd name="connsiteX82" fmla="*/ 1136618 w 6829615"/>
              <a:gd name="connsiteY82" fmla="*/ 1035939 h 4031170"/>
              <a:gd name="connsiteX83" fmla="*/ 966883 w 6829615"/>
              <a:gd name="connsiteY83" fmla="*/ 719423 h 4031170"/>
              <a:gd name="connsiteX84" fmla="*/ 906685 w 6829615"/>
              <a:gd name="connsiteY84" fmla="*/ 719423 h 4031170"/>
              <a:gd name="connsiteX85" fmla="*/ 707708 w 6829615"/>
              <a:gd name="connsiteY85" fmla="*/ 1096709 h 4031170"/>
              <a:gd name="connsiteX86" fmla="*/ 708946 w 6829615"/>
              <a:gd name="connsiteY86" fmla="*/ 1153954 h 4031170"/>
              <a:gd name="connsiteX87" fmla="*/ 2203990 w 6829615"/>
              <a:gd name="connsiteY87" fmla="*/ 1154811 h 4031170"/>
              <a:gd name="connsiteX88" fmla="*/ 2355342 w 6829615"/>
              <a:gd name="connsiteY88" fmla="*/ 858298 h 4031170"/>
              <a:gd name="connsiteX89" fmla="*/ 2559749 w 6829615"/>
              <a:gd name="connsiteY89" fmla="*/ 858298 h 4031170"/>
              <a:gd name="connsiteX90" fmla="*/ 2688812 w 6829615"/>
              <a:gd name="connsiteY90" fmla="*/ 1028414 h 4031170"/>
              <a:gd name="connsiteX91" fmla="*/ 2688812 w 6829615"/>
              <a:gd name="connsiteY91" fmla="*/ 1353217 h 4031170"/>
              <a:gd name="connsiteX92" fmla="*/ 3007519 w 6829615"/>
              <a:gd name="connsiteY92" fmla="*/ 1887664 h 4031170"/>
              <a:gd name="connsiteX93" fmla="*/ 2767394 w 6829615"/>
              <a:gd name="connsiteY93" fmla="*/ 2247900 h 4031170"/>
              <a:gd name="connsiteX94" fmla="*/ 2761583 w 6829615"/>
              <a:gd name="connsiteY94" fmla="*/ 2718149 h 4031170"/>
              <a:gd name="connsiteX95" fmla="*/ 2500313 w 6829615"/>
              <a:gd name="connsiteY95" fmla="*/ 3111532 h 4031170"/>
              <a:gd name="connsiteX96" fmla="*/ 2262378 w 6829615"/>
              <a:gd name="connsiteY96" fmla="*/ 2712149 h 4031170"/>
              <a:gd name="connsiteX97" fmla="*/ 2262378 w 6829615"/>
              <a:gd name="connsiteY97" fmla="*/ 2427446 h 4031170"/>
              <a:gd name="connsiteX98" fmla="*/ 2158460 w 6829615"/>
              <a:gd name="connsiteY98" fmla="*/ 2257139 h 4031170"/>
              <a:gd name="connsiteX99" fmla="*/ 2158460 w 6829615"/>
              <a:gd name="connsiteY99" fmla="*/ 1856708 h 4031170"/>
              <a:gd name="connsiteX100" fmla="*/ 1913192 w 6829615"/>
              <a:gd name="connsiteY100" fmla="*/ 1441323 h 4031170"/>
              <a:gd name="connsiteX101" fmla="*/ 2415635 w 6829615"/>
              <a:gd name="connsiteY101" fmla="*/ 1441323 h 4031170"/>
              <a:gd name="connsiteX102" fmla="*/ 2683859 w 6829615"/>
              <a:gd name="connsiteY102" fmla="*/ 1863090 h 4031170"/>
              <a:gd name="connsiteX103" fmla="*/ 2526887 w 6829615"/>
              <a:gd name="connsiteY103" fmla="*/ 2100072 h 4031170"/>
              <a:gd name="connsiteX104" fmla="*/ 2526887 w 6829615"/>
              <a:gd name="connsiteY104" fmla="*/ 2145125 h 4031170"/>
              <a:gd name="connsiteX105" fmla="*/ 2364962 w 6829615"/>
              <a:gd name="connsiteY105" fmla="*/ 2145125 h 4031170"/>
              <a:gd name="connsiteX106" fmla="*/ 2364962 w 6829615"/>
              <a:gd name="connsiteY106" fmla="*/ 2051399 h 4031170"/>
              <a:gd name="connsiteX107" fmla="*/ 2490788 w 6829615"/>
              <a:gd name="connsiteY107" fmla="*/ 1861280 h 4031170"/>
              <a:gd name="connsiteX108" fmla="*/ 2326672 w 6829615"/>
              <a:gd name="connsiteY108" fmla="*/ 1603248 h 4031170"/>
              <a:gd name="connsiteX109" fmla="*/ 2196846 w 6829615"/>
              <a:gd name="connsiteY109" fmla="*/ 1603248 h 4031170"/>
              <a:gd name="connsiteX110" fmla="*/ 2320385 w 6829615"/>
              <a:gd name="connsiteY110" fmla="*/ 1812417 h 4031170"/>
              <a:gd name="connsiteX111" fmla="*/ 2320385 w 6829615"/>
              <a:gd name="connsiteY111" fmla="*/ 2211705 h 4031170"/>
              <a:gd name="connsiteX112" fmla="*/ 2424303 w 6829615"/>
              <a:gd name="connsiteY112" fmla="*/ 2381917 h 4031170"/>
              <a:gd name="connsiteX113" fmla="*/ 2424303 w 6829615"/>
              <a:gd name="connsiteY113" fmla="*/ 2667572 h 4031170"/>
              <a:gd name="connsiteX114" fmla="*/ 2507742 w 6829615"/>
              <a:gd name="connsiteY114" fmla="*/ 2807684 h 4031170"/>
              <a:gd name="connsiteX115" fmla="*/ 2600325 w 6829615"/>
              <a:gd name="connsiteY115" fmla="*/ 2668334 h 4031170"/>
              <a:gd name="connsiteX116" fmla="*/ 2606040 w 6829615"/>
              <a:gd name="connsiteY116" fmla="*/ 2197894 h 4031170"/>
              <a:gd name="connsiteX117" fmla="*/ 2816066 w 6829615"/>
              <a:gd name="connsiteY117" fmla="*/ 1882902 h 4031170"/>
              <a:gd name="connsiteX118" fmla="*/ 2526887 w 6829615"/>
              <a:gd name="connsiteY118" fmla="*/ 1397794 h 4031170"/>
              <a:gd name="connsiteX119" fmla="*/ 2526887 w 6829615"/>
              <a:gd name="connsiteY119" fmla="*/ 1082897 h 4031170"/>
              <a:gd name="connsiteX120" fmla="*/ 2479358 w 6829615"/>
              <a:gd name="connsiteY120" fmla="*/ 1020223 h 4031170"/>
              <a:gd name="connsiteX121" fmla="*/ 2454497 w 6829615"/>
              <a:gd name="connsiteY121" fmla="*/ 1020223 h 4031170"/>
              <a:gd name="connsiteX122" fmla="*/ 2303145 w 6829615"/>
              <a:gd name="connsiteY122" fmla="*/ 1316831 h 4031170"/>
              <a:gd name="connsiteX123" fmla="*/ 759143 w 6829615"/>
              <a:gd name="connsiteY123" fmla="*/ 1315974 h 4031170"/>
              <a:gd name="connsiteX124" fmla="*/ 686562 w 6829615"/>
              <a:gd name="connsiteY124" fmla="*/ 1377315 h 4031170"/>
              <a:gd name="connsiteX125" fmla="*/ 602647 w 6829615"/>
              <a:gd name="connsiteY125" fmla="*/ 1378744 h 4031170"/>
              <a:gd name="connsiteX126" fmla="*/ 550259 w 6829615"/>
              <a:gd name="connsiteY126" fmla="*/ 1309402 h 4031170"/>
              <a:gd name="connsiteX127" fmla="*/ 545021 w 6829615"/>
              <a:gd name="connsiteY127" fmla="*/ 1058228 h 4031170"/>
              <a:gd name="connsiteX128" fmla="*/ 808958 w 6829615"/>
              <a:gd name="connsiteY128" fmla="*/ 557498 h 4031170"/>
              <a:gd name="connsiteX129" fmla="*/ 1063752 w 6829615"/>
              <a:gd name="connsiteY129" fmla="*/ 557498 h 4031170"/>
              <a:gd name="connsiteX130" fmla="*/ 1233583 w 6829615"/>
              <a:gd name="connsiteY130" fmla="*/ 874014 h 4031170"/>
              <a:gd name="connsiteX131" fmla="*/ 1923955 w 6829615"/>
              <a:gd name="connsiteY131" fmla="*/ 874014 h 4031170"/>
              <a:gd name="connsiteX132" fmla="*/ 2112264 w 6829615"/>
              <a:gd name="connsiteY132" fmla="*/ 543687 h 4031170"/>
              <a:gd name="connsiteX133" fmla="*/ 2721864 w 6829615"/>
              <a:gd name="connsiteY133" fmla="*/ 547021 h 4031170"/>
              <a:gd name="connsiteX134" fmla="*/ 2970371 w 6829615"/>
              <a:gd name="connsiteY134" fmla="*/ 911924 h 4031170"/>
              <a:gd name="connsiteX135" fmla="*/ 2959608 w 6829615"/>
              <a:gd name="connsiteY135" fmla="*/ 1198721 h 4031170"/>
              <a:gd name="connsiteX136" fmla="*/ 3230404 w 6829615"/>
              <a:gd name="connsiteY136" fmla="*/ 1642682 h 4031170"/>
              <a:gd name="connsiteX137" fmla="*/ 3747326 w 6829615"/>
              <a:gd name="connsiteY137" fmla="*/ 1644587 h 4031170"/>
              <a:gd name="connsiteX138" fmla="*/ 3541300 w 6829615"/>
              <a:gd name="connsiteY138" fmla="*/ 1991868 h 4031170"/>
              <a:gd name="connsiteX139" fmla="*/ 3252216 w 6829615"/>
              <a:gd name="connsiteY139" fmla="*/ 1993011 h 4031170"/>
              <a:gd name="connsiteX140" fmla="*/ 3047333 w 6829615"/>
              <a:gd name="connsiteY140" fmla="*/ 2336959 h 4031170"/>
              <a:gd name="connsiteX141" fmla="*/ 3044381 w 6829615"/>
              <a:gd name="connsiteY141" fmla="*/ 2783681 h 4031170"/>
              <a:gd name="connsiteX142" fmla="*/ 2685479 w 6829615"/>
              <a:gd name="connsiteY142" fmla="*/ 3357848 h 4031170"/>
              <a:gd name="connsiteX143" fmla="*/ 2685479 w 6829615"/>
              <a:gd name="connsiteY143" fmla="*/ 3542633 h 4031170"/>
              <a:gd name="connsiteX144" fmla="*/ 2572417 w 6829615"/>
              <a:gd name="connsiteY144" fmla="*/ 3729704 h 4031170"/>
              <a:gd name="connsiteX145" fmla="*/ 2429923 w 6829615"/>
              <a:gd name="connsiteY145" fmla="*/ 3729704 h 4031170"/>
              <a:gd name="connsiteX146" fmla="*/ 2262092 w 6829615"/>
              <a:gd name="connsiteY146" fmla="*/ 3510820 h 4031170"/>
              <a:gd name="connsiteX147" fmla="*/ 2262092 w 6829615"/>
              <a:gd name="connsiteY147" fmla="*/ 3249454 h 4031170"/>
              <a:gd name="connsiteX148" fmla="*/ 2009489 w 6829615"/>
              <a:gd name="connsiteY148" fmla="*/ 2827115 h 4031170"/>
              <a:gd name="connsiteX149" fmla="*/ 2009489 w 6829615"/>
              <a:gd name="connsiteY149" fmla="*/ 2579941 h 4031170"/>
              <a:gd name="connsiteX150" fmla="*/ 1868900 w 6829615"/>
              <a:gd name="connsiteY150" fmla="*/ 2338483 h 4031170"/>
              <a:gd name="connsiteX151" fmla="*/ 1868900 w 6829615"/>
              <a:gd name="connsiteY151" fmla="*/ 1931575 h 4031170"/>
              <a:gd name="connsiteX152" fmla="*/ 1692974 w 6829615"/>
              <a:gd name="connsiteY152" fmla="*/ 1611154 h 4031170"/>
              <a:gd name="connsiteX153" fmla="*/ 903827 w 6829615"/>
              <a:gd name="connsiteY153" fmla="*/ 1611154 h 4031170"/>
              <a:gd name="connsiteX154" fmla="*/ 800481 w 6829615"/>
              <a:gd name="connsiteY154" fmla="*/ 1746314 h 4031170"/>
              <a:gd name="connsiteX155" fmla="*/ 513398 w 6829615"/>
              <a:gd name="connsiteY155" fmla="*/ 1746314 h 4031170"/>
              <a:gd name="connsiteX156" fmla="*/ 267653 w 6829615"/>
              <a:gd name="connsiteY156" fmla="*/ 1391984 h 4031170"/>
              <a:gd name="connsiteX157" fmla="*/ 258413 w 6829615"/>
              <a:gd name="connsiteY157" fmla="*/ 954119 h 4031170"/>
              <a:gd name="connsiteX158" fmla="*/ 644843 w 6829615"/>
              <a:gd name="connsiteY158" fmla="*/ 269462 h 4031170"/>
              <a:gd name="connsiteX159" fmla="*/ 1195102 w 6829615"/>
              <a:gd name="connsiteY159" fmla="*/ 269462 h 4031170"/>
              <a:gd name="connsiteX160" fmla="*/ 1397984 w 6829615"/>
              <a:gd name="connsiteY160" fmla="*/ 616172 h 4031170"/>
              <a:gd name="connsiteX161" fmla="*/ 1777937 w 6829615"/>
              <a:gd name="connsiteY161" fmla="*/ 616172 h 4031170"/>
              <a:gd name="connsiteX162" fmla="*/ 1962722 w 6829615"/>
              <a:gd name="connsiteY162" fmla="*/ 278987 h 4031170"/>
              <a:gd name="connsiteX163" fmla="*/ 2831402 w 6829615"/>
              <a:gd name="connsiteY163" fmla="*/ 278987 h 4031170"/>
              <a:gd name="connsiteX164" fmla="*/ 3219545 w 6829615"/>
              <a:gd name="connsiteY164" fmla="*/ 815435 h 4031170"/>
              <a:gd name="connsiteX165" fmla="*/ 3219069 w 6829615"/>
              <a:gd name="connsiteY165" fmla="*/ 1140905 h 4031170"/>
              <a:gd name="connsiteX166" fmla="*/ 3378041 w 6829615"/>
              <a:gd name="connsiteY166" fmla="*/ 1414082 h 4031170"/>
              <a:gd name="connsiteX167" fmla="*/ 4152138 w 6829615"/>
              <a:gd name="connsiteY167" fmla="*/ 1414082 h 4031170"/>
              <a:gd name="connsiteX168" fmla="*/ 3689318 w 6829615"/>
              <a:gd name="connsiteY168" fmla="*/ 2223326 h 4031170"/>
              <a:gd name="connsiteX169" fmla="*/ 3462719 w 6829615"/>
              <a:gd name="connsiteY169" fmla="*/ 2220944 h 4031170"/>
              <a:gd name="connsiteX170" fmla="*/ 3312128 w 6829615"/>
              <a:gd name="connsiteY170" fmla="*/ 2458498 h 4031170"/>
              <a:gd name="connsiteX171" fmla="*/ 3312128 w 6829615"/>
              <a:gd name="connsiteY171" fmla="*/ 2864263 h 4031170"/>
              <a:gd name="connsiteX172" fmla="*/ 2926175 w 6829615"/>
              <a:gd name="connsiteY172" fmla="*/ 3469386 h 4031170"/>
              <a:gd name="connsiteX173" fmla="*/ 2926175 w 6829615"/>
              <a:gd name="connsiteY173" fmla="*/ 3685604 h 4031170"/>
              <a:gd name="connsiteX174" fmla="*/ 2718340 w 6829615"/>
              <a:gd name="connsiteY174" fmla="*/ 4031171 h 403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6829615" h="4031170">
                <a:moveTo>
                  <a:pt x="2718340" y="4031171"/>
                </a:moveTo>
                <a:lnTo>
                  <a:pt x="2288381" y="4028504"/>
                </a:lnTo>
                <a:lnTo>
                  <a:pt x="1978724" y="3663887"/>
                </a:lnTo>
                <a:lnTo>
                  <a:pt x="1978724" y="3314129"/>
                </a:lnTo>
                <a:lnTo>
                  <a:pt x="1742980" y="2885599"/>
                </a:lnTo>
                <a:lnTo>
                  <a:pt x="1743742" y="2627662"/>
                </a:lnTo>
                <a:lnTo>
                  <a:pt x="1603534" y="2383631"/>
                </a:lnTo>
                <a:lnTo>
                  <a:pt x="1603534" y="1988344"/>
                </a:lnTo>
                <a:lnTo>
                  <a:pt x="1563624" y="1916906"/>
                </a:lnTo>
                <a:lnTo>
                  <a:pt x="1009840" y="1916906"/>
                </a:lnTo>
                <a:lnTo>
                  <a:pt x="947833" y="2024443"/>
                </a:lnTo>
                <a:lnTo>
                  <a:pt x="351282" y="2024443"/>
                </a:lnTo>
                <a:lnTo>
                  <a:pt x="0" y="1478661"/>
                </a:lnTo>
                <a:lnTo>
                  <a:pt x="0" y="860965"/>
                </a:lnTo>
                <a:lnTo>
                  <a:pt x="512636" y="0"/>
                </a:lnTo>
                <a:lnTo>
                  <a:pt x="1361408" y="0"/>
                </a:lnTo>
                <a:lnTo>
                  <a:pt x="1537526" y="290417"/>
                </a:lnTo>
                <a:lnTo>
                  <a:pt x="1638967" y="289751"/>
                </a:lnTo>
                <a:lnTo>
                  <a:pt x="1798130" y="0"/>
                </a:lnTo>
                <a:lnTo>
                  <a:pt x="6829616" y="0"/>
                </a:lnTo>
                <a:lnTo>
                  <a:pt x="6829616" y="161925"/>
                </a:lnTo>
                <a:lnTo>
                  <a:pt x="1893951" y="161925"/>
                </a:lnTo>
                <a:lnTo>
                  <a:pt x="1735169" y="451104"/>
                </a:lnTo>
                <a:lnTo>
                  <a:pt x="1446752" y="452914"/>
                </a:lnTo>
                <a:lnTo>
                  <a:pt x="1270254" y="161925"/>
                </a:lnTo>
                <a:lnTo>
                  <a:pt x="604647" y="161925"/>
                </a:lnTo>
                <a:lnTo>
                  <a:pt x="161925" y="905447"/>
                </a:lnTo>
                <a:lnTo>
                  <a:pt x="161925" y="1431036"/>
                </a:lnTo>
                <a:lnTo>
                  <a:pt x="439674" y="1862518"/>
                </a:lnTo>
                <a:lnTo>
                  <a:pt x="854297" y="1862518"/>
                </a:lnTo>
                <a:lnTo>
                  <a:pt x="916305" y="1754981"/>
                </a:lnTo>
                <a:lnTo>
                  <a:pt x="1658684" y="1754981"/>
                </a:lnTo>
                <a:lnTo>
                  <a:pt x="1765459" y="1946148"/>
                </a:lnTo>
                <a:lnTo>
                  <a:pt x="1765459" y="2340388"/>
                </a:lnTo>
                <a:lnTo>
                  <a:pt x="1905762" y="2584704"/>
                </a:lnTo>
                <a:lnTo>
                  <a:pt x="1905000" y="2844260"/>
                </a:lnTo>
                <a:lnTo>
                  <a:pt x="2140649" y="3272504"/>
                </a:lnTo>
                <a:lnTo>
                  <a:pt x="2140649" y="3604451"/>
                </a:lnTo>
                <a:lnTo>
                  <a:pt x="2363724" y="3867055"/>
                </a:lnTo>
                <a:lnTo>
                  <a:pt x="2627090" y="3868674"/>
                </a:lnTo>
                <a:lnTo>
                  <a:pt x="2764250" y="3640646"/>
                </a:lnTo>
                <a:lnTo>
                  <a:pt x="2764250" y="3422047"/>
                </a:lnTo>
                <a:lnTo>
                  <a:pt x="3150203" y="2817019"/>
                </a:lnTo>
                <a:lnTo>
                  <a:pt x="3150203" y="2411444"/>
                </a:lnTo>
                <a:lnTo>
                  <a:pt x="3374231" y="2058067"/>
                </a:lnTo>
                <a:lnTo>
                  <a:pt x="3595973" y="2060448"/>
                </a:lnTo>
                <a:lnTo>
                  <a:pt x="3872960" y="1576007"/>
                </a:lnTo>
                <a:lnTo>
                  <a:pt x="3284982" y="1576007"/>
                </a:lnTo>
                <a:lnTo>
                  <a:pt x="3057049" y="1184529"/>
                </a:lnTo>
                <a:lnTo>
                  <a:pt x="3057525" y="867728"/>
                </a:lnTo>
                <a:lnTo>
                  <a:pt x="2748724" y="440912"/>
                </a:lnTo>
                <a:lnTo>
                  <a:pt x="2058638" y="440912"/>
                </a:lnTo>
                <a:lnTo>
                  <a:pt x="1873853" y="778097"/>
                </a:lnTo>
                <a:lnTo>
                  <a:pt x="1305116" y="778097"/>
                </a:lnTo>
                <a:lnTo>
                  <a:pt x="1102233" y="431387"/>
                </a:lnTo>
                <a:lnTo>
                  <a:pt x="739426" y="431387"/>
                </a:lnTo>
                <a:lnTo>
                  <a:pt x="421196" y="995077"/>
                </a:lnTo>
                <a:lnTo>
                  <a:pt x="428435" y="1339787"/>
                </a:lnTo>
                <a:lnTo>
                  <a:pt x="598075" y="1584389"/>
                </a:lnTo>
                <a:lnTo>
                  <a:pt x="720471" y="1584389"/>
                </a:lnTo>
                <a:lnTo>
                  <a:pt x="823817" y="1449229"/>
                </a:lnTo>
                <a:lnTo>
                  <a:pt x="1788795" y="1449229"/>
                </a:lnTo>
                <a:lnTo>
                  <a:pt x="2030825" y="1890046"/>
                </a:lnTo>
                <a:lnTo>
                  <a:pt x="2030825" y="2294763"/>
                </a:lnTo>
                <a:lnTo>
                  <a:pt x="2171414" y="2536222"/>
                </a:lnTo>
                <a:lnTo>
                  <a:pt x="2171414" y="2782348"/>
                </a:lnTo>
                <a:lnTo>
                  <a:pt x="2424017" y="3204782"/>
                </a:lnTo>
                <a:lnTo>
                  <a:pt x="2424017" y="3455861"/>
                </a:lnTo>
                <a:lnTo>
                  <a:pt x="2493740" y="3546824"/>
                </a:lnTo>
                <a:lnTo>
                  <a:pt x="2523554" y="3497485"/>
                </a:lnTo>
                <a:lnTo>
                  <a:pt x="2523554" y="3311366"/>
                </a:lnTo>
                <a:lnTo>
                  <a:pt x="2882741" y="2736723"/>
                </a:lnTo>
                <a:lnTo>
                  <a:pt x="2885694" y="2291906"/>
                </a:lnTo>
                <a:lnTo>
                  <a:pt x="3159919" y="1831372"/>
                </a:lnTo>
                <a:lnTo>
                  <a:pt x="3448907" y="1830324"/>
                </a:lnTo>
                <a:lnTo>
                  <a:pt x="3463671" y="1805464"/>
                </a:lnTo>
                <a:lnTo>
                  <a:pt x="3139345" y="1804226"/>
                </a:lnTo>
                <a:lnTo>
                  <a:pt x="2795969" y="1241489"/>
                </a:lnTo>
                <a:lnTo>
                  <a:pt x="2806637" y="959072"/>
                </a:lnTo>
                <a:lnTo>
                  <a:pt x="2635949" y="708470"/>
                </a:lnTo>
                <a:lnTo>
                  <a:pt x="2205990" y="706184"/>
                </a:lnTo>
                <a:lnTo>
                  <a:pt x="2018062" y="1035939"/>
                </a:lnTo>
                <a:lnTo>
                  <a:pt x="1136618" y="1035939"/>
                </a:lnTo>
                <a:lnTo>
                  <a:pt x="966883" y="719423"/>
                </a:lnTo>
                <a:lnTo>
                  <a:pt x="906685" y="719423"/>
                </a:lnTo>
                <a:lnTo>
                  <a:pt x="707708" y="1096709"/>
                </a:lnTo>
                <a:lnTo>
                  <a:pt x="708946" y="1153954"/>
                </a:lnTo>
                <a:lnTo>
                  <a:pt x="2203990" y="1154811"/>
                </a:lnTo>
                <a:lnTo>
                  <a:pt x="2355342" y="858298"/>
                </a:lnTo>
                <a:lnTo>
                  <a:pt x="2559749" y="858298"/>
                </a:lnTo>
                <a:lnTo>
                  <a:pt x="2688812" y="1028414"/>
                </a:lnTo>
                <a:lnTo>
                  <a:pt x="2688812" y="1353217"/>
                </a:lnTo>
                <a:lnTo>
                  <a:pt x="3007519" y="1887664"/>
                </a:lnTo>
                <a:lnTo>
                  <a:pt x="2767394" y="2247900"/>
                </a:lnTo>
                <a:lnTo>
                  <a:pt x="2761583" y="2718149"/>
                </a:lnTo>
                <a:lnTo>
                  <a:pt x="2500313" y="3111532"/>
                </a:lnTo>
                <a:lnTo>
                  <a:pt x="2262378" y="2712149"/>
                </a:lnTo>
                <a:lnTo>
                  <a:pt x="2262378" y="2427446"/>
                </a:lnTo>
                <a:lnTo>
                  <a:pt x="2158460" y="2257139"/>
                </a:lnTo>
                <a:lnTo>
                  <a:pt x="2158460" y="1856708"/>
                </a:lnTo>
                <a:lnTo>
                  <a:pt x="1913192" y="1441323"/>
                </a:lnTo>
                <a:lnTo>
                  <a:pt x="2415635" y="1441323"/>
                </a:lnTo>
                <a:lnTo>
                  <a:pt x="2683859" y="1863090"/>
                </a:lnTo>
                <a:lnTo>
                  <a:pt x="2526887" y="2100072"/>
                </a:lnTo>
                <a:lnTo>
                  <a:pt x="2526887" y="2145125"/>
                </a:lnTo>
                <a:lnTo>
                  <a:pt x="2364962" y="2145125"/>
                </a:lnTo>
                <a:lnTo>
                  <a:pt x="2364962" y="2051399"/>
                </a:lnTo>
                <a:lnTo>
                  <a:pt x="2490788" y="1861280"/>
                </a:lnTo>
                <a:lnTo>
                  <a:pt x="2326672" y="1603248"/>
                </a:lnTo>
                <a:lnTo>
                  <a:pt x="2196846" y="1603248"/>
                </a:lnTo>
                <a:lnTo>
                  <a:pt x="2320385" y="1812417"/>
                </a:lnTo>
                <a:lnTo>
                  <a:pt x="2320385" y="2211705"/>
                </a:lnTo>
                <a:lnTo>
                  <a:pt x="2424303" y="2381917"/>
                </a:lnTo>
                <a:lnTo>
                  <a:pt x="2424303" y="2667572"/>
                </a:lnTo>
                <a:lnTo>
                  <a:pt x="2507742" y="2807684"/>
                </a:lnTo>
                <a:lnTo>
                  <a:pt x="2600325" y="2668334"/>
                </a:lnTo>
                <a:lnTo>
                  <a:pt x="2606040" y="2197894"/>
                </a:lnTo>
                <a:lnTo>
                  <a:pt x="2816066" y="1882902"/>
                </a:lnTo>
                <a:lnTo>
                  <a:pt x="2526887" y="1397794"/>
                </a:lnTo>
                <a:lnTo>
                  <a:pt x="2526887" y="1082897"/>
                </a:lnTo>
                <a:lnTo>
                  <a:pt x="2479358" y="1020223"/>
                </a:lnTo>
                <a:lnTo>
                  <a:pt x="2454497" y="1020223"/>
                </a:lnTo>
                <a:lnTo>
                  <a:pt x="2303145" y="1316831"/>
                </a:lnTo>
                <a:lnTo>
                  <a:pt x="759143" y="1315974"/>
                </a:lnTo>
                <a:lnTo>
                  <a:pt x="686562" y="1377315"/>
                </a:lnTo>
                <a:lnTo>
                  <a:pt x="602647" y="1378744"/>
                </a:lnTo>
                <a:lnTo>
                  <a:pt x="550259" y="1309402"/>
                </a:lnTo>
                <a:lnTo>
                  <a:pt x="545021" y="1058228"/>
                </a:lnTo>
                <a:lnTo>
                  <a:pt x="808958" y="557498"/>
                </a:lnTo>
                <a:lnTo>
                  <a:pt x="1063752" y="557498"/>
                </a:lnTo>
                <a:lnTo>
                  <a:pt x="1233583" y="874014"/>
                </a:lnTo>
                <a:lnTo>
                  <a:pt x="1923955" y="874014"/>
                </a:lnTo>
                <a:lnTo>
                  <a:pt x="2112264" y="543687"/>
                </a:lnTo>
                <a:lnTo>
                  <a:pt x="2721864" y="547021"/>
                </a:lnTo>
                <a:lnTo>
                  <a:pt x="2970371" y="911924"/>
                </a:lnTo>
                <a:lnTo>
                  <a:pt x="2959608" y="1198721"/>
                </a:lnTo>
                <a:lnTo>
                  <a:pt x="3230404" y="1642682"/>
                </a:lnTo>
                <a:lnTo>
                  <a:pt x="3747326" y="1644587"/>
                </a:lnTo>
                <a:lnTo>
                  <a:pt x="3541300" y="1991868"/>
                </a:lnTo>
                <a:lnTo>
                  <a:pt x="3252216" y="1993011"/>
                </a:lnTo>
                <a:lnTo>
                  <a:pt x="3047333" y="2336959"/>
                </a:lnTo>
                <a:lnTo>
                  <a:pt x="3044381" y="2783681"/>
                </a:lnTo>
                <a:lnTo>
                  <a:pt x="2685479" y="3357848"/>
                </a:lnTo>
                <a:lnTo>
                  <a:pt x="2685479" y="3542633"/>
                </a:lnTo>
                <a:lnTo>
                  <a:pt x="2572417" y="3729704"/>
                </a:lnTo>
                <a:lnTo>
                  <a:pt x="2429923" y="3729704"/>
                </a:lnTo>
                <a:lnTo>
                  <a:pt x="2262092" y="3510820"/>
                </a:lnTo>
                <a:lnTo>
                  <a:pt x="2262092" y="3249454"/>
                </a:lnTo>
                <a:lnTo>
                  <a:pt x="2009489" y="2827115"/>
                </a:lnTo>
                <a:lnTo>
                  <a:pt x="2009489" y="2579941"/>
                </a:lnTo>
                <a:lnTo>
                  <a:pt x="1868900" y="2338483"/>
                </a:lnTo>
                <a:lnTo>
                  <a:pt x="1868900" y="1931575"/>
                </a:lnTo>
                <a:lnTo>
                  <a:pt x="1692974" y="1611154"/>
                </a:lnTo>
                <a:lnTo>
                  <a:pt x="903827" y="1611154"/>
                </a:lnTo>
                <a:lnTo>
                  <a:pt x="800481" y="1746314"/>
                </a:lnTo>
                <a:lnTo>
                  <a:pt x="513398" y="1746314"/>
                </a:lnTo>
                <a:lnTo>
                  <a:pt x="267653" y="1391984"/>
                </a:lnTo>
                <a:lnTo>
                  <a:pt x="258413" y="954119"/>
                </a:lnTo>
                <a:lnTo>
                  <a:pt x="644843" y="269462"/>
                </a:lnTo>
                <a:lnTo>
                  <a:pt x="1195102" y="269462"/>
                </a:lnTo>
                <a:lnTo>
                  <a:pt x="1397984" y="616172"/>
                </a:lnTo>
                <a:lnTo>
                  <a:pt x="1777937" y="616172"/>
                </a:lnTo>
                <a:lnTo>
                  <a:pt x="1962722" y="278987"/>
                </a:lnTo>
                <a:lnTo>
                  <a:pt x="2831402" y="278987"/>
                </a:lnTo>
                <a:lnTo>
                  <a:pt x="3219545" y="815435"/>
                </a:lnTo>
                <a:lnTo>
                  <a:pt x="3219069" y="1140905"/>
                </a:lnTo>
                <a:lnTo>
                  <a:pt x="3378041" y="1414082"/>
                </a:lnTo>
                <a:lnTo>
                  <a:pt x="4152138" y="1414082"/>
                </a:lnTo>
                <a:lnTo>
                  <a:pt x="3689318" y="2223326"/>
                </a:lnTo>
                <a:lnTo>
                  <a:pt x="3462719" y="2220944"/>
                </a:lnTo>
                <a:lnTo>
                  <a:pt x="3312128" y="2458498"/>
                </a:lnTo>
                <a:lnTo>
                  <a:pt x="3312128" y="2864263"/>
                </a:lnTo>
                <a:lnTo>
                  <a:pt x="2926175" y="3469386"/>
                </a:lnTo>
                <a:lnTo>
                  <a:pt x="2926175" y="3685604"/>
                </a:lnTo>
                <a:lnTo>
                  <a:pt x="2718340" y="4031171"/>
                </a:lnTo>
                <a:close/>
              </a:path>
            </a:pathLst>
          </a:custGeom>
          <a:solidFill>
            <a:srgbClr val="7DBA0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5813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458258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4058515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2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6440541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44608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Colourful cargo containers stacked with a worker standing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070249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8270678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5483263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 descr="Top view of a wooden desk with a white keyboard, drawing plan and drawing compass, and pens.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0661925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755" y="4945338"/>
            <a:ext cx="6543458" cy="615553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DF6E4E97-1E5E-6DDC-51DB-51A4B672C7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8757" y="5572294"/>
            <a:ext cx="5032147" cy="484025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28367795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994C55-28DA-03C2-35BC-75F5D854F08B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6E6505-1432-E7D8-FDE1-5E4383D36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615020BA-0B93-180E-3093-EAC3BCC73B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4" y="517638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8CE118E7-1BAE-2BED-BA49-7E01CC506DEF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C509C7-F64D-8D3C-E43B-BAD58331BD3D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9A9D43-FF02-9C81-1CFC-D9B244C575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2400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" name="Graphic 64">
            <a:extLst>
              <a:ext uri="{FF2B5EF4-FFF2-40B4-BE49-F238E27FC236}">
                <a16:creationId xmlns:a16="http://schemas.microsoft.com/office/drawing/2014/main" id="{410252B1-98B5-8714-70E8-11601AFBFE16}"/>
              </a:ext>
            </a:extLst>
          </p:cNvPr>
          <p:cNvSpPr/>
          <p:nvPr userDrawn="1"/>
        </p:nvSpPr>
        <p:spPr>
          <a:xfrm>
            <a:off x="209511" y="923680"/>
            <a:ext cx="10009519" cy="1141126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8451880" h="963549">
                <a:moveTo>
                  <a:pt x="8451880" y="0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4954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C4A12B0-5BA2-5100-AAD4-E12E3C1737AF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9B7C479-2D3F-2960-139A-D5BB63A41E1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D2AA106-02DD-9456-5F7D-D1D25492CD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D950A5-2828-221A-996F-175C05E4BB43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70FF30-5A43-9A43-5905-5F595AC73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795" y="2844800"/>
            <a:ext cx="6212351" cy="410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5" name="Text Placeholder 13">
            <a:extLst>
              <a:ext uri="{FF2B5EF4-FFF2-40B4-BE49-F238E27FC236}">
                <a16:creationId xmlns:a16="http://schemas.microsoft.com/office/drawing/2014/main" id="{0A8EDC15-9113-2840-B13A-8731DFA92A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3795" y="3548530"/>
            <a:ext cx="5889053" cy="410136"/>
          </a:xfrm>
          <a:prstGeom prst="rect">
            <a:avLst/>
          </a:prstGeom>
        </p:spPr>
        <p:txBody>
          <a:bodyPr wrap="none"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6523945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3634" y="528118"/>
            <a:ext cx="5907785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F0BAC52-79D1-6BFD-F36B-C7F59E7AB7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8755" y="1778000"/>
            <a:ext cx="42037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1EFCF2-014A-C6FC-8AA7-CCC868BA8A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8786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6671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45445"/>
            <a:ext cx="10079724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1F9625-3BD0-8CEF-BB6E-C2D380C404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3474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CFE821C-A126-325A-A5F7-2E8FCBEC6A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0000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77C89CF-65C0-65A1-9053-1E5547FD1A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36526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0E32AF-ABB5-810B-6647-AA7A03E11C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27754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E057FC0-0CF3-598B-7894-CC63D03D9B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0100" y="1777883"/>
            <a:ext cx="7581900" cy="3902075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1CA1FCD-EF11-F77D-A3FA-03915A1E75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7951" y="2466814"/>
            <a:ext cx="4139578" cy="3213144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00000"/>
              </a:lnSpc>
              <a:spcBef>
                <a:spcPts val="56"/>
              </a:spcBef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1800"/>
              <a:t>Normal text here and here and here and here</a:t>
            </a:r>
            <a:endParaRPr lang="en-GB" sz="2400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77ADA2A2-B019-3E85-7EB4-24AC52AC21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792" y="1776016"/>
            <a:ext cx="4139578" cy="690797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CE2CF7-1553-356D-C0BE-FEE5FC33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4212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436" y="1061440"/>
            <a:ext cx="10822684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C6647BB-83A6-68CE-A0DA-BA6CBD6AE7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1435" y="2112087"/>
            <a:ext cx="10822684" cy="2361671"/>
          </a:xfrm>
          <a:prstGeom prst="rect">
            <a:avLst/>
          </a:prstGeom>
        </p:spPr>
        <p:txBody>
          <a:bodyPr/>
          <a:lstStyle>
            <a:lvl1pPr marL="7521" marR="361381" indent="-189904" algn="ctr">
              <a:lnSpc>
                <a:spcPct val="165300"/>
              </a:lnSpc>
              <a:spcBef>
                <a:spcPts val="56"/>
              </a:spcBef>
              <a:buNone/>
              <a:defRPr sz="20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/>
              <a:t>Lorem ipsum dolor sit </a:t>
            </a:r>
            <a:r>
              <a:rPr lang="en-US" sz="2400" err="1"/>
              <a:t>amet</a:t>
            </a:r>
            <a:r>
              <a:rPr lang="en-US" sz="2400"/>
              <a:t>, </a:t>
            </a:r>
            <a:r>
              <a:rPr lang="en-US" sz="2400" err="1"/>
              <a:t>consectetuer</a:t>
            </a:r>
            <a:r>
              <a:rPr lang="en-US" sz="2400"/>
              <a:t> </a:t>
            </a:r>
            <a:r>
              <a:rPr lang="en-US" sz="2400" err="1"/>
              <a:t>adipiscing</a:t>
            </a:r>
            <a:r>
              <a:rPr lang="en-US" sz="2400"/>
              <a:t> </a:t>
            </a:r>
            <a:r>
              <a:rPr lang="en-US" sz="2400" err="1"/>
              <a:t>elit</a:t>
            </a:r>
            <a:r>
              <a:rPr lang="en-US" sz="2400"/>
              <a:t>, sed diam </a:t>
            </a:r>
            <a:r>
              <a:rPr lang="en-US" sz="2400" err="1"/>
              <a:t>nonummy</a:t>
            </a:r>
            <a:r>
              <a:rPr lang="en-US" sz="2400"/>
              <a:t> </a:t>
            </a:r>
            <a:r>
              <a:rPr lang="en-US" sz="2400" err="1"/>
              <a:t>nibh</a:t>
            </a:r>
            <a:r>
              <a:rPr lang="en-US" sz="2400"/>
              <a:t> </a:t>
            </a:r>
            <a:r>
              <a:rPr lang="en-US" sz="2400" err="1"/>
              <a:t>euismod</a:t>
            </a:r>
            <a:r>
              <a:rPr lang="en-US" sz="2400"/>
              <a:t> </a:t>
            </a:r>
            <a:r>
              <a:rPr lang="en-US" sz="2400" err="1"/>
              <a:t>tincidunt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laoreet</a:t>
            </a:r>
            <a:r>
              <a:rPr lang="en-US" sz="2400"/>
              <a:t> dolore magna </a:t>
            </a:r>
            <a:r>
              <a:rPr lang="en-US" sz="2400" err="1"/>
              <a:t>aliquam</a:t>
            </a:r>
            <a:r>
              <a:rPr lang="en-US" sz="2400"/>
              <a:t> </a:t>
            </a:r>
            <a:r>
              <a:rPr lang="en-US" sz="2400" err="1"/>
              <a:t>erat</a:t>
            </a:r>
            <a:r>
              <a:rPr lang="en-US" sz="2400"/>
              <a:t> </a:t>
            </a:r>
            <a:r>
              <a:rPr lang="en-US" sz="2400" err="1"/>
              <a:t>volutpat</a:t>
            </a:r>
            <a:r>
              <a:rPr lang="en-US" sz="2400"/>
              <a:t>. Ut </a:t>
            </a:r>
            <a:r>
              <a:rPr lang="en-US" sz="2400" err="1"/>
              <a:t>wisi</a:t>
            </a:r>
            <a:r>
              <a:rPr lang="en-US" sz="2400"/>
              <a:t> </a:t>
            </a:r>
            <a:r>
              <a:rPr lang="en-US" sz="2400" err="1"/>
              <a:t>enim</a:t>
            </a:r>
            <a:r>
              <a:rPr lang="en-US" sz="2400"/>
              <a:t> ad minim </a:t>
            </a:r>
            <a:r>
              <a:rPr lang="en-US" sz="2400" err="1"/>
              <a:t>veniam</a:t>
            </a:r>
            <a:r>
              <a:rPr lang="en-US" sz="2400"/>
              <a:t>, </a:t>
            </a:r>
            <a:r>
              <a:rPr lang="en-US" sz="2400" err="1"/>
              <a:t>quis</a:t>
            </a:r>
            <a:r>
              <a:rPr lang="en-US" sz="2400"/>
              <a:t> </a:t>
            </a:r>
            <a:r>
              <a:rPr lang="en-US" sz="2400" err="1"/>
              <a:t>nostrud</a:t>
            </a:r>
            <a:r>
              <a:rPr lang="en-US" sz="2400"/>
              <a:t> </a:t>
            </a:r>
            <a:r>
              <a:rPr lang="en-US" sz="2400" err="1"/>
              <a:t>exerci</a:t>
            </a:r>
            <a:r>
              <a:rPr lang="en-US" sz="2400"/>
              <a:t> </a:t>
            </a:r>
            <a:r>
              <a:rPr lang="en-US" sz="2400" err="1"/>
              <a:t>tation</a:t>
            </a:r>
            <a:r>
              <a:rPr lang="en-US" sz="2400"/>
              <a:t> </a:t>
            </a:r>
            <a:r>
              <a:rPr lang="en-US" sz="2400" err="1"/>
              <a:t>ullamcorper</a:t>
            </a:r>
            <a:r>
              <a:rPr lang="en-US" sz="2400"/>
              <a:t> </a:t>
            </a:r>
            <a:r>
              <a:rPr lang="en-US" sz="2400" err="1"/>
              <a:t>suscipit</a:t>
            </a:r>
            <a:r>
              <a:rPr lang="en-US" sz="2400"/>
              <a:t> </a:t>
            </a:r>
            <a:r>
              <a:rPr lang="en-US" sz="2400" err="1"/>
              <a:t>lobortis</a:t>
            </a:r>
            <a:r>
              <a:rPr lang="en-US" sz="2400"/>
              <a:t> </a:t>
            </a:r>
            <a:r>
              <a:rPr lang="en-US" sz="2400" err="1"/>
              <a:t>nisl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aliquip</a:t>
            </a:r>
            <a:r>
              <a:rPr lang="en-US" sz="2400"/>
              <a:t> ex </a:t>
            </a:r>
            <a:r>
              <a:rPr lang="en-US" sz="2400" err="1"/>
              <a:t>ea</a:t>
            </a:r>
            <a:r>
              <a:rPr lang="en-US" sz="2400"/>
              <a:t> </a:t>
            </a:r>
            <a:r>
              <a:rPr lang="en-US" sz="2400" err="1"/>
              <a:t>commodo</a:t>
            </a:r>
            <a:r>
              <a:rPr lang="en-US" sz="2400"/>
              <a:t> </a:t>
            </a:r>
            <a:r>
              <a:rPr lang="en-US" sz="2400" err="1"/>
              <a:t>consequat</a:t>
            </a:r>
            <a:r>
              <a:rPr lang="en-US" sz="2400"/>
              <a:t>.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BA122D4-C660-4B51-E621-0749C8299F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96657" y="4689172"/>
            <a:ext cx="1763624" cy="23852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>
            <a:lvl1pPr>
              <a:defRPr sz="900" b="0" i="1">
                <a:solidFill>
                  <a:srgbClr val="66594C"/>
                </a:solidFill>
                <a:latin typeface="Apex New Medium Italic" panose="02010600040501010103" pitchFamily="2" charset="77"/>
                <a:ea typeface="Apex New Medium Italic" panose="02010600040501010103" pitchFamily="2" charset="77"/>
              </a:defRPr>
            </a:lvl1pPr>
          </a:lstStyle>
          <a:p>
            <a:pPr lvl="0"/>
            <a:r>
              <a:rPr lang="en-GB"/>
              <a:t>Click to edit master text styles.  </a:t>
            </a:r>
          </a:p>
        </p:txBody>
      </p:sp>
    </p:spTree>
    <p:extLst>
      <p:ext uri="{BB962C8B-B14F-4D97-AF65-F5344CB8AC3E}">
        <p14:creationId xmlns:p14="http://schemas.microsoft.com/office/powerpoint/2010/main" val="13052392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4E62448-174A-A466-FFFC-726AD1624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820E3CC-DF6C-09AC-D76A-4F15CB3254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31283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1971042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838675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9356F0B1-A2E8-1558-F23B-6FD74C52E4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325288-7D19-894A-52D8-9A820BF0B847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bg1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58172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0" y="0"/>
            <a:ext cx="12192000" cy="603754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73488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.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29602014"/>
              </p:ext>
            </p:extLst>
          </p:nvPr>
        </p:nvGraphicFramePr>
        <p:xfrm>
          <a:off x="1956" y="1590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6" y="1590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8A4AD69-0303-4036-A593-41BFCC83B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0967" y="1139930"/>
            <a:ext cx="9291310" cy="720105"/>
          </a:xfrm>
        </p:spPr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CONTENTS SLIDE</a:t>
            </a:r>
            <a:endParaRPr lang="en-ZA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F3ED165E-15A5-4F29-AF76-14A0F953C677}"/>
              </a:ext>
            </a:extLst>
          </p:cNvPr>
          <p:cNvSpPr/>
          <p:nvPr userDrawn="1"/>
        </p:nvSpPr>
        <p:spPr>
          <a:xfrm>
            <a:off x="936478" y="765665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EDA1C25F-7D43-4095-A0B8-45700D5B151C}"/>
              </a:ext>
            </a:extLst>
          </p:cNvPr>
          <p:cNvSpPr/>
          <p:nvPr userDrawn="1"/>
        </p:nvSpPr>
        <p:spPr>
          <a:xfrm>
            <a:off x="8499929" y="4854262"/>
            <a:ext cx="3250324" cy="169443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7C17B77-4A96-405B-A248-B1C8752AF3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80966" y="2085874"/>
            <a:ext cx="3329183" cy="3902732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65300"/>
              </a:lnSpc>
              <a:spcBef>
                <a:spcPts val="56"/>
              </a:spcBef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2400" dirty="0">
                <a:solidFill>
                  <a:schemeClr val="accent5"/>
                </a:solidFill>
              </a:rPr>
              <a:t>Section heading here</a:t>
            </a:r>
          </a:p>
          <a:p>
            <a:r>
              <a:rPr lang="en-GB" sz="1800" dirty="0"/>
              <a:t>Normal text here and here and here and here</a:t>
            </a:r>
            <a:endParaRPr lang="en-GB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2875A8-5858-41C5-9133-0B72927E38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6762" y="16185"/>
            <a:ext cx="1148040" cy="115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7655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.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86956505"/>
              </p:ext>
            </p:extLst>
          </p:nvPr>
        </p:nvGraphicFramePr>
        <p:xfrm>
          <a:off x="1956" y="1590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6" y="1590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8A4AD69-0303-4036-A593-41BFCC83B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0967" y="1139930"/>
            <a:ext cx="9291310" cy="720105"/>
          </a:xfrm>
        </p:spPr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CONTENTS SLIDE</a:t>
            </a:r>
            <a:endParaRPr lang="en-ZA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F3ED165E-15A5-4F29-AF76-14A0F953C677}"/>
              </a:ext>
            </a:extLst>
          </p:cNvPr>
          <p:cNvSpPr/>
          <p:nvPr userDrawn="1"/>
        </p:nvSpPr>
        <p:spPr>
          <a:xfrm>
            <a:off x="936478" y="765665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7C17B77-4A96-405B-A248-B1C8752AF3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80967" y="2085874"/>
            <a:ext cx="2995808" cy="3902732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65300"/>
              </a:lnSpc>
              <a:spcBef>
                <a:spcPts val="56"/>
              </a:spcBef>
              <a:buNone/>
              <a:defRPr sz="17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2000" dirty="0">
                <a:solidFill>
                  <a:schemeClr val="accent5"/>
                </a:solidFill>
              </a:rPr>
              <a:t>Section heading here</a:t>
            </a:r>
          </a:p>
          <a:p>
            <a:r>
              <a:rPr lang="en-GB" sz="1600" dirty="0"/>
              <a:t>Normal text here and here and here and here</a:t>
            </a:r>
            <a:endParaRPr lang="en-GB" sz="2000" dirty="0"/>
          </a:p>
          <a:p>
            <a:pPr marL="197049" marR="3008">
              <a:lnSpc>
                <a:spcPct val="100600"/>
              </a:lnSpc>
            </a:pPr>
            <a:endParaRPr lang="en-GB" sz="1600" dirty="0"/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B7093058-1C72-42EE-AFD4-C6A337F2FC13}"/>
              </a:ext>
            </a:extLst>
          </p:cNvPr>
          <p:cNvSpPr/>
          <p:nvPr userDrawn="1"/>
        </p:nvSpPr>
        <p:spPr>
          <a:xfrm>
            <a:off x="8580474" y="3407791"/>
            <a:ext cx="3205788" cy="309018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DAEEFD-DCFE-4D14-85F4-4BB3537514E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6762" y="16185"/>
            <a:ext cx="1148040" cy="115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9922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.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40417611"/>
              </p:ext>
            </p:extLst>
          </p:nvPr>
        </p:nvGraphicFramePr>
        <p:xfrm>
          <a:off x="1956" y="1590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6" y="1590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8A4AD69-0303-4036-A593-41BFCC83B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0967" y="1139930"/>
            <a:ext cx="9291310" cy="720105"/>
          </a:xfrm>
        </p:spPr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CONTENTS SLIDE</a:t>
            </a:r>
            <a:endParaRPr lang="en-ZA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F3ED165E-15A5-4F29-AF76-14A0F953C677}"/>
              </a:ext>
            </a:extLst>
          </p:cNvPr>
          <p:cNvSpPr/>
          <p:nvPr userDrawn="1"/>
        </p:nvSpPr>
        <p:spPr>
          <a:xfrm>
            <a:off x="936478" y="765665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7C17B77-4A96-405B-A248-B1C8752AF3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80966" y="2085874"/>
            <a:ext cx="2967233" cy="3902732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65300"/>
              </a:lnSpc>
              <a:spcBef>
                <a:spcPts val="56"/>
              </a:spcBef>
              <a:buNone/>
              <a:defRPr sz="17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2000" dirty="0">
                <a:solidFill>
                  <a:schemeClr val="accent5"/>
                </a:solidFill>
              </a:rPr>
              <a:t>Section heading here</a:t>
            </a:r>
          </a:p>
          <a:p>
            <a:r>
              <a:rPr lang="en-GB" sz="1600" dirty="0"/>
              <a:t>Normal text here and here and here and here</a:t>
            </a:r>
            <a:endParaRPr lang="en-GB" sz="2000" dirty="0"/>
          </a:p>
          <a:p>
            <a:pPr marL="197049" marR="3008" indent="-189904">
              <a:lnSpc>
                <a:spcPct val="100600"/>
              </a:lnSpc>
              <a:spcBef>
                <a:spcPts val="56"/>
              </a:spcBef>
            </a:pPr>
            <a:endParaRPr lang="en-GB" sz="1600" b="1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558145CC-D3BC-4C88-AA7C-565A0C5BCABE}"/>
              </a:ext>
            </a:extLst>
          </p:cNvPr>
          <p:cNvSpPr/>
          <p:nvPr userDrawn="1"/>
        </p:nvSpPr>
        <p:spPr>
          <a:xfrm>
            <a:off x="8189297" y="4958505"/>
            <a:ext cx="3821367" cy="151913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852083-73B7-4C88-A80A-3A49B3A5C48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6762" y="16185"/>
            <a:ext cx="1148040" cy="115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5765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6691219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  <a:br>
              <a:rPr lang="en-US" dirty="0"/>
            </a:br>
            <a:r>
              <a:rPr lang="en-US" dirty="0"/>
              <a:t>ON TWO LINES IF NECESSARY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388431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CUSTOM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51518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F89E258-1D79-4E25-B592-51F1147856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9941" y="356990"/>
            <a:ext cx="9145218" cy="661832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SLIDE TITLE GOES HERE</a:t>
            </a:r>
            <a:br>
              <a:rPr lang="en-US" dirty="0"/>
            </a:br>
            <a:r>
              <a:rPr lang="en-US" dirty="0"/>
              <a:t>ON TWO LINES IF NECESSARY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644EA8-7028-42E5-833F-BAD05B8F4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328" y="1201381"/>
            <a:ext cx="11055343" cy="5299629"/>
          </a:xfrm>
          <a:prstGeom prst="rect">
            <a:avLst/>
          </a:prstGeom>
        </p:spPr>
        <p:txBody>
          <a:bodyPr vert="horz" lIns="36000" tIns="18000" rIns="0" bIns="1800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9" name="object 11">
            <a:extLst>
              <a:ext uri="{FF2B5EF4-FFF2-40B4-BE49-F238E27FC236}">
                <a16:creationId xmlns:a16="http://schemas.microsoft.com/office/drawing/2014/main" id="{235ED689-9638-443C-9A10-E043942A6629}"/>
              </a:ext>
            </a:extLst>
          </p:cNvPr>
          <p:cNvSpPr/>
          <p:nvPr userDrawn="1"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444325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8F99CAC-C0C8-2644-91FF-26FA30833B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2602" y="1720557"/>
            <a:ext cx="5534399" cy="4256497"/>
          </a:xfrm>
          <a:prstGeom prst="rect">
            <a:avLst/>
          </a:prstGeom>
        </p:spPr>
        <p:txBody>
          <a:bodyPr/>
          <a:lstStyle>
            <a:lvl1pPr marL="7521" marR="3008" indent="0" algn="l">
              <a:lnSpc>
                <a:spcPct val="144400"/>
              </a:lnSpc>
              <a:spcBef>
                <a:spcPts val="56"/>
              </a:spcBef>
              <a:buFont typeface="Arial" panose="020B0604020202020204" pitchFamily="34" charset="0"/>
              <a:buNone/>
              <a:defRPr sz="172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1508" indent="-270754" algn="l">
              <a:spcBef>
                <a:spcPts val="0"/>
              </a:spcBef>
              <a:buFont typeface="Arial" panose="020B0604020202020204" pitchFamily="34" charset="0"/>
              <a:buChar char="•"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7521" marR="3008">
              <a:lnSpc>
                <a:spcPct val="144400"/>
              </a:lnSpc>
              <a:spcBef>
                <a:spcPts val="56"/>
              </a:spcBef>
            </a:pP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dolor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sit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sed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diam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6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nonummy</a:t>
            </a:r>
            <a:r>
              <a:rPr lang="en-GB" sz="1717" spc="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nibh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euismod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tincidunt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laoreet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dolore </a:t>
            </a:r>
            <a:r>
              <a:rPr lang="en-GB" sz="1717" spc="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magna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-6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erat</a:t>
            </a:r>
            <a:r>
              <a:rPr lang="en-GB" sz="1717" spc="-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volutpat</a:t>
            </a:r>
            <a:r>
              <a:rPr lang="en-GB" sz="1717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wisi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enim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ad  minim </a:t>
            </a:r>
            <a:r>
              <a:rPr lang="en-GB" sz="1717" spc="-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veniam</a:t>
            </a:r>
            <a:r>
              <a:rPr lang="en-GB" sz="1717" spc="-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nostrud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-1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exerci</a:t>
            </a:r>
            <a:r>
              <a:rPr lang="en-GB" sz="1717" spc="-1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tation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suscipit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lobortis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nisl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aliquip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-15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6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GB" sz="1717" spc="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consequat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GB" sz="1717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4A892B8-0B4A-6249-9EFA-E629D60910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03292" y="1720850"/>
            <a:ext cx="5357066" cy="4256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Insert picture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F89E258-1D79-4E25-B592-51F1147856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9941" y="356990"/>
            <a:ext cx="9145218" cy="661832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SLIDE TITLE GOES HERE</a:t>
            </a:r>
            <a:br>
              <a:rPr lang="en-US" dirty="0"/>
            </a:br>
            <a:r>
              <a:rPr lang="en-US" dirty="0"/>
              <a:t>ON TWO LINES IF NECESSARY</a:t>
            </a:r>
          </a:p>
        </p:txBody>
      </p:sp>
    </p:spTree>
    <p:extLst>
      <p:ext uri="{BB962C8B-B14F-4D97-AF65-F5344CB8AC3E}">
        <p14:creationId xmlns:p14="http://schemas.microsoft.com/office/powerpoint/2010/main" val="25100072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ain tracks with cars and a sunset&#10;&#10;Description automatically generated with medium confidence">
            <a:extLst>
              <a:ext uri="{FF2B5EF4-FFF2-40B4-BE49-F238E27FC236}">
                <a16:creationId xmlns:a16="http://schemas.microsoft.com/office/drawing/2014/main" id="{3147F54D-D543-4196-B594-B003C2E8DA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7"/>
          <a:stretch/>
        </p:blipFill>
        <p:spPr>
          <a:xfrm>
            <a:off x="-1" y="-1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CE2317-9465-B44C-889D-A5E7352B42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857519"/>
          </a:xfrm>
          <a:prstGeom prst="rect">
            <a:avLst/>
          </a:prstGeom>
        </p:spPr>
      </p:pic>
      <p:sp>
        <p:nvSpPr>
          <p:cNvPr id="31" name="object 4">
            <a:extLst>
              <a:ext uri="{FF2B5EF4-FFF2-40B4-BE49-F238E27FC236}">
                <a16:creationId xmlns:a16="http://schemas.microsoft.com/office/drawing/2014/main" id="{61CF7A6D-5685-6042-A629-3C5635BBC234}"/>
              </a:ext>
            </a:extLst>
          </p:cNvPr>
          <p:cNvSpPr/>
          <p:nvPr userDrawn="1"/>
        </p:nvSpPr>
        <p:spPr>
          <a:xfrm>
            <a:off x="635835" y="2664176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1092" dirty="0"/>
          </a:p>
        </p:txBody>
      </p:sp>
      <p:pic>
        <p:nvPicPr>
          <p:cNvPr id="34" name="Picture 33" descr="A logo with red and green triangles&#10;&#10;Description automatically generated">
            <a:extLst>
              <a:ext uri="{FF2B5EF4-FFF2-40B4-BE49-F238E27FC236}">
                <a16:creationId xmlns:a16="http://schemas.microsoft.com/office/drawing/2014/main" id="{6444630C-4069-4300-B12E-119C448A38D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097" y="292171"/>
            <a:ext cx="1306287" cy="114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44249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115">
            <a:extLst>
              <a:ext uri="{FF2B5EF4-FFF2-40B4-BE49-F238E27FC236}">
                <a16:creationId xmlns:a16="http://schemas.microsoft.com/office/drawing/2014/main" id="{8ABCC69D-851C-32AF-7D03-CAE41ECB7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82880"/>
            <a:ext cx="12192000" cy="704088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847895" y="339079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6794" y="1207808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 descr="A white logo on a black background&#10;&#10;Description automatically generated">
            <a:extLst>
              <a:ext uri="{FF2B5EF4-FFF2-40B4-BE49-F238E27FC236}">
                <a16:creationId xmlns:a16="http://schemas.microsoft.com/office/drawing/2014/main" id="{13F64139-80ED-4CA4-92BF-CCDE96992F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966" y="134910"/>
            <a:ext cx="1580608" cy="139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626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ags" Target="../tags/tag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2.emf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tags" Target="../tags/tag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oleObject" Target="../embeddings/oleObject1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tags" Target="../tags/tag4.xml"/><Relationship Id="rId5" Type="http://schemas.openxmlformats.org/officeDocument/2006/relationships/slideLayout" Target="../slideLayouts/slideLayout62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image" Target="../media/image2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32"/>
            </p:custDataLst>
            <p:extLst>
              <p:ext uri="{D42A27DB-BD31-4B8C-83A1-F6EECF244321}">
                <p14:modId xmlns:p14="http://schemas.microsoft.com/office/powerpoint/2010/main" val="2489788335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3" imgW="421" imgH="420" progId="TCLayout.ActiveDocument.1">
                  <p:embed/>
                </p:oleObj>
              </mc:Choice>
              <mc:Fallback>
                <p:oleObj name="think-cell Slide" r:id="rId33" imgW="421" imgH="42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reeform 4">
            <a:extLst>
              <a:ext uri="{FF2B5EF4-FFF2-40B4-BE49-F238E27FC236}">
                <a16:creationId xmlns:a16="http://schemas.microsoft.com/office/drawing/2014/main" id="{A3145E3B-53D8-24D2-49B8-FC9BEF07CE71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E2766E-0E28-428C-7713-F6A0FCA419FF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7" name="Graphic 64">
            <a:extLst>
              <a:ext uri="{FF2B5EF4-FFF2-40B4-BE49-F238E27FC236}">
                <a16:creationId xmlns:a16="http://schemas.microsoft.com/office/drawing/2014/main" id="{238245C2-535F-687F-738F-83FEEB859035}"/>
              </a:ext>
            </a:extLst>
          </p:cNvPr>
          <p:cNvSpPr/>
          <p:nvPr userDrawn="1"/>
        </p:nvSpPr>
        <p:spPr>
          <a:xfrm>
            <a:off x="209511" y="825398"/>
            <a:ext cx="10134961" cy="647434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  <a:gd name="connsiteX0" fmla="*/ 14996512 w 14996512"/>
              <a:gd name="connsiteY0" fmla="*/ 19893 h 963549"/>
              <a:gd name="connsiteX1" fmla="*/ 439579 w 14996512"/>
              <a:gd name="connsiteY1" fmla="*/ 0 h 963549"/>
              <a:gd name="connsiteX2" fmla="*/ 399955 w 14996512"/>
              <a:gd name="connsiteY2" fmla="*/ 72009 h 963549"/>
              <a:gd name="connsiteX3" fmla="*/ 351377 w 14996512"/>
              <a:gd name="connsiteY3" fmla="*/ 72390 h 963549"/>
              <a:gd name="connsiteX4" fmla="*/ 307467 w 14996512"/>
              <a:gd name="connsiteY4" fmla="*/ 0 h 963549"/>
              <a:gd name="connsiteX5" fmla="*/ 118967 w 14996512"/>
              <a:gd name="connsiteY5" fmla="*/ 0 h 963549"/>
              <a:gd name="connsiteX6" fmla="*/ 0 w 14996512"/>
              <a:gd name="connsiteY6" fmla="*/ 199739 h 963549"/>
              <a:gd name="connsiteX7" fmla="*/ 0 w 14996512"/>
              <a:gd name="connsiteY7" fmla="*/ 342138 h 963549"/>
              <a:gd name="connsiteX8" fmla="*/ 78296 w 14996512"/>
              <a:gd name="connsiteY8" fmla="*/ 463772 h 963549"/>
              <a:gd name="connsiteX9" fmla="*/ 204216 w 14996512"/>
              <a:gd name="connsiteY9" fmla="*/ 463772 h 963549"/>
              <a:gd name="connsiteX10" fmla="*/ 219647 w 14996512"/>
              <a:gd name="connsiteY10" fmla="*/ 437007 h 963549"/>
              <a:gd name="connsiteX11" fmla="*/ 381000 w 14996512"/>
              <a:gd name="connsiteY11" fmla="*/ 437007 h 963549"/>
              <a:gd name="connsiteX12" fmla="*/ 399288 w 14996512"/>
              <a:gd name="connsiteY12" fmla="*/ 469773 h 963549"/>
              <a:gd name="connsiteX13" fmla="*/ 399288 w 14996512"/>
              <a:gd name="connsiteY13" fmla="*/ 568071 h 963549"/>
              <a:gd name="connsiteX14" fmla="*/ 434245 w 14996512"/>
              <a:gd name="connsiteY14" fmla="*/ 628841 h 963549"/>
              <a:gd name="connsiteX15" fmla="*/ 434054 w 14996512"/>
              <a:gd name="connsiteY15" fmla="*/ 693325 h 963549"/>
              <a:gd name="connsiteX16" fmla="*/ 492728 w 14996512"/>
              <a:gd name="connsiteY16" fmla="*/ 800005 h 963549"/>
              <a:gd name="connsiteX17" fmla="*/ 492728 w 14996512"/>
              <a:gd name="connsiteY17" fmla="*/ 884873 h 963549"/>
              <a:gd name="connsiteX18" fmla="*/ 559118 w 14996512"/>
              <a:gd name="connsiteY18" fmla="*/ 962978 h 963549"/>
              <a:gd name="connsiteX19" fmla="*/ 645414 w 14996512"/>
              <a:gd name="connsiteY19" fmla="*/ 963549 h 963549"/>
              <a:gd name="connsiteX20" fmla="*/ 688372 w 14996512"/>
              <a:gd name="connsiteY20" fmla="*/ 892112 h 963549"/>
              <a:gd name="connsiteX21" fmla="*/ 688372 w 14996512"/>
              <a:gd name="connsiteY21" fmla="*/ 837914 h 963549"/>
              <a:gd name="connsiteX22" fmla="*/ 784479 w 14996512"/>
              <a:gd name="connsiteY22" fmla="*/ 687229 h 963549"/>
              <a:gd name="connsiteX23" fmla="*/ 784479 w 14996512"/>
              <a:gd name="connsiteY23" fmla="*/ 586169 h 963549"/>
              <a:gd name="connsiteX24" fmla="*/ 831152 w 14996512"/>
              <a:gd name="connsiteY24" fmla="*/ 512636 h 963549"/>
              <a:gd name="connsiteX25" fmla="*/ 886968 w 14996512"/>
              <a:gd name="connsiteY25" fmla="*/ 513207 h 963549"/>
              <a:gd name="connsiteX26" fmla="*/ 979075 w 14996512"/>
              <a:gd name="connsiteY26" fmla="*/ 352139 h 963549"/>
              <a:gd name="connsiteX27" fmla="*/ 809530 w 14996512"/>
              <a:gd name="connsiteY27" fmla="*/ 352139 h 963549"/>
              <a:gd name="connsiteX28" fmla="*/ 761333 w 14996512"/>
              <a:gd name="connsiteY28" fmla="*/ 269367 h 963549"/>
              <a:gd name="connsiteX29" fmla="*/ 761429 w 14996512"/>
              <a:gd name="connsiteY29" fmla="*/ 189357 h 963549"/>
              <a:gd name="connsiteX30" fmla="*/ 681419 w 14996512"/>
              <a:gd name="connsiteY30" fmla="*/ 77438 h 963549"/>
              <a:gd name="connsiteX31" fmla="*/ 655511 w 14996512"/>
              <a:gd name="connsiteY31" fmla="*/ 77438 h 963549"/>
              <a:gd name="connsiteX32" fmla="*/ 487299 w 14996512"/>
              <a:gd name="connsiteY32" fmla="*/ 77438 h 963549"/>
              <a:gd name="connsiteX33" fmla="*/ 443293 w 14996512"/>
              <a:gd name="connsiteY33" fmla="*/ 153448 h 963549"/>
              <a:gd name="connsiteX34" fmla="*/ 316421 w 14996512"/>
              <a:gd name="connsiteY34" fmla="*/ 153448 h 963549"/>
              <a:gd name="connsiteX35" fmla="*/ 265843 w 14996512"/>
              <a:gd name="connsiteY35" fmla="*/ 67056 h 963549"/>
              <a:gd name="connsiteX36" fmla="*/ 159639 w 14996512"/>
              <a:gd name="connsiteY36" fmla="*/ 67056 h 963549"/>
              <a:gd name="connsiteX37" fmla="*/ 71914 w 14996512"/>
              <a:gd name="connsiteY37" fmla="*/ 225457 h 963549"/>
              <a:gd name="connsiteX38" fmla="*/ 71914 w 14996512"/>
              <a:gd name="connsiteY38" fmla="*/ 311753 h 963549"/>
              <a:gd name="connsiteX39" fmla="*/ 121825 w 14996512"/>
              <a:gd name="connsiteY39" fmla="*/ 393192 h 963549"/>
              <a:gd name="connsiteX40" fmla="*/ 160687 w 14996512"/>
              <a:gd name="connsiteY40" fmla="*/ 393192 h 963549"/>
              <a:gd name="connsiteX41" fmla="*/ 173260 w 14996512"/>
              <a:gd name="connsiteY41" fmla="*/ 370332 h 963549"/>
              <a:gd name="connsiteX42" fmla="*/ 416433 w 14996512"/>
              <a:gd name="connsiteY42" fmla="*/ 370332 h 963549"/>
              <a:gd name="connsiteX43" fmla="*/ 465392 w 14996512"/>
              <a:gd name="connsiteY43" fmla="*/ 455676 h 963549"/>
              <a:gd name="connsiteX44" fmla="*/ 465392 w 14996512"/>
              <a:gd name="connsiteY44" fmla="*/ 556736 h 963549"/>
              <a:gd name="connsiteX45" fmla="*/ 500443 w 14996512"/>
              <a:gd name="connsiteY45" fmla="*/ 616839 h 963549"/>
              <a:gd name="connsiteX46" fmla="*/ 500443 w 14996512"/>
              <a:gd name="connsiteY46" fmla="*/ 678275 h 963549"/>
              <a:gd name="connsiteX47" fmla="*/ 563309 w 14996512"/>
              <a:gd name="connsiteY47" fmla="*/ 783527 h 963549"/>
              <a:gd name="connsiteX48" fmla="*/ 563309 w 14996512"/>
              <a:gd name="connsiteY48" fmla="*/ 847344 h 963549"/>
              <a:gd name="connsiteX49" fmla="*/ 594932 w 14996512"/>
              <a:gd name="connsiteY49" fmla="*/ 888492 h 963549"/>
              <a:gd name="connsiteX50" fmla="*/ 609124 w 14996512"/>
              <a:gd name="connsiteY50" fmla="*/ 888492 h 963549"/>
              <a:gd name="connsiteX51" fmla="*/ 628460 w 14996512"/>
              <a:gd name="connsiteY51" fmla="*/ 856488 h 963549"/>
              <a:gd name="connsiteX52" fmla="*/ 628460 w 14996512"/>
              <a:gd name="connsiteY52" fmla="*/ 810292 h 963549"/>
              <a:gd name="connsiteX53" fmla="*/ 717899 w 14996512"/>
              <a:gd name="connsiteY53" fmla="*/ 667226 h 963549"/>
              <a:gd name="connsiteX54" fmla="*/ 718566 w 14996512"/>
              <a:gd name="connsiteY54" fmla="*/ 556165 h 963549"/>
              <a:gd name="connsiteX55" fmla="*/ 790956 w 14996512"/>
              <a:gd name="connsiteY55" fmla="*/ 448056 h 963549"/>
              <a:gd name="connsiteX56" fmla="*/ 843725 w 14996512"/>
              <a:gd name="connsiteY56" fmla="*/ 447770 h 963549"/>
              <a:gd name="connsiteX57" fmla="*/ 861060 w 14996512"/>
              <a:gd name="connsiteY57" fmla="*/ 419957 h 963549"/>
              <a:gd name="connsiteX58" fmla="*/ 767239 w 14996512"/>
              <a:gd name="connsiteY58" fmla="*/ 419957 h 963549"/>
              <a:gd name="connsiteX59" fmla="*/ 691229 w 14996512"/>
              <a:gd name="connsiteY59" fmla="*/ 291370 h 963549"/>
              <a:gd name="connsiteX60" fmla="*/ 689229 w 14996512"/>
              <a:gd name="connsiteY60" fmla="*/ 210407 h 963549"/>
              <a:gd name="connsiteX61" fmla="*/ 640271 w 14996512"/>
              <a:gd name="connsiteY61" fmla="*/ 144399 h 963549"/>
              <a:gd name="connsiteX62" fmla="*/ 532352 w 14996512"/>
              <a:gd name="connsiteY62" fmla="*/ 143447 h 963549"/>
              <a:gd name="connsiteX63" fmla="*/ 483108 w 14996512"/>
              <a:gd name="connsiteY63" fmla="*/ 228410 h 963549"/>
              <a:gd name="connsiteX64" fmla="*/ 271082 w 14996512"/>
              <a:gd name="connsiteY64" fmla="*/ 228410 h 963549"/>
              <a:gd name="connsiteX65" fmla="*/ 227743 w 14996512"/>
              <a:gd name="connsiteY65" fmla="*/ 156782 h 963549"/>
              <a:gd name="connsiteX66" fmla="*/ 200216 w 14996512"/>
              <a:gd name="connsiteY66" fmla="*/ 156782 h 963549"/>
              <a:gd name="connsiteX67" fmla="*/ 152019 w 14996512"/>
              <a:gd name="connsiteY67" fmla="*/ 248126 h 963549"/>
              <a:gd name="connsiteX68" fmla="*/ 150781 w 14996512"/>
              <a:gd name="connsiteY68" fmla="*/ 298990 h 963549"/>
              <a:gd name="connsiteX69" fmla="*/ 153638 w 14996512"/>
              <a:gd name="connsiteY69" fmla="*/ 303562 h 963549"/>
              <a:gd name="connsiteX70" fmla="*/ 157353 w 14996512"/>
              <a:gd name="connsiteY70" fmla="*/ 303467 h 963549"/>
              <a:gd name="connsiteX71" fmla="*/ 161068 w 14996512"/>
              <a:gd name="connsiteY71" fmla="*/ 298990 h 963549"/>
              <a:gd name="connsiteX72" fmla="*/ 525304 w 14996512"/>
              <a:gd name="connsiteY72" fmla="*/ 299180 h 963549"/>
              <a:gd name="connsiteX73" fmla="*/ 578739 w 14996512"/>
              <a:gd name="connsiteY73" fmla="*/ 213741 h 963549"/>
              <a:gd name="connsiteX74" fmla="*/ 607314 w 14996512"/>
              <a:gd name="connsiteY74" fmla="*/ 213741 h 963549"/>
              <a:gd name="connsiteX75" fmla="*/ 629317 w 14996512"/>
              <a:gd name="connsiteY75" fmla="*/ 242697 h 963549"/>
              <a:gd name="connsiteX76" fmla="*/ 629317 w 14996512"/>
              <a:gd name="connsiteY76" fmla="*/ 322326 h 963549"/>
              <a:gd name="connsiteX77" fmla="*/ 704945 w 14996512"/>
              <a:gd name="connsiteY77" fmla="*/ 449294 h 963549"/>
              <a:gd name="connsiteX78" fmla="*/ 648938 w 14996512"/>
              <a:gd name="connsiteY78" fmla="*/ 533400 h 963549"/>
              <a:gd name="connsiteX79" fmla="*/ 647510 w 14996512"/>
              <a:gd name="connsiteY79" fmla="*/ 650558 h 963549"/>
              <a:gd name="connsiteX80" fmla="*/ 603409 w 14996512"/>
              <a:gd name="connsiteY80" fmla="*/ 716852 h 963549"/>
              <a:gd name="connsiteX81" fmla="*/ 563404 w 14996512"/>
              <a:gd name="connsiteY81" fmla="*/ 649700 h 963549"/>
              <a:gd name="connsiteX82" fmla="*/ 563404 w 14996512"/>
              <a:gd name="connsiteY82" fmla="*/ 578644 h 963549"/>
              <a:gd name="connsiteX83" fmla="*/ 537496 w 14996512"/>
              <a:gd name="connsiteY83" fmla="*/ 536258 h 963549"/>
              <a:gd name="connsiteX84" fmla="*/ 537496 w 14996512"/>
              <a:gd name="connsiteY84" fmla="*/ 436721 h 963549"/>
              <a:gd name="connsiteX85" fmla="*/ 498824 w 14996512"/>
              <a:gd name="connsiteY85" fmla="*/ 368999 h 963549"/>
              <a:gd name="connsiteX86" fmla="*/ 581120 w 14996512"/>
              <a:gd name="connsiteY86" fmla="*/ 368999 h 963549"/>
              <a:gd name="connsiteX87" fmla="*/ 627698 w 14996512"/>
              <a:gd name="connsiteY87" fmla="*/ 443579 h 963549"/>
              <a:gd name="connsiteX88" fmla="*/ 592550 w 14996512"/>
              <a:gd name="connsiteY88" fmla="*/ 496729 h 963549"/>
              <a:gd name="connsiteX0" fmla="*/ 15115867 w 15115867"/>
              <a:gd name="connsiteY0" fmla="*/ 0 h 1023226"/>
              <a:gd name="connsiteX1" fmla="*/ 439579 w 15115867"/>
              <a:gd name="connsiteY1" fmla="*/ 59677 h 1023226"/>
              <a:gd name="connsiteX2" fmla="*/ 399955 w 15115867"/>
              <a:gd name="connsiteY2" fmla="*/ 131686 h 1023226"/>
              <a:gd name="connsiteX3" fmla="*/ 351377 w 15115867"/>
              <a:gd name="connsiteY3" fmla="*/ 132067 h 1023226"/>
              <a:gd name="connsiteX4" fmla="*/ 307467 w 15115867"/>
              <a:gd name="connsiteY4" fmla="*/ 59677 h 1023226"/>
              <a:gd name="connsiteX5" fmla="*/ 118967 w 15115867"/>
              <a:gd name="connsiteY5" fmla="*/ 59677 h 1023226"/>
              <a:gd name="connsiteX6" fmla="*/ 0 w 15115867"/>
              <a:gd name="connsiteY6" fmla="*/ 259416 h 1023226"/>
              <a:gd name="connsiteX7" fmla="*/ 0 w 15115867"/>
              <a:gd name="connsiteY7" fmla="*/ 401815 h 1023226"/>
              <a:gd name="connsiteX8" fmla="*/ 78296 w 15115867"/>
              <a:gd name="connsiteY8" fmla="*/ 523449 h 1023226"/>
              <a:gd name="connsiteX9" fmla="*/ 204216 w 15115867"/>
              <a:gd name="connsiteY9" fmla="*/ 523449 h 1023226"/>
              <a:gd name="connsiteX10" fmla="*/ 219647 w 15115867"/>
              <a:gd name="connsiteY10" fmla="*/ 496684 h 1023226"/>
              <a:gd name="connsiteX11" fmla="*/ 381000 w 15115867"/>
              <a:gd name="connsiteY11" fmla="*/ 496684 h 1023226"/>
              <a:gd name="connsiteX12" fmla="*/ 399288 w 15115867"/>
              <a:gd name="connsiteY12" fmla="*/ 529450 h 1023226"/>
              <a:gd name="connsiteX13" fmla="*/ 399288 w 15115867"/>
              <a:gd name="connsiteY13" fmla="*/ 627748 h 1023226"/>
              <a:gd name="connsiteX14" fmla="*/ 434245 w 15115867"/>
              <a:gd name="connsiteY14" fmla="*/ 688518 h 1023226"/>
              <a:gd name="connsiteX15" fmla="*/ 434054 w 15115867"/>
              <a:gd name="connsiteY15" fmla="*/ 753002 h 1023226"/>
              <a:gd name="connsiteX16" fmla="*/ 492728 w 15115867"/>
              <a:gd name="connsiteY16" fmla="*/ 859682 h 1023226"/>
              <a:gd name="connsiteX17" fmla="*/ 492728 w 15115867"/>
              <a:gd name="connsiteY17" fmla="*/ 944550 h 1023226"/>
              <a:gd name="connsiteX18" fmla="*/ 559118 w 15115867"/>
              <a:gd name="connsiteY18" fmla="*/ 1022655 h 1023226"/>
              <a:gd name="connsiteX19" fmla="*/ 645414 w 15115867"/>
              <a:gd name="connsiteY19" fmla="*/ 1023226 h 1023226"/>
              <a:gd name="connsiteX20" fmla="*/ 688372 w 15115867"/>
              <a:gd name="connsiteY20" fmla="*/ 951789 h 1023226"/>
              <a:gd name="connsiteX21" fmla="*/ 688372 w 15115867"/>
              <a:gd name="connsiteY21" fmla="*/ 897591 h 1023226"/>
              <a:gd name="connsiteX22" fmla="*/ 784479 w 15115867"/>
              <a:gd name="connsiteY22" fmla="*/ 746906 h 1023226"/>
              <a:gd name="connsiteX23" fmla="*/ 784479 w 15115867"/>
              <a:gd name="connsiteY23" fmla="*/ 645846 h 1023226"/>
              <a:gd name="connsiteX24" fmla="*/ 831152 w 15115867"/>
              <a:gd name="connsiteY24" fmla="*/ 572313 h 1023226"/>
              <a:gd name="connsiteX25" fmla="*/ 886968 w 15115867"/>
              <a:gd name="connsiteY25" fmla="*/ 572884 h 1023226"/>
              <a:gd name="connsiteX26" fmla="*/ 979075 w 15115867"/>
              <a:gd name="connsiteY26" fmla="*/ 411816 h 1023226"/>
              <a:gd name="connsiteX27" fmla="*/ 809530 w 15115867"/>
              <a:gd name="connsiteY27" fmla="*/ 411816 h 1023226"/>
              <a:gd name="connsiteX28" fmla="*/ 761333 w 15115867"/>
              <a:gd name="connsiteY28" fmla="*/ 329044 h 1023226"/>
              <a:gd name="connsiteX29" fmla="*/ 761429 w 15115867"/>
              <a:gd name="connsiteY29" fmla="*/ 249034 h 1023226"/>
              <a:gd name="connsiteX30" fmla="*/ 681419 w 15115867"/>
              <a:gd name="connsiteY30" fmla="*/ 137115 h 1023226"/>
              <a:gd name="connsiteX31" fmla="*/ 655511 w 15115867"/>
              <a:gd name="connsiteY31" fmla="*/ 137115 h 1023226"/>
              <a:gd name="connsiteX32" fmla="*/ 487299 w 15115867"/>
              <a:gd name="connsiteY32" fmla="*/ 137115 h 1023226"/>
              <a:gd name="connsiteX33" fmla="*/ 443293 w 15115867"/>
              <a:gd name="connsiteY33" fmla="*/ 213125 h 1023226"/>
              <a:gd name="connsiteX34" fmla="*/ 316421 w 15115867"/>
              <a:gd name="connsiteY34" fmla="*/ 213125 h 1023226"/>
              <a:gd name="connsiteX35" fmla="*/ 265843 w 15115867"/>
              <a:gd name="connsiteY35" fmla="*/ 126733 h 1023226"/>
              <a:gd name="connsiteX36" fmla="*/ 159639 w 15115867"/>
              <a:gd name="connsiteY36" fmla="*/ 126733 h 1023226"/>
              <a:gd name="connsiteX37" fmla="*/ 71914 w 15115867"/>
              <a:gd name="connsiteY37" fmla="*/ 285134 h 1023226"/>
              <a:gd name="connsiteX38" fmla="*/ 71914 w 15115867"/>
              <a:gd name="connsiteY38" fmla="*/ 371430 h 1023226"/>
              <a:gd name="connsiteX39" fmla="*/ 121825 w 15115867"/>
              <a:gd name="connsiteY39" fmla="*/ 452869 h 1023226"/>
              <a:gd name="connsiteX40" fmla="*/ 160687 w 15115867"/>
              <a:gd name="connsiteY40" fmla="*/ 452869 h 1023226"/>
              <a:gd name="connsiteX41" fmla="*/ 173260 w 15115867"/>
              <a:gd name="connsiteY41" fmla="*/ 430009 h 1023226"/>
              <a:gd name="connsiteX42" fmla="*/ 416433 w 15115867"/>
              <a:gd name="connsiteY42" fmla="*/ 430009 h 1023226"/>
              <a:gd name="connsiteX43" fmla="*/ 465392 w 15115867"/>
              <a:gd name="connsiteY43" fmla="*/ 515353 h 1023226"/>
              <a:gd name="connsiteX44" fmla="*/ 465392 w 15115867"/>
              <a:gd name="connsiteY44" fmla="*/ 616413 h 1023226"/>
              <a:gd name="connsiteX45" fmla="*/ 500443 w 15115867"/>
              <a:gd name="connsiteY45" fmla="*/ 676516 h 1023226"/>
              <a:gd name="connsiteX46" fmla="*/ 500443 w 15115867"/>
              <a:gd name="connsiteY46" fmla="*/ 737952 h 1023226"/>
              <a:gd name="connsiteX47" fmla="*/ 563309 w 15115867"/>
              <a:gd name="connsiteY47" fmla="*/ 843204 h 1023226"/>
              <a:gd name="connsiteX48" fmla="*/ 563309 w 15115867"/>
              <a:gd name="connsiteY48" fmla="*/ 907021 h 1023226"/>
              <a:gd name="connsiteX49" fmla="*/ 594932 w 15115867"/>
              <a:gd name="connsiteY49" fmla="*/ 948169 h 1023226"/>
              <a:gd name="connsiteX50" fmla="*/ 609124 w 15115867"/>
              <a:gd name="connsiteY50" fmla="*/ 948169 h 1023226"/>
              <a:gd name="connsiteX51" fmla="*/ 628460 w 15115867"/>
              <a:gd name="connsiteY51" fmla="*/ 916165 h 1023226"/>
              <a:gd name="connsiteX52" fmla="*/ 628460 w 15115867"/>
              <a:gd name="connsiteY52" fmla="*/ 869969 h 1023226"/>
              <a:gd name="connsiteX53" fmla="*/ 717899 w 15115867"/>
              <a:gd name="connsiteY53" fmla="*/ 726903 h 1023226"/>
              <a:gd name="connsiteX54" fmla="*/ 718566 w 15115867"/>
              <a:gd name="connsiteY54" fmla="*/ 615842 h 1023226"/>
              <a:gd name="connsiteX55" fmla="*/ 790956 w 15115867"/>
              <a:gd name="connsiteY55" fmla="*/ 507733 h 1023226"/>
              <a:gd name="connsiteX56" fmla="*/ 843725 w 15115867"/>
              <a:gd name="connsiteY56" fmla="*/ 507447 h 1023226"/>
              <a:gd name="connsiteX57" fmla="*/ 861060 w 15115867"/>
              <a:gd name="connsiteY57" fmla="*/ 479634 h 1023226"/>
              <a:gd name="connsiteX58" fmla="*/ 767239 w 15115867"/>
              <a:gd name="connsiteY58" fmla="*/ 479634 h 1023226"/>
              <a:gd name="connsiteX59" fmla="*/ 691229 w 15115867"/>
              <a:gd name="connsiteY59" fmla="*/ 351047 h 1023226"/>
              <a:gd name="connsiteX60" fmla="*/ 689229 w 15115867"/>
              <a:gd name="connsiteY60" fmla="*/ 270084 h 1023226"/>
              <a:gd name="connsiteX61" fmla="*/ 640271 w 15115867"/>
              <a:gd name="connsiteY61" fmla="*/ 204076 h 1023226"/>
              <a:gd name="connsiteX62" fmla="*/ 532352 w 15115867"/>
              <a:gd name="connsiteY62" fmla="*/ 203124 h 1023226"/>
              <a:gd name="connsiteX63" fmla="*/ 483108 w 15115867"/>
              <a:gd name="connsiteY63" fmla="*/ 288087 h 1023226"/>
              <a:gd name="connsiteX64" fmla="*/ 271082 w 15115867"/>
              <a:gd name="connsiteY64" fmla="*/ 288087 h 1023226"/>
              <a:gd name="connsiteX65" fmla="*/ 227743 w 15115867"/>
              <a:gd name="connsiteY65" fmla="*/ 216459 h 1023226"/>
              <a:gd name="connsiteX66" fmla="*/ 200216 w 15115867"/>
              <a:gd name="connsiteY66" fmla="*/ 216459 h 1023226"/>
              <a:gd name="connsiteX67" fmla="*/ 152019 w 15115867"/>
              <a:gd name="connsiteY67" fmla="*/ 307803 h 1023226"/>
              <a:gd name="connsiteX68" fmla="*/ 150781 w 15115867"/>
              <a:gd name="connsiteY68" fmla="*/ 358667 h 1023226"/>
              <a:gd name="connsiteX69" fmla="*/ 153638 w 15115867"/>
              <a:gd name="connsiteY69" fmla="*/ 363239 h 1023226"/>
              <a:gd name="connsiteX70" fmla="*/ 157353 w 15115867"/>
              <a:gd name="connsiteY70" fmla="*/ 363144 h 1023226"/>
              <a:gd name="connsiteX71" fmla="*/ 161068 w 15115867"/>
              <a:gd name="connsiteY71" fmla="*/ 358667 h 1023226"/>
              <a:gd name="connsiteX72" fmla="*/ 525304 w 15115867"/>
              <a:gd name="connsiteY72" fmla="*/ 358857 h 1023226"/>
              <a:gd name="connsiteX73" fmla="*/ 578739 w 15115867"/>
              <a:gd name="connsiteY73" fmla="*/ 273418 h 1023226"/>
              <a:gd name="connsiteX74" fmla="*/ 607314 w 15115867"/>
              <a:gd name="connsiteY74" fmla="*/ 273418 h 1023226"/>
              <a:gd name="connsiteX75" fmla="*/ 629317 w 15115867"/>
              <a:gd name="connsiteY75" fmla="*/ 302374 h 1023226"/>
              <a:gd name="connsiteX76" fmla="*/ 629317 w 15115867"/>
              <a:gd name="connsiteY76" fmla="*/ 382003 h 1023226"/>
              <a:gd name="connsiteX77" fmla="*/ 704945 w 15115867"/>
              <a:gd name="connsiteY77" fmla="*/ 508971 h 1023226"/>
              <a:gd name="connsiteX78" fmla="*/ 648938 w 15115867"/>
              <a:gd name="connsiteY78" fmla="*/ 593077 h 1023226"/>
              <a:gd name="connsiteX79" fmla="*/ 647510 w 15115867"/>
              <a:gd name="connsiteY79" fmla="*/ 710235 h 1023226"/>
              <a:gd name="connsiteX80" fmla="*/ 603409 w 15115867"/>
              <a:gd name="connsiteY80" fmla="*/ 776529 h 1023226"/>
              <a:gd name="connsiteX81" fmla="*/ 563404 w 15115867"/>
              <a:gd name="connsiteY81" fmla="*/ 709377 h 1023226"/>
              <a:gd name="connsiteX82" fmla="*/ 563404 w 15115867"/>
              <a:gd name="connsiteY82" fmla="*/ 638321 h 1023226"/>
              <a:gd name="connsiteX83" fmla="*/ 537496 w 15115867"/>
              <a:gd name="connsiteY83" fmla="*/ 595935 h 1023226"/>
              <a:gd name="connsiteX84" fmla="*/ 537496 w 15115867"/>
              <a:gd name="connsiteY84" fmla="*/ 496398 h 1023226"/>
              <a:gd name="connsiteX85" fmla="*/ 498824 w 15115867"/>
              <a:gd name="connsiteY85" fmla="*/ 428676 h 1023226"/>
              <a:gd name="connsiteX86" fmla="*/ 581120 w 15115867"/>
              <a:gd name="connsiteY86" fmla="*/ 428676 h 1023226"/>
              <a:gd name="connsiteX87" fmla="*/ 627698 w 15115867"/>
              <a:gd name="connsiteY87" fmla="*/ 503256 h 1023226"/>
              <a:gd name="connsiteX88" fmla="*/ 592550 w 15115867"/>
              <a:gd name="connsiteY88" fmla="*/ 556406 h 1023226"/>
              <a:gd name="connsiteX0" fmla="*/ 15083451 w 15083451"/>
              <a:gd name="connsiteY0" fmla="*/ 5158 h 963549"/>
              <a:gd name="connsiteX1" fmla="*/ 439579 w 15083451"/>
              <a:gd name="connsiteY1" fmla="*/ 0 h 963549"/>
              <a:gd name="connsiteX2" fmla="*/ 399955 w 15083451"/>
              <a:gd name="connsiteY2" fmla="*/ 72009 h 963549"/>
              <a:gd name="connsiteX3" fmla="*/ 351377 w 15083451"/>
              <a:gd name="connsiteY3" fmla="*/ 72390 h 963549"/>
              <a:gd name="connsiteX4" fmla="*/ 307467 w 15083451"/>
              <a:gd name="connsiteY4" fmla="*/ 0 h 963549"/>
              <a:gd name="connsiteX5" fmla="*/ 118967 w 15083451"/>
              <a:gd name="connsiteY5" fmla="*/ 0 h 963549"/>
              <a:gd name="connsiteX6" fmla="*/ 0 w 15083451"/>
              <a:gd name="connsiteY6" fmla="*/ 199739 h 963549"/>
              <a:gd name="connsiteX7" fmla="*/ 0 w 15083451"/>
              <a:gd name="connsiteY7" fmla="*/ 342138 h 963549"/>
              <a:gd name="connsiteX8" fmla="*/ 78296 w 15083451"/>
              <a:gd name="connsiteY8" fmla="*/ 463772 h 963549"/>
              <a:gd name="connsiteX9" fmla="*/ 204216 w 15083451"/>
              <a:gd name="connsiteY9" fmla="*/ 463772 h 963549"/>
              <a:gd name="connsiteX10" fmla="*/ 219647 w 15083451"/>
              <a:gd name="connsiteY10" fmla="*/ 437007 h 963549"/>
              <a:gd name="connsiteX11" fmla="*/ 381000 w 15083451"/>
              <a:gd name="connsiteY11" fmla="*/ 437007 h 963549"/>
              <a:gd name="connsiteX12" fmla="*/ 399288 w 15083451"/>
              <a:gd name="connsiteY12" fmla="*/ 469773 h 963549"/>
              <a:gd name="connsiteX13" fmla="*/ 399288 w 15083451"/>
              <a:gd name="connsiteY13" fmla="*/ 568071 h 963549"/>
              <a:gd name="connsiteX14" fmla="*/ 434245 w 15083451"/>
              <a:gd name="connsiteY14" fmla="*/ 628841 h 963549"/>
              <a:gd name="connsiteX15" fmla="*/ 434054 w 15083451"/>
              <a:gd name="connsiteY15" fmla="*/ 693325 h 963549"/>
              <a:gd name="connsiteX16" fmla="*/ 492728 w 15083451"/>
              <a:gd name="connsiteY16" fmla="*/ 800005 h 963549"/>
              <a:gd name="connsiteX17" fmla="*/ 492728 w 15083451"/>
              <a:gd name="connsiteY17" fmla="*/ 884873 h 963549"/>
              <a:gd name="connsiteX18" fmla="*/ 559118 w 15083451"/>
              <a:gd name="connsiteY18" fmla="*/ 962978 h 963549"/>
              <a:gd name="connsiteX19" fmla="*/ 645414 w 15083451"/>
              <a:gd name="connsiteY19" fmla="*/ 963549 h 963549"/>
              <a:gd name="connsiteX20" fmla="*/ 688372 w 15083451"/>
              <a:gd name="connsiteY20" fmla="*/ 892112 h 963549"/>
              <a:gd name="connsiteX21" fmla="*/ 688372 w 15083451"/>
              <a:gd name="connsiteY21" fmla="*/ 837914 h 963549"/>
              <a:gd name="connsiteX22" fmla="*/ 784479 w 15083451"/>
              <a:gd name="connsiteY22" fmla="*/ 687229 h 963549"/>
              <a:gd name="connsiteX23" fmla="*/ 784479 w 15083451"/>
              <a:gd name="connsiteY23" fmla="*/ 586169 h 963549"/>
              <a:gd name="connsiteX24" fmla="*/ 831152 w 15083451"/>
              <a:gd name="connsiteY24" fmla="*/ 512636 h 963549"/>
              <a:gd name="connsiteX25" fmla="*/ 886968 w 15083451"/>
              <a:gd name="connsiteY25" fmla="*/ 513207 h 963549"/>
              <a:gd name="connsiteX26" fmla="*/ 979075 w 15083451"/>
              <a:gd name="connsiteY26" fmla="*/ 352139 h 963549"/>
              <a:gd name="connsiteX27" fmla="*/ 809530 w 15083451"/>
              <a:gd name="connsiteY27" fmla="*/ 352139 h 963549"/>
              <a:gd name="connsiteX28" fmla="*/ 761333 w 15083451"/>
              <a:gd name="connsiteY28" fmla="*/ 269367 h 963549"/>
              <a:gd name="connsiteX29" fmla="*/ 761429 w 15083451"/>
              <a:gd name="connsiteY29" fmla="*/ 189357 h 963549"/>
              <a:gd name="connsiteX30" fmla="*/ 681419 w 15083451"/>
              <a:gd name="connsiteY30" fmla="*/ 77438 h 963549"/>
              <a:gd name="connsiteX31" fmla="*/ 655511 w 15083451"/>
              <a:gd name="connsiteY31" fmla="*/ 77438 h 963549"/>
              <a:gd name="connsiteX32" fmla="*/ 487299 w 15083451"/>
              <a:gd name="connsiteY32" fmla="*/ 77438 h 963549"/>
              <a:gd name="connsiteX33" fmla="*/ 443293 w 15083451"/>
              <a:gd name="connsiteY33" fmla="*/ 153448 h 963549"/>
              <a:gd name="connsiteX34" fmla="*/ 316421 w 15083451"/>
              <a:gd name="connsiteY34" fmla="*/ 153448 h 963549"/>
              <a:gd name="connsiteX35" fmla="*/ 265843 w 15083451"/>
              <a:gd name="connsiteY35" fmla="*/ 67056 h 963549"/>
              <a:gd name="connsiteX36" fmla="*/ 159639 w 15083451"/>
              <a:gd name="connsiteY36" fmla="*/ 67056 h 963549"/>
              <a:gd name="connsiteX37" fmla="*/ 71914 w 15083451"/>
              <a:gd name="connsiteY37" fmla="*/ 225457 h 963549"/>
              <a:gd name="connsiteX38" fmla="*/ 71914 w 15083451"/>
              <a:gd name="connsiteY38" fmla="*/ 311753 h 963549"/>
              <a:gd name="connsiteX39" fmla="*/ 121825 w 15083451"/>
              <a:gd name="connsiteY39" fmla="*/ 393192 h 963549"/>
              <a:gd name="connsiteX40" fmla="*/ 160687 w 15083451"/>
              <a:gd name="connsiteY40" fmla="*/ 393192 h 963549"/>
              <a:gd name="connsiteX41" fmla="*/ 173260 w 15083451"/>
              <a:gd name="connsiteY41" fmla="*/ 370332 h 963549"/>
              <a:gd name="connsiteX42" fmla="*/ 416433 w 15083451"/>
              <a:gd name="connsiteY42" fmla="*/ 370332 h 963549"/>
              <a:gd name="connsiteX43" fmla="*/ 465392 w 15083451"/>
              <a:gd name="connsiteY43" fmla="*/ 455676 h 963549"/>
              <a:gd name="connsiteX44" fmla="*/ 465392 w 15083451"/>
              <a:gd name="connsiteY44" fmla="*/ 556736 h 963549"/>
              <a:gd name="connsiteX45" fmla="*/ 500443 w 15083451"/>
              <a:gd name="connsiteY45" fmla="*/ 616839 h 963549"/>
              <a:gd name="connsiteX46" fmla="*/ 500443 w 15083451"/>
              <a:gd name="connsiteY46" fmla="*/ 678275 h 963549"/>
              <a:gd name="connsiteX47" fmla="*/ 563309 w 15083451"/>
              <a:gd name="connsiteY47" fmla="*/ 783527 h 963549"/>
              <a:gd name="connsiteX48" fmla="*/ 563309 w 15083451"/>
              <a:gd name="connsiteY48" fmla="*/ 847344 h 963549"/>
              <a:gd name="connsiteX49" fmla="*/ 594932 w 15083451"/>
              <a:gd name="connsiteY49" fmla="*/ 888492 h 963549"/>
              <a:gd name="connsiteX50" fmla="*/ 609124 w 15083451"/>
              <a:gd name="connsiteY50" fmla="*/ 888492 h 963549"/>
              <a:gd name="connsiteX51" fmla="*/ 628460 w 15083451"/>
              <a:gd name="connsiteY51" fmla="*/ 856488 h 963549"/>
              <a:gd name="connsiteX52" fmla="*/ 628460 w 15083451"/>
              <a:gd name="connsiteY52" fmla="*/ 810292 h 963549"/>
              <a:gd name="connsiteX53" fmla="*/ 717899 w 15083451"/>
              <a:gd name="connsiteY53" fmla="*/ 667226 h 963549"/>
              <a:gd name="connsiteX54" fmla="*/ 718566 w 15083451"/>
              <a:gd name="connsiteY54" fmla="*/ 556165 h 963549"/>
              <a:gd name="connsiteX55" fmla="*/ 790956 w 15083451"/>
              <a:gd name="connsiteY55" fmla="*/ 448056 h 963549"/>
              <a:gd name="connsiteX56" fmla="*/ 843725 w 15083451"/>
              <a:gd name="connsiteY56" fmla="*/ 447770 h 963549"/>
              <a:gd name="connsiteX57" fmla="*/ 861060 w 15083451"/>
              <a:gd name="connsiteY57" fmla="*/ 419957 h 963549"/>
              <a:gd name="connsiteX58" fmla="*/ 767239 w 15083451"/>
              <a:gd name="connsiteY58" fmla="*/ 419957 h 963549"/>
              <a:gd name="connsiteX59" fmla="*/ 691229 w 15083451"/>
              <a:gd name="connsiteY59" fmla="*/ 291370 h 963549"/>
              <a:gd name="connsiteX60" fmla="*/ 689229 w 15083451"/>
              <a:gd name="connsiteY60" fmla="*/ 210407 h 963549"/>
              <a:gd name="connsiteX61" fmla="*/ 640271 w 15083451"/>
              <a:gd name="connsiteY61" fmla="*/ 144399 h 963549"/>
              <a:gd name="connsiteX62" fmla="*/ 532352 w 15083451"/>
              <a:gd name="connsiteY62" fmla="*/ 143447 h 963549"/>
              <a:gd name="connsiteX63" fmla="*/ 483108 w 15083451"/>
              <a:gd name="connsiteY63" fmla="*/ 228410 h 963549"/>
              <a:gd name="connsiteX64" fmla="*/ 271082 w 15083451"/>
              <a:gd name="connsiteY64" fmla="*/ 228410 h 963549"/>
              <a:gd name="connsiteX65" fmla="*/ 227743 w 15083451"/>
              <a:gd name="connsiteY65" fmla="*/ 156782 h 963549"/>
              <a:gd name="connsiteX66" fmla="*/ 200216 w 15083451"/>
              <a:gd name="connsiteY66" fmla="*/ 156782 h 963549"/>
              <a:gd name="connsiteX67" fmla="*/ 152019 w 15083451"/>
              <a:gd name="connsiteY67" fmla="*/ 248126 h 963549"/>
              <a:gd name="connsiteX68" fmla="*/ 150781 w 15083451"/>
              <a:gd name="connsiteY68" fmla="*/ 298990 h 963549"/>
              <a:gd name="connsiteX69" fmla="*/ 153638 w 15083451"/>
              <a:gd name="connsiteY69" fmla="*/ 303562 h 963549"/>
              <a:gd name="connsiteX70" fmla="*/ 157353 w 15083451"/>
              <a:gd name="connsiteY70" fmla="*/ 303467 h 963549"/>
              <a:gd name="connsiteX71" fmla="*/ 161068 w 15083451"/>
              <a:gd name="connsiteY71" fmla="*/ 298990 h 963549"/>
              <a:gd name="connsiteX72" fmla="*/ 525304 w 15083451"/>
              <a:gd name="connsiteY72" fmla="*/ 299180 h 963549"/>
              <a:gd name="connsiteX73" fmla="*/ 578739 w 15083451"/>
              <a:gd name="connsiteY73" fmla="*/ 213741 h 963549"/>
              <a:gd name="connsiteX74" fmla="*/ 607314 w 15083451"/>
              <a:gd name="connsiteY74" fmla="*/ 213741 h 963549"/>
              <a:gd name="connsiteX75" fmla="*/ 629317 w 15083451"/>
              <a:gd name="connsiteY75" fmla="*/ 242697 h 963549"/>
              <a:gd name="connsiteX76" fmla="*/ 629317 w 15083451"/>
              <a:gd name="connsiteY76" fmla="*/ 322326 h 963549"/>
              <a:gd name="connsiteX77" fmla="*/ 704945 w 15083451"/>
              <a:gd name="connsiteY77" fmla="*/ 449294 h 963549"/>
              <a:gd name="connsiteX78" fmla="*/ 648938 w 15083451"/>
              <a:gd name="connsiteY78" fmla="*/ 533400 h 963549"/>
              <a:gd name="connsiteX79" fmla="*/ 647510 w 15083451"/>
              <a:gd name="connsiteY79" fmla="*/ 650558 h 963549"/>
              <a:gd name="connsiteX80" fmla="*/ 603409 w 15083451"/>
              <a:gd name="connsiteY80" fmla="*/ 716852 h 963549"/>
              <a:gd name="connsiteX81" fmla="*/ 563404 w 15083451"/>
              <a:gd name="connsiteY81" fmla="*/ 649700 h 963549"/>
              <a:gd name="connsiteX82" fmla="*/ 563404 w 15083451"/>
              <a:gd name="connsiteY82" fmla="*/ 578644 h 963549"/>
              <a:gd name="connsiteX83" fmla="*/ 537496 w 15083451"/>
              <a:gd name="connsiteY83" fmla="*/ 536258 h 963549"/>
              <a:gd name="connsiteX84" fmla="*/ 537496 w 15083451"/>
              <a:gd name="connsiteY84" fmla="*/ 436721 h 963549"/>
              <a:gd name="connsiteX85" fmla="*/ 498824 w 15083451"/>
              <a:gd name="connsiteY85" fmla="*/ 368999 h 963549"/>
              <a:gd name="connsiteX86" fmla="*/ 581120 w 15083451"/>
              <a:gd name="connsiteY86" fmla="*/ 368999 h 963549"/>
              <a:gd name="connsiteX87" fmla="*/ 627698 w 15083451"/>
              <a:gd name="connsiteY87" fmla="*/ 443579 h 963549"/>
              <a:gd name="connsiteX88" fmla="*/ 592550 w 15083451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5083451" h="963549">
                <a:moveTo>
                  <a:pt x="15083451" y="5158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B27B1-9BEE-85F0-5F8D-2FE6D5DDD203}"/>
              </a:ext>
            </a:extLst>
          </p:cNvPr>
          <p:cNvSpPr/>
          <p:nvPr userDrawn="1"/>
        </p:nvSpPr>
        <p:spPr>
          <a:xfrm>
            <a:off x="501343" y="85754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1B3B9E-600F-FC15-707B-431B65AD49C7}"/>
              </a:ext>
            </a:extLst>
          </p:cNvPr>
          <p:cNvSpPr/>
          <p:nvPr userDrawn="1"/>
        </p:nvSpPr>
        <p:spPr>
          <a:xfrm>
            <a:off x="380693" y="91469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D1B1B81-36CD-9D78-49C8-71B7E7E54A6F}"/>
              </a:ext>
            </a:extLst>
          </p:cNvPr>
          <p:cNvSpPr/>
          <p:nvPr userDrawn="1"/>
        </p:nvSpPr>
        <p:spPr>
          <a:xfrm>
            <a:off x="69295" y="867068"/>
            <a:ext cx="362505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342909-EEA3-22BC-20EC-DD8352F176C2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81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44" r:id="rId2"/>
    <p:sldLayoutId id="2147483747" r:id="rId3"/>
    <p:sldLayoutId id="2147483753" r:id="rId4"/>
    <p:sldLayoutId id="2147483757" r:id="rId5"/>
    <p:sldLayoutId id="2147483808" r:id="rId6"/>
    <p:sldLayoutId id="2147483806" r:id="rId7"/>
    <p:sldLayoutId id="2147483807" r:id="rId8"/>
    <p:sldLayoutId id="2147483750" r:id="rId9"/>
    <p:sldLayoutId id="2147483756" r:id="rId10"/>
    <p:sldLayoutId id="2147483749" r:id="rId11"/>
    <p:sldLayoutId id="2147483752" r:id="rId12"/>
    <p:sldLayoutId id="2147483779" r:id="rId13"/>
    <p:sldLayoutId id="2147483755" r:id="rId14"/>
    <p:sldLayoutId id="2147483776" r:id="rId15"/>
    <p:sldLayoutId id="2147483778" r:id="rId16"/>
    <p:sldLayoutId id="2147483751" r:id="rId17"/>
    <p:sldLayoutId id="2147483739" r:id="rId18"/>
    <p:sldLayoutId id="2147483734" r:id="rId19"/>
    <p:sldLayoutId id="2147483745" r:id="rId20"/>
    <p:sldLayoutId id="2147483728" r:id="rId21"/>
    <p:sldLayoutId id="2147483746" r:id="rId22"/>
    <p:sldLayoutId id="2147483736" r:id="rId23"/>
    <p:sldLayoutId id="2147483738" r:id="rId24"/>
    <p:sldLayoutId id="2147483740" r:id="rId25"/>
    <p:sldLayoutId id="2147483732" r:id="rId26"/>
    <p:sldLayoutId id="2147483733" r:id="rId27"/>
    <p:sldLayoutId id="2147483743" r:id="rId28"/>
    <p:sldLayoutId id="2147483809" r:id="rId29"/>
    <p:sldLayoutId id="2147483810" r:id="rId30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2800" b="1" i="0" kern="1200" cap="none" spc="0" baseline="0">
          <a:solidFill>
            <a:schemeClr val="tx1"/>
          </a:solidFill>
          <a:latin typeface="Apex New Bold" panose="02010600040501010103" pitchFamily="2" charset="77"/>
          <a:ea typeface="Apex New Bold" panose="02010600040501010103" pitchFamily="2" charset="77"/>
          <a:cs typeface="+mj-cs"/>
        </a:defRPr>
      </a:lvl1pPr>
    </p:titleStyle>
    <p:bodyStyle>
      <a:lvl1pPr marL="0" indent="0" algn="l" defTabSz="779173" rtl="0" eaLnBrk="1" latinLnBrk="0" hangingPunct="1">
        <a:lnSpc>
          <a:spcPct val="110000"/>
        </a:lnSpc>
        <a:spcBef>
          <a:spcPts val="1023"/>
        </a:spcBef>
        <a:spcAft>
          <a:spcPts val="341"/>
        </a:spcAft>
        <a:buFont typeface="Arial" pitchFamily="34" charset="0"/>
        <a:buNone/>
        <a:defRPr sz="20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228612" indent="-142037" algn="l" defTabSz="779173" rtl="0" eaLnBrk="1" latinLnBrk="0" hangingPunct="1">
        <a:lnSpc>
          <a:spcPct val="110000"/>
        </a:lnSpc>
        <a:spcBef>
          <a:spcPts val="171"/>
        </a:spcBef>
        <a:spcAft>
          <a:spcPts val="171"/>
        </a:spcAft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531623" indent="-160976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›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764293" indent="-155565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–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078126" indent="-156917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»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142725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2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0" userDrawn="1">
          <p15:clr>
            <a:srgbClr val="F26B43"/>
          </p15:clr>
        </p15:guide>
        <p15:guide id="4" orient="horz" pos="4156" userDrawn="1">
          <p15:clr>
            <a:srgbClr val="F26B43"/>
          </p15:clr>
        </p15:guide>
        <p15:guide id="5" orient="horz" pos="2432" userDrawn="1">
          <p15:clr>
            <a:srgbClr val="F26B43"/>
          </p15:clr>
        </p15:guide>
        <p15:guide id="7" orient="horz" pos="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489788335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421" imgH="420" progId="TCLayout.ActiveDocument.1">
                  <p:embed/>
                </p:oleObj>
              </mc:Choice>
              <mc:Fallback>
                <p:oleObj name="think-cell Slide" r:id="rId30" imgW="421" imgH="42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8" name="Group 207">
            <a:extLst>
              <a:ext uri="{FF2B5EF4-FFF2-40B4-BE49-F238E27FC236}">
                <a16:creationId xmlns:a16="http://schemas.microsoft.com/office/drawing/2014/main" id="{FC8C16CD-EABE-B174-F203-60F2C5DDB2BD}"/>
              </a:ext>
            </a:extLst>
          </p:cNvPr>
          <p:cNvGrpSpPr/>
          <p:nvPr userDrawn="1"/>
        </p:nvGrpSpPr>
        <p:grpSpPr>
          <a:xfrm>
            <a:off x="10522168" y="260005"/>
            <a:ext cx="1431967" cy="973734"/>
            <a:chOff x="10366157" y="302263"/>
            <a:chExt cx="1394705" cy="948396"/>
          </a:xfrm>
        </p:grpSpPr>
        <p:sp>
          <p:nvSpPr>
            <p:cNvPr id="209" name="object 28">
              <a:extLst>
                <a:ext uri="{FF2B5EF4-FFF2-40B4-BE49-F238E27FC236}">
                  <a16:creationId xmlns:a16="http://schemas.microsoft.com/office/drawing/2014/main" id="{6E773E17-8EE7-2EBB-C07D-470AB8BA4F8C}"/>
                </a:ext>
              </a:extLst>
            </p:cNvPr>
            <p:cNvSpPr/>
            <p:nvPr/>
          </p:nvSpPr>
          <p:spPr>
            <a:xfrm>
              <a:off x="10366157" y="638781"/>
              <a:ext cx="370938" cy="21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"/>
                  </a:lnTo>
                  <a:lnTo>
                    <a:pt x="7201" y="21600"/>
                  </a:lnTo>
                  <a:lnTo>
                    <a:pt x="144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5BD3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sp>
          <p:nvSpPr>
            <p:cNvPr id="210" name="object 29">
              <a:extLst>
                <a:ext uri="{FF2B5EF4-FFF2-40B4-BE49-F238E27FC236}">
                  <a16:creationId xmlns:a16="http://schemas.microsoft.com/office/drawing/2014/main" id="{A9BBCCA1-D2C9-0073-8150-EF7EC50A2649}"/>
                </a:ext>
              </a:extLst>
            </p:cNvPr>
            <p:cNvSpPr/>
            <p:nvPr/>
          </p:nvSpPr>
          <p:spPr>
            <a:xfrm>
              <a:off x="10595698" y="638779"/>
              <a:ext cx="706747" cy="611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18" y="0"/>
                  </a:moveTo>
                  <a:lnTo>
                    <a:pt x="7021" y="1"/>
                  </a:lnTo>
                  <a:lnTo>
                    <a:pt x="0" y="14036"/>
                  </a:lnTo>
                  <a:lnTo>
                    <a:pt x="3782" y="21600"/>
                  </a:lnTo>
                  <a:lnTo>
                    <a:pt x="10800" y="7560"/>
                  </a:lnTo>
                  <a:lnTo>
                    <a:pt x="21600" y="7560"/>
                  </a:lnTo>
                  <a:lnTo>
                    <a:pt x="1781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 dirty="0"/>
            </a:p>
          </p:txBody>
        </p:sp>
        <p:grpSp>
          <p:nvGrpSpPr>
            <p:cNvPr id="211" name="object 30">
              <a:extLst>
                <a:ext uri="{FF2B5EF4-FFF2-40B4-BE49-F238E27FC236}">
                  <a16:creationId xmlns:a16="http://schemas.microsoft.com/office/drawing/2014/main" id="{C63CE11A-7B41-ADC7-F175-47E897852661}"/>
                </a:ext>
              </a:extLst>
            </p:cNvPr>
            <p:cNvGrpSpPr/>
            <p:nvPr/>
          </p:nvGrpSpPr>
          <p:grpSpPr>
            <a:xfrm>
              <a:off x="10674915" y="302263"/>
              <a:ext cx="1085947" cy="122368"/>
              <a:chOff x="-1" y="-1"/>
              <a:chExt cx="1085945" cy="122366"/>
            </a:xfrm>
          </p:grpSpPr>
          <p:sp>
            <p:nvSpPr>
              <p:cNvPr id="212" name="Shape">
                <a:extLst>
                  <a:ext uri="{FF2B5EF4-FFF2-40B4-BE49-F238E27FC236}">
                    <a16:creationId xmlns:a16="http://schemas.microsoft.com/office/drawing/2014/main" id="{F612E393-F414-DC88-2045-14DA35B327CA}"/>
                  </a:ext>
                </a:extLst>
              </p:cNvPr>
              <p:cNvSpPr/>
              <p:nvPr/>
            </p:nvSpPr>
            <p:spPr>
              <a:xfrm>
                <a:off x="126364" y="0"/>
                <a:ext cx="106113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85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6229" y="21600"/>
                    </a:lnTo>
                    <a:lnTo>
                      <a:pt x="6229" y="13166"/>
                    </a:lnTo>
                    <a:lnTo>
                      <a:pt x="19299" y="13166"/>
                    </a:lnTo>
                    <a:lnTo>
                      <a:pt x="18631" y="12161"/>
                    </a:lnTo>
                    <a:lnTo>
                      <a:pt x="19931" y="11209"/>
                    </a:lnTo>
                    <a:lnTo>
                      <a:pt x="20931" y="10011"/>
                    </a:lnTo>
                    <a:lnTo>
                      <a:pt x="21573" y="8618"/>
                    </a:lnTo>
                    <a:lnTo>
                      <a:pt x="21600" y="8438"/>
                    </a:lnTo>
                    <a:lnTo>
                      <a:pt x="6229" y="8438"/>
                    </a:lnTo>
                    <a:lnTo>
                      <a:pt x="6229" y="4726"/>
                    </a:lnTo>
                    <a:lnTo>
                      <a:pt x="21473" y="4726"/>
                    </a:lnTo>
                    <a:lnTo>
                      <a:pt x="21240" y="3716"/>
                    </a:lnTo>
                    <a:lnTo>
                      <a:pt x="19741" y="1782"/>
                    </a:lnTo>
                    <a:lnTo>
                      <a:pt x="17515" y="478"/>
                    </a:lnTo>
                    <a:lnTo>
                      <a:pt x="14785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 dirty="0"/>
              </a:p>
            </p:txBody>
          </p:sp>
          <p:sp>
            <p:nvSpPr>
              <p:cNvPr id="213" name="Shape">
                <a:extLst>
                  <a:ext uri="{FF2B5EF4-FFF2-40B4-BE49-F238E27FC236}">
                    <a16:creationId xmlns:a16="http://schemas.microsoft.com/office/drawing/2014/main" id="{33452A30-51AA-04F4-E737-CBFE876C36F5}"/>
                  </a:ext>
                </a:extLst>
              </p:cNvPr>
              <p:cNvSpPr/>
              <p:nvPr/>
            </p:nvSpPr>
            <p:spPr>
              <a:xfrm>
                <a:off x="190118" y="74581"/>
                <a:ext cx="58626" cy="477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441" y="0"/>
                    </a:moveTo>
                    <a:lnTo>
                      <a:pt x="0" y="0"/>
                    </a:lnTo>
                    <a:lnTo>
                      <a:pt x="10166" y="21600"/>
                    </a:lnTo>
                    <a:lnTo>
                      <a:pt x="21600" y="21600"/>
                    </a:lnTo>
                    <a:lnTo>
                      <a:pt x="1144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 dirty="0"/>
              </a:p>
            </p:txBody>
          </p:sp>
          <p:sp>
            <p:nvSpPr>
              <p:cNvPr id="214" name="Shape">
                <a:extLst>
                  <a:ext uri="{FF2B5EF4-FFF2-40B4-BE49-F238E27FC236}">
                    <a16:creationId xmlns:a16="http://schemas.microsoft.com/office/drawing/2014/main" id="{1903EED1-483F-48A2-F8AC-55205B55EA5B}"/>
                  </a:ext>
                </a:extLst>
              </p:cNvPr>
              <p:cNvSpPr/>
              <p:nvPr/>
            </p:nvSpPr>
            <p:spPr>
              <a:xfrm>
                <a:off x="248741" y="0"/>
                <a:ext cx="141120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78" y="0"/>
                    </a:moveTo>
                    <a:lnTo>
                      <a:pt x="9494" y="0"/>
                    </a:lnTo>
                    <a:lnTo>
                      <a:pt x="0" y="21600"/>
                    </a:lnTo>
                    <a:lnTo>
                      <a:pt x="4983" y="21600"/>
                    </a:lnTo>
                    <a:lnTo>
                      <a:pt x="7355" y="16201"/>
                    </a:lnTo>
                    <a:lnTo>
                      <a:pt x="21600" y="16201"/>
                    </a:lnTo>
                    <a:lnTo>
                      <a:pt x="19522" y="11473"/>
                    </a:lnTo>
                    <a:lnTo>
                      <a:pt x="9433" y="11473"/>
                    </a:lnTo>
                    <a:lnTo>
                      <a:pt x="11985" y="5662"/>
                    </a:lnTo>
                    <a:lnTo>
                      <a:pt x="16967" y="5662"/>
                    </a:lnTo>
                    <a:lnTo>
                      <a:pt x="14478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 dirty="0"/>
              </a:p>
            </p:txBody>
          </p:sp>
          <p:sp>
            <p:nvSpPr>
              <p:cNvPr id="215" name="Shape">
                <a:extLst>
                  <a:ext uri="{FF2B5EF4-FFF2-40B4-BE49-F238E27FC236}">
                    <a16:creationId xmlns:a16="http://schemas.microsoft.com/office/drawing/2014/main" id="{084D58E9-ED01-715E-498F-CDCF8F0D5A8F}"/>
                  </a:ext>
                </a:extLst>
              </p:cNvPr>
              <p:cNvSpPr/>
              <p:nvPr/>
            </p:nvSpPr>
            <p:spPr>
              <a:xfrm>
                <a:off x="357308" y="91776"/>
                <a:ext cx="48059" cy="30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31" y="0"/>
                    </a:moveTo>
                    <a:lnTo>
                      <a:pt x="0" y="0"/>
                    </a:lnTo>
                    <a:lnTo>
                      <a:pt x="6970" y="21600"/>
                    </a:lnTo>
                    <a:lnTo>
                      <a:pt x="21600" y="21600"/>
                    </a:lnTo>
                    <a:lnTo>
                      <a:pt x="1463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 dirty="0"/>
              </a:p>
            </p:txBody>
          </p:sp>
          <p:sp>
            <p:nvSpPr>
              <p:cNvPr id="216" name="Shape">
                <a:extLst>
                  <a:ext uri="{FF2B5EF4-FFF2-40B4-BE49-F238E27FC236}">
                    <a16:creationId xmlns:a16="http://schemas.microsoft.com/office/drawing/2014/main" id="{09378A92-2FFF-09CE-49F7-A623DAF4FDE1}"/>
                  </a:ext>
                </a:extLst>
              </p:cNvPr>
              <p:cNvSpPr/>
              <p:nvPr/>
            </p:nvSpPr>
            <p:spPr>
              <a:xfrm>
                <a:off x="199408" y="26769"/>
                <a:ext cx="34052" cy="210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82" y="0"/>
                    </a:moveTo>
                    <a:lnTo>
                      <a:pt x="0" y="0"/>
                    </a:lnTo>
                    <a:lnTo>
                      <a:pt x="2183" y="3554"/>
                    </a:lnTo>
                    <a:lnTo>
                      <a:pt x="2232" y="18065"/>
                    </a:lnTo>
                    <a:lnTo>
                      <a:pt x="36" y="21600"/>
                    </a:lnTo>
                    <a:lnTo>
                      <a:pt x="20976" y="21600"/>
                    </a:lnTo>
                    <a:lnTo>
                      <a:pt x="21600" y="13689"/>
                    </a:lnTo>
                    <a:lnTo>
                      <a:pt x="21563" y="7911"/>
                    </a:lnTo>
                    <a:lnTo>
                      <a:pt x="20582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 dirty="0"/>
              </a:p>
            </p:txBody>
          </p:sp>
          <p:sp>
            <p:nvSpPr>
              <p:cNvPr id="217" name="Shape">
                <a:extLst>
                  <a:ext uri="{FF2B5EF4-FFF2-40B4-BE49-F238E27FC236}">
                    <a16:creationId xmlns:a16="http://schemas.microsoft.com/office/drawing/2014/main" id="{BAA34797-BD1C-C171-ADCA-381BF5A29547}"/>
                  </a:ext>
                </a:extLst>
              </p:cNvPr>
              <p:cNvSpPr/>
              <p:nvPr/>
            </p:nvSpPr>
            <p:spPr>
              <a:xfrm>
                <a:off x="860477" y="0"/>
                <a:ext cx="99420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6872"/>
                    </a:lnTo>
                    <a:lnTo>
                      <a:pt x="6642" y="16872"/>
                    </a:lnTo>
                    <a:lnTo>
                      <a:pt x="6642" y="13163"/>
                    </a:lnTo>
                    <a:lnTo>
                      <a:pt x="20774" y="13163"/>
                    </a:lnTo>
                    <a:lnTo>
                      <a:pt x="20774" y="8435"/>
                    </a:lnTo>
                    <a:lnTo>
                      <a:pt x="6642" y="8435"/>
                    </a:lnTo>
                    <a:lnTo>
                      <a:pt x="6642" y="4724"/>
                    </a:lnTo>
                    <a:lnTo>
                      <a:pt x="21600" y="4724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 dirty="0"/>
              </a:p>
            </p:txBody>
          </p:sp>
          <p:sp>
            <p:nvSpPr>
              <p:cNvPr id="218" name="Shape">
                <a:extLst>
                  <a:ext uri="{FF2B5EF4-FFF2-40B4-BE49-F238E27FC236}">
                    <a16:creationId xmlns:a16="http://schemas.microsoft.com/office/drawing/2014/main" id="{9E174C78-C63D-3316-D131-0DDB182589E4}"/>
                  </a:ext>
                </a:extLst>
              </p:cNvPr>
              <p:cNvSpPr/>
              <p:nvPr/>
            </p:nvSpPr>
            <p:spPr>
              <a:xfrm>
                <a:off x="565996" y="91280"/>
                <a:ext cx="112964" cy="30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67" y="0"/>
                    </a:moveTo>
                    <a:lnTo>
                      <a:pt x="0" y="16251"/>
                    </a:lnTo>
                    <a:lnTo>
                      <a:pt x="1542" y="18512"/>
                    </a:lnTo>
                    <a:lnTo>
                      <a:pt x="3155" y="20188"/>
                    </a:lnTo>
                    <a:lnTo>
                      <a:pt x="4833" y="21232"/>
                    </a:lnTo>
                    <a:lnTo>
                      <a:pt x="6569" y="21600"/>
                    </a:lnTo>
                    <a:lnTo>
                      <a:pt x="15330" y="21591"/>
                    </a:lnTo>
                    <a:lnTo>
                      <a:pt x="17889" y="19698"/>
                    </a:lnTo>
                    <a:lnTo>
                      <a:pt x="19976" y="14534"/>
                    </a:lnTo>
                    <a:lnTo>
                      <a:pt x="21381" y="6876"/>
                    </a:lnTo>
                    <a:lnTo>
                      <a:pt x="21600" y="2890"/>
                    </a:lnTo>
                    <a:lnTo>
                      <a:pt x="6569" y="2890"/>
                    </a:lnTo>
                    <a:lnTo>
                      <a:pt x="5519" y="2695"/>
                    </a:lnTo>
                    <a:lnTo>
                      <a:pt x="4498" y="2135"/>
                    </a:lnTo>
                    <a:lnTo>
                      <a:pt x="3512" y="1231"/>
                    </a:lnTo>
                    <a:lnTo>
                      <a:pt x="2567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 dirty="0"/>
              </a:p>
            </p:txBody>
          </p:sp>
          <p:sp>
            <p:nvSpPr>
              <p:cNvPr id="219" name="Shape">
                <a:extLst>
                  <a:ext uri="{FF2B5EF4-FFF2-40B4-BE49-F238E27FC236}">
                    <a16:creationId xmlns:a16="http://schemas.microsoft.com/office/drawing/2014/main" id="{B3D6561B-58C0-B00B-9114-57EBC4F1BE75}"/>
                  </a:ext>
                </a:extLst>
              </p:cNvPr>
              <p:cNvSpPr/>
              <p:nvPr/>
            </p:nvSpPr>
            <p:spPr>
              <a:xfrm>
                <a:off x="565996" y="-2"/>
                <a:ext cx="114512" cy="954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19" y="0"/>
                    </a:moveTo>
                    <a:lnTo>
                      <a:pt x="6480" y="0"/>
                    </a:lnTo>
                    <a:lnTo>
                      <a:pt x="3954" y="612"/>
                    </a:lnTo>
                    <a:lnTo>
                      <a:pt x="1895" y="2280"/>
                    </a:lnTo>
                    <a:lnTo>
                      <a:pt x="508" y="4756"/>
                    </a:lnTo>
                    <a:lnTo>
                      <a:pt x="0" y="7790"/>
                    </a:lnTo>
                    <a:lnTo>
                      <a:pt x="0" y="9056"/>
                    </a:lnTo>
                    <a:lnTo>
                      <a:pt x="508" y="12090"/>
                    </a:lnTo>
                    <a:lnTo>
                      <a:pt x="1895" y="14567"/>
                    </a:lnTo>
                    <a:lnTo>
                      <a:pt x="3954" y="16237"/>
                    </a:lnTo>
                    <a:lnTo>
                      <a:pt x="6480" y="16849"/>
                    </a:lnTo>
                    <a:lnTo>
                      <a:pt x="15200" y="16849"/>
                    </a:lnTo>
                    <a:lnTo>
                      <a:pt x="15849" y="17627"/>
                    </a:lnTo>
                    <a:lnTo>
                      <a:pt x="15849" y="20817"/>
                    </a:lnTo>
                    <a:lnTo>
                      <a:pt x="15200" y="21597"/>
                    </a:lnTo>
                    <a:lnTo>
                      <a:pt x="6480" y="21600"/>
                    </a:lnTo>
                    <a:lnTo>
                      <a:pt x="21308" y="21600"/>
                    </a:lnTo>
                    <a:lnTo>
                      <a:pt x="21600" y="19856"/>
                    </a:lnTo>
                    <a:lnTo>
                      <a:pt x="21600" y="18587"/>
                    </a:lnTo>
                    <a:lnTo>
                      <a:pt x="21092" y="15556"/>
                    </a:lnTo>
                    <a:lnTo>
                      <a:pt x="19706" y="13081"/>
                    </a:lnTo>
                    <a:lnTo>
                      <a:pt x="17647" y="11412"/>
                    </a:lnTo>
                    <a:lnTo>
                      <a:pt x="15122" y="10800"/>
                    </a:lnTo>
                    <a:lnTo>
                      <a:pt x="6400" y="10800"/>
                    </a:lnTo>
                    <a:lnTo>
                      <a:pt x="5748" y="10021"/>
                    </a:lnTo>
                    <a:lnTo>
                      <a:pt x="5748" y="6828"/>
                    </a:lnTo>
                    <a:lnTo>
                      <a:pt x="6400" y="6049"/>
                    </a:lnTo>
                    <a:lnTo>
                      <a:pt x="18717" y="6049"/>
                    </a:lnTo>
                    <a:lnTo>
                      <a:pt x="18717" y="428"/>
                    </a:lnTo>
                    <a:lnTo>
                      <a:pt x="17876" y="239"/>
                    </a:lnTo>
                    <a:lnTo>
                      <a:pt x="16980" y="106"/>
                    </a:lnTo>
                    <a:lnTo>
                      <a:pt x="16053" y="26"/>
                    </a:lnTo>
                    <a:lnTo>
                      <a:pt x="15119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 dirty="0"/>
              </a:p>
            </p:txBody>
          </p:sp>
          <p:sp>
            <p:nvSpPr>
              <p:cNvPr id="220" name="Shape">
                <a:extLst>
                  <a:ext uri="{FF2B5EF4-FFF2-40B4-BE49-F238E27FC236}">
                    <a16:creationId xmlns:a16="http://schemas.microsoft.com/office/drawing/2014/main" id="{C91EBE74-344D-8CE0-517C-416261A7E4BB}"/>
                  </a:ext>
                </a:extLst>
              </p:cNvPr>
              <p:cNvSpPr/>
              <p:nvPr/>
            </p:nvSpPr>
            <p:spPr>
              <a:xfrm>
                <a:off x="994337" y="0"/>
                <a:ext cx="91608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7216" y="21600"/>
                    </a:lnTo>
                    <a:lnTo>
                      <a:pt x="7216" y="4726"/>
                    </a:lnTo>
                    <a:lnTo>
                      <a:pt x="17951" y="4726"/>
                    </a:lnTo>
                    <a:lnTo>
                      <a:pt x="2160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 dirty="0"/>
              </a:p>
            </p:txBody>
          </p:sp>
          <p:sp>
            <p:nvSpPr>
              <p:cNvPr id="221" name="Shape">
                <a:extLst>
                  <a:ext uri="{FF2B5EF4-FFF2-40B4-BE49-F238E27FC236}">
                    <a16:creationId xmlns:a16="http://schemas.microsoft.com/office/drawing/2014/main" id="{3CF5A47B-B13B-2A01-E655-77C052F5ED5B}"/>
                  </a:ext>
                </a:extLst>
              </p:cNvPr>
              <p:cNvSpPr/>
              <p:nvPr/>
            </p:nvSpPr>
            <p:spPr>
              <a:xfrm>
                <a:off x="703683" y="0"/>
                <a:ext cx="64625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04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0220" y="21600"/>
                    </a:lnTo>
                    <a:lnTo>
                      <a:pt x="10220" y="7449"/>
                    </a:lnTo>
                    <a:lnTo>
                      <a:pt x="21600" y="7449"/>
                    </a:lnTo>
                    <a:lnTo>
                      <a:pt x="11504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 dirty="0"/>
              </a:p>
            </p:txBody>
          </p:sp>
          <p:sp>
            <p:nvSpPr>
              <p:cNvPr id="222" name="Shape">
                <a:extLst>
                  <a:ext uri="{FF2B5EF4-FFF2-40B4-BE49-F238E27FC236}">
                    <a16:creationId xmlns:a16="http://schemas.microsoft.com/office/drawing/2014/main" id="{CCD62E07-89B6-8D14-845F-6FAE05758330}"/>
                  </a:ext>
                </a:extLst>
              </p:cNvPr>
              <p:cNvSpPr/>
              <p:nvPr/>
            </p:nvSpPr>
            <p:spPr>
              <a:xfrm>
                <a:off x="734258" y="42198"/>
                <a:ext cx="91805" cy="80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11" y="0"/>
                    </a:moveTo>
                    <a:lnTo>
                      <a:pt x="0" y="0"/>
                    </a:lnTo>
                    <a:lnTo>
                      <a:pt x="13499" y="21600"/>
                    </a:lnTo>
                    <a:lnTo>
                      <a:pt x="21600" y="21600"/>
                    </a:lnTo>
                    <a:lnTo>
                      <a:pt x="21600" y="10229"/>
                    </a:lnTo>
                    <a:lnTo>
                      <a:pt x="14404" y="10229"/>
                    </a:lnTo>
                    <a:lnTo>
                      <a:pt x="801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 dirty="0"/>
              </a:p>
            </p:txBody>
          </p:sp>
          <p:sp>
            <p:nvSpPr>
              <p:cNvPr id="223" name="Rectangle">
                <a:extLst>
                  <a:ext uri="{FF2B5EF4-FFF2-40B4-BE49-F238E27FC236}">
                    <a16:creationId xmlns:a16="http://schemas.microsoft.com/office/drawing/2014/main" id="{7D8D2A43-5404-B777-2E6D-EE66FC00E4A3}"/>
                  </a:ext>
                </a:extLst>
              </p:cNvPr>
              <p:cNvSpPr/>
              <p:nvPr/>
            </p:nvSpPr>
            <p:spPr>
              <a:xfrm>
                <a:off x="795478" y="113"/>
                <a:ext cx="30585" cy="80052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 dirty="0"/>
              </a:p>
            </p:txBody>
          </p:sp>
          <p:sp>
            <p:nvSpPr>
              <p:cNvPr id="224" name="Rectangle">
                <a:extLst>
                  <a:ext uri="{FF2B5EF4-FFF2-40B4-BE49-F238E27FC236}">
                    <a16:creationId xmlns:a16="http://schemas.microsoft.com/office/drawing/2014/main" id="{1E236254-F0B3-D421-6557-050DC6D8C8C4}"/>
                  </a:ext>
                </a:extLst>
              </p:cNvPr>
              <p:cNvSpPr/>
              <p:nvPr/>
            </p:nvSpPr>
            <p:spPr>
              <a:xfrm>
                <a:off x="61334" y="26769"/>
                <a:ext cx="30610" cy="95595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 dirty="0"/>
              </a:p>
            </p:txBody>
          </p:sp>
          <p:sp>
            <p:nvSpPr>
              <p:cNvPr id="225" name="Shape">
                <a:extLst>
                  <a:ext uri="{FF2B5EF4-FFF2-40B4-BE49-F238E27FC236}">
                    <a16:creationId xmlns:a16="http://schemas.microsoft.com/office/drawing/2014/main" id="{2A7C2351-8844-3A3A-B755-905CDFF2264B}"/>
                  </a:ext>
                </a:extLst>
              </p:cNvPr>
              <p:cNvSpPr/>
              <p:nvPr/>
            </p:nvSpPr>
            <p:spPr>
              <a:xfrm>
                <a:off x="-2" y="-2"/>
                <a:ext cx="91946" cy="26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5"/>
                    </a:lnTo>
                    <a:lnTo>
                      <a:pt x="3633" y="21600"/>
                    </a:lnTo>
                    <a:lnTo>
                      <a:pt x="21600" y="2159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 dirty="0"/>
              </a:p>
            </p:txBody>
          </p:sp>
          <p:sp>
            <p:nvSpPr>
              <p:cNvPr id="226" name="Shape">
                <a:extLst>
                  <a:ext uri="{FF2B5EF4-FFF2-40B4-BE49-F238E27FC236}">
                    <a16:creationId xmlns:a16="http://schemas.microsoft.com/office/drawing/2014/main" id="{BAB90295-C7AF-C9FB-D56A-059CDDB4832E}"/>
                  </a:ext>
                </a:extLst>
              </p:cNvPr>
              <p:cNvSpPr/>
              <p:nvPr/>
            </p:nvSpPr>
            <p:spPr>
              <a:xfrm>
                <a:off x="416838" y="0"/>
                <a:ext cx="64618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04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0221" y="21600"/>
                    </a:lnTo>
                    <a:lnTo>
                      <a:pt x="10221" y="7449"/>
                    </a:lnTo>
                    <a:lnTo>
                      <a:pt x="21600" y="7449"/>
                    </a:lnTo>
                    <a:lnTo>
                      <a:pt x="11504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 dirty="0"/>
              </a:p>
            </p:txBody>
          </p:sp>
          <p:sp>
            <p:nvSpPr>
              <p:cNvPr id="227" name="Shape">
                <a:extLst>
                  <a:ext uri="{FF2B5EF4-FFF2-40B4-BE49-F238E27FC236}">
                    <a16:creationId xmlns:a16="http://schemas.microsoft.com/office/drawing/2014/main" id="{103EF502-B5E0-E8B0-A065-87DA09C585B4}"/>
                  </a:ext>
                </a:extLst>
              </p:cNvPr>
              <p:cNvSpPr/>
              <p:nvPr/>
            </p:nvSpPr>
            <p:spPr>
              <a:xfrm>
                <a:off x="447414" y="42198"/>
                <a:ext cx="91807" cy="80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08" y="0"/>
                    </a:moveTo>
                    <a:lnTo>
                      <a:pt x="0" y="0"/>
                    </a:lnTo>
                    <a:lnTo>
                      <a:pt x="13499" y="21600"/>
                    </a:lnTo>
                    <a:lnTo>
                      <a:pt x="21600" y="21600"/>
                    </a:lnTo>
                    <a:lnTo>
                      <a:pt x="21600" y="10229"/>
                    </a:lnTo>
                    <a:lnTo>
                      <a:pt x="14401" y="10229"/>
                    </a:lnTo>
                    <a:lnTo>
                      <a:pt x="8008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 dirty="0"/>
              </a:p>
            </p:txBody>
          </p:sp>
          <p:sp>
            <p:nvSpPr>
              <p:cNvPr id="228" name="Rectangle">
                <a:extLst>
                  <a:ext uri="{FF2B5EF4-FFF2-40B4-BE49-F238E27FC236}">
                    <a16:creationId xmlns:a16="http://schemas.microsoft.com/office/drawing/2014/main" id="{65BFCBCD-8725-AE81-A662-BB13870064AD}"/>
                  </a:ext>
                </a:extLst>
              </p:cNvPr>
              <p:cNvSpPr/>
              <p:nvPr/>
            </p:nvSpPr>
            <p:spPr>
              <a:xfrm>
                <a:off x="508623" y="113"/>
                <a:ext cx="30598" cy="80052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 dirty="0"/>
              </a:p>
            </p:txBody>
          </p:sp>
        </p:grpSp>
      </p:grpSp>
      <p:sp>
        <p:nvSpPr>
          <p:cNvPr id="5" name="Freeform 4">
            <a:extLst>
              <a:ext uri="{FF2B5EF4-FFF2-40B4-BE49-F238E27FC236}">
                <a16:creationId xmlns:a16="http://schemas.microsoft.com/office/drawing/2014/main" id="{A3145E3B-53D8-24D2-49B8-FC9BEF07CE71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E2766E-0E28-428C-7713-F6A0FCA419FF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7" name="Graphic 64">
            <a:extLst>
              <a:ext uri="{FF2B5EF4-FFF2-40B4-BE49-F238E27FC236}">
                <a16:creationId xmlns:a16="http://schemas.microsoft.com/office/drawing/2014/main" id="{238245C2-535F-687F-738F-83FEEB859035}"/>
              </a:ext>
            </a:extLst>
          </p:cNvPr>
          <p:cNvSpPr/>
          <p:nvPr userDrawn="1"/>
        </p:nvSpPr>
        <p:spPr>
          <a:xfrm>
            <a:off x="209511" y="825398"/>
            <a:ext cx="10134961" cy="647434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  <a:gd name="connsiteX0" fmla="*/ 14996512 w 14996512"/>
              <a:gd name="connsiteY0" fmla="*/ 19893 h 963549"/>
              <a:gd name="connsiteX1" fmla="*/ 439579 w 14996512"/>
              <a:gd name="connsiteY1" fmla="*/ 0 h 963549"/>
              <a:gd name="connsiteX2" fmla="*/ 399955 w 14996512"/>
              <a:gd name="connsiteY2" fmla="*/ 72009 h 963549"/>
              <a:gd name="connsiteX3" fmla="*/ 351377 w 14996512"/>
              <a:gd name="connsiteY3" fmla="*/ 72390 h 963549"/>
              <a:gd name="connsiteX4" fmla="*/ 307467 w 14996512"/>
              <a:gd name="connsiteY4" fmla="*/ 0 h 963549"/>
              <a:gd name="connsiteX5" fmla="*/ 118967 w 14996512"/>
              <a:gd name="connsiteY5" fmla="*/ 0 h 963549"/>
              <a:gd name="connsiteX6" fmla="*/ 0 w 14996512"/>
              <a:gd name="connsiteY6" fmla="*/ 199739 h 963549"/>
              <a:gd name="connsiteX7" fmla="*/ 0 w 14996512"/>
              <a:gd name="connsiteY7" fmla="*/ 342138 h 963549"/>
              <a:gd name="connsiteX8" fmla="*/ 78296 w 14996512"/>
              <a:gd name="connsiteY8" fmla="*/ 463772 h 963549"/>
              <a:gd name="connsiteX9" fmla="*/ 204216 w 14996512"/>
              <a:gd name="connsiteY9" fmla="*/ 463772 h 963549"/>
              <a:gd name="connsiteX10" fmla="*/ 219647 w 14996512"/>
              <a:gd name="connsiteY10" fmla="*/ 437007 h 963549"/>
              <a:gd name="connsiteX11" fmla="*/ 381000 w 14996512"/>
              <a:gd name="connsiteY11" fmla="*/ 437007 h 963549"/>
              <a:gd name="connsiteX12" fmla="*/ 399288 w 14996512"/>
              <a:gd name="connsiteY12" fmla="*/ 469773 h 963549"/>
              <a:gd name="connsiteX13" fmla="*/ 399288 w 14996512"/>
              <a:gd name="connsiteY13" fmla="*/ 568071 h 963549"/>
              <a:gd name="connsiteX14" fmla="*/ 434245 w 14996512"/>
              <a:gd name="connsiteY14" fmla="*/ 628841 h 963549"/>
              <a:gd name="connsiteX15" fmla="*/ 434054 w 14996512"/>
              <a:gd name="connsiteY15" fmla="*/ 693325 h 963549"/>
              <a:gd name="connsiteX16" fmla="*/ 492728 w 14996512"/>
              <a:gd name="connsiteY16" fmla="*/ 800005 h 963549"/>
              <a:gd name="connsiteX17" fmla="*/ 492728 w 14996512"/>
              <a:gd name="connsiteY17" fmla="*/ 884873 h 963549"/>
              <a:gd name="connsiteX18" fmla="*/ 559118 w 14996512"/>
              <a:gd name="connsiteY18" fmla="*/ 962978 h 963549"/>
              <a:gd name="connsiteX19" fmla="*/ 645414 w 14996512"/>
              <a:gd name="connsiteY19" fmla="*/ 963549 h 963549"/>
              <a:gd name="connsiteX20" fmla="*/ 688372 w 14996512"/>
              <a:gd name="connsiteY20" fmla="*/ 892112 h 963549"/>
              <a:gd name="connsiteX21" fmla="*/ 688372 w 14996512"/>
              <a:gd name="connsiteY21" fmla="*/ 837914 h 963549"/>
              <a:gd name="connsiteX22" fmla="*/ 784479 w 14996512"/>
              <a:gd name="connsiteY22" fmla="*/ 687229 h 963549"/>
              <a:gd name="connsiteX23" fmla="*/ 784479 w 14996512"/>
              <a:gd name="connsiteY23" fmla="*/ 586169 h 963549"/>
              <a:gd name="connsiteX24" fmla="*/ 831152 w 14996512"/>
              <a:gd name="connsiteY24" fmla="*/ 512636 h 963549"/>
              <a:gd name="connsiteX25" fmla="*/ 886968 w 14996512"/>
              <a:gd name="connsiteY25" fmla="*/ 513207 h 963549"/>
              <a:gd name="connsiteX26" fmla="*/ 979075 w 14996512"/>
              <a:gd name="connsiteY26" fmla="*/ 352139 h 963549"/>
              <a:gd name="connsiteX27" fmla="*/ 809530 w 14996512"/>
              <a:gd name="connsiteY27" fmla="*/ 352139 h 963549"/>
              <a:gd name="connsiteX28" fmla="*/ 761333 w 14996512"/>
              <a:gd name="connsiteY28" fmla="*/ 269367 h 963549"/>
              <a:gd name="connsiteX29" fmla="*/ 761429 w 14996512"/>
              <a:gd name="connsiteY29" fmla="*/ 189357 h 963549"/>
              <a:gd name="connsiteX30" fmla="*/ 681419 w 14996512"/>
              <a:gd name="connsiteY30" fmla="*/ 77438 h 963549"/>
              <a:gd name="connsiteX31" fmla="*/ 655511 w 14996512"/>
              <a:gd name="connsiteY31" fmla="*/ 77438 h 963549"/>
              <a:gd name="connsiteX32" fmla="*/ 487299 w 14996512"/>
              <a:gd name="connsiteY32" fmla="*/ 77438 h 963549"/>
              <a:gd name="connsiteX33" fmla="*/ 443293 w 14996512"/>
              <a:gd name="connsiteY33" fmla="*/ 153448 h 963549"/>
              <a:gd name="connsiteX34" fmla="*/ 316421 w 14996512"/>
              <a:gd name="connsiteY34" fmla="*/ 153448 h 963549"/>
              <a:gd name="connsiteX35" fmla="*/ 265843 w 14996512"/>
              <a:gd name="connsiteY35" fmla="*/ 67056 h 963549"/>
              <a:gd name="connsiteX36" fmla="*/ 159639 w 14996512"/>
              <a:gd name="connsiteY36" fmla="*/ 67056 h 963549"/>
              <a:gd name="connsiteX37" fmla="*/ 71914 w 14996512"/>
              <a:gd name="connsiteY37" fmla="*/ 225457 h 963549"/>
              <a:gd name="connsiteX38" fmla="*/ 71914 w 14996512"/>
              <a:gd name="connsiteY38" fmla="*/ 311753 h 963549"/>
              <a:gd name="connsiteX39" fmla="*/ 121825 w 14996512"/>
              <a:gd name="connsiteY39" fmla="*/ 393192 h 963549"/>
              <a:gd name="connsiteX40" fmla="*/ 160687 w 14996512"/>
              <a:gd name="connsiteY40" fmla="*/ 393192 h 963549"/>
              <a:gd name="connsiteX41" fmla="*/ 173260 w 14996512"/>
              <a:gd name="connsiteY41" fmla="*/ 370332 h 963549"/>
              <a:gd name="connsiteX42" fmla="*/ 416433 w 14996512"/>
              <a:gd name="connsiteY42" fmla="*/ 370332 h 963549"/>
              <a:gd name="connsiteX43" fmla="*/ 465392 w 14996512"/>
              <a:gd name="connsiteY43" fmla="*/ 455676 h 963549"/>
              <a:gd name="connsiteX44" fmla="*/ 465392 w 14996512"/>
              <a:gd name="connsiteY44" fmla="*/ 556736 h 963549"/>
              <a:gd name="connsiteX45" fmla="*/ 500443 w 14996512"/>
              <a:gd name="connsiteY45" fmla="*/ 616839 h 963549"/>
              <a:gd name="connsiteX46" fmla="*/ 500443 w 14996512"/>
              <a:gd name="connsiteY46" fmla="*/ 678275 h 963549"/>
              <a:gd name="connsiteX47" fmla="*/ 563309 w 14996512"/>
              <a:gd name="connsiteY47" fmla="*/ 783527 h 963549"/>
              <a:gd name="connsiteX48" fmla="*/ 563309 w 14996512"/>
              <a:gd name="connsiteY48" fmla="*/ 847344 h 963549"/>
              <a:gd name="connsiteX49" fmla="*/ 594932 w 14996512"/>
              <a:gd name="connsiteY49" fmla="*/ 888492 h 963549"/>
              <a:gd name="connsiteX50" fmla="*/ 609124 w 14996512"/>
              <a:gd name="connsiteY50" fmla="*/ 888492 h 963549"/>
              <a:gd name="connsiteX51" fmla="*/ 628460 w 14996512"/>
              <a:gd name="connsiteY51" fmla="*/ 856488 h 963549"/>
              <a:gd name="connsiteX52" fmla="*/ 628460 w 14996512"/>
              <a:gd name="connsiteY52" fmla="*/ 810292 h 963549"/>
              <a:gd name="connsiteX53" fmla="*/ 717899 w 14996512"/>
              <a:gd name="connsiteY53" fmla="*/ 667226 h 963549"/>
              <a:gd name="connsiteX54" fmla="*/ 718566 w 14996512"/>
              <a:gd name="connsiteY54" fmla="*/ 556165 h 963549"/>
              <a:gd name="connsiteX55" fmla="*/ 790956 w 14996512"/>
              <a:gd name="connsiteY55" fmla="*/ 448056 h 963549"/>
              <a:gd name="connsiteX56" fmla="*/ 843725 w 14996512"/>
              <a:gd name="connsiteY56" fmla="*/ 447770 h 963549"/>
              <a:gd name="connsiteX57" fmla="*/ 861060 w 14996512"/>
              <a:gd name="connsiteY57" fmla="*/ 419957 h 963549"/>
              <a:gd name="connsiteX58" fmla="*/ 767239 w 14996512"/>
              <a:gd name="connsiteY58" fmla="*/ 419957 h 963549"/>
              <a:gd name="connsiteX59" fmla="*/ 691229 w 14996512"/>
              <a:gd name="connsiteY59" fmla="*/ 291370 h 963549"/>
              <a:gd name="connsiteX60" fmla="*/ 689229 w 14996512"/>
              <a:gd name="connsiteY60" fmla="*/ 210407 h 963549"/>
              <a:gd name="connsiteX61" fmla="*/ 640271 w 14996512"/>
              <a:gd name="connsiteY61" fmla="*/ 144399 h 963549"/>
              <a:gd name="connsiteX62" fmla="*/ 532352 w 14996512"/>
              <a:gd name="connsiteY62" fmla="*/ 143447 h 963549"/>
              <a:gd name="connsiteX63" fmla="*/ 483108 w 14996512"/>
              <a:gd name="connsiteY63" fmla="*/ 228410 h 963549"/>
              <a:gd name="connsiteX64" fmla="*/ 271082 w 14996512"/>
              <a:gd name="connsiteY64" fmla="*/ 228410 h 963549"/>
              <a:gd name="connsiteX65" fmla="*/ 227743 w 14996512"/>
              <a:gd name="connsiteY65" fmla="*/ 156782 h 963549"/>
              <a:gd name="connsiteX66" fmla="*/ 200216 w 14996512"/>
              <a:gd name="connsiteY66" fmla="*/ 156782 h 963549"/>
              <a:gd name="connsiteX67" fmla="*/ 152019 w 14996512"/>
              <a:gd name="connsiteY67" fmla="*/ 248126 h 963549"/>
              <a:gd name="connsiteX68" fmla="*/ 150781 w 14996512"/>
              <a:gd name="connsiteY68" fmla="*/ 298990 h 963549"/>
              <a:gd name="connsiteX69" fmla="*/ 153638 w 14996512"/>
              <a:gd name="connsiteY69" fmla="*/ 303562 h 963549"/>
              <a:gd name="connsiteX70" fmla="*/ 157353 w 14996512"/>
              <a:gd name="connsiteY70" fmla="*/ 303467 h 963549"/>
              <a:gd name="connsiteX71" fmla="*/ 161068 w 14996512"/>
              <a:gd name="connsiteY71" fmla="*/ 298990 h 963549"/>
              <a:gd name="connsiteX72" fmla="*/ 525304 w 14996512"/>
              <a:gd name="connsiteY72" fmla="*/ 299180 h 963549"/>
              <a:gd name="connsiteX73" fmla="*/ 578739 w 14996512"/>
              <a:gd name="connsiteY73" fmla="*/ 213741 h 963549"/>
              <a:gd name="connsiteX74" fmla="*/ 607314 w 14996512"/>
              <a:gd name="connsiteY74" fmla="*/ 213741 h 963549"/>
              <a:gd name="connsiteX75" fmla="*/ 629317 w 14996512"/>
              <a:gd name="connsiteY75" fmla="*/ 242697 h 963549"/>
              <a:gd name="connsiteX76" fmla="*/ 629317 w 14996512"/>
              <a:gd name="connsiteY76" fmla="*/ 322326 h 963549"/>
              <a:gd name="connsiteX77" fmla="*/ 704945 w 14996512"/>
              <a:gd name="connsiteY77" fmla="*/ 449294 h 963549"/>
              <a:gd name="connsiteX78" fmla="*/ 648938 w 14996512"/>
              <a:gd name="connsiteY78" fmla="*/ 533400 h 963549"/>
              <a:gd name="connsiteX79" fmla="*/ 647510 w 14996512"/>
              <a:gd name="connsiteY79" fmla="*/ 650558 h 963549"/>
              <a:gd name="connsiteX80" fmla="*/ 603409 w 14996512"/>
              <a:gd name="connsiteY80" fmla="*/ 716852 h 963549"/>
              <a:gd name="connsiteX81" fmla="*/ 563404 w 14996512"/>
              <a:gd name="connsiteY81" fmla="*/ 649700 h 963549"/>
              <a:gd name="connsiteX82" fmla="*/ 563404 w 14996512"/>
              <a:gd name="connsiteY82" fmla="*/ 578644 h 963549"/>
              <a:gd name="connsiteX83" fmla="*/ 537496 w 14996512"/>
              <a:gd name="connsiteY83" fmla="*/ 536258 h 963549"/>
              <a:gd name="connsiteX84" fmla="*/ 537496 w 14996512"/>
              <a:gd name="connsiteY84" fmla="*/ 436721 h 963549"/>
              <a:gd name="connsiteX85" fmla="*/ 498824 w 14996512"/>
              <a:gd name="connsiteY85" fmla="*/ 368999 h 963549"/>
              <a:gd name="connsiteX86" fmla="*/ 581120 w 14996512"/>
              <a:gd name="connsiteY86" fmla="*/ 368999 h 963549"/>
              <a:gd name="connsiteX87" fmla="*/ 627698 w 14996512"/>
              <a:gd name="connsiteY87" fmla="*/ 443579 h 963549"/>
              <a:gd name="connsiteX88" fmla="*/ 592550 w 14996512"/>
              <a:gd name="connsiteY88" fmla="*/ 496729 h 963549"/>
              <a:gd name="connsiteX0" fmla="*/ 15115867 w 15115867"/>
              <a:gd name="connsiteY0" fmla="*/ 0 h 1023226"/>
              <a:gd name="connsiteX1" fmla="*/ 439579 w 15115867"/>
              <a:gd name="connsiteY1" fmla="*/ 59677 h 1023226"/>
              <a:gd name="connsiteX2" fmla="*/ 399955 w 15115867"/>
              <a:gd name="connsiteY2" fmla="*/ 131686 h 1023226"/>
              <a:gd name="connsiteX3" fmla="*/ 351377 w 15115867"/>
              <a:gd name="connsiteY3" fmla="*/ 132067 h 1023226"/>
              <a:gd name="connsiteX4" fmla="*/ 307467 w 15115867"/>
              <a:gd name="connsiteY4" fmla="*/ 59677 h 1023226"/>
              <a:gd name="connsiteX5" fmla="*/ 118967 w 15115867"/>
              <a:gd name="connsiteY5" fmla="*/ 59677 h 1023226"/>
              <a:gd name="connsiteX6" fmla="*/ 0 w 15115867"/>
              <a:gd name="connsiteY6" fmla="*/ 259416 h 1023226"/>
              <a:gd name="connsiteX7" fmla="*/ 0 w 15115867"/>
              <a:gd name="connsiteY7" fmla="*/ 401815 h 1023226"/>
              <a:gd name="connsiteX8" fmla="*/ 78296 w 15115867"/>
              <a:gd name="connsiteY8" fmla="*/ 523449 h 1023226"/>
              <a:gd name="connsiteX9" fmla="*/ 204216 w 15115867"/>
              <a:gd name="connsiteY9" fmla="*/ 523449 h 1023226"/>
              <a:gd name="connsiteX10" fmla="*/ 219647 w 15115867"/>
              <a:gd name="connsiteY10" fmla="*/ 496684 h 1023226"/>
              <a:gd name="connsiteX11" fmla="*/ 381000 w 15115867"/>
              <a:gd name="connsiteY11" fmla="*/ 496684 h 1023226"/>
              <a:gd name="connsiteX12" fmla="*/ 399288 w 15115867"/>
              <a:gd name="connsiteY12" fmla="*/ 529450 h 1023226"/>
              <a:gd name="connsiteX13" fmla="*/ 399288 w 15115867"/>
              <a:gd name="connsiteY13" fmla="*/ 627748 h 1023226"/>
              <a:gd name="connsiteX14" fmla="*/ 434245 w 15115867"/>
              <a:gd name="connsiteY14" fmla="*/ 688518 h 1023226"/>
              <a:gd name="connsiteX15" fmla="*/ 434054 w 15115867"/>
              <a:gd name="connsiteY15" fmla="*/ 753002 h 1023226"/>
              <a:gd name="connsiteX16" fmla="*/ 492728 w 15115867"/>
              <a:gd name="connsiteY16" fmla="*/ 859682 h 1023226"/>
              <a:gd name="connsiteX17" fmla="*/ 492728 w 15115867"/>
              <a:gd name="connsiteY17" fmla="*/ 944550 h 1023226"/>
              <a:gd name="connsiteX18" fmla="*/ 559118 w 15115867"/>
              <a:gd name="connsiteY18" fmla="*/ 1022655 h 1023226"/>
              <a:gd name="connsiteX19" fmla="*/ 645414 w 15115867"/>
              <a:gd name="connsiteY19" fmla="*/ 1023226 h 1023226"/>
              <a:gd name="connsiteX20" fmla="*/ 688372 w 15115867"/>
              <a:gd name="connsiteY20" fmla="*/ 951789 h 1023226"/>
              <a:gd name="connsiteX21" fmla="*/ 688372 w 15115867"/>
              <a:gd name="connsiteY21" fmla="*/ 897591 h 1023226"/>
              <a:gd name="connsiteX22" fmla="*/ 784479 w 15115867"/>
              <a:gd name="connsiteY22" fmla="*/ 746906 h 1023226"/>
              <a:gd name="connsiteX23" fmla="*/ 784479 w 15115867"/>
              <a:gd name="connsiteY23" fmla="*/ 645846 h 1023226"/>
              <a:gd name="connsiteX24" fmla="*/ 831152 w 15115867"/>
              <a:gd name="connsiteY24" fmla="*/ 572313 h 1023226"/>
              <a:gd name="connsiteX25" fmla="*/ 886968 w 15115867"/>
              <a:gd name="connsiteY25" fmla="*/ 572884 h 1023226"/>
              <a:gd name="connsiteX26" fmla="*/ 979075 w 15115867"/>
              <a:gd name="connsiteY26" fmla="*/ 411816 h 1023226"/>
              <a:gd name="connsiteX27" fmla="*/ 809530 w 15115867"/>
              <a:gd name="connsiteY27" fmla="*/ 411816 h 1023226"/>
              <a:gd name="connsiteX28" fmla="*/ 761333 w 15115867"/>
              <a:gd name="connsiteY28" fmla="*/ 329044 h 1023226"/>
              <a:gd name="connsiteX29" fmla="*/ 761429 w 15115867"/>
              <a:gd name="connsiteY29" fmla="*/ 249034 h 1023226"/>
              <a:gd name="connsiteX30" fmla="*/ 681419 w 15115867"/>
              <a:gd name="connsiteY30" fmla="*/ 137115 h 1023226"/>
              <a:gd name="connsiteX31" fmla="*/ 655511 w 15115867"/>
              <a:gd name="connsiteY31" fmla="*/ 137115 h 1023226"/>
              <a:gd name="connsiteX32" fmla="*/ 487299 w 15115867"/>
              <a:gd name="connsiteY32" fmla="*/ 137115 h 1023226"/>
              <a:gd name="connsiteX33" fmla="*/ 443293 w 15115867"/>
              <a:gd name="connsiteY33" fmla="*/ 213125 h 1023226"/>
              <a:gd name="connsiteX34" fmla="*/ 316421 w 15115867"/>
              <a:gd name="connsiteY34" fmla="*/ 213125 h 1023226"/>
              <a:gd name="connsiteX35" fmla="*/ 265843 w 15115867"/>
              <a:gd name="connsiteY35" fmla="*/ 126733 h 1023226"/>
              <a:gd name="connsiteX36" fmla="*/ 159639 w 15115867"/>
              <a:gd name="connsiteY36" fmla="*/ 126733 h 1023226"/>
              <a:gd name="connsiteX37" fmla="*/ 71914 w 15115867"/>
              <a:gd name="connsiteY37" fmla="*/ 285134 h 1023226"/>
              <a:gd name="connsiteX38" fmla="*/ 71914 w 15115867"/>
              <a:gd name="connsiteY38" fmla="*/ 371430 h 1023226"/>
              <a:gd name="connsiteX39" fmla="*/ 121825 w 15115867"/>
              <a:gd name="connsiteY39" fmla="*/ 452869 h 1023226"/>
              <a:gd name="connsiteX40" fmla="*/ 160687 w 15115867"/>
              <a:gd name="connsiteY40" fmla="*/ 452869 h 1023226"/>
              <a:gd name="connsiteX41" fmla="*/ 173260 w 15115867"/>
              <a:gd name="connsiteY41" fmla="*/ 430009 h 1023226"/>
              <a:gd name="connsiteX42" fmla="*/ 416433 w 15115867"/>
              <a:gd name="connsiteY42" fmla="*/ 430009 h 1023226"/>
              <a:gd name="connsiteX43" fmla="*/ 465392 w 15115867"/>
              <a:gd name="connsiteY43" fmla="*/ 515353 h 1023226"/>
              <a:gd name="connsiteX44" fmla="*/ 465392 w 15115867"/>
              <a:gd name="connsiteY44" fmla="*/ 616413 h 1023226"/>
              <a:gd name="connsiteX45" fmla="*/ 500443 w 15115867"/>
              <a:gd name="connsiteY45" fmla="*/ 676516 h 1023226"/>
              <a:gd name="connsiteX46" fmla="*/ 500443 w 15115867"/>
              <a:gd name="connsiteY46" fmla="*/ 737952 h 1023226"/>
              <a:gd name="connsiteX47" fmla="*/ 563309 w 15115867"/>
              <a:gd name="connsiteY47" fmla="*/ 843204 h 1023226"/>
              <a:gd name="connsiteX48" fmla="*/ 563309 w 15115867"/>
              <a:gd name="connsiteY48" fmla="*/ 907021 h 1023226"/>
              <a:gd name="connsiteX49" fmla="*/ 594932 w 15115867"/>
              <a:gd name="connsiteY49" fmla="*/ 948169 h 1023226"/>
              <a:gd name="connsiteX50" fmla="*/ 609124 w 15115867"/>
              <a:gd name="connsiteY50" fmla="*/ 948169 h 1023226"/>
              <a:gd name="connsiteX51" fmla="*/ 628460 w 15115867"/>
              <a:gd name="connsiteY51" fmla="*/ 916165 h 1023226"/>
              <a:gd name="connsiteX52" fmla="*/ 628460 w 15115867"/>
              <a:gd name="connsiteY52" fmla="*/ 869969 h 1023226"/>
              <a:gd name="connsiteX53" fmla="*/ 717899 w 15115867"/>
              <a:gd name="connsiteY53" fmla="*/ 726903 h 1023226"/>
              <a:gd name="connsiteX54" fmla="*/ 718566 w 15115867"/>
              <a:gd name="connsiteY54" fmla="*/ 615842 h 1023226"/>
              <a:gd name="connsiteX55" fmla="*/ 790956 w 15115867"/>
              <a:gd name="connsiteY55" fmla="*/ 507733 h 1023226"/>
              <a:gd name="connsiteX56" fmla="*/ 843725 w 15115867"/>
              <a:gd name="connsiteY56" fmla="*/ 507447 h 1023226"/>
              <a:gd name="connsiteX57" fmla="*/ 861060 w 15115867"/>
              <a:gd name="connsiteY57" fmla="*/ 479634 h 1023226"/>
              <a:gd name="connsiteX58" fmla="*/ 767239 w 15115867"/>
              <a:gd name="connsiteY58" fmla="*/ 479634 h 1023226"/>
              <a:gd name="connsiteX59" fmla="*/ 691229 w 15115867"/>
              <a:gd name="connsiteY59" fmla="*/ 351047 h 1023226"/>
              <a:gd name="connsiteX60" fmla="*/ 689229 w 15115867"/>
              <a:gd name="connsiteY60" fmla="*/ 270084 h 1023226"/>
              <a:gd name="connsiteX61" fmla="*/ 640271 w 15115867"/>
              <a:gd name="connsiteY61" fmla="*/ 204076 h 1023226"/>
              <a:gd name="connsiteX62" fmla="*/ 532352 w 15115867"/>
              <a:gd name="connsiteY62" fmla="*/ 203124 h 1023226"/>
              <a:gd name="connsiteX63" fmla="*/ 483108 w 15115867"/>
              <a:gd name="connsiteY63" fmla="*/ 288087 h 1023226"/>
              <a:gd name="connsiteX64" fmla="*/ 271082 w 15115867"/>
              <a:gd name="connsiteY64" fmla="*/ 288087 h 1023226"/>
              <a:gd name="connsiteX65" fmla="*/ 227743 w 15115867"/>
              <a:gd name="connsiteY65" fmla="*/ 216459 h 1023226"/>
              <a:gd name="connsiteX66" fmla="*/ 200216 w 15115867"/>
              <a:gd name="connsiteY66" fmla="*/ 216459 h 1023226"/>
              <a:gd name="connsiteX67" fmla="*/ 152019 w 15115867"/>
              <a:gd name="connsiteY67" fmla="*/ 307803 h 1023226"/>
              <a:gd name="connsiteX68" fmla="*/ 150781 w 15115867"/>
              <a:gd name="connsiteY68" fmla="*/ 358667 h 1023226"/>
              <a:gd name="connsiteX69" fmla="*/ 153638 w 15115867"/>
              <a:gd name="connsiteY69" fmla="*/ 363239 h 1023226"/>
              <a:gd name="connsiteX70" fmla="*/ 157353 w 15115867"/>
              <a:gd name="connsiteY70" fmla="*/ 363144 h 1023226"/>
              <a:gd name="connsiteX71" fmla="*/ 161068 w 15115867"/>
              <a:gd name="connsiteY71" fmla="*/ 358667 h 1023226"/>
              <a:gd name="connsiteX72" fmla="*/ 525304 w 15115867"/>
              <a:gd name="connsiteY72" fmla="*/ 358857 h 1023226"/>
              <a:gd name="connsiteX73" fmla="*/ 578739 w 15115867"/>
              <a:gd name="connsiteY73" fmla="*/ 273418 h 1023226"/>
              <a:gd name="connsiteX74" fmla="*/ 607314 w 15115867"/>
              <a:gd name="connsiteY74" fmla="*/ 273418 h 1023226"/>
              <a:gd name="connsiteX75" fmla="*/ 629317 w 15115867"/>
              <a:gd name="connsiteY75" fmla="*/ 302374 h 1023226"/>
              <a:gd name="connsiteX76" fmla="*/ 629317 w 15115867"/>
              <a:gd name="connsiteY76" fmla="*/ 382003 h 1023226"/>
              <a:gd name="connsiteX77" fmla="*/ 704945 w 15115867"/>
              <a:gd name="connsiteY77" fmla="*/ 508971 h 1023226"/>
              <a:gd name="connsiteX78" fmla="*/ 648938 w 15115867"/>
              <a:gd name="connsiteY78" fmla="*/ 593077 h 1023226"/>
              <a:gd name="connsiteX79" fmla="*/ 647510 w 15115867"/>
              <a:gd name="connsiteY79" fmla="*/ 710235 h 1023226"/>
              <a:gd name="connsiteX80" fmla="*/ 603409 w 15115867"/>
              <a:gd name="connsiteY80" fmla="*/ 776529 h 1023226"/>
              <a:gd name="connsiteX81" fmla="*/ 563404 w 15115867"/>
              <a:gd name="connsiteY81" fmla="*/ 709377 h 1023226"/>
              <a:gd name="connsiteX82" fmla="*/ 563404 w 15115867"/>
              <a:gd name="connsiteY82" fmla="*/ 638321 h 1023226"/>
              <a:gd name="connsiteX83" fmla="*/ 537496 w 15115867"/>
              <a:gd name="connsiteY83" fmla="*/ 595935 h 1023226"/>
              <a:gd name="connsiteX84" fmla="*/ 537496 w 15115867"/>
              <a:gd name="connsiteY84" fmla="*/ 496398 h 1023226"/>
              <a:gd name="connsiteX85" fmla="*/ 498824 w 15115867"/>
              <a:gd name="connsiteY85" fmla="*/ 428676 h 1023226"/>
              <a:gd name="connsiteX86" fmla="*/ 581120 w 15115867"/>
              <a:gd name="connsiteY86" fmla="*/ 428676 h 1023226"/>
              <a:gd name="connsiteX87" fmla="*/ 627698 w 15115867"/>
              <a:gd name="connsiteY87" fmla="*/ 503256 h 1023226"/>
              <a:gd name="connsiteX88" fmla="*/ 592550 w 15115867"/>
              <a:gd name="connsiteY88" fmla="*/ 556406 h 1023226"/>
              <a:gd name="connsiteX0" fmla="*/ 15083451 w 15083451"/>
              <a:gd name="connsiteY0" fmla="*/ 5158 h 963549"/>
              <a:gd name="connsiteX1" fmla="*/ 439579 w 15083451"/>
              <a:gd name="connsiteY1" fmla="*/ 0 h 963549"/>
              <a:gd name="connsiteX2" fmla="*/ 399955 w 15083451"/>
              <a:gd name="connsiteY2" fmla="*/ 72009 h 963549"/>
              <a:gd name="connsiteX3" fmla="*/ 351377 w 15083451"/>
              <a:gd name="connsiteY3" fmla="*/ 72390 h 963549"/>
              <a:gd name="connsiteX4" fmla="*/ 307467 w 15083451"/>
              <a:gd name="connsiteY4" fmla="*/ 0 h 963549"/>
              <a:gd name="connsiteX5" fmla="*/ 118967 w 15083451"/>
              <a:gd name="connsiteY5" fmla="*/ 0 h 963549"/>
              <a:gd name="connsiteX6" fmla="*/ 0 w 15083451"/>
              <a:gd name="connsiteY6" fmla="*/ 199739 h 963549"/>
              <a:gd name="connsiteX7" fmla="*/ 0 w 15083451"/>
              <a:gd name="connsiteY7" fmla="*/ 342138 h 963549"/>
              <a:gd name="connsiteX8" fmla="*/ 78296 w 15083451"/>
              <a:gd name="connsiteY8" fmla="*/ 463772 h 963549"/>
              <a:gd name="connsiteX9" fmla="*/ 204216 w 15083451"/>
              <a:gd name="connsiteY9" fmla="*/ 463772 h 963549"/>
              <a:gd name="connsiteX10" fmla="*/ 219647 w 15083451"/>
              <a:gd name="connsiteY10" fmla="*/ 437007 h 963549"/>
              <a:gd name="connsiteX11" fmla="*/ 381000 w 15083451"/>
              <a:gd name="connsiteY11" fmla="*/ 437007 h 963549"/>
              <a:gd name="connsiteX12" fmla="*/ 399288 w 15083451"/>
              <a:gd name="connsiteY12" fmla="*/ 469773 h 963549"/>
              <a:gd name="connsiteX13" fmla="*/ 399288 w 15083451"/>
              <a:gd name="connsiteY13" fmla="*/ 568071 h 963549"/>
              <a:gd name="connsiteX14" fmla="*/ 434245 w 15083451"/>
              <a:gd name="connsiteY14" fmla="*/ 628841 h 963549"/>
              <a:gd name="connsiteX15" fmla="*/ 434054 w 15083451"/>
              <a:gd name="connsiteY15" fmla="*/ 693325 h 963549"/>
              <a:gd name="connsiteX16" fmla="*/ 492728 w 15083451"/>
              <a:gd name="connsiteY16" fmla="*/ 800005 h 963549"/>
              <a:gd name="connsiteX17" fmla="*/ 492728 w 15083451"/>
              <a:gd name="connsiteY17" fmla="*/ 884873 h 963549"/>
              <a:gd name="connsiteX18" fmla="*/ 559118 w 15083451"/>
              <a:gd name="connsiteY18" fmla="*/ 962978 h 963549"/>
              <a:gd name="connsiteX19" fmla="*/ 645414 w 15083451"/>
              <a:gd name="connsiteY19" fmla="*/ 963549 h 963549"/>
              <a:gd name="connsiteX20" fmla="*/ 688372 w 15083451"/>
              <a:gd name="connsiteY20" fmla="*/ 892112 h 963549"/>
              <a:gd name="connsiteX21" fmla="*/ 688372 w 15083451"/>
              <a:gd name="connsiteY21" fmla="*/ 837914 h 963549"/>
              <a:gd name="connsiteX22" fmla="*/ 784479 w 15083451"/>
              <a:gd name="connsiteY22" fmla="*/ 687229 h 963549"/>
              <a:gd name="connsiteX23" fmla="*/ 784479 w 15083451"/>
              <a:gd name="connsiteY23" fmla="*/ 586169 h 963549"/>
              <a:gd name="connsiteX24" fmla="*/ 831152 w 15083451"/>
              <a:gd name="connsiteY24" fmla="*/ 512636 h 963549"/>
              <a:gd name="connsiteX25" fmla="*/ 886968 w 15083451"/>
              <a:gd name="connsiteY25" fmla="*/ 513207 h 963549"/>
              <a:gd name="connsiteX26" fmla="*/ 979075 w 15083451"/>
              <a:gd name="connsiteY26" fmla="*/ 352139 h 963549"/>
              <a:gd name="connsiteX27" fmla="*/ 809530 w 15083451"/>
              <a:gd name="connsiteY27" fmla="*/ 352139 h 963549"/>
              <a:gd name="connsiteX28" fmla="*/ 761333 w 15083451"/>
              <a:gd name="connsiteY28" fmla="*/ 269367 h 963549"/>
              <a:gd name="connsiteX29" fmla="*/ 761429 w 15083451"/>
              <a:gd name="connsiteY29" fmla="*/ 189357 h 963549"/>
              <a:gd name="connsiteX30" fmla="*/ 681419 w 15083451"/>
              <a:gd name="connsiteY30" fmla="*/ 77438 h 963549"/>
              <a:gd name="connsiteX31" fmla="*/ 655511 w 15083451"/>
              <a:gd name="connsiteY31" fmla="*/ 77438 h 963549"/>
              <a:gd name="connsiteX32" fmla="*/ 487299 w 15083451"/>
              <a:gd name="connsiteY32" fmla="*/ 77438 h 963549"/>
              <a:gd name="connsiteX33" fmla="*/ 443293 w 15083451"/>
              <a:gd name="connsiteY33" fmla="*/ 153448 h 963549"/>
              <a:gd name="connsiteX34" fmla="*/ 316421 w 15083451"/>
              <a:gd name="connsiteY34" fmla="*/ 153448 h 963549"/>
              <a:gd name="connsiteX35" fmla="*/ 265843 w 15083451"/>
              <a:gd name="connsiteY35" fmla="*/ 67056 h 963549"/>
              <a:gd name="connsiteX36" fmla="*/ 159639 w 15083451"/>
              <a:gd name="connsiteY36" fmla="*/ 67056 h 963549"/>
              <a:gd name="connsiteX37" fmla="*/ 71914 w 15083451"/>
              <a:gd name="connsiteY37" fmla="*/ 225457 h 963549"/>
              <a:gd name="connsiteX38" fmla="*/ 71914 w 15083451"/>
              <a:gd name="connsiteY38" fmla="*/ 311753 h 963549"/>
              <a:gd name="connsiteX39" fmla="*/ 121825 w 15083451"/>
              <a:gd name="connsiteY39" fmla="*/ 393192 h 963549"/>
              <a:gd name="connsiteX40" fmla="*/ 160687 w 15083451"/>
              <a:gd name="connsiteY40" fmla="*/ 393192 h 963549"/>
              <a:gd name="connsiteX41" fmla="*/ 173260 w 15083451"/>
              <a:gd name="connsiteY41" fmla="*/ 370332 h 963549"/>
              <a:gd name="connsiteX42" fmla="*/ 416433 w 15083451"/>
              <a:gd name="connsiteY42" fmla="*/ 370332 h 963549"/>
              <a:gd name="connsiteX43" fmla="*/ 465392 w 15083451"/>
              <a:gd name="connsiteY43" fmla="*/ 455676 h 963549"/>
              <a:gd name="connsiteX44" fmla="*/ 465392 w 15083451"/>
              <a:gd name="connsiteY44" fmla="*/ 556736 h 963549"/>
              <a:gd name="connsiteX45" fmla="*/ 500443 w 15083451"/>
              <a:gd name="connsiteY45" fmla="*/ 616839 h 963549"/>
              <a:gd name="connsiteX46" fmla="*/ 500443 w 15083451"/>
              <a:gd name="connsiteY46" fmla="*/ 678275 h 963549"/>
              <a:gd name="connsiteX47" fmla="*/ 563309 w 15083451"/>
              <a:gd name="connsiteY47" fmla="*/ 783527 h 963549"/>
              <a:gd name="connsiteX48" fmla="*/ 563309 w 15083451"/>
              <a:gd name="connsiteY48" fmla="*/ 847344 h 963549"/>
              <a:gd name="connsiteX49" fmla="*/ 594932 w 15083451"/>
              <a:gd name="connsiteY49" fmla="*/ 888492 h 963549"/>
              <a:gd name="connsiteX50" fmla="*/ 609124 w 15083451"/>
              <a:gd name="connsiteY50" fmla="*/ 888492 h 963549"/>
              <a:gd name="connsiteX51" fmla="*/ 628460 w 15083451"/>
              <a:gd name="connsiteY51" fmla="*/ 856488 h 963549"/>
              <a:gd name="connsiteX52" fmla="*/ 628460 w 15083451"/>
              <a:gd name="connsiteY52" fmla="*/ 810292 h 963549"/>
              <a:gd name="connsiteX53" fmla="*/ 717899 w 15083451"/>
              <a:gd name="connsiteY53" fmla="*/ 667226 h 963549"/>
              <a:gd name="connsiteX54" fmla="*/ 718566 w 15083451"/>
              <a:gd name="connsiteY54" fmla="*/ 556165 h 963549"/>
              <a:gd name="connsiteX55" fmla="*/ 790956 w 15083451"/>
              <a:gd name="connsiteY55" fmla="*/ 448056 h 963549"/>
              <a:gd name="connsiteX56" fmla="*/ 843725 w 15083451"/>
              <a:gd name="connsiteY56" fmla="*/ 447770 h 963549"/>
              <a:gd name="connsiteX57" fmla="*/ 861060 w 15083451"/>
              <a:gd name="connsiteY57" fmla="*/ 419957 h 963549"/>
              <a:gd name="connsiteX58" fmla="*/ 767239 w 15083451"/>
              <a:gd name="connsiteY58" fmla="*/ 419957 h 963549"/>
              <a:gd name="connsiteX59" fmla="*/ 691229 w 15083451"/>
              <a:gd name="connsiteY59" fmla="*/ 291370 h 963549"/>
              <a:gd name="connsiteX60" fmla="*/ 689229 w 15083451"/>
              <a:gd name="connsiteY60" fmla="*/ 210407 h 963549"/>
              <a:gd name="connsiteX61" fmla="*/ 640271 w 15083451"/>
              <a:gd name="connsiteY61" fmla="*/ 144399 h 963549"/>
              <a:gd name="connsiteX62" fmla="*/ 532352 w 15083451"/>
              <a:gd name="connsiteY62" fmla="*/ 143447 h 963549"/>
              <a:gd name="connsiteX63" fmla="*/ 483108 w 15083451"/>
              <a:gd name="connsiteY63" fmla="*/ 228410 h 963549"/>
              <a:gd name="connsiteX64" fmla="*/ 271082 w 15083451"/>
              <a:gd name="connsiteY64" fmla="*/ 228410 h 963549"/>
              <a:gd name="connsiteX65" fmla="*/ 227743 w 15083451"/>
              <a:gd name="connsiteY65" fmla="*/ 156782 h 963549"/>
              <a:gd name="connsiteX66" fmla="*/ 200216 w 15083451"/>
              <a:gd name="connsiteY66" fmla="*/ 156782 h 963549"/>
              <a:gd name="connsiteX67" fmla="*/ 152019 w 15083451"/>
              <a:gd name="connsiteY67" fmla="*/ 248126 h 963549"/>
              <a:gd name="connsiteX68" fmla="*/ 150781 w 15083451"/>
              <a:gd name="connsiteY68" fmla="*/ 298990 h 963549"/>
              <a:gd name="connsiteX69" fmla="*/ 153638 w 15083451"/>
              <a:gd name="connsiteY69" fmla="*/ 303562 h 963549"/>
              <a:gd name="connsiteX70" fmla="*/ 157353 w 15083451"/>
              <a:gd name="connsiteY70" fmla="*/ 303467 h 963549"/>
              <a:gd name="connsiteX71" fmla="*/ 161068 w 15083451"/>
              <a:gd name="connsiteY71" fmla="*/ 298990 h 963549"/>
              <a:gd name="connsiteX72" fmla="*/ 525304 w 15083451"/>
              <a:gd name="connsiteY72" fmla="*/ 299180 h 963549"/>
              <a:gd name="connsiteX73" fmla="*/ 578739 w 15083451"/>
              <a:gd name="connsiteY73" fmla="*/ 213741 h 963549"/>
              <a:gd name="connsiteX74" fmla="*/ 607314 w 15083451"/>
              <a:gd name="connsiteY74" fmla="*/ 213741 h 963549"/>
              <a:gd name="connsiteX75" fmla="*/ 629317 w 15083451"/>
              <a:gd name="connsiteY75" fmla="*/ 242697 h 963549"/>
              <a:gd name="connsiteX76" fmla="*/ 629317 w 15083451"/>
              <a:gd name="connsiteY76" fmla="*/ 322326 h 963549"/>
              <a:gd name="connsiteX77" fmla="*/ 704945 w 15083451"/>
              <a:gd name="connsiteY77" fmla="*/ 449294 h 963549"/>
              <a:gd name="connsiteX78" fmla="*/ 648938 w 15083451"/>
              <a:gd name="connsiteY78" fmla="*/ 533400 h 963549"/>
              <a:gd name="connsiteX79" fmla="*/ 647510 w 15083451"/>
              <a:gd name="connsiteY79" fmla="*/ 650558 h 963549"/>
              <a:gd name="connsiteX80" fmla="*/ 603409 w 15083451"/>
              <a:gd name="connsiteY80" fmla="*/ 716852 h 963549"/>
              <a:gd name="connsiteX81" fmla="*/ 563404 w 15083451"/>
              <a:gd name="connsiteY81" fmla="*/ 649700 h 963549"/>
              <a:gd name="connsiteX82" fmla="*/ 563404 w 15083451"/>
              <a:gd name="connsiteY82" fmla="*/ 578644 h 963549"/>
              <a:gd name="connsiteX83" fmla="*/ 537496 w 15083451"/>
              <a:gd name="connsiteY83" fmla="*/ 536258 h 963549"/>
              <a:gd name="connsiteX84" fmla="*/ 537496 w 15083451"/>
              <a:gd name="connsiteY84" fmla="*/ 436721 h 963549"/>
              <a:gd name="connsiteX85" fmla="*/ 498824 w 15083451"/>
              <a:gd name="connsiteY85" fmla="*/ 368999 h 963549"/>
              <a:gd name="connsiteX86" fmla="*/ 581120 w 15083451"/>
              <a:gd name="connsiteY86" fmla="*/ 368999 h 963549"/>
              <a:gd name="connsiteX87" fmla="*/ 627698 w 15083451"/>
              <a:gd name="connsiteY87" fmla="*/ 443579 h 963549"/>
              <a:gd name="connsiteX88" fmla="*/ 592550 w 15083451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5083451" h="963549">
                <a:moveTo>
                  <a:pt x="15083451" y="5158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B27B1-9BEE-85F0-5F8D-2FE6D5DDD203}"/>
              </a:ext>
            </a:extLst>
          </p:cNvPr>
          <p:cNvSpPr/>
          <p:nvPr userDrawn="1"/>
        </p:nvSpPr>
        <p:spPr>
          <a:xfrm>
            <a:off x="501343" y="85754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1B3B9E-600F-FC15-707B-431B65AD49C7}"/>
              </a:ext>
            </a:extLst>
          </p:cNvPr>
          <p:cNvSpPr/>
          <p:nvPr userDrawn="1"/>
        </p:nvSpPr>
        <p:spPr>
          <a:xfrm>
            <a:off x="380693" y="91469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D1B1B81-36CD-9D78-49C8-71B7E7E54A6F}"/>
              </a:ext>
            </a:extLst>
          </p:cNvPr>
          <p:cNvSpPr/>
          <p:nvPr userDrawn="1"/>
        </p:nvSpPr>
        <p:spPr>
          <a:xfrm>
            <a:off x="69295" y="867068"/>
            <a:ext cx="362505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881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48" r:id="rId9"/>
    <p:sldLayoutId id="2147483789" r:id="rId10"/>
    <p:sldLayoutId id="2147483790" r:id="rId11"/>
    <p:sldLayoutId id="2147483754" r:id="rId12"/>
    <p:sldLayoutId id="2147483791" r:id="rId13"/>
    <p:sldLayoutId id="2147483792" r:id="rId14"/>
    <p:sldLayoutId id="2147483793" r:id="rId15"/>
    <p:sldLayoutId id="2147483794" r:id="rId16"/>
    <p:sldLayoutId id="2147483795" r:id="rId17"/>
    <p:sldLayoutId id="2147483796" r:id="rId18"/>
    <p:sldLayoutId id="2147483797" r:id="rId19"/>
    <p:sldLayoutId id="2147483798" r:id="rId20"/>
    <p:sldLayoutId id="2147483799" r:id="rId21"/>
    <p:sldLayoutId id="2147483800" r:id="rId22"/>
    <p:sldLayoutId id="2147483801" r:id="rId23"/>
    <p:sldLayoutId id="2147483802" r:id="rId24"/>
    <p:sldLayoutId id="2147483803" r:id="rId25"/>
    <p:sldLayoutId id="2147483804" r:id="rId26"/>
    <p:sldLayoutId id="2147483805" r:id="rId27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2800" b="1" i="0" kern="1200" cap="none" spc="0" baseline="0">
          <a:solidFill>
            <a:schemeClr val="tx1"/>
          </a:solidFill>
          <a:latin typeface="Apex New Bold" panose="02010600040501010103" pitchFamily="2" charset="77"/>
          <a:ea typeface="Apex New Bold" panose="02010600040501010103" pitchFamily="2" charset="77"/>
          <a:cs typeface="+mj-cs"/>
        </a:defRPr>
      </a:lvl1pPr>
    </p:titleStyle>
    <p:bodyStyle>
      <a:lvl1pPr marL="0" indent="0" algn="l" defTabSz="779173" rtl="0" eaLnBrk="1" latinLnBrk="0" hangingPunct="1">
        <a:lnSpc>
          <a:spcPct val="110000"/>
        </a:lnSpc>
        <a:spcBef>
          <a:spcPts val="1023"/>
        </a:spcBef>
        <a:spcAft>
          <a:spcPts val="341"/>
        </a:spcAft>
        <a:buFont typeface="Arial" pitchFamily="34" charset="0"/>
        <a:buNone/>
        <a:defRPr sz="20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228612" indent="-142037" algn="l" defTabSz="779173" rtl="0" eaLnBrk="1" latinLnBrk="0" hangingPunct="1">
        <a:lnSpc>
          <a:spcPct val="110000"/>
        </a:lnSpc>
        <a:spcBef>
          <a:spcPts val="171"/>
        </a:spcBef>
        <a:spcAft>
          <a:spcPts val="171"/>
        </a:spcAft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531623" indent="-160976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›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764293" indent="-155565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–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078126" indent="-156917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»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142725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2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0" userDrawn="1">
          <p15:clr>
            <a:srgbClr val="F26B43"/>
          </p15:clr>
        </p15:guide>
        <p15:guide id="4" orient="horz" pos="4156" userDrawn="1">
          <p15:clr>
            <a:srgbClr val="F26B43"/>
          </p15:clr>
        </p15:guide>
        <p15:guide id="5" orient="horz" pos="2432" userDrawn="1">
          <p15:clr>
            <a:srgbClr val="F26B43"/>
          </p15:clr>
        </p15:guide>
        <p15:guide id="7" orient="horz" pos="9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914880257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421" imgH="420" progId="TCLayout.ActiveDocument.1">
                  <p:embed/>
                </p:oleObj>
              </mc:Choice>
              <mc:Fallback>
                <p:oleObj name="think-cell Slide" r:id="rId12" imgW="421" imgH="42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55" y="276058"/>
            <a:ext cx="10457775" cy="7201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SLIDE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329" y="1200483"/>
            <a:ext cx="11055343" cy="5299629"/>
          </a:xfrm>
          <a:prstGeom prst="rect">
            <a:avLst/>
          </a:prstGeom>
        </p:spPr>
        <p:txBody>
          <a:bodyPr vert="horz" lIns="36000" tIns="18000" rIns="0" bIns="1800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43786" y="62927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tx1">
                  <a:lumMod val="50000"/>
                  <a:lumOff val="50000"/>
                </a:schemeClr>
              </a:solidFill>
              <a:latin typeface="Tahoma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C94C95BE-8722-4D8D-93E0-75343B78F809}"/>
              </a:ext>
            </a:extLst>
          </p:cNvPr>
          <p:cNvSpPr/>
          <p:nvPr userDrawn="1"/>
        </p:nvSpPr>
        <p:spPr>
          <a:xfrm>
            <a:off x="568328" y="1121575"/>
            <a:ext cx="11055343" cy="45719"/>
          </a:xfrm>
          <a:custGeom>
            <a:avLst/>
            <a:gdLst/>
            <a:ahLst/>
            <a:cxnLst/>
            <a:rect l="l" t="t" r="r" b="b"/>
            <a:pathLst>
              <a:path w="18230215">
                <a:moveTo>
                  <a:pt x="0" y="0"/>
                </a:moveTo>
                <a:lnTo>
                  <a:pt x="18229780" y="0"/>
                </a:lnTo>
              </a:path>
            </a:pathLst>
          </a:custGeom>
          <a:ln w="20941">
            <a:solidFill>
              <a:srgbClr val="8B8E91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8828F517-37FB-4E03-B217-C275D9590891}"/>
              </a:ext>
            </a:extLst>
          </p:cNvPr>
          <p:cNvSpPr/>
          <p:nvPr userDrawn="1"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0567A0-C0A7-4B1B-AE7B-212F10FDF1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6762" y="16185"/>
            <a:ext cx="1148040" cy="115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9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2800" b="1" kern="1200" cap="none" spc="0" baseline="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779173" rtl="0" eaLnBrk="1" latinLnBrk="0" hangingPunct="1">
        <a:lnSpc>
          <a:spcPct val="110000"/>
        </a:lnSpc>
        <a:spcBef>
          <a:spcPts val="1023"/>
        </a:spcBef>
        <a:spcAft>
          <a:spcPts val="341"/>
        </a:spcAft>
        <a:buFont typeface="Arial" pitchFamily="34" charset="0"/>
        <a:buNone/>
        <a:defRPr sz="20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228612" indent="-142037" algn="l" defTabSz="779173" rtl="0" eaLnBrk="1" latinLnBrk="0" hangingPunct="1">
        <a:lnSpc>
          <a:spcPct val="110000"/>
        </a:lnSpc>
        <a:spcBef>
          <a:spcPts val="171"/>
        </a:spcBef>
        <a:spcAft>
          <a:spcPts val="171"/>
        </a:spcAft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531623" indent="-160976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›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764293" indent="-155565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–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078126" indent="-156917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»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142725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2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0">
          <p15:clr>
            <a:srgbClr val="F26B43"/>
          </p15:clr>
        </p15:guide>
        <p15:guide id="4" orient="horz" pos="4156">
          <p15:clr>
            <a:srgbClr val="F26B43"/>
          </p15:clr>
        </p15:guide>
        <p15:guide id="5" orient="horz" pos="2432">
          <p15:clr>
            <a:srgbClr val="F26B43"/>
          </p15:clr>
        </p15:guide>
        <p15:guide id="7" orient="horz" pos="70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A14B454B-CB1D-648B-83F6-BBB8A99D24D0}"/>
              </a:ext>
            </a:extLst>
          </p:cNvPr>
          <p:cNvSpPr/>
          <p:nvPr/>
        </p:nvSpPr>
        <p:spPr>
          <a:xfrm>
            <a:off x="11522075" y="6475413"/>
            <a:ext cx="669925" cy="382587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defRPr/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F35B6E-91B4-9023-CCDF-683A26C6DB4F}"/>
              </a:ext>
            </a:extLst>
          </p:cNvPr>
          <p:cNvSpPr/>
          <p:nvPr/>
        </p:nvSpPr>
        <p:spPr>
          <a:xfrm>
            <a:off x="11588750" y="6534150"/>
            <a:ext cx="520700" cy="214313"/>
          </a:xfrm>
          <a:prstGeom prst="rect">
            <a:avLst/>
          </a:prstGeom>
        </p:spPr>
        <p:txBody>
          <a:bodyPr lIns="0" tIns="0" rIns="0" bIns="46012" anchor="b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13165505-8E3C-43F6-B9F1-1A10D06E55D2}" type="slidenum">
              <a:rPr lang="en-ZA" sz="900" b="1">
                <a:solidFill>
                  <a:schemeClr val="bg1"/>
                </a:solidFill>
                <a:latin typeface="Tahoma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en-ZA" sz="767" b="1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47112" name="Text Placeholder 521">
            <a:extLst>
              <a:ext uri="{FF2B5EF4-FFF2-40B4-BE49-F238E27FC236}">
                <a16:creationId xmlns:a16="http://schemas.microsoft.com/office/drawing/2014/main" id="{837DF1C1-1761-8393-89C5-4D959401EB0F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227166" y="118534"/>
            <a:ext cx="11833368" cy="534638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b="1" kern="0" spc="10" dirty="0">
                <a:solidFill>
                  <a:schemeClr val="bg1"/>
                </a:solidFill>
                <a:latin typeface="+mj-lt"/>
              </a:rPr>
              <a:t>HOAC-HO55944</a:t>
            </a:r>
          </a:p>
          <a:p>
            <a:pPr algn="just"/>
            <a:r>
              <a:rPr lang="en-US" altLang="en-US" sz="2400" b="1" kern="0" spc="10" dirty="0">
                <a:solidFill>
                  <a:schemeClr val="bg1"/>
                </a:solidFill>
                <a:latin typeface="+mj-lt"/>
                <a:ea typeface="Apex New Medium"/>
                <a:cs typeface="Apex New Medium"/>
              </a:rPr>
              <a:t>REQUEST FOR PROPOSAL (RFP) FOR THE APPOINTMENT OF A SERVICE</a:t>
            </a:r>
          </a:p>
          <a:p>
            <a:pPr algn="just"/>
            <a:r>
              <a:rPr lang="en-US" altLang="en-US" sz="2400" b="1" kern="0" spc="10" dirty="0">
                <a:solidFill>
                  <a:schemeClr val="bg1"/>
                </a:solidFill>
                <a:latin typeface="+mj-lt"/>
                <a:ea typeface="Apex New Medium"/>
                <a:cs typeface="Apex New Medium"/>
              </a:rPr>
              <a:t>PROVIDER TO CONDUCT DESKTOP STUDY FOR RAIL INFRASTRUCTURE </a:t>
            </a:r>
          </a:p>
          <a:p>
            <a:pPr algn="just"/>
            <a:r>
              <a:rPr lang="en-US" altLang="en-US" sz="2400" b="1" kern="0" spc="10" dirty="0">
                <a:solidFill>
                  <a:schemeClr val="bg1"/>
                </a:solidFill>
                <a:latin typeface="+mj-lt"/>
                <a:ea typeface="Apex New Medium"/>
                <a:cs typeface="Apex New Medium"/>
              </a:rPr>
              <a:t>ASSET CONDITION ASSESSMENT AND COST VALIDATION OF THE COPEX </a:t>
            </a:r>
          </a:p>
          <a:p>
            <a:pPr algn="just"/>
            <a:r>
              <a:rPr lang="en-US" altLang="en-US" sz="2400" b="1" kern="0" spc="10" dirty="0">
                <a:solidFill>
                  <a:schemeClr val="bg1"/>
                </a:solidFill>
                <a:latin typeface="+mj-lt"/>
                <a:ea typeface="Apex New Medium"/>
                <a:cs typeface="Apex New Medium"/>
              </a:rPr>
              <a:t>AND SUSTAINABLE CAPEX SCOPE FOR TRANSNET RAIL INFRASTRUCTURE </a:t>
            </a:r>
          </a:p>
          <a:p>
            <a:pPr algn="just"/>
            <a:r>
              <a:rPr lang="en-US" altLang="en-US" sz="2400" b="1" kern="0" spc="10" dirty="0">
                <a:solidFill>
                  <a:schemeClr val="bg1"/>
                </a:solidFill>
                <a:latin typeface="+mj-lt"/>
                <a:ea typeface="Apex New Medium"/>
                <a:cs typeface="Apex New Medium"/>
              </a:rPr>
              <a:t>MANAGER (TRIM) IN THE NORTHEAST, CENTRAL AND CAPE CORRIDORS</a:t>
            </a:r>
          </a:p>
          <a:p>
            <a:pPr algn="just"/>
            <a:r>
              <a:rPr lang="en-US" altLang="en-US" sz="2400" b="1" kern="0" spc="10" dirty="0">
                <a:solidFill>
                  <a:schemeClr val="bg1"/>
                </a:solidFill>
                <a:latin typeface="+mj-lt"/>
                <a:ea typeface="Apex New Medium"/>
                <a:cs typeface="Apex New Medium"/>
              </a:rPr>
              <a:t> FOR A PERIOD OF THREE (03) MONTHS.</a:t>
            </a:r>
          </a:p>
          <a:p>
            <a:pPr algn="just"/>
            <a:r>
              <a:rPr lang="en-US" altLang="en-US" sz="2400" b="1" kern="0" spc="10" dirty="0">
                <a:solidFill>
                  <a:schemeClr val="bg1"/>
                </a:solidFill>
                <a:latin typeface="+mj-lt"/>
                <a:ea typeface="Apex New Medium"/>
                <a:cs typeface="Apex New Medium"/>
              </a:rPr>
              <a:t>Date: 20 October 2025</a:t>
            </a:r>
          </a:p>
          <a:p>
            <a:pPr algn="just"/>
            <a:r>
              <a:rPr lang="en-US" altLang="en-US" sz="2400" b="1" kern="0" spc="10" dirty="0">
                <a:solidFill>
                  <a:schemeClr val="bg1"/>
                </a:solidFill>
                <a:latin typeface="+mj-lt"/>
                <a:ea typeface="Apex New Medium"/>
                <a:cs typeface="Apex New Medium"/>
              </a:rPr>
              <a:t>Time: 10:00am</a:t>
            </a:r>
            <a:endParaRPr lang="en-ZA" altLang="en-US" sz="2400" b="1" dirty="0">
              <a:solidFill>
                <a:schemeClr val="bg1"/>
              </a:solidFill>
              <a:latin typeface="Tahoma" panose="020B0604030504040204" pitchFamily="34" charset="0"/>
              <a:ea typeface="Apex New Medium"/>
              <a:cs typeface="Apex New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C9CB4-919D-B32F-5073-A0E6834B0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436" y="1061440"/>
            <a:ext cx="10822684" cy="523220"/>
          </a:xfrm>
        </p:spPr>
        <p:txBody>
          <a:bodyPr/>
          <a:lstStyle/>
          <a:p>
            <a:r>
              <a:rPr lang="en-ZA" dirty="0"/>
              <a:t>Content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A84DDD-6E27-450D-1803-B6834500D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435" y="1584660"/>
            <a:ext cx="10822684" cy="468340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Discussion                                                 Presenters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Welcome	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           	Brenda Baloyi	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Introduction 			          	Brenda Baloyi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Ground rules  			 	Brenda Baloyi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RFP timelines			 	Brenda Baloyi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Scope of work			             Dirk Engelbert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Evaluation Criteria			Brenda Baloyi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28566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988B4-1502-48B1-93F6-AB40F3775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ahoma"/>
                <a:ea typeface="+mj-ea"/>
                <a:cs typeface="+mj-cs"/>
              </a:rPr>
              <a:t>    Ground Rules</a:t>
            </a:r>
            <a:endParaRPr lang="en-ZA" dirty="0"/>
          </a:p>
        </p:txBody>
      </p:sp>
      <p:sp>
        <p:nvSpPr>
          <p:cNvPr id="3" name="Subtitle 3">
            <a:extLst>
              <a:ext uri="{FF2B5EF4-FFF2-40B4-BE49-F238E27FC236}">
                <a16:creationId xmlns:a16="http://schemas.microsoft.com/office/drawing/2014/main" id="{F58D9891-8E85-43D6-982E-D826203494AC}"/>
              </a:ext>
            </a:extLst>
          </p:cNvPr>
          <p:cNvSpPr txBox="1">
            <a:spLocks/>
          </p:cNvSpPr>
          <p:nvPr/>
        </p:nvSpPr>
        <p:spPr>
          <a:xfrm>
            <a:off x="408757" y="1303996"/>
            <a:ext cx="11266408" cy="3811343"/>
          </a:xfrm>
          <a:prstGeom prst="rect">
            <a:avLst/>
          </a:prstGeom>
        </p:spPr>
        <p:txBody>
          <a:bodyPr/>
          <a:lstStyle>
            <a:lvl1pPr marL="0" indent="0" algn="l" defTabSz="779173" rtl="0" eaLnBrk="1" latinLnBrk="0" hangingPunct="1">
              <a:lnSpc>
                <a:spcPct val="110000"/>
              </a:lnSpc>
              <a:spcBef>
                <a:spcPts val="1023"/>
              </a:spcBef>
              <a:spcAft>
                <a:spcPts val="341"/>
              </a:spcAft>
              <a:buFont typeface="Arial" pitchFamily="34" charset="0"/>
              <a:buNone/>
              <a:defRPr sz="2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228612" indent="-142037" algn="l" defTabSz="779173" rtl="0" eaLnBrk="1" latinLnBrk="0" hangingPunct="1">
              <a:lnSpc>
                <a:spcPct val="110000"/>
              </a:lnSpc>
              <a:spcBef>
                <a:spcPts val="171"/>
              </a:spcBef>
              <a:spcAft>
                <a:spcPts val="171"/>
              </a:spcAft>
              <a:buFont typeface="Arial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1623" indent="-160976" algn="l" defTabSz="779173" rtl="0" eaLnBrk="1" latinLnBrk="0" hangingPunct="1">
              <a:lnSpc>
                <a:spcPct val="110000"/>
              </a:lnSpc>
              <a:spcBef>
                <a:spcPts val="85"/>
              </a:spcBef>
              <a:spcAft>
                <a:spcPts val="171"/>
              </a:spcAft>
              <a:buFont typeface="Arial" pitchFamily="34" charset="0"/>
              <a:buChar char="›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64293" indent="-155565" algn="l" defTabSz="779173" rtl="0" eaLnBrk="1" latinLnBrk="0" hangingPunct="1">
              <a:lnSpc>
                <a:spcPct val="110000"/>
              </a:lnSpc>
              <a:spcBef>
                <a:spcPts val="85"/>
              </a:spcBef>
              <a:spcAft>
                <a:spcPts val="171"/>
              </a:spcAft>
              <a:buFont typeface="Arial" pitchFamily="34" charset="0"/>
              <a:buChar char="–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78126" indent="-156917" algn="l" defTabSz="779173" rtl="0" eaLnBrk="1" latinLnBrk="0" hangingPunct="1">
              <a:lnSpc>
                <a:spcPct val="110000"/>
              </a:lnSpc>
              <a:spcBef>
                <a:spcPts val="85"/>
              </a:spcBef>
              <a:spcAft>
                <a:spcPts val="171"/>
              </a:spcAft>
              <a:buFont typeface="Arial" pitchFamily="34" charset="0"/>
              <a:buChar char="»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2725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312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1898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484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solidFill>
                  <a:srgbClr val="000000">
                    <a:lumMod val="50000"/>
                    <a:lumOff val="50000"/>
                  </a:srgbClr>
                </a:solidFill>
                <a:cs typeface="Arial" panose="020B0604020202020204" pitchFamily="34" charset="0"/>
              </a:rPr>
              <a:t>Attendees are to ensure that their mics are on mute 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solidFill>
                  <a:srgbClr val="000000">
                    <a:lumMod val="50000"/>
                    <a:lumOff val="50000"/>
                  </a:srgbClr>
                </a:solidFill>
                <a:cs typeface="Arial" panose="020B0604020202020204" pitchFamily="34" charset="0"/>
              </a:rPr>
              <a:t>RFP document will not be issued in this meeting 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solidFill>
                  <a:srgbClr val="000000">
                    <a:lumMod val="50000"/>
                    <a:lumOff val="50000"/>
                  </a:srgbClr>
                </a:solidFill>
                <a:cs typeface="Arial" panose="020B0604020202020204" pitchFamily="34" charset="0"/>
              </a:rPr>
              <a:t>Late comers will be allowed however  information will not be repeated for their benefit.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solidFill>
                  <a:srgbClr val="000000">
                    <a:lumMod val="50000"/>
                    <a:lumOff val="50000"/>
                  </a:srgbClr>
                </a:solidFill>
                <a:cs typeface="Arial" panose="020B0604020202020204" pitchFamily="34" charset="0"/>
              </a:rPr>
              <a:t>Questions will be allowed by raising a hand after every section of the presentation –Procurement, Technical and Specific Goals 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solidFill>
                  <a:srgbClr val="000000">
                    <a:lumMod val="50000"/>
                    <a:lumOff val="50000"/>
                  </a:srgbClr>
                </a:solidFill>
                <a:cs typeface="Arial" panose="020B0604020202020204" pitchFamily="34" charset="0"/>
              </a:rPr>
              <a:t>The meeting is recorded, minutes and presentation will be published on NT e-tender portal.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solidFill>
                  <a:srgbClr val="000000">
                    <a:lumMod val="50000"/>
                    <a:lumOff val="50000"/>
                  </a:srgbClr>
                </a:solidFill>
                <a:cs typeface="Arial" panose="020B0604020202020204" pitchFamily="34" charset="0"/>
              </a:rPr>
              <a:t>Attendees are required to remain for the entire briefing session as important information pertaining to the RFP will be presented.</a:t>
            </a:r>
            <a:endParaRPr lang="en-ZA" sz="1800" dirty="0">
              <a:solidFill>
                <a:srgbClr val="000000">
                  <a:lumMod val="50000"/>
                  <a:lumOff val="50000"/>
                </a:srgb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609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E46A7-05DB-41A6-8316-9A884B4D9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0" dirty="0">
                <a:latin typeface="+mn-lt"/>
              </a:rPr>
              <a:t>     </a:t>
            </a:r>
            <a:br>
              <a:rPr lang="en-ZA" b="0" dirty="0">
                <a:latin typeface="+mn-lt"/>
              </a:rPr>
            </a:br>
            <a:r>
              <a:rPr lang="en-ZA" b="0" dirty="0">
                <a:latin typeface="+mn-lt"/>
              </a:rPr>
              <a:t>	RFP Timelines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F53E59-B000-4AFE-A185-F1B95D55DC86}"/>
              </a:ext>
            </a:extLst>
          </p:cNvPr>
          <p:cNvSpPr txBox="1">
            <a:spLocks/>
          </p:cNvSpPr>
          <p:nvPr/>
        </p:nvSpPr>
        <p:spPr>
          <a:xfrm>
            <a:off x="514554" y="849086"/>
            <a:ext cx="11263463" cy="6221185"/>
          </a:xfrm>
          <a:prstGeom prst="rect">
            <a:avLst/>
          </a:prstGeom>
        </p:spPr>
        <p:txBody>
          <a:bodyPr/>
          <a:lstStyle>
            <a:lvl1pPr marL="0" indent="0" algn="l" defTabSz="779173" rtl="0" eaLnBrk="1" latinLnBrk="0" hangingPunct="1">
              <a:lnSpc>
                <a:spcPct val="110000"/>
              </a:lnSpc>
              <a:spcBef>
                <a:spcPts val="1023"/>
              </a:spcBef>
              <a:spcAft>
                <a:spcPts val="341"/>
              </a:spcAft>
              <a:buFont typeface="Arial" pitchFamily="34" charset="0"/>
              <a:buNone/>
              <a:defRPr sz="2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228612" indent="-142037" algn="l" defTabSz="779173" rtl="0" eaLnBrk="1" latinLnBrk="0" hangingPunct="1">
              <a:lnSpc>
                <a:spcPct val="110000"/>
              </a:lnSpc>
              <a:spcBef>
                <a:spcPts val="171"/>
              </a:spcBef>
              <a:spcAft>
                <a:spcPts val="171"/>
              </a:spcAft>
              <a:buFont typeface="Arial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1623" indent="-160976" algn="l" defTabSz="779173" rtl="0" eaLnBrk="1" latinLnBrk="0" hangingPunct="1">
              <a:lnSpc>
                <a:spcPct val="110000"/>
              </a:lnSpc>
              <a:spcBef>
                <a:spcPts val="85"/>
              </a:spcBef>
              <a:spcAft>
                <a:spcPts val="171"/>
              </a:spcAft>
              <a:buFont typeface="Arial" pitchFamily="34" charset="0"/>
              <a:buChar char="›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64293" indent="-155565" algn="l" defTabSz="779173" rtl="0" eaLnBrk="1" latinLnBrk="0" hangingPunct="1">
              <a:lnSpc>
                <a:spcPct val="110000"/>
              </a:lnSpc>
              <a:spcBef>
                <a:spcPts val="85"/>
              </a:spcBef>
              <a:spcAft>
                <a:spcPts val="171"/>
              </a:spcAft>
              <a:buFont typeface="Arial" pitchFamily="34" charset="0"/>
              <a:buChar char="–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78126" indent="-156917" algn="l" defTabSz="779173" rtl="0" eaLnBrk="1" latinLnBrk="0" hangingPunct="1">
              <a:lnSpc>
                <a:spcPct val="110000"/>
              </a:lnSpc>
              <a:spcBef>
                <a:spcPts val="85"/>
              </a:spcBef>
              <a:spcAft>
                <a:spcPts val="171"/>
              </a:spcAft>
              <a:buFont typeface="Arial" pitchFamily="34" charset="0"/>
              <a:buChar char="»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2725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312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1898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484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800" b="1" dirty="0">
                <a:solidFill>
                  <a:schemeClr val="tx1"/>
                </a:solidFill>
                <a:cs typeface="Arial" panose="020B0604020202020204" pitchFamily="34" charset="0"/>
              </a:rPr>
              <a:t>Timelines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800" dirty="0">
                <a:solidFill>
                  <a:srgbClr val="000000">
                    <a:lumMod val="50000"/>
                    <a:lumOff val="50000"/>
                  </a:srgbClr>
                </a:solidFill>
                <a:cs typeface="Arial" panose="020B0604020202020204" pitchFamily="34" charset="0"/>
              </a:rPr>
              <a:t>ISSUE DATE:			13 October 2025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800" dirty="0">
                <a:solidFill>
                  <a:srgbClr val="000000">
                    <a:lumMod val="50000"/>
                    <a:lumOff val="50000"/>
                  </a:srgbClr>
                </a:solidFill>
                <a:cs typeface="Arial" panose="020B0604020202020204" pitchFamily="34" charset="0"/>
              </a:rPr>
              <a:t>Briefing Session:		20 October 2025 10:00 AM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800" dirty="0">
                <a:solidFill>
                  <a:srgbClr val="000000">
                    <a:lumMod val="50000"/>
                    <a:lumOff val="50000"/>
                  </a:srgbClr>
                </a:solidFill>
                <a:cs typeface="Arial" panose="020B0604020202020204" pitchFamily="34" charset="0"/>
              </a:rPr>
              <a:t>Clarification deadline 		22 October 2025 16:00 ( Page 8 of the RFP document)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800" dirty="0">
                <a:solidFill>
                  <a:srgbClr val="000000">
                    <a:lumMod val="50000"/>
                    <a:lumOff val="50000"/>
                  </a:srgbClr>
                </a:solidFill>
                <a:cs typeface="Arial" panose="020B0604020202020204" pitchFamily="34" charset="0"/>
              </a:rPr>
              <a:t>Closing Date:			28 October 2025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800" dirty="0">
                <a:solidFill>
                  <a:srgbClr val="000000">
                    <a:lumMod val="50000"/>
                    <a:lumOff val="50000"/>
                  </a:srgbClr>
                </a:solidFill>
                <a:cs typeface="Arial" panose="020B0604020202020204" pitchFamily="34" charset="0"/>
              </a:rPr>
              <a:t>Closing Time:			10:00 AM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800" dirty="0">
                <a:solidFill>
                  <a:srgbClr val="000000">
                    <a:lumMod val="50000"/>
                    <a:lumOff val="50000"/>
                  </a:srgbClr>
                </a:solidFill>
                <a:cs typeface="Arial" panose="020B0604020202020204" pitchFamily="34" charset="0"/>
              </a:rPr>
              <a:t>Closing address		Via electronic tender submission system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800" dirty="0">
                <a:solidFill>
                  <a:srgbClr val="000000">
                    <a:lumMod val="50000"/>
                    <a:lumOff val="50000"/>
                  </a:srgbClr>
                </a:solidFill>
                <a:cs typeface="Arial" panose="020B0604020202020204" pitchFamily="34" charset="0"/>
              </a:rPr>
              <a:t>Bid Validity Period:		14 August 2026</a:t>
            </a:r>
          </a:p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en-US" sz="1800" dirty="0">
                <a:solidFill>
                  <a:srgbClr val="000000">
                    <a:lumMod val="50000"/>
                    <a:lumOff val="50000"/>
                  </a:srgbClr>
                </a:solidFill>
                <a:cs typeface="Arial" panose="020B0604020202020204" pitchFamily="34" charset="0"/>
              </a:rPr>
              <a:t>Each company must register its profile using its company details and use the corresponding registered profile to log an intent to bid as well as submitting any bid. (Page 7 of the RFP document)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en-US" sz="1800" dirty="0">
              <a:solidFill>
                <a:srgbClr val="000000">
                  <a:lumMod val="50000"/>
                  <a:lumOff val="50000"/>
                </a:srgbClr>
              </a:solidFill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en-US" sz="1800" b="1" u="sng" dirty="0">
              <a:solidFill>
                <a:srgbClr val="000000">
                  <a:lumMod val="50000"/>
                  <a:lumOff val="50000"/>
                </a:srgbClr>
              </a:solidFill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chemeClr val="tx1"/>
                </a:solidFill>
              </a:rPr>
              <a:t>	</a:t>
            </a:r>
          </a:p>
          <a:p>
            <a:endParaRPr lang="en-Z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595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C69BD-FF74-4FFD-B02F-CEEBD38B9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5" y="252792"/>
            <a:ext cx="10457775" cy="72010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 Methodology </a:t>
            </a:r>
            <a:b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F89410-6F8B-84F2-5A80-2F948F75A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972897"/>
            <a:ext cx="10203391" cy="522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75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ubtitle 19">
            <a:extLst>
              <a:ext uri="{FF2B5EF4-FFF2-40B4-BE49-F238E27FC236}">
                <a16:creationId xmlns:a16="http://schemas.microsoft.com/office/drawing/2014/main" id="{5742A685-F6F4-B863-53D0-2CA3E8BAE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" y="321732"/>
            <a:ext cx="11604171" cy="5801481"/>
          </a:xfrm>
        </p:spPr>
        <p:txBody>
          <a:bodyPr/>
          <a:lstStyle/>
          <a:p>
            <a:pPr lvl="1"/>
            <a:r>
              <a:rPr lang="en-GB" b="1" dirty="0"/>
              <a:t>STEP ONE: Test for Administrative and Substantive Responsiveness </a:t>
            </a:r>
            <a:endParaRPr lang="en-ZA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391924-39D9-438D-EF8D-1CBF5783B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210" y="3390894"/>
            <a:ext cx="209579" cy="762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090D2E-33BF-5ABA-A618-9D2F57DE1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210" y="3390894"/>
            <a:ext cx="209579" cy="762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DDB56D-DE00-850B-C1ED-7A2D9D8205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1085523"/>
            <a:ext cx="9008533" cy="503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436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AA615-B32A-718C-9202-CF4596EFE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ubtitle 19">
            <a:extLst>
              <a:ext uri="{FF2B5EF4-FFF2-40B4-BE49-F238E27FC236}">
                <a16:creationId xmlns:a16="http://schemas.microsoft.com/office/drawing/2014/main" id="{136B691F-51E3-C232-EB1B-81FC982E68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" y="321732"/>
            <a:ext cx="11604171" cy="5801481"/>
          </a:xfrm>
        </p:spPr>
        <p:txBody>
          <a:bodyPr/>
          <a:lstStyle/>
          <a:p>
            <a:pPr marR="0" lvl="1" algn="l">
              <a:lnSpc>
                <a:spcPct val="150000"/>
              </a:lnSpc>
              <a:spcBef>
                <a:spcPts val="1200"/>
              </a:spcBef>
              <a:tabLst>
                <a:tab pos="540385" algn="l"/>
                <a:tab pos="720725" algn="l"/>
              </a:tabLst>
            </a:pPr>
            <a:r>
              <a:rPr lang="en-GB" sz="2000" b="1" kern="16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STEP TWO: Minimum Threshold </a:t>
            </a:r>
            <a:r>
              <a:rPr lang="en-GB" b="1" kern="1600" dirty="0">
                <a:latin typeface="Tahoma" panose="020B0604030504040204" pitchFamily="34" charset="0"/>
                <a:cs typeface="Times New Roman" panose="02020603050405020304" pitchFamily="18" charset="0"/>
              </a:rPr>
              <a:t>80</a:t>
            </a:r>
            <a:r>
              <a:rPr lang="en-GB" sz="2000" b="1" kern="16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% for Technical Criteria</a:t>
            </a:r>
            <a:endParaRPr lang="en-ZA" sz="2000" b="1" kern="1600" dirty="0">
              <a:effectLst/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ACE687-77E7-C2BF-DC43-5B9396672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210" y="3390894"/>
            <a:ext cx="209579" cy="762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9C58C8-9039-CA8C-D1A3-837DC791A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210" y="3390894"/>
            <a:ext cx="209579" cy="762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81DA86-AB57-BBC4-9714-F32A20E8C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1" y="1371313"/>
            <a:ext cx="8771466" cy="475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15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50EF6-FB3C-D9D1-BB1E-0EC23D590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ubtitle 19">
            <a:extLst>
              <a:ext uri="{FF2B5EF4-FFF2-40B4-BE49-F238E27FC236}">
                <a16:creationId xmlns:a16="http://schemas.microsoft.com/office/drawing/2014/main" id="{FEC9CD5D-BE60-C425-413F-2FAB365DFF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" y="321732"/>
            <a:ext cx="11604171" cy="5801481"/>
          </a:xfrm>
        </p:spPr>
        <p:txBody>
          <a:bodyPr/>
          <a:lstStyle/>
          <a:p>
            <a:pPr marR="0" lvl="1" algn="l">
              <a:lnSpc>
                <a:spcPct val="150000"/>
              </a:lnSpc>
              <a:spcBef>
                <a:spcPts val="1200"/>
              </a:spcBef>
              <a:tabLst>
                <a:tab pos="540385" algn="l"/>
                <a:tab pos="720725" algn="l"/>
              </a:tabLst>
            </a:pPr>
            <a:r>
              <a:rPr lang="en-GB" sz="2000" b="1" kern="16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STEP TWO: Minimum Threshold </a:t>
            </a:r>
            <a:r>
              <a:rPr lang="en-GB" b="1" kern="1600" dirty="0">
                <a:latin typeface="Tahoma" panose="020B0604030504040204" pitchFamily="34" charset="0"/>
                <a:cs typeface="Times New Roman" panose="02020603050405020304" pitchFamily="18" charset="0"/>
              </a:rPr>
              <a:t>80</a:t>
            </a:r>
            <a:r>
              <a:rPr lang="en-GB" sz="2000" b="1" kern="16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% for Technical Criteria</a:t>
            </a:r>
            <a:endParaRPr lang="en-ZA" sz="2000" b="1" kern="1600" dirty="0">
              <a:effectLst/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692C41-9541-412F-5A5E-AA8C81CE8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210" y="3390894"/>
            <a:ext cx="209579" cy="762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81D2A3-27DE-9194-D9CD-490B62F26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210" y="3390894"/>
            <a:ext cx="209579" cy="762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92BA5E-11B5-E6E1-6446-DF6D5D052C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400" y="1168400"/>
            <a:ext cx="9550400" cy="504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031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568C7-CE24-3B47-5986-125E9EA63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ubtitle 19">
            <a:extLst>
              <a:ext uri="{FF2B5EF4-FFF2-40B4-BE49-F238E27FC236}">
                <a16:creationId xmlns:a16="http://schemas.microsoft.com/office/drawing/2014/main" id="{4B91F9DB-14EE-C7E3-14B7-D8426ED423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" y="321732"/>
            <a:ext cx="11604171" cy="5801481"/>
          </a:xfrm>
        </p:spPr>
        <p:txBody>
          <a:bodyPr/>
          <a:lstStyle/>
          <a:p>
            <a:pPr marR="0" lvl="1" algn="l">
              <a:lnSpc>
                <a:spcPct val="150000"/>
              </a:lnSpc>
              <a:spcBef>
                <a:spcPts val="1200"/>
              </a:spcBef>
              <a:tabLst>
                <a:tab pos="540385" algn="l"/>
                <a:tab pos="720725" algn="l"/>
              </a:tabLst>
            </a:pPr>
            <a:r>
              <a:rPr lang="en-GB" sz="2000" b="1" kern="16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STEP TWO: Minimum Threshold </a:t>
            </a:r>
            <a:r>
              <a:rPr lang="en-GB" b="1" kern="1600" dirty="0">
                <a:latin typeface="Tahoma" panose="020B0604030504040204" pitchFamily="34" charset="0"/>
                <a:cs typeface="Times New Roman" panose="02020603050405020304" pitchFamily="18" charset="0"/>
              </a:rPr>
              <a:t>80</a:t>
            </a:r>
            <a:r>
              <a:rPr lang="en-GB" sz="2000" b="1" kern="16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% for Technical Criteria</a:t>
            </a:r>
          </a:p>
          <a:p>
            <a:pPr marR="0" lvl="1" algn="l">
              <a:lnSpc>
                <a:spcPct val="150000"/>
              </a:lnSpc>
              <a:spcBef>
                <a:spcPts val="1200"/>
              </a:spcBef>
              <a:tabLst>
                <a:tab pos="540385" algn="l"/>
                <a:tab pos="720725" algn="l"/>
              </a:tabLst>
            </a:pPr>
            <a:endParaRPr lang="en-ZA" sz="2000" b="1" kern="1600" dirty="0">
              <a:effectLst/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93FC4A-4726-2692-AC38-A1C6653D9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210" y="3390894"/>
            <a:ext cx="209579" cy="762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530BED-B072-C07B-795D-9DB354941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210" y="3390894"/>
            <a:ext cx="209579" cy="762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61770C-2DF4-34E7-E2AD-1C4B6783B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0134" y="1303867"/>
            <a:ext cx="8923866" cy="338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227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81EC1-33E6-5641-C923-D29086155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ubtitle 19">
            <a:extLst>
              <a:ext uri="{FF2B5EF4-FFF2-40B4-BE49-F238E27FC236}">
                <a16:creationId xmlns:a16="http://schemas.microsoft.com/office/drawing/2014/main" id="{634B7DBC-0987-A071-6724-EF3F34DCE2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" y="321732"/>
            <a:ext cx="11604171" cy="5801481"/>
          </a:xfrm>
        </p:spPr>
        <p:txBody>
          <a:bodyPr/>
          <a:lstStyle/>
          <a:p>
            <a:pPr marR="0" lvl="1" algn="l">
              <a:lnSpc>
                <a:spcPct val="150000"/>
              </a:lnSpc>
              <a:spcBef>
                <a:spcPts val="1200"/>
              </a:spcBef>
              <a:tabLst>
                <a:tab pos="540385" algn="l"/>
                <a:tab pos="720725" algn="l"/>
              </a:tabLst>
            </a:pPr>
            <a:r>
              <a:rPr lang="en-GB" sz="2000" b="1" kern="16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STEP TWO: Minimum Threshold </a:t>
            </a:r>
            <a:r>
              <a:rPr lang="en-GB" b="1" kern="1600" dirty="0">
                <a:latin typeface="Tahoma" panose="020B0604030504040204" pitchFamily="34" charset="0"/>
                <a:cs typeface="Times New Roman" panose="02020603050405020304" pitchFamily="18" charset="0"/>
              </a:rPr>
              <a:t>80</a:t>
            </a:r>
            <a:r>
              <a:rPr lang="en-GB" sz="2000" b="1" kern="16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% for Technical Criteria</a:t>
            </a:r>
            <a:endParaRPr lang="en-ZA" sz="2000" b="1" kern="1600" dirty="0">
              <a:effectLst/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E6D0DF-865A-589F-97F6-20D92DAF9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210" y="3390894"/>
            <a:ext cx="209579" cy="762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D1DB28-6113-BB2A-B580-7B4823982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210" y="3390894"/>
            <a:ext cx="209579" cy="762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BD7FC0-5CFE-50FB-085D-DE53F5EBF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6133" y="1049867"/>
            <a:ext cx="9855199" cy="519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405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AEA71-D19B-1302-3EF7-3A747FBD8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ubtitle 19">
            <a:extLst>
              <a:ext uri="{FF2B5EF4-FFF2-40B4-BE49-F238E27FC236}">
                <a16:creationId xmlns:a16="http://schemas.microsoft.com/office/drawing/2014/main" id="{5A1F223D-C0DC-0351-CF48-0BA1292BD0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" y="321732"/>
            <a:ext cx="11604171" cy="5801481"/>
          </a:xfrm>
        </p:spPr>
        <p:txBody>
          <a:bodyPr/>
          <a:lstStyle/>
          <a:p>
            <a:pPr marR="0" lvl="1" algn="l">
              <a:lnSpc>
                <a:spcPct val="150000"/>
              </a:lnSpc>
              <a:spcBef>
                <a:spcPts val="1200"/>
              </a:spcBef>
              <a:tabLst>
                <a:tab pos="540385" algn="l"/>
                <a:tab pos="720725" algn="l"/>
              </a:tabLst>
            </a:pPr>
            <a:r>
              <a:rPr lang="en-GB" sz="2000" b="1" kern="16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STEP TWO: Minimum Threshold </a:t>
            </a:r>
            <a:r>
              <a:rPr lang="en-GB" b="1" kern="1600" dirty="0">
                <a:latin typeface="Tahoma" panose="020B0604030504040204" pitchFamily="34" charset="0"/>
                <a:cs typeface="Times New Roman" panose="02020603050405020304" pitchFamily="18" charset="0"/>
              </a:rPr>
              <a:t>80</a:t>
            </a:r>
            <a:r>
              <a:rPr lang="en-GB" sz="2000" b="1" kern="16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% for Technical Criteria</a:t>
            </a:r>
            <a:endParaRPr lang="en-ZA" sz="2000" b="1" kern="1600" dirty="0">
              <a:effectLst/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903BC1-77B9-0D16-036F-468538E0E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210" y="3390894"/>
            <a:ext cx="209579" cy="762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7E126E-211B-4DA3-5853-9474EA7B5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210" y="3390894"/>
            <a:ext cx="209579" cy="762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85DF24-FF32-303A-BE8D-0A455C67DA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067" y="965201"/>
            <a:ext cx="9381066" cy="412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62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5E193-7A0D-0534-1606-61B194586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ubtitle 19">
            <a:extLst>
              <a:ext uri="{FF2B5EF4-FFF2-40B4-BE49-F238E27FC236}">
                <a16:creationId xmlns:a16="http://schemas.microsoft.com/office/drawing/2014/main" id="{4A3EC9C4-A3AB-CB75-09B2-1D3B45D49B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" y="321732"/>
            <a:ext cx="11604171" cy="5801481"/>
          </a:xfrm>
        </p:spPr>
        <p:txBody>
          <a:bodyPr/>
          <a:lstStyle/>
          <a:p>
            <a:pPr marR="0" lvl="1" algn="l">
              <a:lnSpc>
                <a:spcPct val="150000"/>
              </a:lnSpc>
              <a:spcBef>
                <a:spcPts val="1200"/>
              </a:spcBef>
              <a:tabLst>
                <a:tab pos="540385" algn="l"/>
                <a:tab pos="720725" algn="l"/>
              </a:tabLst>
            </a:pPr>
            <a:r>
              <a:rPr lang="en-GB" sz="2000" b="1" kern="16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STEP TWO: Minimum Threshold </a:t>
            </a:r>
            <a:r>
              <a:rPr lang="en-GB" b="1" kern="1600" dirty="0">
                <a:latin typeface="Tahoma" panose="020B0604030504040204" pitchFamily="34" charset="0"/>
                <a:cs typeface="Times New Roman" panose="02020603050405020304" pitchFamily="18" charset="0"/>
              </a:rPr>
              <a:t>80</a:t>
            </a:r>
            <a:r>
              <a:rPr lang="en-GB" sz="2000" b="1" kern="16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% for Technical Criteria</a:t>
            </a:r>
            <a:endParaRPr lang="en-ZA" sz="2000" b="1" kern="1600" dirty="0">
              <a:effectLst/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4583D1-7AB4-1E76-0170-DE444AD73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210" y="3390894"/>
            <a:ext cx="209579" cy="762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6CF45C-86E9-715E-0896-9A608AC34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210" y="3390894"/>
            <a:ext cx="209579" cy="762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83084C-1BD2-25CB-BD19-D67E818A3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867" y="1117599"/>
            <a:ext cx="9330266" cy="438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250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84527-1E18-2224-154E-C35F29D4A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ubtitle 19">
            <a:extLst>
              <a:ext uri="{FF2B5EF4-FFF2-40B4-BE49-F238E27FC236}">
                <a16:creationId xmlns:a16="http://schemas.microsoft.com/office/drawing/2014/main" id="{14AC1DC0-8B6D-6E81-D486-27CF04E474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4013" y="372534"/>
            <a:ext cx="10662558" cy="5750680"/>
          </a:xfrm>
        </p:spPr>
        <p:txBody>
          <a:bodyPr/>
          <a:lstStyle/>
          <a:p>
            <a:pPr algn="l"/>
            <a:r>
              <a:rPr lang="en-US" sz="3200" b="1" dirty="0"/>
              <a:t>Specific Goals</a:t>
            </a:r>
          </a:p>
          <a:p>
            <a:pPr algn="l"/>
            <a:endParaRPr lang="en-US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F8FD70-B465-2BFB-086C-9D2222749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014" y="1236134"/>
            <a:ext cx="7797964" cy="295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744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E126A-708E-B812-D435-24C585A45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ubtitle 19">
            <a:extLst>
              <a:ext uri="{FF2B5EF4-FFF2-40B4-BE49-F238E27FC236}">
                <a16:creationId xmlns:a16="http://schemas.microsoft.com/office/drawing/2014/main" id="{E43B46E7-F6C7-0A1C-F126-03B543717D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4013" y="372534"/>
            <a:ext cx="10662558" cy="5750680"/>
          </a:xfrm>
        </p:spPr>
        <p:txBody>
          <a:bodyPr/>
          <a:lstStyle/>
          <a:p>
            <a:pPr algn="l"/>
            <a:r>
              <a:rPr lang="en-US" sz="3200" b="1" dirty="0"/>
              <a:t>Returnable Documents </a:t>
            </a:r>
          </a:p>
          <a:p>
            <a:pPr algn="l"/>
            <a:endParaRPr lang="en-US" sz="3200" b="1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C7B24FC-ED62-7150-5081-C73216CE65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039403"/>
              </p:ext>
            </p:extLst>
          </p:nvPr>
        </p:nvGraphicFramePr>
        <p:xfrm>
          <a:off x="1094013" y="999068"/>
          <a:ext cx="9506253" cy="151449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8059143">
                  <a:extLst>
                    <a:ext uri="{9D8B030D-6E8A-4147-A177-3AD203B41FA5}">
                      <a16:colId xmlns:a16="http://schemas.microsoft.com/office/drawing/2014/main" val="3512800006"/>
                    </a:ext>
                  </a:extLst>
                </a:gridCol>
                <a:gridCol w="1447110">
                  <a:extLst>
                    <a:ext uri="{9D8B030D-6E8A-4147-A177-3AD203B41FA5}">
                      <a16:colId xmlns:a16="http://schemas.microsoft.com/office/drawing/2014/main" val="4090943650"/>
                    </a:ext>
                  </a:extLst>
                </a:gridCol>
              </a:tblGrid>
              <a:tr h="577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MANDATORY RETURNABLE DOCUMENTS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SUBMITTED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[Yes/No]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834790539"/>
                  </a:ext>
                </a:extLst>
              </a:tr>
              <a:tr h="79459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SECTION 4 : Pricing and Delivery Schedule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9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9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8022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949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59C0F-D0A9-AA09-6876-4EAAA5BB2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ubtitle 19">
            <a:extLst>
              <a:ext uri="{FF2B5EF4-FFF2-40B4-BE49-F238E27FC236}">
                <a16:creationId xmlns:a16="http://schemas.microsoft.com/office/drawing/2014/main" id="{A34D19A4-565E-35E1-082D-26DFF3BA1C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4013" y="372534"/>
            <a:ext cx="10662558" cy="5750680"/>
          </a:xfrm>
        </p:spPr>
        <p:txBody>
          <a:bodyPr/>
          <a:lstStyle/>
          <a:p>
            <a:pPr algn="l"/>
            <a:r>
              <a:rPr lang="en-US" sz="3200" b="1" dirty="0"/>
              <a:t>Returnable Documents</a:t>
            </a:r>
          </a:p>
          <a:p>
            <a:pPr algn="l"/>
            <a:endParaRPr lang="en-US" sz="3200" b="1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3D31EBB-88DA-171A-1472-6C9B547D9A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777200"/>
              </p:ext>
            </p:extLst>
          </p:nvPr>
        </p:nvGraphicFramePr>
        <p:xfrm>
          <a:off x="435429" y="1202267"/>
          <a:ext cx="10662558" cy="366008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8411068">
                  <a:extLst>
                    <a:ext uri="{9D8B030D-6E8A-4147-A177-3AD203B41FA5}">
                      <a16:colId xmlns:a16="http://schemas.microsoft.com/office/drawing/2014/main" val="2474670061"/>
                    </a:ext>
                  </a:extLst>
                </a:gridCol>
                <a:gridCol w="2251490">
                  <a:extLst>
                    <a:ext uri="{9D8B030D-6E8A-4147-A177-3AD203B41FA5}">
                      <a16:colId xmlns:a16="http://schemas.microsoft.com/office/drawing/2014/main" val="2162067025"/>
                    </a:ext>
                  </a:extLst>
                </a:gridCol>
              </a:tblGrid>
              <a:tr h="8961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b="1" u="sng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RETURNABLE DOCUMENTS USED FOR SCORING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60045" marR="0" indent="-269875" algn="l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SUBMITTED 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[Yes or No]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602955509"/>
                  </a:ext>
                </a:extLst>
              </a:tr>
              <a:tr h="81515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US" sz="16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B-BBEE Certificate / Sworn- Affidavit / B-BBEE CIPC Certificate (in case of JV, a consolidated scorecard will be accepted) as per DTIC guideline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3559082"/>
                  </a:ext>
                </a:extLst>
              </a:tr>
              <a:tr h="81515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kern="12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List of similar completed traceable projects indicating the size and complexity (and associated references) that they have successfully executed over the past 8 years.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430915"/>
                  </a:ext>
                </a:extLst>
              </a:tr>
              <a:tr h="377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kern="12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Comprehensive description of the approach and methodology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553084"/>
                  </a:ext>
                </a:extLst>
              </a:tr>
              <a:tr h="377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kern="12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CVs of personnel earmarked for the project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9688537"/>
                  </a:ext>
                </a:extLst>
              </a:tr>
              <a:tr h="377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kern="12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Project plan and timelines / deliverable lead times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937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8161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415E2-B08D-9E78-AA49-8CEC359D0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ubtitle 19">
            <a:extLst>
              <a:ext uri="{FF2B5EF4-FFF2-40B4-BE49-F238E27FC236}">
                <a16:creationId xmlns:a16="http://schemas.microsoft.com/office/drawing/2014/main" id="{71DCE27F-A5C1-F6AE-5104-DDD04B51C1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4013" y="372534"/>
            <a:ext cx="10662558" cy="5750680"/>
          </a:xfrm>
        </p:spPr>
        <p:txBody>
          <a:bodyPr/>
          <a:lstStyle/>
          <a:p>
            <a:pPr algn="l"/>
            <a:r>
              <a:rPr lang="en-US" sz="3200" b="1" dirty="0"/>
              <a:t>Returnable Documents</a:t>
            </a:r>
          </a:p>
          <a:p>
            <a:pPr algn="l"/>
            <a:endParaRPr lang="en-US" sz="32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63227C8-1AFF-2A53-7574-A4C5CFD46E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688869"/>
              </p:ext>
            </p:extLst>
          </p:nvPr>
        </p:nvGraphicFramePr>
        <p:xfrm>
          <a:off x="1094013" y="1066800"/>
          <a:ext cx="9726387" cy="401013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8381910">
                  <a:extLst>
                    <a:ext uri="{9D8B030D-6E8A-4147-A177-3AD203B41FA5}">
                      <a16:colId xmlns:a16="http://schemas.microsoft.com/office/drawing/2014/main" val="2455511856"/>
                    </a:ext>
                  </a:extLst>
                </a:gridCol>
                <a:gridCol w="1344477">
                  <a:extLst>
                    <a:ext uri="{9D8B030D-6E8A-4147-A177-3AD203B41FA5}">
                      <a16:colId xmlns:a16="http://schemas.microsoft.com/office/drawing/2014/main" val="2107424251"/>
                    </a:ext>
                  </a:extLst>
                </a:gridCol>
              </a:tblGrid>
              <a:tr h="476297">
                <a:tc>
                  <a:txBody>
                    <a:bodyPr/>
                    <a:lstStyle/>
                    <a:p>
                      <a:pPr marL="360045" marR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b="1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45" marR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b="1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ESSENTIAL</a:t>
                      </a:r>
                      <a:r>
                        <a:rPr lang="en-GB" sz="1600" b="1" kern="1200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GB" sz="1600" b="1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RETURNABLE DOCUMENTS &amp; SCHEDULES 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65" marR="14465" marT="83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60045" marR="0" indent="-269875" algn="l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SUBMITTED 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170" marR="0" algn="l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[Yes or No]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568283"/>
                  </a:ext>
                </a:extLst>
              </a:tr>
              <a:tr h="33259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800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 the case of Joint Ventures, a copy of the Joint Venture Agreement or written confirmation of the intention to enter into a Joint Venture Agreement</a:t>
                      </a:r>
                      <a:endParaRPr lang="en-ZA" sz="18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65" marR="14465" marT="83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45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8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6447647"/>
                  </a:ext>
                </a:extLst>
              </a:tr>
              <a:tr h="32118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800" kern="12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Latest Financial Statements signed by your Accounting Officer or latest Audited Financial Statements plus 2 previous years</a:t>
                      </a:r>
                      <a:endParaRPr lang="en-ZA" sz="18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65" marR="14465" marT="83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45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8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846703"/>
                  </a:ext>
                </a:extLst>
              </a:tr>
              <a:tr h="24472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800" kern="12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SECTION 1: SBD1 FORM</a:t>
                      </a:r>
                      <a:endParaRPr lang="en-ZA" sz="18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65" marR="14465" marT="83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45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8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43167"/>
                  </a:ext>
                </a:extLst>
              </a:tr>
              <a:tr h="24993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800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SECTION 5 : PROPOSAL FORM AND LIST OF RETURNABLE DOCUMENTS</a:t>
                      </a:r>
                      <a:endParaRPr lang="en-ZA" sz="18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592" marR="25592" marT="83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45" marR="0" algn="l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8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449360"/>
                  </a:ext>
                </a:extLst>
              </a:tr>
              <a:tr h="32118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800" kern="12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SECTION 6 : CERTIFICATE OF ACQUAINTANCE WITH RFP, TERMS &amp; CONDITIONS &amp; APPLICABLE DOCUMENTS</a:t>
                      </a:r>
                      <a:endParaRPr lang="en-ZA" sz="18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592" marR="25592" marT="83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45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8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4134186"/>
                  </a:ext>
                </a:extLst>
              </a:tr>
              <a:tr h="26360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800" kern="12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SECTION 7 : RFP DECLARATION AND BREACH OF LAW FORM</a:t>
                      </a:r>
                      <a:endParaRPr lang="en-ZA" sz="18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592" marR="25592" marT="83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45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8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4251717"/>
                  </a:ext>
                </a:extLst>
              </a:tr>
              <a:tr h="26360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800" kern="12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SECTION 9 : SPECIFIC GOALS POINTS CLAIM FORM</a:t>
                      </a:r>
                      <a:endParaRPr lang="en-ZA" sz="18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592" marR="25592" marT="83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45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8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6597319"/>
                  </a:ext>
                </a:extLst>
              </a:tr>
              <a:tr h="26360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800" kern="12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SECTION 10: PROTECTION OF PERSONAL INFORMATION</a:t>
                      </a:r>
                      <a:endParaRPr lang="en-ZA" sz="18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592" marR="25592" marT="83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45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800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8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4184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417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7DE9F-7FA0-F0C1-B752-A932DD4C7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ubtitle 19">
            <a:extLst>
              <a:ext uri="{FF2B5EF4-FFF2-40B4-BE49-F238E27FC236}">
                <a16:creationId xmlns:a16="http://schemas.microsoft.com/office/drawing/2014/main" id="{94F8CA23-EB25-B5BA-8472-B20AA60D3C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4013" y="372534"/>
            <a:ext cx="10662558" cy="5750680"/>
          </a:xfrm>
        </p:spPr>
        <p:txBody>
          <a:bodyPr/>
          <a:lstStyle/>
          <a:p>
            <a:pPr algn="l"/>
            <a:r>
              <a:rPr lang="en-US" sz="3200" b="1" dirty="0"/>
              <a:t>Returnable Documents</a:t>
            </a:r>
          </a:p>
          <a:p>
            <a:pPr algn="l"/>
            <a:endParaRPr lang="en-US" sz="3200" b="1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0D1106C-C70A-D093-2239-EEFF377BC2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166506"/>
              </p:ext>
            </p:extLst>
          </p:nvPr>
        </p:nvGraphicFramePr>
        <p:xfrm>
          <a:off x="711200" y="880533"/>
          <a:ext cx="10386787" cy="534616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8951023">
                  <a:extLst>
                    <a:ext uri="{9D8B030D-6E8A-4147-A177-3AD203B41FA5}">
                      <a16:colId xmlns:a16="http://schemas.microsoft.com/office/drawing/2014/main" val="1321065235"/>
                    </a:ext>
                  </a:extLst>
                </a:gridCol>
                <a:gridCol w="1435764">
                  <a:extLst>
                    <a:ext uri="{9D8B030D-6E8A-4147-A177-3AD203B41FA5}">
                      <a16:colId xmlns:a16="http://schemas.microsoft.com/office/drawing/2014/main" val="3918851796"/>
                    </a:ext>
                  </a:extLst>
                </a:gridCol>
              </a:tblGrid>
              <a:tr h="826512">
                <a:tc>
                  <a:txBody>
                    <a:bodyPr/>
                    <a:lstStyle/>
                    <a:p>
                      <a:pPr marL="360045" marR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b="1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45" marR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b="1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ESSENTIAL</a:t>
                      </a:r>
                      <a:r>
                        <a:rPr lang="en-GB" sz="1600" b="1" kern="1200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GB" sz="1600" b="1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RETURNABLE DOCUMENTS &amp; SCHEDULES 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65" marR="14465" marT="83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60045" marR="0" indent="-269875" algn="l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SUBMITTED 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170" marR="0" algn="l">
                        <a:lnSpc>
                          <a:spcPct val="15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[Yes or No]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648539"/>
                  </a:ext>
                </a:extLst>
              </a:tr>
              <a:tr h="41612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ANNEXURE A: TRANSNET’S GENERAL BID CONDITIONS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592" marR="25592" marT="83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45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0777774"/>
                  </a:ext>
                </a:extLst>
              </a:tr>
              <a:tr h="30930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ANNXURE B: MASTER AGREEMENT 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592" marR="25592" marT="83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45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7403806"/>
                  </a:ext>
                </a:extLst>
              </a:tr>
              <a:tr h="30930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ANNXURE C: TRANSNET’S SUPPLIER INTEGRITY PACT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592" marR="25592" marT="83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45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114559"/>
                  </a:ext>
                </a:extLst>
              </a:tr>
              <a:tr h="54329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ANNEXURE D: NON-DISCLOSURE AGREEMENT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592" marR="25592" marT="83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45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8638138"/>
                  </a:ext>
                </a:extLst>
              </a:tr>
              <a:tr h="65732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kern="12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Proof of National Treasury Central Supplier Database Registration 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592" marR="25592" marT="83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45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4752417"/>
                  </a:ext>
                </a:extLst>
              </a:tr>
              <a:tr h="80522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kern="12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Valid and signed Letter of Good Standing from the Compensation fund for Occupational Injuries and Diseases Act (COIDA).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592" marR="25592" marT="83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45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5546874"/>
                  </a:ext>
                </a:extLst>
              </a:tr>
              <a:tr h="5470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kern="12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Proof of authority must be submitted e.g., company resolution</a:t>
                      </a:r>
                      <a:endParaRPr lang="en-ZA" sz="16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592" marR="25592" marT="83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45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848760"/>
                  </a:ext>
                </a:extLst>
              </a:tr>
              <a:tr h="93202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kern="12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Tax Clearance Certificate or electronic access PIN obtained from SARS’s new Tax Compliance Status (TCS) system, [Consortia / Joint Ventures must submit a separate Tax Clearance Certificate/PIN for each party]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592" marR="25592" marT="834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45" marR="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en-ZA" sz="16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28054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4170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>
            <a:extLst>
              <a:ext uri="{FF2B5EF4-FFF2-40B4-BE49-F238E27FC236}">
                <a16:creationId xmlns:a16="http://schemas.microsoft.com/office/drawing/2014/main" id="{B445C1EF-EF18-4FFE-8A51-5D8D70B5B26D}"/>
              </a:ext>
            </a:extLst>
          </p:cNvPr>
          <p:cNvSpPr txBox="1"/>
          <p:nvPr/>
        </p:nvSpPr>
        <p:spPr>
          <a:xfrm>
            <a:off x="4206591" y="2626679"/>
            <a:ext cx="3778818" cy="577035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>
              <a:spcBef>
                <a:spcPts val="61"/>
              </a:spcBef>
            </a:pPr>
            <a:r>
              <a:rPr lang="en-ZA" sz="3699" b="1" dirty="0">
                <a:latin typeface="Tahoma" panose="020B0604030504040204" pitchFamily="34" charset="0"/>
                <a:cs typeface="Tahoma" panose="020B0604030504040204" pitchFamily="34" charset="0"/>
              </a:rPr>
              <a:t>	QUESTIONS?</a:t>
            </a:r>
            <a:endParaRPr sz="3699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259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E6E2647-351D-BE49-BC4B-698A8004223D}"/>
              </a:ext>
            </a:extLst>
          </p:cNvPr>
          <p:cNvSpPr txBox="1"/>
          <p:nvPr/>
        </p:nvSpPr>
        <p:spPr>
          <a:xfrm>
            <a:off x="614117" y="5637504"/>
            <a:ext cx="2883537" cy="577035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 marR="0" lvl="0" indent="0" algn="l" defTabSz="457200" rtl="0" eaLnBrk="1" fontAlgn="auto" latinLnBrk="0" hangingPunct="1">
              <a:lnSpc>
                <a:spcPct val="100000"/>
              </a:lnSpc>
              <a:spcBef>
                <a:spcPts val="6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THANK</a:t>
            </a:r>
            <a:r>
              <a:rPr kumimoji="0" sz="3699" b="1" i="0" u="none" strike="noStrike" kern="1200" cap="none" spc="-8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 </a:t>
            </a:r>
            <a:r>
              <a:rPr kumimoji="0" sz="3699" b="1" i="0" u="none" strike="noStrike" kern="1200" cap="none" spc="-52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YOU</a:t>
            </a:r>
            <a:endParaRPr kumimoji="0" sz="3699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700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TEMPLATE MASTER">
  <a:themeElements>
    <a:clrScheme name="Transnet colours">
      <a:dk1>
        <a:srgbClr val="000000"/>
      </a:dk1>
      <a:lt1>
        <a:srgbClr val="FFFFFF"/>
      </a:lt1>
      <a:dk2>
        <a:srgbClr val="69614E"/>
      </a:dk2>
      <a:lt2>
        <a:srgbClr val="C2BBAD"/>
      </a:lt2>
      <a:accent1>
        <a:srgbClr val="D32E12"/>
      </a:accent1>
      <a:accent2>
        <a:srgbClr val="7DBA00"/>
      </a:accent2>
      <a:accent3>
        <a:srgbClr val="66594D"/>
      </a:accent3>
      <a:accent4>
        <a:srgbClr val="8C934D"/>
      </a:accent4>
      <a:accent5>
        <a:srgbClr val="7D8F28"/>
      </a:accent5>
      <a:accent6>
        <a:srgbClr val="5C788F"/>
      </a:accent6>
      <a:hlink>
        <a:srgbClr val="87ADB0"/>
      </a:hlink>
      <a:folHlink>
        <a:srgbClr val="E99700"/>
      </a:folHlink>
    </a:clrScheme>
    <a:fontScheme name="Transne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rgbClr val="E63C2B"/>
          </a:solidFill>
        </a:ln>
      </a:spPr>
      <a:bodyPr wrap="square" lIns="36000" tIns="36000" rIns="36000" bIns="36000" rtlCol="0" anchor="ctr"/>
      <a:lstStyle>
        <a:defPPr algn="ctr">
          <a:lnSpc>
            <a:spcPct val="110000"/>
          </a:lnSpc>
          <a:spcBef>
            <a:spcPts val="92"/>
          </a:spcBef>
          <a:spcAft>
            <a:spcPts val="92"/>
          </a:spcAft>
          <a:defRPr sz="923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TEMPLATE MASTER">
  <a:themeElements>
    <a:clrScheme name="Transnet colours">
      <a:dk1>
        <a:srgbClr val="000000"/>
      </a:dk1>
      <a:lt1>
        <a:srgbClr val="FFFFFF"/>
      </a:lt1>
      <a:dk2>
        <a:srgbClr val="69614E"/>
      </a:dk2>
      <a:lt2>
        <a:srgbClr val="C2BBAD"/>
      </a:lt2>
      <a:accent1>
        <a:srgbClr val="D32E12"/>
      </a:accent1>
      <a:accent2>
        <a:srgbClr val="7DBA00"/>
      </a:accent2>
      <a:accent3>
        <a:srgbClr val="66594D"/>
      </a:accent3>
      <a:accent4>
        <a:srgbClr val="8C934D"/>
      </a:accent4>
      <a:accent5>
        <a:srgbClr val="7D8F28"/>
      </a:accent5>
      <a:accent6>
        <a:srgbClr val="5C788F"/>
      </a:accent6>
      <a:hlink>
        <a:srgbClr val="87ADB0"/>
      </a:hlink>
      <a:folHlink>
        <a:srgbClr val="E99700"/>
      </a:folHlink>
    </a:clrScheme>
    <a:fontScheme name="Transne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rgbClr val="E63C2B"/>
          </a:solidFill>
        </a:ln>
      </a:spPr>
      <a:bodyPr wrap="square" lIns="36000" tIns="36000" rIns="36000" bIns="36000" rtlCol="0" anchor="ctr"/>
      <a:lstStyle>
        <a:defPPr algn="ctr">
          <a:lnSpc>
            <a:spcPct val="110000"/>
          </a:lnSpc>
          <a:spcBef>
            <a:spcPts val="92"/>
          </a:spcBef>
          <a:spcAft>
            <a:spcPts val="92"/>
          </a:spcAft>
          <a:defRPr sz="923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latin typeface="+mn-lt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2_TEMPLATE MASTER">
  <a:themeElements>
    <a:clrScheme name="Transnet">
      <a:dk1>
        <a:srgbClr val="000000"/>
      </a:dk1>
      <a:lt1>
        <a:sysClr val="window" lastClr="FFFFFF"/>
      </a:lt1>
      <a:dk2>
        <a:srgbClr val="69614E"/>
      </a:dk2>
      <a:lt2>
        <a:srgbClr val="C2BBAD"/>
      </a:lt2>
      <a:accent1>
        <a:srgbClr val="A1A250"/>
      </a:accent1>
      <a:accent2>
        <a:srgbClr val="6F90A7"/>
      </a:accent2>
      <a:accent3>
        <a:srgbClr val="84B5BD"/>
      </a:accent3>
      <a:accent4>
        <a:srgbClr val="C7B400"/>
      </a:accent4>
      <a:accent5>
        <a:srgbClr val="E42313"/>
      </a:accent5>
      <a:accent6>
        <a:srgbClr val="95C11F"/>
      </a:accent6>
      <a:hlink>
        <a:srgbClr val="00B0F0"/>
      </a:hlink>
      <a:folHlink>
        <a:srgbClr val="7030A0"/>
      </a:folHlink>
    </a:clrScheme>
    <a:fontScheme name="Transne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 w="12700">
          <a:solidFill>
            <a:schemeClr val="tx1"/>
          </a:solidFill>
        </a:ln>
      </a:spPr>
      <a:bodyPr wrap="square" lIns="36000" tIns="36000" rIns="36000" bIns="36000" rtlCol="0" anchor="ctr"/>
      <a:lstStyle>
        <a:defPPr algn="ctr">
          <a:lnSpc>
            <a:spcPct val="110000"/>
          </a:lnSpc>
          <a:spcBef>
            <a:spcPts val="92"/>
          </a:spcBef>
          <a:spcAft>
            <a:spcPts val="92"/>
          </a:spcAft>
          <a:defRPr sz="923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latin typeface="+mn-lt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345FC18277864DB7E837C4B6B456E0" ma:contentTypeVersion="16" ma:contentTypeDescription="Create a new document." ma:contentTypeScope="" ma:versionID="41679f5958159f3a445e0b06b66b61e3">
  <xsd:schema xmlns:xsd="http://www.w3.org/2001/XMLSchema" xmlns:xs="http://www.w3.org/2001/XMLSchema" xmlns:p="http://schemas.microsoft.com/office/2006/metadata/properties" xmlns:ns2="85cbe607-9ae0-4d12-8a29-cada72e15ef4" xmlns:ns3="44c25235-c876-4f6b-bb72-6c2354834594" targetNamespace="http://schemas.microsoft.com/office/2006/metadata/properties" ma:root="true" ma:fieldsID="be4bede1b225dbf47367a767b26db2b4" ns2:_="" ns3:_="">
    <xsd:import namespace="85cbe607-9ae0-4d12-8a29-cada72e15ef4"/>
    <xsd:import namespace="44c25235-c876-4f6b-bb72-6c23548345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cbe607-9ae0-4d12-8a29-cada72e15e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90d3a02f-48ce-4ca0-977e-7dcfa0419a1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c25235-c876-4f6b-bb72-6c235483459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c049bf15-8a12-4b94-8127-fe530b2a3145}" ma:internalName="TaxCatchAll" ma:showField="CatchAllData" ma:web="44c25235-c876-4f6b-bb72-6c23548345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5cbe607-9ae0-4d12-8a29-cada72e15ef4">
      <Terms xmlns="http://schemas.microsoft.com/office/infopath/2007/PartnerControls"/>
    </lcf76f155ced4ddcb4097134ff3c332f>
    <TaxCatchAll xmlns="44c25235-c876-4f6b-bb72-6c2354834594" xsi:nil="true"/>
  </documentManagement>
</p:properties>
</file>

<file path=customXml/itemProps1.xml><?xml version="1.0" encoding="utf-8"?>
<ds:datastoreItem xmlns:ds="http://schemas.openxmlformats.org/officeDocument/2006/customXml" ds:itemID="{C8E53A0D-FF07-4C70-A30E-133F516FC6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735679D-D21C-4EF2-8D32-B20B42996AFF}">
  <ds:schemaRefs>
    <ds:schemaRef ds:uri="44c25235-c876-4f6b-bb72-6c2354834594"/>
    <ds:schemaRef ds:uri="85cbe607-9ae0-4d12-8a29-cada72e15ef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64AA3A9-A820-4959-AB84-868C8A0F9BD7}">
  <ds:schemaRefs>
    <ds:schemaRef ds:uri="44c25235-c876-4f6b-bb72-6c2354834594"/>
    <ds:schemaRef ds:uri="85cbe607-9ae0-4d12-8a29-cada72e15ef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2912</TotalTime>
  <Words>786</Words>
  <Application>Microsoft Office PowerPoint</Application>
  <PresentationFormat>Widescreen</PresentationFormat>
  <Paragraphs>125</Paragraphs>
  <Slides>19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Apex New Bold</vt:lpstr>
      <vt:lpstr>Apex New Book</vt:lpstr>
      <vt:lpstr>Apex New Medium</vt:lpstr>
      <vt:lpstr>Apex New Medium Italic</vt:lpstr>
      <vt:lpstr>Arial</vt:lpstr>
      <vt:lpstr>Calibri</vt:lpstr>
      <vt:lpstr>Tahoma</vt:lpstr>
      <vt:lpstr>Tahoma Regular</vt:lpstr>
      <vt:lpstr>Wingdings</vt:lpstr>
      <vt:lpstr>1_TEMPLATE MASTER</vt:lpstr>
      <vt:lpstr>1_TEMPLATE MASTER</vt:lpstr>
      <vt:lpstr>2_TEMPLATE MASTER</vt:lpstr>
      <vt:lpstr>think-cell Slide</vt:lpstr>
      <vt:lpstr>PowerPoint Presentation</vt:lpstr>
      <vt:lpstr>Content</vt:lpstr>
      <vt:lpstr>    Ground Rules</vt:lpstr>
      <vt:lpstr>       RFP Timelines</vt:lpstr>
      <vt:lpstr>Evaluation Methodology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Strauss</dc:creator>
  <cp:lastModifiedBy>Brenda Baloyi   Transnet Freight Rail   JHB</cp:lastModifiedBy>
  <cp:revision>37</cp:revision>
  <cp:lastPrinted>2020-07-17T12:09:20Z</cp:lastPrinted>
  <dcterms:created xsi:type="dcterms:W3CDTF">2020-05-19T16:46:16Z</dcterms:created>
  <dcterms:modified xsi:type="dcterms:W3CDTF">2025-10-17T13:11:14Z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0x01010005B3FA49BB89C04CB5943FD913F3E997</vt:lpwstr>
  </property>
  <property fmtid="{D5CDD505-2E9C-101B-9397-08002B2CF9AE}" pid="3" name="MediaServiceImageTags">
    <vt:lpwstr/>
  </property>
  <property fmtid="{D5CDD505-2E9C-101B-9397-08002B2CF9AE}" pid="4" name="MSIP_Label_58cf86ee-526f-4536-9daf-d1ee8064d50e_Enabled">
    <vt:lpwstr>true</vt:lpwstr>
  </property>
  <property fmtid="{D5CDD505-2E9C-101B-9397-08002B2CF9AE}" pid="5" name="MSIP_Label_58cf86ee-526f-4536-9daf-d1ee8064d50e_SetDate">
    <vt:lpwstr>2025-10-03T10:01:05Z</vt:lpwstr>
  </property>
  <property fmtid="{D5CDD505-2E9C-101B-9397-08002B2CF9AE}" pid="6" name="MSIP_Label_58cf86ee-526f-4536-9daf-d1ee8064d50e_Method">
    <vt:lpwstr>Standard</vt:lpwstr>
  </property>
  <property fmtid="{D5CDD505-2E9C-101B-9397-08002B2CF9AE}" pid="7" name="MSIP_Label_58cf86ee-526f-4536-9daf-d1ee8064d50e_Name">
    <vt:lpwstr>Internal Only Information</vt:lpwstr>
  </property>
  <property fmtid="{D5CDD505-2E9C-101B-9397-08002B2CF9AE}" pid="8" name="MSIP_Label_58cf86ee-526f-4536-9daf-d1ee8064d50e_SiteId">
    <vt:lpwstr>a1a39996-f913-4016-a58a-361c60dec580</vt:lpwstr>
  </property>
  <property fmtid="{D5CDD505-2E9C-101B-9397-08002B2CF9AE}" pid="9" name="MSIP_Label_58cf86ee-526f-4536-9daf-d1ee8064d50e_ActionId">
    <vt:lpwstr>2b4ea14e-ecc9-4cf6-9d81-9371a006db7f</vt:lpwstr>
  </property>
  <property fmtid="{D5CDD505-2E9C-101B-9397-08002B2CF9AE}" pid="10" name="MSIP_Label_58cf86ee-526f-4536-9daf-d1ee8064d50e_ContentBits">
    <vt:lpwstr>0</vt:lpwstr>
  </property>
  <property fmtid="{D5CDD505-2E9C-101B-9397-08002B2CF9AE}" pid="11" name="MSIP_Label_58cf86ee-526f-4536-9daf-d1ee8064d50e_Tag">
    <vt:lpwstr>10, 3, 0, 1</vt:lpwstr>
  </property>
</Properties>
</file>