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theme/theme2.xml" ContentType="application/vnd.openxmlformats-officedocument.theme+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4"/>
    <p:sldMasterId id="2147483863" r:id="rId5"/>
    <p:sldMasterId id="2147484651" r:id="rId6"/>
  </p:sldMasterIdLst>
  <p:notesMasterIdLst>
    <p:notesMasterId r:id="rId34"/>
  </p:notesMasterIdLst>
  <p:handoutMasterIdLst>
    <p:handoutMasterId r:id="rId35"/>
  </p:handoutMasterIdLst>
  <p:sldIdLst>
    <p:sldId id="12564" r:id="rId7"/>
    <p:sldId id="478" r:id="rId8"/>
    <p:sldId id="559" r:id="rId9"/>
    <p:sldId id="382" r:id="rId10"/>
    <p:sldId id="12562" r:id="rId11"/>
    <p:sldId id="12565" r:id="rId12"/>
    <p:sldId id="11923" r:id="rId13"/>
    <p:sldId id="12571" r:id="rId14"/>
    <p:sldId id="12567" r:id="rId15"/>
    <p:sldId id="12579" r:id="rId16"/>
    <p:sldId id="12580" r:id="rId17"/>
    <p:sldId id="12581" r:id="rId18"/>
    <p:sldId id="12582" r:id="rId19"/>
    <p:sldId id="12589" r:id="rId20"/>
    <p:sldId id="12593" r:id="rId21"/>
    <p:sldId id="12594" r:id="rId22"/>
    <p:sldId id="12595" r:id="rId23"/>
    <p:sldId id="12597" r:id="rId24"/>
    <p:sldId id="12596" r:id="rId25"/>
    <p:sldId id="12566" r:id="rId26"/>
    <p:sldId id="12573" r:id="rId27"/>
    <p:sldId id="12575" r:id="rId28"/>
    <p:sldId id="12586" r:id="rId29"/>
    <p:sldId id="12587" r:id="rId30"/>
    <p:sldId id="12588" r:id="rId31"/>
    <p:sldId id="12561" r:id="rId32"/>
    <p:sldId id="519" r:id="rId33"/>
  </p:sldIdLst>
  <p:sldSz cx="9144000" cy="6858000" type="screen4x3"/>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4065" userDrawn="1">
          <p15:clr>
            <a:srgbClr val="A4A3A4"/>
          </p15:clr>
        </p15:guide>
        <p15:guide id="3" orient="horz" pos="981" userDrawn="1">
          <p15:clr>
            <a:srgbClr val="A4A3A4"/>
          </p15:clr>
        </p15:guide>
        <p15:guide id="4" pos="2880" userDrawn="1">
          <p15:clr>
            <a:srgbClr val="A4A3A4"/>
          </p15:clr>
        </p15:guide>
        <p15:guide id="5" pos="158" userDrawn="1">
          <p15:clr>
            <a:srgbClr val="A4A3A4"/>
          </p15:clr>
        </p15:guide>
        <p15:guide id="6" pos="5602" userDrawn="1">
          <p15:clr>
            <a:srgbClr val="A4A3A4"/>
          </p15:clr>
        </p15:guide>
        <p15:guide id="7" pos="4694" userDrawn="1">
          <p15:clr>
            <a:srgbClr val="A4A3A4"/>
          </p15:clr>
        </p15:guide>
        <p15:guide id="8" orient="horz" pos="2614" userDrawn="1">
          <p15:clr>
            <a:srgbClr val="A4A3A4"/>
          </p15:clr>
        </p15:guide>
        <p15:guide id="9" orient="horz" pos="1162" userDrawn="1">
          <p15:clr>
            <a:srgbClr val="A4A3A4"/>
          </p15:clr>
        </p15:guide>
        <p15:guide id="10" orient="horz" pos="1253" userDrawn="1">
          <p15:clr>
            <a:srgbClr val="A4A3A4"/>
          </p15:clr>
        </p15:guide>
      </p15:sldGuideLst>
    </p:ext>
    <p:ext uri="{2D200454-40CA-4A62-9FC3-DE9A4176ACB9}">
      <p15:notesGuideLst xmlns:p15="http://schemas.microsoft.com/office/powerpoint/2012/main">
        <p15:guide id="1" orient="horz" pos="2885" userDrawn="1">
          <p15:clr>
            <a:srgbClr val="A4A3A4"/>
          </p15:clr>
        </p15:guide>
        <p15:guide id="2" pos="2180" userDrawn="1">
          <p15:clr>
            <a:srgbClr val="A4A3A4"/>
          </p15:clr>
        </p15:guide>
        <p15:guide id="3" orient="horz" pos="3228" userDrawn="1">
          <p15:clr>
            <a:srgbClr val="A4A3A4"/>
          </p15:clr>
        </p15:guide>
        <p15:guide id="4" pos="2257" userDrawn="1">
          <p15:clr>
            <a:srgbClr val="A4A3A4"/>
          </p15:clr>
        </p15:guide>
        <p15:guide id="5" orient="horz" pos="2799" userDrawn="1">
          <p15:clr>
            <a:srgbClr val="A4A3A4"/>
          </p15:clr>
        </p15:guide>
        <p15:guide id="6" orient="horz" pos="3133" userDrawn="1">
          <p15:clr>
            <a:srgbClr val="A4A3A4"/>
          </p15:clr>
        </p15:guide>
        <p15:guide id="7" pos="2086" userDrawn="1">
          <p15:clr>
            <a:srgbClr val="A4A3A4"/>
          </p15:clr>
        </p15:guide>
        <p15:guide id="8"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olet Moatshe" initials="VM" lastIdx="1" clrIdx="0"/>
  <p:cmAuthor id="2" name="Roux, Christo" initials="RC" lastIdx="11" clrIdx="1">
    <p:extLst>
      <p:ext uri="{19B8F6BF-5375-455C-9EA6-DF929625EA0E}">
        <p15:presenceInfo xmlns:p15="http://schemas.microsoft.com/office/powerpoint/2012/main" userId="S::christo.roux@fticonsulting.com::b5df91d6-7ee2-4f4e-861d-cf2c1ab759dc" providerId="AD"/>
      </p:ext>
    </p:extLst>
  </p:cmAuthor>
  <p:cmAuthor id="3" name="Wurshall Esterhuizen" initials="WE" lastIdx="5" clrIdx="2">
    <p:extLst>
      <p:ext uri="{19B8F6BF-5375-455C-9EA6-DF929625EA0E}">
        <p15:presenceInfo xmlns:p15="http://schemas.microsoft.com/office/powerpoint/2012/main" userId="S::Wurshall.Esterhuizen@airports.co.za::800b7b17-6580-46bb-af05-86b826746d1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86A5"/>
    <a:srgbClr val="F7941C"/>
    <a:srgbClr val="BFD8DE"/>
    <a:srgbClr val="F4811F"/>
    <a:srgbClr val="00687E"/>
    <a:srgbClr val="00697F"/>
    <a:srgbClr val="B4B1B3"/>
    <a:srgbClr val="00697E"/>
    <a:srgbClr val="B2B2B3"/>
    <a:srgbClr val="B5B2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DD37B2-CDB4-4F14-9BE3-CA23F13A33F8}" v="5" dt="2023-08-31T12:04:24.8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76" autoAdjust="0"/>
    <p:restoredTop sz="95400" autoAdjust="0"/>
  </p:normalViewPr>
  <p:slideViewPr>
    <p:cSldViewPr showGuides="1">
      <p:cViewPr varScale="1">
        <p:scale>
          <a:sx n="86" d="100"/>
          <a:sy n="86" d="100"/>
        </p:scale>
        <p:origin x="1560" y="48"/>
      </p:cViewPr>
      <p:guideLst>
        <p:guide orient="horz" pos="4065"/>
        <p:guide orient="horz" pos="981"/>
        <p:guide pos="2880"/>
        <p:guide pos="158"/>
        <p:guide pos="5602"/>
        <p:guide pos="4694"/>
        <p:guide orient="horz" pos="2614"/>
        <p:guide orient="horz" pos="1162"/>
        <p:guide orient="horz" pos="1253"/>
      </p:guideLst>
    </p:cSldViewPr>
  </p:slideViewPr>
  <p:outlineViewPr>
    <p:cViewPr>
      <p:scale>
        <a:sx n="33" d="100"/>
        <a:sy n="33" d="100"/>
      </p:scale>
      <p:origin x="0" y="-4872"/>
    </p:cViewPr>
    <p:sldLst>
      <p:sld r:id="rId1" collapse="1"/>
      <p:sld r:id="rId2" collapse="1"/>
    </p:sldLst>
  </p:outlineViewPr>
  <p:notesTextViewPr>
    <p:cViewPr>
      <p:scale>
        <a:sx n="20" d="100"/>
        <a:sy n="20" d="100"/>
      </p:scale>
      <p:origin x="0" y="0"/>
    </p:cViewPr>
  </p:notesTextViewPr>
  <p:sorterViewPr>
    <p:cViewPr varScale="1">
      <p:scale>
        <a:sx n="100" d="100"/>
        <a:sy n="100" d="100"/>
      </p:scale>
      <p:origin x="0" y="-2520"/>
    </p:cViewPr>
  </p:sorterViewPr>
  <p:notesViewPr>
    <p:cSldViewPr showGuides="1">
      <p:cViewPr varScale="1">
        <p:scale>
          <a:sx n="91" d="100"/>
          <a:sy n="91" d="100"/>
        </p:scale>
        <p:origin x="4472" y="200"/>
      </p:cViewPr>
      <p:guideLst>
        <p:guide orient="horz" pos="2885"/>
        <p:guide pos="2180"/>
        <p:guide orient="horz" pos="3228"/>
        <p:guide pos="2257"/>
        <p:guide orient="horz" pos="2799"/>
        <p:guide orient="horz" pos="3133"/>
        <p:guide pos="2086"/>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notesMaster" Target="notesMasters/notesMaster1.xml"/><Relationship Id="rId42"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handoutMaster" Target="handoutMasters/handout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s>
</file>

<file path=ppt/_rels/viewProps.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tlhabane Molamu" userId="6fc006bb-2754-4aff-831e-9ce94aa05abd" providerId="ADAL" clId="{C5DD37B2-CDB4-4F14-9BE3-CA23F13A33F8}"/>
    <pc:docChg chg="custSel modSld">
      <pc:chgData name="Motlhabane Molamu" userId="6fc006bb-2754-4aff-831e-9ce94aa05abd" providerId="ADAL" clId="{C5DD37B2-CDB4-4F14-9BE3-CA23F13A33F8}" dt="2023-09-08T10:53:37.277" v="98" actId="20577"/>
      <pc:docMkLst>
        <pc:docMk/>
      </pc:docMkLst>
      <pc:sldChg chg="modSp mod">
        <pc:chgData name="Motlhabane Molamu" userId="6fc006bb-2754-4aff-831e-9ce94aa05abd" providerId="ADAL" clId="{C5DD37B2-CDB4-4F14-9BE3-CA23F13A33F8}" dt="2023-09-04T07:49:30.460" v="80" actId="20577"/>
        <pc:sldMkLst>
          <pc:docMk/>
          <pc:sldMk cId="749669866" sldId="382"/>
        </pc:sldMkLst>
        <pc:spChg chg="mod">
          <ac:chgData name="Motlhabane Molamu" userId="6fc006bb-2754-4aff-831e-9ce94aa05abd" providerId="ADAL" clId="{C5DD37B2-CDB4-4F14-9BE3-CA23F13A33F8}" dt="2023-09-04T07:49:30.460" v="80" actId="20577"/>
          <ac:spMkLst>
            <pc:docMk/>
            <pc:sldMk cId="749669866" sldId="382"/>
            <ac:spMk id="13" creationId="{00000000-0000-0000-0000-000000000000}"/>
          </ac:spMkLst>
        </pc:spChg>
      </pc:sldChg>
      <pc:sldChg chg="modSp mod">
        <pc:chgData name="Motlhabane Molamu" userId="6fc006bb-2754-4aff-831e-9ce94aa05abd" providerId="ADAL" clId="{C5DD37B2-CDB4-4F14-9BE3-CA23F13A33F8}" dt="2023-09-04T07:52:26.462" v="83" actId="1076"/>
        <pc:sldMkLst>
          <pc:docMk/>
          <pc:sldMk cId="235354047" sldId="12564"/>
        </pc:sldMkLst>
        <pc:spChg chg="mod">
          <ac:chgData name="Motlhabane Molamu" userId="6fc006bb-2754-4aff-831e-9ce94aa05abd" providerId="ADAL" clId="{C5DD37B2-CDB4-4F14-9BE3-CA23F13A33F8}" dt="2023-09-04T07:52:26.462" v="83" actId="1076"/>
          <ac:spMkLst>
            <pc:docMk/>
            <pc:sldMk cId="235354047" sldId="12564"/>
            <ac:spMk id="11" creationId="{00000000-0000-0000-0000-000000000000}"/>
          </ac:spMkLst>
        </pc:spChg>
      </pc:sldChg>
      <pc:sldChg chg="modSp mod">
        <pc:chgData name="Motlhabane Molamu" userId="6fc006bb-2754-4aff-831e-9ce94aa05abd" providerId="ADAL" clId="{C5DD37B2-CDB4-4F14-9BE3-CA23F13A33F8}" dt="2023-09-08T10:53:37.277" v="98" actId="20577"/>
        <pc:sldMkLst>
          <pc:docMk/>
          <pc:sldMk cId="956105958" sldId="12567"/>
        </pc:sldMkLst>
        <pc:graphicFrameChg chg="modGraphic">
          <ac:chgData name="Motlhabane Molamu" userId="6fc006bb-2754-4aff-831e-9ce94aa05abd" providerId="ADAL" clId="{C5DD37B2-CDB4-4F14-9BE3-CA23F13A33F8}" dt="2023-09-08T10:53:37.277" v="98" actId="20577"/>
          <ac:graphicFrameMkLst>
            <pc:docMk/>
            <pc:sldMk cId="956105958" sldId="12567"/>
            <ac:graphicFrameMk id="4" creationId="{04A96D9E-B974-D730-EC03-166550F11665}"/>
          </ac:graphicFrameMkLst>
        </pc:graphicFrameChg>
      </pc:sldChg>
      <pc:sldChg chg="addSp delSp modSp mod">
        <pc:chgData name="Motlhabane Molamu" userId="6fc006bb-2754-4aff-831e-9ce94aa05abd" providerId="ADAL" clId="{C5DD37B2-CDB4-4F14-9BE3-CA23F13A33F8}" dt="2023-08-31T12:01:36.861" v="31" actId="14100"/>
        <pc:sldMkLst>
          <pc:docMk/>
          <pc:sldMk cId="626872587" sldId="12579"/>
        </pc:sldMkLst>
        <pc:graphicFrameChg chg="add mod modGraphic">
          <ac:chgData name="Motlhabane Molamu" userId="6fc006bb-2754-4aff-831e-9ce94aa05abd" providerId="ADAL" clId="{C5DD37B2-CDB4-4F14-9BE3-CA23F13A33F8}" dt="2023-08-31T12:01:36.861" v="31" actId="14100"/>
          <ac:graphicFrameMkLst>
            <pc:docMk/>
            <pc:sldMk cId="626872587" sldId="12579"/>
            <ac:graphicFrameMk id="2" creationId="{6BE38C1B-7064-CB18-0D2E-FF121DC98BFE}"/>
          </ac:graphicFrameMkLst>
        </pc:graphicFrameChg>
        <pc:graphicFrameChg chg="del">
          <ac:chgData name="Motlhabane Molamu" userId="6fc006bb-2754-4aff-831e-9ce94aa05abd" providerId="ADAL" clId="{C5DD37B2-CDB4-4F14-9BE3-CA23F13A33F8}" dt="2023-08-31T11:59:55.709" v="15" actId="478"/>
          <ac:graphicFrameMkLst>
            <pc:docMk/>
            <pc:sldMk cId="626872587" sldId="12579"/>
            <ac:graphicFrameMk id="3" creationId="{0EE85E86-4F4F-75C8-48C7-A6DB8703E561}"/>
          </ac:graphicFrameMkLst>
        </pc:graphicFrameChg>
      </pc:sldChg>
      <pc:sldChg chg="addSp delSp modSp mod">
        <pc:chgData name="Motlhabane Molamu" userId="6fc006bb-2754-4aff-831e-9ce94aa05abd" providerId="ADAL" clId="{C5DD37B2-CDB4-4F14-9BE3-CA23F13A33F8}" dt="2023-08-31T12:02:25.332" v="37" actId="255"/>
        <pc:sldMkLst>
          <pc:docMk/>
          <pc:sldMk cId="1982089552" sldId="12580"/>
        </pc:sldMkLst>
        <pc:graphicFrameChg chg="add mod modGraphic">
          <ac:chgData name="Motlhabane Molamu" userId="6fc006bb-2754-4aff-831e-9ce94aa05abd" providerId="ADAL" clId="{C5DD37B2-CDB4-4F14-9BE3-CA23F13A33F8}" dt="2023-08-31T12:02:25.332" v="37" actId="255"/>
          <ac:graphicFrameMkLst>
            <pc:docMk/>
            <pc:sldMk cId="1982089552" sldId="12580"/>
            <ac:graphicFrameMk id="2" creationId="{1022FF92-CA47-E8E1-63E7-F0905570AE80}"/>
          </ac:graphicFrameMkLst>
        </pc:graphicFrameChg>
        <pc:graphicFrameChg chg="del">
          <ac:chgData name="Motlhabane Molamu" userId="6fc006bb-2754-4aff-831e-9ce94aa05abd" providerId="ADAL" clId="{C5DD37B2-CDB4-4F14-9BE3-CA23F13A33F8}" dt="2023-08-31T12:01:47.727" v="32" actId="478"/>
          <ac:graphicFrameMkLst>
            <pc:docMk/>
            <pc:sldMk cId="1982089552" sldId="12580"/>
            <ac:graphicFrameMk id="3" creationId="{27C40E12-A822-939F-17C6-96B5AB69E4CA}"/>
          </ac:graphicFrameMkLst>
        </pc:graphicFrameChg>
      </pc:sldChg>
      <pc:sldChg chg="addSp delSp modSp mod">
        <pc:chgData name="Motlhabane Molamu" userId="6fc006bb-2754-4aff-831e-9ce94aa05abd" providerId="ADAL" clId="{C5DD37B2-CDB4-4F14-9BE3-CA23F13A33F8}" dt="2023-08-31T12:03:07.027" v="43" actId="255"/>
        <pc:sldMkLst>
          <pc:docMk/>
          <pc:sldMk cId="126866185" sldId="12581"/>
        </pc:sldMkLst>
        <pc:graphicFrameChg chg="add mod modGraphic">
          <ac:chgData name="Motlhabane Molamu" userId="6fc006bb-2754-4aff-831e-9ce94aa05abd" providerId="ADAL" clId="{C5DD37B2-CDB4-4F14-9BE3-CA23F13A33F8}" dt="2023-08-31T12:03:07.027" v="43" actId="255"/>
          <ac:graphicFrameMkLst>
            <pc:docMk/>
            <pc:sldMk cId="126866185" sldId="12581"/>
            <ac:graphicFrameMk id="2" creationId="{5000D8C2-F4FC-320B-0BB2-EF84287AB4A0}"/>
          </ac:graphicFrameMkLst>
        </pc:graphicFrameChg>
        <pc:graphicFrameChg chg="del">
          <ac:chgData name="Motlhabane Molamu" userId="6fc006bb-2754-4aff-831e-9ce94aa05abd" providerId="ADAL" clId="{C5DD37B2-CDB4-4F14-9BE3-CA23F13A33F8}" dt="2023-08-31T12:02:50.006" v="38" actId="478"/>
          <ac:graphicFrameMkLst>
            <pc:docMk/>
            <pc:sldMk cId="126866185" sldId="12581"/>
            <ac:graphicFrameMk id="3" creationId="{C2AF5332-1EE5-52A1-BB23-93599A45D58E}"/>
          </ac:graphicFrameMkLst>
        </pc:graphicFrameChg>
      </pc:sldChg>
      <pc:sldChg chg="addSp delSp modSp mod">
        <pc:chgData name="Motlhabane Molamu" userId="6fc006bb-2754-4aff-831e-9ce94aa05abd" providerId="ADAL" clId="{C5DD37B2-CDB4-4F14-9BE3-CA23F13A33F8}" dt="2023-08-31T12:03:57.049" v="49" actId="1076"/>
        <pc:sldMkLst>
          <pc:docMk/>
          <pc:sldMk cId="4062747343" sldId="12582"/>
        </pc:sldMkLst>
        <pc:spChg chg="mod">
          <ac:chgData name="Motlhabane Molamu" userId="6fc006bb-2754-4aff-831e-9ce94aa05abd" providerId="ADAL" clId="{C5DD37B2-CDB4-4F14-9BE3-CA23F13A33F8}" dt="2023-08-31T12:03:57.049" v="49" actId="1076"/>
          <ac:spMkLst>
            <pc:docMk/>
            <pc:sldMk cId="4062747343" sldId="12582"/>
            <ac:spMk id="7" creationId="{BD866EC2-5BD0-B8CD-2FDC-B26B8651F613}"/>
          </ac:spMkLst>
        </pc:spChg>
        <pc:graphicFrameChg chg="add mod modGraphic">
          <ac:chgData name="Motlhabane Molamu" userId="6fc006bb-2754-4aff-831e-9ce94aa05abd" providerId="ADAL" clId="{C5DD37B2-CDB4-4F14-9BE3-CA23F13A33F8}" dt="2023-08-31T12:03:46.266" v="48" actId="14100"/>
          <ac:graphicFrameMkLst>
            <pc:docMk/>
            <pc:sldMk cId="4062747343" sldId="12582"/>
            <ac:graphicFrameMk id="2" creationId="{16EC4FF6-A2C4-49A0-6AC9-3987C4B1ECFB}"/>
          </ac:graphicFrameMkLst>
        </pc:graphicFrameChg>
        <pc:graphicFrameChg chg="del">
          <ac:chgData name="Motlhabane Molamu" userId="6fc006bb-2754-4aff-831e-9ce94aa05abd" providerId="ADAL" clId="{C5DD37B2-CDB4-4F14-9BE3-CA23F13A33F8}" dt="2023-08-31T12:03:34.290" v="44" actId="478"/>
          <ac:graphicFrameMkLst>
            <pc:docMk/>
            <pc:sldMk cId="4062747343" sldId="12582"/>
            <ac:graphicFrameMk id="3" creationId="{6FD75B1D-569C-4ED8-724B-9C211CAE11D2}"/>
          </ac:graphicFrameMkLst>
        </pc:graphicFrameChg>
      </pc:sldChg>
      <pc:sldChg chg="addSp delSp modSp mod">
        <pc:chgData name="Motlhabane Molamu" userId="6fc006bb-2754-4aff-831e-9ce94aa05abd" providerId="ADAL" clId="{C5DD37B2-CDB4-4F14-9BE3-CA23F13A33F8}" dt="2023-08-31T12:04:53.347" v="58" actId="1076"/>
        <pc:sldMkLst>
          <pc:docMk/>
          <pc:sldMk cId="3618437908" sldId="12589"/>
        </pc:sldMkLst>
        <pc:graphicFrameChg chg="del">
          <ac:chgData name="Motlhabane Molamu" userId="6fc006bb-2754-4aff-831e-9ce94aa05abd" providerId="ADAL" clId="{C5DD37B2-CDB4-4F14-9BE3-CA23F13A33F8}" dt="2023-08-31T12:04:10.482" v="50" actId="478"/>
          <ac:graphicFrameMkLst>
            <pc:docMk/>
            <pc:sldMk cId="3618437908" sldId="12589"/>
            <ac:graphicFrameMk id="2" creationId="{ED09A0C0-1FF7-EF66-25C1-18967B6B5F75}"/>
          </ac:graphicFrameMkLst>
        </pc:graphicFrameChg>
        <pc:graphicFrameChg chg="add mod modGraphic">
          <ac:chgData name="Motlhabane Molamu" userId="6fc006bb-2754-4aff-831e-9ce94aa05abd" providerId="ADAL" clId="{C5DD37B2-CDB4-4F14-9BE3-CA23F13A33F8}" dt="2023-08-31T12:04:53.347" v="58" actId="1076"/>
          <ac:graphicFrameMkLst>
            <pc:docMk/>
            <pc:sldMk cId="3618437908" sldId="12589"/>
            <ac:graphicFrameMk id="3" creationId="{EDDBD6C6-7504-0C98-138E-B7AE80FF0819}"/>
          </ac:graphicFrameMkLst>
        </pc:graphicFrameChg>
      </pc:sldChg>
    </pc:docChg>
  </pc:docChgLst>
  <pc:docChgLst>
    <pc:chgData name="Motlhabane Molamu" userId="6fc006bb-2754-4aff-831e-9ce94aa05abd" providerId="ADAL" clId="{6FDDEFD7-B37B-4E7C-A72D-0EBE51E57D04}"/>
    <pc:docChg chg="undo custSel addSld delSld modSld">
      <pc:chgData name="Motlhabane Molamu" userId="6fc006bb-2754-4aff-831e-9ce94aa05abd" providerId="ADAL" clId="{6FDDEFD7-B37B-4E7C-A72D-0EBE51E57D04}" dt="2023-08-31T11:14:37.411" v="218" actId="2696"/>
      <pc:docMkLst>
        <pc:docMk/>
      </pc:docMkLst>
      <pc:sldChg chg="addSp delSp modSp mod">
        <pc:chgData name="Motlhabane Molamu" userId="6fc006bb-2754-4aff-831e-9ce94aa05abd" providerId="ADAL" clId="{6FDDEFD7-B37B-4E7C-A72D-0EBE51E57D04}" dt="2023-08-31T10:20:24.053" v="19" actId="255"/>
        <pc:sldMkLst>
          <pc:docMk/>
          <pc:sldMk cId="956105958" sldId="12567"/>
        </pc:sldMkLst>
        <pc:graphicFrameChg chg="del">
          <ac:chgData name="Motlhabane Molamu" userId="6fc006bb-2754-4aff-831e-9ce94aa05abd" providerId="ADAL" clId="{6FDDEFD7-B37B-4E7C-A72D-0EBE51E57D04}" dt="2023-08-31T10:17:23.344" v="2" actId="478"/>
          <ac:graphicFrameMkLst>
            <pc:docMk/>
            <pc:sldMk cId="956105958" sldId="12567"/>
            <ac:graphicFrameMk id="3" creationId="{405CD19E-2CE4-E756-558A-7BC7DA1C51FD}"/>
          </ac:graphicFrameMkLst>
        </pc:graphicFrameChg>
        <pc:graphicFrameChg chg="add mod modGraphic">
          <ac:chgData name="Motlhabane Molamu" userId="6fc006bb-2754-4aff-831e-9ce94aa05abd" providerId="ADAL" clId="{6FDDEFD7-B37B-4E7C-A72D-0EBE51E57D04}" dt="2023-08-31T10:20:24.053" v="19" actId="255"/>
          <ac:graphicFrameMkLst>
            <pc:docMk/>
            <pc:sldMk cId="956105958" sldId="12567"/>
            <ac:graphicFrameMk id="4" creationId="{04A96D9E-B974-D730-EC03-166550F11665}"/>
          </ac:graphicFrameMkLst>
        </pc:graphicFrameChg>
      </pc:sldChg>
      <pc:sldChg chg="modSp mod">
        <pc:chgData name="Motlhabane Molamu" userId="6fc006bb-2754-4aff-831e-9ce94aa05abd" providerId="ADAL" clId="{6FDDEFD7-B37B-4E7C-A72D-0EBE51E57D04}" dt="2023-08-31T10:17:10.335" v="1" actId="207"/>
        <pc:sldMkLst>
          <pc:docMk/>
          <pc:sldMk cId="2969585969" sldId="12571"/>
        </pc:sldMkLst>
        <pc:spChg chg="mod">
          <ac:chgData name="Motlhabane Molamu" userId="6fc006bb-2754-4aff-831e-9ce94aa05abd" providerId="ADAL" clId="{6FDDEFD7-B37B-4E7C-A72D-0EBE51E57D04}" dt="2023-08-31T10:17:10.335" v="1" actId="207"/>
          <ac:spMkLst>
            <pc:docMk/>
            <pc:sldMk cId="2969585969" sldId="12571"/>
            <ac:spMk id="3" creationId="{F54EE5F6-82B2-4600-9FD6-A5BE117262D0}"/>
          </ac:spMkLst>
        </pc:spChg>
      </pc:sldChg>
      <pc:sldChg chg="addSp delSp modSp mod">
        <pc:chgData name="Motlhabane Molamu" userId="6fc006bb-2754-4aff-831e-9ce94aa05abd" providerId="ADAL" clId="{6FDDEFD7-B37B-4E7C-A72D-0EBE51E57D04}" dt="2023-08-31T11:12:49.856" v="134" actId="478"/>
        <pc:sldMkLst>
          <pc:docMk/>
          <pc:sldMk cId="1616520930" sldId="12573"/>
        </pc:sldMkLst>
        <pc:spChg chg="del">
          <ac:chgData name="Motlhabane Molamu" userId="6fc006bb-2754-4aff-831e-9ce94aa05abd" providerId="ADAL" clId="{6FDDEFD7-B37B-4E7C-A72D-0EBE51E57D04}" dt="2023-08-31T11:12:49.856" v="134" actId="478"/>
          <ac:spMkLst>
            <pc:docMk/>
            <pc:sldMk cId="1616520930" sldId="12573"/>
            <ac:spMk id="2" creationId="{49238436-68B3-4FAE-98F6-00E5B5A4B147}"/>
          </ac:spMkLst>
        </pc:spChg>
        <pc:spChg chg="add mod">
          <ac:chgData name="Motlhabane Molamu" userId="6fc006bb-2754-4aff-831e-9ce94aa05abd" providerId="ADAL" clId="{6FDDEFD7-B37B-4E7C-A72D-0EBE51E57D04}" dt="2023-08-31T11:12:49.856" v="134" actId="478"/>
          <ac:spMkLst>
            <pc:docMk/>
            <pc:sldMk cId="1616520930" sldId="12573"/>
            <ac:spMk id="4" creationId="{59D709C9-0CD0-5D3D-C45A-0E55C7A81DDE}"/>
          </ac:spMkLst>
        </pc:spChg>
      </pc:sldChg>
      <pc:sldChg chg="del">
        <pc:chgData name="Motlhabane Molamu" userId="6fc006bb-2754-4aff-831e-9ce94aa05abd" providerId="ADAL" clId="{6FDDEFD7-B37B-4E7C-A72D-0EBE51E57D04}" dt="2023-08-31T11:12:59.879" v="136" actId="2696"/>
        <pc:sldMkLst>
          <pc:docMk/>
          <pc:sldMk cId="1880843694" sldId="12574"/>
        </pc:sldMkLst>
      </pc:sldChg>
      <pc:sldChg chg="addSp delSp modSp mod">
        <pc:chgData name="Motlhabane Molamu" userId="6fc006bb-2754-4aff-831e-9ce94aa05abd" providerId="ADAL" clId="{6FDDEFD7-B37B-4E7C-A72D-0EBE51E57D04}" dt="2023-08-31T11:12:54.071" v="135" actId="478"/>
        <pc:sldMkLst>
          <pc:docMk/>
          <pc:sldMk cId="1583580556" sldId="12575"/>
        </pc:sldMkLst>
        <pc:spChg chg="del">
          <ac:chgData name="Motlhabane Molamu" userId="6fc006bb-2754-4aff-831e-9ce94aa05abd" providerId="ADAL" clId="{6FDDEFD7-B37B-4E7C-A72D-0EBE51E57D04}" dt="2023-08-31T11:12:54.071" v="135" actId="478"/>
          <ac:spMkLst>
            <pc:docMk/>
            <pc:sldMk cId="1583580556" sldId="12575"/>
            <ac:spMk id="2" creationId="{49238436-68B3-4FAE-98F6-00E5B5A4B147}"/>
          </ac:spMkLst>
        </pc:spChg>
        <pc:spChg chg="add mod">
          <ac:chgData name="Motlhabane Molamu" userId="6fc006bb-2754-4aff-831e-9ce94aa05abd" providerId="ADAL" clId="{6FDDEFD7-B37B-4E7C-A72D-0EBE51E57D04}" dt="2023-08-31T11:12:54.071" v="135" actId="478"/>
          <ac:spMkLst>
            <pc:docMk/>
            <pc:sldMk cId="1583580556" sldId="12575"/>
            <ac:spMk id="4" creationId="{A072CB84-30EE-7E27-77FC-BC7B277598AA}"/>
          </ac:spMkLst>
        </pc:spChg>
      </pc:sldChg>
      <pc:sldChg chg="del">
        <pc:chgData name="Motlhabane Molamu" userId="6fc006bb-2754-4aff-831e-9ce94aa05abd" providerId="ADAL" clId="{6FDDEFD7-B37B-4E7C-A72D-0EBE51E57D04}" dt="2023-08-31T11:14:37.411" v="218" actId="2696"/>
        <pc:sldMkLst>
          <pc:docMk/>
          <pc:sldMk cId="2553161589" sldId="12576"/>
        </pc:sldMkLst>
      </pc:sldChg>
      <pc:sldChg chg="del">
        <pc:chgData name="Motlhabane Molamu" userId="6fc006bb-2754-4aff-831e-9ce94aa05abd" providerId="ADAL" clId="{6FDDEFD7-B37B-4E7C-A72D-0EBE51E57D04}" dt="2023-08-31T11:14:37.411" v="218" actId="2696"/>
        <pc:sldMkLst>
          <pc:docMk/>
          <pc:sldMk cId="2616565878" sldId="12578"/>
        </pc:sldMkLst>
      </pc:sldChg>
      <pc:sldChg chg="addSp delSp modSp mod">
        <pc:chgData name="Motlhabane Molamu" userId="6fc006bb-2754-4aff-831e-9ce94aa05abd" providerId="ADAL" clId="{6FDDEFD7-B37B-4E7C-A72D-0EBE51E57D04}" dt="2023-08-31T10:23:08.252" v="40" actId="14100"/>
        <pc:sldMkLst>
          <pc:docMk/>
          <pc:sldMk cId="626872587" sldId="12579"/>
        </pc:sldMkLst>
        <pc:spChg chg="add mod">
          <ac:chgData name="Motlhabane Molamu" userId="6fc006bb-2754-4aff-831e-9ce94aa05abd" providerId="ADAL" clId="{6FDDEFD7-B37B-4E7C-A72D-0EBE51E57D04}" dt="2023-08-31T10:23:08.252" v="40" actId="14100"/>
          <ac:spMkLst>
            <pc:docMk/>
            <pc:sldMk cId="626872587" sldId="12579"/>
            <ac:spMk id="7" creationId="{D35525D6-9176-1E46-FD5B-65E07B6292D6}"/>
          </ac:spMkLst>
        </pc:spChg>
        <pc:spChg chg="del mod">
          <ac:chgData name="Motlhabane Molamu" userId="6fc006bb-2754-4aff-831e-9ce94aa05abd" providerId="ADAL" clId="{6FDDEFD7-B37B-4E7C-A72D-0EBE51E57D04}" dt="2023-08-31T10:21:33.283" v="25" actId="478"/>
          <ac:spMkLst>
            <pc:docMk/>
            <pc:sldMk cId="626872587" sldId="12579"/>
            <ac:spMk id="9" creationId="{E1E2D330-396E-113F-10C2-A11FFB1806B1}"/>
          </ac:spMkLst>
        </pc:spChg>
        <pc:graphicFrameChg chg="del">
          <ac:chgData name="Motlhabane Molamu" userId="6fc006bb-2754-4aff-831e-9ce94aa05abd" providerId="ADAL" clId="{6FDDEFD7-B37B-4E7C-A72D-0EBE51E57D04}" dt="2023-08-31T10:21:12.415" v="20" actId="478"/>
          <ac:graphicFrameMkLst>
            <pc:docMk/>
            <pc:sldMk cId="626872587" sldId="12579"/>
            <ac:graphicFrameMk id="2" creationId="{4841C144-4EDA-E715-0167-15A788FA9CE2}"/>
          </ac:graphicFrameMkLst>
        </pc:graphicFrameChg>
        <pc:graphicFrameChg chg="add mod modGraphic">
          <ac:chgData name="Motlhabane Molamu" userId="6fc006bb-2754-4aff-831e-9ce94aa05abd" providerId="ADAL" clId="{6FDDEFD7-B37B-4E7C-A72D-0EBE51E57D04}" dt="2023-08-31T10:22:55.118" v="37" actId="1076"/>
          <ac:graphicFrameMkLst>
            <pc:docMk/>
            <pc:sldMk cId="626872587" sldId="12579"/>
            <ac:graphicFrameMk id="3" creationId="{0EE85E86-4F4F-75C8-48C7-A6DB8703E561}"/>
          </ac:graphicFrameMkLst>
        </pc:graphicFrameChg>
      </pc:sldChg>
      <pc:sldChg chg="addSp delSp modSp mod">
        <pc:chgData name="Motlhabane Molamu" userId="6fc006bb-2754-4aff-831e-9ce94aa05abd" providerId="ADAL" clId="{6FDDEFD7-B37B-4E7C-A72D-0EBE51E57D04}" dt="2023-08-31T10:24:56.585" v="52" actId="14100"/>
        <pc:sldMkLst>
          <pc:docMk/>
          <pc:sldMk cId="1982089552" sldId="12580"/>
        </pc:sldMkLst>
        <pc:spChg chg="add mod">
          <ac:chgData name="Motlhabane Molamu" userId="6fc006bb-2754-4aff-831e-9ce94aa05abd" providerId="ADAL" clId="{6FDDEFD7-B37B-4E7C-A72D-0EBE51E57D04}" dt="2023-08-31T10:24:56.585" v="52" actId="14100"/>
          <ac:spMkLst>
            <pc:docMk/>
            <pc:sldMk cId="1982089552" sldId="12580"/>
            <ac:spMk id="7" creationId="{ACCA0C8D-55EE-0033-1CAD-8DE2320D38E9}"/>
          </ac:spMkLst>
        </pc:spChg>
        <pc:spChg chg="del">
          <ac:chgData name="Motlhabane Molamu" userId="6fc006bb-2754-4aff-831e-9ce94aa05abd" providerId="ADAL" clId="{6FDDEFD7-B37B-4E7C-A72D-0EBE51E57D04}" dt="2023-08-31T10:23:31.034" v="42" actId="478"/>
          <ac:spMkLst>
            <pc:docMk/>
            <pc:sldMk cId="1982089552" sldId="12580"/>
            <ac:spMk id="9" creationId="{E1E2D330-396E-113F-10C2-A11FFB1806B1}"/>
          </ac:spMkLst>
        </pc:spChg>
        <pc:graphicFrameChg chg="del">
          <ac:chgData name="Motlhabane Molamu" userId="6fc006bb-2754-4aff-831e-9ce94aa05abd" providerId="ADAL" clId="{6FDDEFD7-B37B-4E7C-A72D-0EBE51E57D04}" dt="2023-08-31T10:23:27.060" v="41" actId="478"/>
          <ac:graphicFrameMkLst>
            <pc:docMk/>
            <pc:sldMk cId="1982089552" sldId="12580"/>
            <ac:graphicFrameMk id="2" creationId="{B028F05E-0523-1198-45EB-E349B8514DCF}"/>
          </ac:graphicFrameMkLst>
        </pc:graphicFrameChg>
        <pc:graphicFrameChg chg="add mod modGraphic">
          <ac:chgData name="Motlhabane Molamu" userId="6fc006bb-2754-4aff-831e-9ce94aa05abd" providerId="ADAL" clId="{6FDDEFD7-B37B-4E7C-A72D-0EBE51E57D04}" dt="2023-08-31T10:24:30.120" v="49" actId="1076"/>
          <ac:graphicFrameMkLst>
            <pc:docMk/>
            <pc:sldMk cId="1982089552" sldId="12580"/>
            <ac:graphicFrameMk id="3" creationId="{27C40E12-A822-939F-17C6-96B5AB69E4CA}"/>
          </ac:graphicFrameMkLst>
        </pc:graphicFrameChg>
      </pc:sldChg>
      <pc:sldChg chg="addSp delSp modSp mod">
        <pc:chgData name="Motlhabane Molamu" userId="6fc006bb-2754-4aff-831e-9ce94aa05abd" providerId="ADAL" clId="{6FDDEFD7-B37B-4E7C-A72D-0EBE51E57D04}" dt="2023-08-31T10:26:56.195" v="68" actId="1076"/>
        <pc:sldMkLst>
          <pc:docMk/>
          <pc:sldMk cId="126866185" sldId="12581"/>
        </pc:sldMkLst>
        <pc:spChg chg="add mod">
          <ac:chgData name="Motlhabane Molamu" userId="6fc006bb-2754-4aff-831e-9ce94aa05abd" providerId="ADAL" clId="{6FDDEFD7-B37B-4E7C-A72D-0EBE51E57D04}" dt="2023-08-31T10:26:56.195" v="68" actId="1076"/>
          <ac:spMkLst>
            <pc:docMk/>
            <pc:sldMk cId="126866185" sldId="12581"/>
            <ac:spMk id="7" creationId="{0A292DCD-12E8-D6A2-4A5F-8886985D90F5}"/>
          </ac:spMkLst>
        </pc:spChg>
        <pc:spChg chg="del mod">
          <ac:chgData name="Motlhabane Molamu" userId="6fc006bb-2754-4aff-831e-9ce94aa05abd" providerId="ADAL" clId="{6FDDEFD7-B37B-4E7C-A72D-0EBE51E57D04}" dt="2023-08-31T10:25:37.283" v="55" actId="478"/>
          <ac:spMkLst>
            <pc:docMk/>
            <pc:sldMk cId="126866185" sldId="12581"/>
            <ac:spMk id="9" creationId="{E1E2D330-396E-113F-10C2-A11FFB1806B1}"/>
          </ac:spMkLst>
        </pc:spChg>
        <pc:graphicFrameChg chg="del">
          <ac:chgData name="Motlhabane Molamu" userId="6fc006bb-2754-4aff-831e-9ce94aa05abd" providerId="ADAL" clId="{6FDDEFD7-B37B-4E7C-A72D-0EBE51E57D04}" dt="2023-08-31T10:25:07.078" v="53" actId="478"/>
          <ac:graphicFrameMkLst>
            <pc:docMk/>
            <pc:sldMk cId="126866185" sldId="12581"/>
            <ac:graphicFrameMk id="2" creationId="{C7377BCF-E098-A8EF-63C0-E84238C1C72A}"/>
          </ac:graphicFrameMkLst>
        </pc:graphicFrameChg>
        <pc:graphicFrameChg chg="add mod modGraphic">
          <ac:chgData name="Motlhabane Molamu" userId="6fc006bb-2754-4aff-831e-9ce94aa05abd" providerId="ADAL" clId="{6FDDEFD7-B37B-4E7C-A72D-0EBE51E57D04}" dt="2023-08-31T10:26:31.358" v="64" actId="255"/>
          <ac:graphicFrameMkLst>
            <pc:docMk/>
            <pc:sldMk cId="126866185" sldId="12581"/>
            <ac:graphicFrameMk id="3" creationId="{C2AF5332-1EE5-52A1-BB23-93599A45D58E}"/>
          </ac:graphicFrameMkLst>
        </pc:graphicFrameChg>
      </pc:sldChg>
      <pc:sldChg chg="addSp delSp modSp mod">
        <pc:chgData name="Motlhabane Molamu" userId="6fc006bb-2754-4aff-831e-9ce94aa05abd" providerId="ADAL" clId="{6FDDEFD7-B37B-4E7C-A72D-0EBE51E57D04}" dt="2023-08-31T10:28:03.220" v="78" actId="255"/>
        <pc:sldMkLst>
          <pc:docMk/>
          <pc:sldMk cId="4062747343" sldId="12582"/>
        </pc:sldMkLst>
        <pc:spChg chg="add mod">
          <ac:chgData name="Motlhabane Molamu" userId="6fc006bb-2754-4aff-831e-9ce94aa05abd" providerId="ADAL" clId="{6FDDEFD7-B37B-4E7C-A72D-0EBE51E57D04}" dt="2023-08-31T10:28:03.220" v="78" actId="255"/>
          <ac:spMkLst>
            <pc:docMk/>
            <pc:sldMk cId="4062747343" sldId="12582"/>
            <ac:spMk id="7" creationId="{BD866EC2-5BD0-B8CD-2FDC-B26B8651F613}"/>
          </ac:spMkLst>
        </pc:spChg>
        <pc:spChg chg="del">
          <ac:chgData name="Motlhabane Molamu" userId="6fc006bb-2754-4aff-831e-9ce94aa05abd" providerId="ADAL" clId="{6FDDEFD7-B37B-4E7C-A72D-0EBE51E57D04}" dt="2023-08-31T10:27:04.675" v="70" actId="478"/>
          <ac:spMkLst>
            <pc:docMk/>
            <pc:sldMk cId="4062747343" sldId="12582"/>
            <ac:spMk id="9" creationId="{E1E2D330-396E-113F-10C2-A11FFB1806B1}"/>
          </ac:spMkLst>
        </pc:spChg>
        <pc:graphicFrameChg chg="del">
          <ac:chgData name="Motlhabane Molamu" userId="6fc006bb-2754-4aff-831e-9ce94aa05abd" providerId="ADAL" clId="{6FDDEFD7-B37B-4E7C-A72D-0EBE51E57D04}" dt="2023-08-31T10:27:00.956" v="69" actId="478"/>
          <ac:graphicFrameMkLst>
            <pc:docMk/>
            <pc:sldMk cId="4062747343" sldId="12582"/>
            <ac:graphicFrameMk id="2" creationId="{9BBD3BAB-A42A-86B8-9BED-D4163CAEEF64}"/>
          </ac:graphicFrameMkLst>
        </pc:graphicFrameChg>
        <pc:graphicFrameChg chg="add mod modGraphic">
          <ac:chgData name="Motlhabane Molamu" userId="6fc006bb-2754-4aff-831e-9ce94aa05abd" providerId="ADAL" clId="{6FDDEFD7-B37B-4E7C-A72D-0EBE51E57D04}" dt="2023-08-31T10:27:35.258" v="75" actId="14100"/>
          <ac:graphicFrameMkLst>
            <pc:docMk/>
            <pc:sldMk cId="4062747343" sldId="12582"/>
            <ac:graphicFrameMk id="3" creationId="{6FD75B1D-569C-4ED8-724B-9C211CAE11D2}"/>
          </ac:graphicFrameMkLst>
        </pc:graphicFrameChg>
      </pc:sldChg>
      <pc:sldChg chg="del">
        <pc:chgData name="Motlhabane Molamu" userId="6fc006bb-2754-4aff-831e-9ce94aa05abd" providerId="ADAL" clId="{6FDDEFD7-B37B-4E7C-A72D-0EBE51E57D04}" dt="2023-08-31T11:07:01.079" v="94" actId="2696"/>
        <pc:sldMkLst>
          <pc:docMk/>
          <pc:sldMk cId="4085535752" sldId="12583"/>
        </pc:sldMkLst>
      </pc:sldChg>
      <pc:sldChg chg="del">
        <pc:chgData name="Motlhabane Molamu" userId="6fc006bb-2754-4aff-831e-9ce94aa05abd" providerId="ADAL" clId="{6FDDEFD7-B37B-4E7C-A72D-0EBE51E57D04}" dt="2023-08-31T11:07:01.079" v="94" actId="2696"/>
        <pc:sldMkLst>
          <pc:docMk/>
          <pc:sldMk cId="1830991144" sldId="12585"/>
        </pc:sldMkLst>
      </pc:sldChg>
      <pc:sldChg chg="addSp delSp modSp mod">
        <pc:chgData name="Motlhabane Molamu" userId="6fc006bb-2754-4aff-831e-9ce94aa05abd" providerId="ADAL" clId="{6FDDEFD7-B37B-4E7C-A72D-0EBE51E57D04}" dt="2023-08-31T11:13:37.553" v="167" actId="20577"/>
        <pc:sldMkLst>
          <pc:docMk/>
          <pc:sldMk cId="2799377790" sldId="12586"/>
        </pc:sldMkLst>
        <pc:spChg chg="del">
          <ac:chgData name="Motlhabane Molamu" userId="6fc006bb-2754-4aff-831e-9ce94aa05abd" providerId="ADAL" clId="{6FDDEFD7-B37B-4E7C-A72D-0EBE51E57D04}" dt="2023-08-31T11:13:26.675" v="140" actId="478"/>
          <ac:spMkLst>
            <pc:docMk/>
            <pc:sldMk cId="2799377790" sldId="12586"/>
            <ac:spMk id="2" creationId="{49238436-68B3-4FAE-98F6-00E5B5A4B147}"/>
          </ac:spMkLst>
        </pc:spChg>
        <pc:spChg chg="mod">
          <ac:chgData name="Motlhabane Molamu" userId="6fc006bb-2754-4aff-831e-9ce94aa05abd" providerId="ADAL" clId="{6FDDEFD7-B37B-4E7C-A72D-0EBE51E57D04}" dt="2023-08-31T11:13:37.553" v="167" actId="20577"/>
          <ac:spMkLst>
            <pc:docMk/>
            <pc:sldMk cId="2799377790" sldId="12586"/>
            <ac:spMk id="5" creationId="{453AE5CB-C139-43EE-A4F0-ECBB16EC62F8}"/>
          </ac:spMkLst>
        </pc:spChg>
        <pc:spChg chg="add mod">
          <ac:chgData name="Motlhabane Molamu" userId="6fc006bb-2754-4aff-831e-9ce94aa05abd" providerId="ADAL" clId="{6FDDEFD7-B37B-4E7C-A72D-0EBE51E57D04}" dt="2023-08-31T11:13:26.675" v="140" actId="478"/>
          <ac:spMkLst>
            <pc:docMk/>
            <pc:sldMk cId="2799377790" sldId="12586"/>
            <ac:spMk id="7" creationId="{8BA41B9D-AF87-C5D9-1DA4-40F427A32D0E}"/>
          </ac:spMkLst>
        </pc:spChg>
        <pc:spChg chg="del">
          <ac:chgData name="Motlhabane Molamu" userId="6fc006bb-2754-4aff-831e-9ce94aa05abd" providerId="ADAL" clId="{6FDDEFD7-B37B-4E7C-A72D-0EBE51E57D04}" dt="2023-08-31T11:13:23.685" v="139" actId="478"/>
          <ac:spMkLst>
            <pc:docMk/>
            <pc:sldMk cId="2799377790" sldId="12586"/>
            <ac:spMk id="9" creationId="{64BCF7B4-BA92-999B-11D5-AB0867A75E0D}"/>
          </ac:spMkLst>
        </pc:spChg>
        <pc:graphicFrameChg chg="del modGraphic">
          <ac:chgData name="Motlhabane Molamu" userId="6fc006bb-2754-4aff-831e-9ce94aa05abd" providerId="ADAL" clId="{6FDDEFD7-B37B-4E7C-A72D-0EBE51E57D04}" dt="2023-08-31T11:13:21.252" v="138" actId="478"/>
          <ac:graphicFrameMkLst>
            <pc:docMk/>
            <pc:sldMk cId="2799377790" sldId="12586"/>
            <ac:graphicFrameMk id="3" creationId="{8D387A56-5239-50A0-5B4B-118F54B144B9}"/>
          </ac:graphicFrameMkLst>
        </pc:graphicFrameChg>
      </pc:sldChg>
      <pc:sldChg chg="addSp delSp modSp mod">
        <pc:chgData name="Motlhabane Molamu" userId="6fc006bb-2754-4aff-831e-9ce94aa05abd" providerId="ADAL" clId="{6FDDEFD7-B37B-4E7C-A72D-0EBE51E57D04}" dt="2023-08-31T11:14:00.577" v="193" actId="20577"/>
        <pc:sldMkLst>
          <pc:docMk/>
          <pc:sldMk cId="2877897462" sldId="12587"/>
        </pc:sldMkLst>
        <pc:spChg chg="del">
          <ac:chgData name="Motlhabane Molamu" userId="6fc006bb-2754-4aff-831e-9ce94aa05abd" providerId="ADAL" clId="{6FDDEFD7-B37B-4E7C-A72D-0EBE51E57D04}" dt="2023-08-31T11:13:52.875" v="171" actId="478"/>
          <ac:spMkLst>
            <pc:docMk/>
            <pc:sldMk cId="2877897462" sldId="12587"/>
            <ac:spMk id="2" creationId="{49238436-68B3-4FAE-98F6-00E5B5A4B147}"/>
          </ac:spMkLst>
        </pc:spChg>
        <pc:spChg chg="mod">
          <ac:chgData name="Motlhabane Molamu" userId="6fc006bb-2754-4aff-831e-9ce94aa05abd" providerId="ADAL" clId="{6FDDEFD7-B37B-4E7C-A72D-0EBE51E57D04}" dt="2023-08-31T11:14:00.577" v="193" actId="20577"/>
          <ac:spMkLst>
            <pc:docMk/>
            <pc:sldMk cId="2877897462" sldId="12587"/>
            <ac:spMk id="5" creationId="{453AE5CB-C139-43EE-A4F0-ECBB16EC62F8}"/>
          </ac:spMkLst>
        </pc:spChg>
        <pc:spChg chg="add mod">
          <ac:chgData name="Motlhabane Molamu" userId="6fc006bb-2754-4aff-831e-9ce94aa05abd" providerId="ADAL" clId="{6FDDEFD7-B37B-4E7C-A72D-0EBE51E57D04}" dt="2023-08-31T11:13:52.875" v="171" actId="478"/>
          <ac:spMkLst>
            <pc:docMk/>
            <pc:sldMk cId="2877897462" sldId="12587"/>
            <ac:spMk id="7" creationId="{D5747476-E803-0A60-91D9-9BF59E52BCAC}"/>
          </ac:spMkLst>
        </pc:spChg>
        <pc:spChg chg="del">
          <ac:chgData name="Motlhabane Molamu" userId="6fc006bb-2754-4aff-831e-9ce94aa05abd" providerId="ADAL" clId="{6FDDEFD7-B37B-4E7C-A72D-0EBE51E57D04}" dt="2023-08-31T11:13:48.359" v="169" actId="478"/>
          <ac:spMkLst>
            <pc:docMk/>
            <pc:sldMk cId="2877897462" sldId="12587"/>
            <ac:spMk id="10" creationId="{81EE7AF3-9B1C-8C21-9602-F78E238419DC}"/>
          </ac:spMkLst>
        </pc:spChg>
        <pc:spChg chg="del">
          <ac:chgData name="Motlhabane Molamu" userId="6fc006bb-2754-4aff-831e-9ce94aa05abd" providerId="ADAL" clId="{6FDDEFD7-B37B-4E7C-A72D-0EBE51E57D04}" dt="2023-08-31T11:13:50.414" v="170" actId="478"/>
          <ac:spMkLst>
            <pc:docMk/>
            <pc:sldMk cId="2877897462" sldId="12587"/>
            <ac:spMk id="11" creationId="{35ED9953-6E8B-5CCF-8D09-EE58D9B0B00C}"/>
          </ac:spMkLst>
        </pc:spChg>
        <pc:graphicFrameChg chg="del">
          <ac:chgData name="Motlhabane Molamu" userId="6fc006bb-2754-4aff-831e-9ce94aa05abd" providerId="ADAL" clId="{6FDDEFD7-B37B-4E7C-A72D-0EBE51E57D04}" dt="2023-08-31T11:13:44.287" v="168" actId="478"/>
          <ac:graphicFrameMkLst>
            <pc:docMk/>
            <pc:sldMk cId="2877897462" sldId="12587"/>
            <ac:graphicFrameMk id="4" creationId="{213B41F3-F678-0FF1-59CB-FDDF14EDCF3E}"/>
          </ac:graphicFrameMkLst>
        </pc:graphicFrameChg>
      </pc:sldChg>
      <pc:sldChg chg="addSp delSp modSp mod">
        <pc:chgData name="Motlhabane Molamu" userId="6fc006bb-2754-4aff-831e-9ce94aa05abd" providerId="ADAL" clId="{6FDDEFD7-B37B-4E7C-A72D-0EBE51E57D04}" dt="2023-08-31T11:14:25.219" v="217" actId="20577"/>
        <pc:sldMkLst>
          <pc:docMk/>
          <pc:sldMk cId="2290365689" sldId="12588"/>
        </pc:sldMkLst>
        <pc:spChg chg="del mod">
          <ac:chgData name="Motlhabane Molamu" userId="6fc006bb-2754-4aff-831e-9ce94aa05abd" providerId="ADAL" clId="{6FDDEFD7-B37B-4E7C-A72D-0EBE51E57D04}" dt="2023-08-31T11:14:13.519" v="197" actId="478"/>
          <ac:spMkLst>
            <pc:docMk/>
            <pc:sldMk cId="2290365689" sldId="12588"/>
            <ac:spMk id="2" creationId="{49238436-68B3-4FAE-98F6-00E5B5A4B147}"/>
          </ac:spMkLst>
        </pc:spChg>
        <pc:spChg chg="add mod">
          <ac:chgData name="Motlhabane Molamu" userId="6fc006bb-2754-4aff-831e-9ce94aa05abd" providerId="ADAL" clId="{6FDDEFD7-B37B-4E7C-A72D-0EBE51E57D04}" dt="2023-08-31T11:14:13.519" v="197" actId="478"/>
          <ac:spMkLst>
            <pc:docMk/>
            <pc:sldMk cId="2290365689" sldId="12588"/>
            <ac:spMk id="4" creationId="{DD54DD51-1F87-D45D-0A0B-B65E2359FE9D}"/>
          </ac:spMkLst>
        </pc:spChg>
        <pc:spChg chg="mod">
          <ac:chgData name="Motlhabane Molamu" userId="6fc006bb-2754-4aff-831e-9ce94aa05abd" providerId="ADAL" clId="{6FDDEFD7-B37B-4E7C-A72D-0EBE51E57D04}" dt="2023-08-31T11:14:25.219" v="217" actId="20577"/>
          <ac:spMkLst>
            <pc:docMk/>
            <pc:sldMk cId="2290365689" sldId="12588"/>
            <ac:spMk id="5" creationId="{453AE5CB-C139-43EE-A4F0-ECBB16EC62F8}"/>
          </ac:spMkLst>
        </pc:spChg>
        <pc:spChg chg="del">
          <ac:chgData name="Motlhabane Molamu" userId="6fc006bb-2754-4aff-831e-9ce94aa05abd" providerId="ADAL" clId="{6FDDEFD7-B37B-4E7C-A72D-0EBE51E57D04}" dt="2023-08-31T11:14:10.185" v="195" actId="478"/>
          <ac:spMkLst>
            <pc:docMk/>
            <pc:sldMk cId="2290365689" sldId="12588"/>
            <ac:spMk id="9" creationId="{EA19AD9F-9C6E-5167-5AC5-A5896F9114A8}"/>
          </ac:spMkLst>
        </pc:spChg>
        <pc:graphicFrameChg chg="del">
          <ac:chgData name="Motlhabane Molamu" userId="6fc006bb-2754-4aff-831e-9ce94aa05abd" providerId="ADAL" clId="{6FDDEFD7-B37B-4E7C-A72D-0EBE51E57D04}" dt="2023-08-31T11:14:06.094" v="194" actId="478"/>
          <ac:graphicFrameMkLst>
            <pc:docMk/>
            <pc:sldMk cId="2290365689" sldId="12588"/>
            <ac:graphicFrameMk id="7" creationId="{ED7E425A-4247-2C89-AAAE-114AD38F5BFB}"/>
          </ac:graphicFrameMkLst>
        </pc:graphicFrameChg>
      </pc:sldChg>
      <pc:sldChg chg="addSp delSp modSp mod">
        <pc:chgData name="Motlhabane Molamu" userId="6fc006bb-2754-4aff-831e-9ce94aa05abd" providerId="ADAL" clId="{6FDDEFD7-B37B-4E7C-A72D-0EBE51E57D04}" dt="2023-08-31T10:29:19.024" v="93" actId="1076"/>
        <pc:sldMkLst>
          <pc:docMk/>
          <pc:sldMk cId="3618437908" sldId="12589"/>
        </pc:sldMkLst>
        <pc:spChg chg="del">
          <ac:chgData name="Motlhabane Molamu" userId="6fc006bb-2754-4aff-831e-9ce94aa05abd" providerId="ADAL" clId="{6FDDEFD7-B37B-4E7C-A72D-0EBE51E57D04}" dt="2023-08-31T10:28:16.264" v="81" actId="478"/>
          <ac:spMkLst>
            <pc:docMk/>
            <pc:sldMk cId="3618437908" sldId="12589"/>
            <ac:spMk id="4" creationId="{F1CCC78D-5C08-CAFF-4D24-9362E97F5BB4}"/>
          </ac:spMkLst>
        </pc:spChg>
        <pc:spChg chg="add mod">
          <ac:chgData name="Motlhabane Molamu" userId="6fc006bb-2754-4aff-831e-9ce94aa05abd" providerId="ADAL" clId="{6FDDEFD7-B37B-4E7C-A72D-0EBE51E57D04}" dt="2023-08-31T10:29:19.024" v="93" actId="1076"/>
          <ac:spMkLst>
            <pc:docMk/>
            <pc:sldMk cId="3618437908" sldId="12589"/>
            <ac:spMk id="8" creationId="{DE702381-AD0F-42EF-0589-00DAD9F41C59}"/>
          </ac:spMkLst>
        </pc:spChg>
        <pc:spChg chg="del">
          <ac:chgData name="Motlhabane Molamu" userId="6fc006bb-2754-4aff-831e-9ce94aa05abd" providerId="ADAL" clId="{6FDDEFD7-B37B-4E7C-A72D-0EBE51E57D04}" dt="2023-08-31T10:28:18.490" v="82" actId="478"/>
          <ac:spMkLst>
            <pc:docMk/>
            <pc:sldMk cId="3618437908" sldId="12589"/>
            <ac:spMk id="9" creationId="{E1E2D330-396E-113F-10C2-A11FFB1806B1}"/>
          </ac:spMkLst>
        </pc:spChg>
        <pc:graphicFrameChg chg="add mod modGraphic">
          <ac:chgData name="Motlhabane Molamu" userId="6fc006bb-2754-4aff-831e-9ce94aa05abd" providerId="ADAL" clId="{6FDDEFD7-B37B-4E7C-A72D-0EBE51E57D04}" dt="2023-08-31T10:29:14.509" v="92" actId="14100"/>
          <ac:graphicFrameMkLst>
            <pc:docMk/>
            <pc:sldMk cId="3618437908" sldId="12589"/>
            <ac:graphicFrameMk id="2" creationId="{ED09A0C0-1FF7-EF66-25C1-18967B6B5F75}"/>
          </ac:graphicFrameMkLst>
        </pc:graphicFrameChg>
        <pc:graphicFrameChg chg="del mod">
          <ac:chgData name="Motlhabane Molamu" userId="6fc006bb-2754-4aff-831e-9ce94aa05abd" providerId="ADAL" clId="{6FDDEFD7-B37B-4E7C-A72D-0EBE51E57D04}" dt="2023-08-31T10:28:13.665" v="80" actId="478"/>
          <ac:graphicFrameMkLst>
            <pc:docMk/>
            <pc:sldMk cId="3618437908" sldId="12589"/>
            <ac:graphicFrameMk id="3" creationId="{751F2C0E-7BE8-2788-9D07-C802E9BA4F1F}"/>
          </ac:graphicFrameMkLst>
        </pc:graphicFrameChg>
      </pc:sldChg>
      <pc:sldChg chg="del">
        <pc:chgData name="Motlhabane Molamu" userId="6fc006bb-2754-4aff-831e-9ce94aa05abd" providerId="ADAL" clId="{6FDDEFD7-B37B-4E7C-A72D-0EBE51E57D04}" dt="2023-08-31T11:07:01.079" v="94" actId="2696"/>
        <pc:sldMkLst>
          <pc:docMk/>
          <pc:sldMk cId="2773568545" sldId="12590"/>
        </pc:sldMkLst>
      </pc:sldChg>
      <pc:sldChg chg="del">
        <pc:chgData name="Motlhabane Molamu" userId="6fc006bb-2754-4aff-831e-9ce94aa05abd" providerId="ADAL" clId="{6FDDEFD7-B37B-4E7C-A72D-0EBE51E57D04}" dt="2023-08-31T11:07:01.079" v="94" actId="2696"/>
        <pc:sldMkLst>
          <pc:docMk/>
          <pc:sldMk cId="1980475061" sldId="12591"/>
        </pc:sldMkLst>
      </pc:sldChg>
      <pc:sldChg chg="del">
        <pc:chgData name="Motlhabane Molamu" userId="6fc006bb-2754-4aff-831e-9ce94aa05abd" providerId="ADAL" clId="{6FDDEFD7-B37B-4E7C-A72D-0EBE51E57D04}" dt="2023-08-31T11:07:01.079" v="94" actId="2696"/>
        <pc:sldMkLst>
          <pc:docMk/>
          <pc:sldMk cId="3452419409" sldId="12592"/>
        </pc:sldMkLst>
      </pc:sldChg>
      <pc:sldChg chg="modSp mod">
        <pc:chgData name="Motlhabane Molamu" userId="6fc006bb-2754-4aff-831e-9ce94aa05abd" providerId="ADAL" clId="{6FDDEFD7-B37B-4E7C-A72D-0EBE51E57D04}" dt="2023-08-31T11:07:34.622" v="106" actId="20577"/>
        <pc:sldMkLst>
          <pc:docMk/>
          <pc:sldMk cId="837979338" sldId="12593"/>
        </pc:sldMkLst>
        <pc:spChg chg="mod">
          <ac:chgData name="Motlhabane Molamu" userId="6fc006bb-2754-4aff-831e-9ce94aa05abd" providerId="ADAL" clId="{6FDDEFD7-B37B-4E7C-A72D-0EBE51E57D04}" dt="2023-08-31T11:07:34.622" v="106" actId="20577"/>
          <ac:spMkLst>
            <pc:docMk/>
            <pc:sldMk cId="837979338" sldId="12593"/>
            <ac:spMk id="3" creationId="{53247A45-1D16-F052-D9DE-E60F93FC4EBF}"/>
          </ac:spMkLst>
        </pc:spChg>
      </pc:sldChg>
      <pc:sldChg chg="addSp delSp modSp mod">
        <pc:chgData name="Motlhabane Molamu" userId="6fc006bb-2754-4aff-831e-9ce94aa05abd" providerId="ADAL" clId="{6FDDEFD7-B37B-4E7C-A72D-0EBE51E57D04}" dt="2023-08-31T11:09:35.811" v="118" actId="255"/>
        <pc:sldMkLst>
          <pc:docMk/>
          <pc:sldMk cId="4120532582" sldId="12594"/>
        </pc:sldMkLst>
        <pc:spChg chg="mod">
          <ac:chgData name="Motlhabane Molamu" userId="6fc006bb-2754-4aff-831e-9ce94aa05abd" providerId="ADAL" clId="{6FDDEFD7-B37B-4E7C-A72D-0EBE51E57D04}" dt="2023-08-31T11:08:45.287" v="108" actId="166"/>
          <ac:spMkLst>
            <pc:docMk/>
            <pc:sldMk cId="4120532582" sldId="12594"/>
            <ac:spMk id="4" creationId="{6FC48C84-BA4F-7951-8537-5C1500FF312B}"/>
          </ac:spMkLst>
        </pc:spChg>
        <pc:graphicFrameChg chg="del">
          <ac:chgData name="Motlhabane Molamu" userId="6fc006bb-2754-4aff-831e-9ce94aa05abd" providerId="ADAL" clId="{6FDDEFD7-B37B-4E7C-A72D-0EBE51E57D04}" dt="2023-08-31T11:08:43.295" v="107" actId="478"/>
          <ac:graphicFrameMkLst>
            <pc:docMk/>
            <pc:sldMk cId="4120532582" sldId="12594"/>
            <ac:graphicFrameMk id="2" creationId="{AF27CDC3-DC63-029A-AA21-F8914CD39A12}"/>
          </ac:graphicFrameMkLst>
        </pc:graphicFrameChg>
        <pc:graphicFrameChg chg="add mod modGraphic">
          <ac:chgData name="Motlhabane Molamu" userId="6fc006bb-2754-4aff-831e-9ce94aa05abd" providerId="ADAL" clId="{6FDDEFD7-B37B-4E7C-A72D-0EBE51E57D04}" dt="2023-08-31T11:09:35.811" v="118" actId="255"/>
          <ac:graphicFrameMkLst>
            <pc:docMk/>
            <pc:sldMk cId="4120532582" sldId="12594"/>
            <ac:graphicFrameMk id="3" creationId="{7A60913A-DD57-9DF1-7D78-46B21868446A}"/>
          </ac:graphicFrameMkLst>
        </pc:graphicFrameChg>
      </pc:sldChg>
      <pc:sldChg chg="modSp mod">
        <pc:chgData name="Motlhabane Molamu" userId="6fc006bb-2754-4aff-831e-9ce94aa05abd" providerId="ADAL" clId="{6FDDEFD7-B37B-4E7C-A72D-0EBE51E57D04}" dt="2023-08-31T11:11:17.915" v="121" actId="5793"/>
        <pc:sldMkLst>
          <pc:docMk/>
          <pc:sldMk cId="343372208" sldId="12595"/>
        </pc:sldMkLst>
        <pc:spChg chg="mod">
          <ac:chgData name="Motlhabane Molamu" userId="6fc006bb-2754-4aff-831e-9ce94aa05abd" providerId="ADAL" clId="{6FDDEFD7-B37B-4E7C-A72D-0EBE51E57D04}" dt="2023-08-31T11:11:17.915" v="121" actId="5793"/>
          <ac:spMkLst>
            <pc:docMk/>
            <pc:sldMk cId="343372208" sldId="12595"/>
            <ac:spMk id="7" creationId="{90F02667-0DB8-A662-18A5-3D7199FAED72}"/>
          </ac:spMkLst>
        </pc:spChg>
      </pc:sldChg>
      <pc:sldChg chg="addSp delSp modSp add mod">
        <pc:chgData name="Motlhabane Molamu" userId="6fc006bb-2754-4aff-831e-9ce94aa05abd" providerId="ADAL" clId="{6FDDEFD7-B37B-4E7C-A72D-0EBE51E57D04}" dt="2023-08-31T11:12:35.267" v="133" actId="20577"/>
        <pc:sldMkLst>
          <pc:docMk/>
          <pc:sldMk cId="3115582037" sldId="12597"/>
        </pc:sldMkLst>
        <pc:spChg chg="add mod">
          <ac:chgData name="Motlhabane Molamu" userId="6fc006bb-2754-4aff-831e-9ce94aa05abd" providerId="ADAL" clId="{6FDDEFD7-B37B-4E7C-A72D-0EBE51E57D04}" dt="2023-08-31T11:12:29.042" v="129" actId="14100"/>
          <ac:spMkLst>
            <pc:docMk/>
            <pc:sldMk cId="3115582037" sldId="12597"/>
            <ac:spMk id="3" creationId="{2900D67B-5DEC-B296-E984-4636D04130B3}"/>
          </ac:spMkLst>
        </pc:spChg>
        <pc:spChg chg="mod">
          <ac:chgData name="Motlhabane Molamu" userId="6fc006bb-2754-4aff-831e-9ce94aa05abd" providerId="ADAL" clId="{6FDDEFD7-B37B-4E7C-A72D-0EBE51E57D04}" dt="2023-08-31T11:12:35.267" v="133" actId="20577"/>
          <ac:spMkLst>
            <pc:docMk/>
            <pc:sldMk cId="3115582037" sldId="12597"/>
            <ac:spMk id="5" creationId="{453AE5CB-C139-43EE-A4F0-ECBB16EC62F8}"/>
          </ac:spMkLst>
        </pc:spChg>
        <pc:spChg chg="del">
          <ac:chgData name="Motlhabane Molamu" userId="6fc006bb-2754-4aff-831e-9ce94aa05abd" providerId="ADAL" clId="{6FDDEFD7-B37B-4E7C-A72D-0EBE51E57D04}" dt="2023-08-31T11:11:46.903" v="123" actId="478"/>
          <ac:spMkLst>
            <pc:docMk/>
            <pc:sldMk cId="3115582037" sldId="12597"/>
            <ac:spMk id="7" creationId="{90F02667-0DB8-A662-18A5-3D7199FAED7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2547" cy="497842"/>
          </a:xfrm>
          <a:prstGeom prst="rect">
            <a:avLst/>
          </a:prstGeom>
        </p:spPr>
        <p:txBody>
          <a:bodyPr vert="horz" lIns="91870" tIns="45935" rIns="91870" bIns="45935" rtlCol="0"/>
          <a:lstStyle>
            <a:lvl1pPr algn="l">
              <a:defRPr sz="1200"/>
            </a:lvl1pPr>
          </a:lstStyle>
          <a:p>
            <a:endParaRPr lang="en-ZA" dirty="0"/>
          </a:p>
        </p:txBody>
      </p:sp>
      <p:sp>
        <p:nvSpPr>
          <p:cNvPr id="3" name="Date Placeholder 2"/>
          <p:cNvSpPr>
            <a:spLocks noGrp="1"/>
          </p:cNvSpPr>
          <p:nvPr>
            <p:ph type="dt" sz="quarter" idx="1"/>
          </p:nvPr>
        </p:nvSpPr>
        <p:spPr>
          <a:xfrm>
            <a:off x="3883852" y="0"/>
            <a:ext cx="2972547" cy="497842"/>
          </a:xfrm>
          <a:prstGeom prst="rect">
            <a:avLst/>
          </a:prstGeom>
        </p:spPr>
        <p:txBody>
          <a:bodyPr vert="horz" lIns="91870" tIns="45935" rIns="91870" bIns="45935" rtlCol="0"/>
          <a:lstStyle>
            <a:lvl1pPr algn="r">
              <a:defRPr sz="1200"/>
            </a:lvl1pPr>
          </a:lstStyle>
          <a:p>
            <a:fld id="{94E5AEE6-6814-4CF1-A619-2B7E390A283D}" type="datetimeFigureOut">
              <a:rPr lang="en-ZA" smtClean="0"/>
              <a:t>2023/09/08</a:t>
            </a:fld>
            <a:endParaRPr lang="en-ZA" dirty="0"/>
          </a:p>
        </p:txBody>
      </p:sp>
      <p:sp>
        <p:nvSpPr>
          <p:cNvPr id="4" name="Footer Placeholder 3"/>
          <p:cNvSpPr>
            <a:spLocks noGrp="1"/>
          </p:cNvSpPr>
          <p:nvPr>
            <p:ph type="ftr" sz="quarter" idx="2"/>
          </p:nvPr>
        </p:nvSpPr>
        <p:spPr>
          <a:xfrm>
            <a:off x="0" y="9447846"/>
            <a:ext cx="2972547" cy="497842"/>
          </a:xfrm>
          <a:prstGeom prst="rect">
            <a:avLst/>
          </a:prstGeom>
        </p:spPr>
        <p:txBody>
          <a:bodyPr vert="horz" lIns="91870" tIns="45935" rIns="91870" bIns="45935"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83852" y="9447846"/>
            <a:ext cx="2972547" cy="497842"/>
          </a:xfrm>
          <a:prstGeom prst="rect">
            <a:avLst/>
          </a:prstGeom>
        </p:spPr>
        <p:txBody>
          <a:bodyPr vert="horz" lIns="91870" tIns="45935" rIns="91870" bIns="45935" rtlCol="0" anchor="b"/>
          <a:lstStyle>
            <a:lvl1pPr algn="r">
              <a:defRPr sz="1200"/>
            </a:lvl1pPr>
          </a:lstStyle>
          <a:p>
            <a:fld id="{8BC502B9-1C7C-4F0E-A0B6-59482B6F8403}" type="slidenum">
              <a:rPr lang="en-ZA" smtClean="0"/>
              <a:t>‹#›</a:t>
            </a:fld>
            <a:endParaRPr lang="en-ZA" dirty="0"/>
          </a:p>
        </p:txBody>
      </p:sp>
    </p:spTree>
    <p:extLst>
      <p:ext uri="{BB962C8B-B14F-4D97-AF65-F5344CB8AC3E}">
        <p14:creationId xmlns:p14="http://schemas.microsoft.com/office/powerpoint/2010/main" val="21977813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1800" cy="497285"/>
          </a:xfrm>
          <a:prstGeom prst="rect">
            <a:avLst/>
          </a:prstGeom>
        </p:spPr>
        <p:txBody>
          <a:bodyPr vert="horz" lIns="91863" tIns="45932" rIns="91863" bIns="45932" rtlCol="0"/>
          <a:lstStyle>
            <a:lvl1pPr algn="l">
              <a:defRPr sz="900">
                <a:latin typeface="Arial" pitchFamily="34" charset="0"/>
                <a:cs typeface="Arial" pitchFamily="34" charset="0"/>
              </a:defRPr>
            </a:lvl1pPr>
          </a:lstStyle>
          <a:p>
            <a:endParaRPr lang="en-ZA" dirty="0"/>
          </a:p>
        </p:txBody>
      </p:sp>
      <p:sp>
        <p:nvSpPr>
          <p:cNvPr id="3" name="Date Placeholder 2"/>
          <p:cNvSpPr>
            <a:spLocks noGrp="1"/>
          </p:cNvSpPr>
          <p:nvPr>
            <p:ph type="dt" idx="1"/>
          </p:nvPr>
        </p:nvSpPr>
        <p:spPr>
          <a:xfrm>
            <a:off x="3884616" y="1"/>
            <a:ext cx="2971800" cy="497285"/>
          </a:xfrm>
          <a:prstGeom prst="rect">
            <a:avLst/>
          </a:prstGeom>
        </p:spPr>
        <p:txBody>
          <a:bodyPr vert="horz" lIns="91863" tIns="45932" rIns="91863" bIns="45932" rtlCol="0"/>
          <a:lstStyle>
            <a:lvl1pPr algn="r">
              <a:defRPr sz="900">
                <a:latin typeface="Arial" pitchFamily="34" charset="0"/>
                <a:cs typeface="Arial" pitchFamily="34" charset="0"/>
              </a:defRPr>
            </a:lvl1pPr>
          </a:lstStyle>
          <a:p>
            <a:fld id="{69D4CEBE-4D5F-4759-8A48-82E18E59F330}" type="datetimeFigureOut">
              <a:rPr lang="en-ZA" smtClean="0"/>
              <a:pPr/>
              <a:t>2023/09/08</a:t>
            </a:fld>
            <a:endParaRPr lang="en-ZA" dirty="0"/>
          </a:p>
        </p:txBody>
      </p:sp>
      <p:sp>
        <p:nvSpPr>
          <p:cNvPr id="4" name="Slide Image Placeholder 3"/>
          <p:cNvSpPr>
            <a:spLocks noGrp="1" noRot="1" noChangeAspect="1"/>
          </p:cNvSpPr>
          <p:nvPr>
            <p:ph type="sldImg" idx="2"/>
          </p:nvPr>
        </p:nvSpPr>
        <p:spPr>
          <a:xfrm>
            <a:off x="1314450" y="587375"/>
            <a:ext cx="4229100" cy="3171825"/>
          </a:xfrm>
          <a:prstGeom prst="rect">
            <a:avLst/>
          </a:prstGeom>
          <a:noFill/>
          <a:ln w="12700">
            <a:solidFill>
              <a:prstClr val="black"/>
            </a:solidFill>
          </a:ln>
        </p:spPr>
        <p:txBody>
          <a:bodyPr vert="horz" lIns="91863" tIns="45932" rIns="91863" bIns="45932" rtlCol="0" anchor="ctr"/>
          <a:lstStyle/>
          <a:p>
            <a:endParaRPr lang="en-ZA" dirty="0"/>
          </a:p>
        </p:txBody>
      </p:sp>
      <p:sp>
        <p:nvSpPr>
          <p:cNvPr id="5" name="Notes Placeholder 4"/>
          <p:cNvSpPr>
            <a:spLocks noGrp="1"/>
          </p:cNvSpPr>
          <p:nvPr>
            <p:ph type="body" sz="quarter" idx="3"/>
          </p:nvPr>
        </p:nvSpPr>
        <p:spPr>
          <a:xfrm>
            <a:off x="188643" y="4032992"/>
            <a:ext cx="6480719" cy="5258772"/>
          </a:xfrm>
          <a:prstGeom prst="rect">
            <a:avLst/>
          </a:prstGeom>
        </p:spPr>
        <p:txBody>
          <a:bodyPr vert="horz" lIns="0" tIns="0" rIns="0" bIns="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6" name="Footer Placeholder 5"/>
          <p:cNvSpPr>
            <a:spLocks noGrp="1"/>
          </p:cNvSpPr>
          <p:nvPr>
            <p:ph type="ftr" sz="quarter" idx="4"/>
          </p:nvPr>
        </p:nvSpPr>
        <p:spPr>
          <a:xfrm>
            <a:off x="1" y="9446678"/>
            <a:ext cx="2971800" cy="497285"/>
          </a:xfrm>
          <a:prstGeom prst="rect">
            <a:avLst/>
          </a:prstGeom>
        </p:spPr>
        <p:txBody>
          <a:bodyPr vert="horz" lIns="91863" tIns="45932" rIns="91863" bIns="45932" rtlCol="0" anchor="b"/>
          <a:lstStyle>
            <a:lvl1pPr algn="l">
              <a:defRPr sz="900">
                <a:latin typeface="Arial" pitchFamily="34" charset="0"/>
                <a:cs typeface="Arial" pitchFamily="34" charset="0"/>
              </a:defRPr>
            </a:lvl1pPr>
          </a:lstStyle>
          <a:p>
            <a:endParaRPr lang="en-ZA" dirty="0"/>
          </a:p>
        </p:txBody>
      </p:sp>
      <p:sp>
        <p:nvSpPr>
          <p:cNvPr id="7" name="Slide Number Placeholder 6"/>
          <p:cNvSpPr>
            <a:spLocks noGrp="1"/>
          </p:cNvSpPr>
          <p:nvPr>
            <p:ph type="sldNum" sz="quarter" idx="5"/>
          </p:nvPr>
        </p:nvSpPr>
        <p:spPr>
          <a:xfrm>
            <a:off x="3884616" y="9446678"/>
            <a:ext cx="2971800" cy="497285"/>
          </a:xfrm>
          <a:prstGeom prst="rect">
            <a:avLst/>
          </a:prstGeom>
        </p:spPr>
        <p:txBody>
          <a:bodyPr vert="horz" lIns="91863" tIns="45932" rIns="91863" bIns="45932" rtlCol="0" anchor="b"/>
          <a:lstStyle>
            <a:lvl1pPr algn="r">
              <a:defRPr sz="900">
                <a:latin typeface="Arial" pitchFamily="34" charset="0"/>
                <a:cs typeface="Arial" pitchFamily="34" charset="0"/>
              </a:defRPr>
            </a:lvl1pPr>
          </a:lstStyle>
          <a:p>
            <a:fld id="{9D21D27B-F32E-4CDC-BF99-CE8020B4985A}" type="slidenum">
              <a:rPr lang="en-ZA" smtClean="0"/>
              <a:pPr/>
              <a:t>‹#›</a:t>
            </a:fld>
            <a:endParaRPr lang="en-ZA" dirty="0"/>
          </a:p>
        </p:txBody>
      </p:sp>
    </p:spTree>
    <p:extLst>
      <p:ext uri="{BB962C8B-B14F-4D97-AF65-F5344CB8AC3E}">
        <p14:creationId xmlns:p14="http://schemas.microsoft.com/office/powerpoint/2010/main" val="3706610943"/>
      </p:ext>
    </p:extLst>
  </p:cSld>
  <p:clrMap bg1="lt1" tx1="dk1" bg2="lt2" tx2="dk2" accent1="accent1" accent2="accent2" accent3="accent3" accent4="accent4" accent5="accent5" accent6="accent6" hlink="hlink" folHlink="folHlink"/>
  <p:notesStyle>
    <a:lvl1pPr marL="0" algn="l" defTabSz="914400" rtl="0" eaLnBrk="1" latinLnBrk="0" hangingPunct="1">
      <a:lnSpc>
        <a:spcPct val="110000"/>
      </a:lnSpc>
      <a:spcBef>
        <a:spcPts val="100"/>
      </a:spcBef>
      <a:spcAft>
        <a:spcPts val="200"/>
      </a:spcAft>
      <a:defRPr sz="1000" kern="1200">
        <a:solidFill>
          <a:schemeClr val="tx1"/>
        </a:solidFill>
        <a:latin typeface="Arial" pitchFamily="34" charset="0"/>
        <a:ea typeface="+mn-ea"/>
        <a:cs typeface="Arial" pitchFamily="34" charset="0"/>
      </a:defRPr>
    </a:lvl1pPr>
    <a:lvl2pPr marL="177800" indent="-112713" algn="l" defTabSz="914400" rtl="0" eaLnBrk="1" latinLnBrk="0" hangingPunct="1">
      <a:lnSpc>
        <a:spcPct val="110000"/>
      </a:lnSpc>
      <a:spcBef>
        <a:spcPts val="100"/>
      </a:spcBef>
      <a:spcAft>
        <a:spcPts val="200"/>
      </a:spcAft>
      <a:buFont typeface="Arial" pitchFamily="34" charset="0"/>
      <a:buChar char="•"/>
      <a:defRPr sz="1000" kern="1200">
        <a:solidFill>
          <a:schemeClr val="tx1"/>
        </a:solidFill>
        <a:latin typeface="Arial" pitchFamily="34" charset="0"/>
        <a:ea typeface="+mn-ea"/>
        <a:cs typeface="Arial" pitchFamily="34" charset="0"/>
      </a:defRPr>
    </a:lvl2pPr>
    <a:lvl3pPr marL="355600" indent="-88900" algn="l" defTabSz="914400" rtl="0" eaLnBrk="1" latinLnBrk="0" hangingPunct="1">
      <a:lnSpc>
        <a:spcPct val="110000"/>
      </a:lnSpc>
      <a:spcBef>
        <a:spcPts val="100"/>
      </a:spcBef>
      <a:spcAft>
        <a:spcPts val="200"/>
      </a:spcAft>
      <a:buFont typeface="Arial" pitchFamily="34" charset="0"/>
      <a:buChar char="›"/>
      <a:defRPr sz="1000" kern="1200">
        <a:solidFill>
          <a:schemeClr val="tx1"/>
        </a:solidFill>
        <a:latin typeface="Arial" pitchFamily="34" charset="0"/>
        <a:ea typeface="+mn-ea"/>
        <a:cs typeface="Arial" pitchFamily="34" charset="0"/>
      </a:defRPr>
    </a:lvl3pPr>
    <a:lvl4pPr marL="628650" indent="-88900" algn="l" defTabSz="914400" rtl="0" eaLnBrk="1" latinLnBrk="0" hangingPunct="1">
      <a:lnSpc>
        <a:spcPct val="110000"/>
      </a:lnSpc>
      <a:spcBef>
        <a:spcPts val="100"/>
      </a:spcBef>
      <a:spcAft>
        <a:spcPts val="200"/>
      </a:spcAft>
      <a:buFont typeface="Arial" pitchFamily="34" charset="0"/>
      <a:buChar char="-"/>
      <a:defRPr sz="1000" kern="1200">
        <a:solidFill>
          <a:schemeClr val="tx1"/>
        </a:solidFill>
        <a:latin typeface="Arial" pitchFamily="34" charset="0"/>
        <a:ea typeface="+mn-ea"/>
        <a:cs typeface="Arial" pitchFamily="34" charset="0"/>
      </a:defRPr>
    </a:lvl4pPr>
    <a:lvl5pPr marL="896938" indent="-117475" algn="l" defTabSz="914400" rtl="0" eaLnBrk="1" latinLnBrk="0" hangingPunct="1">
      <a:lnSpc>
        <a:spcPct val="110000"/>
      </a:lnSpc>
      <a:spcBef>
        <a:spcPts val="100"/>
      </a:spcBef>
      <a:spcAft>
        <a:spcPts val="200"/>
      </a:spcAft>
      <a:buFont typeface="Arial" pitchFamily="34" charset="0"/>
      <a:buChar char="»"/>
      <a:defRPr sz="10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21D27B-F32E-4CDC-BF99-CE8020B4985A}" type="slidenum">
              <a:rPr lang="en-ZA" smtClean="0"/>
              <a:pPr/>
              <a:t>1</a:t>
            </a:fld>
            <a:endParaRPr lang="en-ZA" dirty="0"/>
          </a:p>
        </p:txBody>
      </p:sp>
    </p:spTree>
    <p:extLst>
      <p:ext uri="{BB962C8B-B14F-4D97-AF65-F5344CB8AC3E}">
        <p14:creationId xmlns:p14="http://schemas.microsoft.com/office/powerpoint/2010/main" val="586704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21D27B-F32E-4CDC-BF99-CE8020B4985A}" type="slidenum">
              <a:rPr lang="en-ZA" smtClean="0"/>
              <a:pPr/>
              <a:t>2</a:t>
            </a:fld>
            <a:endParaRPr lang="en-ZA" dirty="0"/>
          </a:p>
        </p:txBody>
      </p:sp>
    </p:spTree>
    <p:extLst>
      <p:ext uri="{BB962C8B-B14F-4D97-AF65-F5344CB8AC3E}">
        <p14:creationId xmlns:p14="http://schemas.microsoft.com/office/powerpoint/2010/main" val="730949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5"/>
          </p:nvPr>
        </p:nvSpPr>
        <p:spPr/>
        <p:txBody>
          <a:bodyPr/>
          <a:lstStyle/>
          <a:p>
            <a:fld id="{9D21D27B-F32E-4CDC-BF99-CE8020B4985A}" type="slidenum">
              <a:rPr lang="en-ZA" smtClean="0"/>
              <a:pPr/>
              <a:t>3</a:t>
            </a:fld>
            <a:endParaRPr lang="en-ZA" dirty="0"/>
          </a:p>
        </p:txBody>
      </p:sp>
    </p:spTree>
    <p:extLst>
      <p:ext uri="{BB962C8B-B14F-4D97-AF65-F5344CB8AC3E}">
        <p14:creationId xmlns:p14="http://schemas.microsoft.com/office/powerpoint/2010/main" val="3605483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21D27B-F32E-4CDC-BF99-CE8020B4985A}" type="slidenum">
              <a:rPr lang="en-ZA" smtClean="0"/>
              <a:pPr/>
              <a:t>6</a:t>
            </a:fld>
            <a:endParaRPr lang="en-ZA" dirty="0"/>
          </a:p>
        </p:txBody>
      </p:sp>
    </p:spTree>
    <p:extLst>
      <p:ext uri="{BB962C8B-B14F-4D97-AF65-F5344CB8AC3E}">
        <p14:creationId xmlns:p14="http://schemas.microsoft.com/office/powerpoint/2010/main" val="1946015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21D27B-F32E-4CDC-BF99-CE8020B4985A}" type="slidenum">
              <a:rPr lang="en-ZA" smtClean="0"/>
              <a:pPr/>
              <a:t>26</a:t>
            </a:fld>
            <a:endParaRPr lang="en-ZA" dirty="0"/>
          </a:p>
        </p:txBody>
      </p:sp>
    </p:spTree>
    <p:extLst>
      <p:ext uri="{BB962C8B-B14F-4D97-AF65-F5344CB8AC3E}">
        <p14:creationId xmlns:p14="http://schemas.microsoft.com/office/powerpoint/2010/main" val="158693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21D27B-F32E-4CDC-BF99-CE8020B4985A}" type="slidenum">
              <a:rPr lang="en-ZA" smtClean="0"/>
              <a:pPr/>
              <a:t>27</a:t>
            </a:fld>
            <a:endParaRPr lang="en-ZA" dirty="0"/>
          </a:p>
        </p:txBody>
      </p:sp>
    </p:spTree>
    <p:extLst>
      <p:ext uri="{BB962C8B-B14F-4D97-AF65-F5344CB8AC3E}">
        <p14:creationId xmlns:p14="http://schemas.microsoft.com/office/powerpoint/2010/main" val="3867122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slide" Target="../slides/slide23.xml"/></Relationships>
</file>

<file path=ppt/slideLayouts/_rels/slideLayout100.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 Target="../slides/slide1.xml"/><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slide" Target="../slides/slide23.xml"/></Relationships>
</file>

<file path=ppt/slideLayouts/_rels/slideLayout155.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0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18.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19.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 Target="../slides/slide2.xml"/><Relationship Id="rId1" Type="http://schemas.openxmlformats.org/officeDocument/2006/relationships/slideMaster" Target="../slideMasters/slideMaster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Master" Target="../slideMasters/slideMaster3.xml"/></Relationships>
</file>

<file path=ppt/slideLayouts/_rels/slideLayout2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2.xml"/><Relationship Id="rId5" Type="http://schemas.openxmlformats.org/officeDocument/2006/relationships/image" Target="../media/image24.jpeg"/><Relationship Id="rId4" Type="http://schemas.openxmlformats.org/officeDocument/2006/relationships/image" Target="../media/image21.emf"/></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2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3.xml"/><Relationship Id="rId5" Type="http://schemas.openxmlformats.org/officeDocument/2006/relationships/image" Target="../media/image25.png"/><Relationship Id="rId4" Type="http://schemas.openxmlformats.org/officeDocument/2006/relationships/image" Target="../media/image21.emf"/></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4.xml"/><Relationship Id="rId5" Type="http://schemas.openxmlformats.org/officeDocument/2006/relationships/image" Target="../media/image26.png"/><Relationship Id="rId4" Type="http://schemas.openxmlformats.org/officeDocument/2006/relationships/image" Target="../media/image21.emf"/></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Slide Number Placeholder 1"/>
          <p:cNvSpPr>
            <a:spLocks noGrp="1"/>
          </p:cNvSpPr>
          <p:nvPr>
            <p:ph type="sldNum" sz="quarter" idx="13"/>
          </p:nvPr>
        </p:nvSpPr>
        <p:spPr>
          <a:xfrm>
            <a:off x="8460432" y="6451452"/>
            <a:ext cx="581703" cy="288330"/>
          </a:xfrm>
        </p:spPr>
        <p:txBody>
          <a:bodyPr/>
          <a:lstStyle/>
          <a:p>
            <a:fld id="{26064075-3AAB-4C73-8B14-15F5C27661CD}" type="slidenum">
              <a:rPr lang="en-US" smtClean="0"/>
              <a:pPr/>
              <a:t>‹#›</a:t>
            </a:fld>
            <a:endParaRPr lang="en-US" dirty="0"/>
          </a:p>
        </p:txBody>
      </p:sp>
      <p:pic>
        <p:nvPicPr>
          <p:cNvPr id="5" name="Picture 4">
            <a:extLst>
              <a:ext uri="{FF2B5EF4-FFF2-40B4-BE49-F238E27FC236}">
                <a16:creationId xmlns:a16="http://schemas.microsoft.com/office/drawing/2014/main" id="{55180D7A-FDC1-1A4F-81B0-E7A3570515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Text Placeholder 7"/>
          <p:cNvSpPr>
            <a:spLocks noGrp="1"/>
          </p:cNvSpPr>
          <p:nvPr>
            <p:ph type="body" sz="quarter" idx="11" hasCustomPrompt="1"/>
          </p:nvPr>
        </p:nvSpPr>
        <p:spPr>
          <a:xfrm>
            <a:off x="623686" y="3717032"/>
            <a:ext cx="6337300" cy="288379"/>
          </a:xfrm>
        </p:spPr>
        <p:txBody>
          <a:bodyPr>
            <a:normAutofit/>
          </a:bodyPr>
          <a:lstStyle>
            <a:lvl1pPr algn="l">
              <a:defRPr sz="1400" b="0" cap="none">
                <a:solidFill>
                  <a:schemeClr val="bg1"/>
                </a:solidFill>
              </a:defRPr>
            </a:lvl1pPr>
            <a:lvl2pPr algn="r">
              <a:defRPr/>
            </a:lvl2pPr>
            <a:lvl3pPr algn="r">
              <a:defRPr/>
            </a:lvl3pPr>
            <a:lvl4pPr algn="r">
              <a:defRPr/>
            </a:lvl4pPr>
            <a:lvl5pPr algn="r">
              <a:defRPr/>
            </a:lvl5pPr>
          </a:lstStyle>
          <a:p>
            <a:pPr lvl="0"/>
            <a:r>
              <a:rPr lang="en-US" dirty="0"/>
              <a:t>Presented By: Name Surname</a:t>
            </a:r>
          </a:p>
        </p:txBody>
      </p:sp>
      <p:sp>
        <p:nvSpPr>
          <p:cNvPr id="3" name="Text Placeholder 2"/>
          <p:cNvSpPr>
            <a:spLocks noGrp="1"/>
          </p:cNvSpPr>
          <p:nvPr>
            <p:ph type="body" sz="quarter" idx="12"/>
          </p:nvPr>
        </p:nvSpPr>
        <p:spPr>
          <a:xfrm>
            <a:off x="611560" y="1773387"/>
            <a:ext cx="5904656" cy="1799629"/>
          </a:xfrm>
        </p:spPr>
        <p:txBody>
          <a:bodyPr>
            <a:normAutofit/>
          </a:bodyPr>
          <a:lstStyle>
            <a:lvl1pPr>
              <a:lnSpc>
                <a:spcPct val="100000"/>
              </a:lnSpc>
              <a:spcBef>
                <a:spcPts val="0"/>
              </a:spcBef>
              <a:defRPr sz="6000">
                <a:solidFill>
                  <a:schemeClr val="bg1">
                    <a:alpha val="70000"/>
                  </a:schemeClr>
                </a:solidFill>
                <a:latin typeface="Arial Black" panose="020B0A04020102020204" pitchFamily="34" charset="0"/>
              </a:defRPr>
            </a:lvl1pPr>
          </a:lstStyle>
          <a:p>
            <a:pPr lvl="0"/>
            <a:r>
              <a:rPr lang="en-US" dirty="0"/>
              <a:t>Click to edit</a:t>
            </a:r>
          </a:p>
        </p:txBody>
      </p:sp>
    </p:spTree>
    <p:extLst>
      <p:ext uri="{BB962C8B-B14F-4D97-AF65-F5344CB8AC3E}">
        <p14:creationId xmlns:p14="http://schemas.microsoft.com/office/powerpoint/2010/main" val="264469527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82A6CD-BA19-9C4B-8954-3CE929B0299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056" y="1"/>
            <a:ext cx="9139887" cy="6857998"/>
          </a:xfrm>
          <a:prstGeom prst="rect">
            <a:avLst/>
          </a:prstGeom>
        </p:spPr>
      </p:pic>
      <p:sp>
        <p:nvSpPr>
          <p:cNvPr id="25" name="Text Placeholder 29">
            <a:extLst>
              <a:ext uri="{FF2B5EF4-FFF2-40B4-BE49-F238E27FC236}">
                <a16:creationId xmlns:a16="http://schemas.microsoft.com/office/drawing/2014/main" id="{2AA6B622-0BF1-744D-A7C6-B397A3552A5E}"/>
              </a:ext>
            </a:extLst>
          </p:cNvPr>
          <p:cNvSpPr>
            <a:spLocks noGrp="1"/>
          </p:cNvSpPr>
          <p:nvPr userDrawn="1">
            <p:ph type="body" sz="quarter" idx="25" hasCustomPrompt="1"/>
          </p:nvPr>
        </p:nvSpPr>
        <p:spPr>
          <a:xfrm>
            <a:off x="7236296" y="697852"/>
            <a:ext cx="1516007" cy="359073"/>
          </a:xfrm>
        </p:spPr>
        <p:txBody>
          <a:bodyPr>
            <a:noAutofit/>
          </a:bodyPr>
          <a:lstStyle>
            <a:lvl1pPr>
              <a:lnSpc>
                <a:spcPct val="100000"/>
              </a:lnSpc>
              <a:spcBef>
                <a:spcPts val="0"/>
              </a:spcBef>
              <a:defRPr sz="2000" b="1" i="0">
                <a:solidFill>
                  <a:schemeClr val="bg1">
                    <a:alpha val="75000"/>
                  </a:schemeClr>
                </a:solidFill>
                <a:latin typeface="Arial" panose="020B0604020202020204" pitchFamily="34" charset="0"/>
                <a:cs typeface="Arial" panose="020B0604020202020204" pitchFamily="34" charset="0"/>
              </a:defRPr>
            </a:lvl1pPr>
          </a:lstStyle>
          <a:p>
            <a:pPr lvl="0"/>
            <a:r>
              <a:rPr lang="en-US" dirty="0"/>
              <a:t>DDMMYY</a:t>
            </a:r>
          </a:p>
        </p:txBody>
      </p:sp>
      <p:sp>
        <p:nvSpPr>
          <p:cNvPr id="3" name="TextBox 2">
            <a:extLst>
              <a:ext uri="{FF2B5EF4-FFF2-40B4-BE49-F238E27FC236}">
                <a16:creationId xmlns:a16="http://schemas.microsoft.com/office/drawing/2014/main" id="{EB3B2BB3-DB64-4F45-BB78-04C10CB3E3EE}"/>
              </a:ext>
            </a:extLst>
          </p:cNvPr>
          <p:cNvSpPr txBox="1">
            <a:spLocks noChangeAspect="1"/>
          </p:cNvSpPr>
          <p:nvPr userDrawn="1"/>
        </p:nvSpPr>
        <p:spPr>
          <a:xfrm>
            <a:off x="2222903" y="417438"/>
            <a:ext cx="4770288" cy="923330"/>
          </a:xfrm>
          <a:prstGeom prst="rect">
            <a:avLst/>
          </a:prstGeom>
          <a:noFill/>
        </p:spPr>
        <p:txBody>
          <a:bodyPr wrap="square" rtlCol="0">
            <a:noAutofit/>
          </a:bodyPr>
          <a:lstStyle/>
          <a:p>
            <a:r>
              <a:rPr lang="en-US" sz="5400" b="1" i="0" dirty="0">
                <a:solidFill>
                  <a:schemeClr val="bg1"/>
                </a:solidFill>
                <a:latin typeface="Arial Black" panose="020B0604020202020204" pitchFamily="34" charset="0"/>
                <a:cs typeface="Arial Black" panose="020B0604020202020204" pitchFamily="34" charset="0"/>
              </a:rPr>
              <a:t>CONTENTS</a:t>
            </a:r>
          </a:p>
        </p:txBody>
      </p:sp>
      <p:sp>
        <p:nvSpPr>
          <p:cNvPr id="101" name="Text Placeholder 9"/>
          <p:cNvSpPr>
            <a:spLocks noGrp="1"/>
          </p:cNvSpPr>
          <p:nvPr userDrawn="1">
            <p:ph type="body" sz="quarter" idx="11" hasCustomPrompt="1"/>
          </p:nvPr>
        </p:nvSpPr>
        <p:spPr>
          <a:xfrm>
            <a:off x="937545" y="2173246"/>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1</a:t>
            </a:r>
          </a:p>
        </p:txBody>
      </p:sp>
      <p:sp>
        <p:nvSpPr>
          <p:cNvPr id="28" name="Text Placeholder 9">
            <a:extLst>
              <a:ext uri="{FF2B5EF4-FFF2-40B4-BE49-F238E27FC236}">
                <a16:creationId xmlns:a16="http://schemas.microsoft.com/office/drawing/2014/main" id="{2B29AD5E-7392-9841-A823-B33E89A515DB}"/>
              </a:ext>
            </a:extLst>
          </p:cNvPr>
          <p:cNvSpPr>
            <a:spLocks noGrp="1"/>
          </p:cNvSpPr>
          <p:nvPr userDrawn="1">
            <p:ph type="body" sz="quarter" idx="26" hasCustomPrompt="1"/>
          </p:nvPr>
        </p:nvSpPr>
        <p:spPr>
          <a:xfrm>
            <a:off x="937545" y="2898802"/>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2</a:t>
            </a:r>
          </a:p>
        </p:txBody>
      </p:sp>
      <p:sp>
        <p:nvSpPr>
          <p:cNvPr id="30" name="Text Placeholder 9">
            <a:extLst>
              <a:ext uri="{FF2B5EF4-FFF2-40B4-BE49-F238E27FC236}">
                <a16:creationId xmlns:a16="http://schemas.microsoft.com/office/drawing/2014/main" id="{6816232A-F3CB-D447-8022-4BD9990A439B}"/>
              </a:ext>
            </a:extLst>
          </p:cNvPr>
          <p:cNvSpPr>
            <a:spLocks noGrp="1"/>
          </p:cNvSpPr>
          <p:nvPr userDrawn="1">
            <p:ph type="body" sz="quarter" idx="27" hasCustomPrompt="1"/>
          </p:nvPr>
        </p:nvSpPr>
        <p:spPr>
          <a:xfrm>
            <a:off x="937545" y="3664115"/>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3</a:t>
            </a:r>
          </a:p>
        </p:txBody>
      </p:sp>
      <p:sp>
        <p:nvSpPr>
          <p:cNvPr id="32" name="Text Placeholder 9">
            <a:extLst>
              <a:ext uri="{FF2B5EF4-FFF2-40B4-BE49-F238E27FC236}">
                <a16:creationId xmlns:a16="http://schemas.microsoft.com/office/drawing/2014/main" id="{CCB49BCD-8B10-FD4C-B49A-A6B4FBF7103E}"/>
              </a:ext>
            </a:extLst>
          </p:cNvPr>
          <p:cNvSpPr>
            <a:spLocks noGrp="1"/>
          </p:cNvSpPr>
          <p:nvPr userDrawn="1">
            <p:ph type="body" sz="quarter" idx="28" hasCustomPrompt="1"/>
          </p:nvPr>
        </p:nvSpPr>
        <p:spPr>
          <a:xfrm>
            <a:off x="937545" y="4387837"/>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4</a:t>
            </a:r>
          </a:p>
        </p:txBody>
      </p:sp>
      <p:sp>
        <p:nvSpPr>
          <p:cNvPr id="34" name="Text Placeholder 9">
            <a:extLst>
              <a:ext uri="{FF2B5EF4-FFF2-40B4-BE49-F238E27FC236}">
                <a16:creationId xmlns:a16="http://schemas.microsoft.com/office/drawing/2014/main" id="{3422652B-9A47-2542-A6A9-D19D02219168}"/>
              </a:ext>
            </a:extLst>
          </p:cNvPr>
          <p:cNvSpPr>
            <a:spLocks noGrp="1"/>
          </p:cNvSpPr>
          <p:nvPr userDrawn="1">
            <p:ph type="body" sz="quarter" idx="29" hasCustomPrompt="1"/>
          </p:nvPr>
        </p:nvSpPr>
        <p:spPr>
          <a:xfrm>
            <a:off x="937545" y="5132215"/>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5</a:t>
            </a:r>
          </a:p>
        </p:txBody>
      </p:sp>
      <p:sp>
        <p:nvSpPr>
          <p:cNvPr id="36" name="Text Placeholder 9">
            <a:extLst>
              <a:ext uri="{FF2B5EF4-FFF2-40B4-BE49-F238E27FC236}">
                <a16:creationId xmlns:a16="http://schemas.microsoft.com/office/drawing/2014/main" id="{5463F5D0-BF93-9C42-87AF-40163B773682}"/>
              </a:ext>
            </a:extLst>
          </p:cNvPr>
          <p:cNvSpPr>
            <a:spLocks noGrp="1"/>
          </p:cNvSpPr>
          <p:nvPr userDrawn="1">
            <p:ph type="body" sz="quarter" idx="30" hasCustomPrompt="1"/>
          </p:nvPr>
        </p:nvSpPr>
        <p:spPr>
          <a:xfrm>
            <a:off x="937545" y="5868436"/>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6</a:t>
            </a:r>
          </a:p>
        </p:txBody>
      </p:sp>
      <p:sp>
        <p:nvSpPr>
          <p:cNvPr id="145" name="Text Placeholder 9">
            <a:extLst>
              <a:ext uri="{FF2B5EF4-FFF2-40B4-BE49-F238E27FC236}">
                <a16:creationId xmlns:a16="http://schemas.microsoft.com/office/drawing/2014/main" id="{2E7035A3-6D45-C346-A699-80647324C532}"/>
              </a:ext>
            </a:extLst>
          </p:cNvPr>
          <p:cNvSpPr>
            <a:spLocks noGrp="1"/>
          </p:cNvSpPr>
          <p:nvPr>
            <p:ph type="body" sz="quarter" idx="31" hasCustomPrompt="1"/>
          </p:nvPr>
        </p:nvSpPr>
        <p:spPr>
          <a:xfrm>
            <a:off x="5603674" y="2173246"/>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1</a:t>
            </a:r>
          </a:p>
        </p:txBody>
      </p:sp>
      <p:sp>
        <p:nvSpPr>
          <p:cNvPr id="146" name="Text Placeholder 9">
            <a:extLst>
              <a:ext uri="{FF2B5EF4-FFF2-40B4-BE49-F238E27FC236}">
                <a16:creationId xmlns:a16="http://schemas.microsoft.com/office/drawing/2014/main" id="{1C3891D5-696A-BE44-9CC0-AB596136E0C4}"/>
              </a:ext>
            </a:extLst>
          </p:cNvPr>
          <p:cNvSpPr>
            <a:spLocks noGrp="1"/>
          </p:cNvSpPr>
          <p:nvPr>
            <p:ph type="body" sz="quarter" idx="32" hasCustomPrompt="1"/>
          </p:nvPr>
        </p:nvSpPr>
        <p:spPr>
          <a:xfrm>
            <a:off x="5603674" y="2898802"/>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2</a:t>
            </a:r>
          </a:p>
        </p:txBody>
      </p:sp>
      <p:sp>
        <p:nvSpPr>
          <p:cNvPr id="147" name="Text Placeholder 9">
            <a:extLst>
              <a:ext uri="{FF2B5EF4-FFF2-40B4-BE49-F238E27FC236}">
                <a16:creationId xmlns:a16="http://schemas.microsoft.com/office/drawing/2014/main" id="{358326CE-2B52-C943-9EBD-4B288F945F69}"/>
              </a:ext>
            </a:extLst>
          </p:cNvPr>
          <p:cNvSpPr>
            <a:spLocks noGrp="1"/>
          </p:cNvSpPr>
          <p:nvPr>
            <p:ph type="body" sz="quarter" idx="33" hasCustomPrompt="1"/>
          </p:nvPr>
        </p:nvSpPr>
        <p:spPr>
          <a:xfrm>
            <a:off x="5603674" y="3664115"/>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3</a:t>
            </a:r>
          </a:p>
        </p:txBody>
      </p:sp>
      <p:sp>
        <p:nvSpPr>
          <p:cNvPr id="148" name="Text Placeholder 9">
            <a:extLst>
              <a:ext uri="{FF2B5EF4-FFF2-40B4-BE49-F238E27FC236}">
                <a16:creationId xmlns:a16="http://schemas.microsoft.com/office/drawing/2014/main" id="{E2FB04FA-0EFD-B848-A836-D197378B8682}"/>
              </a:ext>
            </a:extLst>
          </p:cNvPr>
          <p:cNvSpPr>
            <a:spLocks noGrp="1"/>
          </p:cNvSpPr>
          <p:nvPr>
            <p:ph type="body" sz="quarter" idx="34" hasCustomPrompt="1"/>
          </p:nvPr>
        </p:nvSpPr>
        <p:spPr>
          <a:xfrm>
            <a:off x="5603674" y="4387837"/>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4</a:t>
            </a:r>
          </a:p>
        </p:txBody>
      </p:sp>
      <p:sp>
        <p:nvSpPr>
          <p:cNvPr id="149" name="Text Placeholder 9">
            <a:extLst>
              <a:ext uri="{FF2B5EF4-FFF2-40B4-BE49-F238E27FC236}">
                <a16:creationId xmlns:a16="http://schemas.microsoft.com/office/drawing/2014/main" id="{9B27ADB4-FB91-8244-B6E3-9ADE952136CD}"/>
              </a:ext>
            </a:extLst>
          </p:cNvPr>
          <p:cNvSpPr>
            <a:spLocks noGrp="1"/>
          </p:cNvSpPr>
          <p:nvPr>
            <p:ph type="body" sz="quarter" idx="35" hasCustomPrompt="1"/>
          </p:nvPr>
        </p:nvSpPr>
        <p:spPr>
          <a:xfrm>
            <a:off x="5603674" y="5132215"/>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5</a:t>
            </a:r>
          </a:p>
        </p:txBody>
      </p:sp>
      <p:sp>
        <p:nvSpPr>
          <p:cNvPr id="150" name="Text Placeholder 9">
            <a:extLst>
              <a:ext uri="{FF2B5EF4-FFF2-40B4-BE49-F238E27FC236}">
                <a16:creationId xmlns:a16="http://schemas.microsoft.com/office/drawing/2014/main" id="{2FA124B4-C836-A94F-B3D5-25ED5C93214C}"/>
              </a:ext>
            </a:extLst>
          </p:cNvPr>
          <p:cNvSpPr>
            <a:spLocks noGrp="1"/>
          </p:cNvSpPr>
          <p:nvPr>
            <p:ph type="body" sz="quarter" idx="36" hasCustomPrompt="1"/>
          </p:nvPr>
        </p:nvSpPr>
        <p:spPr>
          <a:xfrm>
            <a:off x="5603674" y="5868436"/>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6</a:t>
            </a:r>
          </a:p>
        </p:txBody>
      </p:sp>
      <p:sp>
        <p:nvSpPr>
          <p:cNvPr id="4" name="Slide Number Placeholder 3"/>
          <p:cNvSpPr>
            <a:spLocks noGrp="1"/>
          </p:cNvSpPr>
          <p:nvPr>
            <p:ph type="sldNum" sz="quarter" idx="37"/>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10581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9669"/>
            <a:ext cx="9144000" cy="6957338"/>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3" name="Slide Number Placeholder 2"/>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720944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023386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766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829721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5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58310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432922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02379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2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442118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3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861320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4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0744063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DFBBDD-DECA-484D-B0E8-EA119C6860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731"/>
            <a:ext cx="9144000" cy="6858000"/>
          </a:xfrm>
          <a:prstGeom prst="rect">
            <a:avLst/>
          </a:prstGeom>
        </p:spPr>
      </p:pic>
      <p:sp>
        <p:nvSpPr>
          <p:cNvPr id="39" name="Line 8">
            <a:extLst>
              <a:ext uri="{FF2B5EF4-FFF2-40B4-BE49-F238E27FC236}">
                <a16:creationId xmlns:a16="http://schemas.microsoft.com/office/drawing/2014/main" id="{56A8D3D5-890E-8D4B-B878-6AACB00A5671}"/>
              </a:ext>
            </a:extLst>
          </p:cNvPr>
          <p:cNvSpPr>
            <a:spLocks noChangeShapeType="1"/>
          </p:cNvSpPr>
          <p:nvPr userDrawn="1"/>
        </p:nvSpPr>
        <p:spPr bwMode="auto">
          <a:xfrm>
            <a:off x="1719909" y="6813376"/>
            <a:ext cx="432000"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0" name="Line 8">
            <a:extLst>
              <a:ext uri="{FF2B5EF4-FFF2-40B4-BE49-F238E27FC236}">
                <a16:creationId xmlns:a16="http://schemas.microsoft.com/office/drawing/2014/main" id="{A9140252-3D59-FA47-AA17-FE87CCFE4334}"/>
              </a:ext>
            </a:extLst>
          </p:cNvPr>
          <p:cNvSpPr>
            <a:spLocks noChangeShapeType="1"/>
          </p:cNvSpPr>
          <p:nvPr userDrawn="1"/>
        </p:nvSpPr>
        <p:spPr bwMode="auto">
          <a:xfrm>
            <a:off x="2972712"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Line 8">
            <a:extLst>
              <a:ext uri="{FF2B5EF4-FFF2-40B4-BE49-F238E27FC236}">
                <a16:creationId xmlns:a16="http://schemas.microsoft.com/office/drawing/2014/main" id="{FFE1DFD3-596C-2141-BF3A-B45ABC2FC600}"/>
              </a:ext>
            </a:extLst>
          </p:cNvPr>
          <p:cNvSpPr>
            <a:spLocks noChangeShapeType="1"/>
          </p:cNvSpPr>
          <p:nvPr userDrawn="1"/>
        </p:nvSpPr>
        <p:spPr bwMode="auto">
          <a:xfrm>
            <a:off x="4205199" y="6813376"/>
            <a:ext cx="432048"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Line 8">
            <a:extLst>
              <a:ext uri="{FF2B5EF4-FFF2-40B4-BE49-F238E27FC236}">
                <a16:creationId xmlns:a16="http://schemas.microsoft.com/office/drawing/2014/main" id="{C2C8C513-80EE-8E41-907F-459D150FE04B}"/>
              </a:ext>
            </a:extLst>
          </p:cNvPr>
          <p:cNvSpPr>
            <a:spLocks noChangeShapeType="1"/>
          </p:cNvSpPr>
          <p:nvPr userDrawn="1"/>
        </p:nvSpPr>
        <p:spPr bwMode="auto">
          <a:xfrm>
            <a:off x="5437686"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Line 8">
            <a:extLst>
              <a:ext uri="{FF2B5EF4-FFF2-40B4-BE49-F238E27FC236}">
                <a16:creationId xmlns:a16="http://schemas.microsoft.com/office/drawing/2014/main" id="{A4B6805E-C1B4-2547-9653-9C6A1D75B041}"/>
              </a:ext>
            </a:extLst>
          </p:cNvPr>
          <p:cNvSpPr>
            <a:spLocks noChangeShapeType="1"/>
          </p:cNvSpPr>
          <p:nvPr userDrawn="1"/>
        </p:nvSpPr>
        <p:spPr bwMode="auto">
          <a:xfrm>
            <a:off x="6642597" y="6813376"/>
            <a:ext cx="432048"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Line 8">
            <a:extLst>
              <a:ext uri="{FF2B5EF4-FFF2-40B4-BE49-F238E27FC236}">
                <a16:creationId xmlns:a16="http://schemas.microsoft.com/office/drawing/2014/main" id="{15E087A7-5660-074E-B622-3BB2BBB1C708}"/>
              </a:ext>
            </a:extLst>
          </p:cNvPr>
          <p:cNvSpPr>
            <a:spLocks noChangeShapeType="1"/>
          </p:cNvSpPr>
          <p:nvPr userDrawn="1"/>
        </p:nvSpPr>
        <p:spPr bwMode="auto">
          <a:xfrm>
            <a:off x="7893807"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2" name="Text Placeholder 9">
            <a:extLst>
              <a:ext uri="{FF2B5EF4-FFF2-40B4-BE49-F238E27FC236}">
                <a16:creationId xmlns:a16="http://schemas.microsoft.com/office/drawing/2014/main" id="{261DCB01-A145-694F-B85D-5B8C9BF24F80}"/>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3" name="Text Placeholder 9">
            <a:extLst>
              <a:ext uri="{FF2B5EF4-FFF2-40B4-BE49-F238E27FC236}">
                <a16:creationId xmlns:a16="http://schemas.microsoft.com/office/drawing/2014/main" id="{43170F9F-0609-B446-8649-185F591E732D}"/>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6" name="Text Placeholder 9">
            <a:extLst>
              <a:ext uri="{FF2B5EF4-FFF2-40B4-BE49-F238E27FC236}">
                <a16:creationId xmlns:a16="http://schemas.microsoft.com/office/drawing/2014/main" id="{C292E64F-DE4B-9943-B20E-C414A870857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2" name="Group 1">
            <a:extLst>
              <a:ext uri="{FF2B5EF4-FFF2-40B4-BE49-F238E27FC236}">
                <a16:creationId xmlns:a16="http://schemas.microsoft.com/office/drawing/2014/main" id="{BA716ACF-8B8F-0848-BDE6-A9D021440C14}"/>
              </a:ext>
            </a:extLst>
          </p:cNvPr>
          <p:cNvGrpSpPr/>
          <p:nvPr userDrawn="1"/>
        </p:nvGrpSpPr>
        <p:grpSpPr>
          <a:xfrm>
            <a:off x="-78191" y="6525344"/>
            <a:ext cx="9222191" cy="341967"/>
            <a:chOff x="-78191" y="6525344"/>
            <a:chExt cx="9222191" cy="341967"/>
          </a:xfrm>
        </p:grpSpPr>
        <p:sp>
          <p:nvSpPr>
            <p:cNvPr id="25" name="Rectangle 24">
              <a:extLst>
                <a:ext uri="{FF2B5EF4-FFF2-40B4-BE49-F238E27FC236}">
                  <a16:creationId xmlns:a16="http://schemas.microsoft.com/office/drawing/2014/main" id="{3900D63E-33D2-264A-9E35-896C89FEB719}"/>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Line 8">
              <a:extLst>
                <a:ext uri="{FF2B5EF4-FFF2-40B4-BE49-F238E27FC236}">
                  <a16:creationId xmlns:a16="http://schemas.microsoft.com/office/drawing/2014/main" id="{8E8A292B-2CA2-4E44-A782-09A70451FFB8}"/>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7" name="Group 26">
              <a:extLst>
                <a:ext uri="{FF2B5EF4-FFF2-40B4-BE49-F238E27FC236}">
                  <a16:creationId xmlns:a16="http://schemas.microsoft.com/office/drawing/2014/main" id="{58495521-0F1A-1645-8966-F7D427F0E273}"/>
                </a:ext>
              </a:extLst>
            </p:cNvPr>
            <p:cNvGrpSpPr/>
            <p:nvPr userDrawn="1"/>
          </p:nvGrpSpPr>
          <p:grpSpPr>
            <a:xfrm>
              <a:off x="1514762" y="6721936"/>
              <a:ext cx="7307843" cy="91440"/>
              <a:chOff x="1514762" y="6537995"/>
              <a:chExt cx="7307843" cy="238514"/>
            </a:xfrm>
          </p:grpSpPr>
          <p:sp>
            <p:nvSpPr>
              <p:cNvPr id="28" name="Rectangle 27">
                <a:hlinkClick r:id="rId3" action="ppaction://hlinksldjump"/>
                <a:extLst>
                  <a:ext uri="{FF2B5EF4-FFF2-40B4-BE49-F238E27FC236}">
                    <a16:creationId xmlns:a16="http://schemas.microsoft.com/office/drawing/2014/main" id="{B2199BB2-D58A-C947-8CA2-77AE3C3FA8F8}"/>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88D1EAAA-20A7-0342-BFEE-AFF7E486C8D5}"/>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CEEAAC92-87C6-A845-91EA-6328D86030D4}"/>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586D3561-479B-4446-8C36-CE3AFDBE5A0D}"/>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9BA252AE-C6F8-5D4A-B1FE-F34FF938EE9D}"/>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6E8D69D8-137F-B344-A58D-2B77D09FF9A3}"/>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34" name="Rectangle 33">
              <a:extLst>
                <a:ext uri="{FF2B5EF4-FFF2-40B4-BE49-F238E27FC236}">
                  <a16:creationId xmlns:a16="http://schemas.microsoft.com/office/drawing/2014/main" id="{91BE89D0-3B2E-D042-AAB8-5268132C7F32}"/>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3" name="Slide Number Placeholder 2"/>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578432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AA7F85-3F5C-FC42-941A-B48684552F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B5254870-FA50-EC43-B963-4C8CEA02628E}"/>
              </a:ext>
            </a:extLst>
          </p:cNvPr>
          <p:cNvGrpSpPr/>
          <p:nvPr userDrawn="1"/>
        </p:nvGrpSpPr>
        <p:grpSpPr>
          <a:xfrm>
            <a:off x="-78191" y="6525344"/>
            <a:ext cx="9222191" cy="341967"/>
            <a:chOff x="-78191" y="6525344"/>
            <a:chExt cx="9222191" cy="341967"/>
          </a:xfrm>
        </p:grpSpPr>
        <p:sp>
          <p:nvSpPr>
            <p:cNvPr id="17" name="Rectangle 16">
              <a:extLst>
                <a:ext uri="{FF2B5EF4-FFF2-40B4-BE49-F238E27FC236}">
                  <a16:creationId xmlns:a16="http://schemas.microsoft.com/office/drawing/2014/main" id="{51F5CB9A-9382-0346-BDD6-CDCF4E94C3A4}"/>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6811DF84-236A-934F-8AA7-2B6F911ECC46}"/>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2" name="Group 21">
              <a:extLst>
                <a:ext uri="{FF2B5EF4-FFF2-40B4-BE49-F238E27FC236}">
                  <a16:creationId xmlns:a16="http://schemas.microsoft.com/office/drawing/2014/main" id="{A1EDF2F6-292E-744E-995D-4AB89E36FC99}"/>
                </a:ext>
              </a:extLst>
            </p:cNvPr>
            <p:cNvGrpSpPr/>
            <p:nvPr userDrawn="1"/>
          </p:nvGrpSpPr>
          <p:grpSpPr>
            <a:xfrm>
              <a:off x="1514762" y="6721936"/>
              <a:ext cx="7307843" cy="91440"/>
              <a:chOff x="1514762" y="6537995"/>
              <a:chExt cx="7307843" cy="238514"/>
            </a:xfrm>
          </p:grpSpPr>
          <p:sp>
            <p:nvSpPr>
              <p:cNvPr id="24" name="Rectangle 23">
                <a:hlinkClick r:id="rId3" action="ppaction://hlinksldjump"/>
                <a:extLst>
                  <a:ext uri="{FF2B5EF4-FFF2-40B4-BE49-F238E27FC236}">
                    <a16:creationId xmlns:a16="http://schemas.microsoft.com/office/drawing/2014/main" id="{A1A5CAF7-8309-194F-92CB-4133C5716FA6}"/>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0ECF9E54-7D75-5D46-94BF-8C848C0B4C44}"/>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38FBA231-F704-7B48-BE4D-1C18E8739D07}"/>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205B395C-1851-DD42-8AB5-DB353A2A7616}"/>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3533C56D-BEAC-DF44-91B0-E8DB2C9FC68D}"/>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A42C8564-029A-B84D-A96C-FD5AFA671351}"/>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3" name="Rectangle 22">
              <a:extLst>
                <a:ext uri="{FF2B5EF4-FFF2-40B4-BE49-F238E27FC236}">
                  <a16:creationId xmlns:a16="http://schemas.microsoft.com/office/drawing/2014/main" id="{B7963B17-9150-F84F-8816-F9093EE9B5C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
        <p:nvSpPr>
          <p:cNvPr id="5" name="Text Placeholder 4"/>
          <p:cNvSpPr>
            <a:spLocks noGrp="1"/>
          </p:cNvSpPr>
          <p:nvPr>
            <p:ph type="body" sz="quarter" idx="17" hasCustomPrompt="1"/>
          </p:nvPr>
        </p:nvSpPr>
        <p:spPr>
          <a:xfrm>
            <a:off x="250825" y="871538"/>
            <a:ext cx="8281988"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7" name="Text Placeholder 6"/>
          <p:cNvSpPr>
            <a:spLocks noGrp="1"/>
          </p:cNvSpPr>
          <p:nvPr>
            <p:ph type="body" sz="quarter" idx="18" hasCustomPrompt="1"/>
          </p:nvPr>
        </p:nvSpPr>
        <p:spPr>
          <a:xfrm>
            <a:off x="250825" y="1412776"/>
            <a:ext cx="8281988" cy="947952"/>
          </a:xfrm>
        </p:spPr>
        <p:txBody>
          <a:bodyPr wrap="square">
            <a:spAutoFit/>
          </a:bodyPr>
          <a:lstStyle>
            <a:lvl1pPr>
              <a:defRPr b="0" cap="none"/>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9" name="Content Placeholder 8"/>
          <p:cNvSpPr>
            <a:spLocks noGrp="1"/>
          </p:cNvSpPr>
          <p:nvPr>
            <p:ph sz="quarter" idx="19"/>
          </p:nvPr>
        </p:nvSpPr>
        <p:spPr>
          <a:xfrm>
            <a:off x="282575" y="2708177"/>
            <a:ext cx="8250238" cy="266382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2861432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F25F524F-DB2C-1546-B0F2-1F5BACEB5D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26A77382-0C43-1B44-8EB3-B37B4D0A0C5A}"/>
              </a:ext>
            </a:extLst>
          </p:cNvPr>
          <p:cNvGrpSpPr/>
          <p:nvPr userDrawn="1"/>
        </p:nvGrpSpPr>
        <p:grpSpPr>
          <a:xfrm>
            <a:off x="-78191" y="6525344"/>
            <a:ext cx="9222191" cy="341967"/>
            <a:chOff x="-78191" y="6525344"/>
            <a:chExt cx="9222191" cy="341967"/>
          </a:xfrm>
        </p:grpSpPr>
        <p:sp>
          <p:nvSpPr>
            <p:cNvPr id="17" name="Rectangle 16">
              <a:extLst>
                <a:ext uri="{FF2B5EF4-FFF2-40B4-BE49-F238E27FC236}">
                  <a16:creationId xmlns:a16="http://schemas.microsoft.com/office/drawing/2014/main" id="{5AC0465F-8627-1547-905C-B859C7D12D3B}"/>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3383AA7E-66AF-C64B-AEE2-B957D530EC9D}"/>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0" name="Group 19">
              <a:extLst>
                <a:ext uri="{FF2B5EF4-FFF2-40B4-BE49-F238E27FC236}">
                  <a16:creationId xmlns:a16="http://schemas.microsoft.com/office/drawing/2014/main" id="{C7BDA8CE-CDF1-AA40-A500-D5A86742BC97}"/>
                </a:ext>
              </a:extLst>
            </p:cNvPr>
            <p:cNvGrpSpPr/>
            <p:nvPr userDrawn="1"/>
          </p:nvGrpSpPr>
          <p:grpSpPr>
            <a:xfrm>
              <a:off x="1514762" y="6721936"/>
              <a:ext cx="7307843" cy="91440"/>
              <a:chOff x="1514762" y="6537995"/>
              <a:chExt cx="7307843" cy="238514"/>
            </a:xfrm>
          </p:grpSpPr>
          <p:sp>
            <p:nvSpPr>
              <p:cNvPr id="24" name="Rectangle 23">
                <a:hlinkClick r:id="rId3" action="ppaction://hlinksldjump"/>
                <a:extLst>
                  <a:ext uri="{FF2B5EF4-FFF2-40B4-BE49-F238E27FC236}">
                    <a16:creationId xmlns:a16="http://schemas.microsoft.com/office/drawing/2014/main" id="{88484864-8BC6-1840-937C-CD32D2482DDD}"/>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9E44F4F7-D2AF-4049-A2AE-CA3B04961F76}"/>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3D691FBD-6BB8-4640-B99B-A8305CDE8D1B}"/>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17FCE8E5-C5DF-2D4D-8F8B-86524B66562A}"/>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2B171C76-9EEC-824C-832E-1F3CA642B490}"/>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831DC750-D60A-8848-B568-0F52BBE45EDD}"/>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3" name="Rectangle 22">
              <a:extLst>
                <a:ext uri="{FF2B5EF4-FFF2-40B4-BE49-F238E27FC236}">
                  <a16:creationId xmlns:a16="http://schemas.microsoft.com/office/drawing/2014/main" id="{DF652928-25CC-EB42-9246-D22974B6FFA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
        <p:nvSpPr>
          <p:cNvPr id="32" name="Text Placeholder 4"/>
          <p:cNvSpPr>
            <a:spLocks noGrp="1"/>
          </p:cNvSpPr>
          <p:nvPr>
            <p:ph type="body" sz="quarter" idx="19"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3" name="Text Placeholder 6"/>
          <p:cNvSpPr>
            <a:spLocks noGrp="1"/>
          </p:cNvSpPr>
          <p:nvPr>
            <p:ph type="body" sz="quarter" idx="20" hasCustomPrompt="1"/>
          </p:nvPr>
        </p:nvSpPr>
        <p:spPr>
          <a:xfrm>
            <a:off x="250825" y="1412776"/>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34" name="Content Placeholder 8"/>
          <p:cNvSpPr>
            <a:spLocks noGrp="1"/>
          </p:cNvSpPr>
          <p:nvPr>
            <p:ph sz="quarter" idx="21"/>
          </p:nvPr>
        </p:nvSpPr>
        <p:spPr>
          <a:xfrm>
            <a:off x="4822825" y="1428727"/>
            <a:ext cx="3938235" cy="4808462"/>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3194989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BBACCEA9-66B8-9543-BD4D-7C9C2C0059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5A004E2C-6E6B-F44B-ADF9-68F6D8368D6F}"/>
              </a:ext>
            </a:extLst>
          </p:cNvPr>
          <p:cNvGrpSpPr/>
          <p:nvPr userDrawn="1"/>
        </p:nvGrpSpPr>
        <p:grpSpPr>
          <a:xfrm>
            <a:off x="-78191" y="6525344"/>
            <a:ext cx="9222191" cy="341967"/>
            <a:chOff x="-78191" y="6525344"/>
            <a:chExt cx="9222191" cy="341967"/>
          </a:xfrm>
        </p:grpSpPr>
        <p:sp>
          <p:nvSpPr>
            <p:cNvPr id="19" name="Rectangle 18">
              <a:extLst>
                <a:ext uri="{FF2B5EF4-FFF2-40B4-BE49-F238E27FC236}">
                  <a16:creationId xmlns:a16="http://schemas.microsoft.com/office/drawing/2014/main" id="{16F2EA2C-E9A1-E944-A7F6-5723ADD80EFF}"/>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Line 8">
              <a:extLst>
                <a:ext uri="{FF2B5EF4-FFF2-40B4-BE49-F238E27FC236}">
                  <a16:creationId xmlns:a16="http://schemas.microsoft.com/office/drawing/2014/main" id="{3DBE42E0-E9AE-844F-B41E-F523C8938A0E}"/>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4" name="Group 23">
              <a:extLst>
                <a:ext uri="{FF2B5EF4-FFF2-40B4-BE49-F238E27FC236}">
                  <a16:creationId xmlns:a16="http://schemas.microsoft.com/office/drawing/2014/main" id="{2647978E-1F50-1A4B-81A7-65033BF5534F}"/>
                </a:ext>
              </a:extLst>
            </p:cNvPr>
            <p:cNvGrpSpPr/>
            <p:nvPr userDrawn="1"/>
          </p:nvGrpSpPr>
          <p:grpSpPr>
            <a:xfrm>
              <a:off x="1514762" y="6721936"/>
              <a:ext cx="7307843" cy="91440"/>
              <a:chOff x="1514762" y="6537995"/>
              <a:chExt cx="7307843" cy="238514"/>
            </a:xfrm>
          </p:grpSpPr>
          <p:sp>
            <p:nvSpPr>
              <p:cNvPr id="26" name="Rectangle 25">
                <a:hlinkClick r:id="rId3" action="ppaction://hlinksldjump"/>
                <a:extLst>
                  <a:ext uri="{FF2B5EF4-FFF2-40B4-BE49-F238E27FC236}">
                    <a16:creationId xmlns:a16="http://schemas.microsoft.com/office/drawing/2014/main" id="{5C161740-6EE6-8946-A4E0-386648488002}"/>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2E75341C-E926-714F-A9BA-CECBC5789870}"/>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A21DEAE6-72C8-7249-B60A-2D79F6C302D4}"/>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D94127A4-B752-7C4F-A2B0-FF67DF9E22B1}"/>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60E2AEDF-3C42-614C-81AB-5D26FEE2386B}"/>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1D725A7D-C0B4-E74A-8875-FCC223F7702A}"/>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5" name="Rectangle 24">
              <a:extLst>
                <a:ext uri="{FF2B5EF4-FFF2-40B4-BE49-F238E27FC236}">
                  <a16:creationId xmlns:a16="http://schemas.microsoft.com/office/drawing/2014/main" id="{0BA18AC4-EF4A-EE42-918C-54AD61178C1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
        <p:nvSpPr>
          <p:cNvPr id="32" name="Text Placeholder 4"/>
          <p:cNvSpPr>
            <a:spLocks noGrp="1"/>
          </p:cNvSpPr>
          <p:nvPr>
            <p:ph type="body" sz="quarter" idx="22"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3" name="Text Placeholder 6"/>
          <p:cNvSpPr>
            <a:spLocks noGrp="1"/>
          </p:cNvSpPr>
          <p:nvPr>
            <p:ph type="body" sz="quarter" idx="23" hasCustomPrompt="1"/>
          </p:nvPr>
        </p:nvSpPr>
        <p:spPr>
          <a:xfrm>
            <a:off x="250825" y="1412776"/>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34" name="Content Placeholder 8"/>
          <p:cNvSpPr>
            <a:spLocks noGrp="1"/>
          </p:cNvSpPr>
          <p:nvPr>
            <p:ph sz="quarter" idx="24"/>
          </p:nvPr>
        </p:nvSpPr>
        <p:spPr>
          <a:xfrm>
            <a:off x="4822825" y="1428727"/>
            <a:ext cx="3938235" cy="2216075"/>
          </a:xfrm>
        </p:spPr>
        <p:txBody>
          <a:bodyPr>
            <a:normAutofit/>
          </a:bodyPr>
          <a:lstStyle>
            <a:lvl1pPr>
              <a:defRPr sz="1400"/>
            </a:lvl1pPr>
          </a:lstStyle>
          <a:p>
            <a:pPr lvl="0"/>
            <a:endParaRPr lang="en-US" dirty="0"/>
          </a:p>
        </p:txBody>
      </p:sp>
      <p:sp>
        <p:nvSpPr>
          <p:cNvPr id="35" name="Content Placeholder 8"/>
          <p:cNvSpPr>
            <a:spLocks noGrp="1"/>
          </p:cNvSpPr>
          <p:nvPr>
            <p:ph sz="quarter" idx="25"/>
          </p:nvPr>
        </p:nvSpPr>
        <p:spPr>
          <a:xfrm>
            <a:off x="4822825" y="3913173"/>
            <a:ext cx="3938235" cy="221607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2103873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B95F389-6A6E-E841-BBA8-51CEA0E5F5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20" name="Group 19">
            <a:extLst>
              <a:ext uri="{FF2B5EF4-FFF2-40B4-BE49-F238E27FC236}">
                <a16:creationId xmlns:a16="http://schemas.microsoft.com/office/drawing/2014/main" id="{DAB9D6B2-CF78-A44E-A4A3-2AF09FDBC457}"/>
              </a:ext>
            </a:extLst>
          </p:cNvPr>
          <p:cNvGrpSpPr/>
          <p:nvPr userDrawn="1"/>
        </p:nvGrpSpPr>
        <p:grpSpPr>
          <a:xfrm>
            <a:off x="-78191" y="6525344"/>
            <a:ext cx="9222191" cy="341967"/>
            <a:chOff x="-78191" y="6525344"/>
            <a:chExt cx="9222191" cy="341967"/>
          </a:xfrm>
        </p:grpSpPr>
        <p:sp>
          <p:nvSpPr>
            <p:cNvPr id="23" name="Rectangle 22">
              <a:extLst>
                <a:ext uri="{FF2B5EF4-FFF2-40B4-BE49-F238E27FC236}">
                  <a16:creationId xmlns:a16="http://schemas.microsoft.com/office/drawing/2014/main" id="{2CDCC5EC-53DE-7846-8F47-5A2CA75266FC}"/>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Line 8">
              <a:extLst>
                <a:ext uri="{FF2B5EF4-FFF2-40B4-BE49-F238E27FC236}">
                  <a16:creationId xmlns:a16="http://schemas.microsoft.com/office/drawing/2014/main" id="{90C5F1CD-7849-AF4C-BA1F-5817E45AFBF4}"/>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5" name="Group 24">
              <a:extLst>
                <a:ext uri="{FF2B5EF4-FFF2-40B4-BE49-F238E27FC236}">
                  <a16:creationId xmlns:a16="http://schemas.microsoft.com/office/drawing/2014/main" id="{D9682A63-09BF-4346-B435-903D32D49973}"/>
                </a:ext>
              </a:extLst>
            </p:cNvPr>
            <p:cNvGrpSpPr/>
            <p:nvPr userDrawn="1"/>
          </p:nvGrpSpPr>
          <p:grpSpPr>
            <a:xfrm>
              <a:off x="1514762" y="6721936"/>
              <a:ext cx="7307843" cy="91440"/>
              <a:chOff x="1514762" y="6537995"/>
              <a:chExt cx="7307843" cy="238514"/>
            </a:xfrm>
          </p:grpSpPr>
          <p:sp>
            <p:nvSpPr>
              <p:cNvPr id="27" name="Rectangle 26">
                <a:hlinkClick r:id="rId3" action="ppaction://hlinksldjump"/>
                <a:extLst>
                  <a:ext uri="{FF2B5EF4-FFF2-40B4-BE49-F238E27FC236}">
                    <a16:creationId xmlns:a16="http://schemas.microsoft.com/office/drawing/2014/main" id="{40E85176-E8D3-B248-82E5-3C0DB4F4388A}"/>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B39194AE-477B-0A4E-87FD-30E87A232E3A}"/>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301A4E24-D2C3-8645-B719-814E89E60FD9}"/>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1E7A9FF9-E3EF-1F4B-A19C-A1C7A5F2E290}"/>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F2FA73E4-173F-8741-98F1-4B159D6DAF44}"/>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F45F6847-C0BB-CD40-B717-9B494C385EFA}"/>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6" name="Rectangle 25">
              <a:extLst>
                <a:ext uri="{FF2B5EF4-FFF2-40B4-BE49-F238E27FC236}">
                  <a16:creationId xmlns:a16="http://schemas.microsoft.com/office/drawing/2014/main" id="{41D9BC28-E32D-EC47-8293-23351403F7A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
        <p:nvSpPr>
          <p:cNvPr id="33" name="Text Placeholder 4"/>
          <p:cNvSpPr>
            <a:spLocks noGrp="1"/>
          </p:cNvSpPr>
          <p:nvPr>
            <p:ph type="body" sz="quarter" idx="23"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4" name="Text Placeholder 6"/>
          <p:cNvSpPr>
            <a:spLocks noGrp="1"/>
          </p:cNvSpPr>
          <p:nvPr>
            <p:ph type="body" sz="quarter" idx="24" hasCustomPrompt="1"/>
          </p:nvPr>
        </p:nvSpPr>
        <p:spPr>
          <a:xfrm>
            <a:off x="250825" y="1557337"/>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35" name="Content Placeholder 8"/>
          <p:cNvSpPr>
            <a:spLocks noGrp="1"/>
          </p:cNvSpPr>
          <p:nvPr>
            <p:ph sz="quarter" idx="25"/>
          </p:nvPr>
        </p:nvSpPr>
        <p:spPr>
          <a:xfrm>
            <a:off x="4822825" y="1573288"/>
            <a:ext cx="3938235" cy="2216075"/>
          </a:xfrm>
        </p:spPr>
        <p:txBody>
          <a:bodyPr>
            <a:normAutofit/>
          </a:bodyPr>
          <a:lstStyle>
            <a:lvl1pPr>
              <a:defRPr sz="1400"/>
            </a:lvl1pPr>
          </a:lstStyle>
          <a:p>
            <a:pPr lvl="0"/>
            <a:endParaRPr lang="en-US" dirty="0"/>
          </a:p>
        </p:txBody>
      </p:sp>
      <p:sp>
        <p:nvSpPr>
          <p:cNvPr id="36" name="Content Placeholder 8"/>
          <p:cNvSpPr>
            <a:spLocks noGrp="1"/>
          </p:cNvSpPr>
          <p:nvPr>
            <p:ph sz="quarter" idx="26"/>
          </p:nvPr>
        </p:nvSpPr>
        <p:spPr>
          <a:xfrm>
            <a:off x="4822825" y="4057734"/>
            <a:ext cx="3938235" cy="2216075"/>
          </a:xfrm>
        </p:spPr>
        <p:txBody>
          <a:bodyPr>
            <a:normAutofit/>
          </a:bodyPr>
          <a:lstStyle>
            <a:lvl1pPr>
              <a:defRPr sz="1400"/>
            </a:lvl1pPr>
          </a:lstStyle>
          <a:p>
            <a:pPr lvl="0"/>
            <a:endParaRPr lang="en-US" dirty="0"/>
          </a:p>
        </p:txBody>
      </p:sp>
      <p:sp>
        <p:nvSpPr>
          <p:cNvPr id="37" name="Content Placeholder 8"/>
          <p:cNvSpPr>
            <a:spLocks noGrp="1"/>
          </p:cNvSpPr>
          <p:nvPr>
            <p:ph sz="quarter" idx="27"/>
          </p:nvPr>
        </p:nvSpPr>
        <p:spPr>
          <a:xfrm>
            <a:off x="282275" y="4057734"/>
            <a:ext cx="4289725" cy="221607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30626326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74" name="Picture 73">
            <a:extLst>
              <a:ext uri="{FF2B5EF4-FFF2-40B4-BE49-F238E27FC236}">
                <a16:creationId xmlns:a16="http://schemas.microsoft.com/office/drawing/2014/main" id="{22EEF094-7CF3-9141-8BB3-9F9E4F070B1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29361" y="-127796"/>
            <a:ext cx="9401673" cy="7052037"/>
          </a:xfrm>
          <a:prstGeom prst="rect">
            <a:avLst/>
          </a:prstGeom>
          <a:noFill/>
        </p:spPr>
      </p:pic>
      <p:sp>
        <p:nvSpPr>
          <p:cNvPr id="75" name="Rectangle 74">
            <a:extLst>
              <a:ext uri="{FF2B5EF4-FFF2-40B4-BE49-F238E27FC236}">
                <a16:creationId xmlns:a16="http://schemas.microsoft.com/office/drawing/2014/main" id="{9DAF18E4-4601-7946-A481-905DB8BA8891}"/>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6F425320-5D09-2949-B37C-C98BA82A33E6}"/>
              </a:ext>
            </a:extLst>
          </p:cNvPr>
          <p:cNvSpPr/>
          <p:nvPr userDrawn="1"/>
        </p:nvSpPr>
        <p:spPr>
          <a:xfrm>
            <a:off x="2747249"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0C3463B7-A8BB-2841-A3B8-072655327FA4}"/>
              </a:ext>
            </a:extLst>
          </p:cNvPr>
          <p:cNvSpPr/>
          <p:nvPr userDrawn="1"/>
        </p:nvSpPr>
        <p:spPr>
          <a:xfrm>
            <a:off x="397973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BF857FD0-5379-5249-9F81-237849DDC224}"/>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A7F44EAD-7844-A14B-996A-AB21F10DA2FC}"/>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6BCFB46E-303B-064E-A9C1-B160F04CFF2A}"/>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DA7E6C42-3CAF-C243-88D9-2599141C08D5}"/>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extLst>
              <a:ext uri="{FF2B5EF4-FFF2-40B4-BE49-F238E27FC236}">
                <a16:creationId xmlns:a16="http://schemas.microsoft.com/office/drawing/2014/main" id="{59ABB3A3-CCBC-2340-B61C-06D22A7FD05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0" name="Line 8">
            <a:extLst>
              <a:ext uri="{FF2B5EF4-FFF2-40B4-BE49-F238E27FC236}">
                <a16:creationId xmlns:a16="http://schemas.microsoft.com/office/drawing/2014/main" id="{4FB24D89-CE89-3149-B1ED-68870930C716}"/>
              </a:ext>
            </a:extLst>
          </p:cNvPr>
          <p:cNvSpPr>
            <a:spLocks noChangeShapeType="1"/>
          </p:cNvSpPr>
          <p:nvPr userDrawn="1"/>
        </p:nvSpPr>
        <p:spPr bwMode="auto">
          <a:xfrm flipH="1">
            <a:off x="1881957"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97BF51BE-5291-CD43-A755-8E7EE319C86D}"/>
              </a:ext>
            </a:extLst>
          </p:cNvPr>
          <p:cNvSpPr/>
          <p:nvPr userDrawn="1"/>
        </p:nvSpPr>
        <p:spPr>
          <a:xfrm flipH="1">
            <a:off x="157730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50" name="Text Placeholder 9">
            <a:extLst>
              <a:ext uri="{FF2B5EF4-FFF2-40B4-BE49-F238E27FC236}">
                <a16:creationId xmlns:a16="http://schemas.microsoft.com/office/drawing/2014/main" id="{8EE753FE-5354-E448-A469-25E96957AC6B}"/>
              </a:ext>
            </a:extLst>
          </p:cNvPr>
          <p:cNvSpPr>
            <a:spLocks noGrp="1"/>
          </p:cNvSpPr>
          <p:nvPr>
            <p:ph type="body" sz="quarter" idx="13" hasCustomPrompt="1"/>
          </p:nvPr>
        </p:nvSpPr>
        <p:spPr>
          <a:xfrm>
            <a:off x="1780734"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TWO</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0498633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2_Title and Conten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C69841A-8E62-0642-ADA9-4F5510AE01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3" name="Text Placeholder 9">
            <a:extLst>
              <a:ext uri="{FF2B5EF4-FFF2-40B4-BE49-F238E27FC236}">
                <a16:creationId xmlns:a16="http://schemas.microsoft.com/office/drawing/2014/main" id="{C7110D0A-4DE5-8F48-BA1D-B64104B0A647}"/>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6" name="Text Placeholder 9">
            <a:extLst>
              <a:ext uri="{FF2B5EF4-FFF2-40B4-BE49-F238E27FC236}">
                <a16:creationId xmlns:a16="http://schemas.microsoft.com/office/drawing/2014/main" id="{DEDCD908-F5E6-114A-82C0-49493A98F04E}"/>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grpSp>
        <p:nvGrpSpPr>
          <p:cNvPr id="18" name="Group 17">
            <a:extLst>
              <a:ext uri="{FF2B5EF4-FFF2-40B4-BE49-F238E27FC236}">
                <a16:creationId xmlns:a16="http://schemas.microsoft.com/office/drawing/2014/main" id="{491BC0BC-56DB-9349-ADE9-C9EA6D4E21B1}"/>
              </a:ext>
            </a:extLst>
          </p:cNvPr>
          <p:cNvGrpSpPr/>
          <p:nvPr userDrawn="1"/>
        </p:nvGrpSpPr>
        <p:grpSpPr>
          <a:xfrm>
            <a:off x="-78191" y="6525344"/>
            <a:ext cx="9222191" cy="341967"/>
            <a:chOff x="-78191" y="6525344"/>
            <a:chExt cx="9222191" cy="341967"/>
          </a:xfrm>
        </p:grpSpPr>
        <p:sp>
          <p:nvSpPr>
            <p:cNvPr id="19" name="Rectangle 18">
              <a:hlinkClick r:id="" action="ppaction://noaction"/>
              <a:extLst>
                <a:ext uri="{FF2B5EF4-FFF2-40B4-BE49-F238E27FC236}">
                  <a16:creationId xmlns:a16="http://schemas.microsoft.com/office/drawing/2014/main" id="{DF4A6A47-5D54-CF49-AEAE-D622F4EE2CFB}"/>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Rectangle 19">
              <a:hlinkClick r:id="" action="ppaction://noaction"/>
              <a:extLst>
                <a:ext uri="{FF2B5EF4-FFF2-40B4-BE49-F238E27FC236}">
                  <a16:creationId xmlns:a16="http://schemas.microsoft.com/office/drawing/2014/main" id="{1A5699FB-E426-704B-ADA2-139C0119D5AE}"/>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CFA83988-8AFC-7B41-B0E4-08E2CC021493}"/>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EE8C5D74-D79C-E242-A526-01BFF478E0C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71A8E190-B3D4-6A4A-8574-8B53FCC4F2C9}"/>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extLst>
                <a:ext uri="{FF2B5EF4-FFF2-40B4-BE49-F238E27FC236}">
                  <a16:creationId xmlns:a16="http://schemas.microsoft.com/office/drawing/2014/main" id="{99DC38A4-F2BE-9C4D-AEDE-94E64C472C4D}"/>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Line 8">
              <a:extLst>
                <a:ext uri="{FF2B5EF4-FFF2-40B4-BE49-F238E27FC236}">
                  <a16:creationId xmlns:a16="http://schemas.microsoft.com/office/drawing/2014/main" id="{DBF1F0C1-79A1-0346-8E09-F064AA82F740}"/>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7" name="Rectangle 26">
              <a:hlinkClick r:id="" action="ppaction://noaction"/>
              <a:extLst>
                <a:ext uri="{FF2B5EF4-FFF2-40B4-BE49-F238E27FC236}">
                  <a16:creationId xmlns:a16="http://schemas.microsoft.com/office/drawing/2014/main" id="{C15E4A02-C62C-4749-89A5-E1C7E735CCAC}"/>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5771855B-F5B8-D94C-A3B1-CD383B03B91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684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3_Title and Content">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73ABE00-25CF-7044-B734-B93F95E038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9311"/>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20" name="Picture Placeholder 5">
            <a:extLst>
              <a:ext uri="{FF2B5EF4-FFF2-40B4-BE49-F238E27FC236}">
                <a16:creationId xmlns:a16="http://schemas.microsoft.com/office/drawing/2014/main" id="{CE907182-C9FA-6F4F-9704-D900CDA6E070}"/>
              </a:ext>
            </a:extLst>
          </p:cNvPr>
          <p:cNvSpPr>
            <a:spLocks noGrp="1"/>
          </p:cNvSpPr>
          <p:nvPr>
            <p:ph type="pic" sz="quarter" idx="12" hasCustomPrompt="1"/>
          </p:nvPr>
        </p:nvSpPr>
        <p:spPr>
          <a:xfrm>
            <a:off x="442327" y="2492896"/>
            <a:ext cx="8234129" cy="361540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2" name="Text Placeholder 9">
            <a:extLst>
              <a:ext uri="{FF2B5EF4-FFF2-40B4-BE49-F238E27FC236}">
                <a16:creationId xmlns:a16="http://schemas.microsoft.com/office/drawing/2014/main" id="{8DE5D314-800F-BF44-AFCF-19CC01FF077E}"/>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grpSp>
        <p:nvGrpSpPr>
          <p:cNvPr id="16" name="Group 15">
            <a:extLst>
              <a:ext uri="{FF2B5EF4-FFF2-40B4-BE49-F238E27FC236}">
                <a16:creationId xmlns:a16="http://schemas.microsoft.com/office/drawing/2014/main" id="{B9858915-0042-DE45-99EE-278A3506519D}"/>
              </a:ext>
            </a:extLst>
          </p:cNvPr>
          <p:cNvGrpSpPr/>
          <p:nvPr userDrawn="1"/>
        </p:nvGrpSpPr>
        <p:grpSpPr>
          <a:xfrm>
            <a:off x="-78191" y="6525344"/>
            <a:ext cx="9222191" cy="341967"/>
            <a:chOff x="-78191" y="6525344"/>
            <a:chExt cx="9222191" cy="341967"/>
          </a:xfrm>
        </p:grpSpPr>
        <p:sp>
          <p:nvSpPr>
            <p:cNvPr id="17" name="Rectangle 16">
              <a:hlinkClick r:id="" action="ppaction://noaction"/>
              <a:extLst>
                <a:ext uri="{FF2B5EF4-FFF2-40B4-BE49-F238E27FC236}">
                  <a16:creationId xmlns:a16="http://schemas.microsoft.com/office/drawing/2014/main" id="{355A3594-5834-0549-BFD7-F44804763FAD}"/>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4B20BA12-D96A-734E-AB42-D7CFE25DDA4B}"/>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503DBB0F-6732-214E-8CB4-3F116D72F06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026F81D7-25BE-CF47-BCCB-3815125D60D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00FEA227-0535-804D-B7CE-BDA5E3EA39FD}"/>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extLst>
                <a:ext uri="{FF2B5EF4-FFF2-40B4-BE49-F238E27FC236}">
                  <a16:creationId xmlns:a16="http://schemas.microsoft.com/office/drawing/2014/main" id="{C80C7D98-02D1-4E47-A78D-14218FCB9F7F}"/>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Line 8">
              <a:extLst>
                <a:ext uri="{FF2B5EF4-FFF2-40B4-BE49-F238E27FC236}">
                  <a16:creationId xmlns:a16="http://schemas.microsoft.com/office/drawing/2014/main" id="{B534A4CF-F6A7-CF44-88D3-F2D97A2046AC}"/>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8" name="Rectangle 27">
              <a:hlinkClick r:id="" action="ppaction://noaction"/>
              <a:extLst>
                <a:ext uri="{FF2B5EF4-FFF2-40B4-BE49-F238E27FC236}">
                  <a16:creationId xmlns:a16="http://schemas.microsoft.com/office/drawing/2014/main" id="{06169E8D-3051-E54A-AD99-CC35F929C788}"/>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095D4805-31BE-6D43-9A1F-2784C4806A0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3084020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4_Title and Conten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5349D45D-CC72-8C44-A810-4D11499C15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22" name="Picture Placeholder 3">
            <a:extLst>
              <a:ext uri="{FF2B5EF4-FFF2-40B4-BE49-F238E27FC236}">
                <a16:creationId xmlns:a16="http://schemas.microsoft.com/office/drawing/2014/main" id="{29A79780-587F-7F42-917F-95D0AB157CD2}"/>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3" name="Picture Placeholder 3">
            <a:extLst>
              <a:ext uri="{FF2B5EF4-FFF2-40B4-BE49-F238E27FC236}">
                <a16:creationId xmlns:a16="http://schemas.microsoft.com/office/drawing/2014/main" id="{10FADFBB-88EE-624C-8334-C5EEC7221FD3}"/>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6" name="Group 15">
            <a:extLst>
              <a:ext uri="{FF2B5EF4-FFF2-40B4-BE49-F238E27FC236}">
                <a16:creationId xmlns:a16="http://schemas.microsoft.com/office/drawing/2014/main" id="{AE0FE825-ABBE-8D4C-A397-0FCF3DF1D49A}"/>
              </a:ext>
            </a:extLst>
          </p:cNvPr>
          <p:cNvGrpSpPr/>
          <p:nvPr userDrawn="1"/>
        </p:nvGrpSpPr>
        <p:grpSpPr>
          <a:xfrm>
            <a:off x="-78191" y="6525344"/>
            <a:ext cx="9222191" cy="341967"/>
            <a:chOff x="-78191" y="6525344"/>
            <a:chExt cx="9222191" cy="341967"/>
          </a:xfrm>
        </p:grpSpPr>
        <p:sp>
          <p:nvSpPr>
            <p:cNvPr id="17" name="Rectangle 16">
              <a:hlinkClick r:id="" action="ppaction://noaction"/>
              <a:extLst>
                <a:ext uri="{FF2B5EF4-FFF2-40B4-BE49-F238E27FC236}">
                  <a16:creationId xmlns:a16="http://schemas.microsoft.com/office/drawing/2014/main" id="{F25C9B06-699F-4D4B-BE66-264C153787F4}"/>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AEE3B0A9-9603-7C4F-A22C-111E244F01B1}"/>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 action="ppaction://noaction"/>
              <a:extLst>
                <a:ext uri="{FF2B5EF4-FFF2-40B4-BE49-F238E27FC236}">
                  <a16:creationId xmlns:a16="http://schemas.microsoft.com/office/drawing/2014/main" id="{1ADCBDFE-5876-7647-9D6D-E588FA64C5F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Rectangle 19">
              <a:hlinkClick r:id="" action="ppaction://noaction"/>
              <a:extLst>
                <a:ext uri="{FF2B5EF4-FFF2-40B4-BE49-F238E27FC236}">
                  <a16:creationId xmlns:a16="http://schemas.microsoft.com/office/drawing/2014/main" id="{DABC32CE-D367-1540-986B-8DF875ACCA75}"/>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505212AA-3429-BB4B-8CA4-F50FE4B5644F}"/>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extLst>
                <a:ext uri="{FF2B5EF4-FFF2-40B4-BE49-F238E27FC236}">
                  <a16:creationId xmlns:a16="http://schemas.microsoft.com/office/drawing/2014/main" id="{51A68C57-A92C-F247-90EC-00874BDDD228}"/>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Line 8">
              <a:extLst>
                <a:ext uri="{FF2B5EF4-FFF2-40B4-BE49-F238E27FC236}">
                  <a16:creationId xmlns:a16="http://schemas.microsoft.com/office/drawing/2014/main" id="{61F4714F-24D1-F14E-A638-39340FE19C4A}"/>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8" name="Rectangle 27">
              <a:hlinkClick r:id="" action="ppaction://noaction"/>
              <a:extLst>
                <a:ext uri="{FF2B5EF4-FFF2-40B4-BE49-F238E27FC236}">
                  <a16:creationId xmlns:a16="http://schemas.microsoft.com/office/drawing/2014/main" id="{A4346FC3-ADF3-1F42-922C-4AEC001B928B}"/>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8F541731-474F-914A-AD7B-DC61DFBD76C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12373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6_Title and Content">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C7B6E52-2C47-9042-96C9-0DFF5F1DD6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17" name="Picture Placeholder 3">
            <a:extLst>
              <a:ext uri="{FF2B5EF4-FFF2-40B4-BE49-F238E27FC236}">
                <a16:creationId xmlns:a16="http://schemas.microsoft.com/office/drawing/2014/main" id="{0DBBC622-5CB8-E64D-B79F-AE06B794BF1E}"/>
              </a:ext>
            </a:extLst>
          </p:cNvPr>
          <p:cNvSpPr>
            <a:spLocks noGrp="1"/>
          </p:cNvSpPr>
          <p:nvPr>
            <p:ph type="pic" sz="quarter" idx="16" hasCustomPrompt="1"/>
          </p:nvPr>
        </p:nvSpPr>
        <p:spPr>
          <a:xfrm>
            <a:off x="434975" y="1412453"/>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19" name="Picture Placeholder 3">
            <a:extLst>
              <a:ext uri="{FF2B5EF4-FFF2-40B4-BE49-F238E27FC236}">
                <a16:creationId xmlns:a16="http://schemas.microsoft.com/office/drawing/2014/main" id="{90624ABF-7873-554E-92EA-9F072605C2AF}"/>
              </a:ext>
            </a:extLst>
          </p:cNvPr>
          <p:cNvSpPr>
            <a:spLocks noGrp="1"/>
          </p:cNvSpPr>
          <p:nvPr>
            <p:ph type="pic" sz="quarter" idx="19" hasCustomPrompt="1"/>
          </p:nvPr>
        </p:nvSpPr>
        <p:spPr>
          <a:xfrm>
            <a:off x="4807743" y="1412452"/>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81976EEE-B072-C645-8288-ED50EC9768A2}"/>
              </a:ext>
            </a:extLst>
          </p:cNvPr>
          <p:cNvSpPr>
            <a:spLocks noGrp="1"/>
          </p:cNvSpPr>
          <p:nvPr>
            <p:ph type="pic" sz="quarter" idx="20" hasCustomPrompt="1"/>
          </p:nvPr>
        </p:nvSpPr>
        <p:spPr>
          <a:xfrm>
            <a:off x="4807743" y="3851150"/>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8" name="Group 17">
            <a:extLst>
              <a:ext uri="{FF2B5EF4-FFF2-40B4-BE49-F238E27FC236}">
                <a16:creationId xmlns:a16="http://schemas.microsoft.com/office/drawing/2014/main" id="{03660F60-4B93-4F44-A1EB-03DE7DED32B3}"/>
              </a:ext>
            </a:extLst>
          </p:cNvPr>
          <p:cNvGrpSpPr/>
          <p:nvPr userDrawn="1"/>
        </p:nvGrpSpPr>
        <p:grpSpPr>
          <a:xfrm>
            <a:off x="-78191" y="6525344"/>
            <a:ext cx="9222191" cy="341967"/>
            <a:chOff x="-78191" y="6525344"/>
            <a:chExt cx="9222191" cy="341967"/>
          </a:xfrm>
        </p:grpSpPr>
        <p:sp>
          <p:nvSpPr>
            <p:cNvPr id="22" name="Rectangle 21">
              <a:hlinkClick r:id="" action="ppaction://noaction"/>
              <a:extLst>
                <a:ext uri="{FF2B5EF4-FFF2-40B4-BE49-F238E27FC236}">
                  <a16:creationId xmlns:a16="http://schemas.microsoft.com/office/drawing/2014/main" id="{685AE02B-FFDB-F949-8224-1BF5DA9F9974}"/>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9ED30F2E-E269-7E4F-B308-9103D4A7A68C}"/>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7F8ED667-8687-434E-80AE-067639944C3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C31202FD-D9D7-CD41-BD29-1B1DC3E6FA87}"/>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9C57616F-2729-1D45-ABF8-D8DD21498A8F}"/>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extLst>
                <a:ext uri="{FF2B5EF4-FFF2-40B4-BE49-F238E27FC236}">
                  <a16:creationId xmlns:a16="http://schemas.microsoft.com/office/drawing/2014/main" id="{45319D6B-C20E-4842-A765-006B077D2E1B}"/>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FC7601C8-5FCF-A340-AF09-AE52CED58EEF}"/>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9" name="Rectangle 28">
              <a:hlinkClick r:id="" action="ppaction://noaction"/>
              <a:extLst>
                <a:ext uri="{FF2B5EF4-FFF2-40B4-BE49-F238E27FC236}">
                  <a16:creationId xmlns:a16="http://schemas.microsoft.com/office/drawing/2014/main" id="{D5672CEB-FB32-DC4E-959F-B7209143644F}"/>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899A7C4B-4529-C146-A8A7-242E0D6E4F42}"/>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9315152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5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0AB71762-6621-634C-84DD-5F2BC4D2BB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17" name="Picture Placeholder 3">
            <a:extLst>
              <a:ext uri="{FF2B5EF4-FFF2-40B4-BE49-F238E27FC236}">
                <a16:creationId xmlns:a16="http://schemas.microsoft.com/office/drawing/2014/main" id="{3BF055CE-6AD2-4740-A9C1-71E722ED87D1}"/>
              </a:ext>
            </a:extLst>
          </p:cNvPr>
          <p:cNvSpPr>
            <a:spLocks noGrp="1"/>
          </p:cNvSpPr>
          <p:nvPr>
            <p:ph type="pic" sz="quarter" idx="16" hasCustomPrompt="1"/>
          </p:nvPr>
        </p:nvSpPr>
        <p:spPr>
          <a:xfrm>
            <a:off x="434886"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19" name="Picture Placeholder 3">
            <a:extLst>
              <a:ext uri="{FF2B5EF4-FFF2-40B4-BE49-F238E27FC236}">
                <a16:creationId xmlns:a16="http://schemas.microsoft.com/office/drawing/2014/main" id="{E2D07440-AFAE-A54B-AD9B-76F4F0B48F31}"/>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726B2F85-EC48-6948-9ED7-7B37567D60AD}"/>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850DB995-8EE0-AF41-AD21-ED1ADD2D8DF0}"/>
              </a:ext>
            </a:extLst>
          </p:cNvPr>
          <p:cNvSpPr>
            <a:spLocks noGrp="1"/>
          </p:cNvSpPr>
          <p:nvPr>
            <p:ph type="pic" sz="quarter" idx="21" hasCustomPrompt="1"/>
          </p:nvPr>
        </p:nvSpPr>
        <p:spPr>
          <a:xfrm>
            <a:off x="434886" y="3995514"/>
            <a:ext cx="4206240"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8" name="Group 17">
            <a:extLst>
              <a:ext uri="{FF2B5EF4-FFF2-40B4-BE49-F238E27FC236}">
                <a16:creationId xmlns:a16="http://schemas.microsoft.com/office/drawing/2014/main" id="{963B3552-527F-3747-9111-E83D13618D41}"/>
              </a:ext>
            </a:extLst>
          </p:cNvPr>
          <p:cNvGrpSpPr/>
          <p:nvPr userDrawn="1"/>
        </p:nvGrpSpPr>
        <p:grpSpPr>
          <a:xfrm>
            <a:off x="-78191" y="6525344"/>
            <a:ext cx="9222191" cy="341967"/>
            <a:chOff x="-78191" y="6525344"/>
            <a:chExt cx="9222191" cy="341967"/>
          </a:xfrm>
        </p:grpSpPr>
        <p:sp>
          <p:nvSpPr>
            <p:cNvPr id="24" name="Rectangle 23">
              <a:hlinkClick r:id="" action="ppaction://noaction"/>
              <a:extLst>
                <a:ext uri="{FF2B5EF4-FFF2-40B4-BE49-F238E27FC236}">
                  <a16:creationId xmlns:a16="http://schemas.microsoft.com/office/drawing/2014/main" id="{9A29099C-ADE5-5940-AF04-710F8E219C80}"/>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868B6C6A-28FA-4746-B16F-82BA020A6417}"/>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D132DA82-9613-DC43-8657-DA79E0A838C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21002D7B-293D-8A4B-AE99-85CC5C7EDEBD}"/>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3B590A9A-9271-9E4F-89BF-1B866B1ADDD6}"/>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B8461B59-207F-E345-916E-75C68AA66D0B}"/>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Line 8">
              <a:extLst>
                <a:ext uri="{FF2B5EF4-FFF2-40B4-BE49-F238E27FC236}">
                  <a16:creationId xmlns:a16="http://schemas.microsoft.com/office/drawing/2014/main" id="{D436902B-B9EB-7B45-B9B5-5A9873E2FD06}"/>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1" name="Rectangle 30">
              <a:hlinkClick r:id="" action="ppaction://noaction"/>
              <a:extLst>
                <a:ext uri="{FF2B5EF4-FFF2-40B4-BE49-F238E27FC236}">
                  <a16:creationId xmlns:a16="http://schemas.microsoft.com/office/drawing/2014/main" id="{29982959-A65A-7C4A-BBC5-935B0BC71D8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09C388FA-5E55-3A4F-BCA2-1242ECCE4EBC}"/>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4129061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56" name="Picture 55">
            <a:extLst>
              <a:ext uri="{FF2B5EF4-FFF2-40B4-BE49-F238E27FC236}">
                <a16:creationId xmlns:a16="http://schemas.microsoft.com/office/drawing/2014/main" id="{EBE6C10F-6A79-5F4B-A7F1-13837C33589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22329"/>
            <a:ext cx="9144000" cy="6858000"/>
          </a:xfrm>
          <a:prstGeom prst="rect">
            <a:avLst/>
          </a:prstGeom>
        </p:spPr>
      </p:pic>
      <p:sp>
        <p:nvSpPr>
          <p:cNvPr id="57" name="Rectangle 56">
            <a:extLst>
              <a:ext uri="{FF2B5EF4-FFF2-40B4-BE49-F238E27FC236}">
                <a16:creationId xmlns:a16="http://schemas.microsoft.com/office/drawing/2014/main" id="{3ACEA3EC-E10E-B945-83E5-3F764B19B1DF}"/>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6" name="Rectangle 15">
            <a:hlinkClick r:id="" action="ppaction://noaction"/>
            <a:extLst>
              <a:ext uri="{FF2B5EF4-FFF2-40B4-BE49-F238E27FC236}">
                <a16:creationId xmlns:a16="http://schemas.microsoft.com/office/drawing/2014/main" id="{A4107F39-58F4-A14B-993B-35BA9B8707CE}"/>
              </a:ext>
            </a:extLst>
          </p:cNvPr>
          <p:cNvSpPr/>
          <p:nvPr userDrawn="1"/>
        </p:nvSpPr>
        <p:spPr>
          <a:xfrm>
            <a:off x="397973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 action="ppaction://noaction"/>
            <a:extLst>
              <a:ext uri="{FF2B5EF4-FFF2-40B4-BE49-F238E27FC236}">
                <a16:creationId xmlns:a16="http://schemas.microsoft.com/office/drawing/2014/main" id="{2C0B5402-EAE2-3544-A295-9B75D01BB609}"/>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68F9DA10-DFDE-ED4A-B8EC-20BD96858800}"/>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 action="ppaction://noaction"/>
            <a:extLst>
              <a:ext uri="{FF2B5EF4-FFF2-40B4-BE49-F238E27FC236}">
                <a16:creationId xmlns:a16="http://schemas.microsoft.com/office/drawing/2014/main" id="{EBB5048B-4798-B349-9B07-77B4E239AB9A}"/>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4A924FF6-98EA-0B4B-8C17-F7BE97669931}"/>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9" name="Rectangle 28">
            <a:hlinkClick r:id="" action="ppaction://noaction"/>
            <a:extLst>
              <a:ext uri="{FF2B5EF4-FFF2-40B4-BE49-F238E27FC236}">
                <a16:creationId xmlns:a16="http://schemas.microsoft.com/office/drawing/2014/main" id="{627A0B23-4A27-AF45-B315-7B5E67072E9D}"/>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 action="ppaction://noaction"/>
            <a:extLst>
              <a:ext uri="{FF2B5EF4-FFF2-40B4-BE49-F238E27FC236}">
                <a16:creationId xmlns:a16="http://schemas.microsoft.com/office/drawing/2014/main" id="{243CB80A-A58D-C549-A1C7-64836E1A4987}"/>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00F29395-66D7-5D40-AE06-CA162BF664C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0" name="Line 8">
            <a:extLst>
              <a:ext uri="{FF2B5EF4-FFF2-40B4-BE49-F238E27FC236}">
                <a16:creationId xmlns:a16="http://schemas.microsoft.com/office/drawing/2014/main" id="{B936CA94-3821-0D4C-BF79-C5D7A33E827C}"/>
              </a:ext>
            </a:extLst>
          </p:cNvPr>
          <p:cNvSpPr>
            <a:spLocks noChangeShapeType="1"/>
          </p:cNvSpPr>
          <p:nvPr userDrawn="1"/>
        </p:nvSpPr>
        <p:spPr bwMode="auto">
          <a:xfrm>
            <a:off x="3158252"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0" name="Rectangle 19">
            <a:extLst>
              <a:ext uri="{FF2B5EF4-FFF2-40B4-BE49-F238E27FC236}">
                <a16:creationId xmlns:a16="http://schemas.microsoft.com/office/drawing/2014/main" id="{C75DCAF2-69B3-364D-98F0-60200401922C}"/>
              </a:ext>
            </a:extLst>
          </p:cNvPr>
          <p:cNvSpPr/>
          <p:nvPr userDrawn="1"/>
        </p:nvSpPr>
        <p:spPr>
          <a:xfrm flipH="1">
            <a:off x="298782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1" name="Text Placeholder 9">
            <a:extLst>
              <a:ext uri="{FF2B5EF4-FFF2-40B4-BE49-F238E27FC236}">
                <a16:creationId xmlns:a16="http://schemas.microsoft.com/office/drawing/2014/main" id="{E46F4B12-1D0E-D543-BD2C-F7C80212CE61}"/>
              </a:ext>
            </a:extLst>
          </p:cNvPr>
          <p:cNvSpPr>
            <a:spLocks noGrp="1"/>
          </p:cNvSpPr>
          <p:nvPr>
            <p:ph type="body" sz="quarter" idx="13" hasCustomPrompt="1"/>
          </p:nvPr>
        </p:nvSpPr>
        <p:spPr>
          <a:xfrm>
            <a:off x="3191254"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THREE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4670595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CD2CE4E9-CAE1-EC46-9033-75B7E6C55E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Text Placeholder 9">
            <a:extLst>
              <a:ext uri="{FF2B5EF4-FFF2-40B4-BE49-F238E27FC236}">
                <a16:creationId xmlns:a16="http://schemas.microsoft.com/office/drawing/2014/main" id="{F32F1F13-7EAB-F248-A331-CD664E026084}"/>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C505A3BA-40D4-6D48-B59B-8326DEC227A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grpSp>
        <p:nvGrpSpPr>
          <p:cNvPr id="17" name="Group 16">
            <a:extLst>
              <a:ext uri="{FF2B5EF4-FFF2-40B4-BE49-F238E27FC236}">
                <a16:creationId xmlns:a16="http://schemas.microsoft.com/office/drawing/2014/main" id="{D2551DD5-AB52-DC42-9C18-67F1FE8FE2D8}"/>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165C53F7-8C3C-1D48-BCDE-246E3F86D7F5}"/>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1" name="Rectangle 20">
              <a:hlinkClick r:id="" action="ppaction://noaction"/>
              <a:extLst>
                <a:ext uri="{FF2B5EF4-FFF2-40B4-BE49-F238E27FC236}">
                  <a16:creationId xmlns:a16="http://schemas.microsoft.com/office/drawing/2014/main" id="{5CF9C159-1C22-D742-B971-BF109DBD8BD4}"/>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01733F89-D023-2542-81EF-B98976918D3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D9D3C699-4B66-E04F-A9DB-DAFB6A3FC833}"/>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58351C13-03C7-2A40-84BC-CB632A6DB89A}"/>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3E53AFBB-9094-8349-A014-F627368C74DF}"/>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B9CB83D3-1506-A545-AA8A-4081E9268C91}"/>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Line 8">
              <a:extLst>
                <a:ext uri="{FF2B5EF4-FFF2-40B4-BE49-F238E27FC236}">
                  <a16:creationId xmlns:a16="http://schemas.microsoft.com/office/drawing/2014/main" id="{5DF64DEA-F5D1-844B-8F65-A6A7718705B3}"/>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5" name="Rectangle 34">
              <a:extLst>
                <a:ext uri="{FF2B5EF4-FFF2-40B4-BE49-F238E27FC236}">
                  <a16:creationId xmlns:a16="http://schemas.microsoft.com/office/drawing/2014/main" id="{FC392A3D-7B90-BF42-9EF2-155F0D3CD467}"/>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228655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8133C494-EAE3-8342-BB55-157276E660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5">
            <a:extLst>
              <a:ext uri="{FF2B5EF4-FFF2-40B4-BE49-F238E27FC236}">
                <a16:creationId xmlns:a16="http://schemas.microsoft.com/office/drawing/2014/main" id="{78506E3D-99F4-3F49-A644-16E8CA2D68A8}"/>
              </a:ext>
            </a:extLst>
          </p:cNvPr>
          <p:cNvSpPr>
            <a:spLocks noGrp="1"/>
          </p:cNvSpPr>
          <p:nvPr>
            <p:ph type="pic" sz="quarter" idx="12" hasCustomPrompt="1"/>
          </p:nvPr>
        </p:nvSpPr>
        <p:spPr>
          <a:xfrm>
            <a:off x="442327" y="2526676"/>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0" name="Text Placeholder 9">
            <a:extLst>
              <a:ext uri="{FF2B5EF4-FFF2-40B4-BE49-F238E27FC236}">
                <a16:creationId xmlns:a16="http://schemas.microsoft.com/office/drawing/2014/main" id="{519E696F-835C-3349-9F52-C7AEDF7D94A2}"/>
              </a:ext>
            </a:extLst>
          </p:cNvPr>
          <p:cNvSpPr>
            <a:spLocks noGrp="1"/>
          </p:cNvSpPr>
          <p:nvPr>
            <p:ph type="body" sz="quarter" idx="14" hasCustomPrompt="1"/>
          </p:nvPr>
        </p:nvSpPr>
        <p:spPr>
          <a:xfrm>
            <a:off x="434887" y="1436751"/>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grpSp>
        <p:nvGrpSpPr>
          <p:cNvPr id="17" name="Group 16">
            <a:extLst>
              <a:ext uri="{FF2B5EF4-FFF2-40B4-BE49-F238E27FC236}">
                <a16:creationId xmlns:a16="http://schemas.microsoft.com/office/drawing/2014/main" id="{CB898E70-42FA-824C-8E41-A7FAE3FD056F}"/>
              </a:ext>
            </a:extLst>
          </p:cNvPr>
          <p:cNvGrpSpPr/>
          <p:nvPr userDrawn="1"/>
        </p:nvGrpSpPr>
        <p:grpSpPr>
          <a:xfrm>
            <a:off x="-78191" y="6525344"/>
            <a:ext cx="9222191" cy="341967"/>
            <a:chOff x="-78191" y="6525344"/>
            <a:chExt cx="9222191" cy="341967"/>
          </a:xfrm>
        </p:grpSpPr>
        <p:sp>
          <p:nvSpPr>
            <p:cNvPr id="22" name="Rectangle 21">
              <a:hlinkClick r:id="" action="ppaction://noaction"/>
              <a:extLst>
                <a:ext uri="{FF2B5EF4-FFF2-40B4-BE49-F238E27FC236}">
                  <a16:creationId xmlns:a16="http://schemas.microsoft.com/office/drawing/2014/main" id="{3B6DC353-562F-274B-9A66-47843AC97168}"/>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746361C4-4F90-5447-9C79-DDA9365103BB}"/>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C53ECC55-0039-9848-AA3F-EB2B6FA44A0F}"/>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3E07E0DA-9ABA-FE45-8B33-1BFEBF1A5A97}"/>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C15C61A1-8883-2D48-A60E-A643498B2A35}"/>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C6146D7E-FF53-564E-B447-30B71C85F0DE}"/>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extLst>
                <a:ext uri="{FF2B5EF4-FFF2-40B4-BE49-F238E27FC236}">
                  <a16:creationId xmlns:a16="http://schemas.microsoft.com/office/drawing/2014/main" id="{7B4AA06E-1424-EC44-AE7D-66B2C8FC879E}"/>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Line 8">
              <a:extLst>
                <a:ext uri="{FF2B5EF4-FFF2-40B4-BE49-F238E27FC236}">
                  <a16:creationId xmlns:a16="http://schemas.microsoft.com/office/drawing/2014/main" id="{26E6091B-D42C-974C-B758-92C5AE2C1DA1}"/>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7" name="Rectangle 36">
              <a:extLst>
                <a:ext uri="{FF2B5EF4-FFF2-40B4-BE49-F238E27FC236}">
                  <a16:creationId xmlns:a16="http://schemas.microsoft.com/office/drawing/2014/main" id="{529CA763-40EE-6F4B-B53A-B314D408353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2161636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7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17D028A-131F-1141-A82A-6F0DE2EEECF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3">
            <a:extLst>
              <a:ext uri="{FF2B5EF4-FFF2-40B4-BE49-F238E27FC236}">
                <a16:creationId xmlns:a16="http://schemas.microsoft.com/office/drawing/2014/main" id="{ED3EFE92-2EBA-F545-A28E-D5DE78612D6F}"/>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A120E441-5262-DE4A-ABBE-22BED7491FBF}"/>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34A686C9-130A-2748-B9D5-05AF26BEC9DC}"/>
              </a:ext>
            </a:extLst>
          </p:cNvPr>
          <p:cNvGrpSpPr/>
          <p:nvPr userDrawn="1"/>
        </p:nvGrpSpPr>
        <p:grpSpPr>
          <a:xfrm>
            <a:off x="-78191" y="6525344"/>
            <a:ext cx="9222191" cy="341967"/>
            <a:chOff x="-78191" y="6525344"/>
            <a:chExt cx="9222191" cy="341967"/>
          </a:xfrm>
        </p:grpSpPr>
        <p:sp>
          <p:nvSpPr>
            <p:cNvPr id="21" name="Rectangle 20">
              <a:hlinkClick r:id="" action="ppaction://noaction"/>
              <a:extLst>
                <a:ext uri="{FF2B5EF4-FFF2-40B4-BE49-F238E27FC236}">
                  <a16:creationId xmlns:a16="http://schemas.microsoft.com/office/drawing/2014/main" id="{2C20AFD4-E543-8641-837F-178C6D4E81FC}"/>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766B2511-E3BD-404F-A0EB-35BB417211CA}"/>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73060F43-3956-8D48-AFA5-91EE35E3FCED}"/>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06D68CE5-B034-2044-98E4-5040DB66E619}"/>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CB7E621B-06CB-BE4D-8742-7DE209F10AE8}"/>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0D2FC226-E03E-FC40-A7D5-B335FBEA270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extLst>
                <a:ext uri="{FF2B5EF4-FFF2-40B4-BE49-F238E27FC236}">
                  <a16:creationId xmlns:a16="http://schemas.microsoft.com/office/drawing/2014/main" id="{FA5C84CB-2503-4E4F-BE9A-03AE6715AA1B}"/>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Line 8">
              <a:extLst>
                <a:ext uri="{FF2B5EF4-FFF2-40B4-BE49-F238E27FC236}">
                  <a16:creationId xmlns:a16="http://schemas.microsoft.com/office/drawing/2014/main" id="{CFAB3467-618E-2046-963A-7C9D4849DA32}"/>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7" name="Rectangle 36">
              <a:extLst>
                <a:ext uri="{FF2B5EF4-FFF2-40B4-BE49-F238E27FC236}">
                  <a16:creationId xmlns:a16="http://schemas.microsoft.com/office/drawing/2014/main" id="{C621AE74-B1A8-DF47-B1BD-A3C903053EC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3474711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8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57D9311D-9A98-B94B-A168-CA65B9223FF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3">
            <a:extLst>
              <a:ext uri="{FF2B5EF4-FFF2-40B4-BE49-F238E27FC236}">
                <a16:creationId xmlns:a16="http://schemas.microsoft.com/office/drawing/2014/main" id="{D402B5B9-EED0-5E44-8C7A-E5024CC358D3}"/>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1997C34D-A856-9A42-9CC5-2DD61A79F95D}"/>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1" name="Picture Placeholder 3">
            <a:extLst>
              <a:ext uri="{FF2B5EF4-FFF2-40B4-BE49-F238E27FC236}">
                <a16:creationId xmlns:a16="http://schemas.microsoft.com/office/drawing/2014/main" id="{69CC5D94-8694-6E4C-A819-30436A700B50}"/>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85D8742C-E5CF-394C-9CCE-62D49665B23C}"/>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BB9166CE-48BF-414E-8820-A7BB16224E4F}"/>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E6444B21-62D2-2240-8A20-2DC72946C1A4}"/>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F46B094E-C8D4-D245-B477-A86A02DF1AE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01221763-CA19-A648-9CFF-20A54CF2A6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4FA2FF3C-340E-3D4E-AD93-36C1DEABF11E}"/>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2DB184C1-2475-D04A-9C99-226BAFD25DE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extLst>
                <a:ext uri="{FF2B5EF4-FFF2-40B4-BE49-F238E27FC236}">
                  <a16:creationId xmlns:a16="http://schemas.microsoft.com/office/drawing/2014/main" id="{D30D1134-7F08-2D45-9173-32025787D0F2}"/>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Line 8">
              <a:extLst>
                <a:ext uri="{FF2B5EF4-FFF2-40B4-BE49-F238E27FC236}">
                  <a16:creationId xmlns:a16="http://schemas.microsoft.com/office/drawing/2014/main" id="{08259205-AAB2-D942-AB63-7FC055CD73B5}"/>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8" name="Rectangle 37">
              <a:extLst>
                <a:ext uri="{FF2B5EF4-FFF2-40B4-BE49-F238E27FC236}">
                  <a16:creationId xmlns:a16="http://schemas.microsoft.com/office/drawing/2014/main" id="{E4FADCDB-0A14-784C-8E5C-165EB6B41257}"/>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8864290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9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8AA0D84-C9E7-A443-AE80-C37D8316A6B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3">
            <a:extLst>
              <a:ext uri="{FF2B5EF4-FFF2-40B4-BE49-F238E27FC236}">
                <a16:creationId xmlns:a16="http://schemas.microsoft.com/office/drawing/2014/main" id="{953F8F57-677B-8945-9DAE-B8EF7E18D40B}"/>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44B61453-E5E1-B446-B011-529175831002}"/>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1" name="Picture Placeholder 3">
            <a:extLst>
              <a:ext uri="{FF2B5EF4-FFF2-40B4-BE49-F238E27FC236}">
                <a16:creationId xmlns:a16="http://schemas.microsoft.com/office/drawing/2014/main" id="{0B922D29-DBCB-B345-9B33-5CF8A45EC3D9}"/>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CBF9EFEA-D7E8-BB45-95F3-CD4DC4B39893}"/>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23B30DB5-ABED-284A-B325-3F61FC7A5809}"/>
              </a:ext>
            </a:extLst>
          </p:cNvPr>
          <p:cNvGrpSpPr/>
          <p:nvPr userDrawn="1"/>
        </p:nvGrpSpPr>
        <p:grpSpPr>
          <a:xfrm>
            <a:off x="-78191" y="6525344"/>
            <a:ext cx="9222191" cy="341967"/>
            <a:chOff x="-78191" y="6525344"/>
            <a:chExt cx="9222191" cy="341967"/>
          </a:xfrm>
        </p:grpSpPr>
        <p:sp>
          <p:nvSpPr>
            <p:cNvPr id="24" name="Rectangle 23">
              <a:hlinkClick r:id="" action="ppaction://noaction"/>
              <a:extLst>
                <a:ext uri="{FF2B5EF4-FFF2-40B4-BE49-F238E27FC236}">
                  <a16:creationId xmlns:a16="http://schemas.microsoft.com/office/drawing/2014/main" id="{9346DE47-7EEF-D245-829D-A60139E62438}"/>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EEE506A9-055F-0047-BFC2-0E9B3C3C799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D3258972-2A81-544C-895B-2981E48A53E9}"/>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4C225037-EE9B-934A-815A-5B365CFB7B2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CDCE7281-B7FC-0B43-80FA-F5FA80603825}"/>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 action="ppaction://noaction"/>
              <a:extLst>
                <a:ext uri="{FF2B5EF4-FFF2-40B4-BE49-F238E27FC236}">
                  <a16:creationId xmlns:a16="http://schemas.microsoft.com/office/drawing/2014/main" id="{75A89D68-364F-B548-A480-2ABF92F976A3}"/>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extLst>
                <a:ext uri="{FF2B5EF4-FFF2-40B4-BE49-F238E27FC236}">
                  <a16:creationId xmlns:a16="http://schemas.microsoft.com/office/drawing/2014/main" id="{D916209C-604A-8143-B406-2153049D88DA}"/>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Line 8">
              <a:extLst>
                <a:ext uri="{FF2B5EF4-FFF2-40B4-BE49-F238E27FC236}">
                  <a16:creationId xmlns:a16="http://schemas.microsoft.com/office/drawing/2014/main" id="{44BF915F-2102-D74D-8C2C-F506C909EEAD}"/>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9" name="Rectangle 38">
              <a:extLst>
                <a:ext uri="{FF2B5EF4-FFF2-40B4-BE49-F238E27FC236}">
                  <a16:creationId xmlns:a16="http://schemas.microsoft.com/office/drawing/2014/main" id="{0CBB4277-39B3-324B-9BB2-04BD4F439C0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5356578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38851E8B-DB9D-BA4D-83D2-1C8FE7C6455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9360" y="-97020"/>
            <a:ext cx="9402717" cy="7052038"/>
          </a:xfrm>
          <a:prstGeom prst="rect">
            <a:avLst/>
          </a:prstGeom>
        </p:spPr>
      </p:pic>
      <p:sp>
        <p:nvSpPr>
          <p:cNvPr id="33" name="Rectangle 32">
            <a:extLst>
              <a:ext uri="{FF2B5EF4-FFF2-40B4-BE49-F238E27FC236}">
                <a16:creationId xmlns:a16="http://schemas.microsoft.com/office/drawing/2014/main" id="{A1D61666-1D01-8946-9EB6-B92B0E8E5A68}"/>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6EABA225-2D9F-3D4D-9D78-1E247197D675}"/>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5824C232-E4AC-F54C-9937-7395C017D03B}"/>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hlinkClick r:id="" action="ppaction://noaction"/>
            <a:extLst>
              <a:ext uri="{FF2B5EF4-FFF2-40B4-BE49-F238E27FC236}">
                <a16:creationId xmlns:a16="http://schemas.microsoft.com/office/drawing/2014/main" id="{387A942C-C3F4-E045-B6AE-B8061AC1614B}"/>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hlinkClick r:id="" action="ppaction://noaction"/>
            <a:extLst>
              <a:ext uri="{FF2B5EF4-FFF2-40B4-BE49-F238E27FC236}">
                <a16:creationId xmlns:a16="http://schemas.microsoft.com/office/drawing/2014/main" id="{2932DF66-703D-5A4E-9F80-4AD4EE2E1888}"/>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5A0FA087-8252-9644-9ADD-51E39FEB3BFC}"/>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hlinkClick r:id="" action="ppaction://noaction"/>
            <a:extLst>
              <a:ext uri="{FF2B5EF4-FFF2-40B4-BE49-F238E27FC236}">
                <a16:creationId xmlns:a16="http://schemas.microsoft.com/office/drawing/2014/main" id="{E52D1B01-AAC9-5740-8C98-EBE6EC0C80DC}"/>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Rectangle 46">
            <a:hlinkClick r:id="" action="ppaction://noaction"/>
            <a:extLst>
              <a:ext uri="{FF2B5EF4-FFF2-40B4-BE49-F238E27FC236}">
                <a16:creationId xmlns:a16="http://schemas.microsoft.com/office/drawing/2014/main" id="{12D812FD-2F1C-9546-9B71-C2B2F7F84EB2}"/>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Rectangle 49">
            <a:extLst>
              <a:ext uri="{FF2B5EF4-FFF2-40B4-BE49-F238E27FC236}">
                <a16:creationId xmlns:a16="http://schemas.microsoft.com/office/drawing/2014/main" id="{E09FF9DC-933E-8F4A-BDF2-AA5CDB08CF8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4" name="Line 8">
            <a:extLst>
              <a:ext uri="{FF2B5EF4-FFF2-40B4-BE49-F238E27FC236}">
                <a16:creationId xmlns:a16="http://schemas.microsoft.com/office/drawing/2014/main" id="{18FB7A39-1231-4D48-B6D8-271EDE9A6685}"/>
              </a:ext>
            </a:extLst>
          </p:cNvPr>
          <p:cNvSpPr>
            <a:spLocks noChangeShapeType="1"/>
          </p:cNvSpPr>
          <p:nvPr userDrawn="1"/>
        </p:nvSpPr>
        <p:spPr bwMode="auto">
          <a:xfrm>
            <a:off x="4381563"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ED834173-F78F-3340-BC58-9706DAF5567E}"/>
              </a:ext>
            </a:extLst>
          </p:cNvPr>
          <p:cNvSpPr/>
          <p:nvPr userDrawn="1"/>
        </p:nvSpPr>
        <p:spPr>
          <a:xfrm>
            <a:off x="-870258"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8" name="Text Placeholder 9">
            <a:extLst>
              <a:ext uri="{FF2B5EF4-FFF2-40B4-BE49-F238E27FC236}">
                <a16:creationId xmlns:a16="http://schemas.microsoft.com/office/drawing/2014/main" id="{CC7D3549-4E81-A845-9487-AEF39CECD639}"/>
              </a:ext>
            </a:extLst>
          </p:cNvPr>
          <p:cNvSpPr>
            <a:spLocks noGrp="1"/>
          </p:cNvSpPr>
          <p:nvPr>
            <p:ph type="body" sz="quarter" idx="13" hasCustomPrompt="1"/>
          </p:nvPr>
        </p:nvSpPr>
        <p:spPr>
          <a:xfrm>
            <a:off x="726201"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FOUR</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6478936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3E0E27B-3784-184D-8A0E-474BF27590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B2554E36-76FE-4848-BC69-5A3F82DB9455}"/>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7" name="Text Placeholder 9">
            <a:extLst>
              <a:ext uri="{FF2B5EF4-FFF2-40B4-BE49-F238E27FC236}">
                <a16:creationId xmlns:a16="http://schemas.microsoft.com/office/drawing/2014/main" id="{43145CB0-BC73-ED4B-B3A7-68D890AA56DD}"/>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grpSp>
        <p:nvGrpSpPr>
          <p:cNvPr id="42" name="Group 41">
            <a:extLst>
              <a:ext uri="{FF2B5EF4-FFF2-40B4-BE49-F238E27FC236}">
                <a16:creationId xmlns:a16="http://schemas.microsoft.com/office/drawing/2014/main" id="{3A1D3704-968D-EC47-B1F9-4043A6B635D8}"/>
              </a:ext>
            </a:extLst>
          </p:cNvPr>
          <p:cNvGrpSpPr/>
          <p:nvPr userDrawn="1"/>
        </p:nvGrpSpPr>
        <p:grpSpPr>
          <a:xfrm>
            <a:off x="-78191" y="6525344"/>
            <a:ext cx="9222191" cy="341967"/>
            <a:chOff x="-78191" y="6525344"/>
            <a:chExt cx="9222191" cy="341967"/>
          </a:xfrm>
        </p:grpSpPr>
        <p:sp>
          <p:nvSpPr>
            <p:cNvPr id="43" name="Rectangle 42">
              <a:hlinkClick r:id="" action="ppaction://noaction"/>
              <a:extLst>
                <a:ext uri="{FF2B5EF4-FFF2-40B4-BE49-F238E27FC236}">
                  <a16:creationId xmlns:a16="http://schemas.microsoft.com/office/drawing/2014/main" id="{6B8B49A6-4B0F-4B41-AC3D-56ED222CFF1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hlinkClick r:id="" action="ppaction://noaction"/>
              <a:extLst>
                <a:ext uri="{FF2B5EF4-FFF2-40B4-BE49-F238E27FC236}">
                  <a16:creationId xmlns:a16="http://schemas.microsoft.com/office/drawing/2014/main" id="{BDD5613A-0017-B848-9456-5185D18BA90B}"/>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5" name="Rectangle 44">
              <a:hlinkClick r:id="" action="ppaction://noaction"/>
              <a:extLst>
                <a:ext uri="{FF2B5EF4-FFF2-40B4-BE49-F238E27FC236}">
                  <a16:creationId xmlns:a16="http://schemas.microsoft.com/office/drawing/2014/main" id="{445B3D8D-1081-B940-B134-1A25BD4B534E}"/>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hlinkClick r:id="" action="ppaction://noaction"/>
              <a:extLst>
                <a:ext uri="{FF2B5EF4-FFF2-40B4-BE49-F238E27FC236}">
                  <a16:creationId xmlns:a16="http://schemas.microsoft.com/office/drawing/2014/main" id="{5F182947-2F20-2548-B711-1DF0852AA88D}"/>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Rectangle 49">
              <a:hlinkClick r:id="" action="ppaction://noaction"/>
              <a:extLst>
                <a:ext uri="{FF2B5EF4-FFF2-40B4-BE49-F238E27FC236}">
                  <a16:creationId xmlns:a16="http://schemas.microsoft.com/office/drawing/2014/main" id="{33139F5B-A0CE-7D48-AA77-4660E63474A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51A808E4-2543-4C41-AB9B-80D254F682AD}"/>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6" name="Rectangle 55">
              <a:extLst>
                <a:ext uri="{FF2B5EF4-FFF2-40B4-BE49-F238E27FC236}">
                  <a16:creationId xmlns:a16="http://schemas.microsoft.com/office/drawing/2014/main" id="{1EBB68CB-9DA4-334B-808F-CB376B6FE228}"/>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7" name="Line 8">
              <a:extLst>
                <a:ext uri="{FF2B5EF4-FFF2-40B4-BE49-F238E27FC236}">
                  <a16:creationId xmlns:a16="http://schemas.microsoft.com/office/drawing/2014/main" id="{0A2B339C-F07A-B64E-A0B1-0A5437C8CF18}"/>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58" name="Rectangle 57">
              <a:extLst>
                <a:ext uri="{FF2B5EF4-FFF2-40B4-BE49-F238E27FC236}">
                  <a16:creationId xmlns:a16="http://schemas.microsoft.com/office/drawing/2014/main" id="{82764CDA-9532-AE40-99E2-4FFEE45725A6}"/>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2005544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0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F4D7B3EA-D269-3B42-9B9B-D08D957096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20" name="Picture Placeholder 5">
            <a:extLst>
              <a:ext uri="{FF2B5EF4-FFF2-40B4-BE49-F238E27FC236}">
                <a16:creationId xmlns:a16="http://schemas.microsoft.com/office/drawing/2014/main" id="{654A337E-3C1F-BC4A-87A6-A93150121B2B}"/>
              </a:ext>
            </a:extLst>
          </p:cNvPr>
          <p:cNvSpPr>
            <a:spLocks noGrp="1"/>
          </p:cNvSpPr>
          <p:nvPr>
            <p:ph type="pic" sz="quarter" idx="12" hasCustomPrompt="1"/>
          </p:nvPr>
        </p:nvSpPr>
        <p:spPr>
          <a:xfrm>
            <a:off x="442327" y="2286677"/>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1" name="Text Placeholder 9">
            <a:extLst>
              <a:ext uri="{FF2B5EF4-FFF2-40B4-BE49-F238E27FC236}">
                <a16:creationId xmlns:a16="http://schemas.microsoft.com/office/drawing/2014/main" id="{D22D8DF5-D6BD-E74A-882A-AF0FC1ED9B7A}"/>
              </a:ext>
            </a:extLst>
          </p:cNvPr>
          <p:cNvSpPr>
            <a:spLocks noGrp="1"/>
          </p:cNvSpPr>
          <p:nvPr>
            <p:ph type="body" sz="quarter" idx="14" hasCustomPrompt="1"/>
          </p:nvPr>
        </p:nvSpPr>
        <p:spPr>
          <a:xfrm>
            <a:off x="434887" y="1196752"/>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grpSp>
        <p:nvGrpSpPr>
          <p:cNvPr id="32" name="Group 31">
            <a:extLst>
              <a:ext uri="{FF2B5EF4-FFF2-40B4-BE49-F238E27FC236}">
                <a16:creationId xmlns:a16="http://schemas.microsoft.com/office/drawing/2014/main" id="{83491D11-D7CC-1147-8866-F14CDEDC7DDB}"/>
              </a:ext>
            </a:extLst>
          </p:cNvPr>
          <p:cNvGrpSpPr/>
          <p:nvPr userDrawn="1"/>
        </p:nvGrpSpPr>
        <p:grpSpPr>
          <a:xfrm>
            <a:off x="-78191" y="6525344"/>
            <a:ext cx="9222191" cy="341967"/>
            <a:chOff x="-78191" y="6525344"/>
            <a:chExt cx="9222191" cy="341967"/>
          </a:xfrm>
        </p:grpSpPr>
        <p:sp>
          <p:nvSpPr>
            <p:cNvPr id="33" name="Rectangle 32">
              <a:hlinkClick r:id="" action="ppaction://noaction"/>
              <a:extLst>
                <a:ext uri="{FF2B5EF4-FFF2-40B4-BE49-F238E27FC236}">
                  <a16:creationId xmlns:a16="http://schemas.microsoft.com/office/drawing/2014/main" id="{EC89C1FA-6AAD-1C46-8216-E0A393BB862E}"/>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 action="ppaction://noaction"/>
              <a:extLst>
                <a:ext uri="{FF2B5EF4-FFF2-40B4-BE49-F238E27FC236}">
                  <a16:creationId xmlns:a16="http://schemas.microsoft.com/office/drawing/2014/main" id="{58D6703C-74E2-DB4D-92B8-82C9BE2CFC4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0B36FC35-45AC-4348-BD54-2BEC5DE25585}"/>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 action="ppaction://noaction"/>
              <a:extLst>
                <a:ext uri="{FF2B5EF4-FFF2-40B4-BE49-F238E27FC236}">
                  <a16:creationId xmlns:a16="http://schemas.microsoft.com/office/drawing/2014/main" id="{4810CB2D-D9F3-D04E-B233-F61DE27B6EA0}"/>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A60DC4EB-7144-4845-8C16-714AD39DFD5B}"/>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3D3E9181-7D4E-FE48-ACE2-E7E22C0B16F4}"/>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861BAAB5-7905-954F-A3E1-94F14ED1E89B}"/>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EA1E52BA-0D86-9247-AEB4-01C6EF990751}"/>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extLst>
                <a:ext uri="{FF2B5EF4-FFF2-40B4-BE49-F238E27FC236}">
                  <a16:creationId xmlns:a16="http://schemas.microsoft.com/office/drawing/2014/main" id="{117BD7ED-258E-474D-887B-6D138DF4921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41843890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1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67A58D55-09C9-1648-A456-1ACD235B74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20" name="Picture Placeholder 3">
            <a:extLst>
              <a:ext uri="{FF2B5EF4-FFF2-40B4-BE49-F238E27FC236}">
                <a16:creationId xmlns:a16="http://schemas.microsoft.com/office/drawing/2014/main" id="{7983C393-8AA9-F140-BAEB-DB897CD76E65}"/>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50B11911-6DCF-924E-8752-1C869524A14C}"/>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32" name="Group 31">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33" name="Rectangle 32">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 action="ppaction://noaction"/>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4442797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2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B6259961-9561-4A4D-9E3B-C90B077326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20" name="Picture Placeholder 3">
            <a:extLst>
              <a:ext uri="{FF2B5EF4-FFF2-40B4-BE49-F238E27FC236}">
                <a16:creationId xmlns:a16="http://schemas.microsoft.com/office/drawing/2014/main" id="{B819DAD9-89CA-2B4B-8512-673A2C92CA1E}"/>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C37AD4D5-4ED8-7741-B97B-92C17E554A0D}"/>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9F263765-A6AF-AB49-B07A-27ABEC0BD452}"/>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4" name="Group 23">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25" name="Rectangle 24">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22945788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3_Title and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01A2264D-3827-EC4E-A5B2-1876B42A69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13" name="Picture Placeholder 3">
            <a:extLst>
              <a:ext uri="{FF2B5EF4-FFF2-40B4-BE49-F238E27FC236}">
                <a16:creationId xmlns:a16="http://schemas.microsoft.com/office/drawing/2014/main" id="{328ED213-40DB-E14C-B063-A60D8DA4BFA4}"/>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14" name="Picture Placeholder 3">
            <a:extLst>
              <a:ext uri="{FF2B5EF4-FFF2-40B4-BE49-F238E27FC236}">
                <a16:creationId xmlns:a16="http://schemas.microsoft.com/office/drawing/2014/main" id="{8A81D7CE-882D-844C-AF75-73DF686C51BF}"/>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17" name="Picture Placeholder 3">
            <a:extLst>
              <a:ext uri="{FF2B5EF4-FFF2-40B4-BE49-F238E27FC236}">
                <a16:creationId xmlns:a16="http://schemas.microsoft.com/office/drawing/2014/main" id="{83916B64-E88D-3548-A562-A651C3069044}"/>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B17626CE-3280-A943-BF7A-E04E7E9AE3B3}"/>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2" name="Group 21">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42092066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52551036-BDF7-0246-BE39-7C069088192C}"/>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9000"/>
                    </a14:imgEffect>
                  </a14:imgLayer>
                </a14:imgProps>
              </a:ext>
              <a:ext uri="{28A0092B-C50C-407E-A947-70E740481C1C}">
                <a14:useLocalDpi xmlns:a14="http://schemas.microsoft.com/office/drawing/2010/main"/>
              </a:ext>
            </a:extLst>
          </a:blip>
          <a:srcRect/>
          <a:stretch/>
        </p:blipFill>
        <p:spPr>
          <a:xfrm flipH="1">
            <a:off x="-55462" y="-64084"/>
            <a:ext cx="9224292" cy="6918219"/>
          </a:xfrm>
          <a:prstGeom prst="rect">
            <a:avLst/>
          </a:prstGeom>
        </p:spPr>
      </p:pic>
      <p:sp>
        <p:nvSpPr>
          <p:cNvPr id="2" name="Rectangle 1">
            <a:extLst>
              <a:ext uri="{FF2B5EF4-FFF2-40B4-BE49-F238E27FC236}">
                <a16:creationId xmlns:a16="http://schemas.microsoft.com/office/drawing/2014/main" id="{84D7778C-DCA2-DE42-AEF5-50FF00F4CE02}"/>
              </a:ext>
            </a:extLst>
          </p:cNvPr>
          <p:cNvSpPr/>
          <p:nvPr userDrawn="1"/>
        </p:nvSpPr>
        <p:spPr>
          <a:xfrm>
            <a:off x="-81695" y="-171400"/>
            <a:ext cx="9402719" cy="7045156"/>
          </a:xfrm>
          <a:prstGeom prst="rect">
            <a:avLst/>
          </a:prstGeom>
          <a:solidFill>
            <a:schemeClr val="accent1">
              <a:alpha val="31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p>
        </p:txBody>
      </p:sp>
      <p:sp>
        <p:nvSpPr>
          <p:cNvPr id="33" name="Rectangle 32">
            <a:extLst>
              <a:ext uri="{FF2B5EF4-FFF2-40B4-BE49-F238E27FC236}">
                <a16:creationId xmlns:a16="http://schemas.microsoft.com/office/drawing/2014/main" id="{02FC743E-C909-1A45-BEF8-70EB7487ECBC}"/>
              </a:ext>
            </a:extLst>
          </p:cNvPr>
          <p:cNvSpPr/>
          <p:nvPr userDrawn="1"/>
        </p:nvSpPr>
        <p:spPr>
          <a:xfrm>
            <a:off x="-81695" y="3660780"/>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8BBD7566-9FA7-8948-8C78-57BECB71CEBE}"/>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 action="ppaction://noaction"/>
            <a:extLst>
              <a:ext uri="{FF2B5EF4-FFF2-40B4-BE49-F238E27FC236}">
                <a16:creationId xmlns:a16="http://schemas.microsoft.com/office/drawing/2014/main" id="{85763EBF-74FE-134D-947B-2A2FE2280F29}"/>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AB1E0387-A651-7D48-96B3-7B55379030A4}"/>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6F2C6918-43A2-494B-B18E-8763EC900056}"/>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2" name="Rectangle 21">
            <a:hlinkClick r:id="" action="ppaction://noaction"/>
            <a:extLst>
              <a:ext uri="{FF2B5EF4-FFF2-40B4-BE49-F238E27FC236}">
                <a16:creationId xmlns:a16="http://schemas.microsoft.com/office/drawing/2014/main" id="{9E36F111-2DA2-2249-BA1D-75B32577098B}"/>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A0BE516E-749D-6441-ACB6-AA7EC4BA1852}"/>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4BC2C6BA-4456-3449-A460-B9F95722E410}"/>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F30A2F21-63FD-2747-8197-CDD0E34456E6}"/>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Line 8">
            <a:extLst>
              <a:ext uri="{FF2B5EF4-FFF2-40B4-BE49-F238E27FC236}">
                <a16:creationId xmlns:a16="http://schemas.microsoft.com/office/drawing/2014/main" id="{52DD3B96-6BCB-834B-8C5F-C9F8C2A00687}"/>
              </a:ext>
            </a:extLst>
          </p:cNvPr>
          <p:cNvSpPr>
            <a:spLocks noChangeShapeType="1"/>
          </p:cNvSpPr>
          <p:nvPr userDrawn="1"/>
        </p:nvSpPr>
        <p:spPr bwMode="auto">
          <a:xfrm>
            <a:off x="5596051"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1" name="Rectangle 20">
            <a:extLst>
              <a:ext uri="{FF2B5EF4-FFF2-40B4-BE49-F238E27FC236}">
                <a16:creationId xmlns:a16="http://schemas.microsoft.com/office/drawing/2014/main" id="{34FA00FA-7A53-5048-AA3D-C9266F80DEB1}"/>
              </a:ext>
            </a:extLst>
          </p:cNvPr>
          <p:cNvSpPr/>
          <p:nvPr userDrawn="1"/>
        </p:nvSpPr>
        <p:spPr>
          <a:xfrm>
            <a:off x="3080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3" name="Text Placeholder 9">
            <a:extLst>
              <a:ext uri="{FF2B5EF4-FFF2-40B4-BE49-F238E27FC236}">
                <a16:creationId xmlns:a16="http://schemas.microsoft.com/office/drawing/2014/main" id="{118C4E86-661B-5E4E-AF38-96F7816EB6A3}"/>
              </a:ext>
            </a:extLst>
          </p:cNvPr>
          <p:cNvSpPr>
            <a:spLocks noGrp="1"/>
          </p:cNvSpPr>
          <p:nvPr>
            <p:ph type="body" sz="quarter" idx="13" hasCustomPrompt="1"/>
          </p:nvPr>
        </p:nvSpPr>
        <p:spPr>
          <a:xfrm>
            <a:off x="1904475"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FIVE</a:t>
            </a:r>
          </a:p>
        </p:txBody>
      </p:sp>
      <p:sp>
        <p:nvSpPr>
          <p:cNvPr id="3" name="Slide Number Placeholder 2"/>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8145428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01A2761C-563F-1141-9E42-1F14C10BBB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0B6BDBB4-A9FD-7240-A329-4A65E1404D05}"/>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7" name="Text Placeholder 9">
            <a:extLst>
              <a:ext uri="{FF2B5EF4-FFF2-40B4-BE49-F238E27FC236}">
                <a16:creationId xmlns:a16="http://schemas.microsoft.com/office/drawing/2014/main" id="{6AC422DF-A83D-C940-B4D8-B6586F16A8BC}"/>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grpSp>
        <p:nvGrpSpPr>
          <p:cNvPr id="18" name="Group 17">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21" name="Rectangle 20">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1" name="Rectangle 3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892834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4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893D6A87-F723-BF4A-9664-3255918240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5">
            <a:extLst>
              <a:ext uri="{FF2B5EF4-FFF2-40B4-BE49-F238E27FC236}">
                <a16:creationId xmlns:a16="http://schemas.microsoft.com/office/drawing/2014/main" id="{F8A75D2E-3170-564E-BCEE-71F7DDF8896D}"/>
              </a:ext>
            </a:extLst>
          </p:cNvPr>
          <p:cNvSpPr>
            <a:spLocks noGrp="1"/>
          </p:cNvSpPr>
          <p:nvPr>
            <p:ph type="pic" sz="quarter" idx="12" hasCustomPrompt="1"/>
          </p:nvPr>
        </p:nvSpPr>
        <p:spPr>
          <a:xfrm>
            <a:off x="442327" y="2526676"/>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1" name="Text Placeholder 9">
            <a:extLst>
              <a:ext uri="{FF2B5EF4-FFF2-40B4-BE49-F238E27FC236}">
                <a16:creationId xmlns:a16="http://schemas.microsoft.com/office/drawing/2014/main" id="{7CC72B95-E270-364A-B95F-7206EC63D7AD}"/>
              </a:ext>
            </a:extLst>
          </p:cNvPr>
          <p:cNvSpPr>
            <a:spLocks noGrp="1"/>
          </p:cNvSpPr>
          <p:nvPr>
            <p:ph type="body" sz="quarter" idx="14" hasCustomPrompt="1"/>
          </p:nvPr>
        </p:nvSpPr>
        <p:spPr>
          <a:xfrm>
            <a:off x="434887" y="1436751"/>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 action="ppaction://noaction"/>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3192426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5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CF83A80B-E065-2C45-8801-B3A680A7BDE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3">
            <a:extLst>
              <a:ext uri="{FF2B5EF4-FFF2-40B4-BE49-F238E27FC236}">
                <a16:creationId xmlns:a16="http://schemas.microsoft.com/office/drawing/2014/main" id="{DF6325AE-FC76-4343-A1BD-E9E852BAB06A}"/>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8A03A140-2FCC-5C4F-807C-CA0E66E62B62}"/>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 action="ppaction://noaction"/>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41327644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6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7CF1266-AA27-C04C-8F8C-057F41AC4F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3">
            <a:extLst>
              <a:ext uri="{FF2B5EF4-FFF2-40B4-BE49-F238E27FC236}">
                <a16:creationId xmlns:a16="http://schemas.microsoft.com/office/drawing/2014/main" id="{2764E57C-B122-6C4F-BFA1-A23E6DBE9B3C}"/>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35AB51D1-FF73-1C42-A83F-7B51D2F6D936}"/>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A0BC47F5-933E-F64A-801C-47B4F3C34079}"/>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982477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7_Title and Conten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3939350D-AE2C-284C-B539-8A85D69D1C8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3">
            <a:extLst>
              <a:ext uri="{FF2B5EF4-FFF2-40B4-BE49-F238E27FC236}">
                <a16:creationId xmlns:a16="http://schemas.microsoft.com/office/drawing/2014/main" id="{732B0E16-CF61-4F43-8958-32717F7A9EF0}"/>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BDBE56AE-072A-BC4F-954F-6DE77B574EDE}"/>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3AF74EC3-DE98-DC49-A5BF-36938A62B7BD}"/>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3" name="Picture Placeholder 3">
            <a:extLst>
              <a:ext uri="{FF2B5EF4-FFF2-40B4-BE49-F238E27FC236}">
                <a16:creationId xmlns:a16="http://schemas.microsoft.com/office/drawing/2014/main" id="{0E23F43B-BF2F-8245-8671-2C1768703389}"/>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7548540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52551036-BDF7-0246-BE39-7C069088192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38535" y="-97020"/>
            <a:ext cx="9402717" cy="7052037"/>
          </a:xfrm>
          <a:prstGeom prst="rect">
            <a:avLst/>
          </a:prstGeom>
        </p:spPr>
      </p:pic>
      <p:sp>
        <p:nvSpPr>
          <p:cNvPr id="33" name="Rectangle 32">
            <a:extLst>
              <a:ext uri="{FF2B5EF4-FFF2-40B4-BE49-F238E27FC236}">
                <a16:creationId xmlns:a16="http://schemas.microsoft.com/office/drawing/2014/main" id="{02FC743E-C909-1A45-BEF8-70EB7487ECBC}"/>
              </a:ext>
            </a:extLst>
          </p:cNvPr>
          <p:cNvSpPr/>
          <p:nvPr userDrawn="1"/>
        </p:nvSpPr>
        <p:spPr>
          <a:xfrm>
            <a:off x="-138535" y="3678261"/>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3CFE0C01-ADA5-9B46-9063-F4DBE0A1E90F}"/>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 action="ppaction://noaction"/>
            <a:extLst>
              <a:ext uri="{FF2B5EF4-FFF2-40B4-BE49-F238E27FC236}">
                <a16:creationId xmlns:a16="http://schemas.microsoft.com/office/drawing/2014/main" id="{4E37ED19-0BE5-684D-B312-25AF87928590}"/>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Line 8">
            <a:extLst>
              <a:ext uri="{FF2B5EF4-FFF2-40B4-BE49-F238E27FC236}">
                <a16:creationId xmlns:a16="http://schemas.microsoft.com/office/drawing/2014/main" id="{E4A65790-6036-A145-95C5-CE9890DBB9E4}"/>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9" name="Rectangle 18">
            <a:hlinkClick r:id="" action="ppaction://noaction"/>
            <a:extLst>
              <a:ext uri="{FF2B5EF4-FFF2-40B4-BE49-F238E27FC236}">
                <a16:creationId xmlns:a16="http://schemas.microsoft.com/office/drawing/2014/main" id="{5F9F666E-34FC-EA46-95B2-DD165D7C38E7}"/>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6C1979E4-6BD7-6B4C-86D7-B4647ECC7A8F}"/>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BE314639-4DBA-9F45-9549-9A5A2032E76D}"/>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A66491E6-D1C8-3648-84C5-27C7C4404E5F}"/>
              </a:ext>
            </a:extLst>
          </p:cNvPr>
          <p:cNvSpPr/>
          <p:nvPr userDrawn="1"/>
        </p:nvSpPr>
        <p:spPr>
          <a:xfrm>
            <a:off x="520946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extLst>
              <a:ext uri="{FF2B5EF4-FFF2-40B4-BE49-F238E27FC236}">
                <a16:creationId xmlns:a16="http://schemas.microsoft.com/office/drawing/2014/main" id="{72917229-7D43-6F41-93CD-FDA4CBCEFBB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Line 8">
            <a:extLst>
              <a:ext uri="{FF2B5EF4-FFF2-40B4-BE49-F238E27FC236}">
                <a16:creationId xmlns:a16="http://schemas.microsoft.com/office/drawing/2014/main" id="{96992ECF-61E2-B74B-81C5-A6B590E71923}"/>
              </a:ext>
            </a:extLst>
          </p:cNvPr>
          <p:cNvSpPr>
            <a:spLocks noChangeShapeType="1"/>
          </p:cNvSpPr>
          <p:nvPr userDrawn="1"/>
        </p:nvSpPr>
        <p:spPr bwMode="auto">
          <a:xfrm>
            <a:off x="6830787"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E15EE815-4D00-9F41-9E34-55FBF9FFB8B8}"/>
              </a:ext>
            </a:extLst>
          </p:cNvPr>
          <p:cNvSpPr/>
          <p:nvPr userDrawn="1"/>
        </p:nvSpPr>
        <p:spPr>
          <a:xfrm>
            <a:off x="1574672"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0" name="Text Placeholder 9">
            <a:extLst>
              <a:ext uri="{FF2B5EF4-FFF2-40B4-BE49-F238E27FC236}">
                <a16:creationId xmlns:a16="http://schemas.microsoft.com/office/drawing/2014/main" id="{96F5138C-17F9-B843-BA66-3547C0DCD50C}"/>
              </a:ext>
            </a:extLst>
          </p:cNvPr>
          <p:cNvSpPr>
            <a:spLocks noGrp="1"/>
          </p:cNvSpPr>
          <p:nvPr>
            <p:ph type="body" sz="quarter" idx="13" hasCustomPrompt="1"/>
          </p:nvPr>
        </p:nvSpPr>
        <p:spPr>
          <a:xfrm>
            <a:off x="3171131"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SIX</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4507354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D5CE38BB-B749-AD41-8525-E9D0E2A1E5D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6164E196-EE68-FB4F-8B31-62E7B1A1B12A}"/>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21" name="Text Placeholder 9">
            <a:extLst>
              <a:ext uri="{FF2B5EF4-FFF2-40B4-BE49-F238E27FC236}">
                <a16:creationId xmlns:a16="http://schemas.microsoft.com/office/drawing/2014/main" id="{36C551A9-C24E-1E40-9ECE-32C18CFB8AB8}"/>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grpSp>
        <p:nvGrpSpPr>
          <p:cNvPr id="24" name="Group 23">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7" name="Rectangle 26">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5" name="Rectangle 34">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6384974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8_Title and Content">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9B70A4FE-5D86-AF48-9381-1BD79B8DA6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5">
            <a:extLst>
              <a:ext uri="{FF2B5EF4-FFF2-40B4-BE49-F238E27FC236}">
                <a16:creationId xmlns:a16="http://schemas.microsoft.com/office/drawing/2014/main" id="{5DEF1963-D3E5-074A-82AA-BA9D321FBC35}"/>
              </a:ext>
            </a:extLst>
          </p:cNvPr>
          <p:cNvSpPr>
            <a:spLocks noGrp="1"/>
          </p:cNvSpPr>
          <p:nvPr>
            <p:ph type="pic" sz="quarter" idx="12" hasCustomPrompt="1"/>
          </p:nvPr>
        </p:nvSpPr>
        <p:spPr>
          <a:xfrm>
            <a:off x="442327" y="2492896"/>
            <a:ext cx="8234129" cy="361540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9" name="Text Placeholder 9">
            <a:extLst>
              <a:ext uri="{FF2B5EF4-FFF2-40B4-BE49-F238E27FC236}">
                <a16:creationId xmlns:a16="http://schemas.microsoft.com/office/drawing/2014/main" id="{106FA73D-D2A8-7B48-A4FB-40C45DC781A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grpSp>
        <p:nvGrpSpPr>
          <p:cNvPr id="19" name="Group 18">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8314186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9_Title and Content">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C1E47A1-55BB-6841-83C6-755404065C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3">
            <a:extLst>
              <a:ext uri="{FF2B5EF4-FFF2-40B4-BE49-F238E27FC236}">
                <a16:creationId xmlns:a16="http://schemas.microsoft.com/office/drawing/2014/main" id="{3D05BCFB-2AB0-D543-B86D-DA8E81D1B93A}"/>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DA848CBD-AA25-5B47-AE5D-3847258980B2}"/>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grpSp>
        <p:nvGrpSpPr>
          <p:cNvPr id="19" name="Group 18">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0305629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0_Title and Content">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AD642DB6-F2D3-E442-8149-916ED7B863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3">
            <a:extLst>
              <a:ext uri="{FF2B5EF4-FFF2-40B4-BE49-F238E27FC236}">
                <a16:creationId xmlns:a16="http://schemas.microsoft.com/office/drawing/2014/main" id="{E37DADDC-5D29-5043-90E5-98006DB2CBF8}"/>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FFB04055-9274-CB4A-9176-13187DBFBF64}"/>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8" name="Picture Placeholder 3">
            <a:extLst>
              <a:ext uri="{FF2B5EF4-FFF2-40B4-BE49-F238E27FC236}">
                <a16:creationId xmlns:a16="http://schemas.microsoft.com/office/drawing/2014/main" id="{49CC5621-A368-2E45-B5CF-32A10DF48AA5}"/>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0" name="Group 19">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2" name="Rectangle 21">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hlinkClick r:id="" action="ppaction://noaction"/>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5141446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1_Title and Content">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3CD4407D-667E-3D4D-BE99-97112A4DC3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3">
            <a:extLst>
              <a:ext uri="{FF2B5EF4-FFF2-40B4-BE49-F238E27FC236}">
                <a16:creationId xmlns:a16="http://schemas.microsoft.com/office/drawing/2014/main" id="{C8091E06-21A7-DE4C-990C-530C2F6EDDF6}"/>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AB6AAE8D-ED52-F24A-B278-8DAE28D6DA27}"/>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8" name="Picture Placeholder 3">
            <a:extLst>
              <a:ext uri="{FF2B5EF4-FFF2-40B4-BE49-F238E27FC236}">
                <a16:creationId xmlns:a16="http://schemas.microsoft.com/office/drawing/2014/main" id="{B12D93A7-2CA0-D24C-A199-604D9ABB9E27}"/>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9" name="Picture Placeholder 3">
            <a:extLst>
              <a:ext uri="{FF2B5EF4-FFF2-40B4-BE49-F238E27FC236}">
                <a16:creationId xmlns:a16="http://schemas.microsoft.com/office/drawing/2014/main" id="{6B86BA1F-98BF-7B47-AA87-829B582DDB94}"/>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2" name="Group 21">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hlinkClick r:id="" action="ppaction://noaction"/>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hlinkClick r:id="" action="ppaction://noaction"/>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5" name="Rectangle 44">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7" name="Rectangle 46">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8" name="Rectangle 47">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29463361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1489EE55-D9D8-8E44-A998-804B75748FA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38535" y="-97020"/>
            <a:ext cx="9402716" cy="7052037"/>
          </a:xfrm>
          <a:prstGeom prst="rect">
            <a:avLst/>
          </a:prstGeom>
        </p:spPr>
      </p:pic>
      <p:sp>
        <p:nvSpPr>
          <p:cNvPr id="33" name="Rectangle 32">
            <a:extLst>
              <a:ext uri="{FF2B5EF4-FFF2-40B4-BE49-F238E27FC236}">
                <a16:creationId xmlns:a16="http://schemas.microsoft.com/office/drawing/2014/main" id="{27D23D9E-5B67-5944-9DF1-FD8529777B8F}"/>
              </a:ext>
            </a:extLst>
          </p:cNvPr>
          <p:cNvSpPr/>
          <p:nvPr userDrawn="1"/>
        </p:nvSpPr>
        <p:spPr>
          <a:xfrm>
            <a:off x="-136569" y="3669598"/>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33A3F0A1-C7E6-5046-9823-5597ACBA02FF}"/>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6" name="Rectangle 15">
            <a:hlinkClick r:id="" action="ppaction://noaction"/>
            <a:extLst>
              <a:ext uri="{FF2B5EF4-FFF2-40B4-BE49-F238E27FC236}">
                <a16:creationId xmlns:a16="http://schemas.microsoft.com/office/drawing/2014/main" id="{AEFA49ED-7880-A04E-8F83-47B3FC19C131}"/>
              </a:ext>
            </a:extLst>
          </p:cNvPr>
          <p:cNvSpPr/>
          <p:nvPr userDrawn="1"/>
        </p:nvSpPr>
        <p:spPr>
          <a:xfrm>
            <a:off x="643781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Line 8">
            <a:extLst>
              <a:ext uri="{FF2B5EF4-FFF2-40B4-BE49-F238E27FC236}">
                <a16:creationId xmlns:a16="http://schemas.microsoft.com/office/drawing/2014/main" id="{7F76A0CE-BF06-7845-AD12-51764B36DE9F}"/>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8" name="Rectangle 17">
            <a:hlinkClick r:id="" action="ppaction://noaction"/>
            <a:extLst>
              <a:ext uri="{FF2B5EF4-FFF2-40B4-BE49-F238E27FC236}">
                <a16:creationId xmlns:a16="http://schemas.microsoft.com/office/drawing/2014/main" id="{73D6CA66-CE23-6143-8AFA-3B4881C51CAF}"/>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 action="ppaction://noaction"/>
            <a:extLst>
              <a:ext uri="{FF2B5EF4-FFF2-40B4-BE49-F238E27FC236}">
                <a16:creationId xmlns:a16="http://schemas.microsoft.com/office/drawing/2014/main" id="{E4ACF841-A085-8145-8AB4-B94790F40576}"/>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0672D798-F9C4-8A40-B88C-98C35567EE3E}"/>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061DBDF7-8BDE-F942-80D2-C0D6214CBA75}"/>
              </a:ext>
            </a:extLst>
          </p:cNvPr>
          <p:cNvSpPr/>
          <p:nvPr userDrawn="1"/>
        </p:nvSpPr>
        <p:spPr>
          <a:xfrm>
            <a:off x="520946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extLst>
              <a:ext uri="{FF2B5EF4-FFF2-40B4-BE49-F238E27FC236}">
                <a16:creationId xmlns:a16="http://schemas.microsoft.com/office/drawing/2014/main" id="{BBB3535A-B2DC-6C4C-8A98-5DABE1DF50D3}"/>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D942FA30-5EC6-FF4C-AAED-774C3C327CAD}"/>
              </a:ext>
            </a:extLst>
          </p:cNvPr>
          <p:cNvSpPr>
            <a:spLocks noChangeShapeType="1"/>
          </p:cNvSpPr>
          <p:nvPr userDrawn="1"/>
        </p:nvSpPr>
        <p:spPr bwMode="auto">
          <a:xfrm>
            <a:off x="8061320"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0" name="Rectangle 19">
            <a:extLst>
              <a:ext uri="{FF2B5EF4-FFF2-40B4-BE49-F238E27FC236}">
                <a16:creationId xmlns:a16="http://schemas.microsoft.com/office/drawing/2014/main" id="{677073C9-0665-7D43-B3EB-224451E97F40}"/>
              </a:ext>
            </a:extLst>
          </p:cNvPr>
          <p:cNvSpPr/>
          <p:nvPr userDrawn="1"/>
        </p:nvSpPr>
        <p:spPr>
          <a:xfrm>
            <a:off x="267943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1" name="Text Placeholder 9">
            <a:extLst>
              <a:ext uri="{FF2B5EF4-FFF2-40B4-BE49-F238E27FC236}">
                <a16:creationId xmlns:a16="http://schemas.microsoft.com/office/drawing/2014/main" id="{756BD856-4560-C842-B14A-E3276617E5E1}"/>
              </a:ext>
            </a:extLst>
          </p:cNvPr>
          <p:cNvSpPr>
            <a:spLocks noGrp="1"/>
          </p:cNvSpPr>
          <p:nvPr>
            <p:ph type="body" sz="quarter" idx="13" hasCustomPrompt="1"/>
          </p:nvPr>
        </p:nvSpPr>
        <p:spPr>
          <a:xfrm>
            <a:off x="4275893"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SEVEN</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847107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8478298C-6743-C641-8CC0-9B9C422F22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58B19B4-2901-A546-9EE0-A53A3E79A069}"/>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65B8F7B5-D6CC-3241-8869-481F1B9C1764}"/>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7" name="Text Placeholder 9">
            <a:extLst>
              <a:ext uri="{FF2B5EF4-FFF2-40B4-BE49-F238E27FC236}">
                <a16:creationId xmlns:a16="http://schemas.microsoft.com/office/drawing/2014/main" id="{638B18A6-9163-E647-A82D-DB976CB18B83}"/>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6CFF3868-C71A-4F83-B771-72F274F095A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7</a:t>
            </a:r>
          </a:p>
        </p:txBody>
      </p:sp>
      <p:sp>
        <p:nvSpPr>
          <p:cNvPr id="32" name="Rectangle 31">
            <a:hlinkClick r:id="" action="ppaction://noaction"/>
            <a:extLst>
              <a:ext uri="{FF2B5EF4-FFF2-40B4-BE49-F238E27FC236}">
                <a16:creationId xmlns:a16="http://schemas.microsoft.com/office/drawing/2014/main" id="{BDAA17FA-0802-404D-A15A-DFE21C9F249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09CDE467-9E46-CD40-A7B8-527D94061B98}"/>
              </a:ext>
            </a:extLst>
          </p:cNvPr>
          <p:cNvSpPr/>
          <p:nvPr userDrawn="1"/>
        </p:nvSpPr>
        <p:spPr>
          <a:xfrm>
            <a:off x="643781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52BC6730-24D2-DE46-A38D-675AD2C6F0BE}"/>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 action="ppaction://noaction"/>
            <a:extLst>
              <a:ext uri="{FF2B5EF4-FFF2-40B4-BE49-F238E27FC236}">
                <a16:creationId xmlns:a16="http://schemas.microsoft.com/office/drawing/2014/main" id="{33920E26-5CD3-E644-B564-9E20540CE7A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 action="ppaction://noaction"/>
            <a:extLst>
              <a:ext uri="{FF2B5EF4-FFF2-40B4-BE49-F238E27FC236}">
                <a16:creationId xmlns:a16="http://schemas.microsoft.com/office/drawing/2014/main" id="{97F819F7-7D2A-7440-83B7-14B82DEC1CE5}"/>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355B95DC-596C-A14B-A415-0E88F6739592}"/>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extLst>
              <a:ext uri="{FF2B5EF4-FFF2-40B4-BE49-F238E27FC236}">
                <a16:creationId xmlns:a16="http://schemas.microsoft.com/office/drawing/2014/main" id="{EEA58B43-053C-C847-878A-8748105AC893}"/>
              </a:ext>
            </a:extLst>
          </p:cNvPr>
          <p:cNvSpPr/>
          <p:nvPr userDrawn="1"/>
        </p:nvSpPr>
        <p:spPr>
          <a:xfrm>
            <a:off x="766524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Line 8">
            <a:extLst>
              <a:ext uri="{FF2B5EF4-FFF2-40B4-BE49-F238E27FC236}">
                <a16:creationId xmlns:a16="http://schemas.microsoft.com/office/drawing/2014/main" id="{CDC55B0F-2505-1F47-A6D4-2024853C69E2}"/>
              </a:ext>
            </a:extLst>
          </p:cNvPr>
          <p:cNvSpPr>
            <a:spLocks noChangeShapeType="1"/>
          </p:cNvSpPr>
          <p:nvPr userDrawn="1"/>
        </p:nvSpPr>
        <p:spPr bwMode="auto">
          <a:xfrm>
            <a:off x="805822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extLst>
              <a:ext uri="{FF2B5EF4-FFF2-40B4-BE49-F238E27FC236}">
                <a16:creationId xmlns:a16="http://schemas.microsoft.com/office/drawing/2014/main" id="{56E62EBF-1859-A844-BA56-215C102F272B}"/>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556611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6_Title and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BD450D08-D276-46CC-B20B-44CB627CC2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7</a:t>
            </a:r>
          </a:p>
        </p:txBody>
      </p:sp>
      <p:sp>
        <p:nvSpPr>
          <p:cNvPr id="26" name="Picture Placeholder 3">
            <a:extLst>
              <a:ext uri="{FF2B5EF4-FFF2-40B4-BE49-F238E27FC236}">
                <a16:creationId xmlns:a16="http://schemas.microsoft.com/office/drawing/2014/main" id="{E37DADDC-5D29-5043-90E5-98006DB2CBF8}"/>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FFB04055-9274-CB4A-9176-13187DBFBF64}"/>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8" name="Picture Placeholder 3">
            <a:extLst>
              <a:ext uri="{FF2B5EF4-FFF2-40B4-BE49-F238E27FC236}">
                <a16:creationId xmlns:a16="http://schemas.microsoft.com/office/drawing/2014/main" id="{49CC5621-A368-2E45-B5CF-32A10DF48AA5}"/>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18" name="Rectangle 17">
            <a:hlinkClick r:id="" action="ppaction://noaction"/>
            <a:extLst>
              <a:ext uri="{FF2B5EF4-FFF2-40B4-BE49-F238E27FC236}">
                <a16:creationId xmlns:a16="http://schemas.microsoft.com/office/drawing/2014/main" id="{BDAA17FA-0802-404D-A15A-DFE21C9F249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Rectangle 19">
            <a:hlinkClick r:id="" action="ppaction://noaction"/>
            <a:extLst>
              <a:ext uri="{FF2B5EF4-FFF2-40B4-BE49-F238E27FC236}">
                <a16:creationId xmlns:a16="http://schemas.microsoft.com/office/drawing/2014/main" id="{09CDE467-9E46-CD40-A7B8-527D94061B98}"/>
              </a:ext>
            </a:extLst>
          </p:cNvPr>
          <p:cNvSpPr/>
          <p:nvPr userDrawn="1"/>
        </p:nvSpPr>
        <p:spPr>
          <a:xfrm>
            <a:off x="643781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52BC6730-24D2-DE46-A38D-675AD2C6F0BE}"/>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33920E26-5CD3-E644-B564-9E20540CE7A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97F819F7-7D2A-7440-83B7-14B82DEC1CE5}"/>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355B95DC-596C-A14B-A415-0E88F6739592}"/>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EEA58B43-053C-C847-878A-8748105AC893}"/>
              </a:ext>
            </a:extLst>
          </p:cNvPr>
          <p:cNvSpPr/>
          <p:nvPr userDrawn="1"/>
        </p:nvSpPr>
        <p:spPr>
          <a:xfrm>
            <a:off x="766524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Line 8">
            <a:extLst>
              <a:ext uri="{FF2B5EF4-FFF2-40B4-BE49-F238E27FC236}">
                <a16:creationId xmlns:a16="http://schemas.microsoft.com/office/drawing/2014/main" id="{CDC55B0F-2505-1F47-A6D4-2024853C69E2}"/>
              </a:ext>
            </a:extLst>
          </p:cNvPr>
          <p:cNvSpPr>
            <a:spLocks noChangeShapeType="1"/>
          </p:cNvSpPr>
          <p:nvPr userDrawn="1"/>
        </p:nvSpPr>
        <p:spPr bwMode="auto">
          <a:xfrm>
            <a:off x="805822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4" name="Rectangle 33">
            <a:extLst>
              <a:ext uri="{FF2B5EF4-FFF2-40B4-BE49-F238E27FC236}">
                <a16:creationId xmlns:a16="http://schemas.microsoft.com/office/drawing/2014/main" id="{56E62EBF-1859-A844-BA56-215C102F272B}"/>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Slide Number Placeholder 1"/>
          <p:cNvSpPr>
            <a:spLocks noGrp="1"/>
          </p:cNvSpPr>
          <p:nvPr>
            <p:ph type="sldNum" sz="quarter" idx="21"/>
          </p:nvPr>
        </p:nvSpPr>
        <p:spPr>
          <a:xfrm>
            <a:off x="8761060" y="6542180"/>
            <a:ext cx="352579" cy="288330"/>
          </a:xfrm>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6601105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9669"/>
            <a:ext cx="9144000" cy="6957338"/>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3" name="Slide Number Placeholder 2"/>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7209444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0233864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7665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8297213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5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58310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4329228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023795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2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4421184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3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8613204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4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07440637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DFBBDD-DECA-484D-B0E8-EA119C6860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731"/>
            <a:ext cx="9144000" cy="6858000"/>
          </a:xfrm>
          <a:prstGeom prst="rect">
            <a:avLst/>
          </a:prstGeom>
        </p:spPr>
      </p:pic>
      <p:sp>
        <p:nvSpPr>
          <p:cNvPr id="39" name="Line 8">
            <a:extLst>
              <a:ext uri="{FF2B5EF4-FFF2-40B4-BE49-F238E27FC236}">
                <a16:creationId xmlns:a16="http://schemas.microsoft.com/office/drawing/2014/main" id="{56A8D3D5-890E-8D4B-B878-6AACB00A5671}"/>
              </a:ext>
            </a:extLst>
          </p:cNvPr>
          <p:cNvSpPr>
            <a:spLocks noChangeShapeType="1"/>
          </p:cNvSpPr>
          <p:nvPr userDrawn="1"/>
        </p:nvSpPr>
        <p:spPr bwMode="auto">
          <a:xfrm>
            <a:off x="1719909" y="6813376"/>
            <a:ext cx="432000"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0" name="Line 8">
            <a:extLst>
              <a:ext uri="{FF2B5EF4-FFF2-40B4-BE49-F238E27FC236}">
                <a16:creationId xmlns:a16="http://schemas.microsoft.com/office/drawing/2014/main" id="{A9140252-3D59-FA47-AA17-FE87CCFE4334}"/>
              </a:ext>
            </a:extLst>
          </p:cNvPr>
          <p:cNvSpPr>
            <a:spLocks noChangeShapeType="1"/>
          </p:cNvSpPr>
          <p:nvPr userDrawn="1"/>
        </p:nvSpPr>
        <p:spPr bwMode="auto">
          <a:xfrm>
            <a:off x="2972712"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Line 8">
            <a:extLst>
              <a:ext uri="{FF2B5EF4-FFF2-40B4-BE49-F238E27FC236}">
                <a16:creationId xmlns:a16="http://schemas.microsoft.com/office/drawing/2014/main" id="{FFE1DFD3-596C-2141-BF3A-B45ABC2FC600}"/>
              </a:ext>
            </a:extLst>
          </p:cNvPr>
          <p:cNvSpPr>
            <a:spLocks noChangeShapeType="1"/>
          </p:cNvSpPr>
          <p:nvPr userDrawn="1"/>
        </p:nvSpPr>
        <p:spPr bwMode="auto">
          <a:xfrm>
            <a:off x="4205199" y="6813376"/>
            <a:ext cx="432048"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Line 8">
            <a:extLst>
              <a:ext uri="{FF2B5EF4-FFF2-40B4-BE49-F238E27FC236}">
                <a16:creationId xmlns:a16="http://schemas.microsoft.com/office/drawing/2014/main" id="{C2C8C513-80EE-8E41-907F-459D150FE04B}"/>
              </a:ext>
            </a:extLst>
          </p:cNvPr>
          <p:cNvSpPr>
            <a:spLocks noChangeShapeType="1"/>
          </p:cNvSpPr>
          <p:nvPr userDrawn="1"/>
        </p:nvSpPr>
        <p:spPr bwMode="auto">
          <a:xfrm>
            <a:off x="5437686"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Line 8">
            <a:extLst>
              <a:ext uri="{FF2B5EF4-FFF2-40B4-BE49-F238E27FC236}">
                <a16:creationId xmlns:a16="http://schemas.microsoft.com/office/drawing/2014/main" id="{A4B6805E-C1B4-2547-9653-9C6A1D75B041}"/>
              </a:ext>
            </a:extLst>
          </p:cNvPr>
          <p:cNvSpPr>
            <a:spLocks noChangeShapeType="1"/>
          </p:cNvSpPr>
          <p:nvPr userDrawn="1"/>
        </p:nvSpPr>
        <p:spPr bwMode="auto">
          <a:xfrm>
            <a:off x="6642597" y="6813376"/>
            <a:ext cx="432048"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Line 8">
            <a:extLst>
              <a:ext uri="{FF2B5EF4-FFF2-40B4-BE49-F238E27FC236}">
                <a16:creationId xmlns:a16="http://schemas.microsoft.com/office/drawing/2014/main" id="{15E087A7-5660-074E-B622-3BB2BBB1C708}"/>
              </a:ext>
            </a:extLst>
          </p:cNvPr>
          <p:cNvSpPr>
            <a:spLocks noChangeShapeType="1"/>
          </p:cNvSpPr>
          <p:nvPr userDrawn="1"/>
        </p:nvSpPr>
        <p:spPr bwMode="auto">
          <a:xfrm>
            <a:off x="7893807"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2" name="Text Placeholder 9">
            <a:extLst>
              <a:ext uri="{FF2B5EF4-FFF2-40B4-BE49-F238E27FC236}">
                <a16:creationId xmlns:a16="http://schemas.microsoft.com/office/drawing/2014/main" id="{261DCB01-A145-694F-B85D-5B8C9BF24F80}"/>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3" name="Text Placeholder 9">
            <a:extLst>
              <a:ext uri="{FF2B5EF4-FFF2-40B4-BE49-F238E27FC236}">
                <a16:creationId xmlns:a16="http://schemas.microsoft.com/office/drawing/2014/main" id="{43170F9F-0609-B446-8649-185F591E732D}"/>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6" name="Text Placeholder 9">
            <a:extLst>
              <a:ext uri="{FF2B5EF4-FFF2-40B4-BE49-F238E27FC236}">
                <a16:creationId xmlns:a16="http://schemas.microsoft.com/office/drawing/2014/main" id="{C292E64F-DE4B-9943-B20E-C414A870857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2" name="Group 1">
            <a:extLst>
              <a:ext uri="{FF2B5EF4-FFF2-40B4-BE49-F238E27FC236}">
                <a16:creationId xmlns:a16="http://schemas.microsoft.com/office/drawing/2014/main" id="{BA716ACF-8B8F-0848-BDE6-A9D021440C14}"/>
              </a:ext>
            </a:extLst>
          </p:cNvPr>
          <p:cNvGrpSpPr/>
          <p:nvPr userDrawn="1"/>
        </p:nvGrpSpPr>
        <p:grpSpPr>
          <a:xfrm>
            <a:off x="-78191" y="6525344"/>
            <a:ext cx="9222191" cy="341967"/>
            <a:chOff x="-78191" y="6525344"/>
            <a:chExt cx="9222191" cy="341967"/>
          </a:xfrm>
        </p:grpSpPr>
        <p:sp>
          <p:nvSpPr>
            <p:cNvPr id="25" name="Rectangle 24">
              <a:extLst>
                <a:ext uri="{FF2B5EF4-FFF2-40B4-BE49-F238E27FC236}">
                  <a16:creationId xmlns:a16="http://schemas.microsoft.com/office/drawing/2014/main" id="{3900D63E-33D2-264A-9E35-896C89FEB719}"/>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Line 8">
              <a:extLst>
                <a:ext uri="{FF2B5EF4-FFF2-40B4-BE49-F238E27FC236}">
                  <a16:creationId xmlns:a16="http://schemas.microsoft.com/office/drawing/2014/main" id="{8E8A292B-2CA2-4E44-A782-09A70451FFB8}"/>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7" name="Group 26">
              <a:extLst>
                <a:ext uri="{FF2B5EF4-FFF2-40B4-BE49-F238E27FC236}">
                  <a16:creationId xmlns:a16="http://schemas.microsoft.com/office/drawing/2014/main" id="{58495521-0F1A-1645-8966-F7D427F0E273}"/>
                </a:ext>
              </a:extLst>
            </p:cNvPr>
            <p:cNvGrpSpPr/>
            <p:nvPr userDrawn="1"/>
          </p:nvGrpSpPr>
          <p:grpSpPr>
            <a:xfrm>
              <a:off x="1514762" y="6721936"/>
              <a:ext cx="7307843" cy="91440"/>
              <a:chOff x="1514762" y="6537995"/>
              <a:chExt cx="7307843" cy="238514"/>
            </a:xfrm>
          </p:grpSpPr>
          <p:sp>
            <p:nvSpPr>
              <p:cNvPr id="28" name="Rectangle 27">
                <a:hlinkClick r:id="" action="ppaction://noaction"/>
                <a:extLst>
                  <a:ext uri="{FF2B5EF4-FFF2-40B4-BE49-F238E27FC236}">
                    <a16:creationId xmlns:a16="http://schemas.microsoft.com/office/drawing/2014/main" id="{B2199BB2-D58A-C947-8CA2-77AE3C3FA8F8}"/>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88D1EAAA-20A7-0342-BFEE-AFF7E486C8D5}"/>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CEEAAC92-87C6-A845-91EA-6328D86030D4}"/>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586D3561-479B-4446-8C36-CE3AFDBE5A0D}"/>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9BA252AE-C6F8-5D4A-B1FE-F34FF938EE9D}"/>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6E8D69D8-137F-B344-A58D-2B77D09FF9A3}"/>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34" name="Rectangle 33">
              <a:extLst>
                <a:ext uri="{FF2B5EF4-FFF2-40B4-BE49-F238E27FC236}">
                  <a16:creationId xmlns:a16="http://schemas.microsoft.com/office/drawing/2014/main" id="{91BE89D0-3B2E-D042-AAB8-5268132C7F32}"/>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3" name="Slide Number Placeholder 2"/>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57843241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AA7F85-3F5C-FC42-941A-B48684552F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B5254870-FA50-EC43-B963-4C8CEA02628E}"/>
              </a:ext>
            </a:extLst>
          </p:cNvPr>
          <p:cNvGrpSpPr/>
          <p:nvPr userDrawn="1"/>
        </p:nvGrpSpPr>
        <p:grpSpPr>
          <a:xfrm>
            <a:off x="-78191" y="6525344"/>
            <a:ext cx="9222191" cy="341967"/>
            <a:chOff x="-78191" y="6525344"/>
            <a:chExt cx="9222191" cy="341967"/>
          </a:xfrm>
        </p:grpSpPr>
        <p:sp>
          <p:nvSpPr>
            <p:cNvPr id="17" name="Rectangle 16">
              <a:extLst>
                <a:ext uri="{FF2B5EF4-FFF2-40B4-BE49-F238E27FC236}">
                  <a16:creationId xmlns:a16="http://schemas.microsoft.com/office/drawing/2014/main" id="{51F5CB9A-9382-0346-BDD6-CDCF4E94C3A4}"/>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6811DF84-236A-934F-8AA7-2B6F911ECC46}"/>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2" name="Group 21">
              <a:extLst>
                <a:ext uri="{FF2B5EF4-FFF2-40B4-BE49-F238E27FC236}">
                  <a16:creationId xmlns:a16="http://schemas.microsoft.com/office/drawing/2014/main" id="{A1EDF2F6-292E-744E-995D-4AB89E36FC99}"/>
                </a:ext>
              </a:extLst>
            </p:cNvPr>
            <p:cNvGrpSpPr/>
            <p:nvPr userDrawn="1"/>
          </p:nvGrpSpPr>
          <p:grpSpPr>
            <a:xfrm>
              <a:off x="1514762" y="6721936"/>
              <a:ext cx="7307843" cy="91440"/>
              <a:chOff x="1514762" y="6537995"/>
              <a:chExt cx="7307843" cy="238514"/>
            </a:xfrm>
          </p:grpSpPr>
          <p:sp>
            <p:nvSpPr>
              <p:cNvPr id="24" name="Rectangle 23">
                <a:hlinkClick r:id="" action="ppaction://noaction"/>
                <a:extLst>
                  <a:ext uri="{FF2B5EF4-FFF2-40B4-BE49-F238E27FC236}">
                    <a16:creationId xmlns:a16="http://schemas.microsoft.com/office/drawing/2014/main" id="{A1A5CAF7-8309-194F-92CB-4133C5716FA6}"/>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0ECF9E54-7D75-5D46-94BF-8C848C0B4C44}"/>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38FBA231-F704-7B48-BE4D-1C18E8739D07}"/>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205B395C-1851-DD42-8AB5-DB353A2A7616}"/>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3533C56D-BEAC-DF44-91B0-E8DB2C9FC68D}"/>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A42C8564-029A-B84D-A96C-FD5AFA671351}"/>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3" name="Rectangle 22">
              <a:extLst>
                <a:ext uri="{FF2B5EF4-FFF2-40B4-BE49-F238E27FC236}">
                  <a16:creationId xmlns:a16="http://schemas.microsoft.com/office/drawing/2014/main" id="{B7963B17-9150-F84F-8816-F9093EE9B5C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
        <p:nvSpPr>
          <p:cNvPr id="5" name="Text Placeholder 4"/>
          <p:cNvSpPr>
            <a:spLocks noGrp="1"/>
          </p:cNvSpPr>
          <p:nvPr>
            <p:ph type="body" sz="quarter" idx="17" hasCustomPrompt="1"/>
          </p:nvPr>
        </p:nvSpPr>
        <p:spPr>
          <a:xfrm>
            <a:off x="250825" y="871538"/>
            <a:ext cx="8281988"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7" name="Text Placeholder 6"/>
          <p:cNvSpPr>
            <a:spLocks noGrp="1"/>
          </p:cNvSpPr>
          <p:nvPr>
            <p:ph type="body" sz="quarter" idx="18" hasCustomPrompt="1"/>
          </p:nvPr>
        </p:nvSpPr>
        <p:spPr>
          <a:xfrm>
            <a:off x="250825" y="1412776"/>
            <a:ext cx="8281988" cy="947952"/>
          </a:xfrm>
        </p:spPr>
        <p:txBody>
          <a:bodyPr wrap="square">
            <a:spAutoFit/>
          </a:bodyPr>
          <a:lstStyle>
            <a:lvl1pPr>
              <a:defRPr b="0" cap="none"/>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9" name="Content Placeholder 8"/>
          <p:cNvSpPr>
            <a:spLocks noGrp="1"/>
          </p:cNvSpPr>
          <p:nvPr>
            <p:ph sz="quarter" idx="19"/>
          </p:nvPr>
        </p:nvSpPr>
        <p:spPr>
          <a:xfrm>
            <a:off x="282575" y="2708177"/>
            <a:ext cx="8250238" cy="266382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28614326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F25F524F-DB2C-1546-B0F2-1F5BACEB5D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26A77382-0C43-1B44-8EB3-B37B4D0A0C5A}"/>
              </a:ext>
            </a:extLst>
          </p:cNvPr>
          <p:cNvGrpSpPr/>
          <p:nvPr userDrawn="1"/>
        </p:nvGrpSpPr>
        <p:grpSpPr>
          <a:xfrm>
            <a:off x="-78191" y="6525344"/>
            <a:ext cx="9222191" cy="341967"/>
            <a:chOff x="-78191" y="6525344"/>
            <a:chExt cx="9222191" cy="341967"/>
          </a:xfrm>
        </p:grpSpPr>
        <p:sp>
          <p:nvSpPr>
            <p:cNvPr id="17" name="Rectangle 16">
              <a:extLst>
                <a:ext uri="{FF2B5EF4-FFF2-40B4-BE49-F238E27FC236}">
                  <a16:creationId xmlns:a16="http://schemas.microsoft.com/office/drawing/2014/main" id="{5AC0465F-8627-1547-905C-B859C7D12D3B}"/>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3383AA7E-66AF-C64B-AEE2-B957D530EC9D}"/>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0" name="Group 19">
              <a:extLst>
                <a:ext uri="{FF2B5EF4-FFF2-40B4-BE49-F238E27FC236}">
                  <a16:creationId xmlns:a16="http://schemas.microsoft.com/office/drawing/2014/main" id="{C7BDA8CE-CDF1-AA40-A500-D5A86742BC97}"/>
                </a:ext>
              </a:extLst>
            </p:cNvPr>
            <p:cNvGrpSpPr/>
            <p:nvPr userDrawn="1"/>
          </p:nvGrpSpPr>
          <p:grpSpPr>
            <a:xfrm>
              <a:off x="1514762" y="6721936"/>
              <a:ext cx="7307843" cy="91440"/>
              <a:chOff x="1514762" y="6537995"/>
              <a:chExt cx="7307843" cy="238514"/>
            </a:xfrm>
          </p:grpSpPr>
          <p:sp>
            <p:nvSpPr>
              <p:cNvPr id="24" name="Rectangle 23">
                <a:hlinkClick r:id="" action="ppaction://noaction"/>
                <a:extLst>
                  <a:ext uri="{FF2B5EF4-FFF2-40B4-BE49-F238E27FC236}">
                    <a16:creationId xmlns:a16="http://schemas.microsoft.com/office/drawing/2014/main" id="{88484864-8BC6-1840-937C-CD32D2482DDD}"/>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9E44F4F7-D2AF-4049-A2AE-CA3B04961F76}"/>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3D691FBD-6BB8-4640-B99B-A8305CDE8D1B}"/>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17FCE8E5-C5DF-2D4D-8F8B-86524B66562A}"/>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2B171C76-9EEC-824C-832E-1F3CA642B490}"/>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831DC750-D60A-8848-B568-0F52BBE45EDD}"/>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3" name="Rectangle 22">
              <a:extLst>
                <a:ext uri="{FF2B5EF4-FFF2-40B4-BE49-F238E27FC236}">
                  <a16:creationId xmlns:a16="http://schemas.microsoft.com/office/drawing/2014/main" id="{DF652928-25CC-EB42-9246-D22974B6FFA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
        <p:nvSpPr>
          <p:cNvPr id="32" name="Text Placeholder 4"/>
          <p:cNvSpPr>
            <a:spLocks noGrp="1"/>
          </p:cNvSpPr>
          <p:nvPr>
            <p:ph type="body" sz="quarter" idx="19"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3" name="Text Placeholder 6"/>
          <p:cNvSpPr>
            <a:spLocks noGrp="1"/>
          </p:cNvSpPr>
          <p:nvPr>
            <p:ph type="body" sz="quarter" idx="20" hasCustomPrompt="1"/>
          </p:nvPr>
        </p:nvSpPr>
        <p:spPr>
          <a:xfrm>
            <a:off x="250825" y="1412776"/>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34" name="Content Placeholder 8"/>
          <p:cNvSpPr>
            <a:spLocks noGrp="1"/>
          </p:cNvSpPr>
          <p:nvPr>
            <p:ph sz="quarter" idx="21"/>
          </p:nvPr>
        </p:nvSpPr>
        <p:spPr>
          <a:xfrm>
            <a:off x="4822825" y="1428727"/>
            <a:ext cx="3938235" cy="4808462"/>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31949898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BBACCEA9-66B8-9543-BD4D-7C9C2C0059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5A004E2C-6E6B-F44B-ADF9-68F6D8368D6F}"/>
              </a:ext>
            </a:extLst>
          </p:cNvPr>
          <p:cNvGrpSpPr/>
          <p:nvPr userDrawn="1"/>
        </p:nvGrpSpPr>
        <p:grpSpPr>
          <a:xfrm>
            <a:off x="-78191" y="6525344"/>
            <a:ext cx="9222191" cy="341967"/>
            <a:chOff x="-78191" y="6525344"/>
            <a:chExt cx="9222191" cy="341967"/>
          </a:xfrm>
        </p:grpSpPr>
        <p:sp>
          <p:nvSpPr>
            <p:cNvPr id="19" name="Rectangle 18">
              <a:extLst>
                <a:ext uri="{FF2B5EF4-FFF2-40B4-BE49-F238E27FC236}">
                  <a16:creationId xmlns:a16="http://schemas.microsoft.com/office/drawing/2014/main" id="{16F2EA2C-E9A1-E944-A7F6-5723ADD80EFF}"/>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Line 8">
              <a:extLst>
                <a:ext uri="{FF2B5EF4-FFF2-40B4-BE49-F238E27FC236}">
                  <a16:creationId xmlns:a16="http://schemas.microsoft.com/office/drawing/2014/main" id="{3DBE42E0-E9AE-844F-B41E-F523C8938A0E}"/>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4" name="Group 23">
              <a:extLst>
                <a:ext uri="{FF2B5EF4-FFF2-40B4-BE49-F238E27FC236}">
                  <a16:creationId xmlns:a16="http://schemas.microsoft.com/office/drawing/2014/main" id="{2647978E-1F50-1A4B-81A7-65033BF5534F}"/>
                </a:ext>
              </a:extLst>
            </p:cNvPr>
            <p:cNvGrpSpPr/>
            <p:nvPr userDrawn="1"/>
          </p:nvGrpSpPr>
          <p:grpSpPr>
            <a:xfrm>
              <a:off x="1514762" y="6721936"/>
              <a:ext cx="7307843" cy="91440"/>
              <a:chOff x="1514762" y="6537995"/>
              <a:chExt cx="7307843" cy="238514"/>
            </a:xfrm>
          </p:grpSpPr>
          <p:sp>
            <p:nvSpPr>
              <p:cNvPr id="26" name="Rectangle 25">
                <a:hlinkClick r:id="" action="ppaction://noaction"/>
                <a:extLst>
                  <a:ext uri="{FF2B5EF4-FFF2-40B4-BE49-F238E27FC236}">
                    <a16:creationId xmlns:a16="http://schemas.microsoft.com/office/drawing/2014/main" id="{5C161740-6EE6-8946-A4E0-386648488002}"/>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2E75341C-E926-714F-A9BA-CECBC5789870}"/>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A21DEAE6-72C8-7249-B60A-2D79F6C302D4}"/>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D94127A4-B752-7C4F-A2B0-FF67DF9E22B1}"/>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60E2AEDF-3C42-614C-81AB-5D26FEE2386B}"/>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1D725A7D-C0B4-E74A-8875-FCC223F7702A}"/>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5" name="Rectangle 24">
              <a:extLst>
                <a:ext uri="{FF2B5EF4-FFF2-40B4-BE49-F238E27FC236}">
                  <a16:creationId xmlns:a16="http://schemas.microsoft.com/office/drawing/2014/main" id="{0BA18AC4-EF4A-EE42-918C-54AD61178C1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
        <p:nvSpPr>
          <p:cNvPr id="32" name="Text Placeholder 4"/>
          <p:cNvSpPr>
            <a:spLocks noGrp="1"/>
          </p:cNvSpPr>
          <p:nvPr>
            <p:ph type="body" sz="quarter" idx="22"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3" name="Text Placeholder 6"/>
          <p:cNvSpPr>
            <a:spLocks noGrp="1"/>
          </p:cNvSpPr>
          <p:nvPr>
            <p:ph type="body" sz="quarter" idx="23" hasCustomPrompt="1"/>
          </p:nvPr>
        </p:nvSpPr>
        <p:spPr>
          <a:xfrm>
            <a:off x="250825" y="1412776"/>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34" name="Content Placeholder 8"/>
          <p:cNvSpPr>
            <a:spLocks noGrp="1"/>
          </p:cNvSpPr>
          <p:nvPr>
            <p:ph sz="quarter" idx="24"/>
          </p:nvPr>
        </p:nvSpPr>
        <p:spPr>
          <a:xfrm>
            <a:off x="4822825" y="1428727"/>
            <a:ext cx="3938235" cy="2216075"/>
          </a:xfrm>
        </p:spPr>
        <p:txBody>
          <a:bodyPr>
            <a:normAutofit/>
          </a:bodyPr>
          <a:lstStyle>
            <a:lvl1pPr>
              <a:defRPr sz="1400"/>
            </a:lvl1pPr>
          </a:lstStyle>
          <a:p>
            <a:pPr lvl="0"/>
            <a:endParaRPr lang="en-US" dirty="0"/>
          </a:p>
        </p:txBody>
      </p:sp>
      <p:sp>
        <p:nvSpPr>
          <p:cNvPr id="35" name="Content Placeholder 8"/>
          <p:cNvSpPr>
            <a:spLocks noGrp="1"/>
          </p:cNvSpPr>
          <p:nvPr>
            <p:ph sz="quarter" idx="25"/>
          </p:nvPr>
        </p:nvSpPr>
        <p:spPr>
          <a:xfrm>
            <a:off x="4822825" y="3913173"/>
            <a:ext cx="3938235" cy="221607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210387372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B95F389-6A6E-E841-BBA8-51CEA0E5F5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20" name="Group 19">
            <a:extLst>
              <a:ext uri="{FF2B5EF4-FFF2-40B4-BE49-F238E27FC236}">
                <a16:creationId xmlns:a16="http://schemas.microsoft.com/office/drawing/2014/main" id="{DAB9D6B2-CF78-A44E-A4A3-2AF09FDBC457}"/>
              </a:ext>
            </a:extLst>
          </p:cNvPr>
          <p:cNvGrpSpPr/>
          <p:nvPr userDrawn="1"/>
        </p:nvGrpSpPr>
        <p:grpSpPr>
          <a:xfrm>
            <a:off x="-78191" y="6525344"/>
            <a:ext cx="9222191" cy="341967"/>
            <a:chOff x="-78191" y="6525344"/>
            <a:chExt cx="9222191" cy="341967"/>
          </a:xfrm>
        </p:grpSpPr>
        <p:sp>
          <p:nvSpPr>
            <p:cNvPr id="23" name="Rectangle 22">
              <a:extLst>
                <a:ext uri="{FF2B5EF4-FFF2-40B4-BE49-F238E27FC236}">
                  <a16:creationId xmlns:a16="http://schemas.microsoft.com/office/drawing/2014/main" id="{2CDCC5EC-53DE-7846-8F47-5A2CA75266FC}"/>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Line 8">
              <a:extLst>
                <a:ext uri="{FF2B5EF4-FFF2-40B4-BE49-F238E27FC236}">
                  <a16:creationId xmlns:a16="http://schemas.microsoft.com/office/drawing/2014/main" id="{90C5F1CD-7849-AF4C-BA1F-5817E45AFBF4}"/>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5" name="Group 24">
              <a:extLst>
                <a:ext uri="{FF2B5EF4-FFF2-40B4-BE49-F238E27FC236}">
                  <a16:creationId xmlns:a16="http://schemas.microsoft.com/office/drawing/2014/main" id="{D9682A63-09BF-4346-B435-903D32D49973}"/>
                </a:ext>
              </a:extLst>
            </p:cNvPr>
            <p:cNvGrpSpPr/>
            <p:nvPr userDrawn="1"/>
          </p:nvGrpSpPr>
          <p:grpSpPr>
            <a:xfrm>
              <a:off x="1514762" y="6721936"/>
              <a:ext cx="7307843" cy="91440"/>
              <a:chOff x="1514762" y="6537995"/>
              <a:chExt cx="7307843" cy="238514"/>
            </a:xfrm>
          </p:grpSpPr>
          <p:sp>
            <p:nvSpPr>
              <p:cNvPr id="27" name="Rectangle 26">
                <a:hlinkClick r:id="" action="ppaction://noaction"/>
                <a:extLst>
                  <a:ext uri="{FF2B5EF4-FFF2-40B4-BE49-F238E27FC236}">
                    <a16:creationId xmlns:a16="http://schemas.microsoft.com/office/drawing/2014/main" id="{40E85176-E8D3-B248-82E5-3C0DB4F4388A}"/>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B39194AE-477B-0A4E-87FD-30E87A232E3A}"/>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301A4E24-D2C3-8645-B719-814E89E60FD9}"/>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1E7A9FF9-E3EF-1F4B-A19C-A1C7A5F2E290}"/>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F2FA73E4-173F-8741-98F1-4B159D6DAF44}"/>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F45F6847-C0BB-CD40-B717-9B494C385EFA}"/>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6" name="Rectangle 25">
              <a:extLst>
                <a:ext uri="{FF2B5EF4-FFF2-40B4-BE49-F238E27FC236}">
                  <a16:creationId xmlns:a16="http://schemas.microsoft.com/office/drawing/2014/main" id="{41D9BC28-E32D-EC47-8293-23351403F7A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
        <p:nvSpPr>
          <p:cNvPr id="33" name="Text Placeholder 4"/>
          <p:cNvSpPr>
            <a:spLocks noGrp="1"/>
          </p:cNvSpPr>
          <p:nvPr>
            <p:ph type="body" sz="quarter" idx="23"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4" name="Text Placeholder 6"/>
          <p:cNvSpPr>
            <a:spLocks noGrp="1"/>
          </p:cNvSpPr>
          <p:nvPr>
            <p:ph type="body" sz="quarter" idx="24" hasCustomPrompt="1"/>
          </p:nvPr>
        </p:nvSpPr>
        <p:spPr>
          <a:xfrm>
            <a:off x="250825" y="1557337"/>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35" name="Content Placeholder 8"/>
          <p:cNvSpPr>
            <a:spLocks noGrp="1"/>
          </p:cNvSpPr>
          <p:nvPr>
            <p:ph sz="quarter" idx="25"/>
          </p:nvPr>
        </p:nvSpPr>
        <p:spPr>
          <a:xfrm>
            <a:off x="4822825" y="1573288"/>
            <a:ext cx="3938235" cy="2216075"/>
          </a:xfrm>
        </p:spPr>
        <p:txBody>
          <a:bodyPr>
            <a:normAutofit/>
          </a:bodyPr>
          <a:lstStyle>
            <a:lvl1pPr>
              <a:defRPr sz="1400"/>
            </a:lvl1pPr>
          </a:lstStyle>
          <a:p>
            <a:pPr lvl="0"/>
            <a:endParaRPr lang="en-US" dirty="0"/>
          </a:p>
        </p:txBody>
      </p:sp>
      <p:sp>
        <p:nvSpPr>
          <p:cNvPr id="36" name="Content Placeholder 8"/>
          <p:cNvSpPr>
            <a:spLocks noGrp="1"/>
          </p:cNvSpPr>
          <p:nvPr>
            <p:ph sz="quarter" idx="26"/>
          </p:nvPr>
        </p:nvSpPr>
        <p:spPr>
          <a:xfrm>
            <a:off x="4822825" y="4057734"/>
            <a:ext cx="3938235" cy="2216075"/>
          </a:xfrm>
        </p:spPr>
        <p:txBody>
          <a:bodyPr>
            <a:normAutofit/>
          </a:bodyPr>
          <a:lstStyle>
            <a:lvl1pPr>
              <a:defRPr sz="1400"/>
            </a:lvl1pPr>
          </a:lstStyle>
          <a:p>
            <a:pPr lvl="0"/>
            <a:endParaRPr lang="en-US" dirty="0"/>
          </a:p>
        </p:txBody>
      </p:sp>
      <p:sp>
        <p:nvSpPr>
          <p:cNvPr id="37" name="Content Placeholder 8"/>
          <p:cNvSpPr>
            <a:spLocks noGrp="1"/>
          </p:cNvSpPr>
          <p:nvPr>
            <p:ph sz="quarter" idx="27"/>
          </p:nvPr>
        </p:nvSpPr>
        <p:spPr>
          <a:xfrm>
            <a:off x="282275" y="4057734"/>
            <a:ext cx="4289725" cy="221607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306263265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9669"/>
            <a:ext cx="9144000" cy="6957338"/>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3" name="Slide Number Placeholder 2"/>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72094446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0233864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7665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82972139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5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5831033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4329228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023795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2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4421184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3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86132049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4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07440637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DFBBDD-DECA-484D-B0E8-EA119C6860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731"/>
            <a:ext cx="9144000" cy="6858000"/>
          </a:xfrm>
          <a:prstGeom prst="rect">
            <a:avLst/>
          </a:prstGeom>
        </p:spPr>
      </p:pic>
      <p:sp>
        <p:nvSpPr>
          <p:cNvPr id="39" name="Line 8">
            <a:extLst>
              <a:ext uri="{FF2B5EF4-FFF2-40B4-BE49-F238E27FC236}">
                <a16:creationId xmlns:a16="http://schemas.microsoft.com/office/drawing/2014/main" id="{56A8D3D5-890E-8D4B-B878-6AACB00A5671}"/>
              </a:ext>
            </a:extLst>
          </p:cNvPr>
          <p:cNvSpPr>
            <a:spLocks noChangeShapeType="1"/>
          </p:cNvSpPr>
          <p:nvPr userDrawn="1"/>
        </p:nvSpPr>
        <p:spPr bwMode="auto">
          <a:xfrm>
            <a:off x="1719909" y="6813376"/>
            <a:ext cx="432000"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0" name="Line 8">
            <a:extLst>
              <a:ext uri="{FF2B5EF4-FFF2-40B4-BE49-F238E27FC236}">
                <a16:creationId xmlns:a16="http://schemas.microsoft.com/office/drawing/2014/main" id="{A9140252-3D59-FA47-AA17-FE87CCFE4334}"/>
              </a:ext>
            </a:extLst>
          </p:cNvPr>
          <p:cNvSpPr>
            <a:spLocks noChangeShapeType="1"/>
          </p:cNvSpPr>
          <p:nvPr userDrawn="1"/>
        </p:nvSpPr>
        <p:spPr bwMode="auto">
          <a:xfrm>
            <a:off x="2972712"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Line 8">
            <a:extLst>
              <a:ext uri="{FF2B5EF4-FFF2-40B4-BE49-F238E27FC236}">
                <a16:creationId xmlns:a16="http://schemas.microsoft.com/office/drawing/2014/main" id="{FFE1DFD3-596C-2141-BF3A-B45ABC2FC600}"/>
              </a:ext>
            </a:extLst>
          </p:cNvPr>
          <p:cNvSpPr>
            <a:spLocks noChangeShapeType="1"/>
          </p:cNvSpPr>
          <p:nvPr userDrawn="1"/>
        </p:nvSpPr>
        <p:spPr bwMode="auto">
          <a:xfrm>
            <a:off x="4205199" y="6813376"/>
            <a:ext cx="432048"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Line 8">
            <a:extLst>
              <a:ext uri="{FF2B5EF4-FFF2-40B4-BE49-F238E27FC236}">
                <a16:creationId xmlns:a16="http://schemas.microsoft.com/office/drawing/2014/main" id="{C2C8C513-80EE-8E41-907F-459D150FE04B}"/>
              </a:ext>
            </a:extLst>
          </p:cNvPr>
          <p:cNvSpPr>
            <a:spLocks noChangeShapeType="1"/>
          </p:cNvSpPr>
          <p:nvPr userDrawn="1"/>
        </p:nvSpPr>
        <p:spPr bwMode="auto">
          <a:xfrm>
            <a:off x="5437686"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Line 8">
            <a:extLst>
              <a:ext uri="{FF2B5EF4-FFF2-40B4-BE49-F238E27FC236}">
                <a16:creationId xmlns:a16="http://schemas.microsoft.com/office/drawing/2014/main" id="{A4B6805E-C1B4-2547-9653-9C6A1D75B041}"/>
              </a:ext>
            </a:extLst>
          </p:cNvPr>
          <p:cNvSpPr>
            <a:spLocks noChangeShapeType="1"/>
          </p:cNvSpPr>
          <p:nvPr userDrawn="1"/>
        </p:nvSpPr>
        <p:spPr bwMode="auto">
          <a:xfrm>
            <a:off x="6642597" y="6813376"/>
            <a:ext cx="432048"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Line 8">
            <a:extLst>
              <a:ext uri="{FF2B5EF4-FFF2-40B4-BE49-F238E27FC236}">
                <a16:creationId xmlns:a16="http://schemas.microsoft.com/office/drawing/2014/main" id="{15E087A7-5660-074E-B622-3BB2BBB1C708}"/>
              </a:ext>
            </a:extLst>
          </p:cNvPr>
          <p:cNvSpPr>
            <a:spLocks noChangeShapeType="1"/>
          </p:cNvSpPr>
          <p:nvPr userDrawn="1"/>
        </p:nvSpPr>
        <p:spPr bwMode="auto">
          <a:xfrm>
            <a:off x="7893807"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2" name="Text Placeholder 9">
            <a:extLst>
              <a:ext uri="{FF2B5EF4-FFF2-40B4-BE49-F238E27FC236}">
                <a16:creationId xmlns:a16="http://schemas.microsoft.com/office/drawing/2014/main" id="{261DCB01-A145-694F-B85D-5B8C9BF24F80}"/>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3" name="Text Placeholder 9">
            <a:extLst>
              <a:ext uri="{FF2B5EF4-FFF2-40B4-BE49-F238E27FC236}">
                <a16:creationId xmlns:a16="http://schemas.microsoft.com/office/drawing/2014/main" id="{43170F9F-0609-B446-8649-185F591E732D}"/>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6" name="Text Placeholder 9">
            <a:extLst>
              <a:ext uri="{FF2B5EF4-FFF2-40B4-BE49-F238E27FC236}">
                <a16:creationId xmlns:a16="http://schemas.microsoft.com/office/drawing/2014/main" id="{C292E64F-DE4B-9943-B20E-C414A870857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2" name="Group 1">
            <a:extLst>
              <a:ext uri="{FF2B5EF4-FFF2-40B4-BE49-F238E27FC236}">
                <a16:creationId xmlns:a16="http://schemas.microsoft.com/office/drawing/2014/main" id="{BA716ACF-8B8F-0848-BDE6-A9D021440C14}"/>
              </a:ext>
            </a:extLst>
          </p:cNvPr>
          <p:cNvGrpSpPr/>
          <p:nvPr userDrawn="1"/>
        </p:nvGrpSpPr>
        <p:grpSpPr>
          <a:xfrm>
            <a:off x="-78191" y="6525344"/>
            <a:ext cx="9222191" cy="341967"/>
            <a:chOff x="-78191" y="6525344"/>
            <a:chExt cx="9222191" cy="341967"/>
          </a:xfrm>
        </p:grpSpPr>
        <p:sp>
          <p:nvSpPr>
            <p:cNvPr id="25" name="Rectangle 24">
              <a:extLst>
                <a:ext uri="{FF2B5EF4-FFF2-40B4-BE49-F238E27FC236}">
                  <a16:creationId xmlns:a16="http://schemas.microsoft.com/office/drawing/2014/main" id="{3900D63E-33D2-264A-9E35-896C89FEB719}"/>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Line 8">
              <a:extLst>
                <a:ext uri="{FF2B5EF4-FFF2-40B4-BE49-F238E27FC236}">
                  <a16:creationId xmlns:a16="http://schemas.microsoft.com/office/drawing/2014/main" id="{8E8A292B-2CA2-4E44-A782-09A70451FFB8}"/>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7" name="Group 26">
              <a:extLst>
                <a:ext uri="{FF2B5EF4-FFF2-40B4-BE49-F238E27FC236}">
                  <a16:creationId xmlns:a16="http://schemas.microsoft.com/office/drawing/2014/main" id="{58495521-0F1A-1645-8966-F7D427F0E273}"/>
                </a:ext>
              </a:extLst>
            </p:cNvPr>
            <p:cNvGrpSpPr/>
            <p:nvPr userDrawn="1"/>
          </p:nvGrpSpPr>
          <p:grpSpPr>
            <a:xfrm>
              <a:off x="1514762" y="6721936"/>
              <a:ext cx="7307843" cy="91440"/>
              <a:chOff x="1514762" y="6537995"/>
              <a:chExt cx="7307843" cy="238514"/>
            </a:xfrm>
          </p:grpSpPr>
          <p:sp>
            <p:nvSpPr>
              <p:cNvPr id="28" name="Rectangle 27">
                <a:hlinkClick r:id="" action="ppaction://noaction"/>
                <a:extLst>
                  <a:ext uri="{FF2B5EF4-FFF2-40B4-BE49-F238E27FC236}">
                    <a16:creationId xmlns:a16="http://schemas.microsoft.com/office/drawing/2014/main" id="{B2199BB2-D58A-C947-8CA2-77AE3C3FA8F8}"/>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rId3" action="ppaction://hlinksldjump"/>
                <a:extLst>
                  <a:ext uri="{FF2B5EF4-FFF2-40B4-BE49-F238E27FC236}">
                    <a16:creationId xmlns:a16="http://schemas.microsoft.com/office/drawing/2014/main" id="{88D1EAAA-20A7-0342-BFEE-AFF7E486C8D5}"/>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CEEAAC92-87C6-A845-91EA-6328D86030D4}"/>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586D3561-479B-4446-8C36-CE3AFDBE5A0D}"/>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9BA252AE-C6F8-5D4A-B1FE-F34FF938EE9D}"/>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6E8D69D8-137F-B344-A58D-2B77D09FF9A3}"/>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34" name="Rectangle 33">
              <a:extLst>
                <a:ext uri="{FF2B5EF4-FFF2-40B4-BE49-F238E27FC236}">
                  <a16:creationId xmlns:a16="http://schemas.microsoft.com/office/drawing/2014/main" id="{91BE89D0-3B2E-D042-AAB8-5268132C7F32}"/>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3" name="Slide Number Placeholder 2"/>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57843241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AA7F85-3F5C-FC42-941A-B48684552F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B5254870-FA50-EC43-B963-4C8CEA02628E}"/>
              </a:ext>
            </a:extLst>
          </p:cNvPr>
          <p:cNvGrpSpPr/>
          <p:nvPr userDrawn="1"/>
        </p:nvGrpSpPr>
        <p:grpSpPr>
          <a:xfrm>
            <a:off x="-78191" y="6525344"/>
            <a:ext cx="9222191" cy="341967"/>
            <a:chOff x="-78191" y="6525344"/>
            <a:chExt cx="9222191" cy="341967"/>
          </a:xfrm>
        </p:grpSpPr>
        <p:sp>
          <p:nvSpPr>
            <p:cNvPr id="17" name="Rectangle 16">
              <a:extLst>
                <a:ext uri="{FF2B5EF4-FFF2-40B4-BE49-F238E27FC236}">
                  <a16:creationId xmlns:a16="http://schemas.microsoft.com/office/drawing/2014/main" id="{51F5CB9A-9382-0346-BDD6-CDCF4E94C3A4}"/>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6811DF84-236A-934F-8AA7-2B6F911ECC46}"/>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2" name="Group 21">
              <a:extLst>
                <a:ext uri="{FF2B5EF4-FFF2-40B4-BE49-F238E27FC236}">
                  <a16:creationId xmlns:a16="http://schemas.microsoft.com/office/drawing/2014/main" id="{A1EDF2F6-292E-744E-995D-4AB89E36FC99}"/>
                </a:ext>
              </a:extLst>
            </p:cNvPr>
            <p:cNvGrpSpPr/>
            <p:nvPr userDrawn="1"/>
          </p:nvGrpSpPr>
          <p:grpSpPr>
            <a:xfrm>
              <a:off x="1514762" y="6721936"/>
              <a:ext cx="7307843" cy="91440"/>
              <a:chOff x="1514762" y="6537995"/>
              <a:chExt cx="7307843" cy="238514"/>
            </a:xfrm>
          </p:grpSpPr>
          <p:sp>
            <p:nvSpPr>
              <p:cNvPr id="24" name="Rectangle 23">
                <a:hlinkClick r:id="" action="ppaction://noaction"/>
                <a:extLst>
                  <a:ext uri="{FF2B5EF4-FFF2-40B4-BE49-F238E27FC236}">
                    <a16:creationId xmlns:a16="http://schemas.microsoft.com/office/drawing/2014/main" id="{A1A5CAF7-8309-194F-92CB-4133C5716FA6}"/>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rId3" action="ppaction://hlinksldjump"/>
                <a:extLst>
                  <a:ext uri="{FF2B5EF4-FFF2-40B4-BE49-F238E27FC236}">
                    <a16:creationId xmlns:a16="http://schemas.microsoft.com/office/drawing/2014/main" id="{0ECF9E54-7D75-5D46-94BF-8C848C0B4C44}"/>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38FBA231-F704-7B48-BE4D-1C18E8739D07}"/>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205B395C-1851-DD42-8AB5-DB353A2A7616}"/>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3533C56D-BEAC-DF44-91B0-E8DB2C9FC68D}"/>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A42C8564-029A-B84D-A96C-FD5AFA671351}"/>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3" name="Rectangle 22">
              <a:extLst>
                <a:ext uri="{FF2B5EF4-FFF2-40B4-BE49-F238E27FC236}">
                  <a16:creationId xmlns:a16="http://schemas.microsoft.com/office/drawing/2014/main" id="{B7963B17-9150-F84F-8816-F9093EE9B5C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
        <p:nvSpPr>
          <p:cNvPr id="5" name="Text Placeholder 4"/>
          <p:cNvSpPr>
            <a:spLocks noGrp="1"/>
          </p:cNvSpPr>
          <p:nvPr>
            <p:ph type="body" sz="quarter" idx="17" hasCustomPrompt="1"/>
          </p:nvPr>
        </p:nvSpPr>
        <p:spPr>
          <a:xfrm>
            <a:off x="250825" y="871538"/>
            <a:ext cx="8281988"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7" name="Text Placeholder 6"/>
          <p:cNvSpPr>
            <a:spLocks noGrp="1"/>
          </p:cNvSpPr>
          <p:nvPr>
            <p:ph type="body" sz="quarter" idx="18" hasCustomPrompt="1"/>
          </p:nvPr>
        </p:nvSpPr>
        <p:spPr>
          <a:xfrm>
            <a:off x="250825" y="1412776"/>
            <a:ext cx="8281988" cy="947952"/>
          </a:xfrm>
        </p:spPr>
        <p:txBody>
          <a:bodyPr wrap="square">
            <a:spAutoFit/>
          </a:bodyPr>
          <a:lstStyle>
            <a:lvl1pPr>
              <a:defRPr b="0" cap="none"/>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9" name="Content Placeholder 8"/>
          <p:cNvSpPr>
            <a:spLocks noGrp="1"/>
          </p:cNvSpPr>
          <p:nvPr>
            <p:ph sz="quarter" idx="19"/>
          </p:nvPr>
        </p:nvSpPr>
        <p:spPr>
          <a:xfrm>
            <a:off x="282575" y="2708177"/>
            <a:ext cx="8250238" cy="266382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286143264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F25F524F-DB2C-1546-B0F2-1F5BACEB5D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26A77382-0C43-1B44-8EB3-B37B4D0A0C5A}"/>
              </a:ext>
            </a:extLst>
          </p:cNvPr>
          <p:cNvGrpSpPr/>
          <p:nvPr userDrawn="1"/>
        </p:nvGrpSpPr>
        <p:grpSpPr>
          <a:xfrm>
            <a:off x="-78191" y="6525344"/>
            <a:ext cx="9222191" cy="341967"/>
            <a:chOff x="-78191" y="6525344"/>
            <a:chExt cx="9222191" cy="341967"/>
          </a:xfrm>
        </p:grpSpPr>
        <p:sp>
          <p:nvSpPr>
            <p:cNvPr id="17" name="Rectangle 16">
              <a:extLst>
                <a:ext uri="{FF2B5EF4-FFF2-40B4-BE49-F238E27FC236}">
                  <a16:creationId xmlns:a16="http://schemas.microsoft.com/office/drawing/2014/main" id="{5AC0465F-8627-1547-905C-B859C7D12D3B}"/>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3383AA7E-66AF-C64B-AEE2-B957D530EC9D}"/>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0" name="Group 19">
              <a:extLst>
                <a:ext uri="{FF2B5EF4-FFF2-40B4-BE49-F238E27FC236}">
                  <a16:creationId xmlns:a16="http://schemas.microsoft.com/office/drawing/2014/main" id="{C7BDA8CE-CDF1-AA40-A500-D5A86742BC97}"/>
                </a:ext>
              </a:extLst>
            </p:cNvPr>
            <p:cNvGrpSpPr/>
            <p:nvPr userDrawn="1"/>
          </p:nvGrpSpPr>
          <p:grpSpPr>
            <a:xfrm>
              <a:off x="1514762" y="6721936"/>
              <a:ext cx="7307843" cy="91440"/>
              <a:chOff x="1514762" y="6537995"/>
              <a:chExt cx="7307843" cy="238514"/>
            </a:xfrm>
          </p:grpSpPr>
          <p:sp>
            <p:nvSpPr>
              <p:cNvPr id="24" name="Rectangle 23">
                <a:hlinkClick r:id="" action="ppaction://noaction"/>
                <a:extLst>
                  <a:ext uri="{FF2B5EF4-FFF2-40B4-BE49-F238E27FC236}">
                    <a16:creationId xmlns:a16="http://schemas.microsoft.com/office/drawing/2014/main" id="{88484864-8BC6-1840-937C-CD32D2482DDD}"/>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rId3" action="ppaction://hlinksldjump"/>
                <a:extLst>
                  <a:ext uri="{FF2B5EF4-FFF2-40B4-BE49-F238E27FC236}">
                    <a16:creationId xmlns:a16="http://schemas.microsoft.com/office/drawing/2014/main" id="{9E44F4F7-D2AF-4049-A2AE-CA3B04961F76}"/>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3D691FBD-6BB8-4640-B99B-A8305CDE8D1B}"/>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17FCE8E5-C5DF-2D4D-8F8B-86524B66562A}"/>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2B171C76-9EEC-824C-832E-1F3CA642B490}"/>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831DC750-D60A-8848-B568-0F52BBE45EDD}"/>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3" name="Rectangle 22">
              <a:extLst>
                <a:ext uri="{FF2B5EF4-FFF2-40B4-BE49-F238E27FC236}">
                  <a16:creationId xmlns:a16="http://schemas.microsoft.com/office/drawing/2014/main" id="{DF652928-25CC-EB42-9246-D22974B6FFA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
        <p:nvSpPr>
          <p:cNvPr id="32" name="Text Placeholder 4"/>
          <p:cNvSpPr>
            <a:spLocks noGrp="1"/>
          </p:cNvSpPr>
          <p:nvPr>
            <p:ph type="body" sz="quarter" idx="19"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3" name="Text Placeholder 6"/>
          <p:cNvSpPr>
            <a:spLocks noGrp="1"/>
          </p:cNvSpPr>
          <p:nvPr>
            <p:ph type="body" sz="quarter" idx="20" hasCustomPrompt="1"/>
          </p:nvPr>
        </p:nvSpPr>
        <p:spPr>
          <a:xfrm>
            <a:off x="250825" y="1412776"/>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34" name="Content Placeholder 8"/>
          <p:cNvSpPr>
            <a:spLocks noGrp="1"/>
          </p:cNvSpPr>
          <p:nvPr>
            <p:ph sz="quarter" idx="21"/>
          </p:nvPr>
        </p:nvSpPr>
        <p:spPr>
          <a:xfrm>
            <a:off x="4822825" y="1428727"/>
            <a:ext cx="3938235" cy="4808462"/>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319498989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BBACCEA9-66B8-9543-BD4D-7C9C2C0059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5A004E2C-6E6B-F44B-ADF9-68F6D8368D6F}"/>
              </a:ext>
            </a:extLst>
          </p:cNvPr>
          <p:cNvGrpSpPr/>
          <p:nvPr userDrawn="1"/>
        </p:nvGrpSpPr>
        <p:grpSpPr>
          <a:xfrm>
            <a:off x="-78191" y="6525344"/>
            <a:ext cx="9222191" cy="341967"/>
            <a:chOff x="-78191" y="6525344"/>
            <a:chExt cx="9222191" cy="341967"/>
          </a:xfrm>
        </p:grpSpPr>
        <p:sp>
          <p:nvSpPr>
            <p:cNvPr id="19" name="Rectangle 18">
              <a:extLst>
                <a:ext uri="{FF2B5EF4-FFF2-40B4-BE49-F238E27FC236}">
                  <a16:creationId xmlns:a16="http://schemas.microsoft.com/office/drawing/2014/main" id="{16F2EA2C-E9A1-E944-A7F6-5723ADD80EFF}"/>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Line 8">
              <a:extLst>
                <a:ext uri="{FF2B5EF4-FFF2-40B4-BE49-F238E27FC236}">
                  <a16:creationId xmlns:a16="http://schemas.microsoft.com/office/drawing/2014/main" id="{3DBE42E0-E9AE-844F-B41E-F523C8938A0E}"/>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4" name="Group 23">
              <a:extLst>
                <a:ext uri="{FF2B5EF4-FFF2-40B4-BE49-F238E27FC236}">
                  <a16:creationId xmlns:a16="http://schemas.microsoft.com/office/drawing/2014/main" id="{2647978E-1F50-1A4B-81A7-65033BF5534F}"/>
                </a:ext>
              </a:extLst>
            </p:cNvPr>
            <p:cNvGrpSpPr/>
            <p:nvPr userDrawn="1"/>
          </p:nvGrpSpPr>
          <p:grpSpPr>
            <a:xfrm>
              <a:off x="1514762" y="6721936"/>
              <a:ext cx="7307843" cy="91440"/>
              <a:chOff x="1514762" y="6537995"/>
              <a:chExt cx="7307843" cy="238514"/>
            </a:xfrm>
          </p:grpSpPr>
          <p:sp>
            <p:nvSpPr>
              <p:cNvPr id="26" name="Rectangle 25">
                <a:hlinkClick r:id="" action="ppaction://noaction"/>
                <a:extLst>
                  <a:ext uri="{FF2B5EF4-FFF2-40B4-BE49-F238E27FC236}">
                    <a16:creationId xmlns:a16="http://schemas.microsoft.com/office/drawing/2014/main" id="{5C161740-6EE6-8946-A4E0-386648488002}"/>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rId3" action="ppaction://hlinksldjump"/>
                <a:extLst>
                  <a:ext uri="{FF2B5EF4-FFF2-40B4-BE49-F238E27FC236}">
                    <a16:creationId xmlns:a16="http://schemas.microsoft.com/office/drawing/2014/main" id="{2E75341C-E926-714F-A9BA-CECBC5789870}"/>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A21DEAE6-72C8-7249-B60A-2D79F6C302D4}"/>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D94127A4-B752-7C4F-A2B0-FF67DF9E22B1}"/>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60E2AEDF-3C42-614C-81AB-5D26FEE2386B}"/>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1D725A7D-C0B4-E74A-8875-FCC223F7702A}"/>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5" name="Rectangle 24">
              <a:extLst>
                <a:ext uri="{FF2B5EF4-FFF2-40B4-BE49-F238E27FC236}">
                  <a16:creationId xmlns:a16="http://schemas.microsoft.com/office/drawing/2014/main" id="{0BA18AC4-EF4A-EE42-918C-54AD61178C1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
        <p:nvSpPr>
          <p:cNvPr id="32" name="Text Placeholder 4"/>
          <p:cNvSpPr>
            <a:spLocks noGrp="1"/>
          </p:cNvSpPr>
          <p:nvPr>
            <p:ph type="body" sz="quarter" idx="22"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3" name="Text Placeholder 6"/>
          <p:cNvSpPr>
            <a:spLocks noGrp="1"/>
          </p:cNvSpPr>
          <p:nvPr>
            <p:ph type="body" sz="quarter" idx="23" hasCustomPrompt="1"/>
          </p:nvPr>
        </p:nvSpPr>
        <p:spPr>
          <a:xfrm>
            <a:off x="250825" y="1412776"/>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34" name="Content Placeholder 8"/>
          <p:cNvSpPr>
            <a:spLocks noGrp="1"/>
          </p:cNvSpPr>
          <p:nvPr>
            <p:ph sz="quarter" idx="24"/>
          </p:nvPr>
        </p:nvSpPr>
        <p:spPr>
          <a:xfrm>
            <a:off x="4822825" y="1428727"/>
            <a:ext cx="3938235" cy="2216075"/>
          </a:xfrm>
        </p:spPr>
        <p:txBody>
          <a:bodyPr>
            <a:normAutofit/>
          </a:bodyPr>
          <a:lstStyle>
            <a:lvl1pPr>
              <a:defRPr sz="1400"/>
            </a:lvl1pPr>
          </a:lstStyle>
          <a:p>
            <a:pPr lvl="0"/>
            <a:endParaRPr lang="en-US" dirty="0"/>
          </a:p>
        </p:txBody>
      </p:sp>
      <p:sp>
        <p:nvSpPr>
          <p:cNvPr id="35" name="Content Placeholder 8"/>
          <p:cNvSpPr>
            <a:spLocks noGrp="1"/>
          </p:cNvSpPr>
          <p:nvPr>
            <p:ph sz="quarter" idx="25"/>
          </p:nvPr>
        </p:nvSpPr>
        <p:spPr>
          <a:xfrm>
            <a:off x="4822825" y="3913173"/>
            <a:ext cx="3938235" cy="221607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210387372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B95F389-6A6E-E841-BBA8-51CEA0E5F5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20" name="Group 19">
            <a:extLst>
              <a:ext uri="{FF2B5EF4-FFF2-40B4-BE49-F238E27FC236}">
                <a16:creationId xmlns:a16="http://schemas.microsoft.com/office/drawing/2014/main" id="{DAB9D6B2-CF78-A44E-A4A3-2AF09FDBC457}"/>
              </a:ext>
            </a:extLst>
          </p:cNvPr>
          <p:cNvGrpSpPr/>
          <p:nvPr userDrawn="1"/>
        </p:nvGrpSpPr>
        <p:grpSpPr>
          <a:xfrm>
            <a:off x="-78191" y="6525344"/>
            <a:ext cx="9222191" cy="341967"/>
            <a:chOff x="-78191" y="6525344"/>
            <a:chExt cx="9222191" cy="341967"/>
          </a:xfrm>
        </p:grpSpPr>
        <p:sp>
          <p:nvSpPr>
            <p:cNvPr id="23" name="Rectangle 22">
              <a:extLst>
                <a:ext uri="{FF2B5EF4-FFF2-40B4-BE49-F238E27FC236}">
                  <a16:creationId xmlns:a16="http://schemas.microsoft.com/office/drawing/2014/main" id="{2CDCC5EC-53DE-7846-8F47-5A2CA75266FC}"/>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Line 8">
              <a:extLst>
                <a:ext uri="{FF2B5EF4-FFF2-40B4-BE49-F238E27FC236}">
                  <a16:creationId xmlns:a16="http://schemas.microsoft.com/office/drawing/2014/main" id="{90C5F1CD-7849-AF4C-BA1F-5817E45AFBF4}"/>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5" name="Group 24">
              <a:extLst>
                <a:ext uri="{FF2B5EF4-FFF2-40B4-BE49-F238E27FC236}">
                  <a16:creationId xmlns:a16="http://schemas.microsoft.com/office/drawing/2014/main" id="{D9682A63-09BF-4346-B435-903D32D49973}"/>
                </a:ext>
              </a:extLst>
            </p:cNvPr>
            <p:cNvGrpSpPr/>
            <p:nvPr userDrawn="1"/>
          </p:nvGrpSpPr>
          <p:grpSpPr>
            <a:xfrm>
              <a:off x="1514762" y="6721936"/>
              <a:ext cx="7307843" cy="91440"/>
              <a:chOff x="1514762" y="6537995"/>
              <a:chExt cx="7307843" cy="238514"/>
            </a:xfrm>
          </p:grpSpPr>
          <p:sp>
            <p:nvSpPr>
              <p:cNvPr id="27" name="Rectangle 26">
                <a:hlinkClick r:id="" action="ppaction://noaction"/>
                <a:extLst>
                  <a:ext uri="{FF2B5EF4-FFF2-40B4-BE49-F238E27FC236}">
                    <a16:creationId xmlns:a16="http://schemas.microsoft.com/office/drawing/2014/main" id="{40E85176-E8D3-B248-82E5-3C0DB4F4388A}"/>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rId3" action="ppaction://hlinksldjump"/>
                <a:extLst>
                  <a:ext uri="{FF2B5EF4-FFF2-40B4-BE49-F238E27FC236}">
                    <a16:creationId xmlns:a16="http://schemas.microsoft.com/office/drawing/2014/main" id="{B39194AE-477B-0A4E-87FD-30E87A232E3A}"/>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301A4E24-D2C3-8645-B719-814E89E60FD9}"/>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1E7A9FF9-E3EF-1F4B-A19C-A1C7A5F2E290}"/>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F2FA73E4-173F-8741-98F1-4B159D6DAF44}"/>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F45F6847-C0BB-CD40-B717-9B494C385EFA}"/>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6" name="Rectangle 25">
              <a:extLst>
                <a:ext uri="{FF2B5EF4-FFF2-40B4-BE49-F238E27FC236}">
                  <a16:creationId xmlns:a16="http://schemas.microsoft.com/office/drawing/2014/main" id="{41D9BC28-E32D-EC47-8293-23351403F7A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
        <p:nvSpPr>
          <p:cNvPr id="33" name="Text Placeholder 4"/>
          <p:cNvSpPr>
            <a:spLocks noGrp="1"/>
          </p:cNvSpPr>
          <p:nvPr>
            <p:ph type="body" sz="quarter" idx="23"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4" name="Text Placeholder 6"/>
          <p:cNvSpPr>
            <a:spLocks noGrp="1"/>
          </p:cNvSpPr>
          <p:nvPr>
            <p:ph type="body" sz="quarter" idx="24" hasCustomPrompt="1"/>
          </p:nvPr>
        </p:nvSpPr>
        <p:spPr>
          <a:xfrm>
            <a:off x="250825" y="1557337"/>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35" name="Content Placeholder 8"/>
          <p:cNvSpPr>
            <a:spLocks noGrp="1"/>
          </p:cNvSpPr>
          <p:nvPr>
            <p:ph sz="quarter" idx="25"/>
          </p:nvPr>
        </p:nvSpPr>
        <p:spPr>
          <a:xfrm>
            <a:off x="4822825" y="1573288"/>
            <a:ext cx="3938235" cy="2216075"/>
          </a:xfrm>
        </p:spPr>
        <p:txBody>
          <a:bodyPr>
            <a:normAutofit/>
          </a:bodyPr>
          <a:lstStyle>
            <a:lvl1pPr>
              <a:defRPr sz="1400"/>
            </a:lvl1pPr>
          </a:lstStyle>
          <a:p>
            <a:pPr lvl="0"/>
            <a:endParaRPr lang="en-US" dirty="0"/>
          </a:p>
        </p:txBody>
      </p:sp>
      <p:sp>
        <p:nvSpPr>
          <p:cNvPr id="36" name="Content Placeholder 8"/>
          <p:cNvSpPr>
            <a:spLocks noGrp="1"/>
          </p:cNvSpPr>
          <p:nvPr>
            <p:ph sz="quarter" idx="26"/>
          </p:nvPr>
        </p:nvSpPr>
        <p:spPr>
          <a:xfrm>
            <a:off x="4822825" y="4057734"/>
            <a:ext cx="3938235" cy="2216075"/>
          </a:xfrm>
        </p:spPr>
        <p:txBody>
          <a:bodyPr>
            <a:normAutofit/>
          </a:bodyPr>
          <a:lstStyle>
            <a:lvl1pPr>
              <a:defRPr sz="1400"/>
            </a:lvl1pPr>
          </a:lstStyle>
          <a:p>
            <a:pPr lvl="0"/>
            <a:endParaRPr lang="en-US" dirty="0"/>
          </a:p>
        </p:txBody>
      </p:sp>
      <p:sp>
        <p:nvSpPr>
          <p:cNvPr id="37" name="Content Placeholder 8"/>
          <p:cNvSpPr>
            <a:spLocks noGrp="1"/>
          </p:cNvSpPr>
          <p:nvPr>
            <p:ph sz="quarter" idx="27"/>
          </p:nvPr>
        </p:nvSpPr>
        <p:spPr>
          <a:xfrm>
            <a:off x="282275" y="4057734"/>
            <a:ext cx="4289725" cy="221607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306263265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74" name="Picture 73">
            <a:extLst>
              <a:ext uri="{FF2B5EF4-FFF2-40B4-BE49-F238E27FC236}">
                <a16:creationId xmlns:a16="http://schemas.microsoft.com/office/drawing/2014/main" id="{22EEF094-7CF3-9141-8BB3-9F9E4F070B1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29361" y="-127796"/>
            <a:ext cx="9401673" cy="7052037"/>
          </a:xfrm>
          <a:prstGeom prst="rect">
            <a:avLst/>
          </a:prstGeom>
          <a:noFill/>
        </p:spPr>
      </p:pic>
      <p:sp>
        <p:nvSpPr>
          <p:cNvPr id="75" name="Rectangle 74">
            <a:extLst>
              <a:ext uri="{FF2B5EF4-FFF2-40B4-BE49-F238E27FC236}">
                <a16:creationId xmlns:a16="http://schemas.microsoft.com/office/drawing/2014/main" id="{9DAF18E4-4601-7946-A481-905DB8BA8891}"/>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rId3" action="ppaction://hlinksldjump"/>
            <a:extLst>
              <a:ext uri="{FF2B5EF4-FFF2-40B4-BE49-F238E27FC236}">
                <a16:creationId xmlns:a16="http://schemas.microsoft.com/office/drawing/2014/main" id="{6F425320-5D09-2949-B37C-C98BA82A33E6}"/>
              </a:ext>
            </a:extLst>
          </p:cNvPr>
          <p:cNvSpPr/>
          <p:nvPr userDrawn="1"/>
        </p:nvSpPr>
        <p:spPr>
          <a:xfrm>
            <a:off x="2747249"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0C3463B7-A8BB-2841-A3B8-072655327FA4}"/>
              </a:ext>
            </a:extLst>
          </p:cNvPr>
          <p:cNvSpPr/>
          <p:nvPr userDrawn="1"/>
        </p:nvSpPr>
        <p:spPr>
          <a:xfrm>
            <a:off x="397973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BF857FD0-5379-5249-9F81-237849DDC224}"/>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A7F44EAD-7844-A14B-996A-AB21F10DA2FC}"/>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6BCFB46E-303B-064E-A9C1-B160F04CFF2A}"/>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rId3" action="ppaction://hlinksldjump"/>
            <a:extLst>
              <a:ext uri="{FF2B5EF4-FFF2-40B4-BE49-F238E27FC236}">
                <a16:creationId xmlns:a16="http://schemas.microsoft.com/office/drawing/2014/main" id="{DA7E6C42-3CAF-C243-88D9-2599141C08D5}"/>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extLst>
              <a:ext uri="{FF2B5EF4-FFF2-40B4-BE49-F238E27FC236}">
                <a16:creationId xmlns:a16="http://schemas.microsoft.com/office/drawing/2014/main" id="{59ABB3A3-CCBC-2340-B61C-06D22A7FD05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0" name="Line 8">
            <a:extLst>
              <a:ext uri="{FF2B5EF4-FFF2-40B4-BE49-F238E27FC236}">
                <a16:creationId xmlns:a16="http://schemas.microsoft.com/office/drawing/2014/main" id="{4FB24D89-CE89-3149-B1ED-68870930C716}"/>
              </a:ext>
            </a:extLst>
          </p:cNvPr>
          <p:cNvSpPr>
            <a:spLocks noChangeShapeType="1"/>
          </p:cNvSpPr>
          <p:nvPr userDrawn="1"/>
        </p:nvSpPr>
        <p:spPr bwMode="auto">
          <a:xfrm flipH="1">
            <a:off x="1881957"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97BF51BE-5291-CD43-A755-8E7EE319C86D}"/>
              </a:ext>
            </a:extLst>
          </p:cNvPr>
          <p:cNvSpPr/>
          <p:nvPr userDrawn="1"/>
        </p:nvSpPr>
        <p:spPr>
          <a:xfrm flipH="1">
            <a:off x="157730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50" name="Text Placeholder 9">
            <a:extLst>
              <a:ext uri="{FF2B5EF4-FFF2-40B4-BE49-F238E27FC236}">
                <a16:creationId xmlns:a16="http://schemas.microsoft.com/office/drawing/2014/main" id="{8EE753FE-5354-E448-A469-25E96957AC6B}"/>
              </a:ext>
            </a:extLst>
          </p:cNvPr>
          <p:cNvSpPr>
            <a:spLocks noGrp="1"/>
          </p:cNvSpPr>
          <p:nvPr>
            <p:ph type="body" sz="quarter" idx="13" hasCustomPrompt="1"/>
          </p:nvPr>
        </p:nvSpPr>
        <p:spPr>
          <a:xfrm>
            <a:off x="1780734"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TWO</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04986334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2_Title and Conten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C69841A-8E62-0642-ADA9-4F5510AE01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3" name="Text Placeholder 9">
            <a:extLst>
              <a:ext uri="{FF2B5EF4-FFF2-40B4-BE49-F238E27FC236}">
                <a16:creationId xmlns:a16="http://schemas.microsoft.com/office/drawing/2014/main" id="{C7110D0A-4DE5-8F48-BA1D-B64104B0A647}"/>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6" name="Text Placeholder 9">
            <a:extLst>
              <a:ext uri="{FF2B5EF4-FFF2-40B4-BE49-F238E27FC236}">
                <a16:creationId xmlns:a16="http://schemas.microsoft.com/office/drawing/2014/main" id="{DEDCD908-F5E6-114A-82C0-49493A98F04E}"/>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grpSp>
        <p:nvGrpSpPr>
          <p:cNvPr id="18" name="Group 17">
            <a:extLst>
              <a:ext uri="{FF2B5EF4-FFF2-40B4-BE49-F238E27FC236}">
                <a16:creationId xmlns:a16="http://schemas.microsoft.com/office/drawing/2014/main" id="{491BC0BC-56DB-9349-ADE9-C9EA6D4E21B1}"/>
              </a:ext>
            </a:extLst>
          </p:cNvPr>
          <p:cNvGrpSpPr/>
          <p:nvPr userDrawn="1"/>
        </p:nvGrpSpPr>
        <p:grpSpPr>
          <a:xfrm>
            <a:off x="-78191" y="6525344"/>
            <a:ext cx="9222191" cy="341967"/>
            <a:chOff x="-78191" y="6525344"/>
            <a:chExt cx="9222191" cy="341967"/>
          </a:xfrm>
        </p:grpSpPr>
        <p:sp>
          <p:nvSpPr>
            <p:cNvPr id="19" name="Rectangle 18">
              <a:hlinkClick r:id="rId3" action="ppaction://hlinksldjump"/>
              <a:extLst>
                <a:ext uri="{FF2B5EF4-FFF2-40B4-BE49-F238E27FC236}">
                  <a16:creationId xmlns:a16="http://schemas.microsoft.com/office/drawing/2014/main" id="{DF4A6A47-5D54-CF49-AEAE-D622F4EE2CFB}"/>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Rectangle 19">
              <a:hlinkClick r:id="" action="ppaction://noaction"/>
              <a:extLst>
                <a:ext uri="{FF2B5EF4-FFF2-40B4-BE49-F238E27FC236}">
                  <a16:creationId xmlns:a16="http://schemas.microsoft.com/office/drawing/2014/main" id="{1A5699FB-E426-704B-ADA2-139C0119D5AE}"/>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CFA83988-8AFC-7B41-B0E4-08E2CC021493}"/>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EE8C5D74-D79C-E242-A526-01BFF478E0C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71A8E190-B3D4-6A4A-8574-8B53FCC4F2C9}"/>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extLst>
                <a:ext uri="{FF2B5EF4-FFF2-40B4-BE49-F238E27FC236}">
                  <a16:creationId xmlns:a16="http://schemas.microsoft.com/office/drawing/2014/main" id="{99DC38A4-F2BE-9C4D-AEDE-94E64C472C4D}"/>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Line 8">
              <a:extLst>
                <a:ext uri="{FF2B5EF4-FFF2-40B4-BE49-F238E27FC236}">
                  <a16:creationId xmlns:a16="http://schemas.microsoft.com/office/drawing/2014/main" id="{DBF1F0C1-79A1-0346-8E09-F064AA82F740}"/>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7" name="Rectangle 26">
              <a:hlinkClick r:id="rId3" action="ppaction://hlinksldjump"/>
              <a:extLst>
                <a:ext uri="{FF2B5EF4-FFF2-40B4-BE49-F238E27FC236}">
                  <a16:creationId xmlns:a16="http://schemas.microsoft.com/office/drawing/2014/main" id="{C15E4A02-C62C-4749-89A5-E1C7E735CCAC}"/>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5771855B-F5B8-D94C-A3B1-CD383B03B91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68482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3_Title and Content">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73ABE00-25CF-7044-B734-B93F95E038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9311"/>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20" name="Picture Placeholder 5">
            <a:extLst>
              <a:ext uri="{FF2B5EF4-FFF2-40B4-BE49-F238E27FC236}">
                <a16:creationId xmlns:a16="http://schemas.microsoft.com/office/drawing/2014/main" id="{CE907182-C9FA-6F4F-9704-D900CDA6E070}"/>
              </a:ext>
            </a:extLst>
          </p:cNvPr>
          <p:cNvSpPr>
            <a:spLocks noGrp="1"/>
          </p:cNvSpPr>
          <p:nvPr>
            <p:ph type="pic" sz="quarter" idx="12" hasCustomPrompt="1"/>
          </p:nvPr>
        </p:nvSpPr>
        <p:spPr>
          <a:xfrm>
            <a:off x="442327" y="2492896"/>
            <a:ext cx="8234129" cy="361540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2" name="Text Placeholder 9">
            <a:extLst>
              <a:ext uri="{FF2B5EF4-FFF2-40B4-BE49-F238E27FC236}">
                <a16:creationId xmlns:a16="http://schemas.microsoft.com/office/drawing/2014/main" id="{8DE5D314-800F-BF44-AFCF-19CC01FF077E}"/>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grpSp>
        <p:nvGrpSpPr>
          <p:cNvPr id="16" name="Group 15">
            <a:extLst>
              <a:ext uri="{FF2B5EF4-FFF2-40B4-BE49-F238E27FC236}">
                <a16:creationId xmlns:a16="http://schemas.microsoft.com/office/drawing/2014/main" id="{B9858915-0042-DE45-99EE-278A3506519D}"/>
              </a:ext>
            </a:extLst>
          </p:cNvPr>
          <p:cNvGrpSpPr/>
          <p:nvPr userDrawn="1"/>
        </p:nvGrpSpPr>
        <p:grpSpPr>
          <a:xfrm>
            <a:off x="-78191" y="6525344"/>
            <a:ext cx="9222191" cy="341967"/>
            <a:chOff x="-78191" y="6525344"/>
            <a:chExt cx="9222191" cy="341967"/>
          </a:xfrm>
        </p:grpSpPr>
        <p:sp>
          <p:nvSpPr>
            <p:cNvPr id="17" name="Rectangle 16">
              <a:hlinkClick r:id="rId3" action="ppaction://hlinksldjump"/>
              <a:extLst>
                <a:ext uri="{FF2B5EF4-FFF2-40B4-BE49-F238E27FC236}">
                  <a16:creationId xmlns:a16="http://schemas.microsoft.com/office/drawing/2014/main" id="{355A3594-5834-0549-BFD7-F44804763FAD}"/>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4B20BA12-D96A-734E-AB42-D7CFE25DDA4B}"/>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503DBB0F-6732-214E-8CB4-3F116D72F06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026F81D7-25BE-CF47-BCCB-3815125D60D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00FEA227-0535-804D-B7CE-BDA5E3EA39FD}"/>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extLst>
                <a:ext uri="{FF2B5EF4-FFF2-40B4-BE49-F238E27FC236}">
                  <a16:creationId xmlns:a16="http://schemas.microsoft.com/office/drawing/2014/main" id="{C80C7D98-02D1-4E47-A78D-14218FCB9F7F}"/>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Line 8">
              <a:extLst>
                <a:ext uri="{FF2B5EF4-FFF2-40B4-BE49-F238E27FC236}">
                  <a16:creationId xmlns:a16="http://schemas.microsoft.com/office/drawing/2014/main" id="{B534A4CF-F6A7-CF44-88D3-F2D97A2046AC}"/>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8" name="Rectangle 27">
              <a:hlinkClick r:id="rId3" action="ppaction://hlinksldjump"/>
              <a:extLst>
                <a:ext uri="{FF2B5EF4-FFF2-40B4-BE49-F238E27FC236}">
                  <a16:creationId xmlns:a16="http://schemas.microsoft.com/office/drawing/2014/main" id="{06169E8D-3051-E54A-AD99-CC35F929C788}"/>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095D4805-31BE-6D43-9A1F-2784C4806A0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30840202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4_Title and Conten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5349D45D-CC72-8C44-A810-4D11499C15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22" name="Picture Placeholder 3">
            <a:extLst>
              <a:ext uri="{FF2B5EF4-FFF2-40B4-BE49-F238E27FC236}">
                <a16:creationId xmlns:a16="http://schemas.microsoft.com/office/drawing/2014/main" id="{29A79780-587F-7F42-917F-95D0AB157CD2}"/>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3" name="Picture Placeholder 3">
            <a:extLst>
              <a:ext uri="{FF2B5EF4-FFF2-40B4-BE49-F238E27FC236}">
                <a16:creationId xmlns:a16="http://schemas.microsoft.com/office/drawing/2014/main" id="{10FADFBB-88EE-624C-8334-C5EEC7221FD3}"/>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6" name="Group 15">
            <a:extLst>
              <a:ext uri="{FF2B5EF4-FFF2-40B4-BE49-F238E27FC236}">
                <a16:creationId xmlns:a16="http://schemas.microsoft.com/office/drawing/2014/main" id="{AE0FE825-ABBE-8D4C-A397-0FCF3DF1D49A}"/>
              </a:ext>
            </a:extLst>
          </p:cNvPr>
          <p:cNvGrpSpPr/>
          <p:nvPr userDrawn="1"/>
        </p:nvGrpSpPr>
        <p:grpSpPr>
          <a:xfrm>
            <a:off x="-78191" y="6525344"/>
            <a:ext cx="9222191" cy="341967"/>
            <a:chOff x="-78191" y="6525344"/>
            <a:chExt cx="9222191" cy="341967"/>
          </a:xfrm>
        </p:grpSpPr>
        <p:sp>
          <p:nvSpPr>
            <p:cNvPr id="17" name="Rectangle 16">
              <a:hlinkClick r:id="rId3" action="ppaction://hlinksldjump"/>
              <a:extLst>
                <a:ext uri="{FF2B5EF4-FFF2-40B4-BE49-F238E27FC236}">
                  <a16:creationId xmlns:a16="http://schemas.microsoft.com/office/drawing/2014/main" id="{F25C9B06-699F-4D4B-BE66-264C153787F4}"/>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AEE3B0A9-9603-7C4F-A22C-111E244F01B1}"/>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 action="ppaction://noaction"/>
              <a:extLst>
                <a:ext uri="{FF2B5EF4-FFF2-40B4-BE49-F238E27FC236}">
                  <a16:creationId xmlns:a16="http://schemas.microsoft.com/office/drawing/2014/main" id="{1ADCBDFE-5876-7647-9D6D-E588FA64C5F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Rectangle 19">
              <a:hlinkClick r:id="" action="ppaction://noaction"/>
              <a:extLst>
                <a:ext uri="{FF2B5EF4-FFF2-40B4-BE49-F238E27FC236}">
                  <a16:creationId xmlns:a16="http://schemas.microsoft.com/office/drawing/2014/main" id="{DABC32CE-D367-1540-986B-8DF875ACCA75}"/>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505212AA-3429-BB4B-8CA4-F50FE4B5644F}"/>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extLst>
                <a:ext uri="{FF2B5EF4-FFF2-40B4-BE49-F238E27FC236}">
                  <a16:creationId xmlns:a16="http://schemas.microsoft.com/office/drawing/2014/main" id="{51A68C57-A92C-F247-90EC-00874BDDD228}"/>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Line 8">
              <a:extLst>
                <a:ext uri="{FF2B5EF4-FFF2-40B4-BE49-F238E27FC236}">
                  <a16:creationId xmlns:a16="http://schemas.microsoft.com/office/drawing/2014/main" id="{61F4714F-24D1-F14E-A638-39340FE19C4A}"/>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8" name="Rectangle 27">
              <a:hlinkClick r:id="rId3" action="ppaction://hlinksldjump"/>
              <a:extLst>
                <a:ext uri="{FF2B5EF4-FFF2-40B4-BE49-F238E27FC236}">
                  <a16:creationId xmlns:a16="http://schemas.microsoft.com/office/drawing/2014/main" id="{A4346FC3-ADF3-1F42-922C-4AEC001B928B}"/>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8F541731-474F-914A-AD7B-DC61DFBD76C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1237357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6_Title and Content">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C7B6E52-2C47-9042-96C9-0DFF5F1DD6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17" name="Picture Placeholder 3">
            <a:extLst>
              <a:ext uri="{FF2B5EF4-FFF2-40B4-BE49-F238E27FC236}">
                <a16:creationId xmlns:a16="http://schemas.microsoft.com/office/drawing/2014/main" id="{0DBBC622-5CB8-E64D-B79F-AE06B794BF1E}"/>
              </a:ext>
            </a:extLst>
          </p:cNvPr>
          <p:cNvSpPr>
            <a:spLocks noGrp="1"/>
          </p:cNvSpPr>
          <p:nvPr>
            <p:ph type="pic" sz="quarter" idx="16" hasCustomPrompt="1"/>
          </p:nvPr>
        </p:nvSpPr>
        <p:spPr>
          <a:xfrm>
            <a:off x="434975" y="1412453"/>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19" name="Picture Placeholder 3">
            <a:extLst>
              <a:ext uri="{FF2B5EF4-FFF2-40B4-BE49-F238E27FC236}">
                <a16:creationId xmlns:a16="http://schemas.microsoft.com/office/drawing/2014/main" id="{90624ABF-7873-554E-92EA-9F072605C2AF}"/>
              </a:ext>
            </a:extLst>
          </p:cNvPr>
          <p:cNvSpPr>
            <a:spLocks noGrp="1"/>
          </p:cNvSpPr>
          <p:nvPr>
            <p:ph type="pic" sz="quarter" idx="19" hasCustomPrompt="1"/>
          </p:nvPr>
        </p:nvSpPr>
        <p:spPr>
          <a:xfrm>
            <a:off x="4807743" y="1412452"/>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81976EEE-B072-C645-8288-ED50EC9768A2}"/>
              </a:ext>
            </a:extLst>
          </p:cNvPr>
          <p:cNvSpPr>
            <a:spLocks noGrp="1"/>
          </p:cNvSpPr>
          <p:nvPr>
            <p:ph type="pic" sz="quarter" idx="20" hasCustomPrompt="1"/>
          </p:nvPr>
        </p:nvSpPr>
        <p:spPr>
          <a:xfrm>
            <a:off x="4807743" y="3851150"/>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8" name="Group 17">
            <a:extLst>
              <a:ext uri="{FF2B5EF4-FFF2-40B4-BE49-F238E27FC236}">
                <a16:creationId xmlns:a16="http://schemas.microsoft.com/office/drawing/2014/main" id="{03660F60-4B93-4F44-A1EB-03DE7DED32B3}"/>
              </a:ext>
            </a:extLst>
          </p:cNvPr>
          <p:cNvGrpSpPr/>
          <p:nvPr userDrawn="1"/>
        </p:nvGrpSpPr>
        <p:grpSpPr>
          <a:xfrm>
            <a:off x="-78191" y="6525344"/>
            <a:ext cx="9222191" cy="341967"/>
            <a:chOff x="-78191" y="6525344"/>
            <a:chExt cx="9222191" cy="341967"/>
          </a:xfrm>
        </p:grpSpPr>
        <p:sp>
          <p:nvSpPr>
            <p:cNvPr id="22" name="Rectangle 21">
              <a:hlinkClick r:id="rId3" action="ppaction://hlinksldjump"/>
              <a:extLst>
                <a:ext uri="{FF2B5EF4-FFF2-40B4-BE49-F238E27FC236}">
                  <a16:creationId xmlns:a16="http://schemas.microsoft.com/office/drawing/2014/main" id="{685AE02B-FFDB-F949-8224-1BF5DA9F9974}"/>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9ED30F2E-E269-7E4F-B308-9103D4A7A68C}"/>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7F8ED667-8687-434E-80AE-067639944C3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C31202FD-D9D7-CD41-BD29-1B1DC3E6FA87}"/>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9C57616F-2729-1D45-ABF8-D8DD21498A8F}"/>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extLst>
                <a:ext uri="{FF2B5EF4-FFF2-40B4-BE49-F238E27FC236}">
                  <a16:creationId xmlns:a16="http://schemas.microsoft.com/office/drawing/2014/main" id="{45319D6B-C20E-4842-A765-006B077D2E1B}"/>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FC7601C8-5FCF-A340-AF09-AE52CED58EEF}"/>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9" name="Rectangle 28">
              <a:hlinkClick r:id="rId3" action="ppaction://hlinksldjump"/>
              <a:extLst>
                <a:ext uri="{FF2B5EF4-FFF2-40B4-BE49-F238E27FC236}">
                  <a16:creationId xmlns:a16="http://schemas.microsoft.com/office/drawing/2014/main" id="{D5672CEB-FB32-DC4E-959F-B7209143644F}"/>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899A7C4B-4529-C146-A8A7-242E0D6E4F42}"/>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93151524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5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0AB71762-6621-634C-84DD-5F2BC4D2BB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17" name="Picture Placeholder 3">
            <a:extLst>
              <a:ext uri="{FF2B5EF4-FFF2-40B4-BE49-F238E27FC236}">
                <a16:creationId xmlns:a16="http://schemas.microsoft.com/office/drawing/2014/main" id="{3BF055CE-6AD2-4740-A9C1-71E722ED87D1}"/>
              </a:ext>
            </a:extLst>
          </p:cNvPr>
          <p:cNvSpPr>
            <a:spLocks noGrp="1"/>
          </p:cNvSpPr>
          <p:nvPr>
            <p:ph type="pic" sz="quarter" idx="16" hasCustomPrompt="1"/>
          </p:nvPr>
        </p:nvSpPr>
        <p:spPr>
          <a:xfrm>
            <a:off x="434886"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19" name="Picture Placeholder 3">
            <a:extLst>
              <a:ext uri="{FF2B5EF4-FFF2-40B4-BE49-F238E27FC236}">
                <a16:creationId xmlns:a16="http://schemas.microsoft.com/office/drawing/2014/main" id="{E2D07440-AFAE-A54B-AD9B-76F4F0B48F31}"/>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726B2F85-EC48-6948-9ED7-7B37567D60AD}"/>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850DB995-8EE0-AF41-AD21-ED1ADD2D8DF0}"/>
              </a:ext>
            </a:extLst>
          </p:cNvPr>
          <p:cNvSpPr>
            <a:spLocks noGrp="1"/>
          </p:cNvSpPr>
          <p:nvPr>
            <p:ph type="pic" sz="quarter" idx="21" hasCustomPrompt="1"/>
          </p:nvPr>
        </p:nvSpPr>
        <p:spPr>
          <a:xfrm>
            <a:off x="434886" y="3995514"/>
            <a:ext cx="4206240"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8" name="Group 17">
            <a:extLst>
              <a:ext uri="{FF2B5EF4-FFF2-40B4-BE49-F238E27FC236}">
                <a16:creationId xmlns:a16="http://schemas.microsoft.com/office/drawing/2014/main" id="{963B3552-527F-3747-9111-E83D13618D41}"/>
              </a:ext>
            </a:extLst>
          </p:cNvPr>
          <p:cNvGrpSpPr/>
          <p:nvPr userDrawn="1"/>
        </p:nvGrpSpPr>
        <p:grpSpPr>
          <a:xfrm>
            <a:off x="-78191" y="6525344"/>
            <a:ext cx="9222191" cy="341967"/>
            <a:chOff x="-78191" y="6525344"/>
            <a:chExt cx="9222191" cy="341967"/>
          </a:xfrm>
        </p:grpSpPr>
        <p:sp>
          <p:nvSpPr>
            <p:cNvPr id="24" name="Rectangle 23">
              <a:hlinkClick r:id="rId3" action="ppaction://hlinksldjump"/>
              <a:extLst>
                <a:ext uri="{FF2B5EF4-FFF2-40B4-BE49-F238E27FC236}">
                  <a16:creationId xmlns:a16="http://schemas.microsoft.com/office/drawing/2014/main" id="{9A29099C-ADE5-5940-AF04-710F8E219C80}"/>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868B6C6A-28FA-4746-B16F-82BA020A6417}"/>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D132DA82-9613-DC43-8657-DA79E0A838C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21002D7B-293D-8A4B-AE99-85CC5C7EDEBD}"/>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3B590A9A-9271-9E4F-89BF-1B866B1ADDD6}"/>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B8461B59-207F-E345-916E-75C68AA66D0B}"/>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Line 8">
              <a:extLst>
                <a:ext uri="{FF2B5EF4-FFF2-40B4-BE49-F238E27FC236}">
                  <a16:creationId xmlns:a16="http://schemas.microsoft.com/office/drawing/2014/main" id="{D436902B-B9EB-7B45-B9B5-5A9873E2FD06}"/>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1" name="Rectangle 30">
              <a:hlinkClick r:id="rId3" action="ppaction://hlinksldjump"/>
              <a:extLst>
                <a:ext uri="{FF2B5EF4-FFF2-40B4-BE49-F238E27FC236}">
                  <a16:creationId xmlns:a16="http://schemas.microsoft.com/office/drawing/2014/main" id="{29982959-A65A-7C4A-BBC5-935B0BC71D8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09C388FA-5E55-3A4F-BCA2-1242ECCE4EBC}"/>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41290618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56" name="Picture 55">
            <a:extLst>
              <a:ext uri="{FF2B5EF4-FFF2-40B4-BE49-F238E27FC236}">
                <a16:creationId xmlns:a16="http://schemas.microsoft.com/office/drawing/2014/main" id="{EBE6C10F-6A79-5F4B-A7F1-13837C33589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22329"/>
            <a:ext cx="9144000" cy="6858000"/>
          </a:xfrm>
          <a:prstGeom prst="rect">
            <a:avLst/>
          </a:prstGeom>
        </p:spPr>
      </p:pic>
      <p:sp>
        <p:nvSpPr>
          <p:cNvPr id="57" name="Rectangle 56">
            <a:extLst>
              <a:ext uri="{FF2B5EF4-FFF2-40B4-BE49-F238E27FC236}">
                <a16:creationId xmlns:a16="http://schemas.microsoft.com/office/drawing/2014/main" id="{3ACEA3EC-E10E-B945-83E5-3F764B19B1DF}"/>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6" name="Rectangle 15">
            <a:hlinkClick r:id="" action="ppaction://noaction"/>
            <a:extLst>
              <a:ext uri="{FF2B5EF4-FFF2-40B4-BE49-F238E27FC236}">
                <a16:creationId xmlns:a16="http://schemas.microsoft.com/office/drawing/2014/main" id="{A4107F39-58F4-A14B-993B-35BA9B8707CE}"/>
              </a:ext>
            </a:extLst>
          </p:cNvPr>
          <p:cNvSpPr/>
          <p:nvPr userDrawn="1"/>
        </p:nvSpPr>
        <p:spPr>
          <a:xfrm>
            <a:off x="397973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 action="ppaction://noaction"/>
            <a:extLst>
              <a:ext uri="{FF2B5EF4-FFF2-40B4-BE49-F238E27FC236}">
                <a16:creationId xmlns:a16="http://schemas.microsoft.com/office/drawing/2014/main" id="{2C0B5402-EAE2-3544-A295-9B75D01BB609}"/>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68F9DA10-DFDE-ED4A-B8EC-20BD96858800}"/>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 action="ppaction://noaction"/>
            <a:extLst>
              <a:ext uri="{FF2B5EF4-FFF2-40B4-BE49-F238E27FC236}">
                <a16:creationId xmlns:a16="http://schemas.microsoft.com/office/drawing/2014/main" id="{EBB5048B-4798-B349-9B07-77B4E239AB9A}"/>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4A924FF6-98EA-0B4B-8C17-F7BE97669931}"/>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9" name="Rectangle 28">
            <a:hlinkClick r:id="rId3" action="ppaction://hlinksldjump"/>
            <a:extLst>
              <a:ext uri="{FF2B5EF4-FFF2-40B4-BE49-F238E27FC236}">
                <a16:creationId xmlns:a16="http://schemas.microsoft.com/office/drawing/2014/main" id="{627A0B23-4A27-AF45-B315-7B5E67072E9D}"/>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rId3" action="ppaction://hlinksldjump"/>
            <a:extLst>
              <a:ext uri="{FF2B5EF4-FFF2-40B4-BE49-F238E27FC236}">
                <a16:creationId xmlns:a16="http://schemas.microsoft.com/office/drawing/2014/main" id="{243CB80A-A58D-C549-A1C7-64836E1A4987}"/>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00F29395-66D7-5D40-AE06-CA162BF664C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0" name="Line 8">
            <a:extLst>
              <a:ext uri="{FF2B5EF4-FFF2-40B4-BE49-F238E27FC236}">
                <a16:creationId xmlns:a16="http://schemas.microsoft.com/office/drawing/2014/main" id="{B936CA94-3821-0D4C-BF79-C5D7A33E827C}"/>
              </a:ext>
            </a:extLst>
          </p:cNvPr>
          <p:cNvSpPr>
            <a:spLocks noChangeShapeType="1"/>
          </p:cNvSpPr>
          <p:nvPr userDrawn="1"/>
        </p:nvSpPr>
        <p:spPr bwMode="auto">
          <a:xfrm>
            <a:off x="3158252"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0" name="Rectangle 19">
            <a:extLst>
              <a:ext uri="{FF2B5EF4-FFF2-40B4-BE49-F238E27FC236}">
                <a16:creationId xmlns:a16="http://schemas.microsoft.com/office/drawing/2014/main" id="{C75DCAF2-69B3-364D-98F0-60200401922C}"/>
              </a:ext>
            </a:extLst>
          </p:cNvPr>
          <p:cNvSpPr/>
          <p:nvPr userDrawn="1"/>
        </p:nvSpPr>
        <p:spPr>
          <a:xfrm flipH="1">
            <a:off x="298782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1" name="Text Placeholder 9">
            <a:extLst>
              <a:ext uri="{FF2B5EF4-FFF2-40B4-BE49-F238E27FC236}">
                <a16:creationId xmlns:a16="http://schemas.microsoft.com/office/drawing/2014/main" id="{E46F4B12-1D0E-D543-BD2C-F7C80212CE61}"/>
              </a:ext>
            </a:extLst>
          </p:cNvPr>
          <p:cNvSpPr>
            <a:spLocks noGrp="1"/>
          </p:cNvSpPr>
          <p:nvPr>
            <p:ph type="body" sz="quarter" idx="13" hasCustomPrompt="1"/>
          </p:nvPr>
        </p:nvSpPr>
        <p:spPr>
          <a:xfrm>
            <a:off x="3191254"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THREE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46705959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CD2CE4E9-CAE1-EC46-9033-75B7E6C55E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Text Placeholder 9">
            <a:extLst>
              <a:ext uri="{FF2B5EF4-FFF2-40B4-BE49-F238E27FC236}">
                <a16:creationId xmlns:a16="http://schemas.microsoft.com/office/drawing/2014/main" id="{F32F1F13-7EAB-F248-A331-CD664E026084}"/>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C505A3BA-40D4-6D48-B59B-8326DEC227A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grpSp>
        <p:nvGrpSpPr>
          <p:cNvPr id="17" name="Group 16">
            <a:extLst>
              <a:ext uri="{FF2B5EF4-FFF2-40B4-BE49-F238E27FC236}">
                <a16:creationId xmlns:a16="http://schemas.microsoft.com/office/drawing/2014/main" id="{D2551DD5-AB52-DC42-9C18-67F1FE8FE2D8}"/>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165C53F7-8C3C-1D48-BCDE-246E3F86D7F5}"/>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1" name="Rectangle 20">
              <a:hlinkClick r:id="" action="ppaction://noaction"/>
              <a:extLst>
                <a:ext uri="{FF2B5EF4-FFF2-40B4-BE49-F238E27FC236}">
                  <a16:creationId xmlns:a16="http://schemas.microsoft.com/office/drawing/2014/main" id="{5CF9C159-1C22-D742-B971-BF109DBD8BD4}"/>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01733F89-D023-2542-81EF-B98976918D3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D9D3C699-4B66-E04F-A9DB-DAFB6A3FC833}"/>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rId3" action="ppaction://hlinksldjump"/>
              <a:extLst>
                <a:ext uri="{FF2B5EF4-FFF2-40B4-BE49-F238E27FC236}">
                  <a16:creationId xmlns:a16="http://schemas.microsoft.com/office/drawing/2014/main" id="{58351C13-03C7-2A40-84BC-CB632A6DB89A}"/>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rId3" action="ppaction://hlinksldjump"/>
              <a:extLst>
                <a:ext uri="{FF2B5EF4-FFF2-40B4-BE49-F238E27FC236}">
                  <a16:creationId xmlns:a16="http://schemas.microsoft.com/office/drawing/2014/main" id="{3E53AFBB-9094-8349-A014-F627368C74DF}"/>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B9CB83D3-1506-A545-AA8A-4081E9268C91}"/>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Line 8">
              <a:extLst>
                <a:ext uri="{FF2B5EF4-FFF2-40B4-BE49-F238E27FC236}">
                  <a16:creationId xmlns:a16="http://schemas.microsoft.com/office/drawing/2014/main" id="{5DF64DEA-F5D1-844B-8F65-A6A7718705B3}"/>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5" name="Rectangle 34">
              <a:extLst>
                <a:ext uri="{FF2B5EF4-FFF2-40B4-BE49-F238E27FC236}">
                  <a16:creationId xmlns:a16="http://schemas.microsoft.com/office/drawing/2014/main" id="{FC392A3D-7B90-BF42-9EF2-155F0D3CD467}"/>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2286553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8133C494-EAE3-8342-BB55-157276E660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5">
            <a:extLst>
              <a:ext uri="{FF2B5EF4-FFF2-40B4-BE49-F238E27FC236}">
                <a16:creationId xmlns:a16="http://schemas.microsoft.com/office/drawing/2014/main" id="{78506E3D-99F4-3F49-A644-16E8CA2D68A8}"/>
              </a:ext>
            </a:extLst>
          </p:cNvPr>
          <p:cNvSpPr>
            <a:spLocks noGrp="1"/>
          </p:cNvSpPr>
          <p:nvPr>
            <p:ph type="pic" sz="quarter" idx="12" hasCustomPrompt="1"/>
          </p:nvPr>
        </p:nvSpPr>
        <p:spPr>
          <a:xfrm>
            <a:off x="442327" y="2526676"/>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0" name="Text Placeholder 9">
            <a:extLst>
              <a:ext uri="{FF2B5EF4-FFF2-40B4-BE49-F238E27FC236}">
                <a16:creationId xmlns:a16="http://schemas.microsoft.com/office/drawing/2014/main" id="{519E696F-835C-3349-9F52-C7AEDF7D94A2}"/>
              </a:ext>
            </a:extLst>
          </p:cNvPr>
          <p:cNvSpPr>
            <a:spLocks noGrp="1"/>
          </p:cNvSpPr>
          <p:nvPr>
            <p:ph type="body" sz="quarter" idx="14" hasCustomPrompt="1"/>
          </p:nvPr>
        </p:nvSpPr>
        <p:spPr>
          <a:xfrm>
            <a:off x="434887" y="1436751"/>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grpSp>
        <p:nvGrpSpPr>
          <p:cNvPr id="17" name="Group 16">
            <a:extLst>
              <a:ext uri="{FF2B5EF4-FFF2-40B4-BE49-F238E27FC236}">
                <a16:creationId xmlns:a16="http://schemas.microsoft.com/office/drawing/2014/main" id="{CB898E70-42FA-824C-8E41-A7FAE3FD056F}"/>
              </a:ext>
            </a:extLst>
          </p:cNvPr>
          <p:cNvGrpSpPr/>
          <p:nvPr userDrawn="1"/>
        </p:nvGrpSpPr>
        <p:grpSpPr>
          <a:xfrm>
            <a:off x="-78191" y="6525344"/>
            <a:ext cx="9222191" cy="341967"/>
            <a:chOff x="-78191" y="6525344"/>
            <a:chExt cx="9222191" cy="341967"/>
          </a:xfrm>
        </p:grpSpPr>
        <p:sp>
          <p:nvSpPr>
            <p:cNvPr id="22" name="Rectangle 21">
              <a:hlinkClick r:id="" action="ppaction://noaction"/>
              <a:extLst>
                <a:ext uri="{FF2B5EF4-FFF2-40B4-BE49-F238E27FC236}">
                  <a16:creationId xmlns:a16="http://schemas.microsoft.com/office/drawing/2014/main" id="{3B6DC353-562F-274B-9A66-47843AC97168}"/>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746361C4-4F90-5447-9C79-DDA9365103BB}"/>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C53ECC55-0039-9848-AA3F-EB2B6FA44A0F}"/>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3E07E0DA-9ABA-FE45-8B33-1BFEBF1A5A97}"/>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rId3" action="ppaction://hlinksldjump"/>
              <a:extLst>
                <a:ext uri="{FF2B5EF4-FFF2-40B4-BE49-F238E27FC236}">
                  <a16:creationId xmlns:a16="http://schemas.microsoft.com/office/drawing/2014/main" id="{C15C61A1-8883-2D48-A60E-A643498B2A35}"/>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rId3" action="ppaction://hlinksldjump"/>
              <a:extLst>
                <a:ext uri="{FF2B5EF4-FFF2-40B4-BE49-F238E27FC236}">
                  <a16:creationId xmlns:a16="http://schemas.microsoft.com/office/drawing/2014/main" id="{C6146D7E-FF53-564E-B447-30B71C85F0DE}"/>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extLst>
                <a:ext uri="{FF2B5EF4-FFF2-40B4-BE49-F238E27FC236}">
                  <a16:creationId xmlns:a16="http://schemas.microsoft.com/office/drawing/2014/main" id="{7B4AA06E-1424-EC44-AE7D-66B2C8FC879E}"/>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Line 8">
              <a:extLst>
                <a:ext uri="{FF2B5EF4-FFF2-40B4-BE49-F238E27FC236}">
                  <a16:creationId xmlns:a16="http://schemas.microsoft.com/office/drawing/2014/main" id="{26E6091B-D42C-974C-B758-92C5AE2C1DA1}"/>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7" name="Rectangle 36">
              <a:extLst>
                <a:ext uri="{FF2B5EF4-FFF2-40B4-BE49-F238E27FC236}">
                  <a16:creationId xmlns:a16="http://schemas.microsoft.com/office/drawing/2014/main" id="{529CA763-40EE-6F4B-B53A-B314D408353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21616366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7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17D028A-131F-1141-A82A-6F0DE2EEECF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3">
            <a:extLst>
              <a:ext uri="{FF2B5EF4-FFF2-40B4-BE49-F238E27FC236}">
                <a16:creationId xmlns:a16="http://schemas.microsoft.com/office/drawing/2014/main" id="{ED3EFE92-2EBA-F545-A28E-D5DE78612D6F}"/>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A120E441-5262-DE4A-ABBE-22BED7491FBF}"/>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34A686C9-130A-2748-B9D5-05AF26BEC9DC}"/>
              </a:ext>
            </a:extLst>
          </p:cNvPr>
          <p:cNvGrpSpPr/>
          <p:nvPr userDrawn="1"/>
        </p:nvGrpSpPr>
        <p:grpSpPr>
          <a:xfrm>
            <a:off x="-78191" y="6525344"/>
            <a:ext cx="9222191" cy="341967"/>
            <a:chOff x="-78191" y="6525344"/>
            <a:chExt cx="9222191" cy="341967"/>
          </a:xfrm>
        </p:grpSpPr>
        <p:sp>
          <p:nvSpPr>
            <p:cNvPr id="21" name="Rectangle 20">
              <a:hlinkClick r:id="" action="ppaction://noaction"/>
              <a:extLst>
                <a:ext uri="{FF2B5EF4-FFF2-40B4-BE49-F238E27FC236}">
                  <a16:creationId xmlns:a16="http://schemas.microsoft.com/office/drawing/2014/main" id="{2C20AFD4-E543-8641-837F-178C6D4E81FC}"/>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766B2511-E3BD-404F-A0EB-35BB417211CA}"/>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73060F43-3956-8D48-AFA5-91EE35E3FCED}"/>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06D68CE5-B034-2044-98E4-5040DB66E619}"/>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rId3" action="ppaction://hlinksldjump"/>
              <a:extLst>
                <a:ext uri="{FF2B5EF4-FFF2-40B4-BE49-F238E27FC236}">
                  <a16:creationId xmlns:a16="http://schemas.microsoft.com/office/drawing/2014/main" id="{CB7E621B-06CB-BE4D-8742-7DE209F10AE8}"/>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rId3" action="ppaction://hlinksldjump"/>
              <a:extLst>
                <a:ext uri="{FF2B5EF4-FFF2-40B4-BE49-F238E27FC236}">
                  <a16:creationId xmlns:a16="http://schemas.microsoft.com/office/drawing/2014/main" id="{0D2FC226-E03E-FC40-A7D5-B335FBEA270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extLst>
                <a:ext uri="{FF2B5EF4-FFF2-40B4-BE49-F238E27FC236}">
                  <a16:creationId xmlns:a16="http://schemas.microsoft.com/office/drawing/2014/main" id="{FA5C84CB-2503-4E4F-BE9A-03AE6715AA1B}"/>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Line 8">
              <a:extLst>
                <a:ext uri="{FF2B5EF4-FFF2-40B4-BE49-F238E27FC236}">
                  <a16:creationId xmlns:a16="http://schemas.microsoft.com/office/drawing/2014/main" id="{CFAB3467-618E-2046-963A-7C9D4849DA32}"/>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7" name="Rectangle 36">
              <a:extLst>
                <a:ext uri="{FF2B5EF4-FFF2-40B4-BE49-F238E27FC236}">
                  <a16:creationId xmlns:a16="http://schemas.microsoft.com/office/drawing/2014/main" id="{C621AE74-B1A8-DF47-B1BD-A3C903053EC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34747116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8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57D9311D-9A98-B94B-A168-CA65B9223FF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3">
            <a:extLst>
              <a:ext uri="{FF2B5EF4-FFF2-40B4-BE49-F238E27FC236}">
                <a16:creationId xmlns:a16="http://schemas.microsoft.com/office/drawing/2014/main" id="{D402B5B9-EED0-5E44-8C7A-E5024CC358D3}"/>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1997C34D-A856-9A42-9CC5-2DD61A79F95D}"/>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1" name="Picture Placeholder 3">
            <a:extLst>
              <a:ext uri="{FF2B5EF4-FFF2-40B4-BE49-F238E27FC236}">
                <a16:creationId xmlns:a16="http://schemas.microsoft.com/office/drawing/2014/main" id="{69CC5D94-8694-6E4C-A819-30436A700B50}"/>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85D8742C-E5CF-394C-9CCE-62D49665B23C}"/>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BB9166CE-48BF-414E-8820-A7BB16224E4F}"/>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E6444B21-62D2-2240-8A20-2DC72946C1A4}"/>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F46B094E-C8D4-D245-B477-A86A02DF1AE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01221763-CA19-A648-9CFF-20A54CF2A6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rId3" action="ppaction://hlinksldjump"/>
              <a:extLst>
                <a:ext uri="{FF2B5EF4-FFF2-40B4-BE49-F238E27FC236}">
                  <a16:creationId xmlns:a16="http://schemas.microsoft.com/office/drawing/2014/main" id="{4FA2FF3C-340E-3D4E-AD93-36C1DEABF11E}"/>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rId3" action="ppaction://hlinksldjump"/>
              <a:extLst>
                <a:ext uri="{FF2B5EF4-FFF2-40B4-BE49-F238E27FC236}">
                  <a16:creationId xmlns:a16="http://schemas.microsoft.com/office/drawing/2014/main" id="{2DB184C1-2475-D04A-9C99-226BAFD25DE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extLst>
                <a:ext uri="{FF2B5EF4-FFF2-40B4-BE49-F238E27FC236}">
                  <a16:creationId xmlns:a16="http://schemas.microsoft.com/office/drawing/2014/main" id="{D30D1134-7F08-2D45-9173-32025787D0F2}"/>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Line 8">
              <a:extLst>
                <a:ext uri="{FF2B5EF4-FFF2-40B4-BE49-F238E27FC236}">
                  <a16:creationId xmlns:a16="http://schemas.microsoft.com/office/drawing/2014/main" id="{08259205-AAB2-D942-AB63-7FC055CD73B5}"/>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8" name="Rectangle 37">
              <a:extLst>
                <a:ext uri="{FF2B5EF4-FFF2-40B4-BE49-F238E27FC236}">
                  <a16:creationId xmlns:a16="http://schemas.microsoft.com/office/drawing/2014/main" id="{E4FADCDB-0A14-784C-8E5C-165EB6B41257}"/>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88642906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9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8AA0D84-C9E7-A443-AE80-C37D8316A6B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3">
            <a:extLst>
              <a:ext uri="{FF2B5EF4-FFF2-40B4-BE49-F238E27FC236}">
                <a16:creationId xmlns:a16="http://schemas.microsoft.com/office/drawing/2014/main" id="{953F8F57-677B-8945-9DAE-B8EF7E18D40B}"/>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44B61453-E5E1-B446-B011-529175831002}"/>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1" name="Picture Placeholder 3">
            <a:extLst>
              <a:ext uri="{FF2B5EF4-FFF2-40B4-BE49-F238E27FC236}">
                <a16:creationId xmlns:a16="http://schemas.microsoft.com/office/drawing/2014/main" id="{0B922D29-DBCB-B345-9B33-5CF8A45EC3D9}"/>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CBF9EFEA-D7E8-BB45-95F3-CD4DC4B39893}"/>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23B30DB5-ABED-284A-B325-3F61FC7A5809}"/>
              </a:ext>
            </a:extLst>
          </p:cNvPr>
          <p:cNvGrpSpPr/>
          <p:nvPr userDrawn="1"/>
        </p:nvGrpSpPr>
        <p:grpSpPr>
          <a:xfrm>
            <a:off x="-78191" y="6525344"/>
            <a:ext cx="9222191" cy="341967"/>
            <a:chOff x="-78191" y="6525344"/>
            <a:chExt cx="9222191" cy="341967"/>
          </a:xfrm>
        </p:grpSpPr>
        <p:sp>
          <p:nvSpPr>
            <p:cNvPr id="24" name="Rectangle 23">
              <a:hlinkClick r:id="" action="ppaction://noaction"/>
              <a:extLst>
                <a:ext uri="{FF2B5EF4-FFF2-40B4-BE49-F238E27FC236}">
                  <a16:creationId xmlns:a16="http://schemas.microsoft.com/office/drawing/2014/main" id="{9346DE47-7EEF-D245-829D-A60139E62438}"/>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EEE506A9-055F-0047-BFC2-0E9B3C3C799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D3258972-2A81-544C-895B-2981E48A53E9}"/>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4C225037-EE9B-934A-815A-5B365CFB7B2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rId3" action="ppaction://hlinksldjump"/>
              <a:extLst>
                <a:ext uri="{FF2B5EF4-FFF2-40B4-BE49-F238E27FC236}">
                  <a16:creationId xmlns:a16="http://schemas.microsoft.com/office/drawing/2014/main" id="{CDCE7281-B7FC-0B43-80FA-F5FA80603825}"/>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rId3" action="ppaction://hlinksldjump"/>
              <a:extLst>
                <a:ext uri="{FF2B5EF4-FFF2-40B4-BE49-F238E27FC236}">
                  <a16:creationId xmlns:a16="http://schemas.microsoft.com/office/drawing/2014/main" id="{75A89D68-364F-B548-A480-2ABF92F976A3}"/>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extLst>
                <a:ext uri="{FF2B5EF4-FFF2-40B4-BE49-F238E27FC236}">
                  <a16:creationId xmlns:a16="http://schemas.microsoft.com/office/drawing/2014/main" id="{D916209C-604A-8143-B406-2153049D88DA}"/>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Line 8">
              <a:extLst>
                <a:ext uri="{FF2B5EF4-FFF2-40B4-BE49-F238E27FC236}">
                  <a16:creationId xmlns:a16="http://schemas.microsoft.com/office/drawing/2014/main" id="{44BF915F-2102-D74D-8C2C-F506C909EEAD}"/>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9" name="Rectangle 38">
              <a:extLst>
                <a:ext uri="{FF2B5EF4-FFF2-40B4-BE49-F238E27FC236}">
                  <a16:creationId xmlns:a16="http://schemas.microsoft.com/office/drawing/2014/main" id="{0CBB4277-39B3-324B-9BB2-04BD4F439C0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53565784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38851E8B-DB9D-BA4D-83D2-1C8FE7C6455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9360" y="-97020"/>
            <a:ext cx="9402717" cy="7052038"/>
          </a:xfrm>
          <a:prstGeom prst="rect">
            <a:avLst/>
          </a:prstGeom>
        </p:spPr>
      </p:pic>
      <p:sp>
        <p:nvSpPr>
          <p:cNvPr id="33" name="Rectangle 32">
            <a:extLst>
              <a:ext uri="{FF2B5EF4-FFF2-40B4-BE49-F238E27FC236}">
                <a16:creationId xmlns:a16="http://schemas.microsoft.com/office/drawing/2014/main" id="{A1D61666-1D01-8946-9EB6-B92B0E8E5A68}"/>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6EABA225-2D9F-3D4D-9D78-1E247197D675}"/>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5824C232-E4AC-F54C-9937-7395C017D03B}"/>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hlinkClick r:id="" action="ppaction://noaction"/>
            <a:extLst>
              <a:ext uri="{FF2B5EF4-FFF2-40B4-BE49-F238E27FC236}">
                <a16:creationId xmlns:a16="http://schemas.microsoft.com/office/drawing/2014/main" id="{387A942C-C3F4-E045-B6AE-B8061AC1614B}"/>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hlinkClick r:id="" action="ppaction://noaction"/>
            <a:extLst>
              <a:ext uri="{FF2B5EF4-FFF2-40B4-BE49-F238E27FC236}">
                <a16:creationId xmlns:a16="http://schemas.microsoft.com/office/drawing/2014/main" id="{2932DF66-703D-5A4E-9F80-4AD4EE2E1888}"/>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5A0FA087-8252-9644-9ADD-51E39FEB3BFC}"/>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hlinkClick r:id="rId3" action="ppaction://hlinksldjump"/>
            <a:extLst>
              <a:ext uri="{FF2B5EF4-FFF2-40B4-BE49-F238E27FC236}">
                <a16:creationId xmlns:a16="http://schemas.microsoft.com/office/drawing/2014/main" id="{E52D1B01-AAC9-5740-8C98-EBE6EC0C80DC}"/>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Rectangle 46">
            <a:hlinkClick r:id="rId3" action="ppaction://hlinksldjump"/>
            <a:extLst>
              <a:ext uri="{FF2B5EF4-FFF2-40B4-BE49-F238E27FC236}">
                <a16:creationId xmlns:a16="http://schemas.microsoft.com/office/drawing/2014/main" id="{12D812FD-2F1C-9546-9B71-C2B2F7F84EB2}"/>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Rectangle 49">
            <a:extLst>
              <a:ext uri="{FF2B5EF4-FFF2-40B4-BE49-F238E27FC236}">
                <a16:creationId xmlns:a16="http://schemas.microsoft.com/office/drawing/2014/main" id="{E09FF9DC-933E-8F4A-BDF2-AA5CDB08CF8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4" name="Line 8">
            <a:extLst>
              <a:ext uri="{FF2B5EF4-FFF2-40B4-BE49-F238E27FC236}">
                <a16:creationId xmlns:a16="http://schemas.microsoft.com/office/drawing/2014/main" id="{18FB7A39-1231-4D48-B6D8-271EDE9A6685}"/>
              </a:ext>
            </a:extLst>
          </p:cNvPr>
          <p:cNvSpPr>
            <a:spLocks noChangeShapeType="1"/>
          </p:cNvSpPr>
          <p:nvPr userDrawn="1"/>
        </p:nvSpPr>
        <p:spPr bwMode="auto">
          <a:xfrm>
            <a:off x="4381563"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ED834173-F78F-3340-BC58-9706DAF5567E}"/>
              </a:ext>
            </a:extLst>
          </p:cNvPr>
          <p:cNvSpPr/>
          <p:nvPr userDrawn="1"/>
        </p:nvSpPr>
        <p:spPr>
          <a:xfrm>
            <a:off x="-870258"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8" name="Text Placeholder 9">
            <a:extLst>
              <a:ext uri="{FF2B5EF4-FFF2-40B4-BE49-F238E27FC236}">
                <a16:creationId xmlns:a16="http://schemas.microsoft.com/office/drawing/2014/main" id="{CC7D3549-4E81-A845-9487-AEF39CECD639}"/>
              </a:ext>
            </a:extLst>
          </p:cNvPr>
          <p:cNvSpPr>
            <a:spLocks noGrp="1"/>
          </p:cNvSpPr>
          <p:nvPr>
            <p:ph type="body" sz="quarter" idx="13" hasCustomPrompt="1"/>
          </p:nvPr>
        </p:nvSpPr>
        <p:spPr>
          <a:xfrm>
            <a:off x="726201"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FOUR</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64789369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3E0E27B-3784-184D-8A0E-474BF27590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B2554E36-76FE-4848-BC69-5A3F82DB9455}"/>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7" name="Text Placeholder 9">
            <a:extLst>
              <a:ext uri="{FF2B5EF4-FFF2-40B4-BE49-F238E27FC236}">
                <a16:creationId xmlns:a16="http://schemas.microsoft.com/office/drawing/2014/main" id="{43145CB0-BC73-ED4B-B3A7-68D890AA56DD}"/>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grpSp>
        <p:nvGrpSpPr>
          <p:cNvPr id="42" name="Group 41">
            <a:extLst>
              <a:ext uri="{FF2B5EF4-FFF2-40B4-BE49-F238E27FC236}">
                <a16:creationId xmlns:a16="http://schemas.microsoft.com/office/drawing/2014/main" id="{3A1D3704-968D-EC47-B1F9-4043A6B635D8}"/>
              </a:ext>
            </a:extLst>
          </p:cNvPr>
          <p:cNvGrpSpPr/>
          <p:nvPr userDrawn="1"/>
        </p:nvGrpSpPr>
        <p:grpSpPr>
          <a:xfrm>
            <a:off x="-78191" y="6525344"/>
            <a:ext cx="9222191" cy="341967"/>
            <a:chOff x="-78191" y="6525344"/>
            <a:chExt cx="9222191" cy="341967"/>
          </a:xfrm>
        </p:grpSpPr>
        <p:sp>
          <p:nvSpPr>
            <p:cNvPr id="43" name="Rectangle 42">
              <a:hlinkClick r:id="" action="ppaction://noaction"/>
              <a:extLst>
                <a:ext uri="{FF2B5EF4-FFF2-40B4-BE49-F238E27FC236}">
                  <a16:creationId xmlns:a16="http://schemas.microsoft.com/office/drawing/2014/main" id="{6B8B49A6-4B0F-4B41-AC3D-56ED222CFF1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hlinkClick r:id="" action="ppaction://noaction"/>
              <a:extLst>
                <a:ext uri="{FF2B5EF4-FFF2-40B4-BE49-F238E27FC236}">
                  <a16:creationId xmlns:a16="http://schemas.microsoft.com/office/drawing/2014/main" id="{BDD5613A-0017-B848-9456-5185D18BA90B}"/>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5" name="Rectangle 44">
              <a:hlinkClick r:id="" action="ppaction://noaction"/>
              <a:extLst>
                <a:ext uri="{FF2B5EF4-FFF2-40B4-BE49-F238E27FC236}">
                  <a16:creationId xmlns:a16="http://schemas.microsoft.com/office/drawing/2014/main" id="{445B3D8D-1081-B940-B134-1A25BD4B534E}"/>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hlinkClick r:id="" action="ppaction://noaction"/>
              <a:extLst>
                <a:ext uri="{FF2B5EF4-FFF2-40B4-BE49-F238E27FC236}">
                  <a16:creationId xmlns:a16="http://schemas.microsoft.com/office/drawing/2014/main" id="{5F182947-2F20-2548-B711-1DF0852AA88D}"/>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Rectangle 49">
              <a:hlinkClick r:id="rId3" action="ppaction://hlinksldjump"/>
              <a:extLst>
                <a:ext uri="{FF2B5EF4-FFF2-40B4-BE49-F238E27FC236}">
                  <a16:creationId xmlns:a16="http://schemas.microsoft.com/office/drawing/2014/main" id="{33139F5B-A0CE-7D48-AA77-4660E63474A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rId3" action="ppaction://hlinksldjump"/>
              <a:extLst>
                <a:ext uri="{FF2B5EF4-FFF2-40B4-BE49-F238E27FC236}">
                  <a16:creationId xmlns:a16="http://schemas.microsoft.com/office/drawing/2014/main" id="{51A808E4-2543-4C41-AB9B-80D254F682AD}"/>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6" name="Rectangle 55">
              <a:extLst>
                <a:ext uri="{FF2B5EF4-FFF2-40B4-BE49-F238E27FC236}">
                  <a16:creationId xmlns:a16="http://schemas.microsoft.com/office/drawing/2014/main" id="{1EBB68CB-9DA4-334B-808F-CB376B6FE228}"/>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7" name="Line 8">
              <a:extLst>
                <a:ext uri="{FF2B5EF4-FFF2-40B4-BE49-F238E27FC236}">
                  <a16:creationId xmlns:a16="http://schemas.microsoft.com/office/drawing/2014/main" id="{0A2B339C-F07A-B64E-A0B1-0A5437C8CF18}"/>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58" name="Rectangle 57">
              <a:extLst>
                <a:ext uri="{FF2B5EF4-FFF2-40B4-BE49-F238E27FC236}">
                  <a16:creationId xmlns:a16="http://schemas.microsoft.com/office/drawing/2014/main" id="{82764CDA-9532-AE40-99E2-4FFEE45725A6}"/>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20055449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0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F4D7B3EA-D269-3B42-9B9B-D08D957096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20" name="Picture Placeholder 5">
            <a:extLst>
              <a:ext uri="{FF2B5EF4-FFF2-40B4-BE49-F238E27FC236}">
                <a16:creationId xmlns:a16="http://schemas.microsoft.com/office/drawing/2014/main" id="{654A337E-3C1F-BC4A-87A6-A93150121B2B}"/>
              </a:ext>
            </a:extLst>
          </p:cNvPr>
          <p:cNvSpPr>
            <a:spLocks noGrp="1"/>
          </p:cNvSpPr>
          <p:nvPr>
            <p:ph type="pic" sz="quarter" idx="12" hasCustomPrompt="1"/>
          </p:nvPr>
        </p:nvSpPr>
        <p:spPr>
          <a:xfrm>
            <a:off x="442327" y="2286677"/>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1" name="Text Placeholder 9">
            <a:extLst>
              <a:ext uri="{FF2B5EF4-FFF2-40B4-BE49-F238E27FC236}">
                <a16:creationId xmlns:a16="http://schemas.microsoft.com/office/drawing/2014/main" id="{D22D8DF5-D6BD-E74A-882A-AF0FC1ED9B7A}"/>
              </a:ext>
            </a:extLst>
          </p:cNvPr>
          <p:cNvSpPr>
            <a:spLocks noGrp="1"/>
          </p:cNvSpPr>
          <p:nvPr>
            <p:ph type="body" sz="quarter" idx="14" hasCustomPrompt="1"/>
          </p:nvPr>
        </p:nvSpPr>
        <p:spPr>
          <a:xfrm>
            <a:off x="434887" y="1196752"/>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grpSp>
        <p:nvGrpSpPr>
          <p:cNvPr id="32" name="Group 31">
            <a:extLst>
              <a:ext uri="{FF2B5EF4-FFF2-40B4-BE49-F238E27FC236}">
                <a16:creationId xmlns:a16="http://schemas.microsoft.com/office/drawing/2014/main" id="{83491D11-D7CC-1147-8866-F14CDEDC7DDB}"/>
              </a:ext>
            </a:extLst>
          </p:cNvPr>
          <p:cNvGrpSpPr/>
          <p:nvPr userDrawn="1"/>
        </p:nvGrpSpPr>
        <p:grpSpPr>
          <a:xfrm>
            <a:off x="-78191" y="6525344"/>
            <a:ext cx="9222191" cy="341967"/>
            <a:chOff x="-78191" y="6525344"/>
            <a:chExt cx="9222191" cy="341967"/>
          </a:xfrm>
        </p:grpSpPr>
        <p:sp>
          <p:nvSpPr>
            <p:cNvPr id="33" name="Rectangle 32">
              <a:hlinkClick r:id="" action="ppaction://noaction"/>
              <a:extLst>
                <a:ext uri="{FF2B5EF4-FFF2-40B4-BE49-F238E27FC236}">
                  <a16:creationId xmlns:a16="http://schemas.microsoft.com/office/drawing/2014/main" id="{EC89C1FA-6AAD-1C46-8216-E0A393BB862E}"/>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 action="ppaction://noaction"/>
              <a:extLst>
                <a:ext uri="{FF2B5EF4-FFF2-40B4-BE49-F238E27FC236}">
                  <a16:creationId xmlns:a16="http://schemas.microsoft.com/office/drawing/2014/main" id="{58D6703C-74E2-DB4D-92B8-82C9BE2CFC4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0B36FC35-45AC-4348-BD54-2BEC5DE25585}"/>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 action="ppaction://noaction"/>
              <a:extLst>
                <a:ext uri="{FF2B5EF4-FFF2-40B4-BE49-F238E27FC236}">
                  <a16:creationId xmlns:a16="http://schemas.microsoft.com/office/drawing/2014/main" id="{4810CB2D-D9F3-D04E-B233-F61DE27B6EA0}"/>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3" action="ppaction://hlinksldjump"/>
              <a:extLst>
                <a:ext uri="{FF2B5EF4-FFF2-40B4-BE49-F238E27FC236}">
                  <a16:creationId xmlns:a16="http://schemas.microsoft.com/office/drawing/2014/main" id="{A60DC4EB-7144-4845-8C16-714AD39DFD5B}"/>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3" action="ppaction://hlinksldjump"/>
              <a:extLst>
                <a:ext uri="{FF2B5EF4-FFF2-40B4-BE49-F238E27FC236}">
                  <a16:creationId xmlns:a16="http://schemas.microsoft.com/office/drawing/2014/main" id="{3D3E9181-7D4E-FE48-ACE2-E7E22C0B16F4}"/>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861BAAB5-7905-954F-A3E1-94F14ED1E89B}"/>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EA1E52BA-0D86-9247-AEB4-01C6EF990751}"/>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extLst>
                <a:ext uri="{FF2B5EF4-FFF2-40B4-BE49-F238E27FC236}">
                  <a16:creationId xmlns:a16="http://schemas.microsoft.com/office/drawing/2014/main" id="{117BD7ED-258E-474D-887B-6D138DF4921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418438909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1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67A58D55-09C9-1648-A456-1ACD235B74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20" name="Picture Placeholder 3">
            <a:extLst>
              <a:ext uri="{FF2B5EF4-FFF2-40B4-BE49-F238E27FC236}">
                <a16:creationId xmlns:a16="http://schemas.microsoft.com/office/drawing/2014/main" id="{7983C393-8AA9-F140-BAEB-DB897CD76E65}"/>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50B11911-6DCF-924E-8752-1C869524A14C}"/>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32" name="Group 31">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33" name="Rectangle 32">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 action="ppaction://noaction"/>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3" action="ppaction://hlinksldjump"/>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3" action="ppaction://hlinksldjump"/>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44427977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2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B6259961-9561-4A4D-9E3B-C90B077326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20" name="Picture Placeholder 3">
            <a:extLst>
              <a:ext uri="{FF2B5EF4-FFF2-40B4-BE49-F238E27FC236}">
                <a16:creationId xmlns:a16="http://schemas.microsoft.com/office/drawing/2014/main" id="{B819DAD9-89CA-2B4B-8512-673A2C92CA1E}"/>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C37AD4D5-4ED8-7741-B97B-92C17E554A0D}"/>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9F263765-A6AF-AB49-B07A-27ABEC0BD452}"/>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4" name="Group 23">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25" name="Rectangle 24">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rId3" action="ppaction://hlinksldjump"/>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rId3" action="ppaction://hlinksldjump"/>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229457880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3_Title and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01A2264D-3827-EC4E-A5B2-1876B42A69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13" name="Picture Placeholder 3">
            <a:extLst>
              <a:ext uri="{FF2B5EF4-FFF2-40B4-BE49-F238E27FC236}">
                <a16:creationId xmlns:a16="http://schemas.microsoft.com/office/drawing/2014/main" id="{328ED213-40DB-E14C-B063-A60D8DA4BFA4}"/>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14" name="Picture Placeholder 3">
            <a:extLst>
              <a:ext uri="{FF2B5EF4-FFF2-40B4-BE49-F238E27FC236}">
                <a16:creationId xmlns:a16="http://schemas.microsoft.com/office/drawing/2014/main" id="{8A81D7CE-882D-844C-AF75-73DF686C51BF}"/>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17" name="Picture Placeholder 3">
            <a:extLst>
              <a:ext uri="{FF2B5EF4-FFF2-40B4-BE49-F238E27FC236}">
                <a16:creationId xmlns:a16="http://schemas.microsoft.com/office/drawing/2014/main" id="{83916B64-E88D-3548-A562-A651C3069044}"/>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B17626CE-3280-A943-BF7A-E04E7E9AE3B3}"/>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2" name="Group 21">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rId3" action="ppaction://hlinksldjump"/>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rId3" action="ppaction://hlinksldjump"/>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420920663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52551036-BDF7-0246-BE39-7C069088192C}"/>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9000"/>
                    </a14:imgEffect>
                  </a14:imgLayer>
                </a14:imgProps>
              </a:ext>
              <a:ext uri="{28A0092B-C50C-407E-A947-70E740481C1C}">
                <a14:useLocalDpi xmlns:a14="http://schemas.microsoft.com/office/drawing/2010/main"/>
              </a:ext>
            </a:extLst>
          </a:blip>
          <a:srcRect/>
          <a:stretch/>
        </p:blipFill>
        <p:spPr>
          <a:xfrm flipH="1">
            <a:off x="-55462" y="-64084"/>
            <a:ext cx="9224292" cy="6918219"/>
          </a:xfrm>
          <a:prstGeom prst="rect">
            <a:avLst/>
          </a:prstGeom>
        </p:spPr>
      </p:pic>
      <p:sp>
        <p:nvSpPr>
          <p:cNvPr id="2" name="Rectangle 1">
            <a:extLst>
              <a:ext uri="{FF2B5EF4-FFF2-40B4-BE49-F238E27FC236}">
                <a16:creationId xmlns:a16="http://schemas.microsoft.com/office/drawing/2014/main" id="{84D7778C-DCA2-DE42-AEF5-50FF00F4CE02}"/>
              </a:ext>
            </a:extLst>
          </p:cNvPr>
          <p:cNvSpPr/>
          <p:nvPr userDrawn="1"/>
        </p:nvSpPr>
        <p:spPr>
          <a:xfrm>
            <a:off x="-81695" y="-171400"/>
            <a:ext cx="9402719" cy="7045156"/>
          </a:xfrm>
          <a:prstGeom prst="rect">
            <a:avLst/>
          </a:prstGeom>
          <a:solidFill>
            <a:schemeClr val="accent1">
              <a:alpha val="31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p>
        </p:txBody>
      </p:sp>
      <p:sp>
        <p:nvSpPr>
          <p:cNvPr id="33" name="Rectangle 32">
            <a:extLst>
              <a:ext uri="{FF2B5EF4-FFF2-40B4-BE49-F238E27FC236}">
                <a16:creationId xmlns:a16="http://schemas.microsoft.com/office/drawing/2014/main" id="{02FC743E-C909-1A45-BEF8-70EB7487ECBC}"/>
              </a:ext>
            </a:extLst>
          </p:cNvPr>
          <p:cNvSpPr/>
          <p:nvPr userDrawn="1"/>
        </p:nvSpPr>
        <p:spPr>
          <a:xfrm>
            <a:off x="-81695" y="3660780"/>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8BBD7566-9FA7-8948-8C78-57BECB71CEBE}"/>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 action="ppaction://noaction"/>
            <a:extLst>
              <a:ext uri="{FF2B5EF4-FFF2-40B4-BE49-F238E27FC236}">
                <a16:creationId xmlns:a16="http://schemas.microsoft.com/office/drawing/2014/main" id="{85763EBF-74FE-134D-947B-2A2FE2280F29}"/>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AB1E0387-A651-7D48-96B3-7B55379030A4}"/>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6F2C6918-43A2-494B-B18E-8763EC900056}"/>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2" name="Rectangle 21">
            <a:hlinkClick r:id="rId4" action="ppaction://hlinksldjump"/>
            <a:extLst>
              <a:ext uri="{FF2B5EF4-FFF2-40B4-BE49-F238E27FC236}">
                <a16:creationId xmlns:a16="http://schemas.microsoft.com/office/drawing/2014/main" id="{9E36F111-2DA2-2249-BA1D-75B32577098B}"/>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rId4" action="ppaction://hlinksldjump"/>
            <a:extLst>
              <a:ext uri="{FF2B5EF4-FFF2-40B4-BE49-F238E27FC236}">
                <a16:creationId xmlns:a16="http://schemas.microsoft.com/office/drawing/2014/main" id="{A0BE516E-749D-6441-ACB6-AA7EC4BA1852}"/>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4BC2C6BA-4456-3449-A460-B9F95722E410}"/>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F30A2F21-63FD-2747-8197-CDD0E34456E6}"/>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Line 8">
            <a:extLst>
              <a:ext uri="{FF2B5EF4-FFF2-40B4-BE49-F238E27FC236}">
                <a16:creationId xmlns:a16="http://schemas.microsoft.com/office/drawing/2014/main" id="{52DD3B96-6BCB-834B-8C5F-C9F8C2A00687}"/>
              </a:ext>
            </a:extLst>
          </p:cNvPr>
          <p:cNvSpPr>
            <a:spLocks noChangeShapeType="1"/>
          </p:cNvSpPr>
          <p:nvPr userDrawn="1"/>
        </p:nvSpPr>
        <p:spPr bwMode="auto">
          <a:xfrm>
            <a:off x="5596051"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1" name="Rectangle 20">
            <a:extLst>
              <a:ext uri="{FF2B5EF4-FFF2-40B4-BE49-F238E27FC236}">
                <a16:creationId xmlns:a16="http://schemas.microsoft.com/office/drawing/2014/main" id="{34FA00FA-7A53-5048-AA3D-C9266F80DEB1}"/>
              </a:ext>
            </a:extLst>
          </p:cNvPr>
          <p:cNvSpPr/>
          <p:nvPr userDrawn="1"/>
        </p:nvSpPr>
        <p:spPr>
          <a:xfrm>
            <a:off x="3080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3" name="Text Placeholder 9">
            <a:extLst>
              <a:ext uri="{FF2B5EF4-FFF2-40B4-BE49-F238E27FC236}">
                <a16:creationId xmlns:a16="http://schemas.microsoft.com/office/drawing/2014/main" id="{118C4E86-661B-5E4E-AF38-96F7816EB6A3}"/>
              </a:ext>
            </a:extLst>
          </p:cNvPr>
          <p:cNvSpPr>
            <a:spLocks noGrp="1"/>
          </p:cNvSpPr>
          <p:nvPr>
            <p:ph type="body" sz="quarter" idx="13" hasCustomPrompt="1"/>
          </p:nvPr>
        </p:nvSpPr>
        <p:spPr>
          <a:xfrm>
            <a:off x="1904475"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FIVE</a:t>
            </a:r>
          </a:p>
        </p:txBody>
      </p:sp>
      <p:sp>
        <p:nvSpPr>
          <p:cNvPr id="3" name="Slide Number Placeholder 2"/>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81454286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01A2761C-563F-1141-9E42-1F14C10BBB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0B6BDBB4-A9FD-7240-A329-4A65E1404D05}"/>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7" name="Text Placeholder 9">
            <a:extLst>
              <a:ext uri="{FF2B5EF4-FFF2-40B4-BE49-F238E27FC236}">
                <a16:creationId xmlns:a16="http://schemas.microsoft.com/office/drawing/2014/main" id="{6AC422DF-A83D-C940-B4D8-B6586F16A8BC}"/>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grpSp>
        <p:nvGrpSpPr>
          <p:cNvPr id="18" name="Group 17">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21" name="Rectangle 20">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rId3" action="ppaction://hlinksldjump"/>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rId3" action="ppaction://hlinksldjump"/>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1" name="Rectangle 3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8928344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4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893D6A87-F723-BF4A-9664-3255918240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5">
            <a:extLst>
              <a:ext uri="{FF2B5EF4-FFF2-40B4-BE49-F238E27FC236}">
                <a16:creationId xmlns:a16="http://schemas.microsoft.com/office/drawing/2014/main" id="{F8A75D2E-3170-564E-BCEE-71F7DDF8896D}"/>
              </a:ext>
            </a:extLst>
          </p:cNvPr>
          <p:cNvSpPr>
            <a:spLocks noGrp="1"/>
          </p:cNvSpPr>
          <p:nvPr>
            <p:ph type="pic" sz="quarter" idx="12" hasCustomPrompt="1"/>
          </p:nvPr>
        </p:nvSpPr>
        <p:spPr>
          <a:xfrm>
            <a:off x="442327" y="2526676"/>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1" name="Text Placeholder 9">
            <a:extLst>
              <a:ext uri="{FF2B5EF4-FFF2-40B4-BE49-F238E27FC236}">
                <a16:creationId xmlns:a16="http://schemas.microsoft.com/office/drawing/2014/main" id="{7CC72B95-E270-364A-B95F-7206EC63D7AD}"/>
              </a:ext>
            </a:extLst>
          </p:cNvPr>
          <p:cNvSpPr>
            <a:spLocks noGrp="1"/>
          </p:cNvSpPr>
          <p:nvPr>
            <p:ph type="body" sz="quarter" idx="14" hasCustomPrompt="1"/>
          </p:nvPr>
        </p:nvSpPr>
        <p:spPr>
          <a:xfrm>
            <a:off x="434887" y="1436751"/>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rId3" action="ppaction://hlinksldjump"/>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3" action="ppaction://hlinksldjump"/>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31924263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5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CF83A80B-E065-2C45-8801-B3A680A7BDE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3">
            <a:extLst>
              <a:ext uri="{FF2B5EF4-FFF2-40B4-BE49-F238E27FC236}">
                <a16:creationId xmlns:a16="http://schemas.microsoft.com/office/drawing/2014/main" id="{DF6325AE-FC76-4343-A1BD-E9E852BAB06A}"/>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8A03A140-2FCC-5C4F-807C-CA0E66E62B62}"/>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rId3" action="ppaction://hlinksldjump"/>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3" action="ppaction://hlinksldjump"/>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413276444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6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7CF1266-AA27-C04C-8F8C-057F41AC4F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3">
            <a:extLst>
              <a:ext uri="{FF2B5EF4-FFF2-40B4-BE49-F238E27FC236}">
                <a16:creationId xmlns:a16="http://schemas.microsoft.com/office/drawing/2014/main" id="{2764E57C-B122-6C4F-BFA1-A23E6DBE9B3C}"/>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35AB51D1-FF73-1C42-A83F-7B51D2F6D936}"/>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A0BC47F5-933E-F64A-801C-47B4F3C34079}"/>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3" action="ppaction://hlinksldjump"/>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3" action="ppaction://hlinksldjump"/>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9824770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7_Title and Conten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3939350D-AE2C-284C-B539-8A85D69D1C8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3">
            <a:extLst>
              <a:ext uri="{FF2B5EF4-FFF2-40B4-BE49-F238E27FC236}">
                <a16:creationId xmlns:a16="http://schemas.microsoft.com/office/drawing/2014/main" id="{732B0E16-CF61-4F43-8958-32717F7A9EF0}"/>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BDBE56AE-072A-BC4F-954F-6DE77B574EDE}"/>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3AF74EC3-DE98-DC49-A5BF-36938A62B7BD}"/>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3" name="Picture Placeholder 3">
            <a:extLst>
              <a:ext uri="{FF2B5EF4-FFF2-40B4-BE49-F238E27FC236}">
                <a16:creationId xmlns:a16="http://schemas.microsoft.com/office/drawing/2014/main" id="{0E23F43B-BF2F-8245-8671-2C1768703389}"/>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3" action="ppaction://hlinksldjump"/>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rId3" action="ppaction://hlinksldjump"/>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75485406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52551036-BDF7-0246-BE39-7C069088192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38535" y="-97020"/>
            <a:ext cx="9402717" cy="7052037"/>
          </a:xfrm>
          <a:prstGeom prst="rect">
            <a:avLst/>
          </a:prstGeom>
        </p:spPr>
      </p:pic>
      <p:sp>
        <p:nvSpPr>
          <p:cNvPr id="33" name="Rectangle 32">
            <a:extLst>
              <a:ext uri="{FF2B5EF4-FFF2-40B4-BE49-F238E27FC236}">
                <a16:creationId xmlns:a16="http://schemas.microsoft.com/office/drawing/2014/main" id="{02FC743E-C909-1A45-BEF8-70EB7487ECBC}"/>
              </a:ext>
            </a:extLst>
          </p:cNvPr>
          <p:cNvSpPr/>
          <p:nvPr userDrawn="1"/>
        </p:nvSpPr>
        <p:spPr>
          <a:xfrm>
            <a:off x="-138535" y="3678261"/>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3CFE0C01-ADA5-9B46-9063-F4DBE0A1E90F}"/>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 action="ppaction://noaction"/>
            <a:extLst>
              <a:ext uri="{FF2B5EF4-FFF2-40B4-BE49-F238E27FC236}">
                <a16:creationId xmlns:a16="http://schemas.microsoft.com/office/drawing/2014/main" id="{4E37ED19-0BE5-684D-B312-25AF87928590}"/>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Line 8">
            <a:extLst>
              <a:ext uri="{FF2B5EF4-FFF2-40B4-BE49-F238E27FC236}">
                <a16:creationId xmlns:a16="http://schemas.microsoft.com/office/drawing/2014/main" id="{E4A65790-6036-A145-95C5-CE9890DBB9E4}"/>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9" name="Rectangle 18">
            <a:hlinkClick r:id="rId3" action="ppaction://hlinksldjump"/>
            <a:extLst>
              <a:ext uri="{FF2B5EF4-FFF2-40B4-BE49-F238E27FC236}">
                <a16:creationId xmlns:a16="http://schemas.microsoft.com/office/drawing/2014/main" id="{5F9F666E-34FC-EA46-95B2-DD165D7C38E7}"/>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rId3" action="ppaction://hlinksldjump"/>
            <a:extLst>
              <a:ext uri="{FF2B5EF4-FFF2-40B4-BE49-F238E27FC236}">
                <a16:creationId xmlns:a16="http://schemas.microsoft.com/office/drawing/2014/main" id="{6C1979E4-6BD7-6B4C-86D7-B4647ECC7A8F}"/>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BE314639-4DBA-9F45-9549-9A5A2032E76D}"/>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A66491E6-D1C8-3648-84C5-27C7C4404E5F}"/>
              </a:ext>
            </a:extLst>
          </p:cNvPr>
          <p:cNvSpPr/>
          <p:nvPr userDrawn="1"/>
        </p:nvSpPr>
        <p:spPr>
          <a:xfrm>
            <a:off x="520946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extLst>
              <a:ext uri="{FF2B5EF4-FFF2-40B4-BE49-F238E27FC236}">
                <a16:creationId xmlns:a16="http://schemas.microsoft.com/office/drawing/2014/main" id="{72917229-7D43-6F41-93CD-FDA4CBCEFBB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Line 8">
            <a:extLst>
              <a:ext uri="{FF2B5EF4-FFF2-40B4-BE49-F238E27FC236}">
                <a16:creationId xmlns:a16="http://schemas.microsoft.com/office/drawing/2014/main" id="{96992ECF-61E2-B74B-81C5-A6B590E71923}"/>
              </a:ext>
            </a:extLst>
          </p:cNvPr>
          <p:cNvSpPr>
            <a:spLocks noChangeShapeType="1"/>
          </p:cNvSpPr>
          <p:nvPr userDrawn="1"/>
        </p:nvSpPr>
        <p:spPr bwMode="auto">
          <a:xfrm>
            <a:off x="6830787"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E15EE815-4D00-9F41-9E34-55FBF9FFB8B8}"/>
              </a:ext>
            </a:extLst>
          </p:cNvPr>
          <p:cNvSpPr/>
          <p:nvPr userDrawn="1"/>
        </p:nvSpPr>
        <p:spPr>
          <a:xfrm>
            <a:off x="1574672"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0" name="Text Placeholder 9">
            <a:extLst>
              <a:ext uri="{FF2B5EF4-FFF2-40B4-BE49-F238E27FC236}">
                <a16:creationId xmlns:a16="http://schemas.microsoft.com/office/drawing/2014/main" id="{96F5138C-17F9-B843-BA66-3547C0DCD50C}"/>
              </a:ext>
            </a:extLst>
          </p:cNvPr>
          <p:cNvSpPr>
            <a:spLocks noGrp="1"/>
          </p:cNvSpPr>
          <p:nvPr>
            <p:ph type="body" sz="quarter" idx="13" hasCustomPrompt="1"/>
          </p:nvPr>
        </p:nvSpPr>
        <p:spPr>
          <a:xfrm>
            <a:off x="3171131"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SIX</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45073543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D5CE38BB-B749-AD41-8525-E9D0E2A1E5D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6164E196-EE68-FB4F-8B31-62E7B1A1B12A}"/>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21" name="Text Placeholder 9">
            <a:extLst>
              <a:ext uri="{FF2B5EF4-FFF2-40B4-BE49-F238E27FC236}">
                <a16:creationId xmlns:a16="http://schemas.microsoft.com/office/drawing/2014/main" id="{36C551A9-C24E-1E40-9ECE-32C18CFB8AB8}"/>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grpSp>
        <p:nvGrpSpPr>
          <p:cNvPr id="24" name="Group 23">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7" name="Rectangle 26">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rId3" action="ppaction://hlinksldjump"/>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rId3" action="ppaction://hlinksldjump"/>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5" name="Rectangle 34">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6384974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8_Title and Content">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9B70A4FE-5D86-AF48-9381-1BD79B8DA6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5">
            <a:extLst>
              <a:ext uri="{FF2B5EF4-FFF2-40B4-BE49-F238E27FC236}">
                <a16:creationId xmlns:a16="http://schemas.microsoft.com/office/drawing/2014/main" id="{5DEF1963-D3E5-074A-82AA-BA9D321FBC35}"/>
              </a:ext>
            </a:extLst>
          </p:cNvPr>
          <p:cNvSpPr>
            <a:spLocks noGrp="1"/>
          </p:cNvSpPr>
          <p:nvPr>
            <p:ph type="pic" sz="quarter" idx="12" hasCustomPrompt="1"/>
          </p:nvPr>
        </p:nvSpPr>
        <p:spPr>
          <a:xfrm>
            <a:off x="442327" y="2492896"/>
            <a:ext cx="8234129" cy="361540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9" name="Text Placeholder 9">
            <a:extLst>
              <a:ext uri="{FF2B5EF4-FFF2-40B4-BE49-F238E27FC236}">
                <a16:creationId xmlns:a16="http://schemas.microsoft.com/office/drawing/2014/main" id="{106FA73D-D2A8-7B48-A4FB-40C45DC781A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grpSp>
        <p:nvGrpSpPr>
          <p:cNvPr id="19" name="Group 18">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3" action="ppaction://hlinksldjump"/>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3" action="ppaction://hlinksldjump"/>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83141863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9_Title and Content">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C1E47A1-55BB-6841-83C6-755404065C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3">
            <a:extLst>
              <a:ext uri="{FF2B5EF4-FFF2-40B4-BE49-F238E27FC236}">
                <a16:creationId xmlns:a16="http://schemas.microsoft.com/office/drawing/2014/main" id="{3D05BCFB-2AB0-D543-B86D-DA8E81D1B93A}"/>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DA848CBD-AA25-5B47-AE5D-3847258980B2}"/>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grpSp>
        <p:nvGrpSpPr>
          <p:cNvPr id="19" name="Group 18">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3" action="ppaction://hlinksldjump"/>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3" action="ppaction://hlinksldjump"/>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03056299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0_Title and Content">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AD642DB6-F2D3-E442-8149-916ED7B863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3">
            <a:extLst>
              <a:ext uri="{FF2B5EF4-FFF2-40B4-BE49-F238E27FC236}">
                <a16:creationId xmlns:a16="http://schemas.microsoft.com/office/drawing/2014/main" id="{E37DADDC-5D29-5043-90E5-98006DB2CBF8}"/>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FFB04055-9274-CB4A-9176-13187DBFBF64}"/>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8" name="Picture Placeholder 3">
            <a:extLst>
              <a:ext uri="{FF2B5EF4-FFF2-40B4-BE49-F238E27FC236}">
                <a16:creationId xmlns:a16="http://schemas.microsoft.com/office/drawing/2014/main" id="{49CC5621-A368-2E45-B5CF-32A10DF48AA5}"/>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0" name="Group 19">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2" name="Rectangle 21">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rId3" action="ppaction://hlinksldjump"/>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hlinkClick r:id="rId3" action="ppaction://hlinksldjump"/>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5141446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41_Title and Content">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3CD4407D-667E-3D4D-BE99-97112A4DC3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3">
            <a:extLst>
              <a:ext uri="{FF2B5EF4-FFF2-40B4-BE49-F238E27FC236}">
                <a16:creationId xmlns:a16="http://schemas.microsoft.com/office/drawing/2014/main" id="{C8091E06-21A7-DE4C-990C-530C2F6EDDF6}"/>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AB6AAE8D-ED52-F24A-B278-8DAE28D6DA27}"/>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8" name="Picture Placeholder 3">
            <a:extLst>
              <a:ext uri="{FF2B5EF4-FFF2-40B4-BE49-F238E27FC236}">
                <a16:creationId xmlns:a16="http://schemas.microsoft.com/office/drawing/2014/main" id="{B12D93A7-2CA0-D24C-A199-604D9ABB9E27}"/>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9" name="Picture Placeholder 3">
            <a:extLst>
              <a:ext uri="{FF2B5EF4-FFF2-40B4-BE49-F238E27FC236}">
                <a16:creationId xmlns:a16="http://schemas.microsoft.com/office/drawing/2014/main" id="{6B86BA1F-98BF-7B47-AA87-829B582DDB94}"/>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2" name="Group 21">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hlinkClick r:id="rId3" action="ppaction://hlinksldjump"/>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hlinkClick r:id="rId3" action="ppaction://hlinksldjump"/>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5" name="Rectangle 44">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7" name="Rectangle 46">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8" name="Rectangle 47">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294633615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1489EE55-D9D8-8E44-A998-804B75748FA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38535" y="-97020"/>
            <a:ext cx="9402716" cy="7052037"/>
          </a:xfrm>
          <a:prstGeom prst="rect">
            <a:avLst/>
          </a:prstGeom>
        </p:spPr>
      </p:pic>
      <p:sp>
        <p:nvSpPr>
          <p:cNvPr id="33" name="Rectangle 32">
            <a:extLst>
              <a:ext uri="{FF2B5EF4-FFF2-40B4-BE49-F238E27FC236}">
                <a16:creationId xmlns:a16="http://schemas.microsoft.com/office/drawing/2014/main" id="{27D23D9E-5B67-5944-9DF1-FD8529777B8F}"/>
              </a:ext>
            </a:extLst>
          </p:cNvPr>
          <p:cNvSpPr/>
          <p:nvPr userDrawn="1"/>
        </p:nvSpPr>
        <p:spPr>
          <a:xfrm>
            <a:off x="-136569" y="3669598"/>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33A3F0A1-C7E6-5046-9823-5597ACBA02FF}"/>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6" name="Rectangle 15">
            <a:hlinkClick r:id="" action="ppaction://noaction"/>
            <a:extLst>
              <a:ext uri="{FF2B5EF4-FFF2-40B4-BE49-F238E27FC236}">
                <a16:creationId xmlns:a16="http://schemas.microsoft.com/office/drawing/2014/main" id="{AEFA49ED-7880-A04E-8F83-47B3FC19C131}"/>
              </a:ext>
            </a:extLst>
          </p:cNvPr>
          <p:cNvSpPr/>
          <p:nvPr userDrawn="1"/>
        </p:nvSpPr>
        <p:spPr>
          <a:xfrm>
            <a:off x="643781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Line 8">
            <a:extLst>
              <a:ext uri="{FF2B5EF4-FFF2-40B4-BE49-F238E27FC236}">
                <a16:creationId xmlns:a16="http://schemas.microsoft.com/office/drawing/2014/main" id="{7F76A0CE-BF06-7845-AD12-51764B36DE9F}"/>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8" name="Rectangle 17">
            <a:hlinkClick r:id="rId3" action="ppaction://hlinksldjump"/>
            <a:extLst>
              <a:ext uri="{FF2B5EF4-FFF2-40B4-BE49-F238E27FC236}">
                <a16:creationId xmlns:a16="http://schemas.microsoft.com/office/drawing/2014/main" id="{73D6CA66-CE23-6143-8AFA-3B4881C51CAF}"/>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rId3" action="ppaction://hlinksldjump"/>
            <a:extLst>
              <a:ext uri="{FF2B5EF4-FFF2-40B4-BE49-F238E27FC236}">
                <a16:creationId xmlns:a16="http://schemas.microsoft.com/office/drawing/2014/main" id="{E4ACF841-A085-8145-8AB4-B94790F40576}"/>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0672D798-F9C4-8A40-B88C-98C35567EE3E}"/>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061DBDF7-8BDE-F942-80D2-C0D6214CBA75}"/>
              </a:ext>
            </a:extLst>
          </p:cNvPr>
          <p:cNvSpPr/>
          <p:nvPr userDrawn="1"/>
        </p:nvSpPr>
        <p:spPr>
          <a:xfrm>
            <a:off x="520946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extLst>
              <a:ext uri="{FF2B5EF4-FFF2-40B4-BE49-F238E27FC236}">
                <a16:creationId xmlns:a16="http://schemas.microsoft.com/office/drawing/2014/main" id="{BBB3535A-B2DC-6C4C-8A98-5DABE1DF50D3}"/>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D942FA30-5EC6-FF4C-AAED-774C3C327CAD}"/>
              </a:ext>
            </a:extLst>
          </p:cNvPr>
          <p:cNvSpPr>
            <a:spLocks noChangeShapeType="1"/>
          </p:cNvSpPr>
          <p:nvPr userDrawn="1"/>
        </p:nvSpPr>
        <p:spPr bwMode="auto">
          <a:xfrm>
            <a:off x="8061320"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0" name="Rectangle 19">
            <a:extLst>
              <a:ext uri="{FF2B5EF4-FFF2-40B4-BE49-F238E27FC236}">
                <a16:creationId xmlns:a16="http://schemas.microsoft.com/office/drawing/2014/main" id="{677073C9-0665-7D43-B3EB-224451E97F40}"/>
              </a:ext>
            </a:extLst>
          </p:cNvPr>
          <p:cNvSpPr/>
          <p:nvPr userDrawn="1"/>
        </p:nvSpPr>
        <p:spPr>
          <a:xfrm>
            <a:off x="267943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1" name="Text Placeholder 9">
            <a:extLst>
              <a:ext uri="{FF2B5EF4-FFF2-40B4-BE49-F238E27FC236}">
                <a16:creationId xmlns:a16="http://schemas.microsoft.com/office/drawing/2014/main" id="{756BD856-4560-C842-B14A-E3276617E5E1}"/>
              </a:ext>
            </a:extLst>
          </p:cNvPr>
          <p:cNvSpPr>
            <a:spLocks noGrp="1"/>
          </p:cNvSpPr>
          <p:nvPr>
            <p:ph type="body" sz="quarter" idx="13" hasCustomPrompt="1"/>
          </p:nvPr>
        </p:nvSpPr>
        <p:spPr>
          <a:xfrm>
            <a:off x="4275893"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SEVEN</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8471072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8478298C-6743-C641-8CC0-9B9C422F22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58B19B4-2901-A546-9EE0-A53A3E79A069}"/>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65B8F7B5-D6CC-3241-8869-481F1B9C1764}"/>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7" name="Text Placeholder 9">
            <a:extLst>
              <a:ext uri="{FF2B5EF4-FFF2-40B4-BE49-F238E27FC236}">
                <a16:creationId xmlns:a16="http://schemas.microsoft.com/office/drawing/2014/main" id="{638B18A6-9163-E647-A82D-DB976CB18B83}"/>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6CFF3868-C71A-4F83-B771-72F274F095A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7</a:t>
            </a:r>
          </a:p>
        </p:txBody>
      </p:sp>
      <p:sp>
        <p:nvSpPr>
          <p:cNvPr id="32" name="Rectangle 31">
            <a:hlinkClick r:id="" action="ppaction://noaction"/>
            <a:extLst>
              <a:ext uri="{FF2B5EF4-FFF2-40B4-BE49-F238E27FC236}">
                <a16:creationId xmlns:a16="http://schemas.microsoft.com/office/drawing/2014/main" id="{BDAA17FA-0802-404D-A15A-DFE21C9F249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09CDE467-9E46-CD40-A7B8-527D94061B98}"/>
              </a:ext>
            </a:extLst>
          </p:cNvPr>
          <p:cNvSpPr/>
          <p:nvPr userDrawn="1"/>
        </p:nvSpPr>
        <p:spPr>
          <a:xfrm>
            <a:off x="643781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rId3" action="ppaction://hlinksldjump"/>
            <a:extLst>
              <a:ext uri="{FF2B5EF4-FFF2-40B4-BE49-F238E27FC236}">
                <a16:creationId xmlns:a16="http://schemas.microsoft.com/office/drawing/2014/main" id="{52BC6730-24D2-DE46-A38D-675AD2C6F0BE}"/>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rId3" action="ppaction://hlinksldjump"/>
            <a:extLst>
              <a:ext uri="{FF2B5EF4-FFF2-40B4-BE49-F238E27FC236}">
                <a16:creationId xmlns:a16="http://schemas.microsoft.com/office/drawing/2014/main" id="{33920E26-5CD3-E644-B564-9E20540CE7A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 action="ppaction://noaction"/>
            <a:extLst>
              <a:ext uri="{FF2B5EF4-FFF2-40B4-BE49-F238E27FC236}">
                <a16:creationId xmlns:a16="http://schemas.microsoft.com/office/drawing/2014/main" id="{97F819F7-7D2A-7440-83B7-14B82DEC1CE5}"/>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355B95DC-596C-A14B-A415-0E88F6739592}"/>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extLst>
              <a:ext uri="{FF2B5EF4-FFF2-40B4-BE49-F238E27FC236}">
                <a16:creationId xmlns:a16="http://schemas.microsoft.com/office/drawing/2014/main" id="{EEA58B43-053C-C847-878A-8748105AC893}"/>
              </a:ext>
            </a:extLst>
          </p:cNvPr>
          <p:cNvSpPr/>
          <p:nvPr userDrawn="1"/>
        </p:nvSpPr>
        <p:spPr>
          <a:xfrm>
            <a:off x="766524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Line 8">
            <a:extLst>
              <a:ext uri="{FF2B5EF4-FFF2-40B4-BE49-F238E27FC236}">
                <a16:creationId xmlns:a16="http://schemas.microsoft.com/office/drawing/2014/main" id="{CDC55B0F-2505-1F47-A6D4-2024853C69E2}"/>
              </a:ext>
            </a:extLst>
          </p:cNvPr>
          <p:cNvSpPr>
            <a:spLocks noChangeShapeType="1"/>
          </p:cNvSpPr>
          <p:nvPr userDrawn="1"/>
        </p:nvSpPr>
        <p:spPr bwMode="auto">
          <a:xfrm>
            <a:off x="805822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extLst>
              <a:ext uri="{FF2B5EF4-FFF2-40B4-BE49-F238E27FC236}">
                <a16:creationId xmlns:a16="http://schemas.microsoft.com/office/drawing/2014/main" id="{56E62EBF-1859-A844-BA56-215C102F272B}"/>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556611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46_Title and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BD450D08-D276-46CC-B20B-44CB627CC2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7</a:t>
            </a:r>
          </a:p>
        </p:txBody>
      </p:sp>
      <p:sp>
        <p:nvSpPr>
          <p:cNvPr id="26" name="Picture Placeholder 3">
            <a:extLst>
              <a:ext uri="{FF2B5EF4-FFF2-40B4-BE49-F238E27FC236}">
                <a16:creationId xmlns:a16="http://schemas.microsoft.com/office/drawing/2014/main" id="{E37DADDC-5D29-5043-90E5-98006DB2CBF8}"/>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FFB04055-9274-CB4A-9176-13187DBFBF64}"/>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8" name="Picture Placeholder 3">
            <a:extLst>
              <a:ext uri="{FF2B5EF4-FFF2-40B4-BE49-F238E27FC236}">
                <a16:creationId xmlns:a16="http://schemas.microsoft.com/office/drawing/2014/main" id="{49CC5621-A368-2E45-B5CF-32A10DF48AA5}"/>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18" name="Rectangle 17">
            <a:hlinkClick r:id="" action="ppaction://noaction"/>
            <a:extLst>
              <a:ext uri="{FF2B5EF4-FFF2-40B4-BE49-F238E27FC236}">
                <a16:creationId xmlns:a16="http://schemas.microsoft.com/office/drawing/2014/main" id="{BDAA17FA-0802-404D-A15A-DFE21C9F249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Rectangle 19">
            <a:hlinkClick r:id="" action="ppaction://noaction"/>
            <a:extLst>
              <a:ext uri="{FF2B5EF4-FFF2-40B4-BE49-F238E27FC236}">
                <a16:creationId xmlns:a16="http://schemas.microsoft.com/office/drawing/2014/main" id="{09CDE467-9E46-CD40-A7B8-527D94061B98}"/>
              </a:ext>
            </a:extLst>
          </p:cNvPr>
          <p:cNvSpPr/>
          <p:nvPr userDrawn="1"/>
        </p:nvSpPr>
        <p:spPr>
          <a:xfrm>
            <a:off x="643781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rId3" action="ppaction://hlinksldjump"/>
            <a:extLst>
              <a:ext uri="{FF2B5EF4-FFF2-40B4-BE49-F238E27FC236}">
                <a16:creationId xmlns:a16="http://schemas.microsoft.com/office/drawing/2014/main" id="{52BC6730-24D2-DE46-A38D-675AD2C6F0BE}"/>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rId3" action="ppaction://hlinksldjump"/>
            <a:extLst>
              <a:ext uri="{FF2B5EF4-FFF2-40B4-BE49-F238E27FC236}">
                <a16:creationId xmlns:a16="http://schemas.microsoft.com/office/drawing/2014/main" id="{33920E26-5CD3-E644-B564-9E20540CE7A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97F819F7-7D2A-7440-83B7-14B82DEC1CE5}"/>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355B95DC-596C-A14B-A415-0E88F6739592}"/>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EEA58B43-053C-C847-878A-8748105AC893}"/>
              </a:ext>
            </a:extLst>
          </p:cNvPr>
          <p:cNvSpPr/>
          <p:nvPr userDrawn="1"/>
        </p:nvSpPr>
        <p:spPr>
          <a:xfrm>
            <a:off x="766524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Line 8">
            <a:extLst>
              <a:ext uri="{FF2B5EF4-FFF2-40B4-BE49-F238E27FC236}">
                <a16:creationId xmlns:a16="http://schemas.microsoft.com/office/drawing/2014/main" id="{CDC55B0F-2505-1F47-A6D4-2024853C69E2}"/>
              </a:ext>
            </a:extLst>
          </p:cNvPr>
          <p:cNvSpPr>
            <a:spLocks noChangeShapeType="1"/>
          </p:cNvSpPr>
          <p:nvPr userDrawn="1"/>
        </p:nvSpPr>
        <p:spPr bwMode="auto">
          <a:xfrm>
            <a:off x="805822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4" name="Rectangle 33">
            <a:extLst>
              <a:ext uri="{FF2B5EF4-FFF2-40B4-BE49-F238E27FC236}">
                <a16:creationId xmlns:a16="http://schemas.microsoft.com/office/drawing/2014/main" id="{56E62EBF-1859-A844-BA56-215C102F272B}"/>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Slide Number Placeholder 1"/>
          <p:cNvSpPr>
            <a:spLocks noGrp="1"/>
          </p:cNvSpPr>
          <p:nvPr>
            <p:ph type="sldNum" sz="quarter" idx="21"/>
          </p:nvPr>
        </p:nvSpPr>
        <p:spPr>
          <a:xfrm>
            <a:off x="8761060" y="6542180"/>
            <a:ext cx="352579" cy="288330"/>
          </a:xfrm>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66011055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a:hlinkClick r:id="rId2" action="ppaction://hlinksldjump"/>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80528" y="-162780"/>
            <a:ext cx="9505056" cy="7128792"/>
          </a:xfrm>
          <a:prstGeom prst="rect">
            <a:avLst/>
          </a:prstGeom>
        </p:spPr>
      </p:pic>
      <p:sp>
        <p:nvSpPr>
          <p:cNvPr id="2" name="Rectangle 1">
            <a:extLst>
              <a:ext uri="{FF2B5EF4-FFF2-40B4-BE49-F238E27FC236}">
                <a16:creationId xmlns:a16="http://schemas.microsoft.com/office/drawing/2014/main" id="{91EC6CC5-F656-5348-B556-C96D8433E675}"/>
              </a:ext>
            </a:extLst>
          </p:cNvPr>
          <p:cNvSpPr/>
          <p:nvPr userDrawn="1"/>
        </p:nvSpPr>
        <p:spPr>
          <a:xfrm>
            <a:off x="5580112" y="2132856"/>
            <a:ext cx="2646878" cy="1569660"/>
          </a:xfrm>
          <a:prstGeom prst="rect">
            <a:avLst/>
          </a:prstGeom>
        </p:spPr>
        <p:txBody>
          <a:bodyPr wrap="none">
            <a:spAutoFit/>
          </a:bodyPr>
          <a:lstStyle/>
          <a:p>
            <a:pPr algn="ctr">
              <a:spcBef>
                <a:spcPct val="0"/>
              </a:spcBef>
            </a:pPr>
            <a:r>
              <a:rPr lang="en-ZA" sz="4800" b="1" kern="1200" cap="all" dirty="0">
                <a:solidFill>
                  <a:schemeClr val="bg1">
                    <a:alpha val="60000"/>
                  </a:schemeClr>
                </a:solidFill>
                <a:latin typeface="Arial Black" panose="020B0A04020102020204" pitchFamily="34" charset="0"/>
                <a:ea typeface="+mn-ea"/>
                <a:cs typeface="Arial" panose="020B0604020202020204" pitchFamily="34" charset="0"/>
              </a:rPr>
              <a:t>THANK</a:t>
            </a:r>
            <a:br>
              <a:rPr lang="en-ZA" sz="4800" b="1" kern="1200" cap="all" dirty="0">
                <a:solidFill>
                  <a:schemeClr val="bg1">
                    <a:alpha val="60000"/>
                  </a:schemeClr>
                </a:solidFill>
                <a:latin typeface="Arial Black" panose="020B0A04020102020204" pitchFamily="34" charset="0"/>
                <a:ea typeface="+mn-ea"/>
                <a:cs typeface="Arial" panose="020B0604020202020204" pitchFamily="34" charset="0"/>
              </a:rPr>
            </a:br>
            <a:r>
              <a:rPr lang="en-ZA" sz="4800" b="1" kern="1200" cap="all" dirty="0">
                <a:solidFill>
                  <a:schemeClr val="bg1">
                    <a:alpha val="60000"/>
                  </a:schemeClr>
                </a:solidFill>
                <a:latin typeface="Arial Black" panose="020B0A04020102020204" pitchFamily="34" charset="0"/>
                <a:ea typeface="+mn-ea"/>
                <a:cs typeface="Arial" panose="020B0604020202020204" pitchFamily="34" charset="0"/>
              </a:rPr>
              <a:t>YOU</a:t>
            </a:r>
          </a:p>
        </p:txBody>
      </p:sp>
    </p:spTree>
    <p:extLst>
      <p:ext uri="{BB962C8B-B14F-4D97-AF65-F5344CB8AC3E}">
        <p14:creationId xmlns:p14="http://schemas.microsoft.com/office/powerpoint/2010/main" val="404045476"/>
      </p:ext>
    </p:extLst>
  </p:cSld>
  <p:clrMapOvr>
    <a:masterClrMapping/>
  </p:clrMapOvr>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BBACCEA9-66B8-9543-BD4D-7C9C2C0059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61DCB01-A145-694F-B85D-5B8C9BF24F80}"/>
              </a:ext>
            </a:extLst>
          </p:cNvPr>
          <p:cNvSpPr>
            <a:spLocks noGrp="1"/>
          </p:cNvSpPr>
          <p:nvPr>
            <p:ph type="body" sz="quarter" idx="13" hasCustomPrompt="1"/>
          </p:nvPr>
        </p:nvSpPr>
        <p:spPr>
          <a:xfrm>
            <a:off x="434887" y="871989"/>
            <a:ext cx="7848872" cy="161583"/>
          </a:xfrm>
        </p:spPr>
        <p:txBody>
          <a:bodyPr wrap="square">
            <a:spAutoFit/>
          </a:bodyPr>
          <a:lstStyle>
            <a:lvl1pPr marL="0" indent="0" algn="l">
              <a:lnSpc>
                <a:spcPct val="100000"/>
              </a:lnSpc>
              <a:spcBef>
                <a:spcPts val="0"/>
              </a:spcBef>
              <a:spcAft>
                <a:spcPts val="0"/>
              </a:spcAft>
              <a:buFont typeface="Arial" panose="020B0604020202020204" pitchFamily="34" charset="0"/>
              <a:buNone/>
              <a:defRPr sz="105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1725">
                <a:solidFill>
                  <a:srgbClr val="00697E"/>
                </a:solidFill>
                <a:latin typeface="Arial Black" panose="020B0A04020102020204" pitchFamily="34" charset="0"/>
              </a:defRPr>
            </a:lvl1pPr>
          </a:lstStyle>
          <a:p>
            <a:pPr lvl="0"/>
            <a:r>
              <a:rPr lang="en-US" dirty="0"/>
              <a:t>TOPIC 1</a:t>
            </a:r>
          </a:p>
        </p:txBody>
      </p:sp>
      <p:sp>
        <p:nvSpPr>
          <p:cNvPr id="17" name="Picture Placeholder 3">
            <a:extLst>
              <a:ext uri="{FF2B5EF4-FFF2-40B4-BE49-F238E27FC236}">
                <a16:creationId xmlns:a16="http://schemas.microsoft.com/office/drawing/2014/main" id="{E6A8FB0A-2E5C-6D4C-8B92-FF9736390DD4}"/>
              </a:ext>
            </a:extLst>
          </p:cNvPr>
          <p:cNvSpPr>
            <a:spLocks noGrp="1"/>
          </p:cNvSpPr>
          <p:nvPr>
            <p:ph type="pic" sz="quarter" idx="16" hasCustomPrompt="1"/>
          </p:nvPr>
        </p:nvSpPr>
        <p:spPr>
          <a:xfrm>
            <a:off x="434975" y="1268415"/>
            <a:ext cx="4202272" cy="4968875"/>
          </a:xfrm>
        </p:spPr>
        <p:txBody>
          <a:bodyPr>
            <a:normAutofit/>
          </a:bodyPr>
          <a:lstStyle>
            <a:lvl1pPr marL="0" marR="0" indent="0" algn="l" defTabSz="685800" rtl="0" eaLnBrk="1" fontAlgn="auto" latinLnBrk="0" hangingPunct="1">
              <a:lnSpc>
                <a:spcPct val="110000"/>
              </a:lnSpc>
              <a:spcBef>
                <a:spcPts val="900"/>
              </a:spcBef>
              <a:spcAft>
                <a:spcPts val="300"/>
              </a:spcAft>
              <a:buClrTx/>
              <a:buSzTx/>
              <a:buFont typeface="Arial" pitchFamily="34" charset="0"/>
              <a:buNone/>
              <a:tabLst/>
              <a:defRPr sz="1050" b="0" cap="none">
                <a:solidFill>
                  <a:schemeClr val="bg1">
                    <a:lumMod val="50000"/>
                  </a:schemeClr>
                </a:solidFill>
              </a:defRPr>
            </a:lvl1pPr>
          </a:lstStyle>
          <a:p>
            <a:pPr marL="0" marR="0" lvl="0" indent="0" algn="l" defTabSz="685800" rtl="0" eaLnBrk="1" fontAlgn="auto" latinLnBrk="0" hangingPunct="1">
              <a:lnSpc>
                <a:spcPct val="110000"/>
              </a:lnSpc>
              <a:spcBef>
                <a:spcPts val="900"/>
              </a:spcBef>
              <a:spcAft>
                <a:spcPts val="3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269A9AE8-4EF1-D849-81CD-FD0BE05F2EB4}"/>
              </a:ext>
            </a:extLst>
          </p:cNvPr>
          <p:cNvSpPr>
            <a:spLocks noGrp="1"/>
          </p:cNvSpPr>
          <p:nvPr>
            <p:ph type="pic" sz="quarter" idx="19" hasCustomPrompt="1"/>
          </p:nvPr>
        </p:nvSpPr>
        <p:spPr>
          <a:xfrm>
            <a:off x="4807744" y="1268414"/>
            <a:ext cx="4137025" cy="2395391"/>
          </a:xfrm>
        </p:spPr>
        <p:txBody>
          <a:bodyPr>
            <a:normAutofit/>
          </a:bodyPr>
          <a:lstStyle>
            <a:lvl1pPr marL="0" marR="0" indent="0" algn="l" defTabSz="685800" rtl="0" eaLnBrk="1" fontAlgn="auto" latinLnBrk="0" hangingPunct="1">
              <a:lnSpc>
                <a:spcPct val="110000"/>
              </a:lnSpc>
              <a:spcBef>
                <a:spcPts val="900"/>
              </a:spcBef>
              <a:spcAft>
                <a:spcPts val="300"/>
              </a:spcAft>
              <a:buClrTx/>
              <a:buSzTx/>
              <a:buFont typeface="Arial" pitchFamily="34" charset="0"/>
              <a:buNone/>
              <a:tabLst/>
              <a:defRPr sz="1050" b="0" cap="none">
                <a:solidFill>
                  <a:schemeClr val="bg1">
                    <a:lumMod val="50000"/>
                  </a:schemeClr>
                </a:solidFill>
              </a:defRPr>
            </a:lvl1pPr>
          </a:lstStyle>
          <a:p>
            <a:pPr marL="0" marR="0" lvl="0" indent="0" algn="l" defTabSz="685800" rtl="0" eaLnBrk="1" fontAlgn="auto" latinLnBrk="0" hangingPunct="1">
              <a:lnSpc>
                <a:spcPct val="110000"/>
              </a:lnSpc>
              <a:spcBef>
                <a:spcPts val="900"/>
              </a:spcBef>
              <a:spcAft>
                <a:spcPts val="3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C03739B0-7D2C-0143-8CB5-1D574C6FC8F9}"/>
              </a:ext>
            </a:extLst>
          </p:cNvPr>
          <p:cNvSpPr>
            <a:spLocks noGrp="1"/>
          </p:cNvSpPr>
          <p:nvPr>
            <p:ph type="pic" sz="quarter" idx="20" hasCustomPrompt="1"/>
          </p:nvPr>
        </p:nvSpPr>
        <p:spPr>
          <a:xfrm>
            <a:off x="4807744" y="3851152"/>
            <a:ext cx="4137025" cy="2395391"/>
          </a:xfrm>
        </p:spPr>
        <p:txBody>
          <a:bodyPr>
            <a:normAutofit/>
          </a:bodyPr>
          <a:lstStyle>
            <a:lvl1pPr marL="0" marR="0" indent="0" algn="l" defTabSz="685800" rtl="0" eaLnBrk="1" fontAlgn="auto" latinLnBrk="0" hangingPunct="1">
              <a:lnSpc>
                <a:spcPct val="110000"/>
              </a:lnSpc>
              <a:spcBef>
                <a:spcPts val="900"/>
              </a:spcBef>
              <a:spcAft>
                <a:spcPts val="300"/>
              </a:spcAft>
              <a:buClrTx/>
              <a:buSzTx/>
              <a:buFont typeface="Arial" pitchFamily="34" charset="0"/>
              <a:buNone/>
              <a:tabLst/>
              <a:defRPr sz="1050" b="0" cap="none">
                <a:solidFill>
                  <a:schemeClr val="bg1">
                    <a:lumMod val="50000"/>
                  </a:schemeClr>
                </a:solidFill>
              </a:defRPr>
            </a:lvl1pPr>
          </a:lstStyle>
          <a:p>
            <a:pPr marL="0" marR="0" lvl="0" indent="0" algn="l" defTabSz="685800" rtl="0" eaLnBrk="1" fontAlgn="auto" latinLnBrk="0" hangingPunct="1">
              <a:lnSpc>
                <a:spcPct val="110000"/>
              </a:lnSpc>
              <a:spcBef>
                <a:spcPts val="900"/>
              </a:spcBef>
              <a:spcAft>
                <a:spcPts val="300"/>
              </a:spcAft>
              <a:buClrTx/>
              <a:buSzTx/>
              <a:buFont typeface="Arial" pitchFamily="34" charset="0"/>
              <a:buNone/>
              <a:tabLst/>
              <a:defRPr/>
            </a:pPr>
            <a:r>
              <a:rPr lang="en-US" dirty="0"/>
              <a:t>Insert picture here.</a:t>
            </a:r>
          </a:p>
          <a:p>
            <a:endParaRPr lang="en-US" dirty="0"/>
          </a:p>
        </p:txBody>
      </p:sp>
      <p:grpSp>
        <p:nvGrpSpPr>
          <p:cNvPr id="16" name="Group 15">
            <a:extLst>
              <a:ext uri="{FF2B5EF4-FFF2-40B4-BE49-F238E27FC236}">
                <a16:creationId xmlns:a16="http://schemas.microsoft.com/office/drawing/2014/main" id="{5A004E2C-6E6B-F44B-ADF9-68F6D8368D6F}"/>
              </a:ext>
            </a:extLst>
          </p:cNvPr>
          <p:cNvGrpSpPr/>
          <p:nvPr userDrawn="1"/>
        </p:nvGrpSpPr>
        <p:grpSpPr>
          <a:xfrm>
            <a:off x="-78190" y="6525346"/>
            <a:ext cx="9222191" cy="341967"/>
            <a:chOff x="-78191" y="6525344"/>
            <a:chExt cx="9222191" cy="341967"/>
          </a:xfrm>
        </p:grpSpPr>
        <p:sp>
          <p:nvSpPr>
            <p:cNvPr id="19" name="Rectangle 18">
              <a:extLst>
                <a:ext uri="{FF2B5EF4-FFF2-40B4-BE49-F238E27FC236}">
                  <a16:creationId xmlns:a16="http://schemas.microsoft.com/office/drawing/2014/main" id="{16F2EA2C-E9A1-E944-A7F6-5723ADD80EFF}"/>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75"/>
                </a:spcBef>
                <a:spcAft>
                  <a:spcPts val="75"/>
                </a:spcAft>
              </a:pPr>
              <a:endParaRPr lang="en-US" sz="1050" dirty="0">
                <a:solidFill>
                  <a:prstClr val="white"/>
                </a:solidFill>
              </a:endParaRPr>
            </a:p>
          </p:txBody>
        </p:sp>
        <p:sp>
          <p:nvSpPr>
            <p:cNvPr id="20" name="Line 8">
              <a:extLst>
                <a:ext uri="{FF2B5EF4-FFF2-40B4-BE49-F238E27FC236}">
                  <a16:creationId xmlns:a16="http://schemas.microsoft.com/office/drawing/2014/main" id="{3DBE42E0-E9AE-844F-B41E-F523C8938A0E}"/>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0" dirty="0">
                <a:solidFill>
                  <a:srgbClr val="231F20"/>
                </a:solidFill>
              </a:endParaRPr>
            </a:p>
          </p:txBody>
        </p:sp>
        <p:grpSp>
          <p:nvGrpSpPr>
            <p:cNvPr id="24" name="Group 23">
              <a:extLst>
                <a:ext uri="{FF2B5EF4-FFF2-40B4-BE49-F238E27FC236}">
                  <a16:creationId xmlns:a16="http://schemas.microsoft.com/office/drawing/2014/main" id="{2647978E-1F50-1A4B-81A7-65033BF5534F}"/>
                </a:ext>
              </a:extLst>
            </p:cNvPr>
            <p:cNvGrpSpPr/>
            <p:nvPr userDrawn="1"/>
          </p:nvGrpSpPr>
          <p:grpSpPr>
            <a:xfrm>
              <a:off x="1514762" y="6606663"/>
              <a:ext cx="7307843" cy="223847"/>
              <a:chOff x="1514762" y="6237312"/>
              <a:chExt cx="7307843" cy="583887"/>
            </a:xfrm>
          </p:grpSpPr>
          <p:sp>
            <p:nvSpPr>
              <p:cNvPr id="26" name="Rectangle 25">
                <a:hlinkClick r:id="" action="ppaction://noaction"/>
                <a:extLst>
                  <a:ext uri="{FF2B5EF4-FFF2-40B4-BE49-F238E27FC236}">
                    <a16:creationId xmlns:a16="http://schemas.microsoft.com/office/drawing/2014/main" id="{5C161740-6EE6-8946-A4E0-386648488002}"/>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75"/>
                  </a:spcBef>
                  <a:spcAft>
                    <a:spcPts val="75"/>
                  </a:spcAft>
                </a:pPr>
                <a:endParaRPr lang="en-US" sz="1050" dirty="0">
                  <a:solidFill>
                    <a:prstClr val="white"/>
                  </a:solidFill>
                </a:endParaRPr>
              </a:p>
            </p:txBody>
          </p:sp>
          <p:sp>
            <p:nvSpPr>
              <p:cNvPr id="27" name="Rectangle 26">
                <a:hlinkClick r:id="" action="ppaction://noaction"/>
                <a:extLst>
                  <a:ext uri="{FF2B5EF4-FFF2-40B4-BE49-F238E27FC236}">
                    <a16:creationId xmlns:a16="http://schemas.microsoft.com/office/drawing/2014/main" id="{2E75341C-E926-714F-A9BA-CECBC5789870}"/>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75"/>
                  </a:spcBef>
                  <a:spcAft>
                    <a:spcPts val="75"/>
                  </a:spcAft>
                </a:pPr>
                <a:endParaRPr lang="en-US" sz="1050" dirty="0">
                  <a:solidFill>
                    <a:prstClr val="white"/>
                  </a:solidFill>
                </a:endParaRPr>
              </a:p>
            </p:txBody>
          </p:sp>
          <p:sp>
            <p:nvSpPr>
              <p:cNvPr id="28" name="Rectangle 27">
                <a:hlinkClick r:id="" action="ppaction://noaction"/>
                <a:extLst>
                  <a:ext uri="{FF2B5EF4-FFF2-40B4-BE49-F238E27FC236}">
                    <a16:creationId xmlns:a16="http://schemas.microsoft.com/office/drawing/2014/main" id="{A21DEAE6-72C8-7249-B60A-2D79F6C302D4}"/>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75"/>
                  </a:spcBef>
                  <a:spcAft>
                    <a:spcPts val="75"/>
                  </a:spcAft>
                </a:pPr>
                <a:endParaRPr lang="en-US" sz="1050" dirty="0">
                  <a:solidFill>
                    <a:prstClr val="white"/>
                  </a:solidFill>
                </a:endParaRPr>
              </a:p>
            </p:txBody>
          </p:sp>
          <p:sp>
            <p:nvSpPr>
              <p:cNvPr id="29" name="Rectangle 28">
                <a:hlinkClick r:id="" action="ppaction://noaction"/>
                <a:extLst>
                  <a:ext uri="{FF2B5EF4-FFF2-40B4-BE49-F238E27FC236}">
                    <a16:creationId xmlns:a16="http://schemas.microsoft.com/office/drawing/2014/main" id="{D94127A4-B752-7C4F-A2B0-FF67DF9E22B1}"/>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75"/>
                  </a:spcBef>
                  <a:spcAft>
                    <a:spcPts val="75"/>
                  </a:spcAft>
                </a:pPr>
                <a:endParaRPr lang="en-US" sz="1050" dirty="0">
                  <a:solidFill>
                    <a:prstClr val="white"/>
                  </a:solidFill>
                </a:endParaRPr>
              </a:p>
            </p:txBody>
          </p:sp>
          <p:sp>
            <p:nvSpPr>
              <p:cNvPr id="30" name="Rectangle 29">
                <a:hlinkClick r:id="" action="ppaction://noaction"/>
                <a:extLst>
                  <a:ext uri="{FF2B5EF4-FFF2-40B4-BE49-F238E27FC236}">
                    <a16:creationId xmlns:a16="http://schemas.microsoft.com/office/drawing/2014/main" id="{60E2AEDF-3C42-614C-81AB-5D26FEE2386B}"/>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75"/>
                  </a:spcBef>
                  <a:spcAft>
                    <a:spcPts val="75"/>
                  </a:spcAft>
                </a:pPr>
                <a:endParaRPr lang="en-US" sz="1050" dirty="0">
                  <a:solidFill>
                    <a:prstClr val="white"/>
                  </a:solidFill>
                </a:endParaRPr>
              </a:p>
            </p:txBody>
          </p:sp>
          <p:sp>
            <p:nvSpPr>
              <p:cNvPr id="31" name="Rectangle 30">
                <a:hlinkClick r:id="" action="ppaction://noaction"/>
                <a:extLst>
                  <a:ext uri="{FF2B5EF4-FFF2-40B4-BE49-F238E27FC236}">
                    <a16:creationId xmlns:a16="http://schemas.microsoft.com/office/drawing/2014/main" id="{1D725A7D-C0B4-E74A-8875-FCC223F7702A}"/>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75"/>
                  </a:spcBef>
                  <a:spcAft>
                    <a:spcPts val="75"/>
                  </a:spcAft>
                </a:pPr>
                <a:endParaRPr lang="en-US" sz="1050" dirty="0">
                  <a:solidFill>
                    <a:prstClr val="white"/>
                  </a:solidFill>
                </a:endParaRPr>
              </a:p>
            </p:txBody>
          </p:sp>
        </p:grpSp>
        <p:sp>
          <p:nvSpPr>
            <p:cNvPr id="25" name="Rectangle 24">
              <a:extLst>
                <a:ext uri="{FF2B5EF4-FFF2-40B4-BE49-F238E27FC236}">
                  <a16:creationId xmlns:a16="http://schemas.microsoft.com/office/drawing/2014/main" id="{0BA18AC4-EF4A-EE42-918C-54AD61178C1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75"/>
                </a:spcBef>
                <a:spcAft>
                  <a:spcPts val="75"/>
                </a:spcAft>
              </a:pPr>
              <a:endParaRPr lang="en-US" sz="1050" dirty="0">
                <a:solidFill>
                  <a:prstClr val="white"/>
                </a:solidFill>
              </a:endParaRPr>
            </a:p>
          </p:txBody>
        </p:sp>
      </p:grpSp>
    </p:spTree>
    <p:extLst>
      <p:ext uri="{BB962C8B-B14F-4D97-AF65-F5344CB8AC3E}">
        <p14:creationId xmlns:p14="http://schemas.microsoft.com/office/powerpoint/2010/main" val="346041513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11145993"/>
      </p:ext>
    </p:extLst>
  </p:cSld>
  <p:clrMapOvr>
    <a:masterClrMapping/>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7099D62-1903-4B3B-89B9-E23A9D1773B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Text Placeholder 2">
            <a:extLst>
              <a:ext uri="{FF2B5EF4-FFF2-40B4-BE49-F238E27FC236}">
                <a16:creationId xmlns:a16="http://schemas.microsoft.com/office/drawing/2014/main" id="{8CF3B898-2950-0A4F-A586-EF0A2FE3C870}"/>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a:t>
            </a: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959753703"/>
      </p:ext>
    </p:extLst>
  </p:cSld>
  <p:clrMapOvr>
    <a:masterClrMapping/>
  </p:clrMapOvr>
  <p:extLst>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396000" y="651600"/>
            <a:ext cx="8352000" cy="757255"/>
          </a:xfrm>
          <a:prstGeom prst="rect">
            <a:avLst/>
          </a:prstGeom>
        </p:spPr>
        <p:txBody>
          <a:bodyPr lIns="0" tIns="0" rIns="0" bIns="0">
            <a:noAutofit/>
          </a:bodyPr>
          <a:lstStyle>
            <a:lvl1pPr marL="0" indent="0">
              <a:buNone/>
              <a:defRPr sz="2000" b="0">
                <a:solidFill>
                  <a:srgbClr val="575757"/>
                </a:solidFill>
              </a:defRPr>
            </a:lvl1pPr>
          </a:lstStyle>
          <a:p>
            <a:pPr lvl="0"/>
            <a:r>
              <a:rPr lang="en-US" dirty="0"/>
              <a:t>Click to add subtitle</a:t>
            </a:r>
          </a:p>
        </p:txBody>
      </p:sp>
      <p:sp>
        <p:nvSpPr>
          <p:cNvPr id="11" name="Title Placeholder 1"/>
          <p:cNvSpPr>
            <a:spLocks noGrp="1"/>
          </p:cNvSpPr>
          <p:nvPr>
            <p:ph type="title" hasCustomPrompt="1"/>
          </p:nvPr>
        </p:nvSpPr>
        <p:spPr>
          <a:xfrm>
            <a:off x="396000" y="295683"/>
            <a:ext cx="8352000" cy="469492"/>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p14="http://schemas.microsoft.com/office/powerpoint/2010/main" val="4179804981"/>
      </p:ext>
    </p:extLst>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Slide Number Placeholder 1"/>
          <p:cNvSpPr>
            <a:spLocks noGrp="1"/>
          </p:cNvSpPr>
          <p:nvPr>
            <p:ph type="sldNum" sz="quarter" idx="13"/>
          </p:nvPr>
        </p:nvSpPr>
        <p:spPr>
          <a:xfrm>
            <a:off x="8460432" y="6451452"/>
            <a:ext cx="581703" cy="288330"/>
          </a:xfrm>
        </p:spPr>
        <p:txBody>
          <a:bodyPr/>
          <a:lstStyle/>
          <a:p>
            <a:fld id="{26064075-3AAB-4C73-8B14-15F5C27661CD}" type="slidenum">
              <a:rPr lang="en-US" smtClean="0"/>
              <a:pPr/>
              <a:t>‹#›</a:t>
            </a:fld>
            <a:endParaRPr lang="en-US" dirty="0"/>
          </a:p>
        </p:txBody>
      </p:sp>
      <p:pic>
        <p:nvPicPr>
          <p:cNvPr id="5" name="Picture 4">
            <a:extLst>
              <a:ext uri="{FF2B5EF4-FFF2-40B4-BE49-F238E27FC236}">
                <a16:creationId xmlns:a16="http://schemas.microsoft.com/office/drawing/2014/main" id="{55180D7A-FDC1-1A4F-81B0-E7A3570515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Text Placeholder 7"/>
          <p:cNvSpPr>
            <a:spLocks noGrp="1"/>
          </p:cNvSpPr>
          <p:nvPr>
            <p:ph type="body" sz="quarter" idx="11" hasCustomPrompt="1"/>
          </p:nvPr>
        </p:nvSpPr>
        <p:spPr>
          <a:xfrm>
            <a:off x="623686" y="3717032"/>
            <a:ext cx="6337300" cy="288379"/>
          </a:xfrm>
        </p:spPr>
        <p:txBody>
          <a:bodyPr>
            <a:normAutofit/>
          </a:bodyPr>
          <a:lstStyle>
            <a:lvl1pPr algn="l">
              <a:defRPr sz="1400" b="0" cap="none">
                <a:solidFill>
                  <a:schemeClr val="bg1"/>
                </a:solidFill>
              </a:defRPr>
            </a:lvl1pPr>
            <a:lvl2pPr algn="r">
              <a:defRPr/>
            </a:lvl2pPr>
            <a:lvl3pPr algn="r">
              <a:defRPr/>
            </a:lvl3pPr>
            <a:lvl4pPr algn="r">
              <a:defRPr/>
            </a:lvl4pPr>
            <a:lvl5pPr algn="r">
              <a:defRPr/>
            </a:lvl5pPr>
          </a:lstStyle>
          <a:p>
            <a:pPr lvl="0"/>
            <a:r>
              <a:rPr lang="en-US" dirty="0"/>
              <a:t>Presented By: Name Surname</a:t>
            </a:r>
          </a:p>
        </p:txBody>
      </p:sp>
      <p:sp>
        <p:nvSpPr>
          <p:cNvPr id="3" name="Text Placeholder 2"/>
          <p:cNvSpPr>
            <a:spLocks noGrp="1"/>
          </p:cNvSpPr>
          <p:nvPr>
            <p:ph type="body" sz="quarter" idx="12"/>
          </p:nvPr>
        </p:nvSpPr>
        <p:spPr>
          <a:xfrm>
            <a:off x="611560" y="1773387"/>
            <a:ext cx="5904656" cy="1799629"/>
          </a:xfrm>
        </p:spPr>
        <p:txBody>
          <a:bodyPr>
            <a:normAutofit/>
          </a:bodyPr>
          <a:lstStyle>
            <a:lvl1pPr>
              <a:lnSpc>
                <a:spcPct val="100000"/>
              </a:lnSpc>
              <a:spcBef>
                <a:spcPts val="0"/>
              </a:spcBef>
              <a:defRPr sz="6000">
                <a:solidFill>
                  <a:schemeClr val="bg1">
                    <a:alpha val="70000"/>
                  </a:schemeClr>
                </a:solidFill>
                <a:latin typeface="Arial Black" panose="020B0A04020102020204" pitchFamily="34" charset="0"/>
              </a:defRPr>
            </a:lvl1pPr>
          </a:lstStyle>
          <a:p>
            <a:pPr lvl="0"/>
            <a:r>
              <a:rPr lang="en-US" dirty="0"/>
              <a:t>Click to edit</a:t>
            </a:r>
          </a:p>
        </p:txBody>
      </p:sp>
    </p:spTree>
    <p:extLst>
      <p:ext uri="{BB962C8B-B14F-4D97-AF65-F5344CB8AC3E}">
        <p14:creationId xmlns:p14="http://schemas.microsoft.com/office/powerpoint/2010/main" val="2644695278"/>
      </p:ext>
    </p:extLst>
  </p:cSld>
  <p:clrMapOvr>
    <a:masterClrMapping/>
  </p:clrMapOvr>
  <p:extLst>
    <p:ext uri="{DCECCB84-F9BA-43D5-87BE-67443E8EF086}">
      <p15:sldGuideLst xmlns:p15="http://schemas.microsoft.com/office/powerpoint/2012/main"/>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82A6CD-BA19-9C4B-8954-3CE929B0299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056" y="1"/>
            <a:ext cx="9139887" cy="6857998"/>
          </a:xfrm>
          <a:prstGeom prst="rect">
            <a:avLst/>
          </a:prstGeom>
        </p:spPr>
      </p:pic>
      <p:sp>
        <p:nvSpPr>
          <p:cNvPr id="25" name="Text Placeholder 29">
            <a:extLst>
              <a:ext uri="{FF2B5EF4-FFF2-40B4-BE49-F238E27FC236}">
                <a16:creationId xmlns:a16="http://schemas.microsoft.com/office/drawing/2014/main" id="{2AA6B622-0BF1-744D-A7C6-B397A3552A5E}"/>
              </a:ext>
            </a:extLst>
          </p:cNvPr>
          <p:cNvSpPr>
            <a:spLocks noGrp="1"/>
          </p:cNvSpPr>
          <p:nvPr userDrawn="1">
            <p:ph type="body" sz="quarter" idx="25" hasCustomPrompt="1"/>
          </p:nvPr>
        </p:nvSpPr>
        <p:spPr>
          <a:xfrm>
            <a:off x="7236296" y="697852"/>
            <a:ext cx="1516007" cy="359073"/>
          </a:xfrm>
        </p:spPr>
        <p:txBody>
          <a:bodyPr>
            <a:noAutofit/>
          </a:bodyPr>
          <a:lstStyle>
            <a:lvl1pPr>
              <a:lnSpc>
                <a:spcPct val="100000"/>
              </a:lnSpc>
              <a:spcBef>
                <a:spcPts val="0"/>
              </a:spcBef>
              <a:defRPr sz="2000" b="1" i="0">
                <a:solidFill>
                  <a:schemeClr val="bg1">
                    <a:alpha val="75000"/>
                  </a:schemeClr>
                </a:solidFill>
                <a:latin typeface="Arial" panose="020B0604020202020204" pitchFamily="34" charset="0"/>
                <a:cs typeface="Arial" panose="020B0604020202020204" pitchFamily="34" charset="0"/>
              </a:defRPr>
            </a:lvl1pPr>
          </a:lstStyle>
          <a:p>
            <a:pPr lvl="0"/>
            <a:r>
              <a:rPr lang="en-US" dirty="0"/>
              <a:t>DDMMYY</a:t>
            </a:r>
          </a:p>
        </p:txBody>
      </p:sp>
      <p:sp>
        <p:nvSpPr>
          <p:cNvPr id="3" name="TextBox 2">
            <a:extLst>
              <a:ext uri="{FF2B5EF4-FFF2-40B4-BE49-F238E27FC236}">
                <a16:creationId xmlns:a16="http://schemas.microsoft.com/office/drawing/2014/main" id="{EB3B2BB3-DB64-4F45-BB78-04C10CB3E3EE}"/>
              </a:ext>
            </a:extLst>
          </p:cNvPr>
          <p:cNvSpPr txBox="1">
            <a:spLocks noChangeAspect="1"/>
          </p:cNvSpPr>
          <p:nvPr userDrawn="1"/>
        </p:nvSpPr>
        <p:spPr>
          <a:xfrm>
            <a:off x="2222903" y="417438"/>
            <a:ext cx="4770288" cy="923330"/>
          </a:xfrm>
          <a:prstGeom prst="rect">
            <a:avLst/>
          </a:prstGeom>
          <a:noFill/>
        </p:spPr>
        <p:txBody>
          <a:bodyPr wrap="square" rtlCol="0">
            <a:noAutofit/>
          </a:bodyPr>
          <a:lstStyle/>
          <a:p>
            <a:r>
              <a:rPr lang="en-US" sz="5400" b="1" i="0" dirty="0">
                <a:solidFill>
                  <a:schemeClr val="bg1"/>
                </a:solidFill>
                <a:latin typeface="Arial Black" panose="020B0604020202020204" pitchFamily="34" charset="0"/>
                <a:cs typeface="Arial Black" panose="020B0604020202020204" pitchFamily="34" charset="0"/>
              </a:rPr>
              <a:t>CONTENTS</a:t>
            </a:r>
          </a:p>
        </p:txBody>
      </p:sp>
      <p:sp>
        <p:nvSpPr>
          <p:cNvPr id="101" name="Text Placeholder 9"/>
          <p:cNvSpPr>
            <a:spLocks noGrp="1"/>
          </p:cNvSpPr>
          <p:nvPr userDrawn="1">
            <p:ph type="body" sz="quarter" idx="11" hasCustomPrompt="1"/>
          </p:nvPr>
        </p:nvSpPr>
        <p:spPr>
          <a:xfrm>
            <a:off x="937545" y="2173246"/>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1</a:t>
            </a:r>
          </a:p>
        </p:txBody>
      </p:sp>
      <p:sp>
        <p:nvSpPr>
          <p:cNvPr id="28" name="Text Placeholder 9">
            <a:extLst>
              <a:ext uri="{FF2B5EF4-FFF2-40B4-BE49-F238E27FC236}">
                <a16:creationId xmlns:a16="http://schemas.microsoft.com/office/drawing/2014/main" id="{2B29AD5E-7392-9841-A823-B33E89A515DB}"/>
              </a:ext>
            </a:extLst>
          </p:cNvPr>
          <p:cNvSpPr>
            <a:spLocks noGrp="1"/>
          </p:cNvSpPr>
          <p:nvPr userDrawn="1">
            <p:ph type="body" sz="quarter" idx="26" hasCustomPrompt="1"/>
          </p:nvPr>
        </p:nvSpPr>
        <p:spPr>
          <a:xfrm>
            <a:off x="937545" y="2898802"/>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2</a:t>
            </a:r>
          </a:p>
        </p:txBody>
      </p:sp>
      <p:sp>
        <p:nvSpPr>
          <p:cNvPr id="30" name="Text Placeholder 9">
            <a:extLst>
              <a:ext uri="{FF2B5EF4-FFF2-40B4-BE49-F238E27FC236}">
                <a16:creationId xmlns:a16="http://schemas.microsoft.com/office/drawing/2014/main" id="{6816232A-F3CB-D447-8022-4BD9990A439B}"/>
              </a:ext>
            </a:extLst>
          </p:cNvPr>
          <p:cNvSpPr>
            <a:spLocks noGrp="1"/>
          </p:cNvSpPr>
          <p:nvPr userDrawn="1">
            <p:ph type="body" sz="quarter" idx="27" hasCustomPrompt="1"/>
          </p:nvPr>
        </p:nvSpPr>
        <p:spPr>
          <a:xfrm>
            <a:off x="937545" y="3664115"/>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3</a:t>
            </a:r>
          </a:p>
        </p:txBody>
      </p:sp>
      <p:sp>
        <p:nvSpPr>
          <p:cNvPr id="32" name="Text Placeholder 9">
            <a:extLst>
              <a:ext uri="{FF2B5EF4-FFF2-40B4-BE49-F238E27FC236}">
                <a16:creationId xmlns:a16="http://schemas.microsoft.com/office/drawing/2014/main" id="{CCB49BCD-8B10-FD4C-B49A-A6B4FBF7103E}"/>
              </a:ext>
            </a:extLst>
          </p:cNvPr>
          <p:cNvSpPr>
            <a:spLocks noGrp="1"/>
          </p:cNvSpPr>
          <p:nvPr userDrawn="1">
            <p:ph type="body" sz="quarter" idx="28" hasCustomPrompt="1"/>
          </p:nvPr>
        </p:nvSpPr>
        <p:spPr>
          <a:xfrm>
            <a:off x="937545" y="4387837"/>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4</a:t>
            </a:r>
          </a:p>
        </p:txBody>
      </p:sp>
      <p:sp>
        <p:nvSpPr>
          <p:cNvPr id="34" name="Text Placeholder 9">
            <a:extLst>
              <a:ext uri="{FF2B5EF4-FFF2-40B4-BE49-F238E27FC236}">
                <a16:creationId xmlns:a16="http://schemas.microsoft.com/office/drawing/2014/main" id="{3422652B-9A47-2542-A6A9-D19D02219168}"/>
              </a:ext>
            </a:extLst>
          </p:cNvPr>
          <p:cNvSpPr>
            <a:spLocks noGrp="1"/>
          </p:cNvSpPr>
          <p:nvPr userDrawn="1">
            <p:ph type="body" sz="quarter" idx="29" hasCustomPrompt="1"/>
          </p:nvPr>
        </p:nvSpPr>
        <p:spPr>
          <a:xfrm>
            <a:off x="937545" y="5132215"/>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5</a:t>
            </a:r>
          </a:p>
        </p:txBody>
      </p:sp>
      <p:sp>
        <p:nvSpPr>
          <p:cNvPr id="36" name="Text Placeholder 9">
            <a:extLst>
              <a:ext uri="{FF2B5EF4-FFF2-40B4-BE49-F238E27FC236}">
                <a16:creationId xmlns:a16="http://schemas.microsoft.com/office/drawing/2014/main" id="{5463F5D0-BF93-9C42-87AF-40163B773682}"/>
              </a:ext>
            </a:extLst>
          </p:cNvPr>
          <p:cNvSpPr>
            <a:spLocks noGrp="1"/>
          </p:cNvSpPr>
          <p:nvPr userDrawn="1">
            <p:ph type="body" sz="quarter" idx="30" hasCustomPrompt="1"/>
          </p:nvPr>
        </p:nvSpPr>
        <p:spPr>
          <a:xfrm>
            <a:off x="937545" y="5868436"/>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6</a:t>
            </a:r>
          </a:p>
        </p:txBody>
      </p:sp>
      <p:sp>
        <p:nvSpPr>
          <p:cNvPr id="145" name="Text Placeholder 9">
            <a:extLst>
              <a:ext uri="{FF2B5EF4-FFF2-40B4-BE49-F238E27FC236}">
                <a16:creationId xmlns:a16="http://schemas.microsoft.com/office/drawing/2014/main" id="{2E7035A3-6D45-C346-A699-80647324C532}"/>
              </a:ext>
            </a:extLst>
          </p:cNvPr>
          <p:cNvSpPr>
            <a:spLocks noGrp="1"/>
          </p:cNvSpPr>
          <p:nvPr>
            <p:ph type="body" sz="quarter" idx="31" hasCustomPrompt="1"/>
          </p:nvPr>
        </p:nvSpPr>
        <p:spPr>
          <a:xfrm>
            <a:off x="5603674" y="2173246"/>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1</a:t>
            </a:r>
          </a:p>
        </p:txBody>
      </p:sp>
      <p:sp>
        <p:nvSpPr>
          <p:cNvPr id="146" name="Text Placeholder 9">
            <a:extLst>
              <a:ext uri="{FF2B5EF4-FFF2-40B4-BE49-F238E27FC236}">
                <a16:creationId xmlns:a16="http://schemas.microsoft.com/office/drawing/2014/main" id="{1C3891D5-696A-BE44-9CC0-AB596136E0C4}"/>
              </a:ext>
            </a:extLst>
          </p:cNvPr>
          <p:cNvSpPr>
            <a:spLocks noGrp="1"/>
          </p:cNvSpPr>
          <p:nvPr>
            <p:ph type="body" sz="quarter" idx="32" hasCustomPrompt="1"/>
          </p:nvPr>
        </p:nvSpPr>
        <p:spPr>
          <a:xfrm>
            <a:off x="5603674" y="2898802"/>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2</a:t>
            </a:r>
          </a:p>
        </p:txBody>
      </p:sp>
      <p:sp>
        <p:nvSpPr>
          <p:cNvPr id="147" name="Text Placeholder 9">
            <a:extLst>
              <a:ext uri="{FF2B5EF4-FFF2-40B4-BE49-F238E27FC236}">
                <a16:creationId xmlns:a16="http://schemas.microsoft.com/office/drawing/2014/main" id="{358326CE-2B52-C943-9EBD-4B288F945F69}"/>
              </a:ext>
            </a:extLst>
          </p:cNvPr>
          <p:cNvSpPr>
            <a:spLocks noGrp="1"/>
          </p:cNvSpPr>
          <p:nvPr>
            <p:ph type="body" sz="quarter" idx="33" hasCustomPrompt="1"/>
          </p:nvPr>
        </p:nvSpPr>
        <p:spPr>
          <a:xfrm>
            <a:off x="5603674" y="3664115"/>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3</a:t>
            </a:r>
          </a:p>
        </p:txBody>
      </p:sp>
      <p:sp>
        <p:nvSpPr>
          <p:cNvPr id="148" name="Text Placeholder 9">
            <a:extLst>
              <a:ext uri="{FF2B5EF4-FFF2-40B4-BE49-F238E27FC236}">
                <a16:creationId xmlns:a16="http://schemas.microsoft.com/office/drawing/2014/main" id="{E2FB04FA-0EFD-B848-A836-D197378B8682}"/>
              </a:ext>
            </a:extLst>
          </p:cNvPr>
          <p:cNvSpPr>
            <a:spLocks noGrp="1"/>
          </p:cNvSpPr>
          <p:nvPr>
            <p:ph type="body" sz="quarter" idx="34" hasCustomPrompt="1"/>
          </p:nvPr>
        </p:nvSpPr>
        <p:spPr>
          <a:xfrm>
            <a:off x="5603674" y="4387837"/>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4</a:t>
            </a:r>
          </a:p>
        </p:txBody>
      </p:sp>
      <p:sp>
        <p:nvSpPr>
          <p:cNvPr id="149" name="Text Placeholder 9">
            <a:extLst>
              <a:ext uri="{FF2B5EF4-FFF2-40B4-BE49-F238E27FC236}">
                <a16:creationId xmlns:a16="http://schemas.microsoft.com/office/drawing/2014/main" id="{9B27ADB4-FB91-8244-B6E3-9ADE952136CD}"/>
              </a:ext>
            </a:extLst>
          </p:cNvPr>
          <p:cNvSpPr>
            <a:spLocks noGrp="1"/>
          </p:cNvSpPr>
          <p:nvPr>
            <p:ph type="body" sz="quarter" idx="35" hasCustomPrompt="1"/>
          </p:nvPr>
        </p:nvSpPr>
        <p:spPr>
          <a:xfrm>
            <a:off x="5603674" y="5132215"/>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5</a:t>
            </a:r>
          </a:p>
        </p:txBody>
      </p:sp>
      <p:sp>
        <p:nvSpPr>
          <p:cNvPr id="150" name="Text Placeholder 9">
            <a:extLst>
              <a:ext uri="{FF2B5EF4-FFF2-40B4-BE49-F238E27FC236}">
                <a16:creationId xmlns:a16="http://schemas.microsoft.com/office/drawing/2014/main" id="{2FA124B4-C836-A94F-B3D5-25ED5C93214C}"/>
              </a:ext>
            </a:extLst>
          </p:cNvPr>
          <p:cNvSpPr>
            <a:spLocks noGrp="1"/>
          </p:cNvSpPr>
          <p:nvPr>
            <p:ph type="body" sz="quarter" idx="36" hasCustomPrompt="1"/>
          </p:nvPr>
        </p:nvSpPr>
        <p:spPr>
          <a:xfrm>
            <a:off x="5603674" y="5868436"/>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6</a:t>
            </a:r>
          </a:p>
        </p:txBody>
      </p:sp>
      <p:sp>
        <p:nvSpPr>
          <p:cNvPr id="4" name="Slide Number Placeholder 3"/>
          <p:cNvSpPr>
            <a:spLocks noGrp="1"/>
          </p:cNvSpPr>
          <p:nvPr>
            <p:ph type="sldNum" sz="quarter" idx="37"/>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1058152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9669"/>
            <a:ext cx="9144000" cy="6957338"/>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3" name="Slide Number Placeholder 2"/>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72094446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02338644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76651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82972139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5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5831033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43292286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0237954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2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44211845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3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86132049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44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07440637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DFBBDD-DECA-484D-B0E8-EA119C6860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731"/>
            <a:ext cx="9144000" cy="6858000"/>
          </a:xfrm>
          <a:prstGeom prst="rect">
            <a:avLst/>
          </a:prstGeom>
        </p:spPr>
      </p:pic>
      <p:sp>
        <p:nvSpPr>
          <p:cNvPr id="39" name="Line 8">
            <a:extLst>
              <a:ext uri="{FF2B5EF4-FFF2-40B4-BE49-F238E27FC236}">
                <a16:creationId xmlns:a16="http://schemas.microsoft.com/office/drawing/2014/main" id="{56A8D3D5-890E-8D4B-B878-6AACB00A5671}"/>
              </a:ext>
            </a:extLst>
          </p:cNvPr>
          <p:cNvSpPr>
            <a:spLocks noChangeShapeType="1"/>
          </p:cNvSpPr>
          <p:nvPr userDrawn="1"/>
        </p:nvSpPr>
        <p:spPr bwMode="auto">
          <a:xfrm>
            <a:off x="1719909" y="6813376"/>
            <a:ext cx="432000"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0" name="Line 8">
            <a:extLst>
              <a:ext uri="{FF2B5EF4-FFF2-40B4-BE49-F238E27FC236}">
                <a16:creationId xmlns:a16="http://schemas.microsoft.com/office/drawing/2014/main" id="{A9140252-3D59-FA47-AA17-FE87CCFE4334}"/>
              </a:ext>
            </a:extLst>
          </p:cNvPr>
          <p:cNvSpPr>
            <a:spLocks noChangeShapeType="1"/>
          </p:cNvSpPr>
          <p:nvPr userDrawn="1"/>
        </p:nvSpPr>
        <p:spPr bwMode="auto">
          <a:xfrm>
            <a:off x="2972712"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Line 8">
            <a:extLst>
              <a:ext uri="{FF2B5EF4-FFF2-40B4-BE49-F238E27FC236}">
                <a16:creationId xmlns:a16="http://schemas.microsoft.com/office/drawing/2014/main" id="{FFE1DFD3-596C-2141-BF3A-B45ABC2FC600}"/>
              </a:ext>
            </a:extLst>
          </p:cNvPr>
          <p:cNvSpPr>
            <a:spLocks noChangeShapeType="1"/>
          </p:cNvSpPr>
          <p:nvPr userDrawn="1"/>
        </p:nvSpPr>
        <p:spPr bwMode="auto">
          <a:xfrm>
            <a:off x="4205199" y="6813376"/>
            <a:ext cx="432048"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Line 8">
            <a:extLst>
              <a:ext uri="{FF2B5EF4-FFF2-40B4-BE49-F238E27FC236}">
                <a16:creationId xmlns:a16="http://schemas.microsoft.com/office/drawing/2014/main" id="{C2C8C513-80EE-8E41-907F-459D150FE04B}"/>
              </a:ext>
            </a:extLst>
          </p:cNvPr>
          <p:cNvSpPr>
            <a:spLocks noChangeShapeType="1"/>
          </p:cNvSpPr>
          <p:nvPr userDrawn="1"/>
        </p:nvSpPr>
        <p:spPr bwMode="auto">
          <a:xfrm>
            <a:off x="5437686"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Line 8">
            <a:extLst>
              <a:ext uri="{FF2B5EF4-FFF2-40B4-BE49-F238E27FC236}">
                <a16:creationId xmlns:a16="http://schemas.microsoft.com/office/drawing/2014/main" id="{A4B6805E-C1B4-2547-9653-9C6A1D75B041}"/>
              </a:ext>
            </a:extLst>
          </p:cNvPr>
          <p:cNvSpPr>
            <a:spLocks noChangeShapeType="1"/>
          </p:cNvSpPr>
          <p:nvPr userDrawn="1"/>
        </p:nvSpPr>
        <p:spPr bwMode="auto">
          <a:xfrm>
            <a:off x="6642597" y="6813376"/>
            <a:ext cx="432048"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Line 8">
            <a:extLst>
              <a:ext uri="{FF2B5EF4-FFF2-40B4-BE49-F238E27FC236}">
                <a16:creationId xmlns:a16="http://schemas.microsoft.com/office/drawing/2014/main" id="{15E087A7-5660-074E-B622-3BB2BBB1C708}"/>
              </a:ext>
            </a:extLst>
          </p:cNvPr>
          <p:cNvSpPr>
            <a:spLocks noChangeShapeType="1"/>
          </p:cNvSpPr>
          <p:nvPr userDrawn="1"/>
        </p:nvSpPr>
        <p:spPr bwMode="auto">
          <a:xfrm>
            <a:off x="7893807"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2" name="Text Placeholder 9">
            <a:extLst>
              <a:ext uri="{FF2B5EF4-FFF2-40B4-BE49-F238E27FC236}">
                <a16:creationId xmlns:a16="http://schemas.microsoft.com/office/drawing/2014/main" id="{261DCB01-A145-694F-B85D-5B8C9BF24F80}"/>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3" name="Text Placeholder 9">
            <a:extLst>
              <a:ext uri="{FF2B5EF4-FFF2-40B4-BE49-F238E27FC236}">
                <a16:creationId xmlns:a16="http://schemas.microsoft.com/office/drawing/2014/main" id="{43170F9F-0609-B446-8649-185F591E732D}"/>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6" name="Text Placeholder 9">
            <a:extLst>
              <a:ext uri="{FF2B5EF4-FFF2-40B4-BE49-F238E27FC236}">
                <a16:creationId xmlns:a16="http://schemas.microsoft.com/office/drawing/2014/main" id="{C292E64F-DE4B-9943-B20E-C414A870857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2" name="Group 1">
            <a:extLst>
              <a:ext uri="{FF2B5EF4-FFF2-40B4-BE49-F238E27FC236}">
                <a16:creationId xmlns:a16="http://schemas.microsoft.com/office/drawing/2014/main" id="{BA716ACF-8B8F-0848-BDE6-A9D021440C14}"/>
              </a:ext>
            </a:extLst>
          </p:cNvPr>
          <p:cNvGrpSpPr/>
          <p:nvPr userDrawn="1"/>
        </p:nvGrpSpPr>
        <p:grpSpPr>
          <a:xfrm>
            <a:off x="-78191" y="6525344"/>
            <a:ext cx="9222191" cy="341967"/>
            <a:chOff x="-78191" y="6525344"/>
            <a:chExt cx="9222191" cy="341967"/>
          </a:xfrm>
        </p:grpSpPr>
        <p:sp>
          <p:nvSpPr>
            <p:cNvPr id="25" name="Rectangle 24">
              <a:extLst>
                <a:ext uri="{FF2B5EF4-FFF2-40B4-BE49-F238E27FC236}">
                  <a16:creationId xmlns:a16="http://schemas.microsoft.com/office/drawing/2014/main" id="{3900D63E-33D2-264A-9E35-896C89FEB719}"/>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Line 8">
              <a:extLst>
                <a:ext uri="{FF2B5EF4-FFF2-40B4-BE49-F238E27FC236}">
                  <a16:creationId xmlns:a16="http://schemas.microsoft.com/office/drawing/2014/main" id="{8E8A292B-2CA2-4E44-A782-09A70451FFB8}"/>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7" name="Group 26">
              <a:extLst>
                <a:ext uri="{FF2B5EF4-FFF2-40B4-BE49-F238E27FC236}">
                  <a16:creationId xmlns:a16="http://schemas.microsoft.com/office/drawing/2014/main" id="{58495521-0F1A-1645-8966-F7D427F0E273}"/>
                </a:ext>
              </a:extLst>
            </p:cNvPr>
            <p:cNvGrpSpPr/>
            <p:nvPr userDrawn="1"/>
          </p:nvGrpSpPr>
          <p:grpSpPr>
            <a:xfrm>
              <a:off x="1514762" y="6721936"/>
              <a:ext cx="7307843" cy="91440"/>
              <a:chOff x="1514762" y="6537995"/>
              <a:chExt cx="7307843" cy="238514"/>
            </a:xfrm>
          </p:grpSpPr>
          <p:sp>
            <p:nvSpPr>
              <p:cNvPr id="28" name="Rectangle 27">
                <a:hlinkClick r:id="" action="ppaction://noaction"/>
                <a:extLst>
                  <a:ext uri="{FF2B5EF4-FFF2-40B4-BE49-F238E27FC236}">
                    <a16:creationId xmlns:a16="http://schemas.microsoft.com/office/drawing/2014/main" id="{B2199BB2-D58A-C947-8CA2-77AE3C3FA8F8}"/>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rId3" action="ppaction://hlinksldjump"/>
                <a:extLst>
                  <a:ext uri="{FF2B5EF4-FFF2-40B4-BE49-F238E27FC236}">
                    <a16:creationId xmlns:a16="http://schemas.microsoft.com/office/drawing/2014/main" id="{88D1EAAA-20A7-0342-BFEE-AFF7E486C8D5}"/>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CEEAAC92-87C6-A845-91EA-6328D86030D4}"/>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586D3561-479B-4446-8C36-CE3AFDBE5A0D}"/>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9BA252AE-C6F8-5D4A-B1FE-F34FF938EE9D}"/>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6E8D69D8-137F-B344-A58D-2B77D09FF9A3}"/>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34" name="Rectangle 33">
              <a:extLst>
                <a:ext uri="{FF2B5EF4-FFF2-40B4-BE49-F238E27FC236}">
                  <a16:creationId xmlns:a16="http://schemas.microsoft.com/office/drawing/2014/main" id="{91BE89D0-3B2E-D042-AAB8-5268132C7F32}"/>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3" name="Slide Number Placeholder 2"/>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57843241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AA7F85-3F5C-FC42-941A-B48684552F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B5254870-FA50-EC43-B963-4C8CEA02628E}"/>
              </a:ext>
            </a:extLst>
          </p:cNvPr>
          <p:cNvGrpSpPr/>
          <p:nvPr userDrawn="1"/>
        </p:nvGrpSpPr>
        <p:grpSpPr>
          <a:xfrm>
            <a:off x="-78191" y="6525344"/>
            <a:ext cx="9222191" cy="341967"/>
            <a:chOff x="-78191" y="6525344"/>
            <a:chExt cx="9222191" cy="341967"/>
          </a:xfrm>
        </p:grpSpPr>
        <p:sp>
          <p:nvSpPr>
            <p:cNvPr id="17" name="Rectangle 16">
              <a:extLst>
                <a:ext uri="{FF2B5EF4-FFF2-40B4-BE49-F238E27FC236}">
                  <a16:creationId xmlns:a16="http://schemas.microsoft.com/office/drawing/2014/main" id="{51F5CB9A-9382-0346-BDD6-CDCF4E94C3A4}"/>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6811DF84-236A-934F-8AA7-2B6F911ECC46}"/>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2" name="Group 21">
              <a:extLst>
                <a:ext uri="{FF2B5EF4-FFF2-40B4-BE49-F238E27FC236}">
                  <a16:creationId xmlns:a16="http://schemas.microsoft.com/office/drawing/2014/main" id="{A1EDF2F6-292E-744E-995D-4AB89E36FC99}"/>
                </a:ext>
              </a:extLst>
            </p:cNvPr>
            <p:cNvGrpSpPr/>
            <p:nvPr userDrawn="1"/>
          </p:nvGrpSpPr>
          <p:grpSpPr>
            <a:xfrm>
              <a:off x="1514762" y="6721936"/>
              <a:ext cx="7307843" cy="91440"/>
              <a:chOff x="1514762" y="6537995"/>
              <a:chExt cx="7307843" cy="238514"/>
            </a:xfrm>
          </p:grpSpPr>
          <p:sp>
            <p:nvSpPr>
              <p:cNvPr id="24" name="Rectangle 23">
                <a:hlinkClick r:id="" action="ppaction://noaction"/>
                <a:extLst>
                  <a:ext uri="{FF2B5EF4-FFF2-40B4-BE49-F238E27FC236}">
                    <a16:creationId xmlns:a16="http://schemas.microsoft.com/office/drawing/2014/main" id="{A1A5CAF7-8309-194F-92CB-4133C5716FA6}"/>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rId3" action="ppaction://hlinksldjump"/>
                <a:extLst>
                  <a:ext uri="{FF2B5EF4-FFF2-40B4-BE49-F238E27FC236}">
                    <a16:creationId xmlns:a16="http://schemas.microsoft.com/office/drawing/2014/main" id="{0ECF9E54-7D75-5D46-94BF-8C848C0B4C44}"/>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38FBA231-F704-7B48-BE4D-1C18E8739D07}"/>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205B395C-1851-DD42-8AB5-DB353A2A7616}"/>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3533C56D-BEAC-DF44-91B0-E8DB2C9FC68D}"/>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A42C8564-029A-B84D-A96C-FD5AFA671351}"/>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3" name="Rectangle 22">
              <a:extLst>
                <a:ext uri="{FF2B5EF4-FFF2-40B4-BE49-F238E27FC236}">
                  <a16:creationId xmlns:a16="http://schemas.microsoft.com/office/drawing/2014/main" id="{B7963B17-9150-F84F-8816-F9093EE9B5C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
        <p:nvSpPr>
          <p:cNvPr id="5" name="Text Placeholder 4"/>
          <p:cNvSpPr>
            <a:spLocks noGrp="1"/>
          </p:cNvSpPr>
          <p:nvPr>
            <p:ph type="body" sz="quarter" idx="17" hasCustomPrompt="1"/>
          </p:nvPr>
        </p:nvSpPr>
        <p:spPr>
          <a:xfrm>
            <a:off x="250825" y="871538"/>
            <a:ext cx="8281988"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7" name="Text Placeholder 6"/>
          <p:cNvSpPr>
            <a:spLocks noGrp="1"/>
          </p:cNvSpPr>
          <p:nvPr>
            <p:ph type="body" sz="quarter" idx="18" hasCustomPrompt="1"/>
          </p:nvPr>
        </p:nvSpPr>
        <p:spPr>
          <a:xfrm>
            <a:off x="250825" y="1412776"/>
            <a:ext cx="8281988" cy="947952"/>
          </a:xfrm>
        </p:spPr>
        <p:txBody>
          <a:bodyPr wrap="square">
            <a:spAutoFit/>
          </a:bodyPr>
          <a:lstStyle>
            <a:lvl1pPr>
              <a:defRPr b="0" cap="none"/>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9" name="Content Placeholder 8"/>
          <p:cNvSpPr>
            <a:spLocks noGrp="1"/>
          </p:cNvSpPr>
          <p:nvPr>
            <p:ph sz="quarter" idx="19"/>
          </p:nvPr>
        </p:nvSpPr>
        <p:spPr>
          <a:xfrm>
            <a:off x="282575" y="2708177"/>
            <a:ext cx="8250238" cy="266382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286143264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F25F524F-DB2C-1546-B0F2-1F5BACEB5D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26A77382-0C43-1B44-8EB3-B37B4D0A0C5A}"/>
              </a:ext>
            </a:extLst>
          </p:cNvPr>
          <p:cNvGrpSpPr/>
          <p:nvPr userDrawn="1"/>
        </p:nvGrpSpPr>
        <p:grpSpPr>
          <a:xfrm>
            <a:off x="-78191" y="6525344"/>
            <a:ext cx="9222191" cy="341967"/>
            <a:chOff x="-78191" y="6525344"/>
            <a:chExt cx="9222191" cy="341967"/>
          </a:xfrm>
        </p:grpSpPr>
        <p:sp>
          <p:nvSpPr>
            <p:cNvPr id="17" name="Rectangle 16">
              <a:extLst>
                <a:ext uri="{FF2B5EF4-FFF2-40B4-BE49-F238E27FC236}">
                  <a16:creationId xmlns:a16="http://schemas.microsoft.com/office/drawing/2014/main" id="{5AC0465F-8627-1547-905C-B859C7D12D3B}"/>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3383AA7E-66AF-C64B-AEE2-B957D530EC9D}"/>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0" name="Group 19">
              <a:extLst>
                <a:ext uri="{FF2B5EF4-FFF2-40B4-BE49-F238E27FC236}">
                  <a16:creationId xmlns:a16="http://schemas.microsoft.com/office/drawing/2014/main" id="{C7BDA8CE-CDF1-AA40-A500-D5A86742BC97}"/>
                </a:ext>
              </a:extLst>
            </p:cNvPr>
            <p:cNvGrpSpPr/>
            <p:nvPr userDrawn="1"/>
          </p:nvGrpSpPr>
          <p:grpSpPr>
            <a:xfrm>
              <a:off x="1514762" y="6721936"/>
              <a:ext cx="7307843" cy="91440"/>
              <a:chOff x="1514762" y="6537995"/>
              <a:chExt cx="7307843" cy="238514"/>
            </a:xfrm>
          </p:grpSpPr>
          <p:sp>
            <p:nvSpPr>
              <p:cNvPr id="24" name="Rectangle 23">
                <a:hlinkClick r:id="" action="ppaction://noaction"/>
                <a:extLst>
                  <a:ext uri="{FF2B5EF4-FFF2-40B4-BE49-F238E27FC236}">
                    <a16:creationId xmlns:a16="http://schemas.microsoft.com/office/drawing/2014/main" id="{88484864-8BC6-1840-937C-CD32D2482DDD}"/>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rId3" action="ppaction://hlinksldjump"/>
                <a:extLst>
                  <a:ext uri="{FF2B5EF4-FFF2-40B4-BE49-F238E27FC236}">
                    <a16:creationId xmlns:a16="http://schemas.microsoft.com/office/drawing/2014/main" id="{9E44F4F7-D2AF-4049-A2AE-CA3B04961F76}"/>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3D691FBD-6BB8-4640-B99B-A8305CDE8D1B}"/>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17FCE8E5-C5DF-2D4D-8F8B-86524B66562A}"/>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2B171C76-9EEC-824C-832E-1F3CA642B490}"/>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831DC750-D60A-8848-B568-0F52BBE45EDD}"/>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3" name="Rectangle 22">
              <a:extLst>
                <a:ext uri="{FF2B5EF4-FFF2-40B4-BE49-F238E27FC236}">
                  <a16:creationId xmlns:a16="http://schemas.microsoft.com/office/drawing/2014/main" id="{DF652928-25CC-EB42-9246-D22974B6FFA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
        <p:nvSpPr>
          <p:cNvPr id="32" name="Text Placeholder 4"/>
          <p:cNvSpPr>
            <a:spLocks noGrp="1"/>
          </p:cNvSpPr>
          <p:nvPr>
            <p:ph type="body" sz="quarter" idx="19"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3" name="Text Placeholder 6"/>
          <p:cNvSpPr>
            <a:spLocks noGrp="1"/>
          </p:cNvSpPr>
          <p:nvPr>
            <p:ph type="body" sz="quarter" idx="20" hasCustomPrompt="1"/>
          </p:nvPr>
        </p:nvSpPr>
        <p:spPr>
          <a:xfrm>
            <a:off x="250825" y="1412776"/>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34" name="Content Placeholder 8"/>
          <p:cNvSpPr>
            <a:spLocks noGrp="1"/>
          </p:cNvSpPr>
          <p:nvPr>
            <p:ph sz="quarter" idx="21"/>
          </p:nvPr>
        </p:nvSpPr>
        <p:spPr>
          <a:xfrm>
            <a:off x="4822825" y="1428727"/>
            <a:ext cx="3938235" cy="4808462"/>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319498989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BBACCEA9-66B8-9543-BD4D-7C9C2C0059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5A004E2C-6E6B-F44B-ADF9-68F6D8368D6F}"/>
              </a:ext>
            </a:extLst>
          </p:cNvPr>
          <p:cNvGrpSpPr/>
          <p:nvPr userDrawn="1"/>
        </p:nvGrpSpPr>
        <p:grpSpPr>
          <a:xfrm>
            <a:off x="-78191" y="6525344"/>
            <a:ext cx="9222191" cy="341967"/>
            <a:chOff x="-78191" y="6525344"/>
            <a:chExt cx="9222191" cy="341967"/>
          </a:xfrm>
        </p:grpSpPr>
        <p:sp>
          <p:nvSpPr>
            <p:cNvPr id="19" name="Rectangle 18">
              <a:extLst>
                <a:ext uri="{FF2B5EF4-FFF2-40B4-BE49-F238E27FC236}">
                  <a16:creationId xmlns:a16="http://schemas.microsoft.com/office/drawing/2014/main" id="{16F2EA2C-E9A1-E944-A7F6-5723ADD80EFF}"/>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Line 8">
              <a:extLst>
                <a:ext uri="{FF2B5EF4-FFF2-40B4-BE49-F238E27FC236}">
                  <a16:creationId xmlns:a16="http://schemas.microsoft.com/office/drawing/2014/main" id="{3DBE42E0-E9AE-844F-B41E-F523C8938A0E}"/>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4" name="Group 23">
              <a:extLst>
                <a:ext uri="{FF2B5EF4-FFF2-40B4-BE49-F238E27FC236}">
                  <a16:creationId xmlns:a16="http://schemas.microsoft.com/office/drawing/2014/main" id="{2647978E-1F50-1A4B-81A7-65033BF5534F}"/>
                </a:ext>
              </a:extLst>
            </p:cNvPr>
            <p:cNvGrpSpPr/>
            <p:nvPr userDrawn="1"/>
          </p:nvGrpSpPr>
          <p:grpSpPr>
            <a:xfrm>
              <a:off x="1514762" y="6721936"/>
              <a:ext cx="7307843" cy="91440"/>
              <a:chOff x="1514762" y="6537995"/>
              <a:chExt cx="7307843" cy="238514"/>
            </a:xfrm>
          </p:grpSpPr>
          <p:sp>
            <p:nvSpPr>
              <p:cNvPr id="26" name="Rectangle 25">
                <a:hlinkClick r:id="" action="ppaction://noaction"/>
                <a:extLst>
                  <a:ext uri="{FF2B5EF4-FFF2-40B4-BE49-F238E27FC236}">
                    <a16:creationId xmlns:a16="http://schemas.microsoft.com/office/drawing/2014/main" id="{5C161740-6EE6-8946-A4E0-386648488002}"/>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rId3" action="ppaction://hlinksldjump"/>
                <a:extLst>
                  <a:ext uri="{FF2B5EF4-FFF2-40B4-BE49-F238E27FC236}">
                    <a16:creationId xmlns:a16="http://schemas.microsoft.com/office/drawing/2014/main" id="{2E75341C-E926-714F-A9BA-CECBC5789870}"/>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A21DEAE6-72C8-7249-B60A-2D79F6C302D4}"/>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D94127A4-B752-7C4F-A2B0-FF67DF9E22B1}"/>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60E2AEDF-3C42-614C-81AB-5D26FEE2386B}"/>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1D725A7D-C0B4-E74A-8875-FCC223F7702A}"/>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5" name="Rectangle 24">
              <a:extLst>
                <a:ext uri="{FF2B5EF4-FFF2-40B4-BE49-F238E27FC236}">
                  <a16:creationId xmlns:a16="http://schemas.microsoft.com/office/drawing/2014/main" id="{0BA18AC4-EF4A-EE42-918C-54AD61178C1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
        <p:nvSpPr>
          <p:cNvPr id="32" name="Text Placeholder 4"/>
          <p:cNvSpPr>
            <a:spLocks noGrp="1"/>
          </p:cNvSpPr>
          <p:nvPr>
            <p:ph type="body" sz="quarter" idx="22"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3" name="Text Placeholder 6"/>
          <p:cNvSpPr>
            <a:spLocks noGrp="1"/>
          </p:cNvSpPr>
          <p:nvPr>
            <p:ph type="body" sz="quarter" idx="23" hasCustomPrompt="1"/>
          </p:nvPr>
        </p:nvSpPr>
        <p:spPr>
          <a:xfrm>
            <a:off x="250825" y="1412776"/>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34" name="Content Placeholder 8"/>
          <p:cNvSpPr>
            <a:spLocks noGrp="1"/>
          </p:cNvSpPr>
          <p:nvPr>
            <p:ph sz="quarter" idx="24"/>
          </p:nvPr>
        </p:nvSpPr>
        <p:spPr>
          <a:xfrm>
            <a:off x="4822825" y="1428727"/>
            <a:ext cx="3938235" cy="2216075"/>
          </a:xfrm>
        </p:spPr>
        <p:txBody>
          <a:bodyPr>
            <a:normAutofit/>
          </a:bodyPr>
          <a:lstStyle>
            <a:lvl1pPr>
              <a:defRPr sz="1400"/>
            </a:lvl1pPr>
          </a:lstStyle>
          <a:p>
            <a:pPr lvl="0"/>
            <a:endParaRPr lang="en-US" dirty="0"/>
          </a:p>
        </p:txBody>
      </p:sp>
      <p:sp>
        <p:nvSpPr>
          <p:cNvPr id="35" name="Content Placeholder 8"/>
          <p:cNvSpPr>
            <a:spLocks noGrp="1"/>
          </p:cNvSpPr>
          <p:nvPr>
            <p:ph sz="quarter" idx="25"/>
          </p:nvPr>
        </p:nvSpPr>
        <p:spPr>
          <a:xfrm>
            <a:off x="4822825" y="3913173"/>
            <a:ext cx="3938235" cy="221607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210387372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B95F389-6A6E-E841-BBA8-51CEA0E5F5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20" name="Group 19">
            <a:extLst>
              <a:ext uri="{FF2B5EF4-FFF2-40B4-BE49-F238E27FC236}">
                <a16:creationId xmlns:a16="http://schemas.microsoft.com/office/drawing/2014/main" id="{DAB9D6B2-CF78-A44E-A4A3-2AF09FDBC457}"/>
              </a:ext>
            </a:extLst>
          </p:cNvPr>
          <p:cNvGrpSpPr/>
          <p:nvPr userDrawn="1"/>
        </p:nvGrpSpPr>
        <p:grpSpPr>
          <a:xfrm>
            <a:off x="-78191" y="6525344"/>
            <a:ext cx="9222191" cy="341967"/>
            <a:chOff x="-78191" y="6525344"/>
            <a:chExt cx="9222191" cy="341967"/>
          </a:xfrm>
        </p:grpSpPr>
        <p:sp>
          <p:nvSpPr>
            <p:cNvPr id="23" name="Rectangle 22">
              <a:extLst>
                <a:ext uri="{FF2B5EF4-FFF2-40B4-BE49-F238E27FC236}">
                  <a16:creationId xmlns:a16="http://schemas.microsoft.com/office/drawing/2014/main" id="{2CDCC5EC-53DE-7846-8F47-5A2CA75266FC}"/>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Line 8">
              <a:extLst>
                <a:ext uri="{FF2B5EF4-FFF2-40B4-BE49-F238E27FC236}">
                  <a16:creationId xmlns:a16="http://schemas.microsoft.com/office/drawing/2014/main" id="{90C5F1CD-7849-AF4C-BA1F-5817E45AFBF4}"/>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5" name="Group 24">
              <a:extLst>
                <a:ext uri="{FF2B5EF4-FFF2-40B4-BE49-F238E27FC236}">
                  <a16:creationId xmlns:a16="http://schemas.microsoft.com/office/drawing/2014/main" id="{D9682A63-09BF-4346-B435-903D32D49973}"/>
                </a:ext>
              </a:extLst>
            </p:cNvPr>
            <p:cNvGrpSpPr/>
            <p:nvPr userDrawn="1"/>
          </p:nvGrpSpPr>
          <p:grpSpPr>
            <a:xfrm>
              <a:off x="1514762" y="6721936"/>
              <a:ext cx="7307843" cy="91440"/>
              <a:chOff x="1514762" y="6537995"/>
              <a:chExt cx="7307843" cy="238514"/>
            </a:xfrm>
          </p:grpSpPr>
          <p:sp>
            <p:nvSpPr>
              <p:cNvPr id="27" name="Rectangle 26">
                <a:hlinkClick r:id="" action="ppaction://noaction"/>
                <a:extLst>
                  <a:ext uri="{FF2B5EF4-FFF2-40B4-BE49-F238E27FC236}">
                    <a16:creationId xmlns:a16="http://schemas.microsoft.com/office/drawing/2014/main" id="{40E85176-E8D3-B248-82E5-3C0DB4F4388A}"/>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rId3" action="ppaction://hlinksldjump"/>
                <a:extLst>
                  <a:ext uri="{FF2B5EF4-FFF2-40B4-BE49-F238E27FC236}">
                    <a16:creationId xmlns:a16="http://schemas.microsoft.com/office/drawing/2014/main" id="{B39194AE-477B-0A4E-87FD-30E87A232E3A}"/>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301A4E24-D2C3-8645-B719-814E89E60FD9}"/>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1E7A9FF9-E3EF-1F4B-A19C-A1C7A5F2E290}"/>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F2FA73E4-173F-8741-98F1-4B159D6DAF44}"/>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F45F6847-C0BB-CD40-B717-9B494C385EFA}"/>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6" name="Rectangle 25">
              <a:extLst>
                <a:ext uri="{FF2B5EF4-FFF2-40B4-BE49-F238E27FC236}">
                  <a16:creationId xmlns:a16="http://schemas.microsoft.com/office/drawing/2014/main" id="{41D9BC28-E32D-EC47-8293-23351403F7A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
        <p:nvSpPr>
          <p:cNvPr id="33" name="Text Placeholder 4"/>
          <p:cNvSpPr>
            <a:spLocks noGrp="1"/>
          </p:cNvSpPr>
          <p:nvPr>
            <p:ph type="body" sz="quarter" idx="23"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4" name="Text Placeholder 6"/>
          <p:cNvSpPr>
            <a:spLocks noGrp="1"/>
          </p:cNvSpPr>
          <p:nvPr>
            <p:ph type="body" sz="quarter" idx="24" hasCustomPrompt="1"/>
          </p:nvPr>
        </p:nvSpPr>
        <p:spPr>
          <a:xfrm>
            <a:off x="250825" y="1557337"/>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35" name="Content Placeholder 8"/>
          <p:cNvSpPr>
            <a:spLocks noGrp="1"/>
          </p:cNvSpPr>
          <p:nvPr>
            <p:ph sz="quarter" idx="25"/>
          </p:nvPr>
        </p:nvSpPr>
        <p:spPr>
          <a:xfrm>
            <a:off x="4822825" y="1573288"/>
            <a:ext cx="3938235" cy="2216075"/>
          </a:xfrm>
        </p:spPr>
        <p:txBody>
          <a:bodyPr>
            <a:normAutofit/>
          </a:bodyPr>
          <a:lstStyle>
            <a:lvl1pPr>
              <a:defRPr sz="1400"/>
            </a:lvl1pPr>
          </a:lstStyle>
          <a:p>
            <a:pPr lvl="0"/>
            <a:endParaRPr lang="en-US" dirty="0"/>
          </a:p>
        </p:txBody>
      </p:sp>
      <p:sp>
        <p:nvSpPr>
          <p:cNvPr id="36" name="Content Placeholder 8"/>
          <p:cNvSpPr>
            <a:spLocks noGrp="1"/>
          </p:cNvSpPr>
          <p:nvPr>
            <p:ph sz="quarter" idx="26"/>
          </p:nvPr>
        </p:nvSpPr>
        <p:spPr>
          <a:xfrm>
            <a:off x="4822825" y="4057734"/>
            <a:ext cx="3938235" cy="2216075"/>
          </a:xfrm>
        </p:spPr>
        <p:txBody>
          <a:bodyPr>
            <a:normAutofit/>
          </a:bodyPr>
          <a:lstStyle>
            <a:lvl1pPr>
              <a:defRPr sz="1400"/>
            </a:lvl1pPr>
          </a:lstStyle>
          <a:p>
            <a:pPr lvl="0"/>
            <a:endParaRPr lang="en-US" dirty="0"/>
          </a:p>
        </p:txBody>
      </p:sp>
      <p:sp>
        <p:nvSpPr>
          <p:cNvPr id="37" name="Content Placeholder 8"/>
          <p:cNvSpPr>
            <a:spLocks noGrp="1"/>
          </p:cNvSpPr>
          <p:nvPr>
            <p:ph sz="quarter" idx="27"/>
          </p:nvPr>
        </p:nvSpPr>
        <p:spPr>
          <a:xfrm>
            <a:off x="282275" y="4057734"/>
            <a:ext cx="4289725" cy="221607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306263265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74" name="Picture 73">
            <a:extLst>
              <a:ext uri="{FF2B5EF4-FFF2-40B4-BE49-F238E27FC236}">
                <a16:creationId xmlns:a16="http://schemas.microsoft.com/office/drawing/2014/main" id="{22EEF094-7CF3-9141-8BB3-9F9E4F070B1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29361" y="-127796"/>
            <a:ext cx="9401673" cy="7052037"/>
          </a:xfrm>
          <a:prstGeom prst="rect">
            <a:avLst/>
          </a:prstGeom>
          <a:noFill/>
        </p:spPr>
      </p:pic>
      <p:sp>
        <p:nvSpPr>
          <p:cNvPr id="75" name="Rectangle 74">
            <a:extLst>
              <a:ext uri="{FF2B5EF4-FFF2-40B4-BE49-F238E27FC236}">
                <a16:creationId xmlns:a16="http://schemas.microsoft.com/office/drawing/2014/main" id="{9DAF18E4-4601-7946-A481-905DB8BA8891}"/>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rId3" action="ppaction://hlinksldjump"/>
            <a:extLst>
              <a:ext uri="{FF2B5EF4-FFF2-40B4-BE49-F238E27FC236}">
                <a16:creationId xmlns:a16="http://schemas.microsoft.com/office/drawing/2014/main" id="{6F425320-5D09-2949-B37C-C98BA82A33E6}"/>
              </a:ext>
            </a:extLst>
          </p:cNvPr>
          <p:cNvSpPr/>
          <p:nvPr userDrawn="1"/>
        </p:nvSpPr>
        <p:spPr>
          <a:xfrm>
            <a:off x="2747249"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0C3463B7-A8BB-2841-A3B8-072655327FA4}"/>
              </a:ext>
            </a:extLst>
          </p:cNvPr>
          <p:cNvSpPr/>
          <p:nvPr userDrawn="1"/>
        </p:nvSpPr>
        <p:spPr>
          <a:xfrm>
            <a:off x="397973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BF857FD0-5379-5249-9F81-237849DDC224}"/>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A7F44EAD-7844-A14B-996A-AB21F10DA2FC}"/>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6BCFB46E-303B-064E-A9C1-B160F04CFF2A}"/>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rId3" action="ppaction://hlinksldjump"/>
            <a:extLst>
              <a:ext uri="{FF2B5EF4-FFF2-40B4-BE49-F238E27FC236}">
                <a16:creationId xmlns:a16="http://schemas.microsoft.com/office/drawing/2014/main" id="{DA7E6C42-3CAF-C243-88D9-2599141C08D5}"/>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extLst>
              <a:ext uri="{FF2B5EF4-FFF2-40B4-BE49-F238E27FC236}">
                <a16:creationId xmlns:a16="http://schemas.microsoft.com/office/drawing/2014/main" id="{59ABB3A3-CCBC-2340-B61C-06D22A7FD05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0" name="Line 8">
            <a:extLst>
              <a:ext uri="{FF2B5EF4-FFF2-40B4-BE49-F238E27FC236}">
                <a16:creationId xmlns:a16="http://schemas.microsoft.com/office/drawing/2014/main" id="{4FB24D89-CE89-3149-B1ED-68870930C716}"/>
              </a:ext>
            </a:extLst>
          </p:cNvPr>
          <p:cNvSpPr>
            <a:spLocks noChangeShapeType="1"/>
          </p:cNvSpPr>
          <p:nvPr userDrawn="1"/>
        </p:nvSpPr>
        <p:spPr bwMode="auto">
          <a:xfrm flipH="1">
            <a:off x="1881957"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97BF51BE-5291-CD43-A755-8E7EE319C86D}"/>
              </a:ext>
            </a:extLst>
          </p:cNvPr>
          <p:cNvSpPr/>
          <p:nvPr userDrawn="1"/>
        </p:nvSpPr>
        <p:spPr>
          <a:xfrm flipH="1">
            <a:off x="157730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50" name="Text Placeholder 9">
            <a:extLst>
              <a:ext uri="{FF2B5EF4-FFF2-40B4-BE49-F238E27FC236}">
                <a16:creationId xmlns:a16="http://schemas.microsoft.com/office/drawing/2014/main" id="{8EE753FE-5354-E448-A469-25E96957AC6B}"/>
              </a:ext>
            </a:extLst>
          </p:cNvPr>
          <p:cNvSpPr>
            <a:spLocks noGrp="1"/>
          </p:cNvSpPr>
          <p:nvPr>
            <p:ph type="body" sz="quarter" idx="13" hasCustomPrompt="1"/>
          </p:nvPr>
        </p:nvSpPr>
        <p:spPr>
          <a:xfrm>
            <a:off x="1780734"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TWO</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04986334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2_Title and Conten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C69841A-8E62-0642-ADA9-4F5510AE01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3" name="Text Placeholder 9">
            <a:extLst>
              <a:ext uri="{FF2B5EF4-FFF2-40B4-BE49-F238E27FC236}">
                <a16:creationId xmlns:a16="http://schemas.microsoft.com/office/drawing/2014/main" id="{C7110D0A-4DE5-8F48-BA1D-B64104B0A647}"/>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6" name="Text Placeholder 9">
            <a:extLst>
              <a:ext uri="{FF2B5EF4-FFF2-40B4-BE49-F238E27FC236}">
                <a16:creationId xmlns:a16="http://schemas.microsoft.com/office/drawing/2014/main" id="{DEDCD908-F5E6-114A-82C0-49493A98F04E}"/>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grpSp>
        <p:nvGrpSpPr>
          <p:cNvPr id="18" name="Group 17">
            <a:extLst>
              <a:ext uri="{FF2B5EF4-FFF2-40B4-BE49-F238E27FC236}">
                <a16:creationId xmlns:a16="http://schemas.microsoft.com/office/drawing/2014/main" id="{491BC0BC-56DB-9349-ADE9-C9EA6D4E21B1}"/>
              </a:ext>
            </a:extLst>
          </p:cNvPr>
          <p:cNvGrpSpPr/>
          <p:nvPr userDrawn="1"/>
        </p:nvGrpSpPr>
        <p:grpSpPr>
          <a:xfrm>
            <a:off x="-78191" y="6525344"/>
            <a:ext cx="9222191" cy="341967"/>
            <a:chOff x="-78191" y="6525344"/>
            <a:chExt cx="9222191" cy="341967"/>
          </a:xfrm>
        </p:grpSpPr>
        <p:sp>
          <p:nvSpPr>
            <p:cNvPr id="19" name="Rectangle 18">
              <a:hlinkClick r:id="rId3" action="ppaction://hlinksldjump"/>
              <a:extLst>
                <a:ext uri="{FF2B5EF4-FFF2-40B4-BE49-F238E27FC236}">
                  <a16:creationId xmlns:a16="http://schemas.microsoft.com/office/drawing/2014/main" id="{DF4A6A47-5D54-CF49-AEAE-D622F4EE2CFB}"/>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Rectangle 19">
              <a:hlinkClick r:id="" action="ppaction://noaction"/>
              <a:extLst>
                <a:ext uri="{FF2B5EF4-FFF2-40B4-BE49-F238E27FC236}">
                  <a16:creationId xmlns:a16="http://schemas.microsoft.com/office/drawing/2014/main" id="{1A5699FB-E426-704B-ADA2-139C0119D5AE}"/>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CFA83988-8AFC-7B41-B0E4-08E2CC021493}"/>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EE8C5D74-D79C-E242-A526-01BFF478E0C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71A8E190-B3D4-6A4A-8574-8B53FCC4F2C9}"/>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extLst>
                <a:ext uri="{FF2B5EF4-FFF2-40B4-BE49-F238E27FC236}">
                  <a16:creationId xmlns:a16="http://schemas.microsoft.com/office/drawing/2014/main" id="{99DC38A4-F2BE-9C4D-AEDE-94E64C472C4D}"/>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Line 8">
              <a:extLst>
                <a:ext uri="{FF2B5EF4-FFF2-40B4-BE49-F238E27FC236}">
                  <a16:creationId xmlns:a16="http://schemas.microsoft.com/office/drawing/2014/main" id="{DBF1F0C1-79A1-0346-8E09-F064AA82F740}"/>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7" name="Rectangle 26">
              <a:hlinkClick r:id="rId3" action="ppaction://hlinksldjump"/>
              <a:extLst>
                <a:ext uri="{FF2B5EF4-FFF2-40B4-BE49-F238E27FC236}">
                  <a16:creationId xmlns:a16="http://schemas.microsoft.com/office/drawing/2014/main" id="{C15E4A02-C62C-4749-89A5-E1C7E735CCAC}"/>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5771855B-F5B8-D94C-A3B1-CD383B03B91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68482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23_Title and Content">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73ABE00-25CF-7044-B734-B93F95E038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9311"/>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20" name="Picture Placeholder 5">
            <a:extLst>
              <a:ext uri="{FF2B5EF4-FFF2-40B4-BE49-F238E27FC236}">
                <a16:creationId xmlns:a16="http://schemas.microsoft.com/office/drawing/2014/main" id="{CE907182-C9FA-6F4F-9704-D900CDA6E070}"/>
              </a:ext>
            </a:extLst>
          </p:cNvPr>
          <p:cNvSpPr>
            <a:spLocks noGrp="1"/>
          </p:cNvSpPr>
          <p:nvPr>
            <p:ph type="pic" sz="quarter" idx="12" hasCustomPrompt="1"/>
          </p:nvPr>
        </p:nvSpPr>
        <p:spPr>
          <a:xfrm>
            <a:off x="442327" y="2492896"/>
            <a:ext cx="8234129" cy="361540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2" name="Text Placeholder 9">
            <a:extLst>
              <a:ext uri="{FF2B5EF4-FFF2-40B4-BE49-F238E27FC236}">
                <a16:creationId xmlns:a16="http://schemas.microsoft.com/office/drawing/2014/main" id="{8DE5D314-800F-BF44-AFCF-19CC01FF077E}"/>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grpSp>
        <p:nvGrpSpPr>
          <p:cNvPr id="16" name="Group 15">
            <a:extLst>
              <a:ext uri="{FF2B5EF4-FFF2-40B4-BE49-F238E27FC236}">
                <a16:creationId xmlns:a16="http://schemas.microsoft.com/office/drawing/2014/main" id="{B9858915-0042-DE45-99EE-278A3506519D}"/>
              </a:ext>
            </a:extLst>
          </p:cNvPr>
          <p:cNvGrpSpPr/>
          <p:nvPr userDrawn="1"/>
        </p:nvGrpSpPr>
        <p:grpSpPr>
          <a:xfrm>
            <a:off x="-78191" y="6525344"/>
            <a:ext cx="9222191" cy="341967"/>
            <a:chOff x="-78191" y="6525344"/>
            <a:chExt cx="9222191" cy="341967"/>
          </a:xfrm>
        </p:grpSpPr>
        <p:sp>
          <p:nvSpPr>
            <p:cNvPr id="17" name="Rectangle 16">
              <a:hlinkClick r:id="rId3" action="ppaction://hlinksldjump"/>
              <a:extLst>
                <a:ext uri="{FF2B5EF4-FFF2-40B4-BE49-F238E27FC236}">
                  <a16:creationId xmlns:a16="http://schemas.microsoft.com/office/drawing/2014/main" id="{355A3594-5834-0549-BFD7-F44804763FAD}"/>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4B20BA12-D96A-734E-AB42-D7CFE25DDA4B}"/>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503DBB0F-6732-214E-8CB4-3F116D72F06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026F81D7-25BE-CF47-BCCB-3815125D60D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00FEA227-0535-804D-B7CE-BDA5E3EA39FD}"/>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extLst>
                <a:ext uri="{FF2B5EF4-FFF2-40B4-BE49-F238E27FC236}">
                  <a16:creationId xmlns:a16="http://schemas.microsoft.com/office/drawing/2014/main" id="{C80C7D98-02D1-4E47-A78D-14218FCB9F7F}"/>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Line 8">
              <a:extLst>
                <a:ext uri="{FF2B5EF4-FFF2-40B4-BE49-F238E27FC236}">
                  <a16:creationId xmlns:a16="http://schemas.microsoft.com/office/drawing/2014/main" id="{B534A4CF-F6A7-CF44-88D3-F2D97A2046AC}"/>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8" name="Rectangle 27">
              <a:hlinkClick r:id="rId3" action="ppaction://hlinksldjump"/>
              <a:extLst>
                <a:ext uri="{FF2B5EF4-FFF2-40B4-BE49-F238E27FC236}">
                  <a16:creationId xmlns:a16="http://schemas.microsoft.com/office/drawing/2014/main" id="{06169E8D-3051-E54A-AD99-CC35F929C788}"/>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095D4805-31BE-6D43-9A1F-2784C4806A0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30840202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24_Title and Conten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5349D45D-CC72-8C44-A810-4D11499C15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22" name="Picture Placeholder 3">
            <a:extLst>
              <a:ext uri="{FF2B5EF4-FFF2-40B4-BE49-F238E27FC236}">
                <a16:creationId xmlns:a16="http://schemas.microsoft.com/office/drawing/2014/main" id="{29A79780-587F-7F42-917F-95D0AB157CD2}"/>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3" name="Picture Placeholder 3">
            <a:extLst>
              <a:ext uri="{FF2B5EF4-FFF2-40B4-BE49-F238E27FC236}">
                <a16:creationId xmlns:a16="http://schemas.microsoft.com/office/drawing/2014/main" id="{10FADFBB-88EE-624C-8334-C5EEC7221FD3}"/>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6" name="Group 15">
            <a:extLst>
              <a:ext uri="{FF2B5EF4-FFF2-40B4-BE49-F238E27FC236}">
                <a16:creationId xmlns:a16="http://schemas.microsoft.com/office/drawing/2014/main" id="{AE0FE825-ABBE-8D4C-A397-0FCF3DF1D49A}"/>
              </a:ext>
            </a:extLst>
          </p:cNvPr>
          <p:cNvGrpSpPr/>
          <p:nvPr userDrawn="1"/>
        </p:nvGrpSpPr>
        <p:grpSpPr>
          <a:xfrm>
            <a:off x="-78191" y="6525344"/>
            <a:ext cx="9222191" cy="341967"/>
            <a:chOff x="-78191" y="6525344"/>
            <a:chExt cx="9222191" cy="341967"/>
          </a:xfrm>
        </p:grpSpPr>
        <p:sp>
          <p:nvSpPr>
            <p:cNvPr id="17" name="Rectangle 16">
              <a:hlinkClick r:id="rId3" action="ppaction://hlinksldjump"/>
              <a:extLst>
                <a:ext uri="{FF2B5EF4-FFF2-40B4-BE49-F238E27FC236}">
                  <a16:creationId xmlns:a16="http://schemas.microsoft.com/office/drawing/2014/main" id="{F25C9B06-699F-4D4B-BE66-264C153787F4}"/>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AEE3B0A9-9603-7C4F-A22C-111E244F01B1}"/>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 action="ppaction://noaction"/>
              <a:extLst>
                <a:ext uri="{FF2B5EF4-FFF2-40B4-BE49-F238E27FC236}">
                  <a16:creationId xmlns:a16="http://schemas.microsoft.com/office/drawing/2014/main" id="{1ADCBDFE-5876-7647-9D6D-E588FA64C5F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Rectangle 19">
              <a:hlinkClick r:id="" action="ppaction://noaction"/>
              <a:extLst>
                <a:ext uri="{FF2B5EF4-FFF2-40B4-BE49-F238E27FC236}">
                  <a16:creationId xmlns:a16="http://schemas.microsoft.com/office/drawing/2014/main" id="{DABC32CE-D367-1540-986B-8DF875ACCA75}"/>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505212AA-3429-BB4B-8CA4-F50FE4B5644F}"/>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extLst>
                <a:ext uri="{FF2B5EF4-FFF2-40B4-BE49-F238E27FC236}">
                  <a16:creationId xmlns:a16="http://schemas.microsoft.com/office/drawing/2014/main" id="{51A68C57-A92C-F247-90EC-00874BDDD228}"/>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Line 8">
              <a:extLst>
                <a:ext uri="{FF2B5EF4-FFF2-40B4-BE49-F238E27FC236}">
                  <a16:creationId xmlns:a16="http://schemas.microsoft.com/office/drawing/2014/main" id="{61F4714F-24D1-F14E-A638-39340FE19C4A}"/>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8" name="Rectangle 27">
              <a:hlinkClick r:id="rId3" action="ppaction://hlinksldjump"/>
              <a:extLst>
                <a:ext uri="{FF2B5EF4-FFF2-40B4-BE49-F238E27FC236}">
                  <a16:creationId xmlns:a16="http://schemas.microsoft.com/office/drawing/2014/main" id="{A4346FC3-ADF3-1F42-922C-4AEC001B928B}"/>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8F541731-474F-914A-AD7B-DC61DFBD76C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1237357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6_Title and Content">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C7B6E52-2C47-9042-96C9-0DFF5F1DD6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17" name="Picture Placeholder 3">
            <a:extLst>
              <a:ext uri="{FF2B5EF4-FFF2-40B4-BE49-F238E27FC236}">
                <a16:creationId xmlns:a16="http://schemas.microsoft.com/office/drawing/2014/main" id="{0DBBC622-5CB8-E64D-B79F-AE06B794BF1E}"/>
              </a:ext>
            </a:extLst>
          </p:cNvPr>
          <p:cNvSpPr>
            <a:spLocks noGrp="1"/>
          </p:cNvSpPr>
          <p:nvPr>
            <p:ph type="pic" sz="quarter" idx="16" hasCustomPrompt="1"/>
          </p:nvPr>
        </p:nvSpPr>
        <p:spPr>
          <a:xfrm>
            <a:off x="434975" y="1412453"/>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19" name="Picture Placeholder 3">
            <a:extLst>
              <a:ext uri="{FF2B5EF4-FFF2-40B4-BE49-F238E27FC236}">
                <a16:creationId xmlns:a16="http://schemas.microsoft.com/office/drawing/2014/main" id="{90624ABF-7873-554E-92EA-9F072605C2AF}"/>
              </a:ext>
            </a:extLst>
          </p:cNvPr>
          <p:cNvSpPr>
            <a:spLocks noGrp="1"/>
          </p:cNvSpPr>
          <p:nvPr>
            <p:ph type="pic" sz="quarter" idx="19" hasCustomPrompt="1"/>
          </p:nvPr>
        </p:nvSpPr>
        <p:spPr>
          <a:xfrm>
            <a:off x="4807743" y="1412452"/>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81976EEE-B072-C645-8288-ED50EC9768A2}"/>
              </a:ext>
            </a:extLst>
          </p:cNvPr>
          <p:cNvSpPr>
            <a:spLocks noGrp="1"/>
          </p:cNvSpPr>
          <p:nvPr>
            <p:ph type="pic" sz="quarter" idx="20" hasCustomPrompt="1"/>
          </p:nvPr>
        </p:nvSpPr>
        <p:spPr>
          <a:xfrm>
            <a:off x="4807743" y="3851150"/>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8" name="Group 17">
            <a:extLst>
              <a:ext uri="{FF2B5EF4-FFF2-40B4-BE49-F238E27FC236}">
                <a16:creationId xmlns:a16="http://schemas.microsoft.com/office/drawing/2014/main" id="{03660F60-4B93-4F44-A1EB-03DE7DED32B3}"/>
              </a:ext>
            </a:extLst>
          </p:cNvPr>
          <p:cNvGrpSpPr/>
          <p:nvPr userDrawn="1"/>
        </p:nvGrpSpPr>
        <p:grpSpPr>
          <a:xfrm>
            <a:off x="-78191" y="6525344"/>
            <a:ext cx="9222191" cy="341967"/>
            <a:chOff x="-78191" y="6525344"/>
            <a:chExt cx="9222191" cy="341967"/>
          </a:xfrm>
        </p:grpSpPr>
        <p:sp>
          <p:nvSpPr>
            <p:cNvPr id="22" name="Rectangle 21">
              <a:hlinkClick r:id="rId3" action="ppaction://hlinksldjump"/>
              <a:extLst>
                <a:ext uri="{FF2B5EF4-FFF2-40B4-BE49-F238E27FC236}">
                  <a16:creationId xmlns:a16="http://schemas.microsoft.com/office/drawing/2014/main" id="{685AE02B-FFDB-F949-8224-1BF5DA9F9974}"/>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9ED30F2E-E269-7E4F-B308-9103D4A7A68C}"/>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7F8ED667-8687-434E-80AE-067639944C3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C31202FD-D9D7-CD41-BD29-1B1DC3E6FA87}"/>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9C57616F-2729-1D45-ABF8-D8DD21498A8F}"/>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extLst>
                <a:ext uri="{FF2B5EF4-FFF2-40B4-BE49-F238E27FC236}">
                  <a16:creationId xmlns:a16="http://schemas.microsoft.com/office/drawing/2014/main" id="{45319D6B-C20E-4842-A765-006B077D2E1B}"/>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FC7601C8-5FCF-A340-AF09-AE52CED58EEF}"/>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9" name="Rectangle 28">
              <a:hlinkClick r:id="rId3" action="ppaction://hlinksldjump"/>
              <a:extLst>
                <a:ext uri="{FF2B5EF4-FFF2-40B4-BE49-F238E27FC236}">
                  <a16:creationId xmlns:a16="http://schemas.microsoft.com/office/drawing/2014/main" id="{D5672CEB-FB32-DC4E-959F-B7209143644F}"/>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899A7C4B-4529-C146-A8A7-242E0D6E4F42}"/>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93151524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5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0AB71762-6621-634C-84DD-5F2BC4D2BB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17" name="Picture Placeholder 3">
            <a:extLst>
              <a:ext uri="{FF2B5EF4-FFF2-40B4-BE49-F238E27FC236}">
                <a16:creationId xmlns:a16="http://schemas.microsoft.com/office/drawing/2014/main" id="{3BF055CE-6AD2-4740-A9C1-71E722ED87D1}"/>
              </a:ext>
            </a:extLst>
          </p:cNvPr>
          <p:cNvSpPr>
            <a:spLocks noGrp="1"/>
          </p:cNvSpPr>
          <p:nvPr>
            <p:ph type="pic" sz="quarter" idx="16" hasCustomPrompt="1"/>
          </p:nvPr>
        </p:nvSpPr>
        <p:spPr>
          <a:xfrm>
            <a:off x="434886"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19" name="Picture Placeholder 3">
            <a:extLst>
              <a:ext uri="{FF2B5EF4-FFF2-40B4-BE49-F238E27FC236}">
                <a16:creationId xmlns:a16="http://schemas.microsoft.com/office/drawing/2014/main" id="{E2D07440-AFAE-A54B-AD9B-76F4F0B48F31}"/>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726B2F85-EC48-6948-9ED7-7B37567D60AD}"/>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850DB995-8EE0-AF41-AD21-ED1ADD2D8DF0}"/>
              </a:ext>
            </a:extLst>
          </p:cNvPr>
          <p:cNvSpPr>
            <a:spLocks noGrp="1"/>
          </p:cNvSpPr>
          <p:nvPr>
            <p:ph type="pic" sz="quarter" idx="21" hasCustomPrompt="1"/>
          </p:nvPr>
        </p:nvSpPr>
        <p:spPr>
          <a:xfrm>
            <a:off x="434886" y="3995514"/>
            <a:ext cx="4206240"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8" name="Group 17">
            <a:extLst>
              <a:ext uri="{FF2B5EF4-FFF2-40B4-BE49-F238E27FC236}">
                <a16:creationId xmlns:a16="http://schemas.microsoft.com/office/drawing/2014/main" id="{963B3552-527F-3747-9111-E83D13618D41}"/>
              </a:ext>
            </a:extLst>
          </p:cNvPr>
          <p:cNvGrpSpPr/>
          <p:nvPr userDrawn="1"/>
        </p:nvGrpSpPr>
        <p:grpSpPr>
          <a:xfrm>
            <a:off x="-78191" y="6525344"/>
            <a:ext cx="9222191" cy="341967"/>
            <a:chOff x="-78191" y="6525344"/>
            <a:chExt cx="9222191" cy="341967"/>
          </a:xfrm>
        </p:grpSpPr>
        <p:sp>
          <p:nvSpPr>
            <p:cNvPr id="24" name="Rectangle 23">
              <a:hlinkClick r:id="rId3" action="ppaction://hlinksldjump"/>
              <a:extLst>
                <a:ext uri="{FF2B5EF4-FFF2-40B4-BE49-F238E27FC236}">
                  <a16:creationId xmlns:a16="http://schemas.microsoft.com/office/drawing/2014/main" id="{9A29099C-ADE5-5940-AF04-710F8E219C80}"/>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868B6C6A-28FA-4746-B16F-82BA020A6417}"/>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D132DA82-9613-DC43-8657-DA79E0A838C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21002D7B-293D-8A4B-AE99-85CC5C7EDEBD}"/>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3B590A9A-9271-9E4F-89BF-1B866B1ADDD6}"/>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B8461B59-207F-E345-916E-75C68AA66D0B}"/>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Line 8">
              <a:extLst>
                <a:ext uri="{FF2B5EF4-FFF2-40B4-BE49-F238E27FC236}">
                  <a16:creationId xmlns:a16="http://schemas.microsoft.com/office/drawing/2014/main" id="{D436902B-B9EB-7B45-B9B5-5A9873E2FD06}"/>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1" name="Rectangle 30">
              <a:hlinkClick r:id="rId3" action="ppaction://hlinksldjump"/>
              <a:extLst>
                <a:ext uri="{FF2B5EF4-FFF2-40B4-BE49-F238E27FC236}">
                  <a16:creationId xmlns:a16="http://schemas.microsoft.com/office/drawing/2014/main" id="{29982959-A65A-7C4A-BBC5-935B0BC71D8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09C388FA-5E55-3A4F-BCA2-1242ECCE4EBC}"/>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41290618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56" name="Picture 55">
            <a:extLst>
              <a:ext uri="{FF2B5EF4-FFF2-40B4-BE49-F238E27FC236}">
                <a16:creationId xmlns:a16="http://schemas.microsoft.com/office/drawing/2014/main" id="{EBE6C10F-6A79-5F4B-A7F1-13837C33589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22329"/>
            <a:ext cx="9144000" cy="6858000"/>
          </a:xfrm>
          <a:prstGeom prst="rect">
            <a:avLst/>
          </a:prstGeom>
        </p:spPr>
      </p:pic>
      <p:sp>
        <p:nvSpPr>
          <p:cNvPr id="57" name="Rectangle 56">
            <a:extLst>
              <a:ext uri="{FF2B5EF4-FFF2-40B4-BE49-F238E27FC236}">
                <a16:creationId xmlns:a16="http://schemas.microsoft.com/office/drawing/2014/main" id="{3ACEA3EC-E10E-B945-83E5-3F764B19B1DF}"/>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6" name="Rectangle 15">
            <a:hlinkClick r:id="" action="ppaction://noaction"/>
            <a:extLst>
              <a:ext uri="{FF2B5EF4-FFF2-40B4-BE49-F238E27FC236}">
                <a16:creationId xmlns:a16="http://schemas.microsoft.com/office/drawing/2014/main" id="{A4107F39-58F4-A14B-993B-35BA9B8707CE}"/>
              </a:ext>
            </a:extLst>
          </p:cNvPr>
          <p:cNvSpPr/>
          <p:nvPr userDrawn="1"/>
        </p:nvSpPr>
        <p:spPr>
          <a:xfrm>
            <a:off x="397973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 action="ppaction://noaction"/>
            <a:extLst>
              <a:ext uri="{FF2B5EF4-FFF2-40B4-BE49-F238E27FC236}">
                <a16:creationId xmlns:a16="http://schemas.microsoft.com/office/drawing/2014/main" id="{2C0B5402-EAE2-3544-A295-9B75D01BB609}"/>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68F9DA10-DFDE-ED4A-B8EC-20BD96858800}"/>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 action="ppaction://noaction"/>
            <a:extLst>
              <a:ext uri="{FF2B5EF4-FFF2-40B4-BE49-F238E27FC236}">
                <a16:creationId xmlns:a16="http://schemas.microsoft.com/office/drawing/2014/main" id="{EBB5048B-4798-B349-9B07-77B4E239AB9A}"/>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4A924FF6-98EA-0B4B-8C17-F7BE97669931}"/>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9" name="Rectangle 28">
            <a:hlinkClick r:id="rId3" action="ppaction://hlinksldjump"/>
            <a:extLst>
              <a:ext uri="{FF2B5EF4-FFF2-40B4-BE49-F238E27FC236}">
                <a16:creationId xmlns:a16="http://schemas.microsoft.com/office/drawing/2014/main" id="{627A0B23-4A27-AF45-B315-7B5E67072E9D}"/>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rId3" action="ppaction://hlinksldjump"/>
            <a:extLst>
              <a:ext uri="{FF2B5EF4-FFF2-40B4-BE49-F238E27FC236}">
                <a16:creationId xmlns:a16="http://schemas.microsoft.com/office/drawing/2014/main" id="{243CB80A-A58D-C549-A1C7-64836E1A4987}"/>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00F29395-66D7-5D40-AE06-CA162BF664C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0" name="Line 8">
            <a:extLst>
              <a:ext uri="{FF2B5EF4-FFF2-40B4-BE49-F238E27FC236}">
                <a16:creationId xmlns:a16="http://schemas.microsoft.com/office/drawing/2014/main" id="{B936CA94-3821-0D4C-BF79-C5D7A33E827C}"/>
              </a:ext>
            </a:extLst>
          </p:cNvPr>
          <p:cNvSpPr>
            <a:spLocks noChangeShapeType="1"/>
          </p:cNvSpPr>
          <p:nvPr userDrawn="1"/>
        </p:nvSpPr>
        <p:spPr bwMode="auto">
          <a:xfrm>
            <a:off x="3158252"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0" name="Rectangle 19">
            <a:extLst>
              <a:ext uri="{FF2B5EF4-FFF2-40B4-BE49-F238E27FC236}">
                <a16:creationId xmlns:a16="http://schemas.microsoft.com/office/drawing/2014/main" id="{C75DCAF2-69B3-364D-98F0-60200401922C}"/>
              </a:ext>
            </a:extLst>
          </p:cNvPr>
          <p:cNvSpPr/>
          <p:nvPr userDrawn="1"/>
        </p:nvSpPr>
        <p:spPr>
          <a:xfrm flipH="1">
            <a:off x="298782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1" name="Text Placeholder 9">
            <a:extLst>
              <a:ext uri="{FF2B5EF4-FFF2-40B4-BE49-F238E27FC236}">
                <a16:creationId xmlns:a16="http://schemas.microsoft.com/office/drawing/2014/main" id="{E46F4B12-1D0E-D543-BD2C-F7C80212CE61}"/>
              </a:ext>
            </a:extLst>
          </p:cNvPr>
          <p:cNvSpPr>
            <a:spLocks noGrp="1"/>
          </p:cNvSpPr>
          <p:nvPr>
            <p:ph type="body" sz="quarter" idx="13" hasCustomPrompt="1"/>
          </p:nvPr>
        </p:nvSpPr>
        <p:spPr>
          <a:xfrm>
            <a:off x="3191254"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THREE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46705959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CD2CE4E9-CAE1-EC46-9033-75B7E6C55E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Text Placeholder 9">
            <a:extLst>
              <a:ext uri="{FF2B5EF4-FFF2-40B4-BE49-F238E27FC236}">
                <a16:creationId xmlns:a16="http://schemas.microsoft.com/office/drawing/2014/main" id="{F32F1F13-7EAB-F248-A331-CD664E026084}"/>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C505A3BA-40D4-6D48-B59B-8326DEC227A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grpSp>
        <p:nvGrpSpPr>
          <p:cNvPr id="17" name="Group 16">
            <a:extLst>
              <a:ext uri="{FF2B5EF4-FFF2-40B4-BE49-F238E27FC236}">
                <a16:creationId xmlns:a16="http://schemas.microsoft.com/office/drawing/2014/main" id="{D2551DD5-AB52-DC42-9C18-67F1FE8FE2D8}"/>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165C53F7-8C3C-1D48-BCDE-246E3F86D7F5}"/>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1" name="Rectangle 20">
              <a:hlinkClick r:id="" action="ppaction://noaction"/>
              <a:extLst>
                <a:ext uri="{FF2B5EF4-FFF2-40B4-BE49-F238E27FC236}">
                  <a16:creationId xmlns:a16="http://schemas.microsoft.com/office/drawing/2014/main" id="{5CF9C159-1C22-D742-B971-BF109DBD8BD4}"/>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01733F89-D023-2542-81EF-B98976918D3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D9D3C699-4B66-E04F-A9DB-DAFB6A3FC833}"/>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rId3" action="ppaction://hlinksldjump"/>
              <a:extLst>
                <a:ext uri="{FF2B5EF4-FFF2-40B4-BE49-F238E27FC236}">
                  <a16:creationId xmlns:a16="http://schemas.microsoft.com/office/drawing/2014/main" id="{58351C13-03C7-2A40-84BC-CB632A6DB89A}"/>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rId3" action="ppaction://hlinksldjump"/>
              <a:extLst>
                <a:ext uri="{FF2B5EF4-FFF2-40B4-BE49-F238E27FC236}">
                  <a16:creationId xmlns:a16="http://schemas.microsoft.com/office/drawing/2014/main" id="{3E53AFBB-9094-8349-A014-F627368C74DF}"/>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B9CB83D3-1506-A545-AA8A-4081E9268C91}"/>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Line 8">
              <a:extLst>
                <a:ext uri="{FF2B5EF4-FFF2-40B4-BE49-F238E27FC236}">
                  <a16:creationId xmlns:a16="http://schemas.microsoft.com/office/drawing/2014/main" id="{5DF64DEA-F5D1-844B-8F65-A6A7718705B3}"/>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5" name="Rectangle 34">
              <a:extLst>
                <a:ext uri="{FF2B5EF4-FFF2-40B4-BE49-F238E27FC236}">
                  <a16:creationId xmlns:a16="http://schemas.microsoft.com/office/drawing/2014/main" id="{FC392A3D-7B90-BF42-9EF2-155F0D3CD467}"/>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2286553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8133C494-EAE3-8342-BB55-157276E660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5">
            <a:extLst>
              <a:ext uri="{FF2B5EF4-FFF2-40B4-BE49-F238E27FC236}">
                <a16:creationId xmlns:a16="http://schemas.microsoft.com/office/drawing/2014/main" id="{78506E3D-99F4-3F49-A644-16E8CA2D68A8}"/>
              </a:ext>
            </a:extLst>
          </p:cNvPr>
          <p:cNvSpPr>
            <a:spLocks noGrp="1"/>
          </p:cNvSpPr>
          <p:nvPr>
            <p:ph type="pic" sz="quarter" idx="12" hasCustomPrompt="1"/>
          </p:nvPr>
        </p:nvSpPr>
        <p:spPr>
          <a:xfrm>
            <a:off x="442327" y="2526676"/>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0" name="Text Placeholder 9">
            <a:extLst>
              <a:ext uri="{FF2B5EF4-FFF2-40B4-BE49-F238E27FC236}">
                <a16:creationId xmlns:a16="http://schemas.microsoft.com/office/drawing/2014/main" id="{519E696F-835C-3349-9F52-C7AEDF7D94A2}"/>
              </a:ext>
            </a:extLst>
          </p:cNvPr>
          <p:cNvSpPr>
            <a:spLocks noGrp="1"/>
          </p:cNvSpPr>
          <p:nvPr>
            <p:ph type="body" sz="quarter" idx="14" hasCustomPrompt="1"/>
          </p:nvPr>
        </p:nvSpPr>
        <p:spPr>
          <a:xfrm>
            <a:off x="434887" y="1436751"/>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grpSp>
        <p:nvGrpSpPr>
          <p:cNvPr id="17" name="Group 16">
            <a:extLst>
              <a:ext uri="{FF2B5EF4-FFF2-40B4-BE49-F238E27FC236}">
                <a16:creationId xmlns:a16="http://schemas.microsoft.com/office/drawing/2014/main" id="{CB898E70-42FA-824C-8E41-A7FAE3FD056F}"/>
              </a:ext>
            </a:extLst>
          </p:cNvPr>
          <p:cNvGrpSpPr/>
          <p:nvPr userDrawn="1"/>
        </p:nvGrpSpPr>
        <p:grpSpPr>
          <a:xfrm>
            <a:off x="-78191" y="6525344"/>
            <a:ext cx="9222191" cy="341967"/>
            <a:chOff x="-78191" y="6525344"/>
            <a:chExt cx="9222191" cy="341967"/>
          </a:xfrm>
        </p:grpSpPr>
        <p:sp>
          <p:nvSpPr>
            <p:cNvPr id="22" name="Rectangle 21">
              <a:hlinkClick r:id="" action="ppaction://noaction"/>
              <a:extLst>
                <a:ext uri="{FF2B5EF4-FFF2-40B4-BE49-F238E27FC236}">
                  <a16:creationId xmlns:a16="http://schemas.microsoft.com/office/drawing/2014/main" id="{3B6DC353-562F-274B-9A66-47843AC97168}"/>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746361C4-4F90-5447-9C79-DDA9365103BB}"/>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C53ECC55-0039-9848-AA3F-EB2B6FA44A0F}"/>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3E07E0DA-9ABA-FE45-8B33-1BFEBF1A5A97}"/>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rId3" action="ppaction://hlinksldjump"/>
              <a:extLst>
                <a:ext uri="{FF2B5EF4-FFF2-40B4-BE49-F238E27FC236}">
                  <a16:creationId xmlns:a16="http://schemas.microsoft.com/office/drawing/2014/main" id="{C15C61A1-8883-2D48-A60E-A643498B2A35}"/>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rId3" action="ppaction://hlinksldjump"/>
              <a:extLst>
                <a:ext uri="{FF2B5EF4-FFF2-40B4-BE49-F238E27FC236}">
                  <a16:creationId xmlns:a16="http://schemas.microsoft.com/office/drawing/2014/main" id="{C6146D7E-FF53-564E-B447-30B71C85F0DE}"/>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extLst>
                <a:ext uri="{FF2B5EF4-FFF2-40B4-BE49-F238E27FC236}">
                  <a16:creationId xmlns:a16="http://schemas.microsoft.com/office/drawing/2014/main" id="{7B4AA06E-1424-EC44-AE7D-66B2C8FC879E}"/>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Line 8">
              <a:extLst>
                <a:ext uri="{FF2B5EF4-FFF2-40B4-BE49-F238E27FC236}">
                  <a16:creationId xmlns:a16="http://schemas.microsoft.com/office/drawing/2014/main" id="{26E6091B-D42C-974C-B758-92C5AE2C1DA1}"/>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7" name="Rectangle 36">
              <a:extLst>
                <a:ext uri="{FF2B5EF4-FFF2-40B4-BE49-F238E27FC236}">
                  <a16:creationId xmlns:a16="http://schemas.microsoft.com/office/drawing/2014/main" id="{529CA763-40EE-6F4B-B53A-B314D408353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21616366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27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17D028A-131F-1141-A82A-6F0DE2EEECF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3">
            <a:extLst>
              <a:ext uri="{FF2B5EF4-FFF2-40B4-BE49-F238E27FC236}">
                <a16:creationId xmlns:a16="http://schemas.microsoft.com/office/drawing/2014/main" id="{ED3EFE92-2EBA-F545-A28E-D5DE78612D6F}"/>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A120E441-5262-DE4A-ABBE-22BED7491FBF}"/>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34A686C9-130A-2748-B9D5-05AF26BEC9DC}"/>
              </a:ext>
            </a:extLst>
          </p:cNvPr>
          <p:cNvGrpSpPr/>
          <p:nvPr userDrawn="1"/>
        </p:nvGrpSpPr>
        <p:grpSpPr>
          <a:xfrm>
            <a:off x="-78191" y="6525344"/>
            <a:ext cx="9222191" cy="341967"/>
            <a:chOff x="-78191" y="6525344"/>
            <a:chExt cx="9222191" cy="341967"/>
          </a:xfrm>
        </p:grpSpPr>
        <p:sp>
          <p:nvSpPr>
            <p:cNvPr id="21" name="Rectangle 20">
              <a:hlinkClick r:id="" action="ppaction://noaction"/>
              <a:extLst>
                <a:ext uri="{FF2B5EF4-FFF2-40B4-BE49-F238E27FC236}">
                  <a16:creationId xmlns:a16="http://schemas.microsoft.com/office/drawing/2014/main" id="{2C20AFD4-E543-8641-837F-178C6D4E81FC}"/>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766B2511-E3BD-404F-A0EB-35BB417211CA}"/>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73060F43-3956-8D48-AFA5-91EE35E3FCED}"/>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06D68CE5-B034-2044-98E4-5040DB66E619}"/>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rId3" action="ppaction://hlinksldjump"/>
              <a:extLst>
                <a:ext uri="{FF2B5EF4-FFF2-40B4-BE49-F238E27FC236}">
                  <a16:creationId xmlns:a16="http://schemas.microsoft.com/office/drawing/2014/main" id="{CB7E621B-06CB-BE4D-8742-7DE209F10AE8}"/>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rId3" action="ppaction://hlinksldjump"/>
              <a:extLst>
                <a:ext uri="{FF2B5EF4-FFF2-40B4-BE49-F238E27FC236}">
                  <a16:creationId xmlns:a16="http://schemas.microsoft.com/office/drawing/2014/main" id="{0D2FC226-E03E-FC40-A7D5-B335FBEA270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extLst>
                <a:ext uri="{FF2B5EF4-FFF2-40B4-BE49-F238E27FC236}">
                  <a16:creationId xmlns:a16="http://schemas.microsoft.com/office/drawing/2014/main" id="{FA5C84CB-2503-4E4F-BE9A-03AE6715AA1B}"/>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Line 8">
              <a:extLst>
                <a:ext uri="{FF2B5EF4-FFF2-40B4-BE49-F238E27FC236}">
                  <a16:creationId xmlns:a16="http://schemas.microsoft.com/office/drawing/2014/main" id="{CFAB3467-618E-2046-963A-7C9D4849DA32}"/>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7" name="Rectangle 36">
              <a:extLst>
                <a:ext uri="{FF2B5EF4-FFF2-40B4-BE49-F238E27FC236}">
                  <a16:creationId xmlns:a16="http://schemas.microsoft.com/office/drawing/2014/main" id="{C621AE74-B1A8-DF47-B1BD-A3C903053EC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34747116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8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57D9311D-9A98-B94B-A168-CA65B9223FF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3">
            <a:extLst>
              <a:ext uri="{FF2B5EF4-FFF2-40B4-BE49-F238E27FC236}">
                <a16:creationId xmlns:a16="http://schemas.microsoft.com/office/drawing/2014/main" id="{D402B5B9-EED0-5E44-8C7A-E5024CC358D3}"/>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1997C34D-A856-9A42-9CC5-2DD61A79F95D}"/>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1" name="Picture Placeholder 3">
            <a:extLst>
              <a:ext uri="{FF2B5EF4-FFF2-40B4-BE49-F238E27FC236}">
                <a16:creationId xmlns:a16="http://schemas.microsoft.com/office/drawing/2014/main" id="{69CC5D94-8694-6E4C-A819-30436A700B50}"/>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85D8742C-E5CF-394C-9CCE-62D49665B23C}"/>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BB9166CE-48BF-414E-8820-A7BB16224E4F}"/>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E6444B21-62D2-2240-8A20-2DC72946C1A4}"/>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F46B094E-C8D4-D245-B477-A86A02DF1AE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01221763-CA19-A648-9CFF-20A54CF2A6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rId3" action="ppaction://hlinksldjump"/>
              <a:extLst>
                <a:ext uri="{FF2B5EF4-FFF2-40B4-BE49-F238E27FC236}">
                  <a16:creationId xmlns:a16="http://schemas.microsoft.com/office/drawing/2014/main" id="{4FA2FF3C-340E-3D4E-AD93-36C1DEABF11E}"/>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rId3" action="ppaction://hlinksldjump"/>
              <a:extLst>
                <a:ext uri="{FF2B5EF4-FFF2-40B4-BE49-F238E27FC236}">
                  <a16:creationId xmlns:a16="http://schemas.microsoft.com/office/drawing/2014/main" id="{2DB184C1-2475-D04A-9C99-226BAFD25DE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extLst>
                <a:ext uri="{FF2B5EF4-FFF2-40B4-BE49-F238E27FC236}">
                  <a16:creationId xmlns:a16="http://schemas.microsoft.com/office/drawing/2014/main" id="{D30D1134-7F08-2D45-9173-32025787D0F2}"/>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Line 8">
              <a:extLst>
                <a:ext uri="{FF2B5EF4-FFF2-40B4-BE49-F238E27FC236}">
                  <a16:creationId xmlns:a16="http://schemas.microsoft.com/office/drawing/2014/main" id="{08259205-AAB2-D942-AB63-7FC055CD73B5}"/>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8" name="Rectangle 37">
              <a:extLst>
                <a:ext uri="{FF2B5EF4-FFF2-40B4-BE49-F238E27FC236}">
                  <a16:creationId xmlns:a16="http://schemas.microsoft.com/office/drawing/2014/main" id="{E4FADCDB-0A14-784C-8E5C-165EB6B41257}"/>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88642906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9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8AA0D84-C9E7-A443-AE80-C37D8316A6B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3">
            <a:extLst>
              <a:ext uri="{FF2B5EF4-FFF2-40B4-BE49-F238E27FC236}">
                <a16:creationId xmlns:a16="http://schemas.microsoft.com/office/drawing/2014/main" id="{953F8F57-677B-8945-9DAE-B8EF7E18D40B}"/>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44B61453-E5E1-B446-B011-529175831002}"/>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1" name="Picture Placeholder 3">
            <a:extLst>
              <a:ext uri="{FF2B5EF4-FFF2-40B4-BE49-F238E27FC236}">
                <a16:creationId xmlns:a16="http://schemas.microsoft.com/office/drawing/2014/main" id="{0B922D29-DBCB-B345-9B33-5CF8A45EC3D9}"/>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CBF9EFEA-D7E8-BB45-95F3-CD4DC4B39893}"/>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23B30DB5-ABED-284A-B325-3F61FC7A5809}"/>
              </a:ext>
            </a:extLst>
          </p:cNvPr>
          <p:cNvGrpSpPr/>
          <p:nvPr userDrawn="1"/>
        </p:nvGrpSpPr>
        <p:grpSpPr>
          <a:xfrm>
            <a:off x="-78191" y="6525344"/>
            <a:ext cx="9222191" cy="341967"/>
            <a:chOff x="-78191" y="6525344"/>
            <a:chExt cx="9222191" cy="341967"/>
          </a:xfrm>
        </p:grpSpPr>
        <p:sp>
          <p:nvSpPr>
            <p:cNvPr id="24" name="Rectangle 23">
              <a:hlinkClick r:id="" action="ppaction://noaction"/>
              <a:extLst>
                <a:ext uri="{FF2B5EF4-FFF2-40B4-BE49-F238E27FC236}">
                  <a16:creationId xmlns:a16="http://schemas.microsoft.com/office/drawing/2014/main" id="{9346DE47-7EEF-D245-829D-A60139E62438}"/>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EEE506A9-055F-0047-BFC2-0E9B3C3C799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D3258972-2A81-544C-895B-2981E48A53E9}"/>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4C225037-EE9B-934A-815A-5B365CFB7B2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rId3" action="ppaction://hlinksldjump"/>
              <a:extLst>
                <a:ext uri="{FF2B5EF4-FFF2-40B4-BE49-F238E27FC236}">
                  <a16:creationId xmlns:a16="http://schemas.microsoft.com/office/drawing/2014/main" id="{CDCE7281-B7FC-0B43-80FA-F5FA80603825}"/>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rId3" action="ppaction://hlinksldjump"/>
              <a:extLst>
                <a:ext uri="{FF2B5EF4-FFF2-40B4-BE49-F238E27FC236}">
                  <a16:creationId xmlns:a16="http://schemas.microsoft.com/office/drawing/2014/main" id="{75A89D68-364F-B548-A480-2ABF92F976A3}"/>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extLst>
                <a:ext uri="{FF2B5EF4-FFF2-40B4-BE49-F238E27FC236}">
                  <a16:creationId xmlns:a16="http://schemas.microsoft.com/office/drawing/2014/main" id="{D916209C-604A-8143-B406-2153049D88DA}"/>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Line 8">
              <a:extLst>
                <a:ext uri="{FF2B5EF4-FFF2-40B4-BE49-F238E27FC236}">
                  <a16:creationId xmlns:a16="http://schemas.microsoft.com/office/drawing/2014/main" id="{44BF915F-2102-D74D-8C2C-F506C909EEAD}"/>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9" name="Rectangle 38">
              <a:extLst>
                <a:ext uri="{FF2B5EF4-FFF2-40B4-BE49-F238E27FC236}">
                  <a16:creationId xmlns:a16="http://schemas.microsoft.com/office/drawing/2014/main" id="{0CBB4277-39B3-324B-9BB2-04BD4F439C0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53565784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38851E8B-DB9D-BA4D-83D2-1C8FE7C6455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9360" y="-97020"/>
            <a:ext cx="9402717" cy="7052038"/>
          </a:xfrm>
          <a:prstGeom prst="rect">
            <a:avLst/>
          </a:prstGeom>
        </p:spPr>
      </p:pic>
      <p:sp>
        <p:nvSpPr>
          <p:cNvPr id="33" name="Rectangle 32">
            <a:extLst>
              <a:ext uri="{FF2B5EF4-FFF2-40B4-BE49-F238E27FC236}">
                <a16:creationId xmlns:a16="http://schemas.microsoft.com/office/drawing/2014/main" id="{A1D61666-1D01-8946-9EB6-B92B0E8E5A68}"/>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6EABA225-2D9F-3D4D-9D78-1E247197D675}"/>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5824C232-E4AC-F54C-9937-7395C017D03B}"/>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hlinkClick r:id="" action="ppaction://noaction"/>
            <a:extLst>
              <a:ext uri="{FF2B5EF4-FFF2-40B4-BE49-F238E27FC236}">
                <a16:creationId xmlns:a16="http://schemas.microsoft.com/office/drawing/2014/main" id="{387A942C-C3F4-E045-B6AE-B8061AC1614B}"/>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hlinkClick r:id="" action="ppaction://noaction"/>
            <a:extLst>
              <a:ext uri="{FF2B5EF4-FFF2-40B4-BE49-F238E27FC236}">
                <a16:creationId xmlns:a16="http://schemas.microsoft.com/office/drawing/2014/main" id="{2932DF66-703D-5A4E-9F80-4AD4EE2E1888}"/>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5A0FA087-8252-9644-9ADD-51E39FEB3BFC}"/>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hlinkClick r:id="rId3" action="ppaction://hlinksldjump"/>
            <a:extLst>
              <a:ext uri="{FF2B5EF4-FFF2-40B4-BE49-F238E27FC236}">
                <a16:creationId xmlns:a16="http://schemas.microsoft.com/office/drawing/2014/main" id="{E52D1B01-AAC9-5740-8C98-EBE6EC0C80DC}"/>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Rectangle 46">
            <a:hlinkClick r:id="rId3" action="ppaction://hlinksldjump"/>
            <a:extLst>
              <a:ext uri="{FF2B5EF4-FFF2-40B4-BE49-F238E27FC236}">
                <a16:creationId xmlns:a16="http://schemas.microsoft.com/office/drawing/2014/main" id="{12D812FD-2F1C-9546-9B71-C2B2F7F84EB2}"/>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Rectangle 49">
            <a:extLst>
              <a:ext uri="{FF2B5EF4-FFF2-40B4-BE49-F238E27FC236}">
                <a16:creationId xmlns:a16="http://schemas.microsoft.com/office/drawing/2014/main" id="{E09FF9DC-933E-8F4A-BDF2-AA5CDB08CF8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4" name="Line 8">
            <a:extLst>
              <a:ext uri="{FF2B5EF4-FFF2-40B4-BE49-F238E27FC236}">
                <a16:creationId xmlns:a16="http://schemas.microsoft.com/office/drawing/2014/main" id="{18FB7A39-1231-4D48-B6D8-271EDE9A6685}"/>
              </a:ext>
            </a:extLst>
          </p:cNvPr>
          <p:cNvSpPr>
            <a:spLocks noChangeShapeType="1"/>
          </p:cNvSpPr>
          <p:nvPr userDrawn="1"/>
        </p:nvSpPr>
        <p:spPr bwMode="auto">
          <a:xfrm>
            <a:off x="4381563"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ED834173-F78F-3340-BC58-9706DAF5567E}"/>
              </a:ext>
            </a:extLst>
          </p:cNvPr>
          <p:cNvSpPr/>
          <p:nvPr userDrawn="1"/>
        </p:nvSpPr>
        <p:spPr>
          <a:xfrm>
            <a:off x="-870258"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8" name="Text Placeholder 9">
            <a:extLst>
              <a:ext uri="{FF2B5EF4-FFF2-40B4-BE49-F238E27FC236}">
                <a16:creationId xmlns:a16="http://schemas.microsoft.com/office/drawing/2014/main" id="{CC7D3549-4E81-A845-9487-AEF39CECD639}"/>
              </a:ext>
            </a:extLst>
          </p:cNvPr>
          <p:cNvSpPr>
            <a:spLocks noGrp="1"/>
          </p:cNvSpPr>
          <p:nvPr>
            <p:ph type="body" sz="quarter" idx="13" hasCustomPrompt="1"/>
          </p:nvPr>
        </p:nvSpPr>
        <p:spPr>
          <a:xfrm>
            <a:off x="726201"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FOUR</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64789369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3E0E27B-3784-184D-8A0E-474BF27590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B2554E36-76FE-4848-BC69-5A3F82DB9455}"/>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7" name="Text Placeholder 9">
            <a:extLst>
              <a:ext uri="{FF2B5EF4-FFF2-40B4-BE49-F238E27FC236}">
                <a16:creationId xmlns:a16="http://schemas.microsoft.com/office/drawing/2014/main" id="{43145CB0-BC73-ED4B-B3A7-68D890AA56DD}"/>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grpSp>
        <p:nvGrpSpPr>
          <p:cNvPr id="42" name="Group 41">
            <a:extLst>
              <a:ext uri="{FF2B5EF4-FFF2-40B4-BE49-F238E27FC236}">
                <a16:creationId xmlns:a16="http://schemas.microsoft.com/office/drawing/2014/main" id="{3A1D3704-968D-EC47-B1F9-4043A6B635D8}"/>
              </a:ext>
            </a:extLst>
          </p:cNvPr>
          <p:cNvGrpSpPr/>
          <p:nvPr userDrawn="1"/>
        </p:nvGrpSpPr>
        <p:grpSpPr>
          <a:xfrm>
            <a:off x="-78191" y="6525344"/>
            <a:ext cx="9222191" cy="341967"/>
            <a:chOff x="-78191" y="6525344"/>
            <a:chExt cx="9222191" cy="341967"/>
          </a:xfrm>
        </p:grpSpPr>
        <p:sp>
          <p:nvSpPr>
            <p:cNvPr id="43" name="Rectangle 42">
              <a:hlinkClick r:id="" action="ppaction://noaction"/>
              <a:extLst>
                <a:ext uri="{FF2B5EF4-FFF2-40B4-BE49-F238E27FC236}">
                  <a16:creationId xmlns:a16="http://schemas.microsoft.com/office/drawing/2014/main" id="{6B8B49A6-4B0F-4B41-AC3D-56ED222CFF1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hlinkClick r:id="" action="ppaction://noaction"/>
              <a:extLst>
                <a:ext uri="{FF2B5EF4-FFF2-40B4-BE49-F238E27FC236}">
                  <a16:creationId xmlns:a16="http://schemas.microsoft.com/office/drawing/2014/main" id="{BDD5613A-0017-B848-9456-5185D18BA90B}"/>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5" name="Rectangle 44">
              <a:hlinkClick r:id="" action="ppaction://noaction"/>
              <a:extLst>
                <a:ext uri="{FF2B5EF4-FFF2-40B4-BE49-F238E27FC236}">
                  <a16:creationId xmlns:a16="http://schemas.microsoft.com/office/drawing/2014/main" id="{445B3D8D-1081-B940-B134-1A25BD4B534E}"/>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hlinkClick r:id="" action="ppaction://noaction"/>
              <a:extLst>
                <a:ext uri="{FF2B5EF4-FFF2-40B4-BE49-F238E27FC236}">
                  <a16:creationId xmlns:a16="http://schemas.microsoft.com/office/drawing/2014/main" id="{5F182947-2F20-2548-B711-1DF0852AA88D}"/>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Rectangle 49">
              <a:hlinkClick r:id="rId3" action="ppaction://hlinksldjump"/>
              <a:extLst>
                <a:ext uri="{FF2B5EF4-FFF2-40B4-BE49-F238E27FC236}">
                  <a16:creationId xmlns:a16="http://schemas.microsoft.com/office/drawing/2014/main" id="{33139F5B-A0CE-7D48-AA77-4660E63474A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rId3" action="ppaction://hlinksldjump"/>
              <a:extLst>
                <a:ext uri="{FF2B5EF4-FFF2-40B4-BE49-F238E27FC236}">
                  <a16:creationId xmlns:a16="http://schemas.microsoft.com/office/drawing/2014/main" id="{51A808E4-2543-4C41-AB9B-80D254F682AD}"/>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6" name="Rectangle 55">
              <a:extLst>
                <a:ext uri="{FF2B5EF4-FFF2-40B4-BE49-F238E27FC236}">
                  <a16:creationId xmlns:a16="http://schemas.microsoft.com/office/drawing/2014/main" id="{1EBB68CB-9DA4-334B-808F-CB376B6FE228}"/>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7" name="Line 8">
              <a:extLst>
                <a:ext uri="{FF2B5EF4-FFF2-40B4-BE49-F238E27FC236}">
                  <a16:creationId xmlns:a16="http://schemas.microsoft.com/office/drawing/2014/main" id="{0A2B339C-F07A-B64E-A0B1-0A5437C8CF18}"/>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58" name="Rectangle 57">
              <a:extLst>
                <a:ext uri="{FF2B5EF4-FFF2-40B4-BE49-F238E27FC236}">
                  <a16:creationId xmlns:a16="http://schemas.microsoft.com/office/drawing/2014/main" id="{82764CDA-9532-AE40-99E2-4FFEE45725A6}"/>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20055449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30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F4D7B3EA-D269-3B42-9B9B-D08D957096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20" name="Picture Placeholder 5">
            <a:extLst>
              <a:ext uri="{FF2B5EF4-FFF2-40B4-BE49-F238E27FC236}">
                <a16:creationId xmlns:a16="http://schemas.microsoft.com/office/drawing/2014/main" id="{654A337E-3C1F-BC4A-87A6-A93150121B2B}"/>
              </a:ext>
            </a:extLst>
          </p:cNvPr>
          <p:cNvSpPr>
            <a:spLocks noGrp="1"/>
          </p:cNvSpPr>
          <p:nvPr>
            <p:ph type="pic" sz="quarter" idx="12" hasCustomPrompt="1"/>
          </p:nvPr>
        </p:nvSpPr>
        <p:spPr>
          <a:xfrm>
            <a:off x="442327" y="2286677"/>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1" name="Text Placeholder 9">
            <a:extLst>
              <a:ext uri="{FF2B5EF4-FFF2-40B4-BE49-F238E27FC236}">
                <a16:creationId xmlns:a16="http://schemas.microsoft.com/office/drawing/2014/main" id="{D22D8DF5-D6BD-E74A-882A-AF0FC1ED9B7A}"/>
              </a:ext>
            </a:extLst>
          </p:cNvPr>
          <p:cNvSpPr>
            <a:spLocks noGrp="1"/>
          </p:cNvSpPr>
          <p:nvPr>
            <p:ph type="body" sz="quarter" idx="14" hasCustomPrompt="1"/>
          </p:nvPr>
        </p:nvSpPr>
        <p:spPr>
          <a:xfrm>
            <a:off x="434887" y="1196752"/>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grpSp>
        <p:nvGrpSpPr>
          <p:cNvPr id="32" name="Group 31">
            <a:extLst>
              <a:ext uri="{FF2B5EF4-FFF2-40B4-BE49-F238E27FC236}">
                <a16:creationId xmlns:a16="http://schemas.microsoft.com/office/drawing/2014/main" id="{83491D11-D7CC-1147-8866-F14CDEDC7DDB}"/>
              </a:ext>
            </a:extLst>
          </p:cNvPr>
          <p:cNvGrpSpPr/>
          <p:nvPr userDrawn="1"/>
        </p:nvGrpSpPr>
        <p:grpSpPr>
          <a:xfrm>
            <a:off x="-78191" y="6525344"/>
            <a:ext cx="9222191" cy="341967"/>
            <a:chOff x="-78191" y="6525344"/>
            <a:chExt cx="9222191" cy="341967"/>
          </a:xfrm>
        </p:grpSpPr>
        <p:sp>
          <p:nvSpPr>
            <p:cNvPr id="33" name="Rectangle 32">
              <a:hlinkClick r:id="" action="ppaction://noaction"/>
              <a:extLst>
                <a:ext uri="{FF2B5EF4-FFF2-40B4-BE49-F238E27FC236}">
                  <a16:creationId xmlns:a16="http://schemas.microsoft.com/office/drawing/2014/main" id="{EC89C1FA-6AAD-1C46-8216-E0A393BB862E}"/>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 action="ppaction://noaction"/>
              <a:extLst>
                <a:ext uri="{FF2B5EF4-FFF2-40B4-BE49-F238E27FC236}">
                  <a16:creationId xmlns:a16="http://schemas.microsoft.com/office/drawing/2014/main" id="{58D6703C-74E2-DB4D-92B8-82C9BE2CFC4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0B36FC35-45AC-4348-BD54-2BEC5DE25585}"/>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 action="ppaction://noaction"/>
              <a:extLst>
                <a:ext uri="{FF2B5EF4-FFF2-40B4-BE49-F238E27FC236}">
                  <a16:creationId xmlns:a16="http://schemas.microsoft.com/office/drawing/2014/main" id="{4810CB2D-D9F3-D04E-B233-F61DE27B6EA0}"/>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3" action="ppaction://hlinksldjump"/>
              <a:extLst>
                <a:ext uri="{FF2B5EF4-FFF2-40B4-BE49-F238E27FC236}">
                  <a16:creationId xmlns:a16="http://schemas.microsoft.com/office/drawing/2014/main" id="{A60DC4EB-7144-4845-8C16-714AD39DFD5B}"/>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3" action="ppaction://hlinksldjump"/>
              <a:extLst>
                <a:ext uri="{FF2B5EF4-FFF2-40B4-BE49-F238E27FC236}">
                  <a16:creationId xmlns:a16="http://schemas.microsoft.com/office/drawing/2014/main" id="{3D3E9181-7D4E-FE48-ACE2-E7E22C0B16F4}"/>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861BAAB5-7905-954F-A3E1-94F14ED1E89B}"/>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EA1E52BA-0D86-9247-AEB4-01C6EF990751}"/>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extLst>
                <a:ext uri="{FF2B5EF4-FFF2-40B4-BE49-F238E27FC236}">
                  <a16:creationId xmlns:a16="http://schemas.microsoft.com/office/drawing/2014/main" id="{117BD7ED-258E-474D-887B-6D138DF4921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418438909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1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67A58D55-09C9-1648-A456-1ACD235B74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20" name="Picture Placeholder 3">
            <a:extLst>
              <a:ext uri="{FF2B5EF4-FFF2-40B4-BE49-F238E27FC236}">
                <a16:creationId xmlns:a16="http://schemas.microsoft.com/office/drawing/2014/main" id="{7983C393-8AA9-F140-BAEB-DB897CD76E65}"/>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50B11911-6DCF-924E-8752-1C869524A14C}"/>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32" name="Group 31">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33" name="Rectangle 32">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 action="ppaction://noaction"/>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3" action="ppaction://hlinksldjump"/>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3" action="ppaction://hlinksldjump"/>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44427977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2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B6259961-9561-4A4D-9E3B-C90B077326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20" name="Picture Placeholder 3">
            <a:extLst>
              <a:ext uri="{FF2B5EF4-FFF2-40B4-BE49-F238E27FC236}">
                <a16:creationId xmlns:a16="http://schemas.microsoft.com/office/drawing/2014/main" id="{B819DAD9-89CA-2B4B-8512-673A2C92CA1E}"/>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C37AD4D5-4ED8-7741-B97B-92C17E554A0D}"/>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9F263765-A6AF-AB49-B07A-27ABEC0BD452}"/>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4" name="Group 23">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25" name="Rectangle 24">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rId3" action="ppaction://hlinksldjump"/>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rId3" action="ppaction://hlinksldjump"/>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229457880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33_Title and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01A2264D-3827-EC4E-A5B2-1876B42A69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13" name="Picture Placeholder 3">
            <a:extLst>
              <a:ext uri="{FF2B5EF4-FFF2-40B4-BE49-F238E27FC236}">
                <a16:creationId xmlns:a16="http://schemas.microsoft.com/office/drawing/2014/main" id="{328ED213-40DB-E14C-B063-A60D8DA4BFA4}"/>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14" name="Picture Placeholder 3">
            <a:extLst>
              <a:ext uri="{FF2B5EF4-FFF2-40B4-BE49-F238E27FC236}">
                <a16:creationId xmlns:a16="http://schemas.microsoft.com/office/drawing/2014/main" id="{8A81D7CE-882D-844C-AF75-73DF686C51BF}"/>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17" name="Picture Placeholder 3">
            <a:extLst>
              <a:ext uri="{FF2B5EF4-FFF2-40B4-BE49-F238E27FC236}">
                <a16:creationId xmlns:a16="http://schemas.microsoft.com/office/drawing/2014/main" id="{83916B64-E88D-3548-A562-A651C3069044}"/>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B17626CE-3280-A943-BF7A-E04E7E9AE3B3}"/>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2" name="Group 21">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rId3" action="ppaction://hlinksldjump"/>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rId3" action="ppaction://hlinksldjump"/>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420920663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52551036-BDF7-0246-BE39-7C069088192C}"/>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9000"/>
                    </a14:imgEffect>
                  </a14:imgLayer>
                </a14:imgProps>
              </a:ext>
              <a:ext uri="{28A0092B-C50C-407E-A947-70E740481C1C}">
                <a14:useLocalDpi xmlns:a14="http://schemas.microsoft.com/office/drawing/2010/main"/>
              </a:ext>
            </a:extLst>
          </a:blip>
          <a:srcRect/>
          <a:stretch/>
        </p:blipFill>
        <p:spPr>
          <a:xfrm flipH="1">
            <a:off x="-55462" y="-64084"/>
            <a:ext cx="9224292" cy="6918219"/>
          </a:xfrm>
          <a:prstGeom prst="rect">
            <a:avLst/>
          </a:prstGeom>
        </p:spPr>
      </p:pic>
      <p:sp>
        <p:nvSpPr>
          <p:cNvPr id="2" name="Rectangle 1">
            <a:extLst>
              <a:ext uri="{FF2B5EF4-FFF2-40B4-BE49-F238E27FC236}">
                <a16:creationId xmlns:a16="http://schemas.microsoft.com/office/drawing/2014/main" id="{84D7778C-DCA2-DE42-AEF5-50FF00F4CE02}"/>
              </a:ext>
            </a:extLst>
          </p:cNvPr>
          <p:cNvSpPr/>
          <p:nvPr userDrawn="1"/>
        </p:nvSpPr>
        <p:spPr>
          <a:xfrm>
            <a:off x="-81695" y="-171400"/>
            <a:ext cx="9402719" cy="7045156"/>
          </a:xfrm>
          <a:prstGeom prst="rect">
            <a:avLst/>
          </a:prstGeom>
          <a:solidFill>
            <a:schemeClr val="accent1">
              <a:alpha val="31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p>
        </p:txBody>
      </p:sp>
      <p:sp>
        <p:nvSpPr>
          <p:cNvPr id="33" name="Rectangle 32">
            <a:extLst>
              <a:ext uri="{FF2B5EF4-FFF2-40B4-BE49-F238E27FC236}">
                <a16:creationId xmlns:a16="http://schemas.microsoft.com/office/drawing/2014/main" id="{02FC743E-C909-1A45-BEF8-70EB7487ECBC}"/>
              </a:ext>
            </a:extLst>
          </p:cNvPr>
          <p:cNvSpPr/>
          <p:nvPr userDrawn="1"/>
        </p:nvSpPr>
        <p:spPr>
          <a:xfrm>
            <a:off x="-81695" y="3660780"/>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8BBD7566-9FA7-8948-8C78-57BECB71CEBE}"/>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 action="ppaction://noaction"/>
            <a:extLst>
              <a:ext uri="{FF2B5EF4-FFF2-40B4-BE49-F238E27FC236}">
                <a16:creationId xmlns:a16="http://schemas.microsoft.com/office/drawing/2014/main" id="{85763EBF-74FE-134D-947B-2A2FE2280F29}"/>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AB1E0387-A651-7D48-96B3-7B55379030A4}"/>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6F2C6918-43A2-494B-B18E-8763EC900056}"/>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2" name="Rectangle 21">
            <a:hlinkClick r:id="rId4" action="ppaction://hlinksldjump"/>
            <a:extLst>
              <a:ext uri="{FF2B5EF4-FFF2-40B4-BE49-F238E27FC236}">
                <a16:creationId xmlns:a16="http://schemas.microsoft.com/office/drawing/2014/main" id="{9E36F111-2DA2-2249-BA1D-75B32577098B}"/>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rId4" action="ppaction://hlinksldjump"/>
            <a:extLst>
              <a:ext uri="{FF2B5EF4-FFF2-40B4-BE49-F238E27FC236}">
                <a16:creationId xmlns:a16="http://schemas.microsoft.com/office/drawing/2014/main" id="{A0BE516E-749D-6441-ACB6-AA7EC4BA1852}"/>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4BC2C6BA-4456-3449-A460-B9F95722E410}"/>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F30A2F21-63FD-2747-8197-CDD0E34456E6}"/>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Line 8">
            <a:extLst>
              <a:ext uri="{FF2B5EF4-FFF2-40B4-BE49-F238E27FC236}">
                <a16:creationId xmlns:a16="http://schemas.microsoft.com/office/drawing/2014/main" id="{52DD3B96-6BCB-834B-8C5F-C9F8C2A00687}"/>
              </a:ext>
            </a:extLst>
          </p:cNvPr>
          <p:cNvSpPr>
            <a:spLocks noChangeShapeType="1"/>
          </p:cNvSpPr>
          <p:nvPr userDrawn="1"/>
        </p:nvSpPr>
        <p:spPr bwMode="auto">
          <a:xfrm>
            <a:off x="5596051"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1" name="Rectangle 20">
            <a:extLst>
              <a:ext uri="{FF2B5EF4-FFF2-40B4-BE49-F238E27FC236}">
                <a16:creationId xmlns:a16="http://schemas.microsoft.com/office/drawing/2014/main" id="{34FA00FA-7A53-5048-AA3D-C9266F80DEB1}"/>
              </a:ext>
            </a:extLst>
          </p:cNvPr>
          <p:cNvSpPr/>
          <p:nvPr userDrawn="1"/>
        </p:nvSpPr>
        <p:spPr>
          <a:xfrm>
            <a:off x="3080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3" name="Text Placeholder 9">
            <a:extLst>
              <a:ext uri="{FF2B5EF4-FFF2-40B4-BE49-F238E27FC236}">
                <a16:creationId xmlns:a16="http://schemas.microsoft.com/office/drawing/2014/main" id="{118C4E86-661B-5E4E-AF38-96F7816EB6A3}"/>
              </a:ext>
            </a:extLst>
          </p:cNvPr>
          <p:cNvSpPr>
            <a:spLocks noGrp="1"/>
          </p:cNvSpPr>
          <p:nvPr>
            <p:ph type="body" sz="quarter" idx="13" hasCustomPrompt="1"/>
          </p:nvPr>
        </p:nvSpPr>
        <p:spPr>
          <a:xfrm>
            <a:off x="1904475"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FIVE</a:t>
            </a:r>
          </a:p>
        </p:txBody>
      </p:sp>
      <p:sp>
        <p:nvSpPr>
          <p:cNvPr id="3" name="Slide Number Placeholder 2"/>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81454286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01A2761C-563F-1141-9E42-1F14C10BBB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0B6BDBB4-A9FD-7240-A329-4A65E1404D05}"/>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7" name="Text Placeholder 9">
            <a:extLst>
              <a:ext uri="{FF2B5EF4-FFF2-40B4-BE49-F238E27FC236}">
                <a16:creationId xmlns:a16="http://schemas.microsoft.com/office/drawing/2014/main" id="{6AC422DF-A83D-C940-B4D8-B6586F16A8BC}"/>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grpSp>
        <p:nvGrpSpPr>
          <p:cNvPr id="18" name="Group 17">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21" name="Rectangle 20">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rId3" action="ppaction://hlinksldjump"/>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rId3" action="ppaction://hlinksldjump"/>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1" name="Rectangle 3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8928344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34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893D6A87-F723-BF4A-9664-3255918240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5">
            <a:extLst>
              <a:ext uri="{FF2B5EF4-FFF2-40B4-BE49-F238E27FC236}">
                <a16:creationId xmlns:a16="http://schemas.microsoft.com/office/drawing/2014/main" id="{F8A75D2E-3170-564E-BCEE-71F7DDF8896D}"/>
              </a:ext>
            </a:extLst>
          </p:cNvPr>
          <p:cNvSpPr>
            <a:spLocks noGrp="1"/>
          </p:cNvSpPr>
          <p:nvPr>
            <p:ph type="pic" sz="quarter" idx="12" hasCustomPrompt="1"/>
          </p:nvPr>
        </p:nvSpPr>
        <p:spPr>
          <a:xfrm>
            <a:off x="442327" y="2526676"/>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1" name="Text Placeholder 9">
            <a:extLst>
              <a:ext uri="{FF2B5EF4-FFF2-40B4-BE49-F238E27FC236}">
                <a16:creationId xmlns:a16="http://schemas.microsoft.com/office/drawing/2014/main" id="{7CC72B95-E270-364A-B95F-7206EC63D7AD}"/>
              </a:ext>
            </a:extLst>
          </p:cNvPr>
          <p:cNvSpPr>
            <a:spLocks noGrp="1"/>
          </p:cNvSpPr>
          <p:nvPr>
            <p:ph type="body" sz="quarter" idx="14" hasCustomPrompt="1"/>
          </p:nvPr>
        </p:nvSpPr>
        <p:spPr>
          <a:xfrm>
            <a:off x="434887" y="1436751"/>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rId3" action="ppaction://hlinksldjump"/>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3" action="ppaction://hlinksldjump"/>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31924263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35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CF83A80B-E065-2C45-8801-B3A680A7BDE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3">
            <a:extLst>
              <a:ext uri="{FF2B5EF4-FFF2-40B4-BE49-F238E27FC236}">
                <a16:creationId xmlns:a16="http://schemas.microsoft.com/office/drawing/2014/main" id="{DF6325AE-FC76-4343-A1BD-E9E852BAB06A}"/>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8A03A140-2FCC-5C4F-807C-CA0E66E62B62}"/>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rId3" action="ppaction://hlinksldjump"/>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3" action="ppaction://hlinksldjump"/>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413276444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36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7CF1266-AA27-C04C-8F8C-057F41AC4F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3">
            <a:extLst>
              <a:ext uri="{FF2B5EF4-FFF2-40B4-BE49-F238E27FC236}">
                <a16:creationId xmlns:a16="http://schemas.microsoft.com/office/drawing/2014/main" id="{2764E57C-B122-6C4F-BFA1-A23E6DBE9B3C}"/>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35AB51D1-FF73-1C42-A83F-7B51D2F6D936}"/>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A0BC47F5-933E-F64A-801C-47B4F3C34079}"/>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3" action="ppaction://hlinksldjump"/>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3" action="ppaction://hlinksldjump"/>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9824770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37_Title and Conten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3939350D-AE2C-284C-B539-8A85D69D1C8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3">
            <a:extLst>
              <a:ext uri="{FF2B5EF4-FFF2-40B4-BE49-F238E27FC236}">
                <a16:creationId xmlns:a16="http://schemas.microsoft.com/office/drawing/2014/main" id="{732B0E16-CF61-4F43-8958-32717F7A9EF0}"/>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BDBE56AE-072A-BC4F-954F-6DE77B574EDE}"/>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3AF74EC3-DE98-DC49-A5BF-36938A62B7BD}"/>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3" name="Picture Placeholder 3">
            <a:extLst>
              <a:ext uri="{FF2B5EF4-FFF2-40B4-BE49-F238E27FC236}">
                <a16:creationId xmlns:a16="http://schemas.microsoft.com/office/drawing/2014/main" id="{0E23F43B-BF2F-8245-8671-2C1768703389}"/>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3" action="ppaction://hlinksldjump"/>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rId3" action="ppaction://hlinksldjump"/>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75485406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52551036-BDF7-0246-BE39-7C069088192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38535" y="-97020"/>
            <a:ext cx="9402717" cy="7052037"/>
          </a:xfrm>
          <a:prstGeom prst="rect">
            <a:avLst/>
          </a:prstGeom>
        </p:spPr>
      </p:pic>
      <p:sp>
        <p:nvSpPr>
          <p:cNvPr id="33" name="Rectangle 32">
            <a:extLst>
              <a:ext uri="{FF2B5EF4-FFF2-40B4-BE49-F238E27FC236}">
                <a16:creationId xmlns:a16="http://schemas.microsoft.com/office/drawing/2014/main" id="{02FC743E-C909-1A45-BEF8-70EB7487ECBC}"/>
              </a:ext>
            </a:extLst>
          </p:cNvPr>
          <p:cNvSpPr/>
          <p:nvPr userDrawn="1"/>
        </p:nvSpPr>
        <p:spPr>
          <a:xfrm>
            <a:off x="-138535" y="3678261"/>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3CFE0C01-ADA5-9B46-9063-F4DBE0A1E90F}"/>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 action="ppaction://noaction"/>
            <a:extLst>
              <a:ext uri="{FF2B5EF4-FFF2-40B4-BE49-F238E27FC236}">
                <a16:creationId xmlns:a16="http://schemas.microsoft.com/office/drawing/2014/main" id="{4E37ED19-0BE5-684D-B312-25AF87928590}"/>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Line 8">
            <a:extLst>
              <a:ext uri="{FF2B5EF4-FFF2-40B4-BE49-F238E27FC236}">
                <a16:creationId xmlns:a16="http://schemas.microsoft.com/office/drawing/2014/main" id="{E4A65790-6036-A145-95C5-CE9890DBB9E4}"/>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9" name="Rectangle 18">
            <a:hlinkClick r:id="rId3" action="ppaction://hlinksldjump"/>
            <a:extLst>
              <a:ext uri="{FF2B5EF4-FFF2-40B4-BE49-F238E27FC236}">
                <a16:creationId xmlns:a16="http://schemas.microsoft.com/office/drawing/2014/main" id="{5F9F666E-34FC-EA46-95B2-DD165D7C38E7}"/>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rId3" action="ppaction://hlinksldjump"/>
            <a:extLst>
              <a:ext uri="{FF2B5EF4-FFF2-40B4-BE49-F238E27FC236}">
                <a16:creationId xmlns:a16="http://schemas.microsoft.com/office/drawing/2014/main" id="{6C1979E4-6BD7-6B4C-86D7-B4647ECC7A8F}"/>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BE314639-4DBA-9F45-9549-9A5A2032E76D}"/>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A66491E6-D1C8-3648-84C5-27C7C4404E5F}"/>
              </a:ext>
            </a:extLst>
          </p:cNvPr>
          <p:cNvSpPr/>
          <p:nvPr userDrawn="1"/>
        </p:nvSpPr>
        <p:spPr>
          <a:xfrm>
            <a:off x="520946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extLst>
              <a:ext uri="{FF2B5EF4-FFF2-40B4-BE49-F238E27FC236}">
                <a16:creationId xmlns:a16="http://schemas.microsoft.com/office/drawing/2014/main" id="{72917229-7D43-6F41-93CD-FDA4CBCEFBB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Line 8">
            <a:extLst>
              <a:ext uri="{FF2B5EF4-FFF2-40B4-BE49-F238E27FC236}">
                <a16:creationId xmlns:a16="http://schemas.microsoft.com/office/drawing/2014/main" id="{96992ECF-61E2-B74B-81C5-A6B590E71923}"/>
              </a:ext>
            </a:extLst>
          </p:cNvPr>
          <p:cNvSpPr>
            <a:spLocks noChangeShapeType="1"/>
          </p:cNvSpPr>
          <p:nvPr userDrawn="1"/>
        </p:nvSpPr>
        <p:spPr bwMode="auto">
          <a:xfrm>
            <a:off x="6830787"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E15EE815-4D00-9F41-9E34-55FBF9FFB8B8}"/>
              </a:ext>
            </a:extLst>
          </p:cNvPr>
          <p:cNvSpPr/>
          <p:nvPr userDrawn="1"/>
        </p:nvSpPr>
        <p:spPr>
          <a:xfrm>
            <a:off x="1574672"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0" name="Text Placeholder 9">
            <a:extLst>
              <a:ext uri="{FF2B5EF4-FFF2-40B4-BE49-F238E27FC236}">
                <a16:creationId xmlns:a16="http://schemas.microsoft.com/office/drawing/2014/main" id="{96F5138C-17F9-B843-BA66-3547C0DCD50C}"/>
              </a:ext>
            </a:extLst>
          </p:cNvPr>
          <p:cNvSpPr>
            <a:spLocks noGrp="1"/>
          </p:cNvSpPr>
          <p:nvPr>
            <p:ph type="body" sz="quarter" idx="13" hasCustomPrompt="1"/>
          </p:nvPr>
        </p:nvSpPr>
        <p:spPr>
          <a:xfrm>
            <a:off x="3171131"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SIX</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45073543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D5CE38BB-B749-AD41-8525-E9D0E2A1E5D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6164E196-EE68-FB4F-8B31-62E7B1A1B12A}"/>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21" name="Text Placeholder 9">
            <a:extLst>
              <a:ext uri="{FF2B5EF4-FFF2-40B4-BE49-F238E27FC236}">
                <a16:creationId xmlns:a16="http://schemas.microsoft.com/office/drawing/2014/main" id="{36C551A9-C24E-1E40-9ECE-32C18CFB8AB8}"/>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grpSp>
        <p:nvGrpSpPr>
          <p:cNvPr id="24" name="Group 23">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7" name="Rectangle 26">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rId3" action="ppaction://hlinksldjump"/>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rId3" action="ppaction://hlinksldjump"/>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5" name="Rectangle 34">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63849741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8_Title and Content">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9B70A4FE-5D86-AF48-9381-1BD79B8DA6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5">
            <a:extLst>
              <a:ext uri="{FF2B5EF4-FFF2-40B4-BE49-F238E27FC236}">
                <a16:creationId xmlns:a16="http://schemas.microsoft.com/office/drawing/2014/main" id="{5DEF1963-D3E5-074A-82AA-BA9D321FBC35}"/>
              </a:ext>
            </a:extLst>
          </p:cNvPr>
          <p:cNvSpPr>
            <a:spLocks noGrp="1"/>
          </p:cNvSpPr>
          <p:nvPr>
            <p:ph type="pic" sz="quarter" idx="12" hasCustomPrompt="1"/>
          </p:nvPr>
        </p:nvSpPr>
        <p:spPr>
          <a:xfrm>
            <a:off x="442327" y="2492896"/>
            <a:ext cx="8234129" cy="361540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9" name="Text Placeholder 9">
            <a:extLst>
              <a:ext uri="{FF2B5EF4-FFF2-40B4-BE49-F238E27FC236}">
                <a16:creationId xmlns:a16="http://schemas.microsoft.com/office/drawing/2014/main" id="{106FA73D-D2A8-7B48-A4FB-40C45DC781A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grpSp>
        <p:nvGrpSpPr>
          <p:cNvPr id="19" name="Group 18">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3" action="ppaction://hlinksldjump"/>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3" action="ppaction://hlinksldjump"/>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83141863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39_Title and Content">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C1E47A1-55BB-6841-83C6-755404065C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3">
            <a:extLst>
              <a:ext uri="{FF2B5EF4-FFF2-40B4-BE49-F238E27FC236}">
                <a16:creationId xmlns:a16="http://schemas.microsoft.com/office/drawing/2014/main" id="{3D05BCFB-2AB0-D543-B86D-DA8E81D1B93A}"/>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DA848CBD-AA25-5B47-AE5D-3847258980B2}"/>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grpSp>
        <p:nvGrpSpPr>
          <p:cNvPr id="19" name="Group 18">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3" action="ppaction://hlinksldjump"/>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3" action="ppaction://hlinksldjump"/>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03056299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0_Title and Content">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AD642DB6-F2D3-E442-8149-916ED7B863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3">
            <a:extLst>
              <a:ext uri="{FF2B5EF4-FFF2-40B4-BE49-F238E27FC236}">
                <a16:creationId xmlns:a16="http://schemas.microsoft.com/office/drawing/2014/main" id="{E37DADDC-5D29-5043-90E5-98006DB2CBF8}"/>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FFB04055-9274-CB4A-9176-13187DBFBF64}"/>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8" name="Picture Placeholder 3">
            <a:extLst>
              <a:ext uri="{FF2B5EF4-FFF2-40B4-BE49-F238E27FC236}">
                <a16:creationId xmlns:a16="http://schemas.microsoft.com/office/drawing/2014/main" id="{49CC5621-A368-2E45-B5CF-32A10DF48AA5}"/>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0" name="Group 19">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2" name="Rectangle 21">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rId3" action="ppaction://hlinksldjump"/>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hlinkClick r:id="rId3" action="ppaction://hlinksldjump"/>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51414467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1_Title and Content">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3CD4407D-667E-3D4D-BE99-97112A4DC3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3">
            <a:extLst>
              <a:ext uri="{FF2B5EF4-FFF2-40B4-BE49-F238E27FC236}">
                <a16:creationId xmlns:a16="http://schemas.microsoft.com/office/drawing/2014/main" id="{C8091E06-21A7-DE4C-990C-530C2F6EDDF6}"/>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AB6AAE8D-ED52-F24A-B278-8DAE28D6DA27}"/>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8" name="Picture Placeholder 3">
            <a:extLst>
              <a:ext uri="{FF2B5EF4-FFF2-40B4-BE49-F238E27FC236}">
                <a16:creationId xmlns:a16="http://schemas.microsoft.com/office/drawing/2014/main" id="{B12D93A7-2CA0-D24C-A199-604D9ABB9E27}"/>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9" name="Picture Placeholder 3">
            <a:extLst>
              <a:ext uri="{FF2B5EF4-FFF2-40B4-BE49-F238E27FC236}">
                <a16:creationId xmlns:a16="http://schemas.microsoft.com/office/drawing/2014/main" id="{6B86BA1F-98BF-7B47-AA87-829B582DDB94}"/>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2" name="Group 21">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hlinkClick r:id="rId3" action="ppaction://hlinksldjump"/>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hlinkClick r:id="rId3" action="ppaction://hlinksldjump"/>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5" name="Rectangle 44">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7" name="Rectangle 46">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8" name="Rectangle 47">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294633615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1489EE55-D9D8-8E44-A998-804B75748FA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38535" y="-97020"/>
            <a:ext cx="9402716" cy="7052037"/>
          </a:xfrm>
          <a:prstGeom prst="rect">
            <a:avLst/>
          </a:prstGeom>
        </p:spPr>
      </p:pic>
      <p:sp>
        <p:nvSpPr>
          <p:cNvPr id="33" name="Rectangle 32">
            <a:extLst>
              <a:ext uri="{FF2B5EF4-FFF2-40B4-BE49-F238E27FC236}">
                <a16:creationId xmlns:a16="http://schemas.microsoft.com/office/drawing/2014/main" id="{27D23D9E-5B67-5944-9DF1-FD8529777B8F}"/>
              </a:ext>
            </a:extLst>
          </p:cNvPr>
          <p:cNvSpPr/>
          <p:nvPr userDrawn="1"/>
        </p:nvSpPr>
        <p:spPr>
          <a:xfrm>
            <a:off x="-136569" y="3669598"/>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33A3F0A1-C7E6-5046-9823-5597ACBA02FF}"/>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6" name="Rectangle 15">
            <a:hlinkClick r:id="" action="ppaction://noaction"/>
            <a:extLst>
              <a:ext uri="{FF2B5EF4-FFF2-40B4-BE49-F238E27FC236}">
                <a16:creationId xmlns:a16="http://schemas.microsoft.com/office/drawing/2014/main" id="{AEFA49ED-7880-A04E-8F83-47B3FC19C131}"/>
              </a:ext>
            </a:extLst>
          </p:cNvPr>
          <p:cNvSpPr/>
          <p:nvPr userDrawn="1"/>
        </p:nvSpPr>
        <p:spPr>
          <a:xfrm>
            <a:off x="643781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Line 8">
            <a:extLst>
              <a:ext uri="{FF2B5EF4-FFF2-40B4-BE49-F238E27FC236}">
                <a16:creationId xmlns:a16="http://schemas.microsoft.com/office/drawing/2014/main" id="{7F76A0CE-BF06-7845-AD12-51764B36DE9F}"/>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8" name="Rectangle 17">
            <a:hlinkClick r:id="rId3" action="ppaction://hlinksldjump"/>
            <a:extLst>
              <a:ext uri="{FF2B5EF4-FFF2-40B4-BE49-F238E27FC236}">
                <a16:creationId xmlns:a16="http://schemas.microsoft.com/office/drawing/2014/main" id="{73D6CA66-CE23-6143-8AFA-3B4881C51CAF}"/>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rId3" action="ppaction://hlinksldjump"/>
            <a:extLst>
              <a:ext uri="{FF2B5EF4-FFF2-40B4-BE49-F238E27FC236}">
                <a16:creationId xmlns:a16="http://schemas.microsoft.com/office/drawing/2014/main" id="{E4ACF841-A085-8145-8AB4-B94790F40576}"/>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0672D798-F9C4-8A40-B88C-98C35567EE3E}"/>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061DBDF7-8BDE-F942-80D2-C0D6214CBA75}"/>
              </a:ext>
            </a:extLst>
          </p:cNvPr>
          <p:cNvSpPr/>
          <p:nvPr userDrawn="1"/>
        </p:nvSpPr>
        <p:spPr>
          <a:xfrm>
            <a:off x="520946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extLst>
              <a:ext uri="{FF2B5EF4-FFF2-40B4-BE49-F238E27FC236}">
                <a16:creationId xmlns:a16="http://schemas.microsoft.com/office/drawing/2014/main" id="{BBB3535A-B2DC-6C4C-8A98-5DABE1DF50D3}"/>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D942FA30-5EC6-FF4C-AAED-774C3C327CAD}"/>
              </a:ext>
            </a:extLst>
          </p:cNvPr>
          <p:cNvSpPr>
            <a:spLocks noChangeShapeType="1"/>
          </p:cNvSpPr>
          <p:nvPr userDrawn="1"/>
        </p:nvSpPr>
        <p:spPr bwMode="auto">
          <a:xfrm>
            <a:off x="8061320"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0" name="Rectangle 19">
            <a:extLst>
              <a:ext uri="{FF2B5EF4-FFF2-40B4-BE49-F238E27FC236}">
                <a16:creationId xmlns:a16="http://schemas.microsoft.com/office/drawing/2014/main" id="{677073C9-0665-7D43-B3EB-224451E97F40}"/>
              </a:ext>
            </a:extLst>
          </p:cNvPr>
          <p:cNvSpPr/>
          <p:nvPr userDrawn="1"/>
        </p:nvSpPr>
        <p:spPr>
          <a:xfrm>
            <a:off x="267943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1" name="Text Placeholder 9">
            <a:extLst>
              <a:ext uri="{FF2B5EF4-FFF2-40B4-BE49-F238E27FC236}">
                <a16:creationId xmlns:a16="http://schemas.microsoft.com/office/drawing/2014/main" id="{756BD856-4560-C842-B14A-E3276617E5E1}"/>
              </a:ext>
            </a:extLst>
          </p:cNvPr>
          <p:cNvSpPr>
            <a:spLocks noGrp="1"/>
          </p:cNvSpPr>
          <p:nvPr>
            <p:ph type="body" sz="quarter" idx="13" hasCustomPrompt="1"/>
          </p:nvPr>
        </p:nvSpPr>
        <p:spPr>
          <a:xfrm>
            <a:off x="4275893"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SEVEN</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8471072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8478298C-6743-C641-8CC0-9B9C422F22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58B19B4-2901-A546-9EE0-A53A3E79A069}"/>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65B8F7B5-D6CC-3241-8869-481F1B9C1764}"/>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7" name="Text Placeholder 9">
            <a:extLst>
              <a:ext uri="{FF2B5EF4-FFF2-40B4-BE49-F238E27FC236}">
                <a16:creationId xmlns:a16="http://schemas.microsoft.com/office/drawing/2014/main" id="{638B18A6-9163-E647-A82D-DB976CB18B83}"/>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6CFF3868-C71A-4F83-B771-72F274F095A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7</a:t>
            </a:r>
          </a:p>
        </p:txBody>
      </p:sp>
      <p:sp>
        <p:nvSpPr>
          <p:cNvPr id="32" name="Rectangle 31">
            <a:hlinkClick r:id="" action="ppaction://noaction"/>
            <a:extLst>
              <a:ext uri="{FF2B5EF4-FFF2-40B4-BE49-F238E27FC236}">
                <a16:creationId xmlns:a16="http://schemas.microsoft.com/office/drawing/2014/main" id="{BDAA17FA-0802-404D-A15A-DFE21C9F249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09CDE467-9E46-CD40-A7B8-527D94061B98}"/>
              </a:ext>
            </a:extLst>
          </p:cNvPr>
          <p:cNvSpPr/>
          <p:nvPr userDrawn="1"/>
        </p:nvSpPr>
        <p:spPr>
          <a:xfrm>
            <a:off x="643781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rId3" action="ppaction://hlinksldjump"/>
            <a:extLst>
              <a:ext uri="{FF2B5EF4-FFF2-40B4-BE49-F238E27FC236}">
                <a16:creationId xmlns:a16="http://schemas.microsoft.com/office/drawing/2014/main" id="{52BC6730-24D2-DE46-A38D-675AD2C6F0BE}"/>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rId3" action="ppaction://hlinksldjump"/>
            <a:extLst>
              <a:ext uri="{FF2B5EF4-FFF2-40B4-BE49-F238E27FC236}">
                <a16:creationId xmlns:a16="http://schemas.microsoft.com/office/drawing/2014/main" id="{33920E26-5CD3-E644-B564-9E20540CE7A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 action="ppaction://noaction"/>
            <a:extLst>
              <a:ext uri="{FF2B5EF4-FFF2-40B4-BE49-F238E27FC236}">
                <a16:creationId xmlns:a16="http://schemas.microsoft.com/office/drawing/2014/main" id="{97F819F7-7D2A-7440-83B7-14B82DEC1CE5}"/>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355B95DC-596C-A14B-A415-0E88F6739592}"/>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extLst>
              <a:ext uri="{FF2B5EF4-FFF2-40B4-BE49-F238E27FC236}">
                <a16:creationId xmlns:a16="http://schemas.microsoft.com/office/drawing/2014/main" id="{EEA58B43-053C-C847-878A-8748105AC893}"/>
              </a:ext>
            </a:extLst>
          </p:cNvPr>
          <p:cNvSpPr/>
          <p:nvPr userDrawn="1"/>
        </p:nvSpPr>
        <p:spPr>
          <a:xfrm>
            <a:off x="766524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Line 8">
            <a:extLst>
              <a:ext uri="{FF2B5EF4-FFF2-40B4-BE49-F238E27FC236}">
                <a16:creationId xmlns:a16="http://schemas.microsoft.com/office/drawing/2014/main" id="{CDC55B0F-2505-1F47-A6D4-2024853C69E2}"/>
              </a:ext>
            </a:extLst>
          </p:cNvPr>
          <p:cNvSpPr>
            <a:spLocks noChangeShapeType="1"/>
          </p:cNvSpPr>
          <p:nvPr userDrawn="1"/>
        </p:nvSpPr>
        <p:spPr bwMode="auto">
          <a:xfrm>
            <a:off x="805822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extLst>
              <a:ext uri="{FF2B5EF4-FFF2-40B4-BE49-F238E27FC236}">
                <a16:creationId xmlns:a16="http://schemas.microsoft.com/office/drawing/2014/main" id="{56E62EBF-1859-A844-BA56-215C102F272B}"/>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5566111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46_Title and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BD450D08-D276-46CC-B20B-44CB627CC2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7</a:t>
            </a:r>
          </a:p>
        </p:txBody>
      </p:sp>
      <p:sp>
        <p:nvSpPr>
          <p:cNvPr id="26" name="Picture Placeholder 3">
            <a:extLst>
              <a:ext uri="{FF2B5EF4-FFF2-40B4-BE49-F238E27FC236}">
                <a16:creationId xmlns:a16="http://schemas.microsoft.com/office/drawing/2014/main" id="{E37DADDC-5D29-5043-90E5-98006DB2CBF8}"/>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FFB04055-9274-CB4A-9176-13187DBFBF64}"/>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8" name="Picture Placeholder 3">
            <a:extLst>
              <a:ext uri="{FF2B5EF4-FFF2-40B4-BE49-F238E27FC236}">
                <a16:creationId xmlns:a16="http://schemas.microsoft.com/office/drawing/2014/main" id="{49CC5621-A368-2E45-B5CF-32A10DF48AA5}"/>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18" name="Rectangle 17">
            <a:hlinkClick r:id="" action="ppaction://noaction"/>
            <a:extLst>
              <a:ext uri="{FF2B5EF4-FFF2-40B4-BE49-F238E27FC236}">
                <a16:creationId xmlns:a16="http://schemas.microsoft.com/office/drawing/2014/main" id="{BDAA17FA-0802-404D-A15A-DFE21C9F249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Rectangle 19">
            <a:hlinkClick r:id="" action="ppaction://noaction"/>
            <a:extLst>
              <a:ext uri="{FF2B5EF4-FFF2-40B4-BE49-F238E27FC236}">
                <a16:creationId xmlns:a16="http://schemas.microsoft.com/office/drawing/2014/main" id="{09CDE467-9E46-CD40-A7B8-527D94061B98}"/>
              </a:ext>
            </a:extLst>
          </p:cNvPr>
          <p:cNvSpPr/>
          <p:nvPr userDrawn="1"/>
        </p:nvSpPr>
        <p:spPr>
          <a:xfrm>
            <a:off x="643781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rId3" action="ppaction://hlinksldjump"/>
            <a:extLst>
              <a:ext uri="{FF2B5EF4-FFF2-40B4-BE49-F238E27FC236}">
                <a16:creationId xmlns:a16="http://schemas.microsoft.com/office/drawing/2014/main" id="{52BC6730-24D2-DE46-A38D-675AD2C6F0BE}"/>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rId3" action="ppaction://hlinksldjump"/>
            <a:extLst>
              <a:ext uri="{FF2B5EF4-FFF2-40B4-BE49-F238E27FC236}">
                <a16:creationId xmlns:a16="http://schemas.microsoft.com/office/drawing/2014/main" id="{33920E26-5CD3-E644-B564-9E20540CE7A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97F819F7-7D2A-7440-83B7-14B82DEC1CE5}"/>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355B95DC-596C-A14B-A415-0E88F6739592}"/>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EEA58B43-053C-C847-878A-8748105AC893}"/>
              </a:ext>
            </a:extLst>
          </p:cNvPr>
          <p:cNvSpPr/>
          <p:nvPr userDrawn="1"/>
        </p:nvSpPr>
        <p:spPr>
          <a:xfrm>
            <a:off x="766524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Line 8">
            <a:extLst>
              <a:ext uri="{FF2B5EF4-FFF2-40B4-BE49-F238E27FC236}">
                <a16:creationId xmlns:a16="http://schemas.microsoft.com/office/drawing/2014/main" id="{CDC55B0F-2505-1F47-A6D4-2024853C69E2}"/>
              </a:ext>
            </a:extLst>
          </p:cNvPr>
          <p:cNvSpPr>
            <a:spLocks noChangeShapeType="1"/>
          </p:cNvSpPr>
          <p:nvPr userDrawn="1"/>
        </p:nvSpPr>
        <p:spPr bwMode="auto">
          <a:xfrm>
            <a:off x="805822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4" name="Rectangle 33">
            <a:extLst>
              <a:ext uri="{FF2B5EF4-FFF2-40B4-BE49-F238E27FC236}">
                <a16:creationId xmlns:a16="http://schemas.microsoft.com/office/drawing/2014/main" id="{56E62EBF-1859-A844-BA56-215C102F272B}"/>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Slide Number Placeholder 1"/>
          <p:cNvSpPr>
            <a:spLocks noGrp="1"/>
          </p:cNvSpPr>
          <p:nvPr>
            <p:ph type="sldNum" sz="quarter" idx="21"/>
          </p:nvPr>
        </p:nvSpPr>
        <p:spPr>
          <a:xfrm>
            <a:off x="8761060" y="6542180"/>
            <a:ext cx="352579" cy="288330"/>
          </a:xfrm>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66011055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9669"/>
            <a:ext cx="9144000" cy="6957338"/>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a:t>SECTIONAL TITLE ONE</a:t>
            </a:r>
          </a:p>
        </p:txBody>
      </p:sp>
      <p:sp>
        <p:nvSpPr>
          <p:cNvPr id="3" name="Slide Number Placeholder 2"/>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72094446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02338644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76651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82972139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45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58310336"/>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43292286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0237954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42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44211845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43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861320498"/>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44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9311"/>
            <a:ext cx="9144000" cy="6858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07440637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DFBBDD-DECA-484D-B0E8-EA119C6860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731"/>
            <a:ext cx="9144000" cy="6858000"/>
          </a:xfrm>
          <a:prstGeom prst="rect">
            <a:avLst/>
          </a:prstGeom>
        </p:spPr>
      </p:pic>
      <p:sp>
        <p:nvSpPr>
          <p:cNvPr id="39" name="Line 8">
            <a:extLst>
              <a:ext uri="{FF2B5EF4-FFF2-40B4-BE49-F238E27FC236}">
                <a16:creationId xmlns:a16="http://schemas.microsoft.com/office/drawing/2014/main" id="{56A8D3D5-890E-8D4B-B878-6AACB00A5671}"/>
              </a:ext>
            </a:extLst>
          </p:cNvPr>
          <p:cNvSpPr>
            <a:spLocks noChangeShapeType="1"/>
          </p:cNvSpPr>
          <p:nvPr userDrawn="1"/>
        </p:nvSpPr>
        <p:spPr bwMode="auto">
          <a:xfrm>
            <a:off x="1719909" y="6813376"/>
            <a:ext cx="432000"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0" name="Line 8">
            <a:extLst>
              <a:ext uri="{FF2B5EF4-FFF2-40B4-BE49-F238E27FC236}">
                <a16:creationId xmlns:a16="http://schemas.microsoft.com/office/drawing/2014/main" id="{A9140252-3D59-FA47-AA17-FE87CCFE4334}"/>
              </a:ext>
            </a:extLst>
          </p:cNvPr>
          <p:cNvSpPr>
            <a:spLocks noChangeShapeType="1"/>
          </p:cNvSpPr>
          <p:nvPr userDrawn="1"/>
        </p:nvSpPr>
        <p:spPr bwMode="auto">
          <a:xfrm>
            <a:off x="2972712"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Line 8">
            <a:extLst>
              <a:ext uri="{FF2B5EF4-FFF2-40B4-BE49-F238E27FC236}">
                <a16:creationId xmlns:a16="http://schemas.microsoft.com/office/drawing/2014/main" id="{FFE1DFD3-596C-2141-BF3A-B45ABC2FC600}"/>
              </a:ext>
            </a:extLst>
          </p:cNvPr>
          <p:cNvSpPr>
            <a:spLocks noChangeShapeType="1"/>
          </p:cNvSpPr>
          <p:nvPr userDrawn="1"/>
        </p:nvSpPr>
        <p:spPr bwMode="auto">
          <a:xfrm>
            <a:off x="4205199" y="6813376"/>
            <a:ext cx="432048"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Line 8">
            <a:extLst>
              <a:ext uri="{FF2B5EF4-FFF2-40B4-BE49-F238E27FC236}">
                <a16:creationId xmlns:a16="http://schemas.microsoft.com/office/drawing/2014/main" id="{C2C8C513-80EE-8E41-907F-459D150FE04B}"/>
              </a:ext>
            </a:extLst>
          </p:cNvPr>
          <p:cNvSpPr>
            <a:spLocks noChangeShapeType="1"/>
          </p:cNvSpPr>
          <p:nvPr userDrawn="1"/>
        </p:nvSpPr>
        <p:spPr bwMode="auto">
          <a:xfrm>
            <a:off x="5437686"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Line 8">
            <a:extLst>
              <a:ext uri="{FF2B5EF4-FFF2-40B4-BE49-F238E27FC236}">
                <a16:creationId xmlns:a16="http://schemas.microsoft.com/office/drawing/2014/main" id="{A4B6805E-C1B4-2547-9653-9C6A1D75B041}"/>
              </a:ext>
            </a:extLst>
          </p:cNvPr>
          <p:cNvSpPr>
            <a:spLocks noChangeShapeType="1"/>
          </p:cNvSpPr>
          <p:nvPr userDrawn="1"/>
        </p:nvSpPr>
        <p:spPr bwMode="auto">
          <a:xfrm>
            <a:off x="6642597" y="6813376"/>
            <a:ext cx="432048"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Line 8">
            <a:extLst>
              <a:ext uri="{FF2B5EF4-FFF2-40B4-BE49-F238E27FC236}">
                <a16:creationId xmlns:a16="http://schemas.microsoft.com/office/drawing/2014/main" id="{15E087A7-5660-074E-B622-3BB2BBB1C708}"/>
              </a:ext>
            </a:extLst>
          </p:cNvPr>
          <p:cNvSpPr>
            <a:spLocks noChangeShapeType="1"/>
          </p:cNvSpPr>
          <p:nvPr userDrawn="1"/>
        </p:nvSpPr>
        <p:spPr bwMode="auto">
          <a:xfrm>
            <a:off x="7893807"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2" name="Text Placeholder 9">
            <a:extLst>
              <a:ext uri="{FF2B5EF4-FFF2-40B4-BE49-F238E27FC236}">
                <a16:creationId xmlns:a16="http://schemas.microsoft.com/office/drawing/2014/main" id="{261DCB01-A145-694F-B85D-5B8C9BF24F80}"/>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3" name="Text Placeholder 9">
            <a:extLst>
              <a:ext uri="{FF2B5EF4-FFF2-40B4-BE49-F238E27FC236}">
                <a16:creationId xmlns:a16="http://schemas.microsoft.com/office/drawing/2014/main" id="{43170F9F-0609-B446-8649-185F591E732D}"/>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a:t>Bullet Point</a:t>
            </a:r>
          </a:p>
          <a:p>
            <a:pPr lvl="0"/>
            <a:r>
              <a:rPr lang="en-US"/>
              <a:t>Bullet Point</a:t>
            </a:r>
          </a:p>
          <a:p>
            <a:pPr lvl="0"/>
            <a:r>
              <a:rPr lang="en-US"/>
              <a:t>Bullet Point</a:t>
            </a:r>
          </a:p>
        </p:txBody>
      </p:sp>
      <p:sp>
        <p:nvSpPr>
          <p:cNvPr id="16" name="Text Placeholder 9">
            <a:extLst>
              <a:ext uri="{FF2B5EF4-FFF2-40B4-BE49-F238E27FC236}">
                <a16:creationId xmlns:a16="http://schemas.microsoft.com/office/drawing/2014/main" id="{C292E64F-DE4B-9943-B20E-C414A870857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err="1">
                <a:solidFill>
                  <a:schemeClr val="bg1">
                    <a:lumMod val="50000"/>
                  </a:schemeClr>
                </a:solidFill>
                <a:latin typeface="Arial" panose="020B0604020202020204" pitchFamily="34" charset="0"/>
                <a:cs typeface="Arial" panose="020B0604020202020204" pitchFamily="34" charset="0"/>
              </a:rPr>
              <a:t>dolor</a:t>
            </a:r>
            <a:r>
              <a:rPr lang="en-ZA" sz="1400">
                <a:solidFill>
                  <a:schemeClr val="bg1">
                    <a:lumMod val="50000"/>
                  </a:schemeClr>
                </a:solidFill>
                <a:latin typeface="Arial" panose="020B0604020202020204" pitchFamily="34" charset="0"/>
                <a:cs typeface="Arial" panose="020B0604020202020204" pitchFamily="34" charset="0"/>
              </a:rPr>
              <a:t> sit </a:t>
            </a:r>
            <a:r>
              <a:rPr lang="en-ZA" sz="1400" err="1">
                <a:solidFill>
                  <a:schemeClr val="bg1">
                    <a:lumMod val="50000"/>
                  </a:schemeClr>
                </a:solidFill>
                <a:latin typeface="Arial" panose="020B0604020202020204" pitchFamily="34" charset="0"/>
                <a:cs typeface="Arial" panose="020B0604020202020204" pitchFamily="34" charset="0"/>
              </a:rPr>
              <a:t>amet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consectetuer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adipiscing</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elit</a:t>
            </a:r>
            <a:r>
              <a:rPr lang="en-ZA" sz="1400">
                <a:solidFill>
                  <a:schemeClr val="bg1">
                    <a:lumMod val="50000"/>
                  </a:schemeClr>
                </a:solidFill>
                <a:latin typeface="Arial" panose="020B0604020202020204" pitchFamily="34" charset="0"/>
                <a:cs typeface="Arial" panose="020B0604020202020204" pitchFamily="34" charset="0"/>
              </a:rPr>
              <a:t>. Ut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eros,faucibus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eget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dignissim</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eu</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nonummy</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leo</a:t>
            </a:r>
            <a:r>
              <a:rPr lang="en-ZA" sz="1400">
                <a:solidFill>
                  <a:schemeClr val="bg1">
                    <a:lumMod val="50000"/>
                  </a:schemeClr>
                </a:solidFill>
                <a:latin typeface="Arial" panose="020B0604020202020204" pitchFamily="34" charset="0"/>
                <a:cs typeface="Arial" panose="020B0604020202020204" pitchFamily="34" charset="0"/>
              </a:rPr>
              <a:t>. Duis ac sem. </a:t>
            </a:r>
            <a:r>
              <a:rPr lang="en-ZA" sz="1400" err="1">
                <a:solidFill>
                  <a:schemeClr val="bg1">
                    <a:lumMod val="50000"/>
                  </a:schemeClr>
                </a:solidFill>
                <a:latin typeface="Arial" panose="020B0604020202020204" pitchFamily="34" charset="0"/>
                <a:cs typeface="Arial" panose="020B0604020202020204" pitchFamily="34" charset="0"/>
              </a:rPr>
              <a:t>Nulla</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sapien</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rhoncus</a:t>
            </a:r>
            <a:r>
              <a:rPr lang="en-ZA" sz="1400">
                <a:solidFill>
                  <a:schemeClr val="bg1">
                    <a:lumMod val="50000"/>
                  </a:schemeClr>
                </a:solidFill>
                <a:latin typeface="Arial" panose="020B0604020202020204" pitchFamily="34" charset="0"/>
                <a:cs typeface="Arial" panose="020B0604020202020204" pitchFamily="34" charset="0"/>
              </a:rPr>
              <a:t> ante. </a:t>
            </a:r>
            <a:r>
              <a:rPr lang="en-ZA" sz="1400" err="1">
                <a:solidFill>
                  <a:schemeClr val="bg1">
                    <a:lumMod val="50000"/>
                  </a:schemeClr>
                </a:solidFill>
                <a:latin typeface="Arial" panose="020B0604020202020204" pitchFamily="34" charset="0"/>
                <a:cs typeface="Arial" panose="020B0604020202020204" pitchFamily="34" charset="0"/>
              </a:rPr>
              <a:t>Praesent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justo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turpis</a:t>
            </a:r>
            <a:r>
              <a:rPr lang="en-ZA" sz="1400">
                <a:solidFill>
                  <a:schemeClr val="bg1">
                    <a:lumMod val="50000"/>
                  </a:schemeClr>
                </a:solidFill>
                <a:latin typeface="Arial" panose="020B0604020202020204" pitchFamily="34" charset="0"/>
                <a:cs typeface="Arial" panose="020B0604020202020204" pitchFamily="34" charset="0"/>
              </a:rPr>
              <a:t>, pulvinar </a:t>
            </a:r>
            <a:r>
              <a:rPr lang="en-ZA" sz="1400" err="1">
                <a:solidFill>
                  <a:schemeClr val="bg1">
                    <a:lumMod val="50000"/>
                  </a:schemeClr>
                </a:solidFill>
                <a:latin typeface="Arial" panose="020B0604020202020204" pitchFamily="34" charset="0"/>
                <a:cs typeface="Arial" panose="020B0604020202020204" pitchFamily="34" charset="0"/>
              </a:rPr>
              <a:t>quis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tristique</a:t>
            </a:r>
            <a:r>
              <a:rPr lang="en-ZA" sz="1400">
                <a:solidFill>
                  <a:schemeClr val="bg1">
                    <a:lumMod val="50000"/>
                  </a:schemeClr>
                </a:solidFill>
                <a:latin typeface="Arial" panose="020B0604020202020204" pitchFamily="34" charset="0"/>
                <a:cs typeface="Arial" panose="020B0604020202020204" pitchFamily="34" charset="0"/>
              </a:rPr>
              <a:t> vitae, </a:t>
            </a:r>
            <a:r>
              <a:rPr lang="en-ZA" sz="1400" err="1">
                <a:solidFill>
                  <a:schemeClr val="bg1">
                    <a:lumMod val="50000"/>
                  </a:schemeClr>
                </a:solidFill>
                <a:latin typeface="Arial" panose="020B0604020202020204" pitchFamily="34" charset="0"/>
                <a:cs typeface="Arial" panose="020B0604020202020204" pitchFamily="34" charset="0"/>
              </a:rPr>
              <a:t>auctor</a:t>
            </a:r>
            <a:r>
              <a:rPr lang="en-ZA" sz="1400">
                <a:solidFill>
                  <a:schemeClr val="bg1">
                    <a:lumMod val="50000"/>
                  </a:schemeClr>
                </a:solidFill>
                <a:latin typeface="Arial" panose="020B0604020202020204" pitchFamily="34" charset="0"/>
                <a:cs typeface="Arial" panose="020B0604020202020204" pitchFamily="34" charset="0"/>
              </a:rPr>
              <a:t> a, </a:t>
            </a:r>
            <a:r>
              <a:rPr lang="en-ZA" sz="1400" err="1">
                <a:solidFill>
                  <a:schemeClr val="bg1">
                    <a:lumMod val="50000"/>
                  </a:schemeClr>
                </a:solidFill>
                <a:latin typeface="Arial" panose="020B0604020202020204" pitchFamily="34" charset="0"/>
                <a:cs typeface="Arial" panose="020B0604020202020204" pitchFamily="34" charset="0"/>
              </a:rPr>
              <a:t>pede</a:t>
            </a:r>
            <a:r>
              <a:rPr lang="en-ZA" sz="1400">
                <a:solidFill>
                  <a:schemeClr val="bg1">
                    <a:lumMod val="50000"/>
                  </a:schemeClr>
                </a:solidFill>
                <a:latin typeface="Arial" panose="020B0604020202020204" pitchFamily="34" charset="0"/>
                <a:cs typeface="Arial" panose="020B0604020202020204" pitchFamily="34" charset="0"/>
              </a:rPr>
              <a:t>. Nam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in, </a:t>
            </a:r>
            <a:r>
              <a:rPr lang="en-ZA" sz="1400" err="1">
                <a:solidFill>
                  <a:schemeClr val="bg1">
                    <a:lumMod val="50000"/>
                  </a:schemeClr>
                </a:solidFill>
                <a:latin typeface="Arial" panose="020B0604020202020204" pitchFamily="34" charset="0"/>
                <a:cs typeface="Arial" panose="020B0604020202020204" pitchFamily="34" charset="0"/>
              </a:rPr>
              <a:t>sodales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nec</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id, </a:t>
            </a:r>
            <a:r>
              <a:rPr lang="en-ZA" sz="1400" err="1">
                <a:solidFill>
                  <a:schemeClr val="bg1">
                    <a:lumMod val="50000"/>
                  </a:schemeClr>
                </a:solidFill>
                <a:latin typeface="Arial" panose="020B0604020202020204" pitchFamily="34" charset="0"/>
                <a:cs typeface="Arial" panose="020B0604020202020204" pitchFamily="34" charset="0"/>
              </a:rPr>
              <a:t>metus.Sed</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1</a:t>
            </a:r>
          </a:p>
        </p:txBody>
      </p:sp>
      <p:grpSp>
        <p:nvGrpSpPr>
          <p:cNvPr id="2" name="Group 1">
            <a:extLst>
              <a:ext uri="{FF2B5EF4-FFF2-40B4-BE49-F238E27FC236}">
                <a16:creationId xmlns:a16="http://schemas.microsoft.com/office/drawing/2014/main" id="{BA716ACF-8B8F-0848-BDE6-A9D021440C14}"/>
              </a:ext>
            </a:extLst>
          </p:cNvPr>
          <p:cNvGrpSpPr/>
          <p:nvPr userDrawn="1"/>
        </p:nvGrpSpPr>
        <p:grpSpPr>
          <a:xfrm>
            <a:off x="-78191" y="6525344"/>
            <a:ext cx="9222191" cy="341967"/>
            <a:chOff x="-78191" y="6525344"/>
            <a:chExt cx="9222191" cy="341967"/>
          </a:xfrm>
        </p:grpSpPr>
        <p:sp>
          <p:nvSpPr>
            <p:cNvPr id="25" name="Rectangle 24">
              <a:extLst>
                <a:ext uri="{FF2B5EF4-FFF2-40B4-BE49-F238E27FC236}">
                  <a16:creationId xmlns:a16="http://schemas.microsoft.com/office/drawing/2014/main" id="{3900D63E-33D2-264A-9E35-896C89FEB719}"/>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Line 8">
              <a:extLst>
                <a:ext uri="{FF2B5EF4-FFF2-40B4-BE49-F238E27FC236}">
                  <a16:creationId xmlns:a16="http://schemas.microsoft.com/office/drawing/2014/main" id="{8E8A292B-2CA2-4E44-A782-09A70451FFB8}"/>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7" name="Group 26">
              <a:extLst>
                <a:ext uri="{FF2B5EF4-FFF2-40B4-BE49-F238E27FC236}">
                  <a16:creationId xmlns:a16="http://schemas.microsoft.com/office/drawing/2014/main" id="{58495521-0F1A-1645-8966-F7D427F0E273}"/>
                </a:ext>
              </a:extLst>
            </p:cNvPr>
            <p:cNvGrpSpPr/>
            <p:nvPr userDrawn="1"/>
          </p:nvGrpSpPr>
          <p:grpSpPr>
            <a:xfrm>
              <a:off x="1514762" y="6721936"/>
              <a:ext cx="7307843" cy="91440"/>
              <a:chOff x="1514762" y="6537995"/>
              <a:chExt cx="7307843" cy="238514"/>
            </a:xfrm>
          </p:grpSpPr>
          <p:sp>
            <p:nvSpPr>
              <p:cNvPr id="28" name="Rectangle 27">
                <a:hlinkClick r:id="" action="ppaction://noaction"/>
                <a:extLst>
                  <a:ext uri="{FF2B5EF4-FFF2-40B4-BE49-F238E27FC236}">
                    <a16:creationId xmlns:a16="http://schemas.microsoft.com/office/drawing/2014/main" id="{B2199BB2-D58A-C947-8CA2-77AE3C3FA8F8}"/>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88D1EAAA-20A7-0342-BFEE-AFF7E486C8D5}"/>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CEEAAC92-87C6-A845-91EA-6328D86030D4}"/>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586D3561-479B-4446-8C36-CE3AFDBE5A0D}"/>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9BA252AE-C6F8-5D4A-B1FE-F34FF938EE9D}"/>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6E8D69D8-137F-B344-A58D-2B77D09FF9A3}"/>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34" name="Rectangle 33">
              <a:extLst>
                <a:ext uri="{FF2B5EF4-FFF2-40B4-BE49-F238E27FC236}">
                  <a16:creationId xmlns:a16="http://schemas.microsoft.com/office/drawing/2014/main" id="{91BE89D0-3B2E-D042-AAB8-5268132C7F32}"/>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3" name="Slide Number Placeholder 2"/>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57843241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AA7F85-3F5C-FC42-941A-B48684552F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1</a:t>
            </a:r>
          </a:p>
        </p:txBody>
      </p:sp>
      <p:grpSp>
        <p:nvGrpSpPr>
          <p:cNvPr id="16" name="Group 15">
            <a:extLst>
              <a:ext uri="{FF2B5EF4-FFF2-40B4-BE49-F238E27FC236}">
                <a16:creationId xmlns:a16="http://schemas.microsoft.com/office/drawing/2014/main" id="{B5254870-FA50-EC43-B963-4C8CEA02628E}"/>
              </a:ext>
            </a:extLst>
          </p:cNvPr>
          <p:cNvGrpSpPr/>
          <p:nvPr userDrawn="1"/>
        </p:nvGrpSpPr>
        <p:grpSpPr>
          <a:xfrm>
            <a:off x="-78191" y="6525344"/>
            <a:ext cx="9222191" cy="341967"/>
            <a:chOff x="-78191" y="6525344"/>
            <a:chExt cx="9222191" cy="341967"/>
          </a:xfrm>
        </p:grpSpPr>
        <p:sp>
          <p:nvSpPr>
            <p:cNvPr id="17" name="Rectangle 16">
              <a:extLst>
                <a:ext uri="{FF2B5EF4-FFF2-40B4-BE49-F238E27FC236}">
                  <a16:creationId xmlns:a16="http://schemas.microsoft.com/office/drawing/2014/main" id="{51F5CB9A-9382-0346-BDD6-CDCF4E94C3A4}"/>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6811DF84-236A-934F-8AA7-2B6F911ECC46}"/>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2" name="Group 21">
              <a:extLst>
                <a:ext uri="{FF2B5EF4-FFF2-40B4-BE49-F238E27FC236}">
                  <a16:creationId xmlns:a16="http://schemas.microsoft.com/office/drawing/2014/main" id="{A1EDF2F6-292E-744E-995D-4AB89E36FC99}"/>
                </a:ext>
              </a:extLst>
            </p:cNvPr>
            <p:cNvGrpSpPr/>
            <p:nvPr userDrawn="1"/>
          </p:nvGrpSpPr>
          <p:grpSpPr>
            <a:xfrm>
              <a:off x="1514762" y="6721936"/>
              <a:ext cx="7307843" cy="91440"/>
              <a:chOff x="1514762" y="6537995"/>
              <a:chExt cx="7307843" cy="238514"/>
            </a:xfrm>
          </p:grpSpPr>
          <p:sp>
            <p:nvSpPr>
              <p:cNvPr id="24" name="Rectangle 23">
                <a:hlinkClick r:id="" action="ppaction://noaction"/>
                <a:extLst>
                  <a:ext uri="{FF2B5EF4-FFF2-40B4-BE49-F238E27FC236}">
                    <a16:creationId xmlns:a16="http://schemas.microsoft.com/office/drawing/2014/main" id="{A1A5CAF7-8309-194F-92CB-4133C5716FA6}"/>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0ECF9E54-7D75-5D46-94BF-8C848C0B4C44}"/>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38FBA231-F704-7B48-BE4D-1C18E8739D07}"/>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205B395C-1851-DD42-8AB5-DB353A2A7616}"/>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3533C56D-BEAC-DF44-91B0-E8DB2C9FC68D}"/>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A42C8564-029A-B84D-A96C-FD5AFA671351}"/>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3" name="Rectangle 22">
              <a:extLst>
                <a:ext uri="{FF2B5EF4-FFF2-40B4-BE49-F238E27FC236}">
                  <a16:creationId xmlns:a16="http://schemas.microsoft.com/office/drawing/2014/main" id="{B7963B17-9150-F84F-8816-F9093EE9B5C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
        <p:nvSpPr>
          <p:cNvPr id="5" name="Text Placeholder 4"/>
          <p:cNvSpPr>
            <a:spLocks noGrp="1"/>
          </p:cNvSpPr>
          <p:nvPr>
            <p:ph type="body" sz="quarter" idx="17" hasCustomPrompt="1"/>
          </p:nvPr>
        </p:nvSpPr>
        <p:spPr>
          <a:xfrm>
            <a:off x="250825" y="871538"/>
            <a:ext cx="8281988" cy="325437"/>
          </a:xfrm>
        </p:spPr>
        <p:txBody>
          <a:bodyPr anchor="ctr">
            <a:normAutofit/>
          </a:bodyPr>
          <a:lstStyle>
            <a:lvl1pPr>
              <a:defRPr sz="1400">
                <a:solidFill>
                  <a:schemeClr val="bg1">
                    <a:lumMod val="50000"/>
                  </a:schemeClr>
                </a:solidFill>
              </a:defRPr>
            </a:lvl1pPr>
          </a:lstStyle>
          <a:p>
            <a:pPr lvl="0"/>
            <a:r>
              <a:rPr lang="en-US"/>
              <a:t>Sub heading</a:t>
            </a:r>
          </a:p>
        </p:txBody>
      </p:sp>
      <p:sp>
        <p:nvSpPr>
          <p:cNvPr id="7" name="Text Placeholder 6"/>
          <p:cNvSpPr>
            <a:spLocks noGrp="1"/>
          </p:cNvSpPr>
          <p:nvPr>
            <p:ph type="body" sz="quarter" idx="18" hasCustomPrompt="1"/>
          </p:nvPr>
        </p:nvSpPr>
        <p:spPr>
          <a:xfrm>
            <a:off x="250825" y="1412776"/>
            <a:ext cx="8281988" cy="947952"/>
          </a:xfrm>
        </p:spPr>
        <p:txBody>
          <a:bodyPr wrap="square">
            <a:spAutoFit/>
          </a:bodyPr>
          <a:lstStyle>
            <a:lvl1pPr>
              <a:defRPr b="0" cap="none"/>
            </a:lvl1pPr>
            <a:lvl4pPr marL="91440" indent="0">
              <a:buNone/>
              <a:defRPr/>
            </a:lvl4pPr>
          </a:lstStyle>
          <a:p>
            <a:r>
              <a:rPr lang="en-ZA" sz="1400">
                <a:solidFill>
                  <a:schemeClr val="bg1">
                    <a:lumMod val="50000"/>
                  </a:schemeClr>
                </a:solidFill>
                <a:latin typeface="Arial" panose="020B0604020202020204" pitchFamily="34" charset="0"/>
                <a:cs typeface="Arial" panose="020B0604020202020204" pitchFamily="34" charset="0"/>
              </a:rPr>
              <a:t>Content </a:t>
            </a:r>
            <a:r>
              <a:rPr lang="en-ZA" sz="1400" err="1">
                <a:solidFill>
                  <a:schemeClr val="bg1">
                    <a:lumMod val="50000"/>
                  </a:schemeClr>
                </a:solidFill>
                <a:latin typeface="Arial" panose="020B0604020202020204" pitchFamily="34" charset="0"/>
                <a:cs typeface="Arial" panose="020B0604020202020204" pitchFamily="34" charset="0"/>
              </a:rPr>
              <a:t>arial</a:t>
            </a:r>
            <a:r>
              <a:rPr lang="en-ZA" sz="140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err="1">
                <a:solidFill>
                  <a:schemeClr val="bg1">
                    <a:lumMod val="50000"/>
                  </a:schemeClr>
                </a:solidFill>
                <a:latin typeface="Arial" panose="020B0604020202020204" pitchFamily="34" charset="0"/>
                <a:cs typeface="Arial" panose="020B0604020202020204" pitchFamily="34" charset="0"/>
              </a:rPr>
              <a:t>dolor</a:t>
            </a:r>
            <a:r>
              <a:rPr lang="en-ZA" sz="1400">
                <a:solidFill>
                  <a:schemeClr val="bg1">
                    <a:lumMod val="50000"/>
                  </a:schemeClr>
                </a:solidFill>
                <a:latin typeface="Arial" panose="020B0604020202020204" pitchFamily="34" charset="0"/>
                <a:cs typeface="Arial" panose="020B0604020202020204" pitchFamily="34" charset="0"/>
              </a:rPr>
              <a:t> sit </a:t>
            </a:r>
            <a:r>
              <a:rPr lang="en-ZA" sz="1400" err="1">
                <a:solidFill>
                  <a:schemeClr val="bg1">
                    <a:lumMod val="50000"/>
                  </a:schemeClr>
                </a:solidFill>
                <a:latin typeface="Arial" panose="020B0604020202020204" pitchFamily="34" charset="0"/>
                <a:cs typeface="Arial" panose="020B0604020202020204" pitchFamily="34" charset="0"/>
              </a:rPr>
              <a:t>amet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consectetuer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adipiscing</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elit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eros,faucibus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eget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dignissim</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eu</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nonummy</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leo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Duis</a:t>
            </a:r>
            <a:r>
              <a:rPr lang="en-ZA" sz="1400">
                <a:solidFill>
                  <a:schemeClr val="bg1">
                    <a:lumMod val="50000"/>
                  </a:schemeClr>
                </a:solidFill>
                <a:latin typeface="Arial" panose="020B0604020202020204" pitchFamily="34" charset="0"/>
                <a:cs typeface="Arial" panose="020B0604020202020204" pitchFamily="34" charset="0"/>
              </a:rPr>
              <a:t> ac sem. </a:t>
            </a:r>
            <a:r>
              <a:rPr lang="en-ZA" sz="1400" err="1">
                <a:solidFill>
                  <a:schemeClr val="bg1">
                    <a:lumMod val="50000"/>
                  </a:schemeClr>
                </a:solidFill>
                <a:latin typeface="Arial" panose="020B0604020202020204" pitchFamily="34" charset="0"/>
                <a:cs typeface="Arial" panose="020B0604020202020204" pitchFamily="34" charset="0"/>
              </a:rPr>
              <a:t>Nulla</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sapien</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rhoncus</a:t>
            </a:r>
            <a:r>
              <a:rPr lang="en-ZA" sz="1400">
                <a:solidFill>
                  <a:schemeClr val="bg1">
                    <a:lumMod val="50000"/>
                  </a:schemeClr>
                </a:solidFill>
                <a:latin typeface="Arial" panose="020B0604020202020204" pitchFamily="34" charset="0"/>
                <a:cs typeface="Arial" panose="020B0604020202020204" pitchFamily="34" charset="0"/>
              </a:rPr>
              <a:t> ante. </a:t>
            </a:r>
            <a:r>
              <a:rPr lang="en-ZA" sz="1400" err="1">
                <a:solidFill>
                  <a:schemeClr val="bg1">
                    <a:lumMod val="50000"/>
                  </a:schemeClr>
                </a:solidFill>
                <a:latin typeface="Arial" panose="020B0604020202020204" pitchFamily="34" charset="0"/>
                <a:cs typeface="Arial" panose="020B0604020202020204" pitchFamily="34" charset="0"/>
              </a:rPr>
              <a:t>Praesent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justo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turpis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pulvinar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quis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tristique</a:t>
            </a:r>
            <a:r>
              <a:rPr lang="en-ZA" sz="1400">
                <a:solidFill>
                  <a:schemeClr val="bg1">
                    <a:lumMod val="50000"/>
                  </a:schemeClr>
                </a:solidFill>
                <a:latin typeface="Arial" panose="020B0604020202020204" pitchFamily="34" charset="0"/>
                <a:cs typeface="Arial" panose="020B0604020202020204" pitchFamily="34" charset="0"/>
              </a:rPr>
              <a:t> vitae, </a:t>
            </a:r>
            <a:r>
              <a:rPr lang="en-ZA" sz="1400" err="1">
                <a:solidFill>
                  <a:schemeClr val="bg1">
                    <a:lumMod val="50000"/>
                  </a:schemeClr>
                </a:solidFill>
                <a:latin typeface="Arial" panose="020B0604020202020204" pitchFamily="34" charset="0"/>
                <a:cs typeface="Arial" panose="020B0604020202020204" pitchFamily="34" charset="0"/>
              </a:rPr>
              <a:t>auctor</a:t>
            </a:r>
            <a:r>
              <a:rPr lang="en-ZA" sz="1400">
                <a:solidFill>
                  <a:schemeClr val="bg1">
                    <a:lumMod val="50000"/>
                  </a:schemeClr>
                </a:solidFill>
                <a:latin typeface="Arial" panose="020B0604020202020204" pitchFamily="34" charset="0"/>
                <a:cs typeface="Arial" panose="020B0604020202020204" pitchFamily="34" charset="0"/>
              </a:rPr>
              <a:t> a, </a:t>
            </a:r>
            <a:r>
              <a:rPr lang="en-ZA" sz="1400" err="1">
                <a:solidFill>
                  <a:schemeClr val="bg1">
                    <a:lumMod val="50000"/>
                  </a:schemeClr>
                </a:solidFill>
                <a:latin typeface="Arial" panose="020B0604020202020204" pitchFamily="34" charset="0"/>
                <a:cs typeface="Arial" panose="020B0604020202020204" pitchFamily="34" charset="0"/>
              </a:rPr>
              <a:t>pede</a:t>
            </a:r>
            <a:r>
              <a:rPr lang="en-ZA" sz="1400">
                <a:solidFill>
                  <a:schemeClr val="bg1">
                    <a:lumMod val="50000"/>
                  </a:schemeClr>
                </a:solidFill>
                <a:latin typeface="Arial" panose="020B0604020202020204" pitchFamily="34" charset="0"/>
                <a:cs typeface="Arial" panose="020B0604020202020204" pitchFamily="34" charset="0"/>
              </a:rPr>
              <a:t>. Nam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in, </a:t>
            </a:r>
            <a:r>
              <a:rPr lang="en-ZA" sz="1400" err="1">
                <a:solidFill>
                  <a:schemeClr val="bg1">
                    <a:lumMod val="50000"/>
                  </a:schemeClr>
                </a:solidFill>
                <a:latin typeface="Arial" panose="020B0604020202020204" pitchFamily="34" charset="0"/>
                <a:cs typeface="Arial" panose="020B0604020202020204" pitchFamily="34" charset="0"/>
              </a:rPr>
              <a:t>sodales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nec</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id, </a:t>
            </a:r>
            <a:r>
              <a:rPr lang="en-ZA" sz="1400" err="1">
                <a:solidFill>
                  <a:schemeClr val="bg1">
                    <a:lumMod val="50000"/>
                  </a:schemeClr>
                </a:solidFill>
                <a:latin typeface="Arial" panose="020B0604020202020204" pitchFamily="34" charset="0"/>
                <a:cs typeface="Arial" panose="020B0604020202020204" pitchFamily="34" charset="0"/>
              </a:rPr>
              <a:t>metus.Sed</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non:</a:t>
            </a:r>
          </a:p>
        </p:txBody>
      </p:sp>
      <p:sp>
        <p:nvSpPr>
          <p:cNvPr id="9" name="Content Placeholder 8"/>
          <p:cNvSpPr>
            <a:spLocks noGrp="1"/>
          </p:cNvSpPr>
          <p:nvPr>
            <p:ph sz="quarter" idx="19"/>
          </p:nvPr>
        </p:nvSpPr>
        <p:spPr>
          <a:xfrm>
            <a:off x="282575" y="2708177"/>
            <a:ext cx="8250238" cy="2663825"/>
          </a:xfrm>
        </p:spPr>
        <p:txBody>
          <a:bodyPr>
            <a:normAutofit/>
          </a:bodyPr>
          <a:lstStyle>
            <a:lvl1pPr>
              <a:defRPr sz="1400"/>
            </a:lvl1pPr>
          </a:lstStyle>
          <a:p>
            <a:pPr lvl="0"/>
            <a:endParaRPr lang="en-US"/>
          </a:p>
        </p:txBody>
      </p:sp>
    </p:spTree>
    <p:extLst>
      <p:ext uri="{BB962C8B-B14F-4D97-AF65-F5344CB8AC3E}">
        <p14:creationId xmlns:p14="http://schemas.microsoft.com/office/powerpoint/2010/main" val="2861432640"/>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F25F524F-DB2C-1546-B0F2-1F5BACEB5D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1</a:t>
            </a:r>
          </a:p>
        </p:txBody>
      </p:sp>
      <p:grpSp>
        <p:nvGrpSpPr>
          <p:cNvPr id="16" name="Group 15">
            <a:extLst>
              <a:ext uri="{FF2B5EF4-FFF2-40B4-BE49-F238E27FC236}">
                <a16:creationId xmlns:a16="http://schemas.microsoft.com/office/drawing/2014/main" id="{26A77382-0C43-1B44-8EB3-B37B4D0A0C5A}"/>
              </a:ext>
            </a:extLst>
          </p:cNvPr>
          <p:cNvGrpSpPr/>
          <p:nvPr userDrawn="1"/>
        </p:nvGrpSpPr>
        <p:grpSpPr>
          <a:xfrm>
            <a:off x="-78191" y="6525344"/>
            <a:ext cx="9222191" cy="341967"/>
            <a:chOff x="-78191" y="6525344"/>
            <a:chExt cx="9222191" cy="341967"/>
          </a:xfrm>
        </p:grpSpPr>
        <p:sp>
          <p:nvSpPr>
            <p:cNvPr id="17" name="Rectangle 16">
              <a:extLst>
                <a:ext uri="{FF2B5EF4-FFF2-40B4-BE49-F238E27FC236}">
                  <a16:creationId xmlns:a16="http://schemas.microsoft.com/office/drawing/2014/main" id="{5AC0465F-8627-1547-905C-B859C7D12D3B}"/>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3383AA7E-66AF-C64B-AEE2-B957D530EC9D}"/>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0" name="Group 19">
              <a:extLst>
                <a:ext uri="{FF2B5EF4-FFF2-40B4-BE49-F238E27FC236}">
                  <a16:creationId xmlns:a16="http://schemas.microsoft.com/office/drawing/2014/main" id="{C7BDA8CE-CDF1-AA40-A500-D5A86742BC97}"/>
                </a:ext>
              </a:extLst>
            </p:cNvPr>
            <p:cNvGrpSpPr/>
            <p:nvPr userDrawn="1"/>
          </p:nvGrpSpPr>
          <p:grpSpPr>
            <a:xfrm>
              <a:off x="1514762" y="6721936"/>
              <a:ext cx="7307843" cy="91440"/>
              <a:chOff x="1514762" y="6537995"/>
              <a:chExt cx="7307843" cy="238514"/>
            </a:xfrm>
          </p:grpSpPr>
          <p:sp>
            <p:nvSpPr>
              <p:cNvPr id="24" name="Rectangle 23">
                <a:hlinkClick r:id="" action="ppaction://noaction"/>
                <a:extLst>
                  <a:ext uri="{FF2B5EF4-FFF2-40B4-BE49-F238E27FC236}">
                    <a16:creationId xmlns:a16="http://schemas.microsoft.com/office/drawing/2014/main" id="{88484864-8BC6-1840-937C-CD32D2482DDD}"/>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9E44F4F7-D2AF-4049-A2AE-CA3B04961F76}"/>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3D691FBD-6BB8-4640-B99B-A8305CDE8D1B}"/>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17FCE8E5-C5DF-2D4D-8F8B-86524B66562A}"/>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2B171C76-9EEC-824C-832E-1F3CA642B490}"/>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831DC750-D60A-8848-B568-0F52BBE45EDD}"/>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3" name="Rectangle 22">
              <a:extLst>
                <a:ext uri="{FF2B5EF4-FFF2-40B4-BE49-F238E27FC236}">
                  <a16:creationId xmlns:a16="http://schemas.microsoft.com/office/drawing/2014/main" id="{DF652928-25CC-EB42-9246-D22974B6FFA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
        <p:nvSpPr>
          <p:cNvPr id="32" name="Text Placeholder 4"/>
          <p:cNvSpPr>
            <a:spLocks noGrp="1"/>
          </p:cNvSpPr>
          <p:nvPr>
            <p:ph type="body" sz="quarter" idx="19"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a:t>Sub heading</a:t>
            </a:r>
          </a:p>
        </p:txBody>
      </p:sp>
      <p:sp>
        <p:nvSpPr>
          <p:cNvPr id="33" name="Text Placeholder 6"/>
          <p:cNvSpPr>
            <a:spLocks noGrp="1"/>
          </p:cNvSpPr>
          <p:nvPr>
            <p:ph type="body" sz="quarter" idx="20" hasCustomPrompt="1"/>
          </p:nvPr>
        </p:nvSpPr>
        <p:spPr>
          <a:xfrm>
            <a:off x="250825" y="1412776"/>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a:solidFill>
                  <a:schemeClr val="bg1">
                    <a:lumMod val="50000"/>
                  </a:schemeClr>
                </a:solidFill>
                <a:latin typeface="Arial" panose="020B0604020202020204" pitchFamily="34" charset="0"/>
                <a:cs typeface="Arial" panose="020B0604020202020204" pitchFamily="34" charset="0"/>
              </a:rPr>
              <a:t>Content </a:t>
            </a:r>
            <a:r>
              <a:rPr lang="en-ZA" sz="1400" err="1">
                <a:solidFill>
                  <a:schemeClr val="bg1">
                    <a:lumMod val="50000"/>
                  </a:schemeClr>
                </a:solidFill>
                <a:latin typeface="Arial" panose="020B0604020202020204" pitchFamily="34" charset="0"/>
                <a:cs typeface="Arial" panose="020B0604020202020204" pitchFamily="34" charset="0"/>
              </a:rPr>
              <a:t>arial</a:t>
            </a:r>
            <a:r>
              <a:rPr lang="en-ZA" sz="140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err="1">
                <a:solidFill>
                  <a:schemeClr val="bg1">
                    <a:lumMod val="50000"/>
                  </a:schemeClr>
                </a:solidFill>
                <a:latin typeface="Arial" panose="020B0604020202020204" pitchFamily="34" charset="0"/>
                <a:cs typeface="Arial" panose="020B0604020202020204" pitchFamily="34" charset="0"/>
              </a:rPr>
              <a:t>dolor</a:t>
            </a:r>
            <a:r>
              <a:rPr lang="en-ZA" sz="1400">
                <a:solidFill>
                  <a:schemeClr val="bg1">
                    <a:lumMod val="50000"/>
                  </a:schemeClr>
                </a:solidFill>
                <a:latin typeface="Arial" panose="020B0604020202020204" pitchFamily="34" charset="0"/>
                <a:cs typeface="Arial" panose="020B0604020202020204" pitchFamily="34" charset="0"/>
              </a:rPr>
              <a:t> sit </a:t>
            </a:r>
            <a:r>
              <a:rPr lang="en-ZA" sz="1400" err="1">
                <a:solidFill>
                  <a:schemeClr val="bg1">
                    <a:lumMod val="50000"/>
                  </a:schemeClr>
                </a:solidFill>
                <a:latin typeface="Arial" panose="020B0604020202020204" pitchFamily="34" charset="0"/>
                <a:cs typeface="Arial" panose="020B0604020202020204" pitchFamily="34" charset="0"/>
              </a:rPr>
              <a:t>amet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consectetuer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adipiscing</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elit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eros,faucibus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eget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dignissim</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eu</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nonummy</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leo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Duis</a:t>
            </a:r>
            <a:r>
              <a:rPr lang="en-ZA" sz="1400">
                <a:solidFill>
                  <a:schemeClr val="bg1">
                    <a:lumMod val="50000"/>
                  </a:schemeClr>
                </a:solidFill>
                <a:latin typeface="Arial" panose="020B0604020202020204" pitchFamily="34" charset="0"/>
                <a:cs typeface="Arial" panose="020B0604020202020204" pitchFamily="34" charset="0"/>
              </a:rPr>
              <a:t> ac sem. </a:t>
            </a:r>
            <a:r>
              <a:rPr lang="en-ZA" sz="1400" err="1">
                <a:solidFill>
                  <a:schemeClr val="bg1">
                    <a:lumMod val="50000"/>
                  </a:schemeClr>
                </a:solidFill>
                <a:latin typeface="Arial" panose="020B0604020202020204" pitchFamily="34" charset="0"/>
                <a:cs typeface="Arial" panose="020B0604020202020204" pitchFamily="34" charset="0"/>
              </a:rPr>
              <a:t>Nulla</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sapien</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rhoncus</a:t>
            </a:r>
            <a:r>
              <a:rPr lang="en-ZA" sz="1400">
                <a:solidFill>
                  <a:schemeClr val="bg1">
                    <a:lumMod val="50000"/>
                  </a:schemeClr>
                </a:solidFill>
                <a:latin typeface="Arial" panose="020B0604020202020204" pitchFamily="34" charset="0"/>
                <a:cs typeface="Arial" panose="020B0604020202020204" pitchFamily="34" charset="0"/>
              </a:rPr>
              <a:t> ante. </a:t>
            </a:r>
            <a:r>
              <a:rPr lang="en-ZA" sz="1400" err="1">
                <a:solidFill>
                  <a:schemeClr val="bg1">
                    <a:lumMod val="50000"/>
                  </a:schemeClr>
                </a:solidFill>
                <a:latin typeface="Arial" panose="020B0604020202020204" pitchFamily="34" charset="0"/>
                <a:cs typeface="Arial" panose="020B0604020202020204" pitchFamily="34" charset="0"/>
              </a:rPr>
              <a:t>Praesent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justo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turpis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pulvinar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quis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tristique</a:t>
            </a:r>
            <a:r>
              <a:rPr lang="en-ZA" sz="1400">
                <a:solidFill>
                  <a:schemeClr val="bg1">
                    <a:lumMod val="50000"/>
                  </a:schemeClr>
                </a:solidFill>
                <a:latin typeface="Arial" panose="020B0604020202020204" pitchFamily="34" charset="0"/>
                <a:cs typeface="Arial" panose="020B0604020202020204" pitchFamily="34" charset="0"/>
              </a:rPr>
              <a:t> vitae, </a:t>
            </a:r>
            <a:r>
              <a:rPr lang="en-ZA" sz="1400" err="1">
                <a:solidFill>
                  <a:schemeClr val="bg1">
                    <a:lumMod val="50000"/>
                  </a:schemeClr>
                </a:solidFill>
                <a:latin typeface="Arial" panose="020B0604020202020204" pitchFamily="34" charset="0"/>
                <a:cs typeface="Arial" panose="020B0604020202020204" pitchFamily="34" charset="0"/>
              </a:rPr>
              <a:t>auctor</a:t>
            </a:r>
            <a:r>
              <a:rPr lang="en-ZA" sz="1400">
                <a:solidFill>
                  <a:schemeClr val="bg1">
                    <a:lumMod val="50000"/>
                  </a:schemeClr>
                </a:solidFill>
                <a:latin typeface="Arial" panose="020B0604020202020204" pitchFamily="34" charset="0"/>
                <a:cs typeface="Arial" panose="020B0604020202020204" pitchFamily="34" charset="0"/>
              </a:rPr>
              <a:t> a, </a:t>
            </a:r>
            <a:r>
              <a:rPr lang="en-ZA" sz="1400" err="1">
                <a:solidFill>
                  <a:schemeClr val="bg1">
                    <a:lumMod val="50000"/>
                  </a:schemeClr>
                </a:solidFill>
                <a:latin typeface="Arial" panose="020B0604020202020204" pitchFamily="34" charset="0"/>
                <a:cs typeface="Arial" panose="020B0604020202020204" pitchFamily="34" charset="0"/>
              </a:rPr>
              <a:t>pede</a:t>
            </a:r>
            <a:r>
              <a:rPr lang="en-ZA" sz="1400">
                <a:solidFill>
                  <a:schemeClr val="bg1">
                    <a:lumMod val="50000"/>
                  </a:schemeClr>
                </a:solidFill>
                <a:latin typeface="Arial" panose="020B0604020202020204" pitchFamily="34" charset="0"/>
                <a:cs typeface="Arial" panose="020B0604020202020204" pitchFamily="34" charset="0"/>
              </a:rPr>
              <a:t>. Nam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in, </a:t>
            </a:r>
            <a:r>
              <a:rPr lang="en-ZA" sz="1400" err="1">
                <a:solidFill>
                  <a:schemeClr val="bg1">
                    <a:lumMod val="50000"/>
                  </a:schemeClr>
                </a:solidFill>
                <a:latin typeface="Arial" panose="020B0604020202020204" pitchFamily="34" charset="0"/>
                <a:cs typeface="Arial" panose="020B0604020202020204" pitchFamily="34" charset="0"/>
              </a:rPr>
              <a:t>sodales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nec</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id, </a:t>
            </a:r>
            <a:r>
              <a:rPr lang="en-ZA" sz="1400" err="1">
                <a:solidFill>
                  <a:schemeClr val="bg1">
                    <a:lumMod val="50000"/>
                  </a:schemeClr>
                </a:solidFill>
                <a:latin typeface="Arial" panose="020B0604020202020204" pitchFamily="34" charset="0"/>
                <a:cs typeface="Arial" panose="020B0604020202020204" pitchFamily="34" charset="0"/>
              </a:rPr>
              <a:t>metus.Sed</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non:</a:t>
            </a:r>
          </a:p>
        </p:txBody>
      </p:sp>
      <p:sp>
        <p:nvSpPr>
          <p:cNvPr id="34" name="Content Placeholder 8"/>
          <p:cNvSpPr>
            <a:spLocks noGrp="1"/>
          </p:cNvSpPr>
          <p:nvPr>
            <p:ph sz="quarter" idx="21"/>
          </p:nvPr>
        </p:nvSpPr>
        <p:spPr>
          <a:xfrm>
            <a:off x="4822825" y="1428727"/>
            <a:ext cx="3938235" cy="4808462"/>
          </a:xfrm>
        </p:spPr>
        <p:txBody>
          <a:bodyPr>
            <a:normAutofit/>
          </a:bodyPr>
          <a:lstStyle>
            <a:lvl1pPr>
              <a:defRPr sz="1400"/>
            </a:lvl1pPr>
          </a:lstStyle>
          <a:p>
            <a:pPr lvl="0"/>
            <a:endParaRPr lang="en-US"/>
          </a:p>
        </p:txBody>
      </p:sp>
    </p:spTree>
    <p:extLst>
      <p:ext uri="{BB962C8B-B14F-4D97-AF65-F5344CB8AC3E}">
        <p14:creationId xmlns:p14="http://schemas.microsoft.com/office/powerpoint/2010/main" val="319498989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BBACCEA9-66B8-9543-BD4D-7C9C2C0059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1</a:t>
            </a:r>
          </a:p>
        </p:txBody>
      </p:sp>
      <p:grpSp>
        <p:nvGrpSpPr>
          <p:cNvPr id="16" name="Group 15">
            <a:extLst>
              <a:ext uri="{FF2B5EF4-FFF2-40B4-BE49-F238E27FC236}">
                <a16:creationId xmlns:a16="http://schemas.microsoft.com/office/drawing/2014/main" id="{5A004E2C-6E6B-F44B-ADF9-68F6D8368D6F}"/>
              </a:ext>
            </a:extLst>
          </p:cNvPr>
          <p:cNvGrpSpPr/>
          <p:nvPr userDrawn="1"/>
        </p:nvGrpSpPr>
        <p:grpSpPr>
          <a:xfrm>
            <a:off x="-78191" y="6525344"/>
            <a:ext cx="9222191" cy="341967"/>
            <a:chOff x="-78191" y="6525344"/>
            <a:chExt cx="9222191" cy="341967"/>
          </a:xfrm>
        </p:grpSpPr>
        <p:sp>
          <p:nvSpPr>
            <p:cNvPr id="19" name="Rectangle 18">
              <a:extLst>
                <a:ext uri="{FF2B5EF4-FFF2-40B4-BE49-F238E27FC236}">
                  <a16:creationId xmlns:a16="http://schemas.microsoft.com/office/drawing/2014/main" id="{16F2EA2C-E9A1-E944-A7F6-5723ADD80EFF}"/>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Line 8">
              <a:extLst>
                <a:ext uri="{FF2B5EF4-FFF2-40B4-BE49-F238E27FC236}">
                  <a16:creationId xmlns:a16="http://schemas.microsoft.com/office/drawing/2014/main" id="{3DBE42E0-E9AE-844F-B41E-F523C8938A0E}"/>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4" name="Group 23">
              <a:extLst>
                <a:ext uri="{FF2B5EF4-FFF2-40B4-BE49-F238E27FC236}">
                  <a16:creationId xmlns:a16="http://schemas.microsoft.com/office/drawing/2014/main" id="{2647978E-1F50-1A4B-81A7-65033BF5534F}"/>
                </a:ext>
              </a:extLst>
            </p:cNvPr>
            <p:cNvGrpSpPr/>
            <p:nvPr userDrawn="1"/>
          </p:nvGrpSpPr>
          <p:grpSpPr>
            <a:xfrm>
              <a:off x="1514762" y="6721936"/>
              <a:ext cx="7307843" cy="91440"/>
              <a:chOff x="1514762" y="6537995"/>
              <a:chExt cx="7307843" cy="238514"/>
            </a:xfrm>
          </p:grpSpPr>
          <p:sp>
            <p:nvSpPr>
              <p:cNvPr id="26" name="Rectangle 25">
                <a:hlinkClick r:id="" action="ppaction://noaction"/>
                <a:extLst>
                  <a:ext uri="{FF2B5EF4-FFF2-40B4-BE49-F238E27FC236}">
                    <a16:creationId xmlns:a16="http://schemas.microsoft.com/office/drawing/2014/main" id="{5C161740-6EE6-8946-A4E0-386648488002}"/>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2E75341C-E926-714F-A9BA-CECBC5789870}"/>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A21DEAE6-72C8-7249-B60A-2D79F6C302D4}"/>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D94127A4-B752-7C4F-A2B0-FF67DF9E22B1}"/>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60E2AEDF-3C42-614C-81AB-5D26FEE2386B}"/>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1D725A7D-C0B4-E74A-8875-FCC223F7702A}"/>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5" name="Rectangle 24">
              <a:extLst>
                <a:ext uri="{FF2B5EF4-FFF2-40B4-BE49-F238E27FC236}">
                  <a16:creationId xmlns:a16="http://schemas.microsoft.com/office/drawing/2014/main" id="{0BA18AC4-EF4A-EE42-918C-54AD61178C1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
        <p:nvSpPr>
          <p:cNvPr id="32" name="Text Placeholder 4"/>
          <p:cNvSpPr>
            <a:spLocks noGrp="1"/>
          </p:cNvSpPr>
          <p:nvPr>
            <p:ph type="body" sz="quarter" idx="22"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a:t>Sub heading</a:t>
            </a:r>
          </a:p>
        </p:txBody>
      </p:sp>
      <p:sp>
        <p:nvSpPr>
          <p:cNvPr id="33" name="Text Placeholder 6"/>
          <p:cNvSpPr>
            <a:spLocks noGrp="1"/>
          </p:cNvSpPr>
          <p:nvPr>
            <p:ph type="body" sz="quarter" idx="23" hasCustomPrompt="1"/>
          </p:nvPr>
        </p:nvSpPr>
        <p:spPr>
          <a:xfrm>
            <a:off x="250825" y="1412776"/>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a:solidFill>
                  <a:schemeClr val="bg1">
                    <a:lumMod val="50000"/>
                  </a:schemeClr>
                </a:solidFill>
                <a:latin typeface="Arial" panose="020B0604020202020204" pitchFamily="34" charset="0"/>
                <a:cs typeface="Arial" panose="020B0604020202020204" pitchFamily="34" charset="0"/>
              </a:rPr>
              <a:t>Content </a:t>
            </a:r>
            <a:r>
              <a:rPr lang="en-ZA" sz="1400" err="1">
                <a:solidFill>
                  <a:schemeClr val="bg1">
                    <a:lumMod val="50000"/>
                  </a:schemeClr>
                </a:solidFill>
                <a:latin typeface="Arial" panose="020B0604020202020204" pitchFamily="34" charset="0"/>
                <a:cs typeface="Arial" panose="020B0604020202020204" pitchFamily="34" charset="0"/>
              </a:rPr>
              <a:t>arial</a:t>
            </a:r>
            <a:r>
              <a:rPr lang="en-ZA" sz="140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err="1">
                <a:solidFill>
                  <a:schemeClr val="bg1">
                    <a:lumMod val="50000"/>
                  </a:schemeClr>
                </a:solidFill>
                <a:latin typeface="Arial" panose="020B0604020202020204" pitchFamily="34" charset="0"/>
                <a:cs typeface="Arial" panose="020B0604020202020204" pitchFamily="34" charset="0"/>
              </a:rPr>
              <a:t>dolor</a:t>
            </a:r>
            <a:r>
              <a:rPr lang="en-ZA" sz="1400">
                <a:solidFill>
                  <a:schemeClr val="bg1">
                    <a:lumMod val="50000"/>
                  </a:schemeClr>
                </a:solidFill>
                <a:latin typeface="Arial" panose="020B0604020202020204" pitchFamily="34" charset="0"/>
                <a:cs typeface="Arial" panose="020B0604020202020204" pitchFamily="34" charset="0"/>
              </a:rPr>
              <a:t> sit </a:t>
            </a:r>
            <a:r>
              <a:rPr lang="en-ZA" sz="1400" err="1">
                <a:solidFill>
                  <a:schemeClr val="bg1">
                    <a:lumMod val="50000"/>
                  </a:schemeClr>
                </a:solidFill>
                <a:latin typeface="Arial" panose="020B0604020202020204" pitchFamily="34" charset="0"/>
                <a:cs typeface="Arial" panose="020B0604020202020204" pitchFamily="34" charset="0"/>
              </a:rPr>
              <a:t>amet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consectetuer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adipiscing</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elit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eros,faucibus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eget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dignissim</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eu</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nonummy</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leo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Duis</a:t>
            </a:r>
            <a:r>
              <a:rPr lang="en-ZA" sz="1400">
                <a:solidFill>
                  <a:schemeClr val="bg1">
                    <a:lumMod val="50000"/>
                  </a:schemeClr>
                </a:solidFill>
                <a:latin typeface="Arial" panose="020B0604020202020204" pitchFamily="34" charset="0"/>
                <a:cs typeface="Arial" panose="020B0604020202020204" pitchFamily="34" charset="0"/>
              </a:rPr>
              <a:t> ac sem. </a:t>
            </a:r>
            <a:r>
              <a:rPr lang="en-ZA" sz="1400" err="1">
                <a:solidFill>
                  <a:schemeClr val="bg1">
                    <a:lumMod val="50000"/>
                  </a:schemeClr>
                </a:solidFill>
                <a:latin typeface="Arial" panose="020B0604020202020204" pitchFamily="34" charset="0"/>
                <a:cs typeface="Arial" panose="020B0604020202020204" pitchFamily="34" charset="0"/>
              </a:rPr>
              <a:t>Nulla</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sapien</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rhoncus</a:t>
            </a:r>
            <a:r>
              <a:rPr lang="en-ZA" sz="1400">
                <a:solidFill>
                  <a:schemeClr val="bg1">
                    <a:lumMod val="50000"/>
                  </a:schemeClr>
                </a:solidFill>
                <a:latin typeface="Arial" panose="020B0604020202020204" pitchFamily="34" charset="0"/>
                <a:cs typeface="Arial" panose="020B0604020202020204" pitchFamily="34" charset="0"/>
              </a:rPr>
              <a:t> ante. </a:t>
            </a:r>
            <a:r>
              <a:rPr lang="en-ZA" sz="1400" err="1">
                <a:solidFill>
                  <a:schemeClr val="bg1">
                    <a:lumMod val="50000"/>
                  </a:schemeClr>
                </a:solidFill>
                <a:latin typeface="Arial" panose="020B0604020202020204" pitchFamily="34" charset="0"/>
                <a:cs typeface="Arial" panose="020B0604020202020204" pitchFamily="34" charset="0"/>
              </a:rPr>
              <a:t>Praesent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justo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turpis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pulvinar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quis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tristique</a:t>
            </a:r>
            <a:r>
              <a:rPr lang="en-ZA" sz="1400">
                <a:solidFill>
                  <a:schemeClr val="bg1">
                    <a:lumMod val="50000"/>
                  </a:schemeClr>
                </a:solidFill>
                <a:latin typeface="Arial" panose="020B0604020202020204" pitchFamily="34" charset="0"/>
                <a:cs typeface="Arial" panose="020B0604020202020204" pitchFamily="34" charset="0"/>
              </a:rPr>
              <a:t> vitae, </a:t>
            </a:r>
            <a:r>
              <a:rPr lang="en-ZA" sz="1400" err="1">
                <a:solidFill>
                  <a:schemeClr val="bg1">
                    <a:lumMod val="50000"/>
                  </a:schemeClr>
                </a:solidFill>
                <a:latin typeface="Arial" panose="020B0604020202020204" pitchFamily="34" charset="0"/>
                <a:cs typeface="Arial" panose="020B0604020202020204" pitchFamily="34" charset="0"/>
              </a:rPr>
              <a:t>auctor</a:t>
            </a:r>
            <a:r>
              <a:rPr lang="en-ZA" sz="1400">
                <a:solidFill>
                  <a:schemeClr val="bg1">
                    <a:lumMod val="50000"/>
                  </a:schemeClr>
                </a:solidFill>
                <a:latin typeface="Arial" panose="020B0604020202020204" pitchFamily="34" charset="0"/>
                <a:cs typeface="Arial" panose="020B0604020202020204" pitchFamily="34" charset="0"/>
              </a:rPr>
              <a:t> a, </a:t>
            </a:r>
            <a:r>
              <a:rPr lang="en-ZA" sz="1400" err="1">
                <a:solidFill>
                  <a:schemeClr val="bg1">
                    <a:lumMod val="50000"/>
                  </a:schemeClr>
                </a:solidFill>
                <a:latin typeface="Arial" panose="020B0604020202020204" pitchFamily="34" charset="0"/>
                <a:cs typeface="Arial" panose="020B0604020202020204" pitchFamily="34" charset="0"/>
              </a:rPr>
              <a:t>pede</a:t>
            </a:r>
            <a:r>
              <a:rPr lang="en-ZA" sz="1400">
                <a:solidFill>
                  <a:schemeClr val="bg1">
                    <a:lumMod val="50000"/>
                  </a:schemeClr>
                </a:solidFill>
                <a:latin typeface="Arial" panose="020B0604020202020204" pitchFamily="34" charset="0"/>
                <a:cs typeface="Arial" panose="020B0604020202020204" pitchFamily="34" charset="0"/>
              </a:rPr>
              <a:t>. Nam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in, </a:t>
            </a:r>
            <a:r>
              <a:rPr lang="en-ZA" sz="1400" err="1">
                <a:solidFill>
                  <a:schemeClr val="bg1">
                    <a:lumMod val="50000"/>
                  </a:schemeClr>
                </a:solidFill>
                <a:latin typeface="Arial" panose="020B0604020202020204" pitchFamily="34" charset="0"/>
                <a:cs typeface="Arial" panose="020B0604020202020204" pitchFamily="34" charset="0"/>
              </a:rPr>
              <a:t>sodales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nec</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id, </a:t>
            </a:r>
            <a:r>
              <a:rPr lang="en-ZA" sz="1400" err="1">
                <a:solidFill>
                  <a:schemeClr val="bg1">
                    <a:lumMod val="50000"/>
                  </a:schemeClr>
                </a:solidFill>
                <a:latin typeface="Arial" panose="020B0604020202020204" pitchFamily="34" charset="0"/>
                <a:cs typeface="Arial" panose="020B0604020202020204" pitchFamily="34" charset="0"/>
              </a:rPr>
              <a:t>metus.Sed</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non:</a:t>
            </a:r>
          </a:p>
        </p:txBody>
      </p:sp>
      <p:sp>
        <p:nvSpPr>
          <p:cNvPr id="34" name="Content Placeholder 8"/>
          <p:cNvSpPr>
            <a:spLocks noGrp="1"/>
          </p:cNvSpPr>
          <p:nvPr>
            <p:ph sz="quarter" idx="24"/>
          </p:nvPr>
        </p:nvSpPr>
        <p:spPr>
          <a:xfrm>
            <a:off x="4822825" y="1428727"/>
            <a:ext cx="3938235" cy="2216075"/>
          </a:xfrm>
        </p:spPr>
        <p:txBody>
          <a:bodyPr>
            <a:normAutofit/>
          </a:bodyPr>
          <a:lstStyle>
            <a:lvl1pPr>
              <a:defRPr sz="1400"/>
            </a:lvl1pPr>
          </a:lstStyle>
          <a:p>
            <a:pPr lvl="0"/>
            <a:endParaRPr lang="en-US"/>
          </a:p>
        </p:txBody>
      </p:sp>
      <p:sp>
        <p:nvSpPr>
          <p:cNvPr id="35" name="Content Placeholder 8"/>
          <p:cNvSpPr>
            <a:spLocks noGrp="1"/>
          </p:cNvSpPr>
          <p:nvPr>
            <p:ph sz="quarter" idx="25"/>
          </p:nvPr>
        </p:nvSpPr>
        <p:spPr>
          <a:xfrm>
            <a:off x="4822825" y="3913173"/>
            <a:ext cx="3938235" cy="2216075"/>
          </a:xfrm>
        </p:spPr>
        <p:txBody>
          <a:bodyPr>
            <a:normAutofit/>
          </a:bodyPr>
          <a:lstStyle>
            <a:lvl1pPr>
              <a:defRPr sz="1400"/>
            </a:lvl1pPr>
          </a:lstStyle>
          <a:p>
            <a:pPr lvl="0"/>
            <a:endParaRPr lang="en-US"/>
          </a:p>
        </p:txBody>
      </p:sp>
    </p:spTree>
    <p:extLst>
      <p:ext uri="{BB962C8B-B14F-4D97-AF65-F5344CB8AC3E}">
        <p14:creationId xmlns:p14="http://schemas.microsoft.com/office/powerpoint/2010/main" val="2103873724"/>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B95F389-6A6E-E841-BBA8-51CEA0E5F5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1</a:t>
            </a:r>
          </a:p>
        </p:txBody>
      </p:sp>
      <p:grpSp>
        <p:nvGrpSpPr>
          <p:cNvPr id="20" name="Group 19">
            <a:extLst>
              <a:ext uri="{FF2B5EF4-FFF2-40B4-BE49-F238E27FC236}">
                <a16:creationId xmlns:a16="http://schemas.microsoft.com/office/drawing/2014/main" id="{DAB9D6B2-CF78-A44E-A4A3-2AF09FDBC457}"/>
              </a:ext>
            </a:extLst>
          </p:cNvPr>
          <p:cNvGrpSpPr/>
          <p:nvPr userDrawn="1"/>
        </p:nvGrpSpPr>
        <p:grpSpPr>
          <a:xfrm>
            <a:off x="-78191" y="6525344"/>
            <a:ext cx="9222191" cy="341967"/>
            <a:chOff x="-78191" y="6525344"/>
            <a:chExt cx="9222191" cy="341967"/>
          </a:xfrm>
        </p:grpSpPr>
        <p:sp>
          <p:nvSpPr>
            <p:cNvPr id="23" name="Rectangle 22">
              <a:extLst>
                <a:ext uri="{FF2B5EF4-FFF2-40B4-BE49-F238E27FC236}">
                  <a16:creationId xmlns:a16="http://schemas.microsoft.com/office/drawing/2014/main" id="{2CDCC5EC-53DE-7846-8F47-5A2CA75266FC}"/>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Line 8">
              <a:extLst>
                <a:ext uri="{FF2B5EF4-FFF2-40B4-BE49-F238E27FC236}">
                  <a16:creationId xmlns:a16="http://schemas.microsoft.com/office/drawing/2014/main" id="{90C5F1CD-7849-AF4C-BA1F-5817E45AFBF4}"/>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5" name="Group 24">
              <a:extLst>
                <a:ext uri="{FF2B5EF4-FFF2-40B4-BE49-F238E27FC236}">
                  <a16:creationId xmlns:a16="http://schemas.microsoft.com/office/drawing/2014/main" id="{D9682A63-09BF-4346-B435-903D32D49973}"/>
                </a:ext>
              </a:extLst>
            </p:cNvPr>
            <p:cNvGrpSpPr/>
            <p:nvPr userDrawn="1"/>
          </p:nvGrpSpPr>
          <p:grpSpPr>
            <a:xfrm>
              <a:off x="1514762" y="6721936"/>
              <a:ext cx="7307843" cy="91440"/>
              <a:chOff x="1514762" y="6537995"/>
              <a:chExt cx="7307843" cy="238514"/>
            </a:xfrm>
          </p:grpSpPr>
          <p:sp>
            <p:nvSpPr>
              <p:cNvPr id="27" name="Rectangle 26">
                <a:hlinkClick r:id="" action="ppaction://noaction"/>
                <a:extLst>
                  <a:ext uri="{FF2B5EF4-FFF2-40B4-BE49-F238E27FC236}">
                    <a16:creationId xmlns:a16="http://schemas.microsoft.com/office/drawing/2014/main" id="{40E85176-E8D3-B248-82E5-3C0DB4F4388A}"/>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B39194AE-477B-0A4E-87FD-30E87A232E3A}"/>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301A4E24-D2C3-8645-B719-814E89E60FD9}"/>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1E7A9FF9-E3EF-1F4B-A19C-A1C7A5F2E290}"/>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F2FA73E4-173F-8741-98F1-4B159D6DAF44}"/>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F45F6847-C0BB-CD40-B717-9B494C385EFA}"/>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6" name="Rectangle 25">
              <a:extLst>
                <a:ext uri="{FF2B5EF4-FFF2-40B4-BE49-F238E27FC236}">
                  <a16:creationId xmlns:a16="http://schemas.microsoft.com/office/drawing/2014/main" id="{41D9BC28-E32D-EC47-8293-23351403F7A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
        <p:nvSpPr>
          <p:cNvPr id="33" name="Text Placeholder 4"/>
          <p:cNvSpPr>
            <a:spLocks noGrp="1"/>
          </p:cNvSpPr>
          <p:nvPr>
            <p:ph type="body" sz="quarter" idx="23"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a:t>Sub heading</a:t>
            </a:r>
          </a:p>
        </p:txBody>
      </p:sp>
      <p:sp>
        <p:nvSpPr>
          <p:cNvPr id="34" name="Text Placeholder 6"/>
          <p:cNvSpPr>
            <a:spLocks noGrp="1"/>
          </p:cNvSpPr>
          <p:nvPr>
            <p:ph type="body" sz="quarter" idx="24" hasCustomPrompt="1"/>
          </p:nvPr>
        </p:nvSpPr>
        <p:spPr>
          <a:xfrm>
            <a:off x="250825" y="1557337"/>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a:solidFill>
                  <a:schemeClr val="bg1">
                    <a:lumMod val="50000"/>
                  </a:schemeClr>
                </a:solidFill>
                <a:latin typeface="Arial" panose="020B0604020202020204" pitchFamily="34" charset="0"/>
                <a:cs typeface="Arial" panose="020B0604020202020204" pitchFamily="34" charset="0"/>
              </a:rPr>
              <a:t>Content </a:t>
            </a:r>
            <a:r>
              <a:rPr lang="en-ZA" sz="1400" err="1">
                <a:solidFill>
                  <a:schemeClr val="bg1">
                    <a:lumMod val="50000"/>
                  </a:schemeClr>
                </a:solidFill>
                <a:latin typeface="Arial" panose="020B0604020202020204" pitchFamily="34" charset="0"/>
                <a:cs typeface="Arial" panose="020B0604020202020204" pitchFamily="34" charset="0"/>
              </a:rPr>
              <a:t>arial</a:t>
            </a:r>
            <a:r>
              <a:rPr lang="en-ZA" sz="140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err="1">
                <a:solidFill>
                  <a:schemeClr val="bg1">
                    <a:lumMod val="50000"/>
                  </a:schemeClr>
                </a:solidFill>
                <a:latin typeface="Arial" panose="020B0604020202020204" pitchFamily="34" charset="0"/>
                <a:cs typeface="Arial" panose="020B0604020202020204" pitchFamily="34" charset="0"/>
              </a:rPr>
              <a:t>dolor</a:t>
            </a:r>
            <a:r>
              <a:rPr lang="en-ZA" sz="1400">
                <a:solidFill>
                  <a:schemeClr val="bg1">
                    <a:lumMod val="50000"/>
                  </a:schemeClr>
                </a:solidFill>
                <a:latin typeface="Arial" panose="020B0604020202020204" pitchFamily="34" charset="0"/>
                <a:cs typeface="Arial" panose="020B0604020202020204" pitchFamily="34" charset="0"/>
              </a:rPr>
              <a:t> sit </a:t>
            </a:r>
            <a:r>
              <a:rPr lang="en-ZA" sz="1400" err="1">
                <a:solidFill>
                  <a:schemeClr val="bg1">
                    <a:lumMod val="50000"/>
                  </a:schemeClr>
                </a:solidFill>
                <a:latin typeface="Arial" panose="020B0604020202020204" pitchFamily="34" charset="0"/>
                <a:cs typeface="Arial" panose="020B0604020202020204" pitchFamily="34" charset="0"/>
              </a:rPr>
              <a:t>amet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consectetuer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adipiscing</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elit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eros,faucibus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eget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dignissim</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eu</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nonummy</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leo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Duis</a:t>
            </a:r>
            <a:r>
              <a:rPr lang="en-ZA" sz="1400">
                <a:solidFill>
                  <a:schemeClr val="bg1">
                    <a:lumMod val="50000"/>
                  </a:schemeClr>
                </a:solidFill>
                <a:latin typeface="Arial" panose="020B0604020202020204" pitchFamily="34" charset="0"/>
                <a:cs typeface="Arial" panose="020B0604020202020204" pitchFamily="34" charset="0"/>
              </a:rPr>
              <a:t> ac sem. </a:t>
            </a:r>
            <a:r>
              <a:rPr lang="en-ZA" sz="1400" err="1">
                <a:solidFill>
                  <a:schemeClr val="bg1">
                    <a:lumMod val="50000"/>
                  </a:schemeClr>
                </a:solidFill>
                <a:latin typeface="Arial" panose="020B0604020202020204" pitchFamily="34" charset="0"/>
                <a:cs typeface="Arial" panose="020B0604020202020204" pitchFamily="34" charset="0"/>
              </a:rPr>
              <a:t>Nulla</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sapien</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rhoncus</a:t>
            </a:r>
            <a:r>
              <a:rPr lang="en-ZA" sz="1400">
                <a:solidFill>
                  <a:schemeClr val="bg1">
                    <a:lumMod val="50000"/>
                  </a:schemeClr>
                </a:solidFill>
                <a:latin typeface="Arial" panose="020B0604020202020204" pitchFamily="34" charset="0"/>
                <a:cs typeface="Arial" panose="020B0604020202020204" pitchFamily="34" charset="0"/>
              </a:rPr>
              <a:t> ante. </a:t>
            </a:r>
            <a:r>
              <a:rPr lang="en-ZA" sz="1400" err="1">
                <a:solidFill>
                  <a:schemeClr val="bg1">
                    <a:lumMod val="50000"/>
                  </a:schemeClr>
                </a:solidFill>
                <a:latin typeface="Arial" panose="020B0604020202020204" pitchFamily="34" charset="0"/>
                <a:cs typeface="Arial" panose="020B0604020202020204" pitchFamily="34" charset="0"/>
              </a:rPr>
              <a:t>Praesent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justo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turpis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pulvinar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quis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tristique</a:t>
            </a:r>
            <a:r>
              <a:rPr lang="en-ZA" sz="1400">
                <a:solidFill>
                  <a:schemeClr val="bg1">
                    <a:lumMod val="50000"/>
                  </a:schemeClr>
                </a:solidFill>
                <a:latin typeface="Arial" panose="020B0604020202020204" pitchFamily="34" charset="0"/>
                <a:cs typeface="Arial" panose="020B0604020202020204" pitchFamily="34" charset="0"/>
              </a:rPr>
              <a:t> vitae, </a:t>
            </a:r>
            <a:r>
              <a:rPr lang="en-ZA" sz="1400" err="1">
                <a:solidFill>
                  <a:schemeClr val="bg1">
                    <a:lumMod val="50000"/>
                  </a:schemeClr>
                </a:solidFill>
                <a:latin typeface="Arial" panose="020B0604020202020204" pitchFamily="34" charset="0"/>
                <a:cs typeface="Arial" panose="020B0604020202020204" pitchFamily="34" charset="0"/>
              </a:rPr>
              <a:t>auctor</a:t>
            </a:r>
            <a:r>
              <a:rPr lang="en-ZA" sz="1400">
                <a:solidFill>
                  <a:schemeClr val="bg1">
                    <a:lumMod val="50000"/>
                  </a:schemeClr>
                </a:solidFill>
                <a:latin typeface="Arial" panose="020B0604020202020204" pitchFamily="34" charset="0"/>
                <a:cs typeface="Arial" panose="020B0604020202020204" pitchFamily="34" charset="0"/>
              </a:rPr>
              <a:t> a, </a:t>
            </a:r>
            <a:r>
              <a:rPr lang="en-ZA" sz="1400" err="1">
                <a:solidFill>
                  <a:schemeClr val="bg1">
                    <a:lumMod val="50000"/>
                  </a:schemeClr>
                </a:solidFill>
                <a:latin typeface="Arial" panose="020B0604020202020204" pitchFamily="34" charset="0"/>
                <a:cs typeface="Arial" panose="020B0604020202020204" pitchFamily="34" charset="0"/>
              </a:rPr>
              <a:t>pede</a:t>
            </a:r>
            <a:r>
              <a:rPr lang="en-ZA" sz="1400">
                <a:solidFill>
                  <a:schemeClr val="bg1">
                    <a:lumMod val="50000"/>
                  </a:schemeClr>
                </a:solidFill>
                <a:latin typeface="Arial" panose="020B0604020202020204" pitchFamily="34" charset="0"/>
                <a:cs typeface="Arial" panose="020B0604020202020204" pitchFamily="34" charset="0"/>
              </a:rPr>
              <a:t>. Nam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in, </a:t>
            </a:r>
            <a:r>
              <a:rPr lang="en-ZA" sz="1400" err="1">
                <a:solidFill>
                  <a:schemeClr val="bg1">
                    <a:lumMod val="50000"/>
                  </a:schemeClr>
                </a:solidFill>
                <a:latin typeface="Arial" panose="020B0604020202020204" pitchFamily="34" charset="0"/>
                <a:cs typeface="Arial" panose="020B0604020202020204" pitchFamily="34" charset="0"/>
              </a:rPr>
              <a:t>sodales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nec</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id, </a:t>
            </a:r>
            <a:r>
              <a:rPr lang="en-ZA" sz="1400" err="1">
                <a:solidFill>
                  <a:schemeClr val="bg1">
                    <a:lumMod val="50000"/>
                  </a:schemeClr>
                </a:solidFill>
                <a:latin typeface="Arial" panose="020B0604020202020204" pitchFamily="34" charset="0"/>
                <a:cs typeface="Arial" panose="020B0604020202020204" pitchFamily="34" charset="0"/>
              </a:rPr>
              <a:t>metus.Sed</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non:</a:t>
            </a:r>
          </a:p>
        </p:txBody>
      </p:sp>
      <p:sp>
        <p:nvSpPr>
          <p:cNvPr id="35" name="Content Placeholder 8"/>
          <p:cNvSpPr>
            <a:spLocks noGrp="1"/>
          </p:cNvSpPr>
          <p:nvPr>
            <p:ph sz="quarter" idx="25"/>
          </p:nvPr>
        </p:nvSpPr>
        <p:spPr>
          <a:xfrm>
            <a:off x="4822825" y="1573288"/>
            <a:ext cx="3938235" cy="2216075"/>
          </a:xfrm>
        </p:spPr>
        <p:txBody>
          <a:bodyPr>
            <a:normAutofit/>
          </a:bodyPr>
          <a:lstStyle>
            <a:lvl1pPr>
              <a:defRPr sz="1400"/>
            </a:lvl1pPr>
          </a:lstStyle>
          <a:p>
            <a:pPr lvl="0"/>
            <a:endParaRPr lang="en-US"/>
          </a:p>
        </p:txBody>
      </p:sp>
      <p:sp>
        <p:nvSpPr>
          <p:cNvPr id="36" name="Content Placeholder 8"/>
          <p:cNvSpPr>
            <a:spLocks noGrp="1"/>
          </p:cNvSpPr>
          <p:nvPr>
            <p:ph sz="quarter" idx="26"/>
          </p:nvPr>
        </p:nvSpPr>
        <p:spPr>
          <a:xfrm>
            <a:off x="4822825" y="4057734"/>
            <a:ext cx="3938235" cy="2216075"/>
          </a:xfrm>
        </p:spPr>
        <p:txBody>
          <a:bodyPr>
            <a:normAutofit/>
          </a:bodyPr>
          <a:lstStyle>
            <a:lvl1pPr>
              <a:defRPr sz="1400"/>
            </a:lvl1pPr>
          </a:lstStyle>
          <a:p>
            <a:pPr lvl="0"/>
            <a:endParaRPr lang="en-US"/>
          </a:p>
        </p:txBody>
      </p:sp>
      <p:sp>
        <p:nvSpPr>
          <p:cNvPr id="37" name="Content Placeholder 8"/>
          <p:cNvSpPr>
            <a:spLocks noGrp="1"/>
          </p:cNvSpPr>
          <p:nvPr>
            <p:ph sz="quarter" idx="27"/>
          </p:nvPr>
        </p:nvSpPr>
        <p:spPr>
          <a:xfrm>
            <a:off x="282275" y="4057734"/>
            <a:ext cx="4289725" cy="2216075"/>
          </a:xfrm>
        </p:spPr>
        <p:txBody>
          <a:bodyPr>
            <a:normAutofit/>
          </a:bodyPr>
          <a:lstStyle>
            <a:lvl1pPr>
              <a:defRPr sz="1400"/>
            </a:lvl1pPr>
          </a:lstStyle>
          <a:p>
            <a:pPr lvl="0"/>
            <a:endParaRPr lang="en-US"/>
          </a:p>
        </p:txBody>
      </p:sp>
    </p:spTree>
    <p:extLst>
      <p:ext uri="{BB962C8B-B14F-4D97-AF65-F5344CB8AC3E}">
        <p14:creationId xmlns:p14="http://schemas.microsoft.com/office/powerpoint/2010/main" val="306263265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74" name="Picture 73">
            <a:extLst>
              <a:ext uri="{FF2B5EF4-FFF2-40B4-BE49-F238E27FC236}">
                <a16:creationId xmlns:a16="http://schemas.microsoft.com/office/drawing/2014/main" id="{22EEF094-7CF3-9141-8BB3-9F9E4F070B1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29361" y="-127796"/>
            <a:ext cx="9401673" cy="7052037"/>
          </a:xfrm>
          <a:prstGeom prst="rect">
            <a:avLst/>
          </a:prstGeom>
          <a:noFill/>
        </p:spPr>
      </p:pic>
      <p:sp>
        <p:nvSpPr>
          <p:cNvPr id="75" name="Rectangle 74">
            <a:extLst>
              <a:ext uri="{FF2B5EF4-FFF2-40B4-BE49-F238E27FC236}">
                <a16:creationId xmlns:a16="http://schemas.microsoft.com/office/drawing/2014/main" id="{9DAF18E4-4601-7946-A481-905DB8BA8891}"/>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6F425320-5D09-2949-B37C-C98BA82A33E6}"/>
              </a:ext>
            </a:extLst>
          </p:cNvPr>
          <p:cNvSpPr/>
          <p:nvPr userDrawn="1"/>
        </p:nvSpPr>
        <p:spPr>
          <a:xfrm>
            <a:off x="2747249"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0C3463B7-A8BB-2841-A3B8-072655327FA4}"/>
              </a:ext>
            </a:extLst>
          </p:cNvPr>
          <p:cNvSpPr/>
          <p:nvPr userDrawn="1"/>
        </p:nvSpPr>
        <p:spPr>
          <a:xfrm>
            <a:off x="397973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BF857FD0-5379-5249-9F81-237849DDC224}"/>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A7F44EAD-7844-A14B-996A-AB21F10DA2FC}"/>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6BCFB46E-303B-064E-A9C1-B160F04CFF2A}"/>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DA7E6C42-3CAF-C243-88D9-2599141C08D5}"/>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extLst>
              <a:ext uri="{FF2B5EF4-FFF2-40B4-BE49-F238E27FC236}">
                <a16:creationId xmlns:a16="http://schemas.microsoft.com/office/drawing/2014/main" id="{59ABB3A3-CCBC-2340-B61C-06D22A7FD05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0" name="Line 8">
            <a:extLst>
              <a:ext uri="{FF2B5EF4-FFF2-40B4-BE49-F238E27FC236}">
                <a16:creationId xmlns:a16="http://schemas.microsoft.com/office/drawing/2014/main" id="{4FB24D89-CE89-3149-B1ED-68870930C716}"/>
              </a:ext>
            </a:extLst>
          </p:cNvPr>
          <p:cNvSpPr>
            <a:spLocks noChangeShapeType="1"/>
          </p:cNvSpPr>
          <p:nvPr userDrawn="1"/>
        </p:nvSpPr>
        <p:spPr bwMode="auto">
          <a:xfrm flipH="1">
            <a:off x="1881957"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97BF51BE-5291-CD43-A755-8E7EE319C86D}"/>
              </a:ext>
            </a:extLst>
          </p:cNvPr>
          <p:cNvSpPr/>
          <p:nvPr userDrawn="1"/>
        </p:nvSpPr>
        <p:spPr>
          <a:xfrm flipH="1">
            <a:off x="157730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50" name="Text Placeholder 9">
            <a:extLst>
              <a:ext uri="{FF2B5EF4-FFF2-40B4-BE49-F238E27FC236}">
                <a16:creationId xmlns:a16="http://schemas.microsoft.com/office/drawing/2014/main" id="{8EE753FE-5354-E448-A469-25E96957AC6B}"/>
              </a:ext>
            </a:extLst>
          </p:cNvPr>
          <p:cNvSpPr>
            <a:spLocks noGrp="1"/>
          </p:cNvSpPr>
          <p:nvPr>
            <p:ph type="body" sz="quarter" idx="13" hasCustomPrompt="1"/>
          </p:nvPr>
        </p:nvSpPr>
        <p:spPr>
          <a:xfrm>
            <a:off x="1780734"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a:t>SECTIONAL TITLE TWO</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04986334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22_Title and Conten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C69841A-8E62-0642-ADA9-4F5510AE01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3" name="Text Placeholder 9">
            <a:extLst>
              <a:ext uri="{FF2B5EF4-FFF2-40B4-BE49-F238E27FC236}">
                <a16:creationId xmlns:a16="http://schemas.microsoft.com/office/drawing/2014/main" id="{C7110D0A-4DE5-8F48-BA1D-B64104B0A647}"/>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a:t>Bullet Point</a:t>
            </a:r>
          </a:p>
          <a:p>
            <a:pPr lvl="0"/>
            <a:r>
              <a:rPr lang="en-US"/>
              <a:t>Bullet Point</a:t>
            </a:r>
          </a:p>
          <a:p>
            <a:pPr lvl="0"/>
            <a:r>
              <a:rPr lang="en-US"/>
              <a:t>Bullet Point</a:t>
            </a:r>
          </a:p>
        </p:txBody>
      </p:sp>
      <p:sp>
        <p:nvSpPr>
          <p:cNvPr id="16" name="Text Placeholder 9">
            <a:extLst>
              <a:ext uri="{FF2B5EF4-FFF2-40B4-BE49-F238E27FC236}">
                <a16:creationId xmlns:a16="http://schemas.microsoft.com/office/drawing/2014/main" id="{DEDCD908-F5E6-114A-82C0-49493A98F04E}"/>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err="1">
                <a:solidFill>
                  <a:schemeClr val="bg1">
                    <a:lumMod val="50000"/>
                  </a:schemeClr>
                </a:solidFill>
                <a:latin typeface="Arial" panose="020B0604020202020204" pitchFamily="34" charset="0"/>
                <a:cs typeface="Arial" panose="020B0604020202020204" pitchFamily="34" charset="0"/>
              </a:rPr>
              <a:t>dolor</a:t>
            </a:r>
            <a:r>
              <a:rPr lang="en-ZA" sz="1400">
                <a:solidFill>
                  <a:schemeClr val="bg1">
                    <a:lumMod val="50000"/>
                  </a:schemeClr>
                </a:solidFill>
                <a:latin typeface="Arial" panose="020B0604020202020204" pitchFamily="34" charset="0"/>
                <a:cs typeface="Arial" panose="020B0604020202020204" pitchFamily="34" charset="0"/>
              </a:rPr>
              <a:t> sit </a:t>
            </a:r>
            <a:r>
              <a:rPr lang="en-ZA" sz="1400" err="1">
                <a:solidFill>
                  <a:schemeClr val="bg1">
                    <a:lumMod val="50000"/>
                  </a:schemeClr>
                </a:solidFill>
                <a:latin typeface="Arial" panose="020B0604020202020204" pitchFamily="34" charset="0"/>
                <a:cs typeface="Arial" panose="020B0604020202020204" pitchFamily="34" charset="0"/>
              </a:rPr>
              <a:t>amet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consectetuer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adipiscing</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elit</a:t>
            </a:r>
            <a:r>
              <a:rPr lang="en-ZA" sz="1400">
                <a:solidFill>
                  <a:schemeClr val="bg1">
                    <a:lumMod val="50000"/>
                  </a:schemeClr>
                </a:solidFill>
                <a:latin typeface="Arial" panose="020B0604020202020204" pitchFamily="34" charset="0"/>
                <a:cs typeface="Arial" panose="020B0604020202020204" pitchFamily="34" charset="0"/>
              </a:rPr>
              <a:t>. Ut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eros,faucibus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eget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dignissim</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eu</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nonummy</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leo</a:t>
            </a:r>
            <a:r>
              <a:rPr lang="en-ZA" sz="1400">
                <a:solidFill>
                  <a:schemeClr val="bg1">
                    <a:lumMod val="50000"/>
                  </a:schemeClr>
                </a:solidFill>
                <a:latin typeface="Arial" panose="020B0604020202020204" pitchFamily="34" charset="0"/>
                <a:cs typeface="Arial" panose="020B0604020202020204" pitchFamily="34" charset="0"/>
              </a:rPr>
              <a:t>. Duis ac sem. </a:t>
            </a:r>
            <a:r>
              <a:rPr lang="en-ZA" sz="1400" err="1">
                <a:solidFill>
                  <a:schemeClr val="bg1">
                    <a:lumMod val="50000"/>
                  </a:schemeClr>
                </a:solidFill>
                <a:latin typeface="Arial" panose="020B0604020202020204" pitchFamily="34" charset="0"/>
                <a:cs typeface="Arial" panose="020B0604020202020204" pitchFamily="34" charset="0"/>
              </a:rPr>
              <a:t>Nulla</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sapien</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rhoncus</a:t>
            </a:r>
            <a:r>
              <a:rPr lang="en-ZA" sz="1400">
                <a:solidFill>
                  <a:schemeClr val="bg1">
                    <a:lumMod val="50000"/>
                  </a:schemeClr>
                </a:solidFill>
                <a:latin typeface="Arial" panose="020B0604020202020204" pitchFamily="34" charset="0"/>
                <a:cs typeface="Arial" panose="020B0604020202020204" pitchFamily="34" charset="0"/>
              </a:rPr>
              <a:t> ante. </a:t>
            </a:r>
            <a:r>
              <a:rPr lang="en-ZA" sz="1400" err="1">
                <a:solidFill>
                  <a:schemeClr val="bg1">
                    <a:lumMod val="50000"/>
                  </a:schemeClr>
                </a:solidFill>
                <a:latin typeface="Arial" panose="020B0604020202020204" pitchFamily="34" charset="0"/>
                <a:cs typeface="Arial" panose="020B0604020202020204" pitchFamily="34" charset="0"/>
              </a:rPr>
              <a:t>Praesent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justo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turpis</a:t>
            </a:r>
            <a:r>
              <a:rPr lang="en-ZA" sz="1400">
                <a:solidFill>
                  <a:schemeClr val="bg1">
                    <a:lumMod val="50000"/>
                  </a:schemeClr>
                </a:solidFill>
                <a:latin typeface="Arial" panose="020B0604020202020204" pitchFamily="34" charset="0"/>
                <a:cs typeface="Arial" panose="020B0604020202020204" pitchFamily="34" charset="0"/>
              </a:rPr>
              <a:t>, pulvinar </a:t>
            </a:r>
            <a:r>
              <a:rPr lang="en-ZA" sz="1400" err="1">
                <a:solidFill>
                  <a:schemeClr val="bg1">
                    <a:lumMod val="50000"/>
                  </a:schemeClr>
                </a:solidFill>
                <a:latin typeface="Arial" panose="020B0604020202020204" pitchFamily="34" charset="0"/>
                <a:cs typeface="Arial" panose="020B0604020202020204" pitchFamily="34" charset="0"/>
              </a:rPr>
              <a:t>quis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tristique</a:t>
            </a:r>
            <a:r>
              <a:rPr lang="en-ZA" sz="1400">
                <a:solidFill>
                  <a:schemeClr val="bg1">
                    <a:lumMod val="50000"/>
                  </a:schemeClr>
                </a:solidFill>
                <a:latin typeface="Arial" panose="020B0604020202020204" pitchFamily="34" charset="0"/>
                <a:cs typeface="Arial" panose="020B0604020202020204" pitchFamily="34" charset="0"/>
              </a:rPr>
              <a:t> vitae, </a:t>
            </a:r>
            <a:r>
              <a:rPr lang="en-ZA" sz="1400" err="1">
                <a:solidFill>
                  <a:schemeClr val="bg1">
                    <a:lumMod val="50000"/>
                  </a:schemeClr>
                </a:solidFill>
                <a:latin typeface="Arial" panose="020B0604020202020204" pitchFamily="34" charset="0"/>
                <a:cs typeface="Arial" panose="020B0604020202020204" pitchFamily="34" charset="0"/>
              </a:rPr>
              <a:t>auctor</a:t>
            </a:r>
            <a:r>
              <a:rPr lang="en-ZA" sz="1400">
                <a:solidFill>
                  <a:schemeClr val="bg1">
                    <a:lumMod val="50000"/>
                  </a:schemeClr>
                </a:solidFill>
                <a:latin typeface="Arial" panose="020B0604020202020204" pitchFamily="34" charset="0"/>
                <a:cs typeface="Arial" panose="020B0604020202020204" pitchFamily="34" charset="0"/>
              </a:rPr>
              <a:t> a, </a:t>
            </a:r>
            <a:r>
              <a:rPr lang="en-ZA" sz="1400" err="1">
                <a:solidFill>
                  <a:schemeClr val="bg1">
                    <a:lumMod val="50000"/>
                  </a:schemeClr>
                </a:solidFill>
                <a:latin typeface="Arial" panose="020B0604020202020204" pitchFamily="34" charset="0"/>
                <a:cs typeface="Arial" panose="020B0604020202020204" pitchFamily="34" charset="0"/>
              </a:rPr>
              <a:t>pede</a:t>
            </a:r>
            <a:r>
              <a:rPr lang="en-ZA" sz="1400">
                <a:solidFill>
                  <a:schemeClr val="bg1">
                    <a:lumMod val="50000"/>
                  </a:schemeClr>
                </a:solidFill>
                <a:latin typeface="Arial" panose="020B0604020202020204" pitchFamily="34" charset="0"/>
                <a:cs typeface="Arial" panose="020B0604020202020204" pitchFamily="34" charset="0"/>
              </a:rPr>
              <a:t>. Nam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in, </a:t>
            </a:r>
            <a:r>
              <a:rPr lang="en-ZA" sz="1400" err="1">
                <a:solidFill>
                  <a:schemeClr val="bg1">
                    <a:lumMod val="50000"/>
                  </a:schemeClr>
                </a:solidFill>
                <a:latin typeface="Arial" panose="020B0604020202020204" pitchFamily="34" charset="0"/>
                <a:cs typeface="Arial" panose="020B0604020202020204" pitchFamily="34" charset="0"/>
              </a:rPr>
              <a:t>sodales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nec</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id, </a:t>
            </a:r>
            <a:r>
              <a:rPr lang="en-ZA" sz="1400" err="1">
                <a:solidFill>
                  <a:schemeClr val="bg1">
                    <a:lumMod val="50000"/>
                  </a:schemeClr>
                </a:solidFill>
                <a:latin typeface="Arial" panose="020B0604020202020204" pitchFamily="34" charset="0"/>
                <a:cs typeface="Arial" panose="020B0604020202020204" pitchFamily="34" charset="0"/>
              </a:rPr>
              <a:t>metus.Sed</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non:</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2</a:t>
            </a:r>
          </a:p>
        </p:txBody>
      </p:sp>
      <p:grpSp>
        <p:nvGrpSpPr>
          <p:cNvPr id="18" name="Group 17">
            <a:extLst>
              <a:ext uri="{FF2B5EF4-FFF2-40B4-BE49-F238E27FC236}">
                <a16:creationId xmlns:a16="http://schemas.microsoft.com/office/drawing/2014/main" id="{491BC0BC-56DB-9349-ADE9-C9EA6D4E21B1}"/>
              </a:ext>
            </a:extLst>
          </p:cNvPr>
          <p:cNvGrpSpPr/>
          <p:nvPr userDrawn="1"/>
        </p:nvGrpSpPr>
        <p:grpSpPr>
          <a:xfrm>
            <a:off x="-78191" y="6525344"/>
            <a:ext cx="9222191" cy="341967"/>
            <a:chOff x="-78191" y="6525344"/>
            <a:chExt cx="9222191" cy="341967"/>
          </a:xfrm>
        </p:grpSpPr>
        <p:sp>
          <p:nvSpPr>
            <p:cNvPr id="19" name="Rectangle 18">
              <a:hlinkClick r:id="" action="ppaction://noaction"/>
              <a:extLst>
                <a:ext uri="{FF2B5EF4-FFF2-40B4-BE49-F238E27FC236}">
                  <a16:creationId xmlns:a16="http://schemas.microsoft.com/office/drawing/2014/main" id="{DF4A6A47-5D54-CF49-AEAE-D622F4EE2CFB}"/>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Rectangle 19">
              <a:hlinkClick r:id="" action="ppaction://noaction"/>
              <a:extLst>
                <a:ext uri="{FF2B5EF4-FFF2-40B4-BE49-F238E27FC236}">
                  <a16:creationId xmlns:a16="http://schemas.microsoft.com/office/drawing/2014/main" id="{1A5699FB-E426-704B-ADA2-139C0119D5AE}"/>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CFA83988-8AFC-7B41-B0E4-08E2CC021493}"/>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EE8C5D74-D79C-E242-A526-01BFF478E0C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71A8E190-B3D4-6A4A-8574-8B53FCC4F2C9}"/>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extLst>
                <a:ext uri="{FF2B5EF4-FFF2-40B4-BE49-F238E27FC236}">
                  <a16:creationId xmlns:a16="http://schemas.microsoft.com/office/drawing/2014/main" id="{99DC38A4-F2BE-9C4D-AEDE-94E64C472C4D}"/>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Line 8">
              <a:extLst>
                <a:ext uri="{FF2B5EF4-FFF2-40B4-BE49-F238E27FC236}">
                  <a16:creationId xmlns:a16="http://schemas.microsoft.com/office/drawing/2014/main" id="{DBF1F0C1-79A1-0346-8E09-F064AA82F740}"/>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7" name="Rectangle 26">
              <a:hlinkClick r:id="" action="ppaction://noaction"/>
              <a:extLst>
                <a:ext uri="{FF2B5EF4-FFF2-40B4-BE49-F238E27FC236}">
                  <a16:creationId xmlns:a16="http://schemas.microsoft.com/office/drawing/2014/main" id="{C15E4A02-C62C-4749-89A5-E1C7E735CCAC}"/>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5771855B-F5B8-D94C-A3B1-CD383B03B91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68482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3_Title and Content">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73ABE00-25CF-7044-B734-B93F95E038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9311"/>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2</a:t>
            </a:r>
          </a:p>
        </p:txBody>
      </p:sp>
      <p:sp>
        <p:nvSpPr>
          <p:cNvPr id="20" name="Picture Placeholder 5">
            <a:extLst>
              <a:ext uri="{FF2B5EF4-FFF2-40B4-BE49-F238E27FC236}">
                <a16:creationId xmlns:a16="http://schemas.microsoft.com/office/drawing/2014/main" id="{CE907182-C9FA-6F4F-9704-D900CDA6E070}"/>
              </a:ext>
            </a:extLst>
          </p:cNvPr>
          <p:cNvSpPr>
            <a:spLocks noGrp="1"/>
          </p:cNvSpPr>
          <p:nvPr>
            <p:ph type="pic" sz="quarter" idx="12" hasCustomPrompt="1"/>
          </p:nvPr>
        </p:nvSpPr>
        <p:spPr>
          <a:xfrm>
            <a:off x="442327" y="2492896"/>
            <a:ext cx="8234129" cy="361540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2" name="Text Placeholder 9">
            <a:extLst>
              <a:ext uri="{FF2B5EF4-FFF2-40B4-BE49-F238E27FC236}">
                <a16:creationId xmlns:a16="http://schemas.microsoft.com/office/drawing/2014/main" id="{8DE5D314-800F-BF44-AFCF-19CC01FF077E}"/>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err="1">
                <a:solidFill>
                  <a:schemeClr val="bg1">
                    <a:lumMod val="50000"/>
                  </a:schemeClr>
                </a:solidFill>
                <a:latin typeface="Arial" panose="020B0604020202020204" pitchFamily="34" charset="0"/>
                <a:cs typeface="Arial" panose="020B0604020202020204" pitchFamily="34" charset="0"/>
              </a:rPr>
              <a:t>dolor</a:t>
            </a:r>
            <a:r>
              <a:rPr lang="en-ZA" sz="1400">
                <a:solidFill>
                  <a:schemeClr val="bg1">
                    <a:lumMod val="50000"/>
                  </a:schemeClr>
                </a:solidFill>
                <a:latin typeface="Arial" panose="020B0604020202020204" pitchFamily="34" charset="0"/>
                <a:cs typeface="Arial" panose="020B0604020202020204" pitchFamily="34" charset="0"/>
              </a:rPr>
              <a:t> sit </a:t>
            </a:r>
            <a:r>
              <a:rPr lang="en-ZA" sz="1400" err="1">
                <a:solidFill>
                  <a:schemeClr val="bg1">
                    <a:lumMod val="50000"/>
                  </a:schemeClr>
                </a:solidFill>
                <a:latin typeface="Arial" panose="020B0604020202020204" pitchFamily="34" charset="0"/>
                <a:cs typeface="Arial" panose="020B0604020202020204" pitchFamily="34" charset="0"/>
              </a:rPr>
              <a:t>amet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consectetuer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adipiscing</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elit</a:t>
            </a:r>
            <a:r>
              <a:rPr lang="en-ZA" sz="1400">
                <a:solidFill>
                  <a:schemeClr val="bg1">
                    <a:lumMod val="50000"/>
                  </a:schemeClr>
                </a:solidFill>
                <a:latin typeface="Arial" panose="020B0604020202020204" pitchFamily="34" charset="0"/>
                <a:cs typeface="Arial" panose="020B0604020202020204" pitchFamily="34" charset="0"/>
              </a:rPr>
              <a:t>. Ut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eros,faucibus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eget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dignissim</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eu</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nonummy</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leo</a:t>
            </a:r>
            <a:r>
              <a:rPr lang="en-ZA" sz="1400">
                <a:solidFill>
                  <a:schemeClr val="bg1">
                    <a:lumMod val="50000"/>
                  </a:schemeClr>
                </a:solidFill>
                <a:latin typeface="Arial" panose="020B0604020202020204" pitchFamily="34" charset="0"/>
                <a:cs typeface="Arial" panose="020B0604020202020204" pitchFamily="34" charset="0"/>
              </a:rPr>
              <a:t>. Duis ac sem. </a:t>
            </a:r>
            <a:r>
              <a:rPr lang="en-ZA" sz="1400" err="1">
                <a:solidFill>
                  <a:schemeClr val="bg1">
                    <a:lumMod val="50000"/>
                  </a:schemeClr>
                </a:solidFill>
                <a:latin typeface="Arial" panose="020B0604020202020204" pitchFamily="34" charset="0"/>
                <a:cs typeface="Arial" panose="020B0604020202020204" pitchFamily="34" charset="0"/>
              </a:rPr>
              <a:t>Nulla</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sapien</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rhoncus</a:t>
            </a:r>
            <a:r>
              <a:rPr lang="en-ZA" sz="1400">
                <a:solidFill>
                  <a:schemeClr val="bg1">
                    <a:lumMod val="50000"/>
                  </a:schemeClr>
                </a:solidFill>
                <a:latin typeface="Arial" panose="020B0604020202020204" pitchFamily="34" charset="0"/>
                <a:cs typeface="Arial" panose="020B0604020202020204" pitchFamily="34" charset="0"/>
              </a:rPr>
              <a:t> ante. </a:t>
            </a:r>
            <a:r>
              <a:rPr lang="en-ZA" sz="1400" err="1">
                <a:solidFill>
                  <a:schemeClr val="bg1">
                    <a:lumMod val="50000"/>
                  </a:schemeClr>
                </a:solidFill>
                <a:latin typeface="Arial" panose="020B0604020202020204" pitchFamily="34" charset="0"/>
                <a:cs typeface="Arial" panose="020B0604020202020204" pitchFamily="34" charset="0"/>
              </a:rPr>
              <a:t>Praesent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justo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turpis</a:t>
            </a:r>
            <a:r>
              <a:rPr lang="en-ZA" sz="1400">
                <a:solidFill>
                  <a:schemeClr val="bg1">
                    <a:lumMod val="50000"/>
                  </a:schemeClr>
                </a:solidFill>
                <a:latin typeface="Arial" panose="020B0604020202020204" pitchFamily="34" charset="0"/>
                <a:cs typeface="Arial" panose="020B0604020202020204" pitchFamily="34" charset="0"/>
              </a:rPr>
              <a:t>, pulvinar </a:t>
            </a:r>
            <a:r>
              <a:rPr lang="en-ZA" sz="1400" err="1">
                <a:solidFill>
                  <a:schemeClr val="bg1">
                    <a:lumMod val="50000"/>
                  </a:schemeClr>
                </a:solidFill>
                <a:latin typeface="Arial" panose="020B0604020202020204" pitchFamily="34" charset="0"/>
                <a:cs typeface="Arial" panose="020B0604020202020204" pitchFamily="34" charset="0"/>
              </a:rPr>
              <a:t>quis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tristique</a:t>
            </a:r>
            <a:r>
              <a:rPr lang="en-ZA" sz="1400">
                <a:solidFill>
                  <a:schemeClr val="bg1">
                    <a:lumMod val="50000"/>
                  </a:schemeClr>
                </a:solidFill>
                <a:latin typeface="Arial" panose="020B0604020202020204" pitchFamily="34" charset="0"/>
                <a:cs typeface="Arial" panose="020B0604020202020204" pitchFamily="34" charset="0"/>
              </a:rPr>
              <a:t> vitae, </a:t>
            </a:r>
            <a:r>
              <a:rPr lang="en-ZA" sz="1400" err="1">
                <a:solidFill>
                  <a:schemeClr val="bg1">
                    <a:lumMod val="50000"/>
                  </a:schemeClr>
                </a:solidFill>
                <a:latin typeface="Arial" panose="020B0604020202020204" pitchFamily="34" charset="0"/>
                <a:cs typeface="Arial" panose="020B0604020202020204" pitchFamily="34" charset="0"/>
              </a:rPr>
              <a:t>auctor</a:t>
            </a:r>
            <a:r>
              <a:rPr lang="en-ZA" sz="1400">
                <a:solidFill>
                  <a:schemeClr val="bg1">
                    <a:lumMod val="50000"/>
                  </a:schemeClr>
                </a:solidFill>
                <a:latin typeface="Arial" panose="020B0604020202020204" pitchFamily="34" charset="0"/>
                <a:cs typeface="Arial" panose="020B0604020202020204" pitchFamily="34" charset="0"/>
              </a:rPr>
              <a:t> a, </a:t>
            </a:r>
            <a:r>
              <a:rPr lang="en-ZA" sz="1400" err="1">
                <a:solidFill>
                  <a:schemeClr val="bg1">
                    <a:lumMod val="50000"/>
                  </a:schemeClr>
                </a:solidFill>
                <a:latin typeface="Arial" panose="020B0604020202020204" pitchFamily="34" charset="0"/>
                <a:cs typeface="Arial" panose="020B0604020202020204" pitchFamily="34" charset="0"/>
              </a:rPr>
              <a:t>pede</a:t>
            </a:r>
            <a:r>
              <a:rPr lang="en-ZA" sz="1400">
                <a:solidFill>
                  <a:schemeClr val="bg1">
                    <a:lumMod val="50000"/>
                  </a:schemeClr>
                </a:solidFill>
                <a:latin typeface="Arial" panose="020B0604020202020204" pitchFamily="34" charset="0"/>
                <a:cs typeface="Arial" panose="020B0604020202020204" pitchFamily="34" charset="0"/>
              </a:rPr>
              <a:t>. Nam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in, </a:t>
            </a:r>
            <a:r>
              <a:rPr lang="en-ZA" sz="1400" err="1">
                <a:solidFill>
                  <a:schemeClr val="bg1">
                    <a:lumMod val="50000"/>
                  </a:schemeClr>
                </a:solidFill>
                <a:latin typeface="Arial" panose="020B0604020202020204" pitchFamily="34" charset="0"/>
                <a:cs typeface="Arial" panose="020B0604020202020204" pitchFamily="34" charset="0"/>
              </a:rPr>
              <a:t>sodales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nec</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id, </a:t>
            </a:r>
            <a:r>
              <a:rPr lang="en-ZA" sz="1400" err="1">
                <a:solidFill>
                  <a:schemeClr val="bg1">
                    <a:lumMod val="50000"/>
                  </a:schemeClr>
                </a:solidFill>
                <a:latin typeface="Arial" panose="020B0604020202020204" pitchFamily="34" charset="0"/>
                <a:cs typeface="Arial" panose="020B0604020202020204" pitchFamily="34" charset="0"/>
              </a:rPr>
              <a:t>metus.Sed</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non:</a:t>
            </a:r>
          </a:p>
        </p:txBody>
      </p:sp>
      <p:grpSp>
        <p:nvGrpSpPr>
          <p:cNvPr id="16" name="Group 15">
            <a:extLst>
              <a:ext uri="{FF2B5EF4-FFF2-40B4-BE49-F238E27FC236}">
                <a16:creationId xmlns:a16="http://schemas.microsoft.com/office/drawing/2014/main" id="{B9858915-0042-DE45-99EE-278A3506519D}"/>
              </a:ext>
            </a:extLst>
          </p:cNvPr>
          <p:cNvGrpSpPr/>
          <p:nvPr userDrawn="1"/>
        </p:nvGrpSpPr>
        <p:grpSpPr>
          <a:xfrm>
            <a:off x="-78191" y="6525344"/>
            <a:ext cx="9222191" cy="341967"/>
            <a:chOff x="-78191" y="6525344"/>
            <a:chExt cx="9222191" cy="341967"/>
          </a:xfrm>
        </p:grpSpPr>
        <p:sp>
          <p:nvSpPr>
            <p:cNvPr id="17" name="Rectangle 16">
              <a:hlinkClick r:id="" action="ppaction://noaction"/>
              <a:extLst>
                <a:ext uri="{FF2B5EF4-FFF2-40B4-BE49-F238E27FC236}">
                  <a16:creationId xmlns:a16="http://schemas.microsoft.com/office/drawing/2014/main" id="{355A3594-5834-0549-BFD7-F44804763FAD}"/>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4B20BA12-D96A-734E-AB42-D7CFE25DDA4B}"/>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503DBB0F-6732-214E-8CB4-3F116D72F06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026F81D7-25BE-CF47-BCCB-3815125D60D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00FEA227-0535-804D-B7CE-BDA5E3EA39FD}"/>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extLst>
                <a:ext uri="{FF2B5EF4-FFF2-40B4-BE49-F238E27FC236}">
                  <a16:creationId xmlns:a16="http://schemas.microsoft.com/office/drawing/2014/main" id="{C80C7D98-02D1-4E47-A78D-14218FCB9F7F}"/>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Line 8">
              <a:extLst>
                <a:ext uri="{FF2B5EF4-FFF2-40B4-BE49-F238E27FC236}">
                  <a16:creationId xmlns:a16="http://schemas.microsoft.com/office/drawing/2014/main" id="{B534A4CF-F6A7-CF44-88D3-F2D97A2046AC}"/>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8" name="Rectangle 27">
              <a:hlinkClick r:id="" action="ppaction://noaction"/>
              <a:extLst>
                <a:ext uri="{FF2B5EF4-FFF2-40B4-BE49-F238E27FC236}">
                  <a16:creationId xmlns:a16="http://schemas.microsoft.com/office/drawing/2014/main" id="{06169E8D-3051-E54A-AD99-CC35F929C788}"/>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095D4805-31BE-6D43-9A1F-2784C4806A0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30840202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4_Title and Conten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5349D45D-CC72-8C44-A810-4D11499C15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2</a:t>
            </a:r>
          </a:p>
        </p:txBody>
      </p:sp>
      <p:sp>
        <p:nvSpPr>
          <p:cNvPr id="22" name="Picture Placeholder 3">
            <a:extLst>
              <a:ext uri="{FF2B5EF4-FFF2-40B4-BE49-F238E27FC236}">
                <a16:creationId xmlns:a16="http://schemas.microsoft.com/office/drawing/2014/main" id="{29A79780-587F-7F42-917F-95D0AB157CD2}"/>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3" name="Picture Placeholder 3">
            <a:extLst>
              <a:ext uri="{FF2B5EF4-FFF2-40B4-BE49-F238E27FC236}">
                <a16:creationId xmlns:a16="http://schemas.microsoft.com/office/drawing/2014/main" id="{10FADFBB-88EE-624C-8334-C5EEC7221FD3}"/>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6" name="Group 15">
            <a:extLst>
              <a:ext uri="{FF2B5EF4-FFF2-40B4-BE49-F238E27FC236}">
                <a16:creationId xmlns:a16="http://schemas.microsoft.com/office/drawing/2014/main" id="{AE0FE825-ABBE-8D4C-A397-0FCF3DF1D49A}"/>
              </a:ext>
            </a:extLst>
          </p:cNvPr>
          <p:cNvGrpSpPr/>
          <p:nvPr userDrawn="1"/>
        </p:nvGrpSpPr>
        <p:grpSpPr>
          <a:xfrm>
            <a:off x="-78191" y="6525344"/>
            <a:ext cx="9222191" cy="341967"/>
            <a:chOff x="-78191" y="6525344"/>
            <a:chExt cx="9222191" cy="341967"/>
          </a:xfrm>
        </p:grpSpPr>
        <p:sp>
          <p:nvSpPr>
            <p:cNvPr id="17" name="Rectangle 16">
              <a:hlinkClick r:id="" action="ppaction://noaction"/>
              <a:extLst>
                <a:ext uri="{FF2B5EF4-FFF2-40B4-BE49-F238E27FC236}">
                  <a16:creationId xmlns:a16="http://schemas.microsoft.com/office/drawing/2014/main" id="{F25C9B06-699F-4D4B-BE66-264C153787F4}"/>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AEE3B0A9-9603-7C4F-A22C-111E244F01B1}"/>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 action="ppaction://noaction"/>
              <a:extLst>
                <a:ext uri="{FF2B5EF4-FFF2-40B4-BE49-F238E27FC236}">
                  <a16:creationId xmlns:a16="http://schemas.microsoft.com/office/drawing/2014/main" id="{1ADCBDFE-5876-7647-9D6D-E588FA64C5F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Rectangle 19">
              <a:hlinkClick r:id="" action="ppaction://noaction"/>
              <a:extLst>
                <a:ext uri="{FF2B5EF4-FFF2-40B4-BE49-F238E27FC236}">
                  <a16:creationId xmlns:a16="http://schemas.microsoft.com/office/drawing/2014/main" id="{DABC32CE-D367-1540-986B-8DF875ACCA75}"/>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505212AA-3429-BB4B-8CA4-F50FE4B5644F}"/>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extLst>
                <a:ext uri="{FF2B5EF4-FFF2-40B4-BE49-F238E27FC236}">
                  <a16:creationId xmlns:a16="http://schemas.microsoft.com/office/drawing/2014/main" id="{51A68C57-A92C-F247-90EC-00874BDDD228}"/>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Line 8">
              <a:extLst>
                <a:ext uri="{FF2B5EF4-FFF2-40B4-BE49-F238E27FC236}">
                  <a16:creationId xmlns:a16="http://schemas.microsoft.com/office/drawing/2014/main" id="{61F4714F-24D1-F14E-A638-39340FE19C4A}"/>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8" name="Rectangle 27">
              <a:hlinkClick r:id="" action="ppaction://noaction"/>
              <a:extLst>
                <a:ext uri="{FF2B5EF4-FFF2-40B4-BE49-F238E27FC236}">
                  <a16:creationId xmlns:a16="http://schemas.microsoft.com/office/drawing/2014/main" id="{A4346FC3-ADF3-1F42-922C-4AEC001B928B}"/>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8F541731-474F-914A-AD7B-DC61DFBD76C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1237357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6_Title and Content">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C7B6E52-2C47-9042-96C9-0DFF5F1DD6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2</a:t>
            </a:r>
          </a:p>
        </p:txBody>
      </p:sp>
      <p:sp>
        <p:nvSpPr>
          <p:cNvPr id="17" name="Picture Placeholder 3">
            <a:extLst>
              <a:ext uri="{FF2B5EF4-FFF2-40B4-BE49-F238E27FC236}">
                <a16:creationId xmlns:a16="http://schemas.microsoft.com/office/drawing/2014/main" id="{0DBBC622-5CB8-E64D-B79F-AE06B794BF1E}"/>
              </a:ext>
            </a:extLst>
          </p:cNvPr>
          <p:cNvSpPr>
            <a:spLocks noGrp="1"/>
          </p:cNvSpPr>
          <p:nvPr>
            <p:ph type="pic" sz="quarter" idx="16" hasCustomPrompt="1"/>
          </p:nvPr>
        </p:nvSpPr>
        <p:spPr>
          <a:xfrm>
            <a:off x="434975" y="1412453"/>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19" name="Picture Placeholder 3">
            <a:extLst>
              <a:ext uri="{FF2B5EF4-FFF2-40B4-BE49-F238E27FC236}">
                <a16:creationId xmlns:a16="http://schemas.microsoft.com/office/drawing/2014/main" id="{90624ABF-7873-554E-92EA-9F072605C2AF}"/>
              </a:ext>
            </a:extLst>
          </p:cNvPr>
          <p:cNvSpPr>
            <a:spLocks noGrp="1"/>
          </p:cNvSpPr>
          <p:nvPr>
            <p:ph type="pic" sz="quarter" idx="19" hasCustomPrompt="1"/>
          </p:nvPr>
        </p:nvSpPr>
        <p:spPr>
          <a:xfrm>
            <a:off x="4807743" y="1412452"/>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81976EEE-B072-C645-8288-ED50EC9768A2}"/>
              </a:ext>
            </a:extLst>
          </p:cNvPr>
          <p:cNvSpPr>
            <a:spLocks noGrp="1"/>
          </p:cNvSpPr>
          <p:nvPr>
            <p:ph type="pic" sz="quarter" idx="20" hasCustomPrompt="1"/>
          </p:nvPr>
        </p:nvSpPr>
        <p:spPr>
          <a:xfrm>
            <a:off x="4807743" y="3851150"/>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8" name="Group 17">
            <a:extLst>
              <a:ext uri="{FF2B5EF4-FFF2-40B4-BE49-F238E27FC236}">
                <a16:creationId xmlns:a16="http://schemas.microsoft.com/office/drawing/2014/main" id="{03660F60-4B93-4F44-A1EB-03DE7DED32B3}"/>
              </a:ext>
            </a:extLst>
          </p:cNvPr>
          <p:cNvGrpSpPr/>
          <p:nvPr userDrawn="1"/>
        </p:nvGrpSpPr>
        <p:grpSpPr>
          <a:xfrm>
            <a:off x="-78191" y="6525344"/>
            <a:ext cx="9222191" cy="341967"/>
            <a:chOff x="-78191" y="6525344"/>
            <a:chExt cx="9222191" cy="341967"/>
          </a:xfrm>
        </p:grpSpPr>
        <p:sp>
          <p:nvSpPr>
            <p:cNvPr id="22" name="Rectangle 21">
              <a:hlinkClick r:id="" action="ppaction://noaction"/>
              <a:extLst>
                <a:ext uri="{FF2B5EF4-FFF2-40B4-BE49-F238E27FC236}">
                  <a16:creationId xmlns:a16="http://schemas.microsoft.com/office/drawing/2014/main" id="{685AE02B-FFDB-F949-8224-1BF5DA9F9974}"/>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9ED30F2E-E269-7E4F-B308-9103D4A7A68C}"/>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7F8ED667-8687-434E-80AE-067639944C3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C31202FD-D9D7-CD41-BD29-1B1DC3E6FA87}"/>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9C57616F-2729-1D45-ABF8-D8DD21498A8F}"/>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extLst>
                <a:ext uri="{FF2B5EF4-FFF2-40B4-BE49-F238E27FC236}">
                  <a16:creationId xmlns:a16="http://schemas.microsoft.com/office/drawing/2014/main" id="{45319D6B-C20E-4842-A765-006B077D2E1B}"/>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FC7601C8-5FCF-A340-AF09-AE52CED58EEF}"/>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9" name="Rectangle 28">
              <a:hlinkClick r:id="" action="ppaction://noaction"/>
              <a:extLst>
                <a:ext uri="{FF2B5EF4-FFF2-40B4-BE49-F238E27FC236}">
                  <a16:creationId xmlns:a16="http://schemas.microsoft.com/office/drawing/2014/main" id="{D5672CEB-FB32-DC4E-959F-B7209143644F}"/>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899A7C4B-4529-C146-A8A7-242E0D6E4F42}"/>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93151524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25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0AB71762-6621-634C-84DD-5F2BC4D2BB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2</a:t>
            </a:r>
          </a:p>
        </p:txBody>
      </p:sp>
      <p:sp>
        <p:nvSpPr>
          <p:cNvPr id="17" name="Picture Placeholder 3">
            <a:extLst>
              <a:ext uri="{FF2B5EF4-FFF2-40B4-BE49-F238E27FC236}">
                <a16:creationId xmlns:a16="http://schemas.microsoft.com/office/drawing/2014/main" id="{3BF055CE-6AD2-4740-A9C1-71E722ED87D1}"/>
              </a:ext>
            </a:extLst>
          </p:cNvPr>
          <p:cNvSpPr>
            <a:spLocks noGrp="1"/>
          </p:cNvSpPr>
          <p:nvPr>
            <p:ph type="pic" sz="quarter" idx="16" hasCustomPrompt="1"/>
          </p:nvPr>
        </p:nvSpPr>
        <p:spPr>
          <a:xfrm>
            <a:off x="434886"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19" name="Picture Placeholder 3">
            <a:extLst>
              <a:ext uri="{FF2B5EF4-FFF2-40B4-BE49-F238E27FC236}">
                <a16:creationId xmlns:a16="http://schemas.microsoft.com/office/drawing/2014/main" id="{E2D07440-AFAE-A54B-AD9B-76F4F0B48F31}"/>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726B2F85-EC48-6948-9ED7-7B37567D60AD}"/>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850DB995-8EE0-AF41-AD21-ED1ADD2D8DF0}"/>
              </a:ext>
            </a:extLst>
          </p:cNvPr>
          <p:cNvSpPr>
            <a:spLocks noGrp="1"/>
          </p:cNvSpPr>
          <p:nvPr>
            <p:ph type="pic" sz="quarter" idx="21" hasCustomPrompt="1"/>
          </p:nvPr>
        </p:nvSpPr>
        <p:spPr>
          <a:xfrm>
            <a:off x="434886" y="3995514"/>
            <a:ext cx="4206240"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8" name="Group 17">
            <a:extLst>
              <a:ext uri="{FF2B5EF4-FFF2-40B4-BE49-F238E27FC236}">
                <a16:creationId xmlns:a16="http://schemas.microsoft.com/office/drawing/2014/main" id="{963B3552-527F-3747-9111-E83D13618D41}"/>
              </a:ext>
            </a:extLst>
          </p:cNvPr>
          <p:cNvGrpSpPr/>
          <p:nvPr userDrawn="1"/>
        </p:nvGrpSpPr>
        <p:grpSpPr>
          <a:xfrm>
            <a:off x="-78191" y="6525344"/>
            <a:ext cx="9222191" cy="341967"/>
            <a:chOff x="-78191" y="6525344"/>
            <a:chExt cx="9222191" cy="341967"/>
          </a:xfrm>
        </p:grpSpPr>
        <p:sp>
          <p:nvSpPr>
            <p:cNvPr id="24" name="Rectangle 23">
              <a:hlinkClick r:id="" action="ppaction://noaction"/>
              <a:extLst>
                <a:ext uri="{FF2B5EF4-FFF2-40B4-BE49-F238E27FC236}">
                  <a16:creationId xmlns:a16="http://schemas.microsoft.com/office/drawing/2014/main" id="{9A29099C-ADE5-5940-AF04-710F8E219C80}"/>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868B6C6A-28FA-4746-B16F-82BA020A6417}"/>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D132DA82-9613-DC43-8657-DA79E0A838C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21002D7B-293D-8A4B-AE99-85CC5C7EDEBD}"/>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3B590A9A-9271-9E4F-89BF-1B866B1ADDD6}"/>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B8461B59-207F-E345-916E-75C68AA66D0B}"/>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Line 8">
              <a:extLst>
                <a:ext uri="{FF2B5EF4-FFF2-40B4-BE49-F238E27FC236}">
                  <a16:creationId xmlns:a16="http://schemas.microsoft.com/office/drawing/2014/main" id="{D436902B-B9EB-7B45-B9B5-5A9873E2FD06}"/>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1" name="Rectangle 30">
              <a:hlinkClick r:id="" action="ppaction://noaction"/>
              <a:extLst>
                <a:ext uri="{FF2B5EF4-FFF2-40B4-BE49-F238E27FC236}">
                  <a16:creationId xmlns:a16="http://schemas.microsoft.com/office/drawing/2014/main" id="{29982959-A65A-7C4A-BBC5-935B0BC71D8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09C388FA-5E55-3A4F-BCA2-1242ECCE4EBC}"/>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41290618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56" name="Picture 55">
            <a:extLst>
              <a:ext uri="{FF2B5EF4-FFF2-40B4-BE49-F238E27FC236}">
                <a16:creationId xmlns:a16="http://schemas.microsoft.com/office/drawing/2014/main" id="{EBE6C10F-6A79-5F4B-A7F1-13837C33589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22329"/>
            <a:ext cx="9144000" cy="6858000"/>
          </a:xfrm>
          <a:prstGeom prst="rect">
            <a:avLst/>
          </a:prstGeom>
        </p:spPr>
      </p:pic>
      <p:sp>
        <p:nvSpPr>
          <p:cNvPr id="57" name="Rectangle 56">
            <a:extLst>
              <a:ext uri="{FF2B5EF4-FFF2-40B4-BE49-F238E27FC236}">
                <a16:creationId xmlns:a16="http://schemas.microsoft.com/office/drawing/2014/main" id="{3ACEA3EC-E10E-B945-83E5-3F764B19B1DF}"/>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6" name="Rectangle 15">
            <a:hlinkClick r:id="" action="ppaction://noaction"/>
            <a:extLst>
              <a:ext uri="{FF2B5EF4-FFF2-40B4-BE49-F238E27FC236}">
                <a16:creationId xmlns:a16="http://schemas.microsoft.com/office/drawing/2014/main" id="{A4107F39-58F4-A14B-993B-35BA9B8707CE}"/>
              </a:ext>
            </a:extLst>
          </p:cNvPr>
          <p:cNvSpPr/>
          <p:nvPr userDrawn="1"/>
        </p:nvSpPr>
        <p:spPr>
          <a:xfrm>
            <a:off x="397973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 action="ppaction://noaction"/>
            <a:extLst>
              <a:ext uri="{FF2B5EF4-FFF2-40B4-BE49-F238E27FC236}">
                <a16:creationId xmlns:a16="http://schemas.microsoft.com/office/drawing/2014/main" id="{2C0B5402-EAE2-3544-A295-9B75D01BB609}"/>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68F9DA10-DFDE-ED4A-B8EC-20BD96858800}"/>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 action="ppaction://noaction"/>
            <a:extLst>
              <a:ext uri="{FF2B5EF4-FFF2-40B4-BE49-F238E27FC236}">
                <a16:creationId xmlns:a16="http://schemas.microsoft.com/office/drawing/2014/main" id="{EBB5048B-4798-B349-9B07-77B4E239AB9A}"/>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4A924FF6-98EA-0B4B-8C17-F7BE97669931}"/>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9" name="Rectangle 28">
            <a:hlinkClick r:id="" action="ppaction://noaction"/>
            <a:extLst>
              <a:ext uri="{FF2B5EF4-FFF2-40B4-BE49-F238E27FC236}">
                <a16:creationId xmlns:a16="http://schemas.microsoft.com/office/drawing/2014/main" id="{627A0B23-4A27-AF45-B315-7B5E67072E9D}"/>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 action="ppaction://noaction"/>
            <a:extLst>
              <a:ext uri="{FF2B5EF4-FFF2-40B4-BE49-F238E27FC236}">
                <a16:creationId xmlns:a16="http://schemas.microsoft.com/office/drawing/2014/main" id="{243CB80A-A58D-C549-A1C7-64836E1A4987}"/>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00F29395-66D7-5D40-AE06-CA162BF664C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0" name="Line 8">
            <a:extLst>
              <a:ext uri="{FF2B5EF4-FFF2-40B4-BE49-F238E27FC236}">
                <a16:creationId xmlns:a16="http://schemas.microsoft.com/office/drawing/2014/main" id="{B936CA94-3821-0D4C-BF79-C5D7A33E827C}"/>
              </a:ext>
            </a:extLst>
          </p:cNvPr>
          <p:cNvSpPr>
            <a:spLocks noChangeShapeType="1"/>
          </p:cNvSpPr>
          <p:nvPr userDrawn="1"/>
        </p:nvSpPr>
        <p:spPr bwMode="auto">
          <a:xfrm>
            <a:off x="3158252"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0" name="Rectangle 19">
            <a:extLst>
              <a:ext uri="{FF2B5EF4-FFF2-40B4-BE49-F238E27FC236}">
                <a16:creationId xmlns:a16="http://schemas.microsoft.com/office/drawing/2014/main" id="{C75DCAF2-69B3-364D-98F0-60200401922C}"/>
              </a:ext>
            </a:extLst>
          </p:cNvPr>
          <p:cNvSpPr/>
          <p:nvPr userDrawn="1"/>
        </p:nvSpPr>
        <p:spPr>
          <a:xfrm flipH="1">
            <a:off x="298782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1" name="Text Placeholder 9">
            <a:extLst>
              <a:ext uri="{FF2B5EF4-FFF2-40B4-BE49-F238E27FC236}">
                <a16:creationId xmlns:a16="http://schemas.microsoft.com/office/drawing/2014/main" id="{E46F4B12-1D0E-D543-BD2C-F7C80212CE61}"/>
              </a:ext>
            </a:extLst>
          </p:cNvPr>
          <p:cNvSpPr>
            <a:spLocks noGrp="1"/>
          </p:cNvSpPr>
          <p:nvPr>
            <p:ph type="body" sz="quarter" idx="13" hasCustomPrompt="1"/>
          </p:nvPr>
        </p:nvSpPr>
        <p:spPr>
          <a:xfrm>
            <a:off x="3191254"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a:t>SECTIONAL TITLE THREE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467059599"/>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CD2CE4E9-CAE1-EC46-9033-75B7E6C55E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Text Placeholder 9">
            <a:extLst>
              <a:ext uri="{FF2B5EF4-FFF2-40B4-BE49-F238E27FC236}">
                <a16:creationId xmlns:a16="http://schemas.microsoft.com/office/drawing/2014/main" id="{F32F1F13-7EAB-F248-A331-CD664E026084}"/>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a:t>Bullet Point</a:t>
            </a:r>
          </a:p>
          <a:p>
            <a:pPr lvl="0"/>
            <a:r>
              <a:rPr lang="en-US"/>
              <a:t>Bullet Point</a:t>
            </a:r>
          </a:p>
          <a:p>
            <a:pPr lvl="0"/>
            <a:r>
              <a:rPr lang="en-US"/>
              <a:t>Bullet Point</a:t>
            </a:r>
          </a:p>
        </p:txBody>
      </p:sp>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4" name="Text Placeholder 9">
            <a:extLst>
              <a:ext uri="{FF2B5EF4-FFF2-40B4-BE49-F238E27FC236}">
                <a16:creationId xmlns:a16="http://schemas.microsoft.com/office/drawing/2014/main" id="{C505A3BA-40D4-6D48-B59B-8326DEC227A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err="1">
                <a:solidFill>
                  <a:schemeClr val="bg1">
                    <a:lumMod val="50000"/>
                  </a:schemeClr>
                </a:solidFill>
                <a:latin typeface="Arial" panose="020B0604020202020204" pitchFamily="34" charset="0"/>
                <a:cs typeface="Arial" panose="020B0604020202020204" pitchFamily="34" charset="0"/>
              </a:rPr>
              <a:t>dolor</a:t>
            </a:r>
            <a:r>
              <a:rPr lang="en-ZA" sz="1400">
                <a:solidFill>
                  <a:schemeClr val="bg1">
                    <a:lumMod val="50000"/>
                  </a:schemeClr>
                </a:solidFill>
                <a:latin typeface="Arial" panose="020B0604020202020204" pitchFamily="34" charset="0"/>
                <a:cs typeface="Arial" panose="020B0604020202020204" pitchFamily="34" charset="0"/>
              </a:rPr>
              <a:t> sit </a:t>
            </a:r>
            <a:r>
              <a:rPr lang="en-ZA" sz="1400" err="1">
                <a:solidFill>
                  <a:schemeClr val="bg1">
                    <a:lumMod val="50000"/>
                  </a:schemeClr>
                </a:solidFill>
                <a:latin typeface="Arial" panose="020B0604020202020204" pitchFamily="34" charset="0"/>
                <a:cs typeface="Arial" panose="020B0604020202020204" pitchFamily="34" charset="0"/>
              </a:rPr>
              <a:t>amet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consectetuer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adipiscing</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elit</a:t>
            </a:r>
            <a:r>
              <a:rPr lang="en-ZA" sz="1400">
                <a:solidFill>
                  <a:schemeClr val="bg1">
                    <a:lumMod val="50000"/>
                  </a:schemeClr>
                </a:solidFill>
                <a:latin typeface="Arial" panose="020B0604020202020204" pitchFamily="34" charset="0"/>
                <a:cs typeface="Arial" panose="020B0604020202020204" pitchFamily="34" charset="0"/>
              </a:rPr>
              <a:t>. Ut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eros,faucibus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eget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dignissim</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eu</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nonummy</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leo</a:t>
            </a:r>
            <a:r>
              <a:rPr lang="en-ZA" sz="1400">
                <a:solidFill>
                  <a:schemeClr val="bg1">
                    <a:lumMod val="50000"/>
                  </a:schemeClr>
                </a:solidFill>
                <a:latin typeface="Arial" panose="020B0604020202020204" pitchFamily="34" charset="0"/>
                <a:cs typeface="Arial" panose="020B0604020202020204" pitchFamily="34" charset="0"/>
              </a:rPr>
              <a:t>. Duis ac sem. </a:t>
            </a:r>
            <a:r>
              <a:rPr lang="en-ZA" sz="1400" err="1">
                <a:solidFill>
                  <a:schemeClr val="bg1">
                    <a:lumMod val="50000"/>
                  </a:schemeClr>
                </a:solidFill>
                <a:latin typeface="Arial" panose="020B0604020202020204" pitchFamily="34" charset="0"/>
                <a:cs typeface="Arial" panose="020B0604020202020204" pitchFamily="34" charset="0"/>
              </a:rPr>
              <a:t>Nulla</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sapien</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rhoncus</a:t>
            </a:r>
            <a:r>
              <a:rPr lang="en-ZA" sz="1400">
                <a:solidFill>
                  <a:schemeClr val="bg1">
                    <a:lumMod val="50000"/>
                  </a:schemeClr>
                </a:solidFill>
                <a:latin typeface="Arial" panose="020B0604020202020204" pitchFamily="34" charset="0"/>
                <a:cs typeface="Arial" panose="020B0604020202020204" pitchFamily="34" charset="0"/>
              </a:rPr>
              <a:t> ante. </a:t>
            </a:r>
            <a:r>
              <a:rPr lang="en-ZA" sz="1400" err="1">
                <a:solidFill>
                  <a:schemeClr val="bg1">
                    <a:lumMod val="50000"/>
                  </a:schemeClr>
                </a:solidFill>
                <a:latin typeface="Arial" panose="020B0604020202020204" pitchFamily="34" charset="0"/>
                <a:cs typeface="Arial" panose="020B0604020202020204" pitchFamily="34" charset="0"/>
              </a:rPr>
              <a:t>Praesent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justo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turpis</a:t>
            </a:r>
            <a:r>
              <a:rPr lang="en-ZA" sz="1400">
                <a:solidFill>
                  <a:schemeClr val="bg1">
                    <a:lumMod val="50000"/>
                  </a:schemeClr>
                </a:solidFill>
                <a:latin typeface="Arial" panose="020B0604020202020204" pitchFamily="34" charset="0"/>
                <a:cs typeface="Arial" panose="020B0604020202020204" pitchFamily="34" charset="0"/>
              </a:rPr>
              <a:t>, pulvinar </a:t>
            </a:r>
            <a:r>
              <a:rPr lang="en-ZA" sz="1400" err="1">
                <a:solidFill>
                  <a:schemeClr val="bg1">
                    <a:lumMod val="50000"/>
                  </a:schemeClr>
                </a:solidFill>
                <a:latin typeface="Arial" panose="020B0604020202020204" pitchFamily="34" charset="0"/>
                <a:cs typeface="Arial" panose="020B0604020202020204" pitchFamily="34" charset="0"/>
              </a:rPr>
              <a:t>quis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tristique</a:t>
            </a:r>
            <a:r>
              <a:rPr lang="en-ZA" sz="1400">
                <a:solidFill>
                  <a:schemeClr val="bg1">
                    <a:lumMod val="50000"/>
                  </a:schemeClr>
                </a:solidFill>
                <a:latin typeface="Arial" panose="020B0604020202020204" pitchFamily="34" charset="0"/>
                <a:cs typeface="Arial" panose="020B0604020202020204" pitchFamily="34" charset="0"/>
              </a:rPr>
              <a:t> vitae, </a:t>
            </a:r>
            <a:r>
              <a:rPr lang="en-ZA" sz="1400" err="1">
                <a:solidFill>
                  <a:schemeClr val="bg1">
                    <a:lumMod val="50000"/>
                  </a:schemeClr>
                </a:solidFill>
                <a:latin typeface="Arial" panose="020B0604020202020204" pitchFamily="34" charset="0"/>
                <a:cs typeface="Arial" panose="020B0604020202020204" pitchFamily="34" charset="0"/>
              </a:rPr>
              <a:t>auctor</a:t>
            </a:r>
            <a:r>
              <a:rPr lang="en-ZA" sz="1400">
                <a:solidFill>
                  <a:schemeClr val="bg1">
                    <a:lumMod val="50000"/>
                  </a:schemeClr>
                </a:solidFill>
                <a:latin typeface="Arial" panose="020B0604020202020204" pitchFamily="34" charset="0"/>
                <a:cs typeface="Arial" panose="020B0604020202020204" pitchFamily="34" charset="0"/>
              </a:rPr>
              <a:t> a, </a:t>
            </a:r>
            <a:r>
              <a:rPr lang="en-ZA" sz="1400" err="1">
                <a:solidFill>
                  <a:schemeClr val="bg1">
                    <a:lumMod val="50000"/>
                  </a:schemeClr>
                </a:solidFill>
                <a:latin typeface="Arial" panose="020B0604020202020204" pitchFamily="34" charset="0"/>
                <a:cs typeface="Arial" panose="020B0604020202020204" pitchFamily="34" charset="0"/>
              </a:rPr>
              <a:t>pede</a:t>
            </a:r>
            <a:r>
              <a:rPr lang="en-ZA" sz="1400">
                <a:solidFill>
                  <a:schemeClr val="bg1">
                    <a:lumMod val="50000"/>
                  </a:schemeClr>
                </a:solidFill>
                <a:latin typeface="Arial" panose="020B0604020202020204" pitchFamily="34" charset="0"/>
                <a:cs typeface="Arial" panose="020B0604020202020204" pitchFamily="34" charset="0"/>
              </a:rPr>
              <a:t>. Nam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in, </a:t>
            </a:r>
            <a:r>
              <a:rPr lang="en-ZA" sz="1400" err="1">
                <a:solidFill>
                  <a:schemeClr val="bg1">
                    <a:lumMod val="50000"/>
                  </a:schemeClr>
                </a:solidFill>
                <a:latin typeface="Arial" panose="020B0604020202020204" pitchFamily="34" charset="0"/>
                <a:cs typeface="Arial" panose="020B0604020202020204" pitchFamily="34" charset="0"/>
              </a:rPr>
              <a:t>sodales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nec</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id, </a:t>
            </a:r>
            <a:r>
              <a:rPr lang="en-ZA" sz="1400" err="1">
                <a:solidFill>
                  <a:schemeClr val="bg1">
                    <a:lumMod val="50000"/>
                  </a:schemeClr>
                </a:solidFill>
                <a:latin typeface="Arial" panose="020B0604020202020204" pitchFamily="34" charset="0"/>
                <a:cs typeface="Arial" panose="020B0604020202020204" pitchFamily="34" charset="0"/>
              </a:rPr>
              <a:t>metus.Sed</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3</a:t>
            </a:r>
          </a:p>
        </p:txBody>
      </p:sp>
      <p:grpSp>
        <p:nvGrpSpPr>
          <p:cNvPr id="17" name="Group 16">
            <a:extLst>
              <a:ext uri="{FF2B5EF4-FFF2-40B4-BE49-F238E27FC236}">
                <a16:creationId xmlns:a16="http://schemas.microsoft.com/office/drawing/2014/main" id="{D2551DD5-AB52-DC42-9C18-67F1FE8FE2D8}"/>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165C53F7-8C3C-1D48-BCDE-246E3F86D7F5}"/>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1" name="Rectangle 20">
              <a:hlinkClick r:id="" action="ppaction://noaction"/>
              <a:extLst>
                <a:ext uri="{FF2B5EF4-FFF2-40B4-BE49-F238E27FC236}">
                  <a16:creationId xmlns:a16="http://schemas.microsoft.com/office/drawing/2014/main" id="{5CF9C159-1C22-D742-B971-BF109DBD8BD4}"/>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01733F89-D023-2542-81EF-B98976918D3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D9D3C699-4B66-E04F-A9DB-DAFB6A3FC833}"/>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58351C13-03C7-2A40-84BC-CB632A6DB89A}"/>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3E53AFBB-9094-8349-A014-F627368C74DF}"/>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B9CB83D3-1506-A545-AA8A-4081E9268C91}"/>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Line 8">
              <a:extLst>
                <a:ext uri="{FF2B5EF4-FFF2-40B4-BE49-F238E27FC236}">
                  <a16:creationId xmlns:a16="http://schemas.microsoft.com/office/drawing/2014/main" id="{5DF64DEA-F5D1-844B-8F65-A6A7718705B3}"/>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5" name="Rectangle 34">
              <a:extLst>
                <a:ext uri="{FF2B5EF4-FFF2-40B4-BE49-F238E27FC236}">
                  <a16:creationId xmlns:a16="http://schemas.microsoft.com/office/drawing/2014/main" id="{FC392A3D-7B90-BF42-9EF2-155F0D3CD467}"/>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2286553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8133C494-EAE3-8342-BB55-157276E660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3</a:t>
            </a:r>
          </a:p>
        </p:txBody>
      </p:sp>
      <p:sp>
        <p:nvSpPr>
          <p:cNvPr id="19" name="Picture Placeholder 5">
            <a:extLst>
              <a:ext uri="{FF2B5EF4-FFF2-40B4-BE49-F238E27FC236}">
                <a16:creationId xmlns:a16="http://schemas.microsoft.com/office/drawing/2014/main" id="{78506E3D-99F4-3F49-A644-16E8CA2D68A8}"/>
              </a:ext>
            </a:extLst>
          </p:cNvPr>
          <p:cNvSpPr>
            <a:spLocks noGrp="1"/>
          </p:cNvSpPr>
          <p:nvPr>
            <p:ph type="pic" sz="quarter" idx="12" hasCustomPrompt="1"/>
          </p:nvPr>
        </p:nvSpPr>
        <p:spPr>
          <a:xfrm>
            <a:off x="442327" y="2526676"/>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0" name="Text Placeholder 9">
            <a:extLst>
              <a:ext uri="{FF2B5EF4-FFF2-40B4-BE49-F238E27FC236}">
                <a16:creationId xmlns:a16="http://schemas.microsoft.com/office/drawing/2014/main" id="{519E696F-835C-3349-9F52-C7AEDF7D94A2}"/>
              </a:ext>
            </a:extLst>
          </p:cNvPr>
          <p:cNvSpPr>
            <a:spLocks noGrp="1"/>
          </p:cNvSpPr>
          <p:nvPr>
            <p:ph type="body" sz="quarter" idx="14" hasCustomPrompt="1"/>
          </p:nvPr>
        </p:nvSpPr>
        <p:spPr>
          <a:xfrm>
            <a:off x="434887" y="1436751"/>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err="1">
                <a:solidFill>
                  <a:schemeClr val="bg1">
                    <a:lumMod val="50000"/>
                  </a:schemeClr>
                </a:solidFill>
                <a:latin typeface="Arial" panose="020B0604020202020204" pitchFamily="34" charset="0"/>
                <a:cs typeface="Arial" panose="020B0604020202020204" pitchFamily="34" charset="0"/>
              </a:rPr>
              <a:t>dolor</a:t>
            </a:r>
            <a:r>
              <a:rPr lang="en-ZA" sz="1400">
                <a:solidFill>
                  <a:schemeClr val="bg1">
                    <a:lumMod val="50000"/>
                  </a:schemeClr>
                </a:solidFill>
                <a:latin typeface="Arial" panose="020B0604020202020204" pitchFamily="34" charset="0"/>
                <a:cs typeface="Arial" panose="020B0604020202020204" pitchFamily="34" charset="0"/>
              </a:rPr>
              <a:t> sit </a:t>
            </a:r>
            <a:r>
              <a:rPr lang="en-ZA" sz="1400" err="1">
                <a:solidFill>
                  <a:schemeClr val="bg1">
                    <a:lumMod val="50000"/>
                  </a:schemeClr>
                </a:solidFill>
                <a:latin typeface="Arial" panose="020B0604020202020204" pitchFamily="34" charset="0"/>
                <a:cs typeface="Arial" panose="020B0604020202020204" pitchFamily="34" charset="0"/>
              </a:rPr>
              <a:t>amet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consectetuer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adipiscing</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elit</a:t>
            </a:r>
            <a:r>
              <a:rPr lang="en-ZA" sz="1400">
                <a:solidFill>
                  <a:schemeClr val="bg1">
                    <a:lumMod val="50000"/>
                  </a:schemeClr>
                </a:solidFill>
                <a:latin typeface="Arial" panose="020B0604020202020204" pitchFamily="34" charset="0"/>
                <a:cs typeface="Arial" panose="020B0604020202020204" pitchFamily="34" charset="0"/>
              </a:rPr>
              <a:t>. Ut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eros,faucibus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eget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dignissim</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eu</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nonummy</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leo</a:t>
            </a:r>
            <a:r>
              <a:rPr lang="en-ZA" sz="1400">
                <a:solidFill>
                  <a:schemeClr val="bg1">
                    <a:lumMod val="50000"/>
                  </a:schemeClr>
                </a:solidFill>
                <a:latin typeface="Arial" panose="020B0604020202020204" pitchFamily="34" charset="0"/>
                <a:cs typeface="Arial" panose="020B0604020202020204" pitchFamily="34" charset="0"/>
              </a:rPr>
              <a:t>. Duis ac sem. </a:t>
            </a:r>
            <a:r>
              <a:rPr lang="en-ZA" sz="1400" err="1">
                <a:solidFill>
                  <a:schemeClr val="bg1">
                    <a:lumMod val="50000"/>
                  </a:schemeClr>
                </a:solidFill>
                <a:latin typeface="Arial" panose="020B0604020202020204" pitchFamily="34" charset="0"/>
                <a:cs typeface="Arial" panose="020B0604020202020204" pitchFamily="34" charset="0"/>
              </a:rPr>
              <a:t>Nulla</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sapien</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rhoncus</a:t>
            </a:r>
            <a:r>
              <a:rPr lang="en-ZA" sz="1400">
                <a:solidFill>
                  <a:schemeClr val="bg1">
                    <a:lumMod val="50000"/>
                  </a:schemeClr>
                </a:solidFill>
                <a:latin typeface="Arial" panose="020B0604020202020204" pitchFamily="34" charset="0"/>
                <a:cs typeface="Arial" panose="020B0604020202020204" pitchFamily="34" charset="0"/>
              </a:rPr>
              <a:t> ante. </a:t>
            </a:r>
            <a:r>
              <a:rPr lang="en-ZA" sz="1400" err="1">
                <a:solidFill>
                  <a:schemeClr val="bg1">
                    <a:lumMod val="50000"/>
                  </a:schemeClr>
                </a:solidFill>
                <a:latin typeface="Arial" panose="020B0604020202020204" pitchFamily="34" charset="0"/>
                <a:cs typeface="Arial" panose="020B0604020202020204" pitchFamily="34" charset="0"/>
              </a:rPr>
              <a:t>Praesent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justo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turpis</a:t>
            </a:r>
            <a:r>
              <a:rPr lang="en-ZA" sz="1400">
                <a:solidFill>
                  <a:schemeClr val="bg1">
                    <a:lumMod val="50000"/>
                  </a:schemeClr>
                </a:solidFill>
                <a:latin typeface="Arial" panose="020B0604020202020204" pitchFamily="34" charset="0"/>
                <a:cs typeface="Arial" panose="020B0604020202020204" pitchFamily="34" charset="0"/>
              </a:rPr>
              <a:t>, pulvinar </a:t>
            </a:r>
            <a:r>
              <a:rPr lang="en-ZA" sz="1400" err="1">
                <a:solidFill>
                  <a:schemeClr val="bg1">
                    <a:lumMod val="50000"/>
                  </a:schemeClr>
                </a:solidFill>
                <a:latin typeface="Arial" panose="020B0604020202020204" pitchFamily="34" charset="0"/>
                <a:cs typeface="Arial" panose="020B0604020202020204" pitchFamily="34" charset="0"/>
              </a:rPr>
              <a:t>quis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tristique</a:t>
            </a:r>
            <a:r>
              <a:rPr lang="en-ZA" sz="1400">
                <a:solidFill>
                  <a:schemeClr val="bg1">
                    <a:lumMod val="50000"/>
                  </a:schemeClr>
                </a:solidFill>
                <a:latin typeface="Arial" panose="020B0604020202020204" pitchFamily="34" charset="0"/>
                <a:cs typeface="Arial" panose="020B0604020202020204" pitchFamily="34" charset="0"/>
              </a:rPr>
              <a:t> vitae, </a:t>
            </a:r>
            <a:r>
              <a:rPr lang="en-ZA" sz="1400" err="1">
                <a:solidFill>
                  <a:schemeClr val="bg1">
                    <a:lumMod val="50000"/>
                  </a:schemeClr>
                </a:solidFill>
                <a:latin typeface="Arial" panose="020B0604020202020204" pitchFamily="34" charset="0"/>
                <a:cs typeface="Arial" panose="020B0604020202020204" pitchFamily="34" charset="0"/>
              </a:rPr>
              <a:t>auctor</a:t>
            </a:r>
            <a:r>
              <a:rPr lang="en-ZA" sz="1400">
                <a:solidFill>
                  <a:schemeClr val="bg1">
                    <a:lumMod val="50000"/>
                  </a:schemeClr>
                </a:solidFill>
                <a:latin typeface="Arial" panose="020B0604020202020204" pitchFamily="34" charset="0"/>
                <a:cs typeface="Arial" panose="020B0604020202020204" pitchFamily="34" charset="0"/>
              </a:rPr>
              <a:t> a, </a:t>
            </a:r>
            <a:r>
              <a:rPr lang="en-ZA" sz="1400" err="1">
                <a:solidFill>
                  <a:schemeClr val="bg1">
                    <a:lumMod val="50000"/>
                  </a:schemeClr>
                </a:solidFill>
                <a:latin typeface="Arial" panose="020B0604020202020204" pitchFamily="34" charset="0"/>
                <a:cs typeface="Arial" panose="020B0604020202020204" pitchFamily="34" charset="0"/>
              </a:rPr>
              <a:t>pede</a:t>
            </a:r>
            <a:r>
              <a:rPr lang="en-ZA" sz="1400">
                <a:solidFill>
                  <a:schemeClr val="bg1">
                    <a:lumMod val="50000"/>
                  </a:schemeClr>
                </a:solidFill>
                <a:latin typeface="Arial" panose="020B0604020202020204" pitchFamily="34" charset="0"/>
                <a:cs typeface="Arial" panose="020B0604020202020204" pitchFamily="34" charset="0"/>
              </a:rPr>
              <a:t>. Nam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in, </a:t>
            </a:r>
            <a:r>
              <a:rPr lang="en-ZA" sz="1400" err="1">
                <a:solidFill>
                  <a:schemeClr val="bg1">
                    <a:lumMod val="50000"/>
                  </a:schemeClr>
                </a:solidFill>
                <a:latin typeface="Arial" panose="020B0604020202020204" pitchFamily="34" charset="0"/>
                <a:cs typeface="Arial" panose="020B0604020202020204" pitchFamily="34" charset="0"/>
              </a:rPr>
              <a:t>sodales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nec</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id, </a:t>
            </a:r>
            <a:r>
              <a:rPr lang="en-ZA" sz="1400" err="1">
                <a:solidFill>
                  <a:schemeClr val="bg1">
                    <a:lumMod val="50000"/>
                  </a:schemeClr>
                </a:solidFill>
                <a:latin typeface="Arial" panose="020B0604020202020204" pitchFamily="34" charset="0"/>
                <a:cs typeface="Arial" panose="020B0604020202020204" pitchFamily="34" charset="0"/>
              </a:rPr>
              <a:t>metus.Sed</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non:</a:t>
            </a:r>
          </a:p>
        </p:txBody>
      </p:sp>
      <p:grpSp>
        <p:nvGrpSpPr>
          <p:cNvPr id="17" name="Group 16">
            <a:extLst>
              <a:ext uri="{FF2B5EF4-FFF2-40B4-BE49-F238E27FC236}">
                <a16:creationId xmlns:a16="http://schemas.microsoft.com/office/drawing/2014/main" id="{CB898E70-42FA-824C-8E41-A7FAE3FD056F}"/>
              </a:ext>
            </a:extLst>
          </p:cNvPr>
          <p:cNvGrpSpPr/>
          <p:nvPr userDrawn="1"/>
        </p:nvGrpSpPr>
        <p:grpSpPr>
          <a:xfrm>
            <a:off x="-78191" y="6525344"/>
            <a:ext cx="9222191" cy="341967"/>
            <a:chOff x="-78191" y="6525344"/>
            <a:chExt cx="9222191" cy="341967"/>
          </a:xfrm>
        </p:grpSpPr>
        <p:sp>
          <p:nvSpPr>
            <p:cNvPr id="22" name="Rectangle 21">
              <a:hlinkClick r:id="" action="ppaction://noaction"/>
              <a:extLst>
                <a:ext uri="{FF2B5EF4-FFF2-40B4-BE49-F238E27FC236}">
                  <a16:creationId xmlns:a16="http://schemas.microsoft.com/office/drawing/2014/main" id="{3B6DC353-562F-274B-9A66-47843AC97168}"/>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746361C4-4F90-5447-9C79-DDA9365103BB}"/>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C53ECC55-0039-9848-AA3F-EB2B6FA44A0F}"/>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3E07E0DA-9ABA-FE45-8B33-1BFEBF1A5A97}"/>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C15C61A1-8883-2D48-A60E-A643498B2A35}"/>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C6146D7E-FF53-564E-B447-30B71C85F0DE}"/>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extLst>
                <a:ext uri="{FF2B5EF4-FFF2-40B4-BE49-F238E27FC236}">
                  <a16:creationId xmlns:a16="http://schemas.microsoft.com/office/drawing/2014/main" id="{7B4AA06E-1424-EC44-AE7D-66B2C8FC879E}"/>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Line 8">
              <a:extLst>
                <a:ext uri="{FF2B5EF4-FFF2-40B4-BE49-F238E27FC236}">
                  <a16:creationId xmlns:a16="http://schemas.microsoft.com/office/drawing/2014/main" id="{26E6091B-D42C-974C-B758-92C5AE2C1DA1}"/>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7" name="Rectangle 36">
              <a:extLst>
                <a:ext uri="{FF2B5EF4-FFF2-40B4-BE49-F238E27FC236}">
                  <a16:creationId xmlns:a16="http://schemas.microsoft.com/office/drawing/2014/main" id="{529CA763-40EE-6F4B-B53A-B314D408353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216163660"/>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27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17D028A-131F-1141-A82A-6F0DE2EEECF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3</a:t>
            </a:r>
          </a:p>
        </p:txBody>
      </p:sp>
      <p:sp>
        <p:nvSpPr>
          <p:cNvPr id="19" name="Picture Placeholder 3">
            <a:extLst>
              <a:ext uri="{FF2B5EF4-FFF2-40B4-BE49-F238E27FC236}">
                <a16:creationId xmlns:a16="http://schemas.microsoft.com/office/drawing/2014/main" id="{ED3EFE92-2EBA-F545-A28E-D5DE78612D6F}"/>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A120E441-5262-DE4A-ABBE-22BED7491FBF}"/>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34A686C9-130A-2748-B9D5-05AF26BEC9DC}"/>
              </a:ext>
            </a:extLst>
          </p:cNvPr>
          <p:cNvGrpSpPr/>
          <p:nvPr userDrawn="1"/>
        </p:nvGrpSpPr>
        <p:grpSpPr>
          <a:xfrm>
            <a:off x="-78191" y="6525344"/>
            <a:ext cx="9222191" cy="341967"/>
            <a:chOff x="-78191" y="6525344"/>
            <a:chExt cx="9222191" cy="341967"/>
          </a:xfrm>
        </p:grpSpPr>
        <p:sp>
          <p:nvSpPr>
            <p:cNvPr id="21" name="Rectangle 20">
              <a:hlinkClick r:id="" action="ppaction://noaction"/>
              <a:extLst>
                <a:ext uri="{FF2B5EF4-FFF2-40B4-BE49-F238E27FC236}">
                  <a16:creationId xmlns:a16="http://schemas.microsoft.com/office/drawing/2014/main" id="{2C20AFD4-E543-8641-837F-178C6D4E81FC}"/>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766B2511-E3BD-404F-A0EB-35BB417211CA}"/>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73060F43-3956-8D48-AFA5-91EE35E3FCED}"/>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06D68CE5-B034-2044-98E4-5040DB66E619}"/>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CB7E621B-06CB-BE4D-8742-7DE209F10AE8}"/>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0D2FC226-E03E-FC40-A7D5-B335FBEA270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extLst>
                <a:ext uri="{FF2B5EF4-FFF2-40B4-BE49-F238E27FC236}">
                  <a16:creationId xmlns:a16="http://schemas.microsoft.com/office/drawing/2014/main" id="{FA5C84CB-2503-4E4F-BE9A-03AE6715AA1B}"/>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Line 8">
              <a:extLst>
                <a:ext uri="{FF2B5EF4-FFF2-40B4-BE49-F238E27FC236}">
                  <a16:creationId xmlns:a16="http://schemas.microsoft.com/office/drawing/2014/main" id="{CFAB3467-618E-2046-963A-7C9D4849DA32}"/>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7" name="Rectangle 36">
              <a:extLst>
                <a:ext uri="{FF2B5EF4-FFF2-40B4-BE49-F238E27FC236}">
                  <a16:creationId xmlns:a16="http://schemas.microsoft.com/office/drawing/2014/main" id="{C621AE74-B1A8-DF47-B1BD-A3C903053EC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34747116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28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57D9311D-9A98-B94B-A168-CA65B9223FF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3</a:t>
            </a:r>
          </a:p>
        </p:txBody>
      </p:sp>
      <p:sp>
        <p:nvSpPr>
          <p:cNvPr id="19" name="Picture Placeholder 3">
            <a:extLst>
              <a:ext uri="{FF2B5EF4-FFF2-40B4-BE49-F238E27FC236}">
                <a16:creationId xmlns:a16="http://schemas.microsoft.com/office/drawing/2014/main" id="{D402B5B9-EED0-5E44-8C7A-E5024CC358D3}"/>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1997C34D-A856-9A42-9CC5-2DD61A79F95D}"/>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1" name="Picture Placeholder 3">
            <a:extLst>
              <a:ext uri="{FF2B5EF4-FFF2-40B4-BE49-F238E27FC236}">
                <a16:creationId xmlns:a16="http://schemas.microsoft.com/office/drawing/2014/main" id="{69CC5D94-8694-6E4C-A819-30436A700B50}"/>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85D8742C-E5CF-394C-9CCE-62D49665B23C}"/>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BB9166CE-48BF-414E-8820-A7BB16224E4F}"/>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E6444B21-62D2-2240-8A20-2DC72946C1A4}"/>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F46B094E-C8D4-D245-B477-A86A02DF1AE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01221763-CA19-A648-9CFF-20A54CF2A6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4FA2FF3C-340E-3D4E-AD93-36C1DEABF11E}"/>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2DB184C1-2475-D04A-9C99-226BAFD25DE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extLst>
                <a:ext uri="{FF2B5EF4-FFF2-40B4-BE49-F238E27FC236}">
                  <a16:creationId xmlns:a16="http://schemas.microsoft.com/office/drawing/2014/main" id="{D30D1134-7F08-2D45-9173-32025787D0F2}"/>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Line 8">
              <a:extLst>
                <a:ext uri="{FF2B5EF4-FFF2-40B4-BE49-F238E27FC236}">
                  <a16:creationId xmlns:a16="http://schemas.microsoft.com/office/drawing/2014/main" id="{08259205-AAB2-D942-AB63-7FC055CD73B5}"/>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8" name="Rectangle 37">
              <a:extLst>
                <a:ext uri="{FF2B5EF4-FFF2-40B4-BE49-F238E27FC236}">
                  <a16:creationId xmlns:a16="http://schemas.microsoft.com/office/drawing/2014/main" id="{E4FADCDB-0A14-784C-8E5C-165EB6B41257}"/>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886429068"/>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29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8AA0D84-C9E7-A443-AE80-C37D8316A6B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3</a:t>
            </a:r>
          </a:p>
        </p:txBody>
      </p:sp>
      <p:sp>
        <p:nvSpPr>
          <p:cNvPr id="19" name="Picture Placeholder 3">
            <a:extLst>
              <a:ext uri="{FF2B5EF4-FFF2-40B4-BE49-F238E27FC236}">
                <a16:creationId xmlns:a16="http://schemas.microsoft.com/office/drawing/2014/main" id="{953F8F57-677B-8945-9DAE-B8EF7E18D40B}"/>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44B61453-E5E1-B446-B011-529175831002}"/>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1" name="Picture Placeholder 3">
            <a:extLst>
              <a:ext uri="{FF2B5EF4-FFF2-40B4-BE49-F238E27FC236}">
                <a16:creationId xmlns:a16="http://schemas.microsoft.com/office/drawing/2014/main" id="{0B922D29-DBCB-B345-9B33-5CF8A45EC3D9}"/>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CBF9EFEA-D7E8-BB45-95F3-CD4DC4B39893}"/>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23B30DB5-ABED-284A-B325-3F61FC7A5809}"/>
              </a:ext>
            </a:extLst>
          </p:cNvPr>
          <p:cNvGrpSpPr/>
          <p:nvPr userDrawn="1"/>
        </p:nvGrpSpPr>
        <p:grpSpPr>
          <a:xfrm>
            <a:off x="-78191" y="6525344"/>
            <a:ext cx="9222191" cy="341967"/>
            <a:chOff x="-78191" y="6525344"/>
            <a:chExt cx="9222191" cy="341967"/>
          </a:xfrm>
        </p:grpSpPr>
        <p:sp>
          <p:nvSpPr>
            <p:cNvPr id="24" name="Rectangle 23">
              <a:hlinkClick r:id="" action="ppaction://noaction"/>
              <a:extLst>
                <a:ext uri="{FF2B5EF4-FFF2-40B4-BE49-F238E27FC236}">
                  <a16:creationId xmlns:a16="http://schemas.microsoft.com/office/drawing/2014/main" id="{9346DE47-7EEF-D245-829D-A60139E62438}"/>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EEE506A9-055F-0047-BFC2-0E9B3C3C799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D3258972-2A81-544C-895B-2981E48A53E9}"/>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4C225037-EE9B-934A-815A-5B365CFB7B2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CDCE7281-B7FC-0B43-80FA-F5FA80603825}"/>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 action="ppaction://noaction"/>
              <a:extLst>
                <a:ext uri="{FF2B5EF4-FFF2-40B4-BE49-F238E27FC236}">
                  <a16:creationId xmlns:a16="http://schemas.microsoft.com/office/drawing/2014/main" id="{75A89D68-364F-B548-A480-2ABF92F976A3}"/>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extLst>
                <a:ext uri="{FF2B5EF4-FFF2-40B4-BE49-F238E27FC236}">
                  <a16:creationId xmlns:a16="http://schemas.microsoft.com/office/drawing/2014/main" id="{D916209C-604A-8143-B406-2153049D88DA}"/>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Line 8">
              <a:extLst>
                <a:ext uri="{FF2B5EF4-FFF2-40B4-BE49-F238E27FC236}">
                  <a16:creationId xmlns:a16="http://schemas.microsoft.com/office/drawing/2014/main" id="{44BF915F-2102-D74D-8C2C-F506C909EEAD}"/>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9" name="Rectangle 38">
              <a:extLst>
                <a:ext uri="{FF2B5EF4-FFF2-40B4-BE49-F238E27FC236}">
                  <a16:creationId xmlns:a16="http://schemas.microsoft.com/office/drawing/2014/main" id="{0CBB4277-39B3-324B-9BB2-04BD4F439C0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53565784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38851E8B-DB9D-BA4D-83D2-1C8FE7C6455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9360" y="-97020"/>
            <a:ext cx="9402717" cy="7052038"/>
          </a:xfrm>
          <a:prstGeom prst="rect">
            <a:avLst/>
          </a:prstGeom>
        </p:spPr>
      </p:pic>
      <p:sp>
        <p:nvSpPr>
          <p:cNvPr id="33" name="Rectangle 32">
            <a:extLst>
              <a:ext uri="{FF2B5EF4-FFF2-40B4-BE49-F238E27FC236}">
                <a16:creationId xmlns:a16="http://schemas.microsoft.com/office/drawing/2014/main" id="{A1D61666-1D01-8946-9EB6-B92B0E8E5A68}"/>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6EABA225-2D9F-3D4D-9D78-1E247197D675}"/>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5824C232-E4AC-F54C-9937-7395C017D03B}"/>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hlinkClick r:id="" action="ppaction://noaction"/>
            <a:extLst>
              <a:ext uri="{FF2B5EF4-FFF2-40B4-BE49-F238E27FC236}">
                <a16:creationId xmlns:a16="http://schemas.microsoft.com/office/drawing/2014/main" id="{387A942C-C3F4-E045-B6AE-B8061AC1614B}"/>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hlinkClick r:id="" action="ppaction://noaction"/>
            <a:extLst>
              <a:ext uri="{FF2B5EF4-FFF2-40B4-BE49-F238E27FC236}">
                <a16:creationId xmlns:a16="http://schemas.microsoft.com/office/drawing/2014/main" id="{2932DF66-703D-5A4E-9F80-4AD4EE2E1888}"/>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5A0FA087-8252-9644-9ADD-51E39FEB3BFC}"/>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hlinkClick r:id="" action="ppaction://noaction"/>
            <a:extLst>
              <a:ext uri="{FF2B5EF4-FFF2-40B4-BE49-F238E27FC236}">
                <a16:creationId xmlns:a16="http://schemas.microsoft.com/office/drawing/2014/main" id="{E52D1B01-AAC9-5740-8C98-EBE6EC0C80DC}"/>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Rectangle 46">
            <a:hlinkClick r:id="" action="ppaction://noaction"/>
            <a:extLst>
              <a:ext uri="{FF2B5EF4-FFF2-40B4-BE49-F238E27FC236}">
                <a16:creationId xmlns:a16="http://schemas.microsoft.com/office/drawing/2014/main" id="{12D812FD-2F1C-9546-9B71-C2B2F7F84EB2}"/>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Rectangle 49">
            <a:extLst>
              <a:ext uri="{FF2B5EF4-FFF2-40B4-BE49-F238E27FC236}">
                <a16:creationId xmlns:a16="http://schemas.microsoft.com/office/drawing/2014/main" id="{E09FF9DC-933E-8F4A-BDF2-AA5CDB08CF8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4" name="Line 8">
            <a:extLst>
              <a:ext uri="{FF2B5EF4-FFF2-40B4-BE49-F238E27FC236}">
                <a16:creationId xmlns:a16="http://schemas.microsoft.com/office/drawing/2014/main" id="{18FB7A39-1231-4D48-B6D8-271EDE9A6685}"/>
              </a:ext>
            </a:extLst>
          </p:cNvPr>
          <p:cNvSpPr>
            <a:spLocks noChangeShapeType="1"/>
          </p:cNvSpPr>
          <p:nvPr userDrawn="1"/>
        </p:nvSpPr>
        <p:spPr bwMode="auto">
          <a:xfrm>
            <a:off x="4381563"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ED834173-F78F-3340-BC58-9706DAF5567E}"/>
              </a:ext>
            </a:extLst>
          </p:cNvPr>
          <p:cNvSpPr/>
          <p:nvPr userDrawn="1"/>
        </p:nvSpPr>
        <p:spPr>
          <a:xfrm>
            <a:off x="-870258"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8" name="Text Placeholder 9">
            <a:extLst>
              <a:ext uri="{FF2B5EF4-FFF2-40B4-BE49-F238E27FC236}">
                <a16:creationId xmlns:a16="http://schemas.microsoft.com/office/drawing/2014/main" id="{CC7D3549-4E81-A845-9487-AEF39CECD639}"/>
              </a:ext>
            </a:extLst>
          </p:cNvPr>
          <p:cNvSpPr>
            <a:spLocks noGrp="1"/>
          </p:cNvSpPr>
          <p:nvPr>
            <p:ph type="body" sz="quarter" idx="13" hasCustomPrompt="1"/>
          </p:nvPr>
        </p:nvSpPr>
        <p:spPr>
          <a:xfrm>
            <a:off x="726201"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a:t>SECTIONAL TITLE FOUR</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64789369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3E0E27B-3784-184D-8A0E-474BF27590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4" name="Text Placeholder 9">
            <a:extLst>
              <a:ext uri="{FF2B5EF4-FFF2-40B4-BE49-F238E27FC236}">
                <a16:creationId xmlns:a16="http://schemas.microsoft.com/office/drawing/2014/main" id="{B2554E36-76FE-4848-BC69-5A3F82DB9455}"/>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a:t>Bullet Point</a:t>
            </a:r>
          </a:p>
          <a:p>
            <a:pPr lvl="0"/>
            <a:r>
              <a:rPr lang="en-US"/>
              <a:t>Bullet Point</a:t>
            </a:r>
          </a:p>
          <a:p>
            <a:pPr lvl="0"/>
            <a:r>
              <a:rPr lang="en-US"/>
              <a:t>Bullet Point</a:t>
            </a:r>
          </a:p>
        </p:txBody>
      </p:sp>
      <p:sp>
        <p:nvSpPr>
          <p:cNvPr id="17" name="Text Placeholder 9">
            <a:extLst>
              <a:ext uri="{FF2B5EF4-FFF2-40B4-BE49-F238E27FC236}">
                <a16:creationId xmlns:a16="http://schemas.microsoft.com/office/drawing/2014/main" id="{43145CB0-BC73-ED4B-B3A7-68D890AA56DD}"/>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err="1">
                <a:solidFill>
                  <a:schemeClr val="bg1">
                    <a:lumMod val="50000"/>
                  </a:schemeClr>
                </a:solidFill>
                <a:latin typeface="Arial" panose="020B0604020202020204" pitchFamily="34" charset="0"/>
                <a:cs typeface="Arial" panose="020B0604020202020204" pitchFamily="34" charset="0"/>
              </a:rPr>
              <a:t>dolor</a:t>
            </a:r>
            <a:r>
              <a:rPr lang="en-ZA" sz="1400">
                <a:solidFill>
                  <a:schemeClr val="bg1">
                    <a:lumMod val="50000"/>
                  </a:schemeClr>
                </a:solidFill>
                <a:latin typeface="Arial" panose="020B0604020202020204" pitchFamily="34" charset="0"/>
                <a:cs typeface="Arial" panose="020B0604020202020204" pitchFamily="34" charset="0"/>
              </a:rPr>
              <a:t> sit </a:t>
            </a:r>
            <a:r>
              <a:rPr lang="en-ZA" sz="1400" err="1">
                <a:solidFill>
                  <a:schemeClr val="bg1">
                    <a:lumMod val="50000"/>
                  </a:schemeClr>
                </a:solidFill>
                <a:latin typeface="Arial" panose="020B0604020202020204" pitchFamily="34" charset="0"/>
                <a:cs typeface="Arial" panose="020B0604020202020204" pitchFamily="34" charset="0"/>
              </a:rPr>
              <a:t>amet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consectetuer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adipiscing</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elit</a:t>
            </a:r>
            <a:r>
              <a:rPr lang="en-ZA" sz="1400">
                <a:solidFill>
                  <a:schemeClr val="bg1">
                    <a:lumMod val="50000"/>
                  </a:schemeClr>
                </a:solidFill>
                <a:latin typeface="Arial" panose="020B0604020202020204" pitchFamily="34" charset="0"/>
                <a:cs typeface="Arial" panose="020B0604020202020204" pitchFamily="34" charset="0"/>
              </a:rPr>
              <a:t>. Ut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eros,faucibus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eget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dignissim</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eu</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nonummy</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leo</a:t>
            </a:r>
            <a:r>
              <a:rPr lang="en-ZA" sz="1400">
                <a:solidFill>
                  <a:schemeClr val="bg1">
                    <a:lumMod val="50000"/>
                  </a:schemeClr>
                </a:solidFill>
                <a:latin typeface="Arial" panose="020B0604020202020204" pitchFamily="34" charset="0"/>
                <a:cs typeface="Arial" panose="020B0604020202020204" pitchFamily="34" charset="0"/>
              </a:rPr>
              <a:t>. Duis ac sem. </a:t>
            </a:r>
            <a:r>
              <a:rPr lang="en-ZA" sz="1400" err="1">
                <a:solidFill>
                  <a:schemeClr val="bg1">
                    <a:lumMod val="50000"/>
                  </a:schemeClr>
                </a:solidFill>
                <a:latin typeface="Arial" panose="020B0604020202020204" pitchFamily="34" charset="0"/>
                <a:cs typeface="Arial" panose="020B0604020202020204" pitchFamily="34" charset="0"/>
              </a:rPr>
              <a:t>Nulla</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sapien</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rhoncus</a:t>
            </a:r>
            <a:r>
              <a:rPr lang="en-ZA" sz="1400">
                <a:solidFill>
                  <a:schemeClr val="bg1">
                    <a:lumMod val="50000"/>
                  </a:schemeClr>
                </a:solidFill>
                <a:latin typeface="Arial" panose="020B0604020202020204" pitchFamily="34" charset="0"/>
                <a:cs typeface="Arial" panose="020B0604020202020204" pitchFamily="34" charset="0"/>
              </a:rPr>
              <a:t> ante. </a:t>
            </a:r>
            <a:r>
              <a:rPr lang="en-ZA" sz="1400" err="1">
                <a:solidFill>
                  <a:schemeClr val="bg1">
                    <a:lumMod val="50000"/>
                  </a:schemeClr>
                </a:solidFill>
                <a:latin typeface="Arial" panose="020B0604020202020204" pitchFamily="34" charset="0"/>
                <a:cs typeface="Arial" panose="020B0604020202020204" pitchFamily="34" charset="0"/>
              </a:rPr>
              <a:t>Praesent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justo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turpis</a:t>
            </a:r>
            <a:r>
              <a:rPr lang="en-ZA" sz="1400">
                <a:solidFill>
                  <a:schemeClr val="bg1">
                    <a:lumMod val="50000"/>
                  </a:schemeClr>
                </a:solidFill>
                <a:latin typeface="Arial" panose="020B0604020202020204" pitchFamily="34" charset="0"/>
                <a:cs typeface="Arial" panose="020B0604020202020204" pitchFamily="34" charset="0"/>
              </a:rPr>
              <a:t>, pulvinar </a:t>
            </a:r>
            <a:r>
              <a:rPr lang="en-ZA" sz="1400" err="1">
                <a:solidFill>
                  <a:schemeClr val="bg1">
                    <a:lumMod val="50000"/>
                  </a:schemeClr>
                </a:solidFill>
                <a:latin typeface="Arial" panose="020B0604020202020204" pitchFamily="34" charset="0"/>
                <a:cs typeface="Arial" panose="020B0604020202020204" pitchFamily="34" charset="0"/>
              </a:rPr>
              <a:t>quis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tristique</a:t>
            </a:r>
            <a:r>
              <a:rPr lang="en-ZA" sz="1400">
                <a:solidFill>
                  <a:schemeClr val="bg1">
                    <a:lumMod val="50000"/>
                  </a:schemeClr>
                </a:solidFill>
                <a:latin typeface="Arial" panose="020B0604020202020204" pitchFamily="34" charset="0"/>
                <a:cs typeface="Arial" panose="020B0604020202020204" pitchFamily="34" charset="0"/>
              </a:rPr>
              <a:t> vitae, </a:t>
            </a:r>
            <a:r>
              <a:rPr lang="en-ZA" sz="1400" err="1">
                <a:solidFill>
                  <a:schemeClr val="bg1">
                    <a:lumMod val="50000"/>
                  </a:schemeClr>
                </a:solidFill>
                <a:latin typeface="Arial" panose="020B0604020202020204" pitchFamily="34" charset="0"/>
                <a:cs typeface="Arial" panose="020B0604020202020204" pitchFamily="34" charset="0"/>
              </a:rPr>
              <a:t>auctor</a:t>
            </a:r>
            <a:r>
              <a:rPr lang="en-ZA" sz="1400">
                <a:solidFill>
                  <a:schemeClr val="bg1">
                    <a:lumMod val="50000"/>
                  </a:schemeClr>
                </a:solidFill>
                <a:latin typeface="Arial" panose="020B0604020202020204" pitchFamily="34" charset="0"/>
                <a:cs typeface="Arial" panose="020B0604020202020204" pitchFamily="34" charset="0"/>
              </a:rPr>
              <a:t> a, </a:t>
            </a:r>
            <a:r>
              <a:rPr lang="en-ZA" sz="1400" err="1">
                <a:solidFill>
                  <a:schemeClr val="bg1">
                    <a:lumMod val="50000"/>
                  </a:schemeClr>
                </a:solidFill>
                <a:latin typeface="Arial" panose="020B0604020202020204" pitchFamily="34" charset="0"/>
                <a:cs typeface="Arial" panose="020B0604020202020204" pitchFamily="34" charset="0"/>
              </a:rPr>
              <a:t>pede</a:t>
            </a:r>
            <a:r>
              <a:rPr lang="en-ZA" sz="1400">
                <a:solidFill>
                  <a:schemeClr val="bg1">
                    <a:lumMod val="50000"/>
                  </a:schemeClr>
                </a:solidFill>
                <a:latin typeface="Arial" panose="020B0604020202020204" pitchFamily="34" charset="0"/>
                <a:cs typeface="Arial" panose="020B0604020202020204" pitchFamily="34" charset="0"/>
              </a:rPr>
              <a:t>. Nam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in, </a:t>
            </a:r>
            <a:r>
              <a:rPr lang="en-ZA" sz="1400" err="1">
                <a:solidFill>
                  <a:schemeClr val="bg1">
                    <a:lumMod val="50000"/>
                  </a:schemeClr>
                </a:solidFill>
                <a:latin typeface="Arial" panose="020B0604020202020204" pitchFamily="34" charset="0"/>
                <a:cs typeface="Arial" panose="020B0604020202020204" pitchFamily="34" charset="0"/>
              </a:rPr>
              <a:t>sodales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nec</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id, </a:t>
            </a:r>
            <a:r>
              <a:rPr lang="en-ZA" sz="1400" err="1">
                <a:solidFill>
                  <a:schemeClr val="bg1">
                    <a:lumMod val="50000"/>
                  </a:schemeClr>
                </a:solidFill>
                <a:latin typeface="Arial" panose="020B0604020202020204" pitchFamily="34" charset="0"/>
                <a:cs typeface="Arial" panose="020B0604020202020204" pitchFamily="34" charset="0"/>
              </a:rPr>
              <a:t>metus.Sed</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non:</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4</a:t>
            </a:r>
          </a:p>
        </p:txBody>
      </p:sp>
      <p:grpSp>
        <p:nvGrpSpPr>
          <p:cNvPr id="42" name="Group 41">
            <a:extLst>
              <a:ext uri="{FF2B5EF4-FFF2-40B4-BE49-F238E27FC236}">
                <a16:creationId xmlns:a16="http://schemas.microsoft.com/office/drawing/2014/main" id="{3A1D3704-968D-EC47-B1F9-4043A6B635D8}"/>
              </a:ext>
            </a:extLst>
          </p:cNvPr>
          <p:cNvGrpSpPr/>
          <p:nvPr userDrawn="1"/>
        </p:nvGrpSpPr>
        <p:grpSpPr>
          <a:xfrm>
            <a:off x="-78191" y="6525344"/>
            <a:ext cx="9222191" cy="341967"/>
            <a:chOff x="-78191" y="6525344"/>
            <a:chExt cx="9222191" cy="341967"/>
          </a:xfrm>
        </p:grpSpPr>
        <p:sp>
          <p:nvSpPr>
            <p:cNvPr id="43" name="Rectangle 42">
              <a:hlinkClick r:id="" action="ppaction://noaction"/>
              <a:extLst>
                <a:ext uri="{FF2B5EF4-FFF2-40B4-BE49-F238E27FC236}">
                  <a16:creationId xmlns:a16="http://schemas.microsoft.com/office/drawing/2014/main" id="{6B8B49A6-4B0F-4B41-AC3D-56ED222CFF1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hlinkClick r:id="" action="ppaction://noaction"/>
              <a:extLst>
                <a:ext uri="{FF2B5EF4-FFF2-40B4-BE49-F238E27FC236}">
                  <a16:creationId xmlns:a16="http://schemas.microsoft.com/office/drawing/2014/main" id="{BDD5613A-0017-B848-9456-5185D18BA90B}"/>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5" name="Rectangle 44">
              <a:hlinkClick r:id="" action="ppaction://noaction"/>
              <a:extLst>
                <a:ext uri="{FF2B5EF4-FFF2-40B4-BE49-F238E27FC236}">
                  <a16:creationId xmlns:a16="http://schemas.microsoft.com/office/drawing/2014/main" id="{445B3D8D-1081-B940-B134-1A25BD4B534E}"/>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hlinkClick r:id="" action="ppaction://noaction"/>
              <a:extLst>
                <a:ext uri="{FF2B5EF4-FFF2-40B4-BE49-F238E27FC236}">
                  <a16:creationId xmlns:a16="http://schemas.microsoft.com/office/drawing/2014/main" id="{5F182947-2F20-2548-B711-1DF0852AA88D}"/>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Rectangle 49">
              <a:hlinkClick r:id="" action="ppaction://noaction"/>
              <a:extLst>
                <a:ext uri="{FF2B5EF4-FFF2-40B4-BE49-F238E27FC236}">
                  <a16:creationId xmlns:a16="http://schemas.microsoft.com/office/drawing/2014/main" id="{33139F5B-A0CE-7D48-AA77-4660E63474A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51A808E4-2543-4C41-AB9B-80D254F682AD}"/>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6" name="Rectangle 55">
              <a:extLst>
                <a:ext uri="{FF2B5EF4-FFF2-40B4-BE49-F238E27FC236}">
                  <a16:creationId xmlns:a16="http://schemas.microsoft.com/office/drawing/2014/main" id="{1EBB68CB-9DA4-334B-808F-CB376B6FE228}"/>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7" name="Line 8">
              <a:extLst>
                <a:ext uri="{FF2B5EF4-FFF2-40B4-BE49-F238E27FC236}">
                  <a16:creationId xmlns:a16="http://schemas.microsoft.com/office/drawing/2014/main" id="{0A2B339C-F07A-B64E-A0B1-0A5437C8CF18}"/>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58" name="Rectangle 57">
              <a:extLst>
                <a:ext uri="{FF2B5EF4-FFF2-40B4-BE49-F238E27FC236}">
                  <a16:creationId xmlns:a16="http://schemas.microsoft.com/office/drawing/2014/main" id="{82764CDA-9532-AE40-99E2-4FFEE45725A6}"/>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20055449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30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F4D7B3EA-D269-3B42-9B9B-D08D957096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4</a:t>
            </a:r>
          </a:p>
        </p:txBody>
      </p:sp>
      <p:sp>
        <p:nvSpPr>
          <p:cNvPr id="20" name="Picture Placeholder 5">
            <a:extLst>
              <a:ext uri="{FF2B5EF4-FFF2-40B4-BE49-F238E27FC236}">
                <a16:creationId xmlns:a16="http://schemas.microsoft.com/office/drawing/2014/main" id="{654A337E-3C1F-BC4A-87A6-A93150121B2B}"/>
              </a:ext>
            </a:extLst>
          </p:cNvPr>
          <p:cNvSpPr>
            <a:spLocks noGrp="1"/>
          </p:cNvSpPr>
          <p:nvPr>
            <p:ph type="pic" sz="quarter" idx="12" hasCustomPrompt="1"/>
          </p:nvPr>
        </p:nvSpPr>
        <p:spPr>
          <a:xfrm>
            <a:off x="442327" y="2286677"/>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1" name="Text Placeholder 9">
            <a:extLst>
              <a:ext uri="{FF2B5EF4-FFF2-40B4-BE49-F238E27FC236}">
                <a16:creationId xmlns:a16="http://schemas.microsoft.com/office/drawing/2014/main" id="{D22D8DF5-D6BD-E74A-882A-AF0FC1ED9B7A}"/>
              </a:ext>
            </a:extLst>
          </p:cNvPr>
          <p:cNvSpPr>
            <a:spLocks noGrp="1"/>
          </p:cNvSpPr>
          <p:nvPr>
            <p:ph type="body" sz="quarter" idx="14" hasCustomPrompt="1"/>
          </p:nvPr>
        </p:nvSpPr>
        <p:spPr>
          <a:xfrm>
            <a:off x="434887" y="1196752"/>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err="1">
                <a:solidFill>
                  <a:schemeClr val="bg1">
                    <a:lumMod val="50000"/>
                  </a:schemeClr>
                </a:solidFill>
                <a:latin typeface="Arial" panose="020B0604020202020204" pitchFamily="34" charset="0"/>
                <a:cs typeface="Arial" panose="020B0604020202020204" pitchFamily="34" charset="0"/>
              </a:rPr>
              <a:t>dolor</a:t>
            </a:r>
            <a:r>
              <a:rPr lang="en-ZA" sz="1400">
                <a:solidFill>
                  <a:schemeClr val="bg1">
                    <a:lumMod val="50000"/>
                  </a:schemeClr>
                </a:solidFill>
                <a:latin typeface="Arial" panose="020B0604020202020204" pitchFamily="34" charset="0"/>
                <a:cs typeface="Arial" panose="020B0604020202020204" pitchFamily="34" charset="0"/>
              </a:rPr>
              <a:t> sit </a:t>
            </a:r>
            <a:r>
              <a:rPr lang="en-ZA" sz="1400" err="1">
                <a:solidFill>
                  <a:schemeClr val="bg1">
                    <a:lumMod val="50000"/>
                  </a:schemeClr>
                </a:solidFill>
                <a:latin typeface="Arial" panose="020B0604020202020204" pitchFamily="34" charset="0"/>
                <a:cs typeface="Arial" panose="020B0604020202020204" pitchFamily="34" charset="0"/>
              </a:rPr>
              <a:t>amet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consectetuer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adipiscing</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elit</a:t>
            </a:r>
            <a:r>
              <a:rPr lang="en-ZA" sz="1400">
                <a:solidFill>
                  <a:schemeClr val="bg1">
                    <a:lumMod val="50000"/>
                  </a:schemeClr>
                </a:solidFill>
                <a:latin typeface="Arial" panose="020B0604020202020204" pitchFamily="34" charset="0"/>
                <a:cs typeface="Arial" panose="020B0604020202020204" pitchFamily="34" charset="0"/>
              </a:rPr>
              <a:t>. Ut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eros,faucibus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eget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dignissim</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eu</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nonummy</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leo</a:t>
            </a:r>
            <a:r>
              <a:rPr lang="en-ZA" sz="1400">
                <a:solidFill>
                  <a:schemeClr val="bg1">
                    <a:lumMod val="50000"/>
                  </a:schemeClr>
                </a:solidFill>
                <a:latin typeface="Arial" panose="020B0604020202020204" pitchFamily="34" charset="0"/>
                <a:cs typeface="Arial" panose="020B0604020202020204" pitchFamily="34" charset="0"/>
              </a:rPr>
              <a:t>. Duis ac sem. </a:t>
            </a:r>
            <a:r>
              <a:rPr lang="en-ZA" sz="1400" err="1">
                <a:solidFill>
                  <a:schemeClr val="bg1">
                    <a:lumMod val="50000"/>
                  </a:schemeClr>
                </a:solidFill>
                <a:latin typeface="Arial" panose="020B0604020202020204" pitchFamily="34" charset="0"/>
                <a:cs typeface="Arial" panose="020B0604020202020204" pitchFamily="34" charset="0"/>
              </a:rPr>
              <a:t>Nulla</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sapien</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rhoncus</a:t>
            </a:r>
            <a:r>
              <a:rPr lang="en-ZA" sz="1400">
                <a:solidFill>
                  <a:schemeClr val="bg1">
                    <a:lumMod val="50000"/>
                  </a:schemeClr>
                </a:solidFill>
                <a:latin typeface="Arial" panose="020B0604020202020204" pitchFamily="34" charset="0"/>
                <a:cs typeface="Arial" panose="020B0604020202020204" pitchFamily="34" charset="0"/>
              </a:rPr>
              <a:t> ante. </a:t>
            </a:r>
            <a:r>
              <a:rPr lang="en-ZA" sz="1400" err="1">
                <a:solidFill>
                  <a:schemeClr val="bg1">
                    <a:lumMod val="50000"/>
                  </a:schemeClr>
                </a:solidFill>
                <a:latin typeface="Arial" panose="020B0604020202020204" pitchFamily="34" charset="0"/>
                <a:cs typeface="Arial" panose="020B0604020202020204" pitchFamily="34" charset="0"/>
              </a:rPr>
              <a:t>Praesent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justo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turpis</a:t>
            </a:r>
            <a:r>
              <a:rPr lang="en-ZA" sz="1400">
                <a:solidFill>
                  <a:schemeClr val="bg1">
                    <a:lumMod val="50000"/>
                  </a:schemeClr>
                </a:solidFill>
                <a:latin typeface="Arial" panose="020B0604020202020204" pitchFamily="34" charset="0"/>
                <a:cs typeface="Arial" panose="020B0604020202020204" pitchFamily="34" charset="0"/>
              </a:rPr>
              <a:t>, pulvinar </a:t>
            </a:r>
            <a:r>
              <a:rPr lang="en-ZA" sz="1400" err="1">
                <a:solidFill>
                  <a:schemeClr val="bg1">
                    <a:lumMod val="50000"/>
                  </a:schemeClr>
                </a:solidFill>
                <a:latin typeface="Arial" panose="020B0604020202020204" pitchFamily="34" charset="0"/>
                <a:cs typeface="Arial" panose="020B0604020202020204" pitchFamily="34" charset="0"/>
              </a:rPr>
              <a:t>quis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tristique</a:t>
            </a:r>
            <a:r>
              <a:rPr lang="en-ZA" sz="1400">
                <a:solidFill>
                  <a:schemeClr val="bg1">
                    <a:lumMod val="50000"/>
                  </a:schemeClr>
                </a:solidFill>
                <a:latin typeface="Arial" panose="020B0604020202020204" pitchFamily="34" charset="0"/>
                <a:cs typeface="Arial" panose="020B0604020202020204" pitchFamily="34" charset="0"/>
              </a:rPr>
              <a:t> vitae, </a:t>
            </a:r>
            <a:r>
              <a:rPr lang="en-ZA" sz="1400" err="1">
                <a:solidFill>
                  <a:schemeClr val="bg1">
                    <a:lumMod val="50000"/>
                  </a:schemeClr>
                </a:solidFill>
                <a:latin typeface="Arial" panose="020B0604020202020204" pitchFamily="34" charset="0"/>
                <a:cs typeface="Arial" panose="020B0604020202020204" pitchFamily="34" charset="0"/>
              </a:rPr>
              <a:t>auctor</a:t>
            </a:r>
            <a:r>
              <a:rPr lang="en-ZA" sz="1400">
                <a:solidFill>
                  <a:schemeClr val="bg1">
                    <a:lumMod val="50000"/>
                  </a:schemeClr>
                </a:solidFill>
                <a:latin typeface="Arial" panose="020B0604020202020204" pitchFamily="34" charset="0"/>
                <a:cs typeface="Arial" panose="020B0604020202020204" pitchFamily="34" charset="0"/>
              </a:rPr>
              <a:t> a, </a:t>
            </a:r>
            <a:r>
              <a:rPr lang="en-ZA" sz="1400" err="1">
                <a:solidFill>
                  <a:schemeClr val="bg1">
                    <a:lumMod val="50000"/>
                  </a:schemeClr>
                </a:solidFill>
                <a:latin typeface="Arial" panose="020B0604020202020204" pitchFamily="34" charset="0"/>
                <a:cs typeface="Arial" panose="020B0604020202020204" pitchFamily="34" charset="0"/>
              </a:rPr>
              <a:t>pede</a:t>
            </a:r>
            <a:r>
              <a:rPr lang="en-ZA" sz="1400">
                <a:solidFill>
                  <a:schemeClr val="bg1">
                    <a:lumMod val="50000"/>
                  </a:schemeClr>
                </a:solidFill>
                <a:latin typeface="Arial" panose="020B0604020202020204" pitchFamily="34" charset="0"/>
                <a:cs typeface="Arial" panose="020B0604020202020204" pitchFamily="34" charset="0"/>
              </a:rPr>
              <a:t>. Nam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in, </a:t>
            </a:r>
            <a:r>
              <a:rPr lang="en-ZA" sz="1400" err="1">
                <a:solidFill>
                  <a:schemeClr val="bg1">
                    <a:lumMod val="50000"/>
                  </a:schemeClr>
                </a:solidFill>
                <a:latin typeface="Arial" panose="020B0604020202020204" pitchFamily="34" charset="0"/>
                <a:cs typeface="Arial" panose="020B0604020202020204" pitchFamily="34" charset="0"/>
              </a:rPr>
              <a:t>sodales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nec</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id, </a:t>
            </a:r>
            <a:r>
              <a:rPr lang="en-ZA" sz="1400" err="1">
                <a:solidFill>
                  <a:schemeClr val="bg1">
                    <a:lumMod val="50000"/>
                  </a:schemeClr>
                </a:solidFill>
                <a:latin typeface="Arial" panose="020B0604020202020204" pitchFamily="34" charset="0"/>
                <a:cs typeface="Arial" panose="020B0604020202020204" pitchFamily="34" charset="0"/>
              </a:rPr>
              <a:t>metus.Sed</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non:</a:t>
            </a:r>
          </a:p>
        </p:txBody>
      </p:sp>
      <p:grpSp>
        <p:nvGrpSpPr>
          <p:cNvPr id="32" name="Group 31">
            <a:extLst>
              <a:ext uri="{FF2B5EF4-FFF2-40B4-BE49-F238E27FC236}">
                <a16:creationId xmlns:a16="http://schemas.microsoft.com/office/drawing/2014/main" id="{83491D11-D7CC-1147-8866-F14CDEDC7DDB}"/>
              </a:ext>
            </a:extLst>
          </p:cNvPr>
          <p:cNvGrpSpPr/>
          <p:nvPr userDrawn="1"/>
        </p:nvGrpSpPr>
        <p:grpSpPr>
          <a:xfrm>
            <a:off x="-78191" y="6525344"/>
            <a:ext cx="9222191" cy="341967"/>
            <a:chOff x="-78191" y="6525344"/>
            <a:chExt cx="9222191" cy="341967"/>
          </a:xfrm>
        </p:grpSpPr>
        <p:sp>
          <p:nvSpPr>
            <p:cNvPr id="33" name="Rectangle 32">
              <a:hlinkClick r:id="" action="ppaction://noaction"/>
              <a:extLst>
                <a:ext uri="{FF2B5EF4-FFF2-40B4-BE49-F238E27FC236}">
                  <a16:creationId xmlns:a16="http://schemas.microsoft.com/office/drawing/2014/main" id="{EC89C1FA-6AAD-1C46-8216-E0A393BB862E}"/>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 action="ppaction://noaction"/>
              <a:extLst>
                <a:ext uri="{FF2B5EF4-FFF2-40B4-BE49-F238E27FC236}">
                  <a16:creationId xmlns:a16="http://schemas.microsoft.com/office/drawing/2014/main" id="{58D6703C-74E2-DB4D-92B8-82C9BE2CFC4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0B36FC35-45AC-4348-BD54-2BEC5DE25585}"/>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 action="ppaction://noaction"/>
              <a:extLst>
                <a:ext uri="{FF2B5EF4-FFF2-40B4-BE49-F238E27FC236}">
                  <a16:creationId xmlns:a16="http://schemas.microsoft.com/office/drawing/2014/main" id="{4810CB2D-D9F3-D04E-B233-F61DE27B6EA0}"/>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A60DC4EB-7144-4845-8C16-714AD39DFD5B}"/>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3D3E9181-7D4E-FE48-ACE2-E7E22C0B16F4}"/>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861BAAB5-7905-954F-A3E1-94F14ED1E89B}"/>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EA1E52BA-0D86-9247-AEB4-01C6EF990751}"/>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extLst>
                <a:ext uri="{FF2B5EF4-FFF2-40B4-BE49-F238E27FC236}">
                  <a16:creationId xmlns:a16="http://schemas.microsoft.com/office/drawing/2014/main" id="{117BD7ED-258E-474D-887B-6D138DF4921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418438909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31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67A58D55-09C9-1648-A456-1ACD235B74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4</a:t>
            </a:r>
          </a:p>
        </p:txBody>
      </p:sp>
      <p:sp>
        <p:nvSpPr>
          <p:cNvPr id="20" name="Picture Placeholder 3">
            <a:extLst>
              <a:ext uri="{FF2B5EF4-FFF2-40B4-BE49-F238E27FC236}">
                <a16:creationId xmlns:a16="http://schemas.microsoft.com/office/drawing/2014/main" id="{7983C393-8AA9-F140-BAEB-DB897CD76E65}"/>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50B11911-6DCF-924E-8752-1C869524A14C}"/>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32" name="Group 31">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33" name="Rectangle 32">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 action="ppaction://noaction"/>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444279772"/>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32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B6259961-9561-4A4D-9E3B-C90B077326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4</a:t>
            </a:r>
          </a:p>
        </p:txBody>
      </p:sp>
      <p:sp>
        <p:nvSpPr>
          <p:cNvPr id="20" name="Picture Placeholder 3">
            <a:extLst>
              <a:ext uri="{FF2B5EF4-FFF2-40B4-BE49-F238E27FC236}">
                <a16:creationId xmlns:a16="http://schemas.microsoft.com/office/drawing/2014/main" id="{B819DAD9-89CA-2B4B-8512-673A2C92CA1E}"/>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C37AD4D5-4ED8-7741-B97B-92C17E554A0D}"/>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9F263765-A6AF-AB49-B07A-27ABEC0BD452}"/>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4" name="Group 23">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25" name="Rectangle 24">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229457880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33_Title and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01A2264D-3827-EC4E-A5B2-1876B42A69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4</a:t>
            </a:r>
          </a:p>
        </p:txBody>
      </p:sp>
      <p:sp>
        <p:nvSpPr>
          <p:cNvPr id="13" name="Picture Placeholder 3">
            <a:extLst>
              <a:ext uri="{FF2B5EF4-FFF2-40B4-BE49-F238E27FC236}">
                <a16:creationId xmlns:a16="http://schemas.microsoft.com/office/drawing/2014/main" id="{328ED213-40DB-E14C-B063-A60D8DA4BFA4}"/>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14" name="Picture Placeholder 3">
            <a:extLst>
              <a:ext uri="{FF2B5EF4-FFF2-40B4-BE49-F238E27FC236}">
                <a16:creationId xmlns:a16="http://schemas.microsoft.com/office/drawing/2014/main" id="{8A81D7CE-882D-844C-AF75-73DF686C51BF}"/>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17" name="Picture Placeholder 3">
            <a:extLst>
              <a:ext uri="{FF2B5EF4-FFF2-40B4-BE49-F238E27FC236}">
                <a16:creationId xmlns:a16="http://schemas.microsoft.com/office/drawing/2014/main" id="{83916B64-E88D-3548-A562-A651C3069044}"/>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B17626CE-3280-A943-BF7A-E04E7E9AE3B3}"/>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2" name="Group 21">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420920663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52551036-BDF7-0246-BE39-7C069088192C}"/>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9000"/>
                    </a14:imgEffect>
                  </a14:imgLayer>
                </a14:imgProps>
              </a:ext>
              <a:ext uri="{28A0092B-C50C-407E-A947-70E740481C1C}">
                <a14:useLocalDpi xmlns:a14="http://schemas.microsoft.com/office/drawing/2010/main"/>
              </a:ext>
            </a:extLst>
          </a:blip>
          <a:srcRect/>
          <a:stretch/>
        </p:blipFill>
        <p:spPr>
          <a:xfrm flipH="1">
            <a:off x="-55462" y="-64084"/>
            <a:ext cx="9224292" cy="6918219"/>
          </a:xfrm>
          <a:prstGeom prst="rect">
            <a:avLst/>
          </a:prstGeom>
        </p:spPr>
      </p:pic>
      <p:sp>
        <p:nvSpPr>
          <p:cNvPr id="2" name="Rectangle 1">
            <a:extLst>
              <a:ext uri="{FF2B5EF4-FFF2-40B4-BE49-F238E27FC236}">
                <a16:creationId xmlns:a16="http://schemas.microsoft.com/office/drawing/2014/main" id="{84D7778C-DCA2-DE42-AEF5-50FF00F4CE02}"/>
              </a:ext>
            </a:extLst>
          </p:cNvPr>
          <p:cNvSpPr/>
          <p:nvPr userDrawn="1"/>
        </p:nvSpPr>
        <p:spPr>
          <a:xfrm>
            <a:off x="-81695" y="-171400"/>
            <a:ext cx="9402719" cy="7045156"/>
          </a:xfrm>
          <a:prstGeom prst="rect">
            <a:avLst/>
          </a:prstGeom>
          <a:solidFill>
            <a:schemeClr val="accent1">
              <a:alpha val="31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p>
        </p:txBody>
      </p:sp>
      <p:sp>
        <p:nvSpPr>
          <p:cNvPr id="33" name="Rectangle 32">
            <a:extLst>
              <a:ext uri="{FF2B5EF4-FFF2-40B4-BE49-F238E27FC236}">
                <a16:creationId xmlns:a16="http://schemas.microsoft.com/office/drawing/2014/main" id="{02FC743E-C909-1A45-BEF8-70EB7487ECBC}"/>
              </a:ext>
            </a:extLst>
          </p:cNvPr>
          <p:cNvSpPr/>
          <p:nvPr userDrawn="1"/>
        </p:nvSpPr>
        <p:spPr>
          <a:xfrm>
            <a:off x="-81695" y="3660780"/>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8BBD7566-9FA7-8948-8C78-57BECB71CEBE}"/>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 action="ppaction://noaction"/>
            <a:extLst>
              <a:ext uri="{FF2B5EF4-FFF2-40B4-BE49-F238E27FC236}">
                <a16:creationId xmlns:a16="http://schemas.microsoft.com/office/drawing/2014/main" id="{85763EBF-74FE-134D-947B-2A2FE2280F29}"/>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AB1E0387-A651-7D48-96B3-7B55379030A4}"/>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6F2C6918-43A2-494B-B18E-8763EC900056}"/>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2" name="Rectangle 21">
            <a:hlinkClick r:id="" action="ppaction://noaction"/>
            <a:extLst>
              <a:ext uri="{FF2B5EF4-FFF2-40B4-BE49-F238E27FC236}">
                <a16:creationId xmlns:a16="http://schemas.microsoft.com/office/drawing/2014/main" id="{9E36F111-2DA2-2249-BA1D-75B32577098B}"/>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A0BE516E-749D-6441-ACB6-AA7EC4BA1852}"/>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4BC2C6BA-4456-3449-A460-B9F95722E410}"/>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F30A2F21-63FD-2747-8197-CDD0E34456E6}"/>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Line 8">
            <a:extLst>
              <a:ext uri="{FF2B5EF4-FFF2-40B4-BE49-F238E27FC236}">
                <a16:creationId xmlns:a16="http://schemas.microsoft.com/office/drawing/2014/main" id="{52DD3B96-6BCB-834B-8C5F-C9F8C2A00687}"/>
              </a:ext>
            </a:extLst>
          </p:cNvPr>
          <p:cNvSpPr>
            <a:spLocks noChangeShapeType="1"/>
          </p:cNvSpPr>
          <p:nvPr userDrawn="1"/>
        </p:nvSpPr>
        <p:spPr bwMode="auto">
          <a:xfrm>
            <a:off x="5596051"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1" name="Rectangle 20">
            <a:extLst>
              <a:ext uri="{FF2B5EF4-FFF2-40B4-BE49-F238E27FC236}">
                <a16:creationId xmlns:a16="http://schemas.microsoft.com/office/drawing/2014/main" id="{34FA00FA-7A53-5048-AA3D-C9266F80DEB1}"/>
              </a:ext>
            </a:extLst>
          </p:cNvPr>
          <p:cNvSpPr/>
          <p:nvPr userDrawn="1"/>
        </p:nvSpPr>
        <p:spPr>
          <a:xfrm>
            <a:off x="3080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3" name="Text Placeholder 9">
            <a:extLst>
              <a:ext uri="{FF2B5EF4-FFF2-40B4-BE49-F238E27FC236}">
                <a16:creationId xmlns:a16="http://schemas.microsoft.com/office/drawing/2014/main" id="{118C4E86-661B-5E4E-AF38-96F7816EB6A3}"/>
              </a:ext>
            </a:extLst>
          </p:cNvPr>
          <p:cNvSpPr>
            <a:spLocks noGrp="1"/>
          </p:cNvSpPr>
          <p:nvPr>
            <p:ph type="body" sz="quarter" idx="13" hasCustomPrompt="1"/>
          </p:nvPr>
        </p:nvSpPr>
        <p:spPr>
          <a:xfrm>
            <a:off x="1904475"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a:t>SECTIONAL TITLE FIVE</a:t>
            </a:r>
          </a:p>
        </p:txBody>
      </p:sp>
      <p:sp>
        <p:nvSpPr>
          <p:cNvPr id="3" name="Slide Number Placeholder 2"/>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81454286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01A2761C-563F-1141-9E42-1F14C10BBB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4" name="Text Placeholder 9">
            <a:extLst>
              <a:ext uri="{FF2B5EF4-FFF2-40B4-BE49-F238E27FC236}">
                <a16:creationId xmlns:a16="http://schemas.microsoft.com/office/drawing/2014/main" id="{0B6BDBB4-A9FD-7240-A329-4A65E1404D05}"/>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a:t>Bullet Point</a:t>
            </a:r>
          </a:p>
          <a:p>
            <a:pPr lvl="0"/>
            <a:r>
              <a:rPr lang="en-US"/>
              <a:t>Bullet Point</a:t>
            </a:r>
          </a:p>
          <a:p>
            <a:pPr lvl="0"/>
            <a:r>
              <a:rPr lang="en-US"/>
              <a:t>Bullet Point</a:t>
            </a:r>
          </a:p>
        </p:txBody>
      </p:sp>
      <p:sp>
        <p:nvSpPr>
          <p:cNvPr id="17" name="Text Placeholder 9">
            <a:extLst>
              <a:ext uri="{FF2B5EF4-FFF2-40B4-BE49-F238E27FC236}">
                <a16:creationId xmlns:a16="http://schemas.microsoft.com/office/drawing/2014/main" id="{6AC422DF-A83D-C940-B4D8-B6586F16A8BC}"/>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err="1">
                <a:solidFill>
                  <a:schemeClr val="bg1">
                    <a:lumMod val="50000"/>
                  </a:schemeClr>
                </a:solidFill>
                <a:latin typeface="Arial" panose="020B0604020202020204" pitchFamily="34" charset="0"/>
                <a:cs typeface="Arial" panose="020B0604020202020204" pitchFamily="34" charset="0"/>
              </a:rPr>
              <a:t>dolor</a:t>
            </a:r>
            <a:r>
              <a:rPr lang="en-ZA" sz="1400">
                <a:solidFill>
                  <a:schemeClr val="bg1">
                    <a:lumMod val="50000"/>
                  </a:schemeClr>
                </a:solidFill>
                <a:latin typeface="Arial" panose="020B0604020202020204" pitchFamily="34" charset="0"/>
                <a:cs typeface="Arial" panose="020B0604020202020204" pitchFamily="34" charset="0"/>
              </a:rPr>
              <a:t> sit </a:t>
            </a:r>
            <a:r>
              <a:rPr lang="en-ZA" sz="1400" err="1">
                <a:solidFill>
                  <a:schemeClr val="bg1">
                    <a:lumMod val="50000"/>
                  </a:schemeClr>
                </a:solidFill>
                <a:latin typeface="Arial" panose="020B0604020202020204" pitchFamily="34" charset="0"/>
                <a:cs typeface="Arial" panose="020B0604020202020204" pitchFamily="34" charset="0"/>
              </a:rPr>
              <a:t>amet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consectetuer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adipiscing</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elit</a:t>
            </a:r>
            <a:r>
              <a:rPr lang="en-ZA" sz="1400">
                <a:solidFill>
                  <a:schemeClr val="bg1">
                    <a:lumMod val="50000"/>
                  </a:schemeClr>
                </a:solidFill>
                <a:latin typeface="Arial" panose="020B0604020202020204" pitchFamily="34" charset="0"/>
                <a:cs typeface="Arial" panose="020B0604020202020204" pitchFamily="34" charset="0"/>
              </a:rPr>
              <a:t>. Ut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eros,faucibus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eget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dignissim</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eu</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nonummy</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leo</a:t>
            </a:r>
            <a:r>
              <a:rPr lang="en-ZA" sz="1400">
                <a:solidFill>
                  <a:schemeClr val="bg1">
                    <a:lumMod val="50000"/>
                  </a:schemeClr>
                </a:solidFill>
                <a:latin typeface="Arial" panose="020B0604020202020204" pitchFamily="34" charset="0"/>
                <a:cs typeface="Arial" panose="020B0604020202020204" pitchFamily="34" charset="0"/>
              </a:rPr>
              <a:t>. Duis ac sem. </a:t>
            </a:r>
            <a:r>
              <a:rPr lang="en-ZA" sz="1400" err="1">
                <a:solidFill>
                  <a:schemeClr val="bg1">
                    <a:lumMod val="50000"/>
                  </a:schemeClr>
                </a:solidFill>
                <a:latin typeface="Arial" panose="020B0604020202020204" pitchFamily="34" charset="0"/>
                <a:cs typeface="Arial" panose="020B0604020202020204" pitchFamily="34" charset="0"/>
              </a:rPr>
              <a:t>Nulla</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sapien</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rhoncus</a:t>
            </a:r>
            <a:r>
              <a:rPr lang="en-ZA" sz="1400">
                <a:solidFill>
                  <a:schemeClr val="bg1">
                    <a:lumMod val="50000"/>
                  </a:schemeClr>
                </a:solidFill>
                <a:latin typeface="Arial" panose="020B0604020202020204" pitchFamily="34" charset="0"/>
                <a:cs typeface="Arial" panose="020B0604020202020204" pitchFamily="34" charset="0"/>
              </a:rPr>
              <a:t> ante. </a:t>
            </a:r>
            <a:r>
              <a:rPr lang="en-ZA" sz="1400" err="1">
                <a:solidFill>
                  <a:schemeClr val="bg1">
                    <a:lumMod val="50000"/>
                  </a:schemeClr>
                </a:solidFill>
                <a:latin typeface="Arial" panose="020B0604020202020204" pitchFamily="34" charset="0"/>
                <a:cs typeface="Arial" panose="020B0604020202020204" pitchFamily="34" charset="0"/>
              </a:rPr>
              <a:t>Praesent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justo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turpis</a:t>
            </a:r>
            <a:r>
              <a:rPr lang="en-ZA" sz="1400">
                <a:solidFill>
                  <a:schemeClr val="bg1">
                    <a:lumMod val="50000"/>
                  </a:schemeClr>
                </a:solidFill>
                <a:latin typeface="Arial" panose="020B0604020202020204" pitchFamily="34" charset="0"/>
                <a:cs typeface="Arial" panose="020B0604020202020204" pitchFamily="34" charset="0"/>
              </a:rPr>
              <a:t>, pulvinar </a:t>
            </a:r>
            <a:r>
              <a:rPr lang="en-ZA" sz="1400" err="1">
                <a:solidFill>
                  <a:schemeClr val="bg1">
                    <a:lumMod val="50000"/>
                  </a:schemeClr>
                </a:solidFill>
                <a:latin typeface="Arial" panose="020B0604020202020204" pitchFamily="34" charset="0"/>
                <a:cs typeface="Arial" panose="020B0604020202020204" pitchFamily="34" charset="0"/>
              </a:rPr>
              <a:t>quis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tristique</a:t>
            </a:r>
            <a:r>
              <a:rPr lang="en-ZA" sz="1400">
                <a:solidFill>
                  <a:schemeClr val="bg1">
                    <a:lumMod val="50000"/>
                  </a:schemeClr>
                </a:solidFill>
                <a:latin typeface="Arial" panose="020B0604020202020204" pitchFamily="34" charset="0"/>
                <a:cs typeface="Arial" panose="020B0604020202020204" pitchFamily="34" charset="0"/>
              </a:rPr>
              <a:t> vitae, </a:t>
            </a:r>
            <a:r>
              <a:rPr lang="en-ZA" sz="1400" err="1">
                <a:solidFill>
                  <a:schemeClr val="bg1">
                    <a:lumMod val="50000"/>
                  </a:schemeClr>
                </a:solidFill>
                <a:latin typeface="Arial" panose="020B0604020202020204" pitchFamily="34" charset="0"/>
                <a:cs typeface="Arial" panose="020B0604020202020204" pitchFamily="34" charset="0"/>
              </a:rPr>
              <a:t>auctor</a:t>
            </a:r>
            <a:r>
              <a:rPr lang="en-ZA" sz="1400">
                <a:solidFill>
                  <a:schemeClr val="bg1">
                    <a:lumMod val="50000"/>
                  </a:schemeClr>
                </a:solidFill>
                <a:latin typeface="Arial" panose="020B0604020202020204" pitchFamily="34" charset="0"/>
                <a:cs typeface="Arial" panose="020B0604020202020204" pitchFamily="34" charset="0"/>
              </a:rPr>
              <a:t> a, </a:t>
            </a:r>
            <a:r>
              <a:rPr lang="en-ZA" sz="1400" err="1">
                <a:solidFill>
                  <a:schemeClr val="bg1">
                    <a:lumMod val="50000"/>
                  </a:schemeClr>
                </a:solidFill>
                <a:latin typeface="Arial" panose="020B0604020202020204" pitchFamily="34" charset="0"/>
                <a:cs typeface="Arial" panose="020B0604020202020204" pitchFamily="34" charset="0"/>
              </a:rPr>
              <a:t>pede</a:t>
            </a:r>
            <a:r>
              <a:rPr lang="en-ZA" sz="1400">
                <a:solidFill>
                  <a:schemeClr val="bg1">
                    <a:lumMod val="50000"/>
                  </a:schemeClr>
                </a:solidFill>
                <a:latin typeface="Arial" panose="020B0604020202020204" pitchFamily="34" charset="0"/>
                <a:cs typeface="Arial" panose="020B0604020202020204" pitchFamily="34" charset="0"/>
              </a:rPr>
              <a:t>. Nam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in, </a:t>
            </a:r>
            <a:r>
              <a:rPr lang="en-ZA" sz="1400" err="1">
                <a:solidFill>
                  <a:schemeClr val="bg1">
                    <a:lumMod val="50000"/>
                  </a:schemeClr>
                </a:solidFill>
                <a:latin typeface="Arial" panose="020B0604020202020204" pitchFamily="34" charset="0"/>
                <a:cs typeface="Arial" panose="020B0604020202020204" pitchFamily="34" charset="0"/>
              </a:rPr>
              <a:t>sodales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nec</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id, </a:t>
            </a:r>
            <a:r>
              <a:rPr lang="en-ZA" sz="1400" err="1">
                <a:solidFill>
                  <a:schemeClr val="bg1">
                    <a:lumMod val="50000"/>
                  </a:schemeClr>
                </a:solidFill>
                <a:latin typeface="Arial" panose="020B0604020202020204" pitchFamily="34" charset="0"/>
                <a:cs typeface="Arial" panose="020B0604020202020204" pitchFamily="34" charset="0"/>
              </a:rPr>
              <a:t>metus.Sed</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non:</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5</a:t>
            </a:r>
          </a:p>
        </p:txBody>
      </p:sp>
      <p:grpSp>
        <p:nvGrpSpPr>
          <p:cNvPr id="18" name="Group 17">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21" name="Rectangle 20">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1" name="Rectangle 3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8928344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34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893D6A87-F723-BF4A-9664-3255918240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5</a:t>
            </a:r>
          </a:p>
        </p:txBody>
      </p:sp>
      <p:sp>
        <p:nvSpPr>
          <p:cNvPr id="20" name="Picture Placeholder 5">
            <a:extLst>
              <a:ext uri="{FF2B5EF4-FFF2-40B4-BE49-F238E27FC236}">
                <a16:creationId xmlns:a16="http://schemas.microsoft.com/office/drawing/2014/main" id="{F8A75D2E-3170-564E-BCEE-71F7DDF8896D}"/>
              </a:ext>
            </a:extLst>
          </p:cNvPr>
          <p:cNvSpPr>
            <a:spLocks noGrp="1"/>
          </p:cNvSpPr>
          <p:nvPr>
            <p:ph type="pic" sz="quarter" idx="12" hasCustomPrompt="1"/>
          </p:nvPr>
        </p:nvSpPr>
        <p:spPr>
          <a:xfrm>
            <a:off x="442327" y="2526676"/>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1" name="Text Placeholder 9">
            <a:extLst>
              <a:ext uri="{FF2B5EF4-FFF2-40B4-BE49-F238E27FC236}">
                <a16:creationId xmlns:a16="http://schemas.microsoft.com/office/drawing/2014/main" id="{7CC72B95-E270-364A-B95F-7206EC63D7AD}"/>
              </a:ext>
            </a:extLst>
          </p:cNvPr>
          <p:cNvSpPr>
            <a:spLocks noGrp="1"/>
          </p:cNvSpPr>
          <p:nvPr>
            <p:ph type="body" sz="quarter" idx="14" hasCustomPrompt="1"/>
          </p:nvPr>
        </p:nvSpPr>
        <p:spPr>
          <a:xfrm>
            <a:off x="434887" y="1436751"/>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err="1">
                <a:solidFill>
                  <a:schemeClr val="bg1">
                    <a:lumMod val="50000"/>
                  </a:schemeClr>
                </a:solidFill>
                <a:latin typeface="Arial" panose="020B0604020202020204" pitchFamily="34" charset="0"/>
                <a:cs typeface="Arial" panose="020B0604020202020204" pitchFamily="34" charset="0"/>
              </a:rPr>
              <a:t>dolor</a:t>
            </a:r>
            <a:r>
              <a:rPr lang="en-ZA" sz="1400">
                <a:solidFill>
                  <a:schemeClr val="bg1">
                    <a:lumMod val="50000"/>
                  </a:schemeClr>
                </a:solidFill>
                <a:latin typeface="Arial" panose="020B0604020202020204" pitchFamily="34" charset="0"/>
                <a:cs typeface="Arial" panose="020B0604020202020204" pitchFamily="34" charset="0"/>
              </a:rPr>
              <a:t> sit </a:t>
            </a:r>
            <a:r>
              <a:rPr lang="en-ZA" sz="1400" err="1">
                <a:solidFill>
                  <a:schemeClr val="bg1">
                    <a:lumMod val="50000"/>
                  </a:schemeClr>
                </a:solidFill>
                <a:latin typeface="Arial" panose="020B0604020202020204" pitchFamily="34" charset="0"/>
                <a:cs typeface="Arial" panose="020B0604020202020204" pitchFamily="34" charset="0"/>
              </a:rPr>
              <a:t>amet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consectetuer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adipiscing</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elit</a:t>
            </a:r>
            <a:r>
              <a:rPr lang="en-ZA" sz="1400">
                <a:solidFill>
                  <a:schemeClr val="bg1">
                    <a:lumMod val="50000"/>
                  </a:schemeClr>
                </a:solidFill>
                <a:latin typeface="Arial" panose="020B0604020202020204" pitchFamily="34" charset="0"/>
                <a:cs typeface="Arial" panose="020B0604020202020204" pitchFamily="34" charset="0"/>
              </a:rPr>
              <a:t>. Ut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eros,faucibus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eget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dignissim</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eu</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nonummy</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leo</a:t>
            </a:r>
            <a:r>
              <a:rPr lang="en-ZA" sz="1400">
                <a:solidFill>
                  <a:schemeClr val="bg1">
                    <a:lumMod val="50000"/>
                  </a:schemeClr>
                </a:solidFill>
                <a:latin typeface="Arial" panose="020B0604020202020204" pitchFamily="34" charset="0"/>
                <a:cs typeface="Arial" panose="020B0604020202020204" pitchFamily="34" charset="0"/>
              </a:rPr>
              <a:t>. Duis ac sem. </a:t>
            </a:r>
            <a:r>
              <a:rPr lang="en-ZA" sz="1400" err="1">
                <a:solidFill>
                  <a:schemeClr val="bg1">
                    <a:lumMod val="50000"/>
                  </a:schemeClr>
                </a:solidFill>
                <a:latin typeface="Arial" panose="020B0604020202020204" pitchFamily="34" charset="0"/>
                <a:cs typeface="Arial" panose="020B0604020202020204" pitchFamily="34" charset="0"/>
              </a:rPr>
              <a:t>Nulla</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sapien</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rhoncus</a:t>
            </a:r>
            <a:r>
              <a:rPr lang="en-ZA" sz="1400">
                <a:solidFill>
                  <a:schemeClr val="bg1">
                    <a:lumMod val="50000"/>
                  </a:schemeClr>
                </a:solidFill>
                <a:latin typeface="Arial" panose="020B0604020202020204" pitchFamily="34" charset="0"/>
                <a:cs typeface="Arial" panose="020B0604020202020204" pitchFamily="34" charset="0"/>
              </a:rPr>
              <a:t> ante. </a:t>
            </a:r>
            <a:r>
              <a:rPr lang="en-ZA" sz="1400" err="1">
                <a:solidFill>
                  <a:schemeClr val="bg1">
                    <a:lumMod val="50000"/>
                  </a:schemeClr>
                </a:solidFill>
                <a:latin typeface="Arial" panose="020B0604020202020204" pitchFamily="34" charset="0"/>
                <a:cs typeface="Arial" panose="020B0604020202020204" pitchFamily="34" charset="0"/>
              </a:rPr>
              <a:t>Praesent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justo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turpis</a:t>
            </a:r>
            <a:r>
              <a:rPr lang="en-ZA" sz="1400">
                <a:solidFill>
                  <a:schemeClr val="bg1">
                    <a:lumMod val="50000"/>
                  </a:schemeClr>
                </a:solidFill>
                <a:latin typeface="Arial" panose="020B0604020202020204" pitchFamily="34" charset="0"/>
                <a:cs typeface="Arial" panose="020B0604020202020204" pitchFamily="34" charset="0"/>
              </a:rPr>
              <a:t>, pulvinar </a:t>
            </a:r>
            <a:r>
              <a:rPr lang="en-ZA" sz="1400" err="1">
                <a:solidFill>
                  <a:schemeClr val="bg1">
                    <a:lumMod val="50000"/>
                  </a:schemeClr>
                </a:solidFill>
                <a:latin typeface="Arial" panose="020B0604020202020204" pitchFamily="34" charset="0"/>
                <a:cs typeface="Arial" panose="020B0604020202020204" pitchFamily="34" charset="0"/>
              </a:rPr>
              <a:t>quis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tristique</a:t>
            </a:r>
            <a:r>
              <a:rPr lang="en-ZA" sz="1400">
                <a:solidFill>
                  <a:schemeClr val="bg1">
                    <a:lumMod val="50000"/>
                  </a:schemeClr>
                </a:solidFill>
                <a:latin typeface="Arial" panose="020B0604020202020204" pitchFamily="34" charset="0"/>
                <a:cs typeface="Arial" panose="020B0604020202020204" pitchFamily="34" charset="0"/>
              </a:rPr>
              <a:t> vitae, </a:t>
            </a:r>
            <a:r>
              <a:rPr lang="en-ZA" sz="1400" err="1">
                <a:solidFill>
                  <a:schemeClr val="bg1">
                    <a:lumMod val="50000"/>
                  </a:schemeClr>
                </a:solidFill>
                <a:latin typeface="Arial" panose="020B0604020202020204" pitchFamily="34" charset="0"/>
                <a:cs typeface="Arial" panose="020B0604020202020204" pitchFamily="34" charset="0"/>
              </a:rPr>
              <a:t>auctor</a:t>
            </a:r>
            <a:r>
              <a:rPr lang="en-ZA" sz="1400">
                <a:solidFill>
                  <a:schemeClr val="bg1">
                    <a:lumMod val="50000"/>
                  </a:schemeClr>
                </a:solidFill>
                <a:latin typeface="Arial" panose="020B0604020202020204" pitchFamily="34" charset="0"/>
                <a:cs typeface="Arial" panose="020B0604020202020204" pitchFamily="34" charset="0"/>
              </a:rPr>
              <a:t> a, </a:t>
            </a:r>
            <a:r>
              <a:rPr lang="en-ZA" sz="1400" err="1">
                <a:solidFill>
                  <a:schemeClr val="bg1">
                    <a:lumMod val="50000"/>
                  </a:schemeClr>
                </a:solidFill>
                <a:latin typeface="Arial" panose="020B0604020202020204" pitchFamily="34" charset="0"/>
                <a:cs typeface="Arial" panose="020B0604020202020204" pitchFamily="34" charset="0"/>
              </a:rPr>
              <a:t>pede</a:t>
            </a:r>
            <a:r>
              <a:rPr lang="en-ZA" sz="1400">
                <a:solidFill>
                  <a:schemeClr val="bg1">
                    <a:lumMod val="50000"/>
                  </a:schemeClr>
                </a:solidFill>
                <a:latin typeface="Arial" panose="020B0604020202020204" pitchFamily="34" charset="0"/>
                <a:cs typeface="Arial" panose="020B0604020202020204" pitchFamily="34" charset="0"/>
              </a:rPr>
              <a:t>. Nam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in, </a:t>
            </a:r>
            <a:r>
              <a:rPr lang="en-ZA" sz="1400" err="1">
                <a:solidFill>
                  <a:schemeClr val="bg1">
                    <a:lumMod val="50000"/>
                  </a:schemeClr>
                </a:solidFill>
                <a:latin typeface="Arial" panose="020B0604020202020204" pitchFamily="34" charset="0"/>
                <a:cs typeface="Arial" panose="020B0604020202020204" pitchFamily="34" charset="0"/>
              </a:rPr>
              <a:t>sodales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nec</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id, </a:t>
            </a:r>
            <a:r>
              <a:rPr lang="en-ZA" sz="1400" err="1">
                <a:solidFill>
                  <a:schemeClr val="bg1">
                    <a:lumMod val="50000"/>
                  </a:schemeClr>
                </a:solidFill>
                <a:latin typeface="Arial" panose="020B0604020202020204" pitchFamily="34" charset="0"/>
                <a:cs typeface="Arial" panose="020B0604020202020204" pitchFamily="34" charset="0"/>
              </a:rPr>
              <a:t>metus.Sed</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non:</a:t>
            </a: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 action="ppaction://noaction"/>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31924263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35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CF83A80B-E065-2C45-8801-B3A680A7BDE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5</a:t>
            </a:r>
          </a:p>
        </p:txBody>
      </p:sp>
      <p:sp>
        <p:nvSpPr>
          <p:cNvPr id="20" name="Picture Placeholder 3">
            <a:extLst>
              <a:ext uri="{FF2B5EF4-FFF2-40B4-BE49-F238E27FC236}">
                <a16:creationId xmlns:a16="http://schemas.microsoft.com/office/drawing/2014/main" id="{DF6325AE-FC76-4343-A1BD-E9E852BAB06A}"/>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8A03A140-2FCC-5C4F-807C-CA0E66E62B62}"/>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 action="ppaction://noaction"/>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413276444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36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7CF1266-AA27-C04C-8F8C-057F41AC4F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5</a:t>
            </a:r>
          </a:p>
        </p:txBody>
      </p:sp>
      <p:sp>
        <p:nvSpPr>
          <p:cNvPr id="20" name="Picture Placeholder 3">
            <a:extLst>
              <a:ext uri="{FF2B5EF4-FFF2-40B4-BE49-F238E27FC236}">
                <a16:creationId xmlns:a16="http://schemas.microsoft.com/office/drawing/2014/main" id="{2764E57C-B122-6C4F-BFA1-A23E6DBE9B3C}"/>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35AB51D1-FF73-1C42-A83F-7B51D2F6D936}"/>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A0BC47F5-933E-F64A-801C-47B4F3C34079}"/>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98247703"/>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37_Title and Conten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3939350D-AE2C-284C-B539-8A85D69D1C8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5</a:t>
            </a:r>
          </a:p>
        </p:txBody>
      </p:sp>
      <p:sp>
        <p:nvSpPr>
          <p:cNvPr id="20" name="Picture Placeholder 3">
            <a:extLst>
              <a:ext uri="{FF2B5EF4-FFF2-40B4-BE49-F238E27FC236}">
                <a16:creationId xmlns:a16="http://schemas.microsoft.com/office/drawing/2014/main" id="{732B0E16-CF61-4F43-8958-32717F7A9EF0}"/>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BDBE56AE-072A-BC4F-954F-6DE77B574EDE}"/>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3AF74EC3-DE98-DC49-A5BF-36938A62B7BD}"/>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3" name="Picture Placeholder 3">
            <a:extLst>
              <a:ext uri="{FF2B5EF4-FFF2-40B4-BE49-F238E27FC236}">
                <a16:creationId xmlns:a16="http://schemas.microsoft.com/office/drawing/2014/main" id="{0E23F43B-BF2F-8245-8671-2C1768703389}"/>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754854064"/>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52551036-BDF7-0246-BE39-7C069088192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38535" y="-97020"/>
            <a:ext cx="9402717" cy="7052037"/>
          </a:xfrm>
          <a:prstGeom prst="rect">
            <a:avLst/>
          </a:prstGeom>
        </p:spPr>
      </p:pic>
      <p:sp>
        <p:nvSpPr>
          <p:cNvPr id="33" name="Rectangle 32">
            <a:extLst>
              <a:ext uri="{FF2B5EF4-FFF2-40B4-BE49-F238E27FC236}">
                <a16:creationId xmlns:a16="http://schemas.microsoft.com/office/drawing/2014/main" id="{02FC743E-C909-1A45-BEF8-70EB7487ECBC}"/>
              </a:ext>
            </a:extLst>
          </p:cNvPr>
          <p:cNvSpPr/>
          <p:nvPr userDrawn="1"/>
        </p:nvSpPr>
        <p:spPr>
          <a:xfrm>
            <a:off x="-138535" y="3678261"/>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3CFE0C01-ADA5-9B46-9063-F4DBE0A1E90F}"/>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 action="ppaction://noaction"/>
            <a:extLst>
              <a:ext uri="{FF2B5EF4-FFF2-40B4-BE49-F238E27FC236}">
                <a16:creationId xmlns:a16="http://schemas.microsoft.com/office/drawing/2014/main" id="{4E37ED19-0BE5-684D-B312-25AF87928590}"/>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Line 8">
            <a:extLst>
              <a:ext uri="{FF2B5EF4-FFF2-40B4-BE49-F238E27FC236}">
                <a16:creationId xmlns:a16="http://schemas.microsoft.com/office/drawing/2014/main" id="{E4A65790-6036-A145-95C5-CE9890DBB9E4}"/>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9" name="Rectangle 18">
            <a:hlinkClick r:id="" action="ppaction://noaction"/>
            <a:extLst>
              <a:ext uri="{FF2B5EF4-FFF2-40B4-BE49-F238E27FC236}">
                <a16:creationId xmlns:a16="http://schemas.microsoft.com/office/drawing/2014/main" id="{5F9F666E-34FC-EA46-95B2-DD165D7C38E7}"/>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6C1979E4-6BD7-6B4C-86D7-B4647ECC7A8F}"/>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BE314639-4DBA-9F45-9549-9A5A2032E76D}"/>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A66491E6-D1C8-3648-84C5-27C7C4404E5F}"/>
              </a:ext>
            </a:extLst>
          </p:cNvPr>
          <p:cNvSpPr/>
          <p:nvPr userDrawn="1"/>
        </p:nvSpPr>
        <p:spPr>
          <a:xfrm>
            <a:off x="520946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extLst>
              <a:ext uri="{FF2B5EF4-FFF2-40B4-BE49-F238E27FC236}">
                <a16:creationId xmlns:a16="http://schemas.microsoft.com/office/drawing/2014/main" id="{72917229-7D43-6F41-93CD-FDA4CBCEFBB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Line 8">
            <a:extLst>
              <a:ext uri="{FF2B5EF4-FFF2-40B4-BE49-F238E27FC236}">
                <a16:creationId xmlns:a16="http://schemas.microsoft.com/office/drawing/2014/main" id="{96992ECF-61E2-B74B-81C5-A6B590E71923}"/>
              </a:ext>
            </a:extLst>
          </p:cNvPr>
          <p:cNvSpPr>
            <a:spLocks noChangeShapeType="1"/>
          </p:cNvSpPr>
          <p:nvPr userDrawn="1"/>
        </p:nvSpPr>
        <p:spPr bwMode="auto">
          <a:xfrm>
            <a:off x="6830787"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E15EE815-4D00-9F41-9E34-55FBF9FFB8B8}"/>
              </a:ext>
            </a:extLst>
          </p:cNvPr>
          <p:cNvSpPr/>
          <p:nvPr userDrawn="1"/>
        </p:nvSpPr>
        <p:spPr>
          <a:xfrm>
            <a:off x="1574672"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0" name="Text Placeholder 9">
            <a:extLst>
              <a:ext uri="{FF2B5EF4-FFF2-40B4-BE49-F238E27FC236}">
                <a16:creationId xmlns:a16="http://schemas.microsoft.com/office/drawing/2014/main" id="{96F5138C-17F9-B843-BA66-3547C0DCD50C}"/>
              </a:ext>
            </a:extLst>
          </p:cNvPr>
          <p:cNvSpPr>
            <a:spLocks noGrp="1"/>
          </p:cNvSpPr>
          <p:nvPr>
            <p:ph type="body" sz="quarter" idx="13" hasCustomPrompt="1"/>
          </p:nvPr>
        </p:nvSpPr>
        <p:spPr>
          <a:xfrm>
            <a:off x="3171131"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a:t>SECTIONAL TITLE SIX</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45073543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D5CE38BB-B749-AD41-8525-E9D0E2A1E5D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4" name="Text Placeholder 9">
            <a:extLst>
              <a:ext uri="{FF2B5EF4-FFF2-40B4-BE49-F238E27FC236}">
                <a16:creationId xmlns:a16="http://schemas.microsoft.com/office/drawing/2014/main" id="{6164E196-EE68-FB4F-8B31-62E7B1A1B12A}"/>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a:t>Bullet Point</a:t>
            </a:r>
          </a:p>
          <a:p>
            <a:pPr lvl="0"/>
            <a:r>
              <a:rPr lang="en-US"/>
              <a:t>Bullet Point</a:t>
            </a:r>
          </a:p>
          <a:p>
            <a:pPr lvl="0"/>
            <a:r>
              <a:rPr lang="en-US"/>
              <a:t>Bullet Point</a:t>
            </a:r>
          </a:p>
        </p:txBody>
      </p:sp>
      <p:sp>
        <p:nvSpPr>
          <p:cNvPr id="21" name="Text Placeholder 9">
            <a:extLst>
              <a:ext uri="{FF2B5EF4-FFF2-40B4-BE49-F238E27FC236}">
                <a16:creationId xmlns:a16="http://schemas.microsoft.com/office/drawing/2014/main" id="{36C551A9-C24E-1E40-9ECE-32C18CFB8AB8}"/>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err="1">
                <a:solidFill>
                  <a:schemeClr val="bg1">
                    <a:lumMod val="50000"/>
                  </a:schemeClr>
                </a:solidFill>
                <a:latin typeface="Arial" panose="020B0604020202020204" pitchFamily="34" charset="0"/>
                <a:cs typeface="Arial" panose="020B0604020202020204" pitchFamily="34" charset="0"/>
              </a:rPr>
              <a:t>dolor</a:t>
            </a:r>
            <a:r>
              <a:rPr lang="en-ZA" sz="1400">
                <a:solidFill>
                  <a:schemeClr val="bg1">
                    <a:lumMod val="50000"/>
                  </a:schemeClr>
                </a:solidFill>
                <a:latin typeface="Arial" panose="020B0604020202020204" pitchFamily="34" charset="0"/>
                <a:cs typeface="Arial" panose="020B0604020202020204" pitchFamily="34" charset="0"/>
              </a:rPr>
              <a:t> sit </a:t>
            </a:r>
            <a:r>
              <a:rPr lang="en-ZA" sz="1400" err="1">
                <a:solidFill>
                  <a:schemeClr val="bg1">
                    <a:lumMod val="50000"/>
                  </a:schemeClr>
                </a:solidFill>
                <a:latin typeface="Arial" panose="020B0604020202020204" pitchFamily="34" charset="0"/>
                <a:cs typeface="Arial" panose="020B0604020202020204" pitchFamily="34" charset="0"/>
              </a:rPr>
              <a:t>amet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consectetuer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adipiscing</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elit</a:t>
            </a:r>
            <a:r>
              <a:rPr lang="en-ZA" sz="1400">
                <a:solidFill>
                  <a:schemeClr val="bg1">
                    <a:lumMod val="50000"/>
                  </a:schemeClr>
                </a:solidFill>
                <a:latin typeface="Arial" panose="020B0604020202020204" pitchFamily="34" charset="0"/>
                <a:cs typeface="Arial" panose="020B0604020202020204" pitchFamily="34" charset="0"/>
              </a:rPr>
              <a:t>. Ut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eros,faucibus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eget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dignissim</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eu</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nonummy</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leo</a:t>
            </a:r>
            <a:r>
              <a:rPr lang="en-ZA" sz="1400">
                <a:solidFill>
                  <a:schemeClr val="bg1">
                    <a:lumMod val="50000"/>
                  </a:schemeClr>
                </a:solidFill>
                <a:latin typeface="Arial" panose="020B0604020202020204" pitchFamily="34" charset="0"/>
                <a:cs typeface="Arial" panose="020B0604020202020204" pitchFamily="34" charset="0"/>
              </a:rPr>
              <a:t>. Duis ac sem. </a:t>
            </a:r>
            <a:r>
              <a:rPr lang="en-ZA" sz="1400" err="1">
                <a:solidFill>
                  <a:schemeClr val="bg1">
                    <a:lumMod val="50000"/>
                  </a:schemeClr>
                </a:solidFill>
                <a:latin typeface="Arial" panose="020B0604020202020204" pitchFamily="34" charset="0"/>
                <a:cs typeface="Arial" panose="020B0604020202020204" pitchFamily="34" charset="0"/>
              </a:rPr>
              <a:t>Nulla</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sapien</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rhoncus</a:t>
            </a:r>
            <a:r>
              <a:rPr lang="en-ZA" sz="1400">
                <a:solidFill>
                  <a:schemeClr val="bg1">
                    <a:lumMod val="50000"/>
                  </a:schemeClr>
                </a:solidFill>
                <a:latin typeface="Arial" panose="020B0604020202020204" pitchFamily="34" charset="0"/>
                <a:cs typeface="Arial" panose="020B0604020202020204" pitchFamily="34" charset="0"/>
              </a:rPr>
              <a:t> ante. </a:t>
            </a:r>
            <a:r>
              <a:rPr lang="en-ZA" sz="1400" err="1">
                <a:solidFill>
                  <a:schemeClr val="bg1">
                    <a:lumMod val="50000"/>
                  </a:schemeClr>
                </a:solidFill>
                <a:latin typeface="Arial" panose="020B0604020202020204" pitchFamily="34" charset="0"/>
                <a:cs typeface="Arial" panose="020B0604020202020204" pitchFamily="34" charset="0"/>
              </a:rPr>
              <a:t>Praesent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justo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turpis</a:t>
            </a:r>
            <a:r>
              <a:rPr lang="en-ZA" sz="1400">
                <a:solidFill>
                  <a:schemeClr val="bg1">
                    <a:lumMod val="50000"/>
                  </a:schemeClr>
                </a:solidFill>
                <a:latin typeface="Arial" panose="020B0604020202020204" pitchFamily="34" charset="0"/>
                <a:cs typeface="Arial" panose="020B0604020202020204" pitchFamily="34" charset="0"/>
              </a:rPr>
              <a:t>, pulvinar </a:t>
            </a:r>
            <a:r>
              <a:rPr lang="en-ZA" sz="1400" err="1">
                <a:solidFill>
                  <a:schemeClr val="bg1">
                    <a:lumMod val="50000"/>
                  </a:schemeClr>
                </a:solidFill>
                <a:latin typeface="Arial" panose="020B0604020202020204" pitchFamily="34" charset="0"/>
                <a:cs typeface="Arial" panose="020B0604020202020204" pitchFamily="34" charset="0"/>
              </a:rPr>
              <a:t>quis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tristique</a:t>
            </a:r>
            <a:r>
              <a:rPr lang="en-ZA" sz="1400">
                <a:solidFill>
                  <a:schemeClr val="bg1">
                    <a:lumMod val="50000"/>
                  </a:schemeClr>
                </a:solidFill>
                <a:latin typeface="Arial" panose="020B0604020202020204" pitchFamily="34" charset="0"/>
                <a:cs typeface="Arial" panose="020B0604020202020204" pitchFamily="34" charset="0"/>
              </a:rPr>
              <a:t> vitae, </a:t>
            </a:r>
            <a:r>
              <a:rPr lang="en-ZA" sz="1400" err="1">
                <a:solidFill>
                  <a:schemeClr val="bg1">
                    <a:lumMod val="50000"/>
                  </a:schemeClr>
                </a:solidFill>
                <a:latin typeface="Arial" panose="020B0604020202020204" pitchFamily="34" charset="0"/>
                <a:cs typeface="Arial" panose="020B0604020202020204" pitchFamily="34" charset="0"/>
              </a:rPr>
              <a:t>auctor</a:t>
            </a:r>
            <a:r>
              <a:rPr lang="en-ZA" sz="1400">
                <a:solidFill>
                  <a:schemeClr val="bg1">
                    <a:lumMod val="50000"/>
                  </a:schemeClr>
                </a:solidFill>
                <a:latin typeface="Arial" panose="020B0604020202020204" pitchFamily="34" charset="0"/>
                <a:cs typeface="Arial" panose="020B0604020202020204" pitchFamily="34" charset="0"/>
              </a:rPr>
              <a:t> a, </a:t>
            </a:r>
            <a:r>
              <a:rPr lang="en-ZA" sz="1400" err="1">
                <a:solidFill>
                  <a:schemeClr val="bg1">
                    <a:lumMod val="50000"/>
                  </a:schemeClr>
                </a:solidFill>
                <a:latin typeface="Arial" panose="020B0604020202020204" pitchFamily="34" charset="0"/>
                <a:cs typeface="Arial" panose="020B0604020202020204" pitchFamily="34" charset="0"/>
              </a:rPr>
              <a:t>pede</a:t>
            </a:r>
            <a:r>
              <a:rPr lang="en-ZA" sz="1400">
                <a:solidFill>
                  <a:schemeClr val="bg1">
                    <a:lumMod val="50000"/>
                  </a:schemeClr>
                </a:solidFill>
                <a:latin typeface="Arial" panose="020B0604020202020204" pitchFamily="34" charset="0"/>
                <a:cs typeface="Arial" panose="020B0604020202020204" pitchFamily="34" charset="0"/>
              </a:rPr>
              <a:t>. Nam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in, </a:t>
            </a:r>
            <a:r>
              <a:rPr lang="en-ZA" sz="1400" err="1">
                <a:solidFill>
                  <a:schemeClr val="bg1">
                    <a:lumMod val="50000"/>
                  </a:schemeClr>
                </a:solidFill>
                <a:latin typeface="Arial" panose="020B0604020202020204" pitchFamily="34" charset="0"/>
                <a:cs typeface="Arial" panose="020B0604020202020204" pitchFamily="34" charset="0"/>
              </a:rPr>
              <a:t>sodales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nec</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id, </a:t>
            </a:r>
            <a:r>
              <a:rPr lang="en-ZA" sz="1400" err="1">
                <a:solidFill>
                  <a:schemeClr val="bg1">
                    <a:lumMod val="50000"/>
                  </a:schemeClr>
                </a:solidFill>
                <a:latin typeface="Arial" panose="020B0604020202020204" pitchFamily="34" charset="0"/>
                <a:cs typeface="Arial" panose="020B0604020202020204" pitchFamily="34" charset="0"/>
              </a:rPr>
              <a:t>metus.Sed</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non:</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6</a:t>
            </a:r>
          </a:p>
        </p:txBody>
      </p:sp>
      <p:grpSp>
        <p:nvGrpSpPr>
          <p:cNvPr id="24" name="Group 23">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7" name="Rectangle 26">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5" name="Rectangle 34">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638497415"/>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38_Title and Content">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9B70A4FE-5D86-AF48-9381-1BD79B8DA6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6</a:t>
            </a:r>
          </a:p>
        </p:txBody>
      </p:sp>
      <p:sp>
        <p:nvSpPr>
          <p:cNvPr id="26" name="Picture Placeholder 5">
            <a:extLst>
              <a:ext uri="{FF2B5EF4-FFF2-40B4-BE49-F238E27FC236}">
                <a16:creationId xmlns:a16="http://schemas.microsoft.com/office/drawing/2014/main" id="{5DEF1963-D3E5-074A-82AA-BA9D321FBC35}"/>
              </a:ext>
            </a:extLst>
          </p:cNvPr>
          <p:cNvSpPr>
            <a:spLocks noGrp="1"/>
          </p:cNvSpPr>
          <p:nvPr>
            <p:ph type="pic" sz="quarter" idx="12" hasCustomPrompt="1"/>
          </p:nvPr>
        </p:nvSpPr>
        <p:spPr>
          <a:xfrm>
            <a:off x="442327" y="2492896"/>
            <a:ext cx="8234129" cy="361540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one image only. If you have more than one image use the appropriate layout in the slide options panel.</a:t>
            </a:r>
          </a:p>
          <a:p>
            <a:endParaRPr lang="en-US" dirty="0"/>
          </a:p>
          <a:p>
            <a:endParaRPr lang="en-US" dirty="0"/>
          </a:p>
        </p:txBody>
      </p:sp>
      <p:sp>
        <p:nvSpPr>
          <p:cNvPr id="29" name="Text Placeholder 9">
            <a:extLst>
              <a:ext uri="{FF2B5EF4-FFF2-40B4-BE49-F238E27FC236}">
                <a16:creationId xmlns:a16="http://schemas.microsoft.com/office/drawing/2014/main" id="{106FA73D-D2A8-7B48-A4FB-40C45DC781A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err="1">
                <a:solidFill>
                  <a:schemeClr val="bg1">
                    <a:lumMod val="50000"/>
                  </a:schemeClr>
                </a:solidFill>
                <a:latin typeface="Arial" panose="020B0604020202020204" pitchFamily="34" charset="0"/>
                <a:cs typeface="Arial" panose="020B0604020202020204" pitchFamily="34" charset="0"/>
              </a:rPr>
              <a:t>dolor</a:t>
            </a:r>
            <a:r>
              <a:rPr lang="en-ZA" sz="1400">
                <a:solidFill>
                  <a:schemeClr val="bg1">
                    <a:lumMod val="50000"/>
                  </a:schemeClr>
                </a:solidFill>
                <a:latin typeface="Arial" panose="020B0604020202020204" pitchFamily="34" charset="0"/>
                <a:cs typeface="Arial" panose="020B0604020202020204" pitchFamily="34" charset="0"/>
              </a:rPr>
              <a:t> sit </a:t>
            </a:r>
            <a:r>
              <a:rPr lang="en-ZA" sz="1400" err="1">
                <a:solidFill>
                  <a:schemeClr val="bg1">
                    <a:lumMod val="50000"/>
                  </a:schemeClr>
                </a:solidFill>
                <a:latin typeface="Arial" panose="020B0604020202020204" pitchFamily="34" charset="0"/>
                <a:cs typeface="Arial" panose="020B0604020202020204" pitchFamily="34" charset="0"/>
              </a:rPr>
              <a:t>amet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consectetuer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adipiscing</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elit</a:t>
            </a:r>
            <a:r>
              <a:rPr lang="en-ZA" sz="1400">
                <a:solidFill>
                  <a:schemeClr val="bg1">
                    <a:lumMod val="50000"/>
                  </a:schemeClr>
                </a:solidFill>
                <a:latin typeface="Arial" panose="020B0604020202020204" pitchFamily="34" charset="0"/>
                <a:cs typeface="Arial" panose="020B0604020202020204" pitchFamily="34" charset="0"/>
              </a:rPr>
              <a:t>. Ut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eros,faucibus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eget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dignissim</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eu</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nonummy</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leo</a:t>
            </a:r>
            <a:r>
              <a:rPr lang="en-ZA" sz="1400">
                <a:solidFill>
                  <a:schemeClr val="bg1">
                    <a:lumMod val="50000"/>
                  </a:schemeClr>
                </a:solidFill>
                <a:latin typeface="Arial" panose="020B0604020202020204" pitchFamily="34" charset="0"/>
                <a:cs typeface="Arial" panose="020B0604020202020204" pitchFamily="34" charset="0"/>
              </a:rPr>
              <a:t>. Duis ac sem. </a:t>
            </a:r>
            <a:r>
              <a:rPr lang="en-ZA" sz="1400" err="1">
                <a:solidFill>
                  <a:schemeClr val="bg1">
                    <a:lumMod val="50000"/>
                  </a:schemeClr>
                </a:solidFill>
                <a:latin typeface="Arial" panose="020B0604020202020204" pitchFamily="34" charset="0"/>
                <a:cs typeface="Arial" panose="020B0604020202020204" pitchFamily="34" charset="0"/>
              </a:rPr>
              <a:t>Nulla</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sapien</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rhoncus</a:t>
            </a:r>
            <a:r>
              <a:rPr lang="en-ZA" sz="1400">
                <a:solidFill>
                  <a:schemeClr val="bg1">
                    <a:lumMod val="50000"/>
                  </a:schemeClr>
                </a:solidFill>
                <a:latin typeface="Arial" panose="020B0604020202020204" pitchFamily="34" charset="0"/>
                <a:cs typeface="Arial" panose="020B0604020202020204" pitchFamily="34" charset="0"/>
              </a:rPr>
              <a:t> ante. </a:t>
            </a:r>
            <a:r>
              <a:rPr lang="en-ZA" sz="1400" err="1">
                <a:solidFill>
                  <a:schemeClr val="bg1">
                    <a:lumMod val="50000"/>
                  </a:schemeClr>
                </a:solidFill>
                <a:latin typeface="Arial" panose="020B0604020202020204" pitchFamily="34" charset="0"/>
                <a:cs typeface="Arial" panose="020B0604020202020204" pitchFamily="34" charset="0"/>
              </a:rPr>
              <a:t>Praesent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justo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turpis</a:t>
            </a:r>
            <a:r>
              <a:rPr lang="en-ZA" sz="1400">
                <a:solidFill>
                  <a:schemeClr val="bg1">
                    <a:lumMod val="50000"/>
                  </a:schemeClr>
                </a:solidFill>
                <a:latin typeface="Arial" panose="020B0604020202020204" pitchFamily="34" charset="0"/>
                <a:cs typeface="Arial" panose="020B0604020202020204" pitchFamily="34" charset="0"/>
              </a:rPr>
              <a:t>, pulvinar </a:t>
            </a:r>
            <a:r>
              <a:rPr lang="en-ZA" sz="1400" err="1">
                <a:solidFill>
                  <a:schemeClr val="bg1">
                    <a:lumMod val="50000"/>
                  </a:schemeClr>
                </a:solidFill>
                <a:latin typeface="Arial" panose="020B0604020202020204" pitchFamily="34" charset="0"/>
                <a:cs typeface="Arial" panose="020B0604020202020204" pitchFamily="34" charset="0"/>
              </a:rPr>
              <a:t>quis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tristique</a:t>
            </a:r>
            <a:r>
              <a:rPr lang="en-ZA" sz="1400">
                <a:solidFill>
                  <a:schemeClr val="bg1">
                    <a:lumMod val="50000"/>
                  </a:schemeClr>
                </a:solidFill>
                <a:latin typeface="Arial" panose="020B0604020202020204" pitchFamily="34" charset="0"/>
                <a:cs typeface="Arial" panose="020B0604020202020204" pitchFamily="34" charset="0"/>
              </a:rPr>
              <a:t> vitae, </a:t>
            </a:r>
            <a:r>
              <a:rPr lang="en-ZA" sz="1400" err="1">
                <a:solidFill>
                  <a:schemeClr val="bg1">
                    <a:lumMod val="50000"/>
                  </a:schemeClr>
                </a:solidFill>
                <a:latin typeface="Arial" panose="020B0604020202020204" pitchFamily="34" charset="0"/>
                <a:cs typeface="Arial" panose="020B0604020202020204" pitchFamily="34" charset="0"/>
              </a:rPr>
              <a:t>auctor</a:t>
            </a:r>
            <a:r>
              <a:rPr lang="en-ZA" sz="1400">
                <a:solidFill>
                  <a:schemeClr val="bg1">
                    <a:lumMod val="50000"/>
                  </a:schemeClr>
                </a:solidFill>
                <a:latin typeface="Arial" panose="020B0604020202020204" pitchFamily="34" charset="0"/>
                <a:cs typeface="Arial" panose="020B0604020202020204" pitchFamily="34" charset="0"/>
              </a:rPr>
              <a:t> a, </a:t>
            </a:r>
            <a:r>
              <a:rPr lang="en-ZA" sz="1400" err="1">
                <a:solidFill>
                  <a:schemeClr val="bg1">
                    <a:lumMod val="50000"/>
                  </a:schemeClr>
                </a:solidFill>
                <a:latin typeface="Arial" panose="020B0604020202020204" pitchFamily="34" charset="0"/>
                <a:cs typeface="Arial" panose="020B0604020202020204" pitchFamily="34" charset="0"/>
              </a:rPr>
              <a:t>pede</a:t>
            </a:r>
            <a:r>
              <a:rPr lang="en-ZA" sz="1400">
                <a:solidFill>
                  <a:schemeClr val="bg1">
                    <a:lumMod val="50000"/>
                  </a:schemeClr>
                </a:solidFill>
                <a:latin typeface="Arial" panose="020B0604020202020204" pitchFamily="34" charset="0"/>
                <a:cs typeface="Arial" panose="020B0604020202020204" pitchFamily="34" charset="0"/>
              </a:rPr>
              <a:t>. Nam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in, </a:t>
            </a:r>
            <a:r>
              <a:rPr lang="en-ZA" sz="1400" err="1">
                <a:solidFill>
                  <a:schemeClr val="bg1">
                    <a:lumMod val="50000"/>
                  </a:schemeClr>
                </a:solidFill>
                <a:latin typeface="Arial" panose="020B0604020202020204" pitchFamily="34" charset="0"/>
                <a:cs typeface="Arial" panose="020B0604020202020204" pitchFamily="34" charset="0"/>
              </a:rPr>
              <a:t>sodales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nec</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id, </a:t>
            </a:r>
            <a:r>
              <a:rPr lang="en-ZA" sz="1400" err="1">
                <a:solidFill>
                  <a:schemeClr val="bg1">
                    <a:lumMod val="50000"/>
                  </a:schemeClr>
                </a:solidFill>
                <a:latin typeface="Arial" panose="020B0604020202020204" pitchFamily="34" charset="0"/>
                <a:cs typeface="Arial" panose="020B0604020202020204" pitchFamily="34" charset="0"/>
              </a:rPr>
              <a:t>metus.Sed</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non:</a:t>
            </a: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grpSp>
        <p:nvGrpSpPr>
          <p:cNvPr id="19" name="Group 18">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831418639"/>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39_Title and Content">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C1E47A1-55BB-6841-83C6-755404065C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6</a:t>
            </a:r>
          </a:p>
        </p:txBody>
      </p:sp>
      <p:sp>
        <p:nvSpPr>
          <p:cNvPr id="26" name="Picture Placeholder 3">
            <a:extLst>
              <a:ext uri="{FF2B5EF4-FFF2-40B4-BE49-F238E27FC236}">
                <a16:creationId xmlns:a16="http://schemas.microsoft.com/office/drawing/2014/main" id="{3D05BCFB-2AB0-D543-B86D-DA8E81D1B93A}"/>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two images only. If you have more or less than two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DA848CBD-AA25-5B47-AE5D-3847258980B2}"/>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grpSp>
        <p:nvGrpSpPr>
          <p:cNvPr id="19" name="Group 18">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 action="ppaction://noaction"/>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030562990"/>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40_Title and Content">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AD642DB6-F2D3-E442-8149-916ED7B863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6</a:t>
            </a:r>
          </a:p>
        </p:txBody>
      </p:sp>
      <p:sp>
        <p:nvSpPr>
          <p:cNvPr id="26" name="Picture Placeholder 3">
            <a:extLst>
              <a:ext uri="{FF2B5EF4-FFF2-40B4-BE49-F238E27FC236}">
                <a16:creationId xmlns:a16="http://schemas.microsoft.com/office/drawing/2014/main" id="{E37DADDC-5D29-5043-90E5-98006DB2CBF8}"/>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FFB04055-9274-CB4A-9176-13187DBFBF64}"/>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8" name="Picture Placeholder 3">
            <a:extLst>
              <a:ext uri="{FF2B5EF4-FFF2-40B4-BE49-F238E27FC236}">
                <a16:creationId xmlns:a16="http://schemas.microsoft.com/office/drawing/2014/main" id="{49CC5621-A368-2E45-B5CF-32A10DF48AA5}"/>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0" name="Group 19">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2" name="Rectangle 21">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hlinkClick r:id="" action="ppaction://noaction"/>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51414467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41_Title and Content">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3CD4407D-667E-3D4D-BE99-97112A4DC3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6</a:t>
            </a:r>
          </a:p>
        </p:txBody>
      </p:sp>
      <p:sp>
        <p:nvSpPr>
          <p:cNvPr id="26" name="Picture Placeholder 3">
            <a:extLst>
              <a:ext uri="{FF2B5EF4-FFF2-40B4-BE49-F238E27FC236}">
                <a16:creationId xmlns:a16="http://schemas.microsoft.com/office/drawing/2014/main" id="{C8091E06-21A7-DE4C-990C-530C2F6EDDF6}"/>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four images only. If you have more or less than four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AB6AAE8D-ED52-F24A-B278-8DAE28D6DA27}"/>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8" name="Picture Placeholder 3">
            <a:extLst>
              <a:ext uri="{FF2B5EF4-FFF2-40B4-BE49-F238E27FC236}">
                <a16:creationId xmlns:a16="http://schemas.microsoft.com/office/drawing/2014/main" id="{B12D93A7-2CA0-D24C-A199-604D9ABB9E27}"/>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9" name="Picture Placeholder 3">
            <a:extLst>
              <a:ext uri="{FF2B5EF4-FFF2-40B4-BE49-F238E27FC236}">
                <a16:creationId xmlns:a16="http://schemas.microsoft.com/office/drawing/2014/main" id="{6B86BA1F-98BF-7B47-AA87-829B582DDB94}"/>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2" name="Group 21">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hlinkClick r:id="" action="ppaction://noaction"/>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hlinkClick r:id="" action="ppaction://noaction"/>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5" name="Rectangle 44">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7" name="Rectangle 46">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8" name="Rectangle 47">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2946336152"/>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1489EE55-D9D8-8E44-A998-804B75748FA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38535" y="-97020"/>
            <a:ext cx="9402716" cy="7052037"/>
          </a:xfrm>
          <a:prstGeom prst="rect">
            <a:avLst/>
          </a:prstGeom>
        </p:spPr>
      </p:pic>
      <p:sp>
        <p:nvSpPr>
          <p:cNvPr id="33" name="Rectangle 32">
            <a:extLst>
              <a:ext uri="{FF2B5EF4-FFF2-40B4-BE49-F238E27FC236}">
                <a16:creationId xmlns:a16="http://schemas.microsoft.com/office/drawing/2014/main" id="{27D23D9E-5B67-5944-9DF1-FD8529777B8F}"/>
              </a:ext>
            </a:extLst>
          </p:cNvPr>
          <p:cNvSpPr/>
          <p:nvPr userDrawn="1"/>
        </p:nvSpPr>
        <p:spPr>
          <a:xfrm>
            <a:off x="-136569" y="3669598"/>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33A3F0A1-C7E6-5046-9823-5597ACBA02FF}"/>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6" name="Rectangle 15">
            <a:hlinkClick r:id="" action="ppaction://noaction"/>
            <a:extLst>
              <a:ext uri="{FF2B5EF4-FFF2-40B4-BE49-F238E27FC236}">
                <a16:creationId xmlns:a16="http://schemas.microsoft.com/office/drawing/2014/main" id="{AEFA49ED-7880-A04E-8F83-47B3FC19C131}"/>
              </a:ext>
            </a:extLst>
          </p:cNvPr>
          <p:cNvSpPr/>
          <p:nvPr userDrawn="1"/>
        </p:nvSpPr>
        <p:spPr>
          <a:xfrm>
            <a:off x="643781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Line 8">
            <a:extLst>
              <a:ext uri="{FF2B5EF4-FFF2-40B4-BE49-F238E27FC236}">
                <a16:creationId xmlns:a16="http://schemas.microsoft.com/office/drawing/2014/main" id="{7F76A0CE-BF06-7845-AD12-51764B36DE9F}"/>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8" name="Rectangle 17">
            <a:hlinkClick r:id="" action="ppaction://noaction"/>
            <a:extLst>
              <a:ext uri="{FF2B5EF4-FFF2-40B4-BE49-F238E27FC236}">
                <a16:creationId xmlns:a16="http://schemas.microsoft.com/office/drawing/2014/main" id="{73D6CA66-CE23-6143-8AFA-3B4881C51CAF}"/>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 action="ppaction://noaction"/>
            <a:extLst>
              <a:ext uri="{FF2B5EF4-FFF2-40B4-BE49-F238E27FC236}">
                <a16:creationId xmlns:a16="http://schemas.microsoft.com/office/drawing/2014/main" id="{E4ACF841-A085-8145-8AB4-B94790F40576}"/>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0672D798-F9C4-8A40-B88C-98C35567EE3E}"/>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061DBDF7-8BDE-F942-80D2-C0D6214CBA75}"/>
              </a:ext>
            </a:extLst>
          </p:cNvPr>
          <p:cNvSpPr/>
          <p:nvPr userDrawn="1"/>
        </p:nvSpPr>
        <p:spPr>
          <a:xfrm>
            <a:off x="520946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extLst>
              <a:ext uri="{FF2B5EF4-FFF2-40B4-BE49-F238E27FC236}">
                <a16:creationId xmlns:a16="http://schemas.microsoft.com/office/drawing/2014/main" id="{BBB3535A-B2DC-6C4C-8A98-5DABE1DF50D3}"/>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D942FA30-5EC6-FF4C-AAED-774C3C327CAD}"/>
              </a:ext>
            </a:extLst>
          </p:cNvPr>
          <p:cNvSpPr>
            <a:spLocks noChangeShapeType="1"/>
          </p:cNvSpPr>
          <p:nvPr userDrawn="1"/>
        </p:nvSpPr>
        <p:spPr bwMode="auto">
          <a:xfrm>
            <a:off x="8061320"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0" name="Rectangle 19">
            <a:extLst>
              <a:ext uri="{FF2B5EF4-FFF2-40B4-BE49-F238E27FC236}">
                <a16:creationId xmlns:a16="http://schemas.microsoft.com/office/drawing/2014/main" id="{677073C9-0665-7D43-B3EB-224451E97F40}"/>
              </a:ext>
            </a:extLst>
          </p:cNvPr>
          <p:cNvSpPr/>
          <p:nvPr userDrawn="1"/>
        </p:nvSpPr>
        <p:spPr>
          <a:xfrm>
            <a:off x="267943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1" name="Text Placeholder 9">
            <a:extLst>
              <a:ext uri="{FF2B5EF4-FFF2-40B4-BE49-F238E27FC236}">
                <a16:creationId xmlns:a16="http://schemas.microsoft.com/office/drawing/2014/main" id="{756BD856-4560-C842-B14A-E3276617E5E1}"/>
              </a:ext>
            </a:extLst>
          </p:cNvPr>
          <p:cNvSpPr>
            <a:spLocks noGrp="1"/>
          </p:cNvSpPr>
          <p:nvPr>
            <p:ph type="body" sz="quarter" idx="13" hasCustomPrompt="1"/>
          </p:nvPr>
        </p:nvSpPr>
        <p:spPr>
          <a:xfrm>
            <a:off x="4275893"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a:t>SECTIONAL TITLE SEVEN</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8471072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a:hlinkClick r:id="" action="ppaction://noaction"/>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80528" y="-162780"/>
            <a:ext cx="9505056" cy="7128792"/>
          </a:xfrm>
          <a:prstGeom prst="rect">
            <a:avLst/>
          </a:prstGeom>
        </p:spPr>
      </p:pic>
      <p:sp>
        <p:nvSpPr>
          <p:cNvPr id="2" name="Rectangle 1">
            <a:extLst>
              <a:ext uri="{FF2B5EF4-FFF2-40B4-BE49-F238E27FC236}">
                <a16:creationId xmlns:a16="http://schemas.microsoft.com/office/drawing/2014/main" id="{91EC6CC5-F656-5348-B556-C96D8433E675}"/>
              </a:ext>
            </a:extLst>
          </p:cNvPr>
          <p:cNvSpPr/>
          <p:nvPr userDrawn="1"/>
        </p:nvSpPr>
        <p:spPr>
          <a:xfrm>
            <a:off x="5580112" y="2132856"/>
            <a:ext cx="2646878" cy="1569660"/>
          </a:xfrm>
          <a:prstGeom prst="rect">
            <a:avLst/>
          </a:prstGeom>
        </p:spPr>
        <p:txBody>
          <a:bodyPr wrap="none">
            <a:spAutoFit/>
          </a:bodyPr>
          <a:lstStyle/>
          <a:p>
            <a:pPr algn="ctr">
              <a:spcBef>
                <a:spcPct val="0"/>
              </a:spcBef>
            </a:pPr>
            <a:r>
              <a:rPr lang="en-ZA" sz="4800" b="1" kern="1200" cap="all" dirty="0">
                <a:solidFill>
                  <a:schemeClr val="bg1">
                    <a:alpha val="60000"/>
                  </a:schemeClr>
                </a:solidFill>
                <a:latin typeface="Arial Black" panose="020B0A04020102020204" pitchFamily="34" charset="0"/>
                <a:ea typeface="+mn-ea"/>
                <a:cs typeface="Arial" panose="020B0604020202020204" pitchFamily="34" charset="0"/>
              </a:rPr>
              <a:t>THANK</a:t>
            </a:r>
            <a:br>
              <a:rPr lang="en-ZA" sz="4800" b="1" kern="1200" cap="all" dirty="0">
                <a:solidFill>
                  <a:schemeClr val="bg1">
                    <a:alpha val="60000"/>
                  </a:schemeClr>
                </a:solidFill>
                <a:latin typeface="Arial Black" panose="020B0A04020102020204" pitchFamily="34" charset="0"/>
                <a:ea typeface="+mn-ea"/>
                <a:cs typeface="Arial" panose="020B0604020202020204" pitchFamily="34" charset="0"/>
              </a:rPr>
            </a:br>
            <a:r>
              <a:rPr lang="en-ZA" sz="4800" b="1" kern="1200" cap="all" dirty="0">
                <a:solidFill>
                  <a:schemeClr val="bg1">
                    <a:alpha val="60000"/>
                  </a:schemeClr>
                </a:solidFill>
                <a:latin typeface="Arial Black" panose="020B0A04020102020204" pitchFamily="34" charset="0"/>
                <a:ea typeface="+mn-ea"/>
                <a:cs typeface="Arial" panose="020B0604020202020204" pitchFamily="34" charset="0"/>
              </a:rPr>
              <a:t>YOU</a:t>
            </a:r>
          </a:p>
        </p:txBody>
      </p:sp>
    </p:spTree>
    <p:extLst>
      <p:ext uri="{BB962C8B-B14F-4D97-AF65-F5344CB8AC3E}">
        <p14:creationId xmlns:p14="http://schemas.microsoft.com/office/powerpoint/2010/main" val="404045476"/>
      </p:ext>
    </p:extLst>
  </p:cSld>
  <p:clrMapOvr>
    <a:masterClrMapping/>
  </p:clrMapOvr>
  <p:extLst>
    <p:ext uri="{DCECCB84-F9BA-43D5-87BE-67443E8EF086}">
      <p15:sldGuideLst xmlns:p15="http://schemas.microsoft.com/office/powerpoint/2012/main"/>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8478298C-6743-C641-8CC0-9B9C422F22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B58B19B4-2901-A546-9EE0-A53A3E79A069}"/>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4" name="Text Placeholder 9">
            <a:extLst>
              <a:ext uri="{FF2B5EF4-FFF2-40B4-BE49-F238E27FC236}">
                <a16:creationId xmlns:a16="http://schemas.microsoft.com/office/drawing/2014/main" id="{65B8F7B5-D6CC-3241-8869-481F1B9C1764}"/>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a:t>Bullet Point</a:t>
            </a:r>
          </a:p>
          <a:p>
            <a:pPr lvl="0"/>
            <a:r>
              <a:rPr lang="en-US"/>
              <a:t>Bullet Point</a:t>
            </a:r>
          </a:p>
          <a:p>
            <a:pPr lvl="0"/>
            <a:r>
              <a:rPr lang="en-US"/>
              <a:t>Bullet Point</a:t>
            </a:r>
          </a:p>
        </p:txBody>
      </p:sp>
      <p:sp>
        <p:nvSpPr>
          <p:cNvPr id="17" name="Text Placeholder 9">
            <a:extLst>
              <a:ext uri="{FF2B5EF4-FFF2-40B4-BE49-F238E27FC236}">
                <a16:creationId xmlns:a16="http://schemas.microsoft.com/office/drawing/2014/main" id="{638B18A6-9163-E647-A82D-DB976CB18B83}"/>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err="1">
                <a:solidFill>
                  <a:schemeClr val="bg1">
                    <a:lumMod val="50000"/>
                  </a:schemeClr>
                </a:solidFill>
                <a:latin typeface="Arial" panose="020B0604020202020204" pitchFamily="34" charset="0"/>
                <a:cs typeface="Arial" panose="020B0604020202020204" pitchFamily="34" charset="0"/>
              </a:rPr>
              <a:t>dolor</a:t>
            </a:r>
            <a:r>
              <a:rPr lang="en-ZA" sz="1400">
                <a:solidFill>
                  <a:schemeClr val="bg1">
                    <a:lumMod val="50000"/>
                  </a:schemeClr>
                </a:solidFill>
                <a:latin typeface="Arial" panose="020B0604020202020204" pitchFamily="34" charset="0"/>
                <a:cs typeface="Arial" panose="020B0604020202020204" pitchFamily="34" charset="0"/>
              </a:rPr>
              <a:t> sit </a:t>
            </a:r>
            <a:r>
              <a:rPr lang="en-ZA" sz="1400" err="1">
                <a:solidFill>
                  <a:schemeClr val="bg1">
                    <a:lumMod val="50000"/>
                  </a:schemeClr>
                </a:solidFill>
                <a:latin typeface="Arial" panose="020B0604020202020204" pitchFamily="34" charset="0"/>
                <a:cs typeface="Arial" panose="020B0604020202020204" pitchFamily="34" charset="0"/>
              </a:rPr>
              <a:t>amet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consectetuer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adipiscing</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elit</a:t>
            </a:r>
            <a:r>
              <a:rPr lang="en-ZA" sz="1400">
                <a:solidFill>
                  <a:schemeClr val="bg1">
                    <a:lumMod val="50000"/>
                  </a:schemeClr>
                </a:solidFill>
                <a:latin typeface="Arial" panose="020B0604020202020204" pitchFamily="34" charset="0"/>
                <a:cs typeface="Arial" panose="020B0604020202020204" pitchFamily="34" charset="0"/>
              </a:rPr>
              <a:t>. Ut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eros,faucibus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eget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dignissim</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eu</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nonummy</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leo</a:t>
            </a:r>
            <a:r>
              <a:rPr lang="en-ZA" sz="1400">
                <a:solidFill>
                  <a:schemeClr val="bg1">
                    <a:lumMod val="50000"/>
                  </a:schemeClr>
                </a:solidFill>
                <a:latin typeface="Arial" panose="020B0604020202020204" pitchFamily="34" charset="0"/>
                <a:cs typeface="Arial" panose="020B0604020202020204" pitchFamily="34" charset="0"/>
              </a:rPr>
              <a:t>. Duis ac sem. </a:t>
            </a:r>
            <a:r>
              <a:rPr lang="en-ZA" sz="1400" err="1">
                <a:solidFill>
                  <a:schemeClr val="bg1">
                    <a:lumMod val="50000"/>
                  </a:schemeClr>
                </a:solidFill>
                <a:latin typeface="Arial" panose="020B0604020202020204" pitchFamily="34" charset="0"/>
                <a:cs typeface="Arial" panose="020B0604020202020204" pitchFamily="34" charset="0"/>
              </a:rPr>
              <a:t>Nulla</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sapien</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rhoncus</a:t>
            </a:r>
            <a:r>
              <a:rPr lang="en-ZA" sz="1400">
                <a:solidFill>
                  <a:schemeClr val="bg1">
                    <a:lumMod val="50000"/>
                  </a:schemeClr>
                </a:solidFill>
                <a:latin typeface="Arial" panose="020B0604020202020204" pitchFamily="34" charset="0"/>
                <a:cs typeface="Arial" panose="020B0604020202020204" pitchFamily="34" charset="0"/>
              </a:rPr>
              <a:t> ante. </a:t>
            </a:r>
            <a:r>
              <a:rPr lang="en-ZA" sz="1400" err="1">
                <a:solidFill>
                  <a:schemeClr val="bg1">
                    <a:lumMod val="50000"/>
                  </a:schemeClr>
                </a:solidFill>
                <a:latin typeface="Arial" panose="020B0604020202020204" pitchFamily="34" charset="0"/>
                <a:cs typeface="Arial" panose="020B0604020202020204" pitchFamily="34" charset="0"/>
              </a:rPr>
              <a:t>Praesent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justo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turpis</a:t>
            </a:r>
            <a:r>
              <a:rPr lang="en-ZA" sz="1400">
                <a:solidFill>
                  <a:schemeClr val="bg1">
                    <a:lumMod val="50000"/>
                  </a:schemeClr>
                </a:solidFill>
                <a:latin typeface="Arial" panose="020B0604020202020204" pitchFamily="34" charset="0"/>
                <a:cs typeface="Arial" panose="020B0604020202020204" pitchFamily="34" charset="0"/>
              </a:rPr>
              <a:t>, pulvinar </a:t>
            </a:r>
            <a:r>
              <a:rPr lang="en-ZA" sz="1400" err="1">
                <a:solidFill>
                  <a:schemeClr val="bg1">
                    <a:lumMod val="50000"/>
                  </a:schemeClr>
                </a:solidFill>
                <a:latin typeface="Arial" panose="020B0604020202020204" pitchFamily="34" charset="0"/>
                <a:cs typeface="Arial" panose="020B0604020202020204" pitchFamily="34" charset="0"/>
              </a:rPr>
              <a:t>quis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tristique</a:t>
            </a:r>
            <a:r>
              <a:rPr lang="en-ZA" sz="1400">
                <a:solidFill>
                  <a:schemeClr val="bg1">
                    <a:lumMod val="50000"/>
                  </a:schemeClr>
                </a:solidFill>
                <a:latin typeface="Arial" panose="020B0604020202020204" pitchFamily="34" charset="0"/>
                <a:cs typeface="Arial" panose="020B0604020202020204" pitchFamily="34" charset="0"/>
              </a:rPr>
              <a:t> vitae, </a:t>
            </a:r>
            <a:r>
              <a:rPr lang="en-ZA" sz="1400" err="1">
                <a:solidFill>
                  <a:schemeClr val="bg1">
                    <a:lumMod val="50000"/>
                  </a:schemeClr>
                </a:solidFill>
                <a:latin typeface="Arial" panose="020B0604020202020204" pitchFamily="34" charset="0"/>
                <a:cs typeface="Arial" panose="020B0604020202020204" pitchFamily="34" charset="0"/>
              </a:rPr>
              <a:t>auctor</a:t>
            </a:r>
            <a:r>
              <a:rPr lang="en-ZA" sz="1400">
                <a:solidFill>
                  <a:schemeClr val="bg1">
                    <a:lumMod val="50000"/>
                  </a:schemeClr>
                </a:solidFill>
                <a:latin typeface="Arial" panose="020B0604020202020204" pitchFamily="34" charset="0"/>
                <a:cs typeface="Arial" panose="020B0604020202020204" pitchFamily="34" charset="0"/>
              </a:rPr>
              <a:t> a, </a:t>
            </a:r>
            <a:r>
              <a:rPr lang="en-ZA" sz="1400" err="1">
                <a:solidFill>
                  <a:schemeClr val="bg1">
                    <a:lumMod val="50000"/>
                  </a:schemeClr>
                </a:solidFill>
                <a:latin typeface="Arial" panose="020B0604020202020204" pitchFamily="34" charset="0"/>
                <a:cs typeface="Arial" panose="020B0604020202020204" pitchFamily="34" charset="0"/>
              </a:rPr>
              <a:t>pede</a:t>
            </a:r>
            <a:r>
              <a:rPr lang="en-ZA" sz="1400">
                <a:solidFill>
                  <a:schemeClr val="bg1">
                    <a:lumMod val="50000"/>
                  </a:schemeClr>
                </a:solidFill>
                <a:latin typeface="Arial" panose="020B0604020202020204" pitchFamily="34" charset="0"/>
                <a:cs typeface="Arial" panose="020B0604020202020204" pitchFamily="34" charset="0"/>
              </a:rPr>
              <a:t>. Nam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in, </a:t>
            </a:r>
            <a:r>
              <a:rPr lang="en-ZA" sz="1400" err="1">
                <a:solidFill>
                  <a:schemeClr val="bg1">
                    <a:lumMod val="50000"/>
                  </a:schemeClr>
                </a:solidFill>
                <a:latin typeface="Arial" panose="020B0604020202020204" pitchFamily="34" charset="0"/>
                <a:cs typeface="Arial" panose="020B0604020202020204" pitchFamily="34" charset="0"/>
              </a:rPr>
              <a:t>sodales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nec</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id, </a:t>
            </a:r>
            <a:r>
              <a:rPr lang="en-ZA" sz="1400" err="1">
                <a:solidFill>
                  <a:schemeClr val="bg1">
                    <a:lumMod val="50000"/>
                  </a:schemeClr>
                </a:solidFill>
                <a:latin typeface="Arial" panose="020B0604020202020204" pitchFamily="34" charset="0"/>
                <a:cs typeface="Arial" panose="020B0604020202020204" pitchFamily="34" charset="0"/>
              </a:rPr>
              <a:t>metus.Sed</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6CFF3868-C71A-4F83-B771-72F274F095A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7</a:t>
            </a:r>
          </a:p>
        </p:txBody>
      </p:sp>
      <p:sp>
        <p:nvSpPr>
          <p:cNvPr id="32" name="Rectangle 31">
            <a:hlinkClick r:id="" action="ppaction://noaction"/>
            <a:extLst>
              <a:ext uri="{FF2B5EF4-FFF2-40B4-BE49-F238E27FC236}">
                <a16:creationId xmlns:a16="http://schemas.microsoft.com/office/drawing/2014/main" id="{BDAA17FA-0802-404D-A15A-DFE21C9F249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09CDE467-9E46-CD40-A7B8-527D94061B98}"/>
              </a:ext>
            </a:extLst>
          </p:cNvPr>
          <p:cNvSpPr/>
          <p:nvPr userDrawn="1"/>
        </p:nvSpPr>
        <p:spPr>
          <a:xfrm>
            <a:off x="643781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52BC6730-24D2-DE46-A38D-675AD2C6F0BE}"/>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 action="ppaction://noaction"/>
            <a:extLst>
              <a:ext uri="{FF2B5EF4-FFF2-40B4-BE49-F238E27FC236}">
                <a16:creationId xmlns:a16="http://schemas.microsoft.com/office/drawing/2014/main" id="{33920E26-5CD3-E644-B564-9E20540CE7A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 action="ppaction://noaction"/>
            <a:extLst>
              <a:ext uri="{FF2B5EF4-FFF2-40B4-BE49-F238E27FC236}">
                <a16:creationId xmlns:a16="http://schemas.microsoft.com/office/drawing/2014/main" id="{97F819F7-7D2A-7440-83B7-14B82DEC1CE5}"/>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355B95DC-596C-A14B-A415-0E88F6739592}"/>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extLst>
              <a:ext uri="{FF2B5EF4-FFF2-40B4-BE49-F238E27FC236}">
                <a16:creationId xmlns:a16="http://schemas.microsoft.com/office/drawing/2014/main" id="{EEA58B43-053C-C847-878A-8748105AC893}"/>
              </a:ext>
            </a:extLst>
          </p:cNvPr>
          <p:cNvSpPr/>
          <p:nvPr userDrawn="1"/>
        </p:nvSpPr>
        <p:spPr>
          <a:xfrm>
            <a:off x="766524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Line 8">
            <a:extLst>
              <a:ext uri="{FF2B5EF4-FFF2-40B4-BE49-F238E27FC236}">
                <a16:creationId xmlns:a16="http://schemas.microsoft.com/office/drawing/2014/main" id="{CDC55B0F-2505-1F47-A6D4-2024853C69E2}"/>
              </a:ext>
            </a:extLst>
          </p:cNvPr>
          <p:cNvSpPr>
            <a:spLocks noChangeShapeType="1"/>
          </p:cNvSpPr>
          <p:nvPr userDrawn="1"/>
        </p:nvSpPr>
        <p:spPr bwMode="auto">
          <a:xfrm>
            <a:off x="805822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extLst>
              <a:ext uri="{FF2B5EF4-FFF2-40B4-BE49-F238E27FC236}">
                <a16:creationId xmlns:a16="http://schemas.microsoft.com/office/drawing/2014/main" id="{56E62EBF-1859-A844-BA56-215C102F272B}"/>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55661116"/>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46_Title and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BD450D08-D276-46CC-B20B-44CB627CC2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7</a:t>
            </a:r>
          </a:p>
        </p:txBody>
      </p:sp>
      <p:sp>
        <p:nvSpPr>
          <p:cNvPr id="26" name="Picture Placeholder 3">
            <a:extLst>
              <a:ext uri="{FF2B5EF4-FFF2-40B4-BE49-F238E27FC236}">
                <a16:creationId xmlns:a16="http://schemas.microsoft.com/office/drawing/2014/main" id="{E37DADDC-5D29-5043-90E5-98006DB2CBF8}"/>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centre of the box to insert an image. This layout should be used for three images only. If you have more or less than three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FFB04055-9274-CB4A-9176-13187DBFBF64}"/>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8" name="Picture Placeholder 3">
            <a:extLst>
              <a:ext uri="{FF2B5EF4-FFF2-40B4-BE49-F238E27FC236}">
                <a16:creationId xmlns:a16="http://schemas.microsoft.com/office/drawing/2014/main" id="{49CC5621-A368-2E45-B5CF-32A10DF48AA5}"/>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18" name="Rectangle 17">
            <a:hlinkClick r:id="" action="ppaction://noaction"/>
            <a:extLst>
              <a:ext uri="{FF2B5EF4-FFF2-40B4-BE49-F238E27FC236}">
                <a16:creationId xmlns:a16="http://schemas.microsoft.com/office/drawing/2014/main" id="{BDAA17FA-0802-404D-A15A-DFE21C9F249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Rectangle 19">
            <a:hlinkClick r:id="" action="ppaction://noaction"/>
            <a:extLst>
              <a:ext uri="{FF2B5EF4-FFF2-40B4-BE49-F238E27FC236}">
                <a16:creationId xmlns:a16="http://schemas.microsoft.com/office/drawing/2014/main" id="{09CDE467-9E46-CD40-A7B8-527D94061B98}"/>
              </a:ext>
            </a:extLst>
          </p:cNvPr>
          <p:cNvSpPr/>
          <p:nvPr userDrawn="1"/>
        </p:nvSpPr>
        <p:spPr>
          <a:xfrm>
            <a:off x="643781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52BC6730-24D2-DE46-A38D-675AD2C6F0BE}"/>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33920E26-5CD3-E644-B564-9E20540CE7A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97F819F7-7D2A-7440-83B7-14B82DEC1CE5}"/>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355B95DC-596C-A14B-A415-0E88F6739592}"/>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EEA58B43-053C-C847-878A-8748105AC893}"/>
              </a:ext>
            </a:extLst>
          </p:cNvPr>
          <p:cNvSpPr/>
          <p:nvPr userDrawn="1"/>
        </p:nvSpPr>
        <p:spPr>
          <a:xfrm>
            <a:off x="766524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Line 8">
            <a:extLst>
              <a:ext uri="{FF2B5EF4-FFF2-40B4-BE49-F238E27FC236}">
                <a16:creationId xmlns:a16="http://schemas.microsoft.com/office/drawing/2014/main" id="{CDC55B0F-2505-1F47-A6D4-2024853C69E2}"/>
              </a:ext>
            </a:extLst>
          </p:cNvPr>
          <p:cNvSpPr>
            <a:spLocks noChangeShapeType="1"/>
          </p:cNvSpPr>
          <p:nvPr userDrawn="1"/>
        </p:nvSpPr>
        <p:spPr bwMode="auto">
          <a:xfrm>
            <a:off x="805822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4" name="Rectangle 33">
            <a:extLst>
              <a:ext uri="{FF2B5EF4-FFF2-40B4-BE49-F238E27FC236}">
                <a16:creationId xmlns:a16="http://schemas.microsoft.com/office/drawing/2014/main" id="{56E62EBF-1859-A844-BA56-215C102F272B}"/>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Slide Number Placeholder 1"/>
          <p:cNvSpPr>
            <a:spLocks noGrp="1"/>
          </p:cNvSpPr>
          <p:nvPr>
            <p:ph type="sldNum" sz="quarter" idx="21"/>
          </p:nvPr>
        </p:nvSpPr>
        <p:spPr>
          <a:xfrm>
            <a:off x="8761060" y="6542180"/>
            <a:ext cx="352579" cy="288330"/>
          </a:xfrm>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660110552"/>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9669"/>
            <a:ext cx="9144000" cy="6957338"/>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 action="ppaction://noaction"/>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a:t>SECTIONAL TITLE ONE</a:t>
            </a:r>
          </a:p>
        </p:txBody>
      </p:sp>
      <p:sp>
        <p:nvSpPr>
          <p:cNvPr id="3" name="Slide Number Placeholder 2"/>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72094446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DFBBDD-DECA-484D-B0E8-EA119C6860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731"/>
            <a:ext cx="9144000" cy="6858000"/>
          </a:xfrm>
          <a:prstGeom prst="rect">
            <a:avLst/>
          </a:prstGeom>
        </p:spPr>
      </p:pic>
      <p:sp>
        <p:nvSpPr>
          <p:cNvPr id="39" name="Line 8">
            <a:extLst>
              <a:ext uri="{FF2B5EF4-FFF2-40B4-BE49-F238E27FC236}">
                <a16:creationId xmlns:a16="http://schemas.microsoft.com/office/drawing/2014/main" id="{56A8D3D5-890E-8D4B-B878-6AACB00A5671}"/>
              </a:ext>
            </a:extLst>
          </p:cNvPr>
          <p:cNvSpPr>
            <a:spLocks noChangeShapeType="1"/>
          </p:cNvSpPr>
          <p:nvPr userDrawn="1"/>
        </p:nvSpPr>
        <p:spPr bwMode="auto">
          <a:xfrm>
            <a:off x="1719909" y="6813376"/>
            <a:ext cx="432000"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0" name="Line 8">
            <a:extLst>
              <a:ext uri="{FF2B5EF4-FFF2-40B4-BE49-F238E27FC236}">
                <a16:creationId xmlns:a16="http://schemas.microsoft.com/office/drawing/2014/main" id="{A9140252-3D59-FA47-AA17-FE87CCFE4334}"/>
              </a:ext>
            </a:extLst>
          </p:cNvPr>
          <p:cNvSpPr>
            <a:spLocks noChangeShapeType="1"/>
          </p:cNvSpPr>
          <p:nvPr userDrawn="1"/>
        </p:nvSpPr>
        <p:spPr bwMode="auto">
          <a:xfrm>
            <a:off x="2972712"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Line 8">
            <a:extLst>
              <a:ext uri="{FF2B5EF4-FFF2-40B4-BE49-F238E27FC236}">
                <a16:creationId xmlns:a16="http://schemas.microsoft.com/office/drawing/2014/main" id="{FFE1DFD3-596C-2141-BF3A-B45ABC2FC600}"/>
              </a:ext>
            </a:extLst>
          </p:cNvPr>
          <p:cNvSpPr>
            <a:spLocks noChangeShapeType="1"/>
          </p:cNvSpPr>
          <p:nvPr userDrawn="1"/>
        </p:nvSpPr>
        <p:spPr bwMode="auto">
          <a:xfrm>
            <a:off x="4205199" y="6813376"/>
            <a:ext cx="432048"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Line 8">
            <a:extLst>
              <a:ext uri="{FF2B5EF4-FFF2-40B4-BE49-F238E27FC236}">
                <a16:creationId xmlns:a16="http://schemas.microsoft.com/office/drawing/2014/main" id="{C2C8C513-80EE-8E41-907F-459D150FE04B}"/>
              </a:ext>
            </a:extLst>
          </p:cNvPr>
          <p:cNvSpPr>
            <a:spLocks noChangeShapeType="1"/>
          </p:cNvSpPr>
          <p:nvPr userDrawn="1"/>
        </p:nvSpPr>
        <p:spPr bwMode="auto">
          <a:xfrm>
            <a:off x="5437686"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Line 8">
            <a:extLst>
              <a:ext uri="{FF2B5EF4-FFF2-40B4-BE49-F238E27FC236}">
                <a16:creationId xmlns:a16="http://schemas.microsoft.com/office/drawing/2014/main" id="{A4B6805E-C1B4-2547-9653-9C6A1D75B041}"/>
              </a:ext>
            </a:extLst>
          </p:cNvPr>
          <p:cNvSpPr>
            <a:spLocks noChangeShapeType="1"/>
          </p:cNvSpPr>
          <p:nvPr userDrawn="1"/>
        </p:nvSpPr>
        <p:spPr bwMode="auto">
          <a:xfrm>
            <a:off x="6642597" y="6813376"/>
            <a:ext cx="432048"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Line 8">
            <a:extLst>
              <a:ext uri="{FF2B5EF4-FFF2-40B4-BE49-F238E27FC236}">
                <a16:creationId xmlns:a16="http://schemas.microsoft.com/office/drawing/2014/main" id="{15E087A7-5660-074E-B622-3BB2BBB1C708}"/>
              </a:ext>
            </a:extLst>
          </p:cNvPr>
          <p:cNvSpPr>
            <a:spLocks noChangeShapeType="1"/>
          </p:cNvSpPr>
          <p:nvPr userDrawn="1"/>
        </p:nvSpPr>
        <p:spPr bwMode="auto">
          <a:xfrm>
            <a:off x="7893807"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2" name="Text Placeholder 9">
            <a:extLst>
              <a:ext uri="{FF2B5EF4-FFF2-40B4-BE49-F238E27FC236}">
                <a16:creationId xmlns:a16="http://schemas.microsoft.com/office/drawing/2014/main" id="{261DCB01-A145-694F-B85D-5B8C9BF24F80}"/>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a:t>SUB HEADING</a:t>
            </a:r>
          </a:p>
        </p:txBody>
      </p:sp>
      <p:sp>
        <p:nvSpPr>
          <p:cNvPr id="13" name="Text Placeholder 9">
            <a:extLst>
              <a:ext uri="{FF2B5EF4-FFF2-40B4-BE49-F238E27FC236}">
                <a16:creationId xmlns:a16="http://schemas.microsoft.com/office/drawing/2014/main" id="{43170F9F-0609-B446-8649-185F591E732D}"/>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a:t>Bullet Point</a:t>
            </a:r>
          </a:p>
          <a:p>
            <a:pPr lvl="0"/>
            <a:r>
              <a:rPr lang="en-US"/>
              <a:t>Bullet Point</a:t>
            </a:r>
          </a:p>
          <a:p>
            <a:pPr lvl="0"/>
            <a:r>
              <a:rPr lang="en-US"/>
              <a:t>Bullet Point</a:t>
            </a:r>
          </a:p>
        </p:txBody>
      </p:sp>
      <p:sp>
        <p:nvSpPr>
          <p:cNvPr id="16" name="Text Placeholder 9">
            <a:extLst>
              <a:ext uri="{FF2B5EF4-FFF2-40B4-BE49-F238E27FC236}">
                <a16:creationId xmlns:a16="http://schemas.microsoft.com/office/drawing/2014/main" id="{C292E64F-DE4B-9943-B20E-C414A870857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err="1">
                <a:solidFill>
                  <a:schemeClr val="bg1">
                    <a:lumMod val="50000"/>
                  </a:schemeClr>
                </a:solidFill>
                <a:latin typeface="Arial" panose="020B0604020202020204" pitchFamily="34" charset="0"/>
                <a:cs typeface="Arial" panose="020B0604020202020204" pitchFamily="34" charset="0"/>
              </a:rPr>
              <a:t>dolor</a:t>
            </a:r>
            <a:r>
              <a:rPr lang="en-ZA" sz="1400">
                <a:solidFill>
                  <a:schemeClr val="bg1">
                    <a:lumMod val="50000"/>
                  </a:schemeClr>
                </a:solidFill>
                <a:latin typeface="Arial" panose="020B0604020202020204" pitchFamily="34" charset="0"/>
                <a:cs typeface="Arial" panose="020B0604020202020204" pitchFamily="34" charset="0"/>
              </a:rPr>
              <a:t> sit </a:t>
            </a:r>
            <a:r>
              <a:rPr lang="en-ZA" sz="1400" err="1">
                <a:solidFill>
                  <a:schemeClr val="bg1">
                    <a:lumMod val="50000"/>
                  </a:schemeClr>
                </a:solidFill>
                <a:latin typeface="Arial" panose="020B0604020202020204" pitchFamily="34" charset="0"/>
                <a:cs typeface="Arial" panose="020B0604020202020204" pitchFamily="34" charset="0"/>
              </a:rPr>
              <a:t>amet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consectetuer</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adipiscing</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elit</a:t>
            </a:r>
            <a:r>
              <a:rPr lang="en-ZA" sz="1400">
                <a:solidFill>
                  <a:schemeClr val="bg1">
                    <a:lumMod val="50000"/>
                  </a:schemeClr>
                </a:solidFill>
                <a:latin typeface="Arial" panose="020B0604020202020204" pitchFamily="34" charset="0"/>
                <a:cs typeface="Arial" panose="020B0604020202020204" pitchFamily="34" charset="0"/>
              </a:rPr>
              <a:t>. Ut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eros,faucibus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eget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dignissim</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eu</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nonummy</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ut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leo</a:t>
            </a:r>
            <a:r>
              <a:rPr lang="en-ZA" sz="1400">
                <a:solidFill>
                  <a:schemeClr val="bg1">
                    <a:lumMod val="50000"/>
                  </a:schemeClr>
                </a:solidFill>
                <a:latin typeface="Arial" panose="020B0604020202020204" pitchFamily="34" charset="0"/>
                <a:cs typeface="Arial" panose="020B0604020202020204" pitchFamily="34" charset="0"/>
              </a:rPr>
              <a:t>. Duis ac sem. </a:t>
            </a:r>
            <a:r>
              <a:rPr lang="en-ZA" sz="1400" err="1">
                <a:solidFill>
                  <a:schemeClr val="bg1">
                    <a:lumMod val="50000"/>
                  </a:schemeClr>
                </a:solidFill>
                <a:latin typeface="Arial" panose="020B0604020202020204" pitchFamily="34" charset="0"/>
                <a:cs typeface="Arial" panose="020B0604020202020204" pitchFamily="34" charset="0"/>
              </a:rPr>
              <a:t>Nulla</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sapien</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rhoncus</a:t>
            </a:r>
            <a:r>
              <a:rPr lang="en-ZA" sz="1400">
                <a:solidFill>
                  <a:schemeClr val="bg1">
                    <a:lumMod val="50000"/>
                  </a:schemeClr>
                </a:solidFill>
                <a:latin typeface="Arial" panose="020B0604020202020204" pitchFamily="34" charset="0"/>
                <a:cs typeface="Arial" panose="020B0604020202020204" pitchFamily="34" charset="0"/>
              </a:rPr>
              <a:t> ante. </a:t>
            </a:r>
            <a:r>
              <a:rPr lang="en-ZA" sz="1400" err="1">
                <a:solidFill>
                  <a:schemeClr val="bg1">
                    <a:lumMod val="50000"/>
                  </a:schemeClr>
                </a:solidFill>
                <a:latin typeface="Arial" panose="020B0604020202020204" pitchFamily="34" charset="0"/>
                <a:cs typeface="Arial" panose="020B0604020202020204" pitchFamily="34" charset="0"/>
              </a:rPr>
              <a:t>Praesent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justo</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turpis</a:t>
            </a:r>
            <a:r>
              <a:rPr lang="en-ZA" sz="1400">
                <a:solidFill>
                  <a:schemeClr val="bg1">
                    <a:lumMod val="50000"/>
                  </a:schemeClr>
                </a:solidFill>
                <a:latin typeface="Arial" panose="020B0604020202020204" pitchFamily="34" charset="0"/>
                <a:cs typeface="Arial" panose="020B0604020202020204" pitchFamily="34" charset="0"/>
              </a:rPr>
              <a:t>, pulvinar </a:t>
            </a:r>
            <a:r>
              <a:rPr lang="en-ZA" sz="1400" err="1">
                <a:solidFill>
                  <a:schemeClr val="bg1">
                    <a:lumMod val="50000"/>
                  </a:schemeClr>
                </a:solidFill>
                <a:latin typeface="Arial" panose="020B0604020202020204" pitchFamily="34" charset="0"/>
                <a:cs typeface="Arial" panose="020B0604020202020204" pitchFamily="34" charset="0"/>
              </a:rPr>
              <a:t>quis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tristique</a:t>
            </a:r>
            <a:r>
              <a:rPr lang="en-ZA" sz="1400">
                <a:solidFill>
                  <a:schemeClr val="bg1">
                    <a:lumMod val="50000"/>
                  </a:schemeClr>
                </a:solidFill>
                <a:latin typeface="Arial" panose="020B0604020202020204" pitchFamily="34" charset="0"/>
                <a:cs typeface="Arial" panose="020B0604020202020204" pitchFamily="34" charset="0"/>
              </a:rPr>
              <a:t> vitae, </a:t>
            </a:r>
            <a:r>
              <a:rPr lang="en-ZA" sz="1400" err="1">
                <a:solidFill>
                  <a:schemeClr val="bg1">
                    <a:lumMod val="50000"/>
                  </a:schemeClr>
                </a:solidFill>
                <a:latin typeface="Arial" panose="020B0604020202020204" pitchFamily="34" charset="0"/>
                <a:cs typeface="Arial" panose="020B0604020202020204" pitchFamily="34" charset="0"/>
              </a:rPr>
              <a:t>auctor</a:t>
            </a:r>
            <a:r>
              <a:rPr lang="en-ZA" sz="1400">
                <a:solidFill>
                  <a:schemeClr val="bg1">
                    <a:lumMod val="50000"/>
                  </a:schemeClr>
                </a:solidFill>
                <a:latin typeface="Arial" panose="020B0604020202020204" pitchFamily="34" charset="0"/>
                <a:cs typeface="Arial" panose="020B0604020202020204" pitchFamily="34" charset="0"/>
              </a:rPr>
              <a:t> a, </a:t>
            </a:r>
            <a:r>
              <a:rPr lang="en-ZA" sz="1400" err="1">
                <a:solidFill>
                  <a:schemeClr val="bg1">
                    <a:lumMod val="50000"/>
                  </a:schemeClr>
                </a:solidFill>
                <a:latin typeface="Arial" panose="020B0604020202020204" pitchFamily="34" charset="0"/>
                <a:cs typeface="Arial" panose="020B0604020202020204" pitchFamily="34" charset="0"/>
              </a:rPr>
              <a:t>pede</a:t>
            </a:r>
            <a:r>
              <a:rPr lang="en-ZA" sz="1400">
                <a:solidFill>
                  <a:schemeClr val="bg1">
                    <a:lumMod val="50000"/>
                  </a:schemeClr>
                </a:solidFill>
                <a:latin typeface="Arial" panose="020B0604020202020204" pitchFamily="34" charset="0"/>
                <a:cs typeface="Arial" panose="020B0604020202020204" pitchFamily="34" charset="0"/>
              </a:rPr>
              <a:t>. Nam </a:t>
            </a:r>
            <a:r>
              <a:rPr lang="en-ZA" sz="1400" err="1">
                <a:solidFill>
                  <a:schemeClr val="bg1">
                    <a:lumMod val="50000"/>
                  </a:schemeClr>
                </a:solidFill>
                <a:latin typeface="Arial" panose="020B0604020202020204" pitchFamily="34" charset="0"/>
                <a:cs typeface="Arial" panose="020B0604020202020204" pitchFamily="34" charset="0"/>
              </a:rPr>
              <a:t>nisl</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in, </a:t>
            </a:r>
            <a:r>
              <a:rPr lang="en-ZA" sz="1400" err="1">
                <a:solidFill>
                  <a:schemeClr val="bg1">
                    <a:lumMod val="50000"/>
                  </a:schemeClr>
                </a:solidFill>
                <a:latin typeface="Arial" panose="020B0604020202020204" pitchFamily="34" charset="0"/>
                <a:cs typeface="Arial" panose="020B0604020202020204" pitchFamily="34" charset="0"/>
              </a:rPr>
              <a:t>sodales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nec</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hendrerit</a:t>
            </a:r>
            <a:r>
              <a:rPr lang="en-ZA" sz="1400">
                <a:solidFill>
                  <a:schemeClr val="bg1">
                    <a:lumMod val="50000"/>
                  </a:schemeClr>
                </a:solidFill>
                <a:latin typeface="Arial" panose="020B0604020202020204" pitchFamily="34" charset="0"/>
                <a:cs typeface="Arial" panose="020B0604020202020204" pitchFamily="34" charset="0"/>
              </a:rPr>
              <a:t> id, </a:t>
            </a:r>
            <a:r>
              <a:rPr lang="en-ZA" sz="1400" err="1">
                <a:solidFill>
                  <a:schemeClr val="bg1">
                    <a:lumMod val="50000"/>
                  </a:schemeClr>
                </a:solidFill>
                <a:latin typeface="Arial" panose="020B0604020202020204" pitchFamily="34" charset="0"/>
                <a:cs typeface="Arial" panose="020B0604020202020204" pitchFamily="34" charset="0"/>
              </a:rPr>
              <a:t>metus.Sed</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varius</a:t>
            </a:r>
            <a:r>
              <a:rPr lang="en-ZA" sz="1400">
                <a:solidFill>
                  <a:schemeClr val="bg1">
                    <a:lumMod val="50000"/>
                  </a:schemeClr>
                </a:solidFill>
                <a:latin typeface="Arial" panose="020B0604020202020204" pitchFamily="34" charset="0"/>
                <a:cs typeface="Arial" panose="020B0604020202020204" pitchFamily="34" charset="0"/>
              </a:rPr>
              <a:t>, </a:t>
            </a:r>
            <a:r>
              <a:rPr lang="en-ZA" sz="1400" err="1">
                <a:solidFill>
                  <a:schemeClr val="bg1">
                    <a:lumMod val="50000"/>
                  </a:schemeClr>
                </a:solidFill>
                <a:latin typeface="Arial" panose="020B0604020202020204" pitchFamily="34" charset="0"/>
                <a:cs typeface="Arial" panose="020B0604020202020204" pitchFamily="34" charset="0"/>
              </a:rPr>
              <a:t>erat</a:t>
            </a:r>
            <a:r>
              <a:rPr lang="en-ZA" sz="140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a:t>TOPIC 1</a:t>
            </a:r>
          </a:p>
        </p:txBody>
      </p:sp>
      <p:grpSp>
        <p:nvGrpSpPr>
          <p:cNvPr id="2" name="Group 1">
            <a:extLst>
              <a:ext uri="{FF2B5EF4-FFF2-40B4-BE49-F238E27FC236}">
                <a16:creationId xmlns:a16="http://schemas.microsoft.com/office/drawing/2014/main" id="{BA716ACF-8B8F-0848-BDE6-A9D021440C14}"/>
              </a:ext>
            </a:extLst>
          </p:cNvPr>
          <p:cNvGrpSpPr/>
          <p:nvPr userDrawn="1"/>
        </p:nvGrpSpPr>
        <p:grpSpPr>
          <a:xfrm>
            <a:off x="-78191" y="6525344"/>
            <a:ext cx="9222191" cy="341967"/>
            <a:chOff x="-78191" y="6525344"/>
            <a:chExt cx="9222191" cy="341967"/>
          </a:xfrm>
        </p:grpSpPr>
        <p:sp>
          <p:nvSpPr>
            <p:cNvPr id="25" name="Rectangle 24">
              <a:extLst>
                <a:ext uri="{FF2B5EF4-FFF2-40B4-BE49-F238E27FC236}">
                  <a16:creationId xmlns:a16="http://schemas.microsoft.com/office/drawing/2014/main" id="{3900D63E-33D2-264A-9E35-896C89FEB719}"/>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Line 8">
              <a:extLst>
                <a:ext uri="{FF2B5EF4-FFF2-40B4-BE49-F238E27FC236}">
                  <a16:creationId xmlns:a16="http://schemas.microsoft.com/office/drawing/2014/main" id="{8E8A292B-2CA2-4E44-A782-09A70451FFB8}"/>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7" name="Group 26">
              <a:extLst>
                <a:ext uri="{FF2B5EF4-FFF2-40B4-BE49-F238E27FC236}">
                  <a16:creationId xmlns:a16="http://schemas.microsoft.com/office/drawing/2014/main" id="{58495521-0F1A-1645-8966-F7D427F0E273}"/>
                </a:ext>
              </a:extLst>
            </p:cNvPr>
            <p:cNvGrpSpPr/>
            <p:nvPr userDrawn="1"/>
          </p:nvGrpSpPr>
          <p:grpSpPr>
            <a:xfrm>
              <a:off x="1514762" y="6721936"/>
              <a:ext cx="7307843" cy="91440"/>
              <a:chOff x="1514762" y="6537995"/>
              <a:chExt cx="7307843" cy="238514"/>
            </a:xfrm>
          </p:grpSpPr>
          <p:sp>
            <p:nvSpPr>
              <p:cNvPr id="28" name="Rectangle 27">
                <a:hlinkClick r:id="rId3" action="ppaction://hlinksldjump"/>
                <a:extLst>
                  <a:ext uri="{FF2B5EF4-FFF2-40B4-BE49-F238E27FC236}">
                    <a16:creationId xmlns:a16="http://schemas.microsoft.com/office/drawing/2014/main" id="{B2199BB2-D58A-C947-8CA2-77AE3C3FA8F8}"/>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88D1EAAA-20A7-0342-BFEE-AFF7E486C8D5}"/>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CEEAAC92-87C6-A845-91EA-6328D86030D4}"/>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586D3561-479B-4446-8C36-CE3AFDBE5A0D}"/>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9BA252AE-C6F8-5D4A-B1FE-F34FF938EE9D}"/>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6E8D69D8-137F-B344-A58D-2B77D09FF9A3}"/>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34" name="Rectangle 33">
              <a:extLst>
                <a:ext uri="{FF2B5EF4-FFF2-40B4-BE49-F238E27FC236}">
                  <a16:creationId xmlns:a16="http://schemas.microsoft.com/office/drawing/2014/main" id="{91BE89D0-3B2E-D042-AAB8-5268132C7F32}"/>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3" name="Slide Number Placeholder 2"/>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57843241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a:hlinkClick r:id="rId2" action="ppaction://hlinksldjump"/>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80528" y="-162780"/>
            <a:ext cx="9505056" cy="7128792"/>
          </a:xfrm>
          <a:prstGeom prst="rect">
            <a:avLst/>
          </a:prstGeom>
        </p:spPr>
      </p:pic>
      <p:sp>
        <p:nvSpPr>
          <p:cNvPr id="2" name="Rectangle 1">
            <a:extLst>
              <a:ext uri="{FF2B5EF4-FFF2-40B4-BE49-F238E27FC236}">
                <a16:creationId xmlns:a16="http://schemas.microsoft.com/office/drawing/2014/main" id="{91EC6CC5-F656-5348-B556-C96D8433E675}"/>
              </a:ext>
            </a:extLst>
          </p:cNvPr>
          <p:cNvSpPr/>
          <p:nvPr userDrawn="1"/>
        </p:nvSpPr>
        <p:spPr>
          <a:xfrm>
            <a:off x="5580112" y="2132856"/>
            <a:ext cx="2646878" cy="1569660"/>
          </a:xfrm>
          <a:prstGeom prst="rect">
            <a:avLst/>
          </a:prstGeom>
        </p:spPr>
        <p:txBody>
          <a:bodyPr wrap="none">
            <a:spAutoFit/>
          </a:bodyPr>
          <a:lstStyle/>
          <a:p>
            <a:pPr algn="ctr">
              <a:spcBef>
                <a:spcPct val="0"/>
              </a:spcBef>
            </a:pPr>
            <a:r>
              <a:rPr lang="en-ZA" sz="4800" b="1" kern="1200" cap="all" dirty="0">
                <a:solidFill>
                  <a:schemeClr val="bg1">
                    <a:alpha val="60000"/>
                  </a:schemeClr>
                </a:solidFill>
                <a:latin typeface="Arial Black" panose="020B0A04020102020204" pitchFamily="34" charset="0"/>
                <a:ea typeface="+mn-ea"/>
                <a:cs typeface="Arial" panose="020B0604020202020204" pitchFamily="34" charset="0"/>
              </a:rPr>
              <a:t>THANK</a:t>
            </a:r>
            <a:br>
              <a:rPr lang="en-ZA" sz="4800" b="1" kern="1200" cap="all" dirty="0">
                <a:solidFill>
                  <a:schemeClr val="bg1">
                    <a:alpha val="60000"/>
                  </a:schemeClr>
                </a:solidFill>
                <a:latin typeface="Arial Black" panose="020B0A04020102020204" pitchFamily="34" charset="0"/>
                <a:ea typeface="+mn-ea"/>
                <a:cs typeface="Arial" panose="020B0604020202020204" pitchFamily="34" charset="0"/>
              </a:rPr>
            </a:br>
            <a:r>
              <a:rPr lang="en-ZA" sz="4800" b="1" kern="1200" cap="all" dirty="0">
                <a:solidFill>
                  <a:schemeClr val="bg1">
                    <a:alpha val="60000"/>
                  </a:schemeClr>
                </a:solidFill>
                <a:latin typeface="Arial Black" panose="020B0A04020102020204" pitchFamily="34" charset="0"/>
                <a:ea typeface="+mn-ea"/>
                <a:cs typeface="Arial" panose="020B0604020202020204" pitchFamily="34" charset="0"/>
              </a:rPr>
              <a:t>YOU</a:t>
            </a:r>
          </a:p>
        </p:txBody>
      </p:sp>
    </p:spTree>
    <p:extLst>
      <p:ext uri="{BB962C8B-B14F-4D97-AF65-F5344CB8AC3E}">
        <p14:creationId xmlns:p14="http://schemas.microsoft.com/office/powerpoint/2010/main" val="404045476"/>
      </p:ext>
    </p:extLst>
  </p:cSld>
  <p:clrMapOvr>
    <a:masterClrMapping/>
  </p:clrMapOvr>
  <p:extLst>
    <p:ext uri="{DCECCB84-F9BA-43D5-87BE-67443E8EF086}">
      <p15:sldGuideLst xmlns:p15="http://schemas.microsoft.com/office/powerpoint/2012/main"/>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11145993"/>
      </p:ext>
    </p:extLst>
  </p:cSld>
  <p:clrMapOvr>
    <a:masterClrMapping/>
  </p:clrMapOvr>
  <p:extLst>
    <p:ext uri="{DCECCB84-F9BA-43D5-87BE-67443E8EF086}">
      <p15:sldGuideLst xmlns:p15="http://schemas.microsoft.com/office/powerpoint/2012/main"/>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396000" y="651600"/>
            <a:ext cx="8352000" cy="757255"/>
          </a:xfrm>
          <a:prstGeom prst="rect">
            <a:avLst/>
          </a:prstGeom>
        </p:spPr>
        <p:txBody>
          <a:bodyPr lIns="0" tIns="0" rIns="0" bIns="0">
            <a:noAutofit/>
          </a:bodyPr>
          <a:lstStyle>
            <a:lvl1pPr marL="0" indent="0">
              <a:buNone/>
              <a:defRPr sz="2000" b="0">
                <a:solidFill>
                  <a:srgbClr val="575757"/>
                </a:solidFill>
              </a:defRPr>
            </a:lvl1pPr>
          </a:lstStyle>
          <a:p>
            <a:pPr lvl="0"/>
            <a:r>
              <a:rPr lang="en-US" dirty="0"/>
              <a:t>Click to add subtitle</a:t>
            </a:r>
          </a:p>
        </p:txBody>
      </p:sp>
      <p:sp>
        <p:nvSpPr>
          <p:cNvPr id="11" name="Title Placeholder 1"/>
          <p:cNvSpPr>
            <a:spLocks noGrp="1"/>
          </p:cNvSpPr>
          <p:nvPr>
            <p:ph type="title" hasCustomPrompt="1"/>
          </p:nvPr>
        </p:nvSpPr>
        <p:spPr>
          <a:xfrm>
            <a:off x="396000" y="295683"/>
            <a:ext cx="8352000" cy="469492"/>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p14="http://schemas.microsoft.com/office/powerpoint/2010/main" val="4179804981"/>
      </p:ext>
    </p:extLst>
  </p:cSld>
  <p:clrMapOvr>
    <a:masterClrMapping/>
  </p:clrMapOvr>
  <p:transition>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r="5810"/>
          <a:stretch/>
        </p:blipFill>
        <p:spPr>
          <a:xfrm>
            <a:off x="0" y="-73916"/>
            <a:ext cx="9144000" cy="6855716"/>
          </a:xfrm>
          <a:prstGeom prst="rect">
            <a:avLst/>
          </a:prstGeom>
        </p:spPr>
      </p:pic>
      <p:sp>
        <p:nvSpPr>
          <p:cNvPr id="2" name="Title 1"/>
          <p:cNvSpPr>
            <a:spLocks noGrp="1"/>
          </p:cNvSpPr>
          <p:nvPr>
            <p:ph type="ctrTitle"/>
          </p:nvPr>
        </p:nvSpPr>
        <p:spPr>
          <a:xfrm>
            <a:off x="251520" y="4950755"/>
            <a:ext cx="4753223" cy="1295797"/>
          </a:xfrm>
        </p:spPr>
        <p:txBody>
          <a:bodyPr anchor="b"/>
          <a:lstStyle>
            <a:lvl1pPr algn="l">
              <a:defRPr sz="2400">
                <a:solidFill>
                  <a:schemeClr val="bg2"/>
                </a:solidFill>
              </a:defRPr>
            </a:lvl1pPr>
          </a:lstStyle>
          <a:p>
            <a:r>
              <a:rPr lang="en-US"/>
              <a:t>Click to edit Master title style</a:t>
            </a:r>
            <a:endParaRPr lang="en-ZA" dirty="0"/>
          </a:p>
        </p:txBody>
      </p:sp>
      <p:sp>
        <p:nvSpPr>
          <p:cNvPr id="3" name="Subtitle 2"/>
          <p:cNvSpPr>
            <a:spLocks noGrp="1"/>
          </p:cNvSpPr>
          <p:nvPr>
            <p:ph type="subTitle" idx="1"/>
          </p:nvPr>
        </p:nvSpPr>
        <p:spPr>
          <a:xfrm>
            <a:off x="251520" y="6174891"/>
            <a:ext cx="4753223" cy="288379"/>
          </a:xfrm>
        </p:spPr>
        <p:txBody>
          <a:bodyPr tIns="43200">
            <a:noAutofit/>
          </a:bodyPr>
          <a:lstStyle>
            <a:lvl1pPr marL="0" indent="0" algn="l">
              <a:buNone/>
              <a:defRPr sz="1400" b="1">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04248" y="5445224"/>
            <a:ext cx="2116219" cy="1016885"/>
          </a:xfrm>
          <a:prstGeom prst="rect">
            <a:avLst/>
          </a:prstGeom>
        </p:spPr>
      </p:pic>
    </p:spTree>
    <p:extLst>
      <p:ext uri="{BB962C8B-B14F-4D97-AF65-F5344CB8AC3E}">
        <p14:creationId xmlns:p14="http://schemas.microsoft.com/office/powerpoint/2010/main" val="140466530"/>
      </p:ext>
    </p:extLst>
  </p:cSld>
  <p:clrMapOvr>
    <a:masterClrMapping/>
  </p:clrMapOvr>
  <p:extLst>
    <p:ext uri="{DCECCB84-F9BA-43D5-87BE-67443E8EF086}">
      <p15:sldGuideLst xmlns:p15="http://schemas.microsoft.com/office/powerpoint/2012/main"/>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29223526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4" name="Object 3"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6" name="Content Placeholder 3" descr="PPointSlideDesigns3.jp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6512" y="-27384"/>
            <a:ext cx="9218017" cy="6913513"/>
          </a:xfrm>
          <a:prstGeom prst="rect">
            <a:avLst/>
          </a:prstGeom>
        </p:spPr>
      </p:pic>
      <p:sp>
        <p:nvSpPr>
          <p:cNvPr id="2" name="Title 1"/>
          <p:cNvSpPr>
            <a:spLocks noGrp="1"/>
          </p:cNvSpPr>
          <p:nvPr>
            <p:ph type="ctrTitle"/>
          </p:nvPr>
        </p:nvSpPr>
        <p:spPr>
          <a:xfrm>
            <a:off x="251520" y="2061766"/>
            <a:ext cx="7344816" cy="1295797"/>
          </a:xfrm>
        </p:spPr>
        <p:txBody>
          <a:bodyPr anchor="b"/>
          <a:lstStyle>
            <a:lvl1pPr algn="l">
              <a:defRPr sz="3000">
                <a:solidFill>
                  <a:schemeClr val="bg2"/>
                </a:solidFill>
              </a:defRPr>
            </a:lvl1pPr>
          </a:lstStyle>
          <a:p>
            <a:r>
              <a:rPr lang="en-US"/>
              <a:t>Click to edit Master title style</a:t>
            </a:r>
            <a:endParaRPr lang="en-ZA" dirty="0"/>
          </a:p>
        </p:txBody>
      </p:sp>
      <p:sp>
        <p:nvSpPr>
          <p:cNvPr id="3" name="Subtitle 2"/>
          <p:cNvSpPr>
            <a:spLocks noGrp="1"/>
          </p:cNvSpPr>
          <p:nvPr>
            <p:ph type="subTitle" idx="1"/>
          </p:nvPr>
        </p:nvSpPr>
        <p:spPr>
          <a:xfrm>
            <a:off x="251520" y="3645173"/>
            <a:ext cx="7344816" cy="431899"/>
          </a:xfrm>
        </p:spPr>
        <p:txBody>
          <a:bodyPr tIns="43200">
            <a:noAutofit/>
          </a:bodyPr>
          <a:lstStyle>
            <a:lvl1pPr marL="0" indent="0" algn="l">
              <a:buNone/>
              <a:defRPr sz="1800" b="1">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Tree>
    <p:extLst>
      <p:ext uri="{BB962C8B-B14F-4D97-AF65-F5344CB8AC3E}">
        <p14:creationId xmlns:p14="http://schemas.microsoft.com/office/powerpoint/2010/main" val="774267313"/>
      </p:ext>
    </p:extLst>
  </p:cSld>
  <p:clrMapOvr>
    <a:masterClrMapping/>
  </p:clrMapOvr>
  <p:extLst>
    <p:ext uri="{DCECCB84-F9BA-43D5-87BE-67443E8EF086}">
      <p15:sldGuideLst xmlns:p15="http://schemas.microsoft.com/office/powerpoint/2012/main"/>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dirty="0"/>
          </a:p>
        </p:txBody>
      </p:sp>
      <p:sp>
        <p:nvSpPr>
          <p:cNvPr id="3" name="Content Placeholder 2"/>
          <p:cNvSpPr>
            <a:spLocks noGrp="1"/>
          </p:cNvSpPr>
          <p:nvPr>
            <p:ph idx="1" hasCustomPrompt="1"/>
          </p:nvPr>
        </p:nvSpPr>
        <p:spPr>
          <a:xfrm>
            <a:off x="250825" y="1727200"/>
            <a:ext cx="8642349" cy="4342860"/>
          </a:xfrm>
        </p:spPr>
        <p:txBody>
          <a:bodyPr/>
          <a:lstStyle>
            <a:lvl1pPr>
              <a:defRPr b="0" baseline="0"/>
            </a:lvl1pPr>
            <a:lvl2pPr>
              <a:buClr>
                <a:schemeClr val="accent1"/>
              </a:buClr>
              <a:defRPr baseline="0">
                <a:solidFill>
                  <a:schemeClr val="tx1"/>
                </a:solidFill>
              </a:defRPr>
            </a:lvl2pPr>
            <a:lvl3pPr marL="457200" indent="-130175">
              <a:buClr>
                <a:schemeClr val="accent1"/>
              </a:buClr>
              <a:buFont typeface="Arial" panose="020B0604020202020204" pitchFamily="34" charset="0"/>
              <a:buChar char="–"/>
              <a:defRPr>
                <a:solidFill>
                  <a:schemeClr val="tx1"/>
                </a:solidFill>
              </a:defRPr>
            </a:lvl3pPr>
            <a:lvl4pPr marL="685800" indent="-169863">
              <a:buClr>
                <a:schemeClr val="accent1"/>
              </a:buClr>
              <a:buFont typeface="Arial" panose="020B0604020202020204" pitchFamily="34" charset="0"/>
              <a:buChar char="-"/>
              <a:defRPr lang="en-ZA" sz="1400" kern="1200" dirty="0" smtClean="0">
                <a:solidFill>
                  <a:schemeClr val="tx1"/>
                </a:solidFill>
                <a:latin typeface="Arial" panose="020B0604020202020204" pitchFamily="34" charset="0"/>
                <a:ea typeface="+mn-ea"/>
                <a:cs typeface="Arial" panose="020B0604020202020204" pitchFamily="34" charset="0"/>
              </a:defRPr>
            </a:lvl4pPr>
            <a:lvl5pPr marL="858838" marR="0" indent="-169863" algn="l" defTabSz="914400" rtl="0" eaLnBrk="1" fontAlgn="auto" latinLnBrk="0" hangingPunct="1">
              <a:lnSpc>
                <a:spcPct val="110000"/>
              </a:lnSpc>
              <a:spcBef>
                <a:spcPts val="100"/>
              </a:spcBef>
              <a:spcAft>
                <a:spcPts val="200"/>
              </a:spcAft>
              <a:buClr>
                <a:schemeClr val="accent1"/>
              </a:buClr>
              <a:buSzTx/>
              <a:buFont typeface="Arial" panose="020B0604020202020204" pitchFamily="34" charset="0"/>
              <a:buChar char="-"/>
              <a:tabLst/>
              <a:defRPr>
                <a:solidFill>
                  <a:schemeClr val="tx1"/>
                </a:solidFill>
              </a:defRPr>
            </a:lvl5pPr>
          </a:lstStyle>
          <a:p>
            <a:pPr lvl="0"/>
            <a:r>
              <a:rPr lang="en-ZA" dirty="0"/>
              <a:t>First level</a:t>
            </a:r>
          </a:p>
          <a:p>
            <a:pPr lvl="1"/>
            <a:r>
              <a:rPr lang="en-ZA" dirty="0"/>
              <a:t>Second level</a:t>
            </a:r>
          </a:p>
          <a:p>
            <a:pPr lvl="2"/>
            <a:r>
              <a:rPr lang="en-ZA" dirty="0"/>
              <a:t>Third level</a:t>
            </a:r>
          </a:p>
          <a:p>
            <a:pPr lvl="3"/>
            <a:r>
              <a:rPr lang="en-ZA" dirty="0"/>
              <a:t>Fourth level</a:t>
            </a:r>
          </a:p>
          <a:p>
            <a:pPr marL="858838" marR="0" lvl="4" indent="-169863" algn="l" defTabSz="914400" rtl="0" eaLnBrk="1" fontAlgn="auto" latinLnBrk="0" hangingPunct="1">
              <a:lnSpc>
                <a:spcPct val="110000"/>
              </a:lnSpc>
              <a:spcBef>
                <a:spcPts val="100"/>
              </a:spcBef>
              <a:spcAft>
                <a:spcPts val="200"/>
              </a:spcAft>
              <a:buClrTx/>
              <a:buSzTx/>
              <a:buFont typeface="Arial" panose="020B0604020202020204" pitchFamily="34" charset="0"/>
              <a:buChar char="-"/>
              <a:tabLst/>
              <a:defRPr/>
            </a:pPr>
            <a:r>
              <a:rPr lang="en-ZA" dirty="0"/>
              <a:t>Fifth level</a:t>
            </a:r>
          </a:p>
        </p:txBody>
      </p:sp>
      <p:sp>
        <p:nvSpPr>
          <p:cNvPr id="5" name="Footer Placeholder 4"/>
          <p:cNvSpPr>
            <a:spLocks noGrp="1"/>
          </p:cNvSpPr>
          <p:nvPr>
            <p:ph type="ftr" sz="quarter" idx="11"/>
          </p:nvPr>
        </p:nvSpPr>
        <p:spPr/>
        <p:txBody>
          <a:bodyPr/>
          <a:lstStyle>
            <a:lvl1pPr eaLnBrk="1">
              <a:defRPr/>
            </a:lvl1pPr>
          </a:lstStyle>
          <a:p>
            <a:endParaRPr lang="en-ZA"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413" y="6129300"/>
            <a:ext cx="1273762" cy="612068"/>
          </a:xfrm>
          <a:prstGeom prst="rect">
            <a:avLst/>
          </a:prstGeom>
        </p:spPr>
      </p:pic>
    </p:spTree>
    <p:extLst>
      <p:ext uri="{BB962C8B-B14F-4D97-AF65-F5344CB8AC3E}">
        <p14:creationId xmlns:p14="http://schemas.microsoft.com/office/powerpoint/2010/main" val="2294854399"/>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69489882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Footer Placeholder 3"/>
          <p:cNvSpPr>
            <a:spLocks noGrp="1"/>
          </p:cNvSpPr>
          <p:nvPr>
            <p:ph type="ftr" sz="quarter" idx="11"/>
          </p:nvPr>
        </p:nvSpPr>
        <p:spPr/>
        <p:txBody>
          <a:bodyPr/>
          <a:lstStyle>
            <a:lvl1pPr eaLnBrk="1">
              <a:defRPr/>
            </a:lvl1pPr>
          </a:lstStyle>
          <a:p>
            <a:endParaRPr lang="en-ZA" dirty="0"/>
          </a:p>
        </p:txBody>
      </p:sp>
      <p:sp>
        <p:nvSpPr>
          <p:cNvPr id="3" name="Title 2"/>
          <p:cNvSpPr>
            <a:spLocks noGrp="1"/>
          </p:cNvSpPr>
          <p:nvPr>
            <p:ph type="title"/>
          </p:nvPr>
        </p:nvSpPr>
        <p:spPr/>
        <p:txBody>
          <a:bodyPr/>
          <a:lstStyle/>
          <a:p>
            <a:r>
              <a:rPr lang="en-US"/>
              <a:t>Click to edit Master title style</a:t>
            </a:r>
            <a:endParaRPr lang="en-ZA" dirty="0"/>
          </a:p>
        </p:txBody>
      </p:sp>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619413" y="6129300"/>
            <a:ext cx="1273762" cy="612068"/>
          </a:xfrm>
          <a:prstGeom prst="rect">
            <a:avLst/>
          </a:prstGeom>
        </p:spPr>
      </p:pic>
    </p:spTree>
    <p:extLst>
      <p:ext uri="{BB962C8B-B14F-4D97-AF65-F5344CB8AC3E}">
        <p14:creationId xmlns:p14="http://schemas.microsoft.com/office/powerpoint/2010/main" val="3026921371"/>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Freeform 7"/>
          <p:cNvSpPr/>
          <p:nvPr userDrawn="1"/>
        </p:nvSpPr>
        <p:spPr>
          <a:xfrm flipH="1">
            <a:off x="-2248" y="271045"/>
            <a:ext cx="9144000" cy="6597651"/>
          </a:xfrm>
          <a:custGeom>
            <a:avLst/>
            <a:gdLst>
              <a:gd name="connsiteX0" fmla="*/ 3851920 w 9144000"/>
              <a:gd name="connsiteY0" fmla="*/ 0 h 6597650"/>
              <a:gd name="connsiteX1" fmla="*/ 3851275 w 9144000"/>
              <a:gd name="connsiteY1" fmla="*/ 0 h 6597650"/>
              <a:gd name="connsiteX2" fmla="*/ 0 w 9144000"/>
              <a:gd name="connsiteY2" fmla="*/ 0 h 6597650"/>
              <a:gd name="connsiteX3" fmla="*/ 0 w 9144000"/>
              <a:gd name="connsiteY3" fmla="*/ 720725 h 6597650"/>
              <a:gd name="connsiteX4" fmla="*/ 0 w 9144000"/>
              <a:gd name="connsiteY4" fmla="*/ 1224434 h 6597650"/>
              <a:gd name="connsiteX5" fmla="*/ 0 w 9144000"/>
              <a:gd name="connsiteY5" fmla="*/ 6597650 h 6597650"/>
              <a:gd name="connsiteX6" fmla="*/ 9144000 w 9144000"/>
              <a:gd name="connsiteY6" fmla="*/ 6597650 h 6597650"/>
              <a:gd name="connsiteX7" fmla="*/ 9144000 w 9144000"/>
              <a:gd name="connsiteY7" fmla="*/ 720725 h 6597650"/>
              <a:gd name="connsiteX8" fmla="*/ 4572000 w 9144000"/>
              <a:gd name="connsiteY8" fmla="*/ 720725 h 6597650"/>
              <a:gd name="connsiteX9" fmla="*/ 3851920 w 9144000"/>
              <a:gd name="connsiteY9" fmla="*/ 645 h 659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44000" h="6597650">
                <a:moveTo>
                  <a:pt x="3851920" y="0"/>
                </a:moveTo>
                <a:lnTo>
                  <a:pt x="3851275" y="0"/>
                </a:lnTo>
                <a:lnTo>
                  <a:pt x="0" y="0"/>
                </a:lnTo>
                <a:lnTo>
                  <a:pt x="0" y="720725"/>
                </a:lnTo>
                <a:lnTo>
                  <a:pt x="0" y="1224434"/>
                </a:lnTo>
                <a:lnTo>
                  <a:pt x="0" y="6597650"/>
                </a:lnTo>
                <a:lnTo>
                  <a:pt x="9144000" y="6597650"/>
                </a:lnTo>
                <a:lnTo>
                  <a:pt x="9144000" y="720725"/>
                </a:lnTo>
                <a:lnTo>
                  <a:pt x="4572000" y="720725"/>
                </a:lnTo>
                <a:lnTo>
                  <a:pt x="3851920" y="645"/>
                </a:ln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eaLnBrk="1">
              <a:lnSpc>
                <a:spcPct val="110000"/>
              </a:lnSpc>
              <a:spcBef>
                <a:spcPts val="100"/>
              </a:spcBef>
              <a:spcAft>
                <a:spcPts val="100"/>
              </a:spcAft>
            </a:pPr>
            <a:endParaRPr lang="en-ZA" sz="1400" dirty="0"/>
          </a:p>
        </p:txBody>
      </p:sp>
      <p:cxnSp>
        <p:nvCxnSpPr>
          <p:cNvPr id="17" name="Straight Connector 16"/>
          <p:cNvCxnSpPr/>
          <p:nvPr userDrawn="1"/>
        </p:nvCxnSpPr>
        <p:spPr>
          <a:xfrm>
            <a:off x="5292080" y="264077"/>
            <a:ext cx="385192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0" y="981075"/>
            <a:ext cx="457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4572000" y="260350"/>
            <a:ext cx="720080" cy="720725"/>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Freeform 5"/>
          <p:cNvSpPr>
            <a:spLocks/>
          </p:cNvSpPr>
          <p:nvPr userDrawn="1"/>
        </p:nvSpPr>
        <p:spPr bwMode="auto">
          <a:xfrm>
            <a:off x="4604725" y="725826"/>
            <a:ext cx="222177" cy="220224"/>
          </a:xfrm>
          <a:custGeom>
            <a:avLst/>
            <a:gdLst>
              <a:gd name="T0" fmla="*/ 931 w 2730"/>
              <a:gd name="T1" fmla="*/ 2674 h 2706"/>
              <a:gd name="T2" fmla="*/ 962 w 2730"/>
              <a:gd name="T3" fmla="*/ 2641 h 2706"/>
              <a:gd name="T4" fmla="*/ 1025 w 2730"/>
              <a:gd name="T5" fmla="*/ 2551 h 2706"/>
              <a:gd name="T6" fmla="*/ 975 w 2730"/>
              <a:gd name="T7" fmla="*/ 1958 h 2706"/>
              <a:gd name="T8" fmla="*/ 1135 w 2730"/>
              <a:gd name="T9" fmla="*/ 1843 h 2706"/>
              <a:gd name="T10" fmla="*/ 1263 w 2730"/>
              <a:gd name="T11" fmla="*/ 1737 h 2706"/>
              <a:gd name="T12" fmla="*/ 1377 w 2730"/>
              <a:gd name="T13" fmla="*/ 1637 h 2706"/>
              <a:gd name="T14" fmla="*/ 1532 w 2730"/>
              <a:gd name="T15" fmla="*/ 1489 h 2706"/>
              <a:gd name="T16" fmla="*/ 1617 w 2730"/>
              <a:gd name="T17" fmla="*/ 1416 h 2706"/>
              <a:gd name="T18" fmla="*/ 2298 w 2730"/>
              <a:gd name="T19" fmla="*/ 2706 h 2706"/>
              <a:gd name="T20" fmla="*/ 2331 w 2730"/>
              <a:gd name="T21" fmla="*/ 2670 h 2706"/>
              <a:gd name="T22" fmla="*/ 2375 w 2730"/>
              <a:gd name="T23" fmla="*/ 2607 h 2706"/>
              <a:gd name="T24" fmla="*/ 2398 w 2730"/>
              <a:gd name="T25" fmla="*/ 2570 h 2706"/>
              <a:gd name="T26" fmla="*/ 2398 w 2730"/>
              <a:gd name="T27" fmla="*/ 2518 h 2706"/>
              <a:gd name="T28" fmla="*/ 2369 w 2730"/>
              <a:gd name="T29" fmla="*/ 2357 h 2706"/>
              <a:gd name="T30" fmla="*/ 2335 w 2730"/>
              <a:gd name="T31" fmla="*/ 2186 h 2706"/>
              <a:gd name="T32" fmla="*/ 2308 w 2730"/>
              <a:gd name="T33" fmla="*/ 2044 h 2706"/>
              <a:gd name="T34" fmla="*/ 2277 w 2730"/>
              <a:gd name="T35" fmla="*/ 1892 h 2706"/>
              <a:gd name="T36" fmla="*/ 2245 w 2730"/>
              <a:gd name="T37" fmla="*/ 1745 h 2706"/>
              <a:gd name="T38" fmla="*/ 2212 w 2730"/>
              <a:gd name="T39" fmla="*/ 1591 h 2706"/>
              <a:gd name="T40" fmla="*/ 2185 w 2730"/>
              <a:gd name="T41" fmla="*/ 1437 h 2706"/>
              <a:gd name="T42" fmla="*/ 2154 w 2730"/>
              <a:gd name="T43" fmla="*/ 1295 h 2706"/>
              <a:gd name="T44" fmla="*/ 2118 w 2730"/>
              <a:gd name="T45" fmla="*/ 1130 h 2706"/>
              <a:gd name="T46" fmla="*/ 2091 w 2730"/>
              <a:gd name="T47" fmla="*/ 969 h 2706"/>
              <a:gd name="T48" fmla="*/ 2149 w 2730"/>
              <a:gd name="T49" fmla="*/ 865 h 2706"/>
              <a:gd name="T50" fmla="*/ 2358 w 2730"/>
              <a:gd name="T51" fmla="*/ 643 h 2706"/>
              <a:gd name="T52" fmla="*/ 2508 w 2730"/>
              <a:gd name="T53" fmla="*/ 485 h 2706"/>
              <a:gd name="T54" fmla="*/ 2584 w 2730"/>
              <a:gd name="T55" fmla="*/ 401 h 2706"/>
              <a:gd name="T56" fmla="*/ 2650 w 2730"/>
              <a:gd name="T57" fmla="*/ 301 h 2706"/>
              <a:gd name="T58" fmla="*/ 2673 w 2730"/>
              <a:gd name="T59" fmla="*/ 245 h 2706"/>
              <a:gd name="T60" fmla="*/ 2709 w 2730"/>
              <a:gd name="T61" fmla="*/ 153 h 2706"/>
              <a:gd name="T62" fmla="*/ 2730 w 2730"/>
              <a:gd name="T63" fmla="*/ 73 h 2706"/>
              <a:gd name="T64" fmla="*/ 2727 w 2730"/>
              <a:gd name="T65" fmla="*/ 34 h 2706"/>
              <a:gd name="T66" fmla="*/ 2713 w 2730"/>
              <a:gd name="T67" fmla="*/ 15 h 2706"/>
              <a:gd name="T68" fmla="*/ 2692 w 2730"/>
              <a:gd name="T69" fmla="*/ 3 h 2706"/>
              <a:gd name="T70" fmla="*/ 2617 w 2730"/>
              <a:gd name="T71" fmla="*/ 2 h 2706"/>
              <a:gd name="T72" fmla="*/ 2498 w 2730"/>
              <a:gd name="T73" fmla="*/ 28 h 2706"/>
              <a:gd name="T74" fmla="*/ 2383 w 2730"/>
              <a:gd name="T75" fmla="*/ 78 h 2706"/>
              <a:gd name="T76" fmla="*/ 2285 w 2730"/>
              <a:gd name="T77" fmla="*/ 144 h 2706"/>
              <a:gd name="T78" fmla="*/ 2195 w 2730"/>
              <a:gd name="T79" fmla="*/ 228 h 2706"/>
              <a:gd name="T80" fmla="*/ 1989 w 2730"/>
              <a:gd name="T81" fmla="*/ 424 h 2706"/>
              <a:gd name="T82" fmla="*/ 1797 w 2730"/>
              <a:gd name="T83" fmla="*/ 602 h 2706"/>
              <a:gd name="T84" fmla="*/ 1684 w 2730"/>
              <a:gd name="T85" fmla="*/ 610 h 2706"/>
              <a:gd name="T86" fmla="*/ 1513 w 2730"/>
              <a:gd name="T87" fmla="*/ 576 h 2706"/>
              <a:gd name="T88" fmla="*/ 1365 w 2730"/>
              <a:gd name="T89" fmla="*/ 543 h 2706"/>
              <a:gd name="T90" fmla="*/ 1209 w 2730"/>
              <a:gd name="T91" fmla="*/ 512 h 2706"/>
              <a:gd name="T92" fmla="*/ 1060 w 2730"/>
              <a:gd name="T93" fmla="*/ 485 h 2706"/>
              <a:gd name="T94" fmla="*/ 902 w 2730"/>
              <a:gd name="T95" fmla="*/ 455 h 2706"/>
              <a:gd name="T96" fmla="*/ 749 w 2730"/>
              <a:gd name="T97" fmla="*/ 422 h 2706"/>
              <a:gd name="T98" fmla="*/ 599 w 2730"/>
              <a:gd name="T99" fmla="*/ 391 h 2706"/>
              <a:gd name="T100" fmla="*/ 459 w 2730"/>
              <a:gd name="T101" fmla="*/ 362 h 2706"/>
              <a:gd name="T102" fmla="*/ 284 w 2730"/>
              <a:gd name="T103" fmla="*/ 326 h 2706"/>
              <a:gd name="T104" fmla="*/ 144 w 2730"/>
              <a:gd name="T105" fmla="*/ 307 h 2706"/>
              <a:gd name="T106" fmla="*/ 23 w 2730"/>
              <a:gd name="T107" fmla="*/ 389 h 2706"/>
              <a:gd name="T108" fmla="*/ 1286 w 2730"/>
              <a:gd name="T109" fmla="*/ 1109 h 2706"/>
              <a:gd name="T110" fmla="*/ 1167 w 2730"/>
              <a:gd name="T111" fmla="*/ 1236 h 2706"/>
              <a:gd name="T112" fmla="*/ 1039 w 2730"/>
              <a:gd name="T113" fmla="*/ 1366 h 2706"/>
              <a:gd name="T114" fmla="*/ 946 w 2730"/>
              <a:gd name="T115" fmla="*/ 1472 h 2706"/>
              <a:gd name="T116" fmla="*/ 816 w 2730"/>
              <a:gd name="T117" fmla="*/ 1643 h 2706"/>
              <a:gd name="T118" fmla="*/ 749 w 2730"/>
              <a:gd name="T119" fmla="*/ 1737 h 2706"/>
              <a:gd name="T120" fmla="*/ 182 w 2730"/>
              <a:gd name="T121" fmla="*/ 1668 h 2706"/>
              <a:gd name="T122" fmla="*/ 583 w 2730"/>
              <a:gd name="T123" fmla="*/ 2111 h 2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30" h="2706">
                <a:moveTo>
                  <a:pt x="583" y="2111"/>
                </a:moveTo>
                <a:lnTo>
                  <a:pt x="622" y="2169"/>
                </a:lnTo>
                <a:lnTo>
                  <a:pt x="931" y="2674"/>
                </a:lnTo>
                <a:lnTo>
                  <a:pt x="943" y="2676"/>
                </a:lnTo>
                <a:lnTo>
                  <a:pt x="950" y="2660"/>
                </a:lnTo>
                <a:lnTo>
                  <a:pt x="962" y="2641"/>
                </a:lnTo>
                <a:lnTo>
                  <a:pt x="977" y="2618"/>
                </a:lnTo>
                <a:lnTo>
                  <a:pt x="994" y="2593"/>
                </a:lnTo>
                <a:lnTo>
                  <a:pt x="1025" y="2551"/>
                </a:lnTo>
                <a:lnTo>
                  <a:pt x="1040" y="2532"/>
                </a:lnTo>
                <a:lnTo>
                  <a:pt x="948" y="1981"/>
                </a:lnTo>
                <a:lnTo>
                  <a:pt x="975" y="1958"/>
                </a:lnTo>
                <a:lnTo>
                  <a:pt x="1035" y="1914"/>
                </a:lnTo>
                <a:lnTo>
                  <a:pt x="1098" y="1869"/>
                </a:lnTo>
                <a:lnTo>
                  <a:pt x="1135" y="1843"/>
                </a:lnTo>
                <a:lnTo>
                  <a:pt x="1179" y="1808"/>
                </a:lnTo>
                <a:lnTo>
                  <a:pt x="1221" y="1773"/>
                </a:lnTo>
                <a:lnTo>
                  <a:pt x="1263" y="1737"/>
                </a:lnTo>
                <a:lnTo>
                  <a:pt x="1305" y="1700"/>
                </a:lnTo>
                <a:lnTo>
                  <a:pt x="1334" y="1676"/>
                </a:lnTo>
                <a:lnTo>
                  <a:pt x="1377" y="1637"/>
                </a:lnTo>
                <a:lnTo>
                  <a:pt x="1426" y="1589"/>
                </a:lnTo>
                <a:lnTo>
                  <a:pt x="1480" y="1539"/>
                </a:lnTo>
                <a:lnTo>
                  <a:pt x="1532" y="1489"/>
                </a:lnTo>
                <a:lnTo>
                  <a:pt x="1580" y="1447"/>
                </a:lnTo>
                <a:lnTo>
                  <a:pt x="1599" y="1430"/>
                </a:lnTo>
                <a:lnTo>
                  <a:pt x="1617" y="1416"/>
                </a:lnTo>
                <a:lnTo>
                  <a:pt x="1630" y="1409"/>
                </a:lnTo>
                <a:lnTo>
                  <a:pt x="1640" y="1403"/>
                </a:lnTo>
                <a:lnTo>
                  <a:pt x="2298" y="2706"/>
                </a:lnTo>
                <a:lnTo>
                  <a:pt x="2312" y="2706"/>
                </a:lnTo>
                <a:lnTo>
                  <a:pt x="2319" y="2689"/>
                </a:lnTo>
                <a:lnTo>
                  <a:pt x="2331" y="2670"/>
                </a:lnTo>
                <a:lnTo>
                  <a:pt x="2346" y="2649"/>
                </a:lnTo>
                <a:lnTo>
                  <a:pt x="2362" y="2628"/>
                </a:lnTo>
                <a:lnTo>
                  <a:pt x="2375" y="2607"/>
                </a:lnTo>
                <a:lnTo>
                  <a:pt x="2389" y="2587"/>
                </a:lnTo>
                <a:lnTo>
                  <a:pt x="2394" y="2578"/>
                </a:lnTo>
                <a:lnTo>
                  <a:pt x="2398" y="2570"/>
                </a:lnTo>
                <a:lnTo>
                  <a:pt x="2400" y="2562"/>
                </a:lnTo>
                <a:lnTo>
                  <a:pt x="2400" y="2555"/>
                </a:lnTo>
                <a:lnTo>
                  <a:pt x="2398" y="2518"/>
                </a:lnTo>
                <a:lnTo>
                  <a:pt x="2392" y="2470"/>
                </a:lnTo>
                <a:lnTo>
                  <a:pt x="2381" y="2415"/>
                </a:lnTo>
                <a:lnTo>
                  <a:pt x="2369" y="2357"/>
                </a:lnTo>
                <a:lnTo>
                  <a:pt x="2358" y="2296"/>
                </a:lnTo>
                <a:lnTo>
                  <a:pt x="2344" y="2238"/>
                </a:lnTo>
                <a:lnTo>
                  <a:pt x="2335" y="2186"/>
                </a:lnTo>
                <a:lnTo>
                  <a:pt x="2325" y="2142"/>
                </a:lnTo>
                <a:lnTo>
                  <a:pt x="2318" y="2094"/>
                </a:lnTo>
                <a:lnTo>
                  <a:pt x="2308" y="2044"/>
                </a:lnTo>
                <a:lnTo>
                  <a:pt x="2298" y="1994"/>
                </a:lnTo>
                <a:lnTo>
                  <a:pt x="2287" y="1942"/>
                </a:lnTo>
                <a:lnTo>
                  <a:pt x="2277" y="1892"/>
                </a:lnTo>
                <a:lnTo>
                  <a:pt x="2266" y="1843"/>
                </a:lnTo>
                <a:lnTo>
                  <a:pt x="2256" y="1793"/>
                </a:lnTo>
                <a:lnTo>
                  <a:pt x="2245" y="1745"/>
                </a:lnTo>
                <a:lnTo>
                  <a:pt x="2233" y="1693"/>
                </a:lnTo>
                <a:lnTo>
                  <a:pt x="2221" y="1643"/>
                </a:lnTo>
                <a:lnTo>
                  <a:pt x="2212" y="1591"/>
                </a:lnTo>
                <a:lnTo>
                  <a:pt x="2202" y="1541"/>
                </a:lnTo>
                <a:lnTo>
                  <a:pt x="2195" y="1489"/>
                </a:lnTo>
                <a:lnTo>
                  <a:pt x="2185" y="1437"/>
                </a:lnTo>
                <a:lnTo>
                  <a:pt x="2173" y="1388"/>
                </a:lnTo>
                <a:lnTo>
                  <a:pt x="2164" y="1336"/>
                </a:lnTo>
                <a:lnTo>
                  <a:pt x="2154" y="1295"/>
                </a:lnTo>
                <a:lnTo>
                  <a:pt x="2143" y="1245"/>
                </a:lnTo>
                <a:lnTo>
                  <a:pt x="2131" y="1190"/>
                </a:lnTo>
                <a:lnTo>
                  <a:pt x="2118" y="1130"/>
                </a:lnTo>
                <a:lnTo>
                  <a:pt x="2106" y="1071"/>
                </a:lnTo>
                <a:lnTo>
                  <a:pt x="2097" y="1017"/>
                </a:lnTo>
                <a:lnTo>
                  <a:pt x="2091" y="969"/>
                </a:lnTo>
                <a:lnTo>
                  <a:pt x="2089" y="931"/>
                </a:lnTo>
                <a:lnTo>
                  <a:pt x="2104" y="913"/>
                </a:lnTo>
                <a:lnTo>
                  <a:pt x="2149" y="865"/>
                </a:lnTo>
                <a:lnTo>
                  <a:pt x="2210" y="798"/>
                </a:lnTo>
                <a:lnTo>
                  <a:pt x="2283" y="721"/>
                </a:lnTo>
                <a:lnTo>
                  <a:pt x="2358" y="643"/>
                </a:lnTo>
                <a:lnTo>
                  <a:pt x="2425" y="570"/>
                </a:lnTo>
                <a:lnTo>
                  <a:pt x="2479" y="516"/>
                </a:lnTo>
                <a:lnTo>
                  <a:pt x="2508" y="485"/>
                </a:lnTo>
                <a:lnTo>
                  <a:pt x="2533" y="458"/>
                </a:lnTo>
                <a:lnTo>
                  <a:pt x="2559" y="430"/>
                </a:lnTo>
                <a:lnTo>
                  <a:pt x="2584" y="401"/>
                </a:lnTo>
                <a:lnTo>
                  <a:pt x="2609" y="368"/>
                </a:lnTo>
                <a:lnTo>
                  <a:pt x="2631" y="336"/>
                </a:lnTo>
                <a:lnTo>
                  <a:pt x="2650" y="301"/>
                </a:lnTo>
                <a:lnTo>
                  <a:pt x="2659" y="282"/>
                </a:lnTo>
                <a:lnTo>
                  <a:pt x="2667" y="265"/>
                </a:lnTo>
                <a:lnTo>
                  <a:pt x="2673" y="245"/>
                </a:lnTo>
                <a:lnTo>
                  <a:pt x="2680" y="226"/>
                </a:lnTo>
                <a:lnTo>
                  <a:pt x="2696" y="188"/>
                </a:lnTo>
                <a:lnTo>
                  <a:pt x="2709" y="153"/>
                </a:lnTo>
                <a:lnTo>
                  <a:pt x="2721" y="122"/>
                </a:lnTo>
                <a:lnTo>
                  <a:pt x="2727" y="96"/>
                </a:lnTo>
                <a:lnTo>
                  <a:pt x="2730" y="73"/>
                </a:lnTo>
                <a:lnTo>
                  <a:pt x="2730" y="51"/>
                </a:lnTo>
                <a:lnTo>
                  <a:pt x="2730" y="42"/>
                </a:lnTo>
                <a:lnTo>
                  <a:pt x="2727" y="34"/>
                </a:lnTo>
                <a:lnTo>
                  <a:pt x="2725" y="26"/>
                </a:lnTo>
                <a:lnTo>
                  <a:pt x="2719" y="21"/>
                </a:lnTo>
                <a:lnTo>
                  <a:pt x="2713" y="15"/>
                </a:lnTo>
                <a:lnTo>
                  <a:pt x="2707" y="11"/>
                </a:lnTo>
                <a:lnTo>
                  <a:pt x="2700" y="7"/>
                </a:lnTo>
                <a:lnTo>
                  <a:pt x="2692" y="3"/>
                </a:lnTo>
                <a:lnTo>
                  <a:pt x="2671" y="0"/>
                </a:lnTo>
                <a:lnTo>
                  <a:pt x="2646" y="0"/>
                </a:lnTo>
                <a:lnTo>
                  <a:pt x="2617" y="2"/>
                </a:lnTo>
                <a:lnTo>
                  <a:pt x="2583" y="7"/>
                </a:lnTo>
                <a:lnTo>
                  <a:pt x="2542" y="17"/>
                </a:lnTo>
                <a:lnTo>
                  <a:pt x="2498" y="28"/>
                </a:lnTo>
                <a:lnTo>
                  <a:pt x="2456" y="42"/>
                </a:lnTo>
                <a:lnTo>
                  <a:pt x="2419" y="59"/>
                </a:lnTo>
                <a:lnTo>
                  <a:pt x="2383" y="78"/>
                </a:lnTo>
                <a:lnTo>
                  <a:pt x="2348" y="98"/>
                </a:lnTo>
                <a:lnTo>
                  <a:pt x="2316" y="121"/>
                </a:lnTo>
                <a:lnTo>
                  <a:pt x="2285" y="144"/>
                </a:lnTo>
                <a:lnTo>
                  <a:pt x="2256" y="170"/>
                </a:lnTo>
                <a:lnTo>
                  <a:pt x="2227" y="197"/>
                </a:lnTo>
                <a:lnTo>
                  <a:pt x="2195" y="228"/>
                </a:lnTo>
                <a:lnTo>
                  <a:pt x="2139" y="282"/>
                </a:lnTo>
                <a:lnTo>
                  <a:pt x="2068" y="349"/>
                </a:lnTo>
                <a:lnTo>
                  <a:pt x="1989" y="424"/>
                </a:lnTo>
                <a:lnTo>
                  <a:pt x="1914" y="497"/>
                </a:lnTo>
                <a:lnTo>
                  <a:pt x="1847" y="560"/>
                </a:lnTo>
                <a:lnTo>
                  <a:pt x="1797" y="602"/>
                </a:lnTo>
                <a:lnTo>
                  <a:pt x="1776" y="620"/>
                </a:lnTo>
                <a:lnTo>
                  <a:pt x="1734" y="618"/>
                </a:lnTo>
                <a:lnTo>
                  <a:pt x="1684" y="610"/>
                </a:lnTo>
                <a:lnTo>
                  <a:pt x="1628" y="600"/>
                </a:lnTo>
                <a:lnTo>
                  <a:pt x="1570" y="589"/>
                </a:lnTo>
                <a:lnTo>
                  <a:pt x="1513" y="576"/>
                </a:lnTo>
                <a:lnTo>
                  <a:pt x="1459" y="564"/>
                </a:lnTo>
                <a:lnTo>
                  <a:pt x="1407" y="552"/>
                </a:lnTo>
                <a:lnTo>
                  <a:pt x="1365" y="543"/>
                </a:lnTo>
                <a:lnTo>
                  <a:pt x="1311" y="531"/>
                </a:lnTo>
                <a:lnTo>
                  <a:pt x="1261" y="522"/>
                </a:lnTo>
                <a:lnTo>
                  <a:pt x="1209" y="512"/>
                </a:lnTo>
                <a:lnTo>
                  <a:pt x="1160" y="503"/>
                </a:lnTo>
                <a:lnTo>
                  <a:pt x="1110" y="495"/>
                </a:lnTo>
                <a:lnTo>
                  <a:pt x="1060" y="485"/>
                </a:lnTo>
                <a:lnTo>
                  <a:pt x="1008" y="474"/>
                </a:lnTo>
                <a:lnTo>
                  <a:pt x="954" y="464"/>
                </a:lnTo>
                <a:lnTo>
                  <a:pt x="902" y="455"/>
                </a:lnTo>
                <a:lnTo>
                  <a:pt x="852" y="443"/>
                </a:lnTo>
                <a:lnTo>
                  <a:pt x="800" y="433"/>
                </a:lnTo>
                <a:lnTo>
                  <a:pt x="749" y="422"/>
                </a:lnTo>
                <a:lnTo>
                  <a:pt x="699" y="412"/>
                </a:lnTo>
                <a:lnTo>
                  <a:pt x="649" y="401"/>
                </a:lnTo>
                <a:lnTo>
                  <a:pt x="599" y="391"/>
                </a:lnTo>
                <a:lnTo>
                  <a:pt x="549" y="382"/>
                </a:lnTo>
                <a:lnTo>
                  <a:pt x="509" y="372"/>
                </a:lnTo>
                <a:lnTo>
                  <a:pt x="459" y="362"/>
                </a:lnTo>
                <a:lnTo>
                  <a:pt x="403" y="349"/>
                </a:lnTo>
                <a:lnTo>
                  <a:pt x="343" y="337"/>
                </a:lnTo>
                <a:lnTo>
                  <a:pt x="284" y="326"/>
                </a:lnTo>
                <a:lnTo>
                  <a:pt x="228" y="316"/>
                </a:lnTo>
                <a:lnTo>
                  <a:pt x="180" y="311"/>
                </a:lnTo>
                <a:lnTo>
                  <a:pt x="144" y="307"/>
                </a:lnTo>
                <a:lnTo>
                  <a:pt x="117" y="322"/>
                </a:lnTo>
                <a:lnTo>
                  <a:pt x="71" y="355"/>
                </a:lnTo>
                <a:lnTo>
                  <a:pt x="23" y="389"/>
                </a:lnTo>
                <a:lnTo>
                  <a:pt x="0" y="410"/>
                </a:lnTo>
                <a:lnTo>
                  <a:pt x="1311" y="1077"/>
                </a:lnTo>
                <a:lnTo>
                  <a:pt x="1286" y="1109"/>
                </a:lnTo>
                <a:lnTo>
                  <a:pt x="1252" y="1150"/>
                </a:lnTo>
                <a:lnTo>
                  <a:pt x="1211" y="1192"/>
                </a:lnTo>
                <a:lnTo>
                  <a:pt x="1167" y="1236"/>
                </a:lnTo>
                <a:lnTo>
                  <a:pt x="1123" y="1282"/>
                </a:lnTo>
                <a:lnTo>
                  <a:pt x="1079" y="1326"/>
                </a:lnTo>
                <a:lnTo>
                  <a:pt x="1039" y="1366"/>
                </a:lnTo>
                <a:lnTo>
                  <a:pt x="1006" y="1401"/>
                </a:lnTo>
                <a:lnTo>
                  <a:pt x="983" y="1428"/>
                </a:lnTo>
                <a:lnTo>
                  <a:pt x="946" y="1472"/>
                </a:lnTo>
                <a:lnTo>
                  <a:pt x="904" y="1524"/>
                </a:lnTo>
                <a:lnTo>
                  <a:pt x="860" y="1583"/>
                </a:lnTo>
                <a:lnTo>
                  <a:pt x="816" y="1643"/>
                </a:lnTo>
                <a:lnTo>
                  <a:pt x="777" y="1695"/>
                </a:lnTo>
                <a:lnTo>
                  <a:pt x="760" y="1718"/>
                </a:lnTo>
                <a:lnTo>
                  <a:pt x="749" y="1737"/>
                </a:lnTo>
                <a:lnTo>
                  <a:pt x="739" y="1752"/>
                </a:lnTo>
                <a:lnTo>
                  <a:pt x="735" y="1764"/>
                </a:lnTo>
                <a:lnTo>
                  <a:pt x="182" y="1668"/>
                </a:lnTo>
                <a:lnTo>
                  <a:pt x="28" y="1775"/>
                </a:lnTo>
                <a:lnTo>
                  <a:pt x="526" y="2069"/>
                </a:lnTo>
                <a:lnTo>
                  <a:pt x="583" y="211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eaLnBrk="1"/>
            <a:endParaRPr lang="en-ZA" dirty="0"/>
          </a:p>
        </p:txBody>
      </p:sp>
      <p:sp>
        <p:nvSpPr>
          <p:cNvPr id="4" name="Footer Placeholder 3"/>
          <p:cNvSpPr>
            <a:spLocks noGrp="1"/>
          </p:cNvSpPr>
          <p:nvPr>
            <p:ph type="ftr" sz="quarter" idx="11"/>
          </p:nvPr>
        </p:nvSpPr>
        <p:spPr/>
        <p:txBody>
          <a:bodyPr/>
          <a:lstStyle>
            <a:lvl1pPr eaLnBrk="1">
              <a:defRPr/>
            </a:lvl1pPr>
          </a:lstStyle>
          <a:p>
            <a:endParaRPr lang="en-ZA" dirty="0"/>
          </a:p>
        </p:txBody>
      </p:sp>
      <p:sp>
        <p:nvSpPr>
          <p:cNvPr id="3" name="Title 2"/>
          <p:cNvSpPr>
            <a:spLocks noGrp="1"/>
          </p:cNvSpPr>
          <p:nvPr>
            <p:ph type="title"/>
          </p:nvPr>
        </p:nvSpPr>
        <p:spPr/>
        <p:txBody>
          <a:bodyPr/>
          <a:lstStyle/>
          <a:p>
            <a:r>
              <a:rPr lang="en-US"/>
              <a:t>Click to edit Master title style</a:t>
            </a:r>
            <a:endParaRPr lang="en-ZA" dirty="0"/>
          </a:p>
        </p:txBody>
      </p:sp>
      <p:cxnSp>
        <p:nvCxnSpPr>
          <p:cNvPr id="9" name="Straight Connector 8"/>
          <p:cNvCxnSpPr/>
          <p:nvPr userDrawn="1"/>
        </p:nvCxnSpPr>
        <p:spPr>
          <a:xfrm>
            <a:off x="5292080" y="264077"/>
            <a:ext cx="385192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5364088" y="0"/>
            <a:ext cx="3312368" cy="620688"/>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eaLnBrk="1">
              <a:lnSpc>
                <a:spcPct val="110000"/>
              </a:lnSpc>
              <a:spcBef>
                <a:spcPts val="100"/>
              </a:spcBef>
              <a:spcAft>
                <a:spcPts val="100"/>
              </a:spcAft>
            </a:pPr>
            <a:endParaRPr lang="en-ZA" sz="1400" dirty="0"/>
          </a:p>
        </p:txBody>
      </p:sp>
      <p:grpSp>
        <p:nvGrpSpPr>
          <p:cNvPr id="11" name="Group 10"/>
          <p:cNvGrpSpPr/>
          <p:nvPr userDrawn="1"/>
        </p:nvGrpSpPr>
        <p:grpSpPr>
          <a:xfrm>
            <a:off x="5580112" y="81568"/>
            <a:ext cx="360040" cy="360040"/>
            <a:chOff x="5580112" y="81568"/>
            <a:chExt cx="360040" cy="360040"/>
          </a:xfrm>
        </p:grpSpPr>
        <p:sp>
          <p:nvSpPr>
            <p:cNvPr id="12" name="Oval 11"/>
            <p:cNvSpPr/>
            <p:nvPr userDrawn="1"/>
          </p:nvSpPr>
          <p:spPr>
            <a:xfrm>
              <a:off x="5580112" y="81568"/>
              <a:ext cx="360040" cy="360040"/>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eaLnBrk="1">
                <a:lnSpc>
                  <a:spcPct val="110000"/>
                </a:lnSpc>
                <a:spcBef>
                  <a:spcPts val="100"/>
                </a:spcBef>
                <a:spcAft>
                  <a:spcPts val="100"/>
                </a:spcAft>
              </a:pPr>
              <a:endParaRPr lang="en-ZA" sz="1400" dirty="0"/>
            </a:p>
          </p:txBody>
        </p:sp>
        <p:sp>
          <p:nvSpPr>
            <p:cNvPr id="13" name="Freeform 9"/>
            <p:cNvSpPr>
              <a:spLocks/>
            </p:cNvSpPr>
            <p:nvPr userDrawn="1"/>
          </p:nvSpPr>
          <p:spPr bwMode="auto">
            <a:xfrm>
              <a:off x="5660571" y="167091"/>
              <a:ext cx="217716" cy="222501"/>
            </a:xfrm>
            <a:custGeom>
              <a:avLst/>
              <a:gdLst>
                <a:gd name="T0" fmla="*/ 2548 w 2548"/>
                <a:gd name="T1" fmla="*/ 117 h 2604"/>
                <a:gd name="T2" fmla="*/ 585 w 2548"/>
                <a:gd name="T3" fmla="*/ 0 h 2604"/>
                <a:gd name="T4" fmla="*/ 0 w 2548"/>
                <a:gd name="T5" fmla="*/ 514 h 2604"/>
                <a:gd name="T6" fmla="*/ 1562 w 2548"/>
                <a:gd name="T7" fmla="*/ 614 h 2604"/>
                <a:gd name="T8" fmla="*/ 280 w 2548"/>
                <a:gd name="T9" fmla="*/ 1756 h 2604"/>
                <a:gd name="T10" fmla="*/ 644 w 2548"/>
                <a:gd name="T11" fmla="*/ 2171 h 2604"/>
                <a:gd name="T12" fmla="*/ 1936 w 2548"/>
                <a:gd name="T13" fmla="*/ 1034 h 2604"/>
                <a:gd name="T14" fmla="*/ 1842 w 2548"/>
                <a:gd name="T15" fmla="*/ 2604 h 2604"/>
                <a:gd name="T16" fmla="*/ 2429 w 2548"/>
                <a:gd name="T17" fmla="*/ 2077 h 2604"/>
                <a:gd name="T18" fmla="*/ 2548 w 2548"/>
                <a:gd name="T19" fmla="*/ 117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48" h="2604">
                  <a:moveTo>
                    <a:pt x="2548" y="117"/>
                  </a:moveTo>
                  <a:lnTo>
                    <a:pt x="585" y="0"/>
                  </a:lnTo>
                  <a:lnTo>
                    <a:pt x="0" y="514"/>
                  </a:lnTo>
                  <a:lnTo>
                    <a:pt x="1562" y="614"/>
                  </a:lnTo>
                  <a:lnTo>
                    <a:pt x="280" y="1756"/>
                  </a:lnTo>
                  <a:lnTo>
                    <a:pt x="644" y="2171"/>
                  </a:lnTo>
                  <a:lnTo>
                    <a:pt x="1936" y="1034"/>
                  </a:lnTo>
                  <a:lnTo>
                    <a:pt x="1842" y="2604"/>
                  </a:lnTo>
                  <a:lnTo>
                    <a:pt x="2429" y="2077"/>
                  </a:lnTo>
                  <a:lnTo>
                    <a:pt x="2548" y="117"/>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a:endParaRPr lang="en-ZA" dirty="0"/>
            </a:p>
          </p:txBody>
        </p:sp>
      </p:grpSp>
      <p:sp>
        <p:nvSpPr>
          <p:cNvPr id="14" name="Oval 13"/>
          <p:cNvSpPr/>
          <p:nvPr userDrawn="1"/>
        </p:nvSpPr>
        <p:spPr>
          <a:xfrm>
            <a:off x="8100392" y="44624"/>
            <a:ext cx="432048" cy="432048"/>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eaLnBrk="1">
              <a:lnSpc>
                <a:spcPct val="110000"/>
              </a:lnSpc>
              <a:spcBef>
                <a:spcPts val="100"/>
              </a:spcBef>
              <a:spcAft>
                <a:spcPts val="100"/>
              </a:spcAft>
            </a:pPr>
            <a:endParaRPr lang="en-ZA" sz="1400" dirty="0"/>
          </a:p>
        </p:txBody>
      </p:sp>
      <p:sp>
        <p:nvSpPr>
          <p:cNvPr id="15" name="Rectangle 14"/>
          <p:cNvSpPr/>
          <p:nvPr userDrawn="1"/>
        </p:nvSpPr>
        <p:spPr>
          <a:xfrm>
            <a:off x="6084168" y="116632"/>
            <a:ext cx="1944216" cy="28976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70000"/>
              </a:lnSpc>
              <a:spcBef>
                <a:spcPts val="100"/>
              </a:spcBef>
              <a:spcAft>
                <a:spcPts val="100"/>
              </a:spcAft>
            </a:pPr>
            <a:r>
              <a:rPr lang="en-ZA" sz="900" b="1" dirty="0"/>
              <a:t>AIRPORTS COMPANY</a:t>
            </a:r>
            <a:r>
              <a:rPr lang="en-ZA" sz="900" b="1" baseline="0" dirty="0"/>
              <a:t> SOUTH AFRICA</a:t>
            </a:r>
          </a:p>
          <a:p>
            <a:pPr algn="ctr">
              <a:lnSpc>
                <a:spcPct val="70000"/>
              </a:lnSpc>
              <a:spcBef>
                <a:spcPts val="100"/>
              </a:spcBef>
              <a:spcAft>
                <a:spcPts val="100"/>
              </a:spcAft>
            </a:pPr>
            <a:r>
              <a:rPr lang="en-ZA" sz="900" b="1" baseline="0" dirty="0"/>
              <a:t>RESULTS PRESENTATION 2016</a:t>
            </a:r>
            <a:endParaRPr lang="en-ZA" sz="900" b="1" dirty="0"/>
          </a:p>
        </p:txBody>
      </p:sp>
      <p:sp>
        <p:nvSpPr>
          <p:cNvPr id="16" name="Rectangle 15"/>
          <p:cNvSpPr/>
          <p:nvPr userDrawn="1"/>
        </p:nvSpPr>
        <p:spPr>
          <a:xfrm>
            <a:off x="8100392" y="44624"/>
            <a:ext cx="432048" cy="432048"/>
          </a:xfrm>
          <a:prstGeom prst="rect">
            <a:avLst/>
          </a:prstGeom>
        </p:spPr>
        <p:txBody>
          <a:bodyPr vert="horz" lIns="0" tIns="0" rIns="0" bIns="0" rtlCol="0" anchor="ctr"/>
          <a:lstStyle/>
          <a:p>
            <a:pPr lvl="0" algn="ctr"/>
            <a:fld id="{6ED65CF5-D76E-45E1-818D-9A8AC32524F3}" type="slidenum">
              <a:rPr lang="en-ZA" sz="1200" b="0" smtClean="0">
                <a:solidFill>
                  <a:schemeClr val="bg1"/>
                </a:solidFill>
              </a:rPr>
              <a:pPr lvl="0" algn="ctr"/>
              <a:t>‹#›</a:t>
            </a:fld>
            <a:endParaRPr lang="en-ZA" sz="1200" b="0" dirty="0">
              <a:solidFill>
                <a:schemeClr val="bg1"/>
              </a:solidFill>
            </a:endParaRPr>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413" y="6129300"/>
            <a:ext cx="1273762" cy="612068"/>
          </a:xfrm>
          <a:prstGeom prst="rect">
            <a:avLst/>
          </a:prstGeom>
        </p:spPr>
      </p:pic>
    </p:spTree>
    <p:extLst>
      <p:ext uri="{BB962C8B-B14F-4D97-AF65-F5344CB8AC3E}">
        <p14:creationId xmlns:p14="http://schemas.microsoft.com/office/powerpoint/2010/main" val="1297059042"/>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itle and image shape">
    <p:spTree>
      <p:nvGrpSpPr>
        <p:cNvPr id="1" name=""/>
        <p:cNvGrpSpPr/>
        <p:nvPr/>
      </p:nvGrpSpPr>
      <p:grpSpPr>
        <a:xfrm>
          <a:off x="0" y="0"/>
          <a:ext cx="0" cy="0"/>
          <a:chOff x="0" y="0"/>
          <a:chExt cx="0" cy="0"/>
        </a:xfrm>
      </p:grpSpPr>
      <p:sp>
        <p:nvSpPr>
          <p:cNvPr id="22" name="Picture Placeholder 21"/>
          <p:cNvSpPr>
            <a:spLocks noGrp="1"/>
          </p:cNvSpPr>
          <p:nvPr>
            <p:ph type="pic" sz="quarter" idx="12"/>
          </p:nvPr>
        </p:nvSpPr>
        <p:spPr>
          <a:xfrm>
            <a:off x="-1" y="260348"/>
            <a:ext cx="9144000" cy="6597651"/>
          </a:xfrm>
          <a:custGeom>
            <a:avLst/>
            <a:gdLst>
              <a:gd name="connsiteX0" fmla="*/ 5292080 w 9144000"/>
              <a:gd name="connsiteY0" fmla="*/ 0 h 6597651"/>
              <a:gd name="connsiteX1" fmla="*/ 5292725 w 9144000"/>
              <a:gd name="connsiteY1" fmla="*/ 0 h 6597651"/>
              <a:gd name="connsiteX2" fmla="*/ 5364089 w 9144000"/>
              <a:gd name="connsiteY2" fmla="*/ 0 h 6597651"/>
              <a:gd name="connsiteX3" fmla="*/ 5364089 w 9144000"/>
              <a:gd name="connsiteY3" fmla="*/ 360340 h 6597651"/>
              <a:gd name="connsiteX4" fmla="*/ 8676457 w 9144000"/>
              <a:gd name="connsiteY4" fmla="*/ 360340 h 6597651"/>
              <a:gd name="connsiteX5" fmla="*/ 8676457 w 9144000"/>
              <a:gd name="connsiteY5" fmla="*/ 0 h 6597651"/>
              <a:gd name="connsiteX6" fmla="*/ 9144000 w 9144000"/>
              <a:gd name="connsiteY6" fmla="*/ 0 h 6597651"/>
              <a:gd name="connsiteX7" fmla="*/ 9144000 w 9144000"/>
              <a:gd name="connsiteY7" fmla="*/ 720725 h 6597651"/>
              <a:gd name="connsiteX8" fmla="*/ 9144000 w 9144000"/>
              <a:gd name="connsiteY8" fmla="*/ 1224434 h 6597651"/>
              <a:gd name="connsiteX9" fmla="*/ 9144000 w 9144000"/>
              <a:gd name="connsiteY9" fmla="*/ 6597651 h 6597651"/>
              <a:gd name="connsiteX10" fmla="*/ 0 w 9144000"/>
              <a:gd name="connsiteY10" fmla="*/ 6597651 h 6597651"/>
              <a:gd name="connsiteX11" fmla="*/ 0 w 9144000"/>
              <a:gd name="connsiteY11" fmla="*/ 720725 h 6597651"/>
              <a:gd name="connsiteX12" fmla="*/ 4572000 w 9144000"/>
              <a:gd name="connsiteY12" fmla="*/ 720725 h 6597651"/>
              <a:gd name="connsiteX13" fmla="*/ 5292080 w 9144000"/>
              <a:gd name="connsiteY13" fmla="*/ 645 h 6597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0" h="6597651">
                <a:moveTo>
                  <a:pt x="5292080" y="0"/>
                </a:moveTo>
                <a:lnTo>
                  <a:pt x="5292725" y="0"/>
                </a:lnTo>
                <a:lnTo>
                  <a:pt x="5364089" y="0"/>
                </a:lnTo>
                <a:lnTo>
                  <a:pt x="5364089" y="360340"/>
                </a:lnTo>
                <a:lnTo>
                  <a:pt x="8676457" y="360340"/>
                </a:lnTo>
                <a:lnTo>
                  <a:pt x="8676457" y="0"/>
                </a:lnTo>
                <a:lnTo>
                  <a:pt x="9144000" y="0"/>
                </a:lnTo>
                <a:lnTo>
                  <a:pt x="9144000" y="720725"/>
                </a:lnTo>
                <a:lnTo>
                  <a:pt x="9144000" y="1224434"/>
                </a:lnTo>
                <a:lnTo>
                  <a:pt x="9144000" y="6597651"/>
                </a:lnTo>
                <a:lnTo>
                  <a:pt x="0" y="6597651"/>
                </a:lnTo>
                <a:lnTo>
                  <a:pt x="0" y="720725"/>
                </a:lnTo>
                <a:lnTo>
                  <a:pt x="4572000" y="720725"/>
                </a:lnTo>
                <a:lnTo>
                  <a:pt x="5292080" y="645"/>
                </a:lnTo>
                <a:close/>
              </a:path>
            </a:pathLst>
          </a:custGeom>
          <a:solidFill>
            <a:schemeClr val="tx2">
              <a:lumMod val="20000"/>
              <a:lumOff val="80000"/>
            </a:schemeClr>
          </a:solidFill>
        </p:spPr>
        <p:txBody>
          <a:bodyPr wrap="square">
            <a:noAutofit/>
          </a:bodyPr>
          <a:lstStyle/>
          <a:p>
            <a:r>
              <a:rPr lang="en-US"/>
              <a:t>Click icon to add picture</a:t>
            </a:r>
            <a:endParaRPr lang="en-ZA" dirty="0"/>
          </a:p>
        </p:txBody>
      </p:sp>
      <p:cxnSp>
        <p:nvCxnSpPr>
          <p:cNvPr id="9" name="Straight Connector 8"/>
          <p:cNvCxnSpPr/>
          <p:nvPr userDrawn="1"/>
        </p:nvCxnSpPr>
        <p:spPr>
          <a:xfrm>
            <a:off x="5292080" y="264077"/>
            <a:ext cx="385192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Rectangle 22"/>
          <p:cNvSpPr/>
          <p:nvPr userDrawn="1"/>
        </p:nvSpPr>
        <p:spPr>
          <a:xfrm>
            <a:off x="5364088" y="0"/>
            <a:ext cx="3312368" cy="620688"/>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eaLnBrk="1">
              <a:lnSpc>
                <a:spcPct val="110000"/>
              </a:lnSpc>
              <a:spcBef>
                <a:spcPts val="100"/>
              </a:spcBef>
              <a:spcAft>
                <a:spcPts val="100"/>
              </a:spcAft>
            </a:pPr>
            <a:endParaRPr lang="en-ZA" sz="1400" dirty="0"/>
          </a:p>
        </p:txBody>
      </p:sp>
      <p:cxnSp>
        <p:nvCxnSpPr>
          <p:cNvPr id="18" name="Straight Connector 17"/>
          <p:cNvCxnSpPr/>
          <p:nvPr userDrawn="1"/>
        </p:nvCxnSpPr>
        <p:spPr>
          <a:xfrm>
            <a:off x="0" y="981075"/>
            <a:ext cx="457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4572000" y="260350"/>
            <a:ext cx="720080" cy="720725"/>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Freeform 5"/>
          <p:cNvSpPr>
            <a:spLocks/>
          </p:cNvSpPr>
          <p:nvPr userDrawn="1"/>
        </p:nvSpPr>
        <p:spPr bwMode="auto">
          <a:xfrm>
            <a:off x="4604725" y="725826"/>
            <a:ext cx="222177" cy="220224"/>
          </a:xfrm>
          <a:custGeom>
            <a:avLst/>
            <a:gdLst>
              <a:gd name="T0" fmla="*/ 931 w 2730"/>
              <a:gd name="T1" fmla="*/ 2674 h 2706"/>
              <a:gd name="T2" fmla="*/ 962 w 2730"/>
              <a:gd name="T3" fmla="*/ 2641 h 2706"/>
              <a:gd name="T4" fmla="*/ 1025 w 2730"/>
              <a:gd name="T5" fmla="*/ 2551 h 2706"/>
              <a:gd name="T6" fmla="*/ 975 w 2730"/>
              <a:gd name="T7" fmla="*/ 1958 h 2706"/>
              <a:gd name="T8" fmla="*/ 1135 w 2730"/>
              <a:gd name="T9" fmla="*/ 1843 h 2706"/>
              <a:gd name="T10" fmla="*/ 1263 w 2730"/>
              <a:gd name="T11" fmla="*/ 1737 h 2706"/>
              <a:gd name="T12" fmla="*/ 1377 w 2730"/>
              <a:gd name="T13" fmla="*/ 1637 h 2706"/>
              <a:gd name="T14" fmla="*/ 1532 w 2730"/>
              <a:gd name="T15" fmla="*/ 1489 h 2706"/>
              <a:gd name="T16" fmla="*/ 1617 w 2730"/>
              <a:gd name="T17" fmla="*/ 1416 h 2706"/>
              <a:gd name="T18" fmla="*/ 2298 w 2730"/>
              <a:gd name="T19" fmla="*/ 2706 h 2706"/>
              <a:gd name="T20" fmla="*/ 2331 w 2730"/>
              <a:gd name="T21" fmla="*/ 2670 h 2706"/>
              <a:gd name="T22" fmla="*/ 2375 w 2730"/>
              <a:gd name="T23" fmla="*/ 2607 h 2706"/>
              <a:gd name="T24" fmla="*/ 2398 w 2730"/>
              <a:gd name="T25" fmla="*/ 2570 h 2706"/>
              <a:gd name="T26" fmla="*/ 2398 w 2730"/>
              <a:gd name="T27" fmla="*/ 2518 h 2706"/>
              <a:gd name="T28" fmla="*/ 2369 w 2730"/>
              <a:gd name="T29" fmla="*/ 2357 h 2706"/>
              <a:gd name="T30" fmla="*/ 2335 w 2730"/>
              <a:gd name="T31" fmla="*/ 2186 h 2706"/>
              <a:gd name="T32" fmla="*/ 2308 w 2730"/>
              <a:gd name="T33" fmla="*/ 2044 h 2706"/>
              <a:gd name="T34" fmla="*/ 2277 w 2730"/>
              <a:gd name="T35" fmla="*/ 1892 h 2706"/>
              <a:gd name="T36" fmla="*/ 2245 w 2730"/>
              <a:gd name="T37" fmla="*/ 1745 h 2706"/>
              <a:gd name="T38" fmla="*/ 2212 w 2730"/>
              <a:gd name="T39" fmla="*/ 1591 h 2706"/>
              <a:gd name="T40" fmla="*/ 2185 w 2730"/>
              <a:gd name="T41" fmla="*/ 1437 h 2706"/>
              <a:gd name="T42" fmla="*/ 2154 w 2730"/>
              <a:gd name="T43" fmla="*/ 1295 h 2706"/>
              <a:gd name="T44" fmla="*/ 2118 w 2730"/>
              <a:gd name="T45" fmla="*/ 1130 h 2706"/>
              <a:gd name="T46" fmla="*/ 2091 w 2730"/>
              <a:gd name="T47" fmla="*/ 969 h 2706"/>
              <a:gd name="T48" fmla="*/ 2149 w 2730"/>
              <a:gd name="T49" fmla="*/ 865 h 2706"/>
              <a:gd name="T50" fmla="*/ 2358 w 2730"/>
              <a:gd name="T51" fmla="*/ 643 h 2706"/>
              <a:gd name="T52" fmla="*/ 2508 w 2730"/>
              <a:gd name="T53" fmla="*/ 485 h 2706"/>
              <a:gd name="T54" fmla="*/ 2584 w 2730"/>
              <a:gd name="T55" fmla="*/ 401 h 2706"/>
              <a:gd name="T56" fmla="*/ 2650 w 2730"/>
              <a:gd name="T57" fmla="*/ 301 h 2706"/>
              <a:gd name="T58" fmla="*/ 2673 w 2730"/>
              <a:gd name="T59" fmla="*/ 245 h 2706"/>
              <a:gd name="T60" fmla="*/ 2709 w 2730"/>
              <a:gd name="T61" fmla="*/ 153 h 2706"/>
              <a:gd name="T62" fmla="*/ 2730 w 2730"/>
              <a:gd name="T63" fmla="*/ 73 h 2706"/>
              <a:gd name="T64" fmla="*/ 2727 w 2730"/>
              <a:gd name="T65" fmla="*/ 34 h 2706"/>
              <a:gd name="T66" fmla="*/ 2713 w 2730"/>
              <a:gd name="T67" fmla="*/ 15 h 2706"/>
              <a:gd name="T68" fmla="*/ 2692 w 2730"/>
              <a:gd name="T69" fmla="*/ 3 h 2706"/>
              <a:gd name="T70" fmla="*/ 2617 w 2730"/>
              <a:gd name="T71" fmla="*/ 2 h 2706"/>
              <a:gd name="T72" fmla="*/ 2498 w 2730"/>
              <a:gd name="T73" fmla="*/ 28 h 2706"/>
              <a:gd name="T74" fmla="*/ 2383 w 2730"/>
              <a:gd name="T75" fmla="*/ 78 h 2706"/>
              <a:gd name="T76" fmla="*/ 2285 w 2730"/>
              <a:gd name="T77" fmla="*/ 144 h 2706"/>
              <a:gd name="T78" fmla="*/ 2195 w 2730"/>
              <a:gd name="T79" fmla="*/ 228 h 2706"/>
              <a:gd name="T80" fmla="*/ 1989 w 2730"/>
              <a:gd name="T81" fmla="*/ 424 h 2706"/>
              <a:gd name="T82" fmla="*/ 1797 w 2730"/>
              <a:gd name="T83" fmla="*/ 602 h 2706"/>
              <a:gd name="T84" fmla="*/ 1684 w 2730"/>
              <a:gd name="T85" fmla="*/ 610 h 2706"/>
              <a:gd name="T86" fmla="*/ 1513 w 2730"/>
              <a:gd name="T87" fmla="*/ 576 h 2706"/>
              <a:gd name="T88" fmla="*/ 1365 w 2730"/>
              <a:gd name="T89" fmla="*/ 543 h 2706"/>
              <a:gd name="T90" fmla="*/ 1209 w 2730"/>
              <a:gd name="T91" fmla="*/ 512 h 2706"/>
              <a:gd name="T92" fmla="*/ 1060 w 2730"/>
              <a:gd name="T93" fmla="*/ 485 h 2706"/>
              <a:gd name="T94" fmla="*/ 902 w 2730"/>
              <a:gd name="T95" fmla="*/ 455 h 2706"/>
              <a:gd name="T96" fmla="*/ 749 w 2730"/>
              <a:gd name="T97" fmla="*/ 422 h 2706"/>
              <a:gd name="T98" fmla="*/ 599 w 2730"/>
              <a:gd name="T99" fmla="*/ 391 h 2706"/>
              <a:gd name="T100" fmla="*/ 459 w 2730"/>
              <a:gd name="T101" fmla="*/ 362 h 2706"/>
              <a:gd name="T102" fmla="*/ 284 w 2730"/>
              <a:gd name="T103" fmla="*/ 326 h 2706"/>
              <a:gd name="T104" fmla="*/ 144 w 2730"/>
              <a:gd name="T105" fmla="*/ 307 h 2706"/>
              <a:gd name="T106" fmla="*/ 23 w 2730"/>
              <a:gd name="T107" fmla="*/ 389 h 2706"/>
              <a:gd name="T108" fmla="*/ 1286 w 2730"/>
              <a:gd name="T109" fmla="*/ 1109 h 2706"/>
              <a:gd name="T110" fmla="*/ 1167 w 2730"/>
              <a:gd name="T111" fmla="*/ 1236 h 2706"/>
              <a:gd name="T112" fmla="*/ 1039 w 2730"/>
              <a:gd name="T113" fmla="*/ 1366 h 2706"/>
              <a:gd name="T114" fmla="*/ 946 w 2730"/>
              <a:gd name="T115" fmla="*/ 1472 h 2706"/>
              <a:gd name="T116" fmla="*/ 816 w 2730"/>
              <a:gd name="T117" fmla="*/ 1643 h 2706"/>
              <a:gd name="T118" fmla="*/ 749 w 2730"/>
              <a:gd name="T119" fmla="*/ 1737 h 2706"/>
              <a:gd name="T120" fmla="*/ 182 w 2730"/>
              <a:gd name="T121" fmla="*/ 1668 h 2706"/>
              <a:gd name="T122" fmla="*/ 583 w 2730"/>
              <a:gd name="T123" fmla="*/ 2111 h 2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30" h="2706">
                <a:moveTo>
                  <a:pt x="583" y="2111"/>
                </a:moveTo>
                <a:lnTo>
                  <a:pt x="622" y="2169"/>
                </a:lnTo>
                <a:lnTo>
                  <a:pt x="931" y="2674"/>
                </a:lnTo>
                <a:lnTo>
                  <a:pt x="943" y="2676"/>
                </a:lnTo>
                <a:lnTo>
                  <a:pt x="950" y="2660"/>
                </a:lnTo>
                <a:lnTo>
                  <a:pt x="962" y="2641"/>
                </a:lnTo>
                <a:lnTo>
                  <a:pt x="977" y="2618"/>
                </a:lnTo>
                <a:lnTo>
                  <a:pt x="994" y="2593"/>
                </a:lnTo>
                <a:lnTo>
                  <a:pt x="1025" y="2551"/>
                </a:lnTo>
                <a:lnTo>
                  <a:pt x="1040" y="2532"/>
                </a:lnTo>
                <a:lnTo>
                  <a:pt x="948" y="1981"/>
                </a:lnTo>
                <a:lnTo>
                  <a:pt x="975" y="1958"/>
                </a:lnTo>
                <a:lnTo>
                  <a:pt x="1035" y="1914"/>
                </a:lnTo>
                <a:lnTo>
                  <a:pt x="1098" y="1869"/>
                </a:lnTo>
                <a:lnTo>
                  <a:pt x="1135" y="1843"/>
                </a:lnTo>
                <a:lnTo>
                  <a:pt x="1179" y="1808"/>
                </a:lnTo>
                <a:lnTo>
                  <a:pt x="1221" y="1773"/>
                </a:lnTo>
                <a:lnTo>
                  <a:pt x="1263" y="1737"/>
                </a:lnTo>
                <a:lnTo>
                  <a:pt x="1305" y="1700"/>
                </a:lnTo>
                <a:lnTo>
                  <a:pt x="1334" y="1676"/>
                </a:lnTo>
                <a:lnTo>
                  <a:pt x="1377" y="1637"/>
                </a:lnTo>
                <a:lnTo>
                  <a:pt x="1426" y="1589"/>
                </a:lnTo>
                <a:lnTo>
                  <a:pt x="1480" y="1539"/>
                </a:lnTo>
                <a:lnTo>
                  <a:pt x="1532" y="1489"/>
                </a:lnTo>
                <a:lnTo>
                  <a:pt x="1580" y="1447"/>
                </a:lnTo>
                <a:lnTo>
                  <a:pt x="1599" y="1430"/>
                </a:lnTo>
                <a:lnTo>
                  <a:pt x="1617" y="1416"/>
                </a:lnTo>
                <a:lnTo>
                  <a:pt x="1630" y="1409"/>
                </a:lnTo>
                <a:lnTo>
                  <a:pt x="1640" y="1403"/>
                </a:lnTo>
                <a:lnTo>
                  <a:pt x="2298" y="2706"/>
                </a:lnTo>
                <a:lnTo>
                  <a:pt x="2312" y="2706"/>
                </a:lnTo>
                <a:lnTo>
                  <a:pt x="2319" y="2689"/>
                </a:lnTo>
                <a:lnTo>
                  <a:pt x="2331" y="2670"/>
                </a:lnTo>
                <a:lnTo>
                  <a:pt x="2346" y="2649"/>
                </a:lnTo>
                <a:lnTo>
                  <a:pt x="2362" y="2628"/>
                </a:lnTo>
                <a:lnTo>
                  <a:pt x="2375" y="2607"/>
                </a:lnTo>
                <a:lnTo>
                  <a:pt x="2389" y="2587"/>
                </a:lnTo>
                <a:lnTo>
                  <a:pt x="2394" y="2578"/>
                </a:lnTo>
                <a:lnTo>
                  <a:pt x="2398" y="2570"/>
                </a:lnTo>
                <a:lnTo>
                  <a:pt x="2400" y="2562"/>
                </a:lnTo>
                <a:lnTo>
                  <a:pt x="2400" y="2555"/>
                </a:lnTo>
                <a:lnTo>
                  <a:pt x="2398" y="2518"/>
                </a:lnTo>
                <a:lnTo>
                  <a:pt x="2392" y="2470"/>
                </a:lnTo>
                <a:lnTo>
                  <a:pt x="2381" y="2415"/>
                </a:lnTo>
                <a:lnTo>
                  <a:pt x="2369" y="2357"/>
                </a:lnTo>
                <a:lnTo>
                  <a:pt x="2358" y="2296"/>
                </a:lnTo>
                <a:lnTo>
                  <a:pt x="2344" y="2238"/>
                </a:lnTo>
                <a:lnTo>
                  <a:pt x="2335" y="2186"/>
                </a:lnTo>
                <a:lnTo>
                  <a:pt x="2325" y="2142"/>
                </a:lnTo>
                <a:lnTo>
                  <a:pt x="2318" y="2094"/>
                </a:lnTo>
                <a:lnTo>
                  <a:pt x="2308" y="2044"/>
                </a:lnTo>
                <a:lnTo>
                  <a:pt x="2298" y="1994"/>
                </a:lnTo>
                <a:lnTo>
                  <a:pt x="2287" y="1942"/>
                </a:lnTo>
                <a:lnTo>
                  <a:pt x="2277" y="1892"/>
                </a:lnTo>
                <a:lnTo>
                  <a:pt x="2266" y="1843"/>
                </a:lnTo>
                <a:lnTo>
                  <a:pt x="2256" y="1793"/>
                </a:lnTo>
                <a:lnTo>
                  <a:pt x="2245" y="1745"/>
                </a:lnTo>
                <a:lnTo>
                  <a:pt x="2233" y="1693"/>
                </a:lnTo>
                <a:lnTo>
                  <a:pt x="2221" y="1643"/>
                </a:lnTo>
                <a:lnTo>
                  <a:pt x="2212" y="1591"/>
                </a:lnTo>
                <a:lnTo>
                  <a:pt x="2202" y="1541"/>
                </a:lnTo>
                <a:lnTo>
                  <a:pt x="2195" y="1489"/>
                </a:lnTo>
                <a:lnTo>
                  <a:pt x="2185" y="1437"/>
                </a:lnTo>
                <a:lnTo>
                  <a:pt x="2173" y="1388"/>
                </a:lnTo>
                <a:lnTo>
                  <a:pt x="2164" y="1336"/>
                </a:lnTo>
                <a:lnTo>
                  <a:pt x="2154" y="1295"/>
                </a:lnTo>
                <a:lnTo>
                  <a:pt x="2143" y="1245"/>
                </a:lnTo>
                <a:lnTo>
                  <a:pt x="2131" y="1190"/>
                </a:lnTo>
                <a:lnTo>
                  <a:pt x="2118" y="1130"/>
                </a:lnTo>
                <a:lnTo>
                  <a:pt x="2106" y="1071"/>
                </a:lnTo>
                <a:lnTo>
                  <a:pt x="2097" y="1017"/>
                </a:lnTo>
                <a:lnTo>
                  <a:pt x="2091" y="969"/>
                </a:lnTo>
                <a:lnTo>
                  <a:pt x="2089" y="931"/>
                </a:lnTo>
                <a:lnTo>
                  <a:pt x="2104" y="913"/>
                </a:lnTo>
                <a:lnTo>
                  <a:pt x="2149" y="865"/>
                </a:lnTo>
                <a:lnTo>
                  <a:pt x="2210" y="798"/>
                </a:lnTo>
                <a:lnTo>
                  <a:pt x="2283" y="721"/>
                </a:lnTo>
                <a:lnTo>
                  <a:pt x="2358" y="643"/>
                </a:lnTo>
                <a:lnTo>
                  <a:pt x="2425" y="570"/>
                </a:lnTo>
                <a:lnTo>
                  <a:pt x="2479" y="516"/>
                </a:lnTo>
                <a:lnTo>
                  <a:pt x="2508" y="485"/>
                </a:lnTo>
                <a:lnTo>
                  <a:pt x="2533" y="458"/>
                </a:lnTo>
                <a:lnTo>
                  <a:pt x="2559" y="430"/>
                </a:lnTo>
                <a:lnTo>
                  <a:pt x="2584" y="401"/>
                </a:lnTo>
                <a:lnTo>
                  <a:pt x="2609" y="368"/>
                </a:lnTo>
                <a:lnTo>
                  <a:pt x="2631" y="336"/>
                </a:lnTo>
                <a:lnTo>
                  <a:pt x="2650" y="301"/>
                </a:lnTo>
                <a:lnTo>
                  <a:pt x="2659" y="282"/>
                </a:lnTo>
                <a:lnTo>
                  <a:pt x="2667" y="265"/>
                </a:lnTo>
                <a:lnTo>
                  <a:pt x="2673" y="245"/>
                </a:lnTo>
                <a:lnTo>
                  <a:pt x="2680" y="226"/>
                </a:lnTo>
                <a:lnTo>
                  <a:pt x="2696" y="188"/>
                </a:lnTo>
                <a:lnTo>
                  <a:pt x="2709" y="153"/>
                </a:lnTo>
                <a:lnTo>
                  <a:pt x="2721" y="122"/>
                </a:lnTo>
                <a:lnTo>
                  <a:pt x="2727" y="96"/>
                </a:lnTo>
                <a:lnTo>
                  <a:pt x="2730" y="73"/>
                </a:lnTo>
                <a:lnTo>
                  <a:pt x="2730" y="51"/>
                </a:lnTo>
                <a:lnTo>
                  <a:pt x="2730" y="42"/>
                </a:lnTo>
                <a:lnTo>
                  <a:pt x="2727" y="34"/>
                </a:lnTo>
                <a:lnTo>
                  <a:pt x="2725" y="26"/>
                </a:lnTo>
                <a:lnTo>
                  <a:pt x="2719" y="21"/>
                </a:lnTo>
                <a:lnTo>
                  <a:pt x="2713" y="15"/>
                </a:lnTo>
                <a:lnTo>
                  <a:pt x="2707" y="11"/>
                </a:lnTo>
                <a:lnTo>
                  <a:pt x="2700" y="7"/>
                </a:lnTo>
                <a:lnTo>
                  <a:pt x="2692" y="3"/>
                </a:lnTo>
                <a:lnTo>
                  <a:pt x="2671" y="0"/>
                </a:lnTo>
                <a:lnTo>
                  <a:pt x="2646" y="0"/>
                </a:lnTo>
                <a:lnTo>
                  <a:pt x="2617" y="2"/>
                </a:lnTo>
                <a:lnTo>
                  <a:pt x="2583" y="7"/>
                </a:lnTo>
                <a:lnTo>
                  <a:pt x="2542" y="17"/>
                </a:lnTo>
                <a:lnTo>
                  <a:pt x="2498" y="28"/>
                </a:lnTo>
                <a:lnTo>
                  <a:pt x="2456" y="42"/>
                </a:lnTo>
                <a:lnTo>
                  <a:pt x="2419" y="59"/>
                </a:lnTo>
                <a:lnTo>
                  <a:pt x="2383" y="78"/>
                </a:lnTo>
                <a:lnTo>
                  <a:pt x="2348" y="98"/>
                </a:lnTo>
                <a:lnTo>
                  <a:pt x="2316" y="121"/>
                </a:lnTo>
                <a:lnTo>
                  <a:pt x="2285" y="144"/>
                </a:lnTo>
                <a:lnTo>
                  <a:pt x="2256" y="170"/>
                </a:lnTo>
                <a:lnTo>
                  <a:pt x="2227" y="197"/>
                </a:lnTo>
                <a:lnTo>
                  <a:pt x="2195" y="228"/>
                </a:lnTo>
                <a:lnTo>
                  <a:pt x="2139" y="282"/>
                </a:lnTo>
                <a:lnTo>
                  <a:pt x="2068" y="349"/>
                </a:lnTo>
                <a:lnTo>
                  <a:pt x="1989" y="424"/>
                </a:lnTo>
                <a:lnTo>
                  <a:pt x="1914" y="497"/>
                </a:lnTo>
                <a:lnTo>
                  <a:pt x="1847" y="560"/>
                </a:lnTo>
                <a:lnTo>
                  <a:pt x="1797" y="602"/>
                </a:lnTo>
                <a:lnTo>
                  <a:pt x="1776" y="620"/>
                </a:lnTo>
                <a:lnTo>
                  <a:pt x="1734" y="618"/>
                </a:lnTo>
                <a:lnTo>
                  <a:pt x="1684" y="610"/>
                </a:lnTo>
                <a:lnTo>
                  <a:pt x="1628" y="600"/>
                </a:lnTo>
                <a:lnTo>
                  <a:pt x="1570" y="589"/>
                </a:lnTo>
                <a:lnTo>
                  <a:pt x="1513" y="576"/>
                </a:lnTo>
                <a:lnTo>
                  <a:pt x="1459" y="564"/>
                </a:lnTo>
                <a:lnTo>
                  <a:pt x="1407" y="552"/>
                </a:lnTo>
                <a:lnTo>
                  <a:pt x="1365" y="543"/>
                </a:lnTo>
                <a:lnTo>
                  <a:pt x="1311" y="531"/>
                </a:lnTo>
                <a:lnTo>
                  <a:pt x="1261" y="522"/>
                </a:lnTo>
                <a:lnTo>
                  <a:pt x="1209" y="512"/>
                </a:lnTo>
                <a:lnTo>
                  <a:pt x="1160" y="503"/>
                </a:lnTo>
                <a:lnTo>
                  <a:pt x="1110" y="495"/>
                </a:lnTo>
                <a:lnTo>
                  <a:pt x="1060" y="485"/>
                </a:lnTo>
                <a:lnTo>
                  <a:pt x="1008" y="474"/>
                </a:lnTo>
                <a:lnTo>
                  <a:pt x="954" y="464"/>
                </a:lnTo>
                <a:lnTo>
                  <a:pt x="902" y="455"/>
                </a:lnTo>
                <a:lnTo>
                  <a:pt x="852" y="443"/>
                </a:lnTo>
                <a:lnTo>
                  <a:pt x="800" y="433"/>
                </a:lnTo>
                <a:lnTo>
                  <a:pt x="749" y="422"/>
                </a:lnTo>
                <a:lnTo>
                  <a:pt x="699" y="412"/>
                </a:lnTo>
                <a:lnTo>
                  <a:pt x="649" y="401"/>
                </a:lnTo>
                <a:lnTo>
                  <a:pt x="599" y="391"/>
                </a:lnTo>
                <a:lnTo>
                  <a:pt x="549" y="382"/>
                </a:lnTo>
                <a:lnTo>
                  <a:pt x="509" y="372"/>
                </a:lnTo>
                <a:lnTo>
                  <a:pt x="459" y="362"/>
                </a:lnTo>
                <a:lnTo>
                  <a:pt x="403" y="349"/>
                </a:lnTo>
                <a:lnTo>
                  <a:pt x="343" y="337"/>
                </a:lnTo>
                <a:lnTo>
                  <a:pt x="284" y="326"/>
                </a:lnTo>
                <a:lnTo>
                  <a:pt x="228" y="316"/>
                </a:lnTo>
                <a:lnTo>
                  <a:pt x="180" y="311"/>
                </a:lnTo>
                <a:lnTo>
                  <a:pt x="144" y="307"/>
                </a:lnTo>
                <a:lnTo>
                  <a:pt x="117" y="322"/>
                </a:lnTo>
                <a:lnTo>
                  <a:pt x="71" y="355"/>
                </a:lnTo>
                <a:lnTo>
                  <a:pt x="23" y="389"/>
                </a:lnTo>
                <a:lnTo>
                  <a:pt x="0" y="410"/>
                </a:lnTo>
                <a:lnTo>
                  <a:pt x="1311" y="1077"/>
                </a:lnTo>
                <a:lnTo>
                  <a:pt x="1286" y="1109"/>
                </a:lnTo>
                <a:lnTo>
                  <a:pt x="1252" y="1150"/>
                </a:lnTo>
                <a:lnTo>
                  <a:pt x="1211" y="1192"/>
                </a:lnTo>
                <a:lnTo>
                  <a:pt x="1167" y="1236"/>
                </a:lnTo>
                <a:lnTo>
                  <a:pt x="1123" y="1282"/>
                </a:lnTo>
                <a:lnTo>
                  <a:pt x="1079" y="1326"/>
                </a:lnTo>
                <a:lnTo>
                  <a:pt x="1039" y="1366"/>
                </a:lnTo>
                <a:lnTo>
                  <a:pt x="1006" y="1401"/>
                </a:lnTo>
                <a:lnTo>
                  <a:pt x="983" y="1428"/>
                </a:lnTo>
                <a:lnTo>
                  <a:pt x="946" y="1472"/>
                </a:lnTo>
                <a:lnTo>
                  <a:pt x="904" y="1524"/>
                </a:lnTo>
                <a:lnTo>
                  <a:pt x="860" y="1583"/>
                </a:lnTo>
                <a:lnTo>
                  <a:pt x="816" y="1643"/>
                </a:lnTo>
                <a:lnTo>
                  <a:pt x="777" y="1695"/>
                </a:lnTo>
                <a:lnTo>
                  <a:pt x="760" y="1718"/>
                </a:lnTo>
                <a:lnTo>
                  <a:pt x="749" y="1737"/>
                </a:lnTo>
                <a:lnTo>
                  <a:pt x="739" y="1752"/>
                </a:lnTo>
                <a:lnTo>
                  <a:pt x="735" y="1764"/>
                </a:lnTo>
                <a:lnTo>
                  <a:pt x="182" y="1668"/>
                </a:lnTo>
                <a:lnTo>
                  <a:pt x="28" y="1775"/>
                </a:lnTo>
                <a:lnTo>
                  <a:pt x="526" y="2069"/>
                </a:lnTo>
                <a:lnTo>
                  <a:pt x="583" y="211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eaLnBrk="1"/>
            <a:endParaRPr lang="en-ZA" dirty="0"/>
          </a:p>
        </p:txBody>
      </p:sp>
      <p:sp>
        <p:nvSpPr>
          <p:cNvPr id="4" name="Footer Placeholder 3"/>
          <p:cNvSpPr>
            <a:spLocks noGrp="1"/>
          </p:cNvSpPr>
          <p:nvPr>
            <p:ph type="ftr" sz="quarter" idx="11"/>
          </p:nvPr>
        </p:nvSpPr>
        <p:spPr/>
        <p:txBody>
          <a:bodyPr/>
          <a:lstStyle>
            <a:lvl1pPr eaLnBrk="1">
              <a:defRPr/>
            </a:lvl1pPr>
          </a:lstStyle>
          <a:p>
            <a:endParaRPr lang="en-ZA" dirty="0"/>
          </a:p>
        </p:txBody>
      </p:sp>
      <p:sp>
        <p:nvSpPr>
          <p:cNvPr id="3" name="Title 2"/>
          <p:cNvSpPr>
            <a:spLocks noGrp="1"/>
          </p:cNvSpPr>
          <p:nvPr>
            <p:ph type="title"/>
          </p:nvPr>
        </p:nvSpPr>
        <p:spPr/>
        <p:txBody>
          <a:bodyPr/>
          <a:lstStyle/>
          <a:p>
            <a:r>
              <a:rPr lang="en-US"/>
              <a:t>Click to edit Master title style</a:t>
            </a:r>
            <a:endParaRPr lang="en-ZA" dirty="0"/>
          </a:p>
        </p:txBody>
      </p:sp>
      <p:grpSp>
        <p:nvGrpSpPr>
          <p:cNvPr id="11" name="Group 10"/>
          <p:cNvGrpSpPr/>
          <p:nvPr userDrawn="1"/>
        </p:nvGrpSpPr>
        <p:grpSpPr>
          <a:xfrm>
            <a:off x="5580112" y="81568"/>
            <a:ext cx="360040" cy="360040"/>
            <a:chOff x="5580112" y="81568"/>
            <a:chExt cx="360040" cy="360040"/>
          </a:xfrm>
        </p:grpSpPr>
        <p:sp>
          <p:nvSpPr>
            <p:cNvPr id="12" name="Oval 11"/>
            <p:cNvSpPr/>
            <p:nvPr userDrawn="1"/>
          </p:nvSpPr>
          <p:spPr>
            <a:xfrm>
              <a:off x="5580112" y="81568"/>
              <a:ext cx="360040" cy="360040"/>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eaLnBrk="1">
                <a:lnSpc>
                  <a:spcPct val="110000"/>
                </a:lnSpc>
                <a:spcBef>
                  <a:spcPts val="100"/>
                </a:spcBef>
                <a:spcAft>
                  <a:spcPts val="100"/>
                </a:spcAft>
              </a:pPr>
              <a:endParaRPr lang="en-ZA" sz="1400" dirty="0"/>
            </a:p>
          </p:txBody>
        </p:sp>
        <p:sp>
          <p:nvSpPr>
            <p:cNvPr id="13" name="Freeform 9"/>
            <p:cNvSpPr>
              <a:spLocks/>
            </p:cNvSpPr>
            <p:nvPr userDrawn="1"/>
          </p:nvSpPr>
          <p:spPr bwMode="auto">
            <a:xfrm>
              <a:off x="5660571" y="167091"/>
              <a:ext cx="217716" cy="222501"/>
            </a:xfrm>
            <a:custGeom>
              <a:avLst/>
              <a:gdLst>
                <a:gd name="T0" fmla="*/ 2548 w 2548"/>
                <a:gd name="T1" fmla="*/ 117 h 2604"/>
                <a:gd name="T2" fmla="*/ 585 w 2548"/>
                <a:gd name="T3" fmla="*/ 0 h 2604"/>
                <a:gd name="T4" fmla="*/ 0 w 2548"/>
                <a:gd name="T5" fmla="*/ 514 h 2604"/>
                <a:gd name="T6" fmla="*/ 1562 w 2548"/>
                <a:gd name="T7" fmla="*/ 614 h 2604"/>
                <a:gd name="T8" fmla="*/ 280 w 2548"/>
                <a:gd name="T9" fmla="*/ 1756 h 2604"/>
                <a:gd name="T10" fmla="*/ 644 w 2548"/>
                <a:gd name="T11" fmla="*/ 2171 h 2604"/>
                <a:gd name="T12" fmla="*/ 1936 w 2548"/>
                <a:gd name="T13" fmla="*/ 1034 h 2604"/>
                <a:gd name="T14" fmla="*/ 1842 w 2548"/>
                <a:gd name="T15" fmla="*/ 2604 h 2604"/>
                <a:gd name="T16" fmla="*/ 2429 w 2548"/>
                <a:gd name="T17" fmla="*/ 2077 h 2604"/>
                <a:gd name="T18" fmla="*/ 2548 w 2548"/>
                <a:gd name="T19" fmla="*/ 117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48" h="2604">
                  <a:moveTo>
                    <a:pt x="2548" y="117"/>
                  </a:moveTo>
                  <a:lnTo>
                    <a:pt x="585" y="0"/>
                  </a:lnTo>
                  <a:lnTo>
                    <a:pt x="0" y="514"/>
                  </a:lnTo>
                  <a:lnTo>
                    <a:pt x="1562" y="614"/>
                  </a:lnTo>
                  <a:lnTo>
                    <a:pt x="280" y="1756"/>
                  </a:lnTo>
                  <a:lnTo>
                    <a:pt x="644" y="2171"/>
                  </a:lnTo>
                  <a:lnTo>
                    <a:pt x="1936" y="1034"/>
                  </a:lnTo>
                  <a:lnTo>
                    <a:pt x="1842" y="2604"/>
                  </a:lnTo>
                  <a:lnTo>
                    <a:pt x="2429" y="2077"/>
                  </a:lnTo>
                  <a:lnTo>
                    <a:pt x="2548" y="117"/>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a:endParaRPr lang="en-ZA" dirty="0"/>
            </a:p>
          </p:txBody>
        </p:sp>
      </p:grpSp>
      <p:sp>
        <p:nvSpPr>
          <p:cNvPr id="14" name="Oval 13"/>
          <p:cNvSpPr/>
          <p:nvPr userDrawn="1"/>
        </p:nvSpPr>
        <p:spPr>
          <a:xfrm>
            <a:off x="8100392" y="44624"/>
            <a:ext cx="432048" cy="432048"/>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eaLnBrk="1">
              <a:lnSpc>
                <a:spcPct val="110000"/>
              </a:lnSpc>
              <a:spcBef>
                <a:spcPts val="100"/>
              </a:spcBef>
              <a:spcAft>
                <a:spcPts val="100"/>
              </a:spcAft>
            </a:pPr>
            <a:endParaRPr lang="en-ZA" sz="1400" dirty="0"/>
          </a:p>
        </p:txBody>
      </p:sp>
      <p:sp>
        <p:nvSpPr>
          <p:cNvPr id="15" name="Rectangle 14"/>
          <p:cNvSpPr/>
          <p:nvPr userDrawn="1"/>
        </p:nvSpPr>
        <p:spPr>
          <a:xfrm>
            <a:off x="6084168" y="116632"/>
            <a:ext cx="1944216" cy="28976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70000"/>
              </a:lnSpc>
              <a:spcBef>
                <a:spcPts val="100"/>
              </a:spcBef>
              <a:spcAft>
                <a:spcPts val="100"/>
              </a:spcAft>
            </a:pPr>
            <a:r>
              <a:rPr lang="en-ZA" sz="900" b="1" dirty="0"/>
              <a:t>AIRPORTS COMPANY</a:t>
            </a:r>
            <a:r>
              <a:rPr lang="en-ZA" sz="900" b="1" baseline="0" dirty="0"/>
              <a:t> SOUTH AFRICA</a:t>
            </a:r>
          </a:p>
        </p:txBody>
      </p:sp>
      <p:sp>
        <p:nvSpPr>
          <p:cNvPr id="16" name="Rectangle 15"/>
          <p:cNvSpPr/>
          <p:nvPr userDrawn="1"/>
        </p:nvSpPr>
        <p:spPr>
          <a:xfrm>
            <a:off x="8100392" y="44624"/>
            <a:ext cx="432048" cy="432048"/>
          </a:xfrm>
          <a:prstGeom prst="rect">
            <a:avLst/>
          </a:prstGeom>
        </p:spPr>
        <p:txBody>
          <a:bodyPr vert="horz" lIns="0" tIns="0" rIns="0" bIns="0" rtlCol="0" anchor="ctr"/>
          <a:lstStyle/>
          <a:p>
            <a:pPr lvl="0" algn="ctr"/>
            <a:fld id="{6ED65CF5-D76E-45E1-818D-9A8AC32524F3}" type="slidenum">
              <a:rPr lang="en-ZA" sz="1200" b="0" smtClean="0">
                <a:solidFill>
                  <a:schemeClr val="bg1"/>
                </a:solidFill>
              </a:rPr>
              <a:pPr lvl="0" algn="ctr"/>
              <a:t>‹#›</a:t>
            </a:fld>
            <a:endParaRPr lang="en-ZA" sz="1200" b="0" dirty="0">
              <a:solidFill>
                <a:schemeClr val="bg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414" y="6129300"/>
            <a:ext cx="1273762" cy="612068"/>
          </a:xfrm>
          <a:prstGeom prst="rect">
            <a:avLst/>
          </a:prstGeom>
        </p:spPr>
      </p:pic>
    </p:spTree>
    <p:extLst>
      <p:ext uri="{BB962C8B-B14F-4D97-AF65-F5344CB8AC3E}">
        <p14:creationId xmlns:p14="http://schemas.microsoft.com/office/powerpoint/2010/main" val="1991677885"/>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eaLnBrk="1">
              <a:defRPr/>
            </a:lvl1pPr>
          </a:lstStyle>
          <a:p>
            <a:endParaRPr lang="en-ZA"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413" y="6129300"/>
            <a:ext cx="1273762" cy="612068"/>
          </a:xfrm>
          <a:prstGeom prst="rect">
            <a:avLst/>
          </a:prstGeom>
        </p:spPr>
      </p:pic>
    </p:spTree>
    <p:extLst>
      <p:ext uri="{BB962C8B-B14F-4D97-AF65-F5344CB8AC3E}">
        <p14:creationId xmlns:p14="http://schemas.microsoft.com/office/powerpoint/2010/main" val="736698840"/>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426546595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4" name="Object 3"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17" name="Picture 16"/>
          <p:cNvPicPr>
            <a:picLocks noChangeAspect="1"/>
          </p:cNvPicPr>
          <p:nvPr userDrawn="1"/>
        </p:nvPicPr>
        <p:blipFill rotWithShape="1">
          <a:blip r:embed="rId5">
            <a:extLst>
              <a:ext uri="{28A0092B-C50C-407E-A947-70E740481C1C}">
                <a14:useLocalDpi xmlns:a14="http://schemas.microsoft.com/office/drawing/2010/main" val="0"/>
              </a:ext>
            </a:extLst>
          </a:blip>
          <a:srcRect l="16970" t="5301" r="4180" b="6176"/>
          <a:stretch/>
        </p:blipFill>
        <p:spPr>
          <a:xfrm>
            <a:off x="0" y="1"/>
            <a:ext cx="9144000" cy="6858000"/>
          </a:xfrm>
          <a:prstGeom prst="rect">
            <a:avLst/>
          </a:prstGeom>
        </p:spPr>
      </p:pic>
      <p:sp>
        <p:nvSpPr>
          <p:cNvPr id="5" name="Rectangle 4"/>
          <p:cNvSpPr/>
          <p:nvPr userDrawn="1"/>
        </p:nvSpPr>
        <p:spPr>
          <a:xfrm>
            <a:off x="250825" y="2195612"/>
            <a:ext cx="3235181" cy="830997"/>
          </a:xfrm>
          <a:prstGeom prst="rect">
            <a:avLst/>
          </a:prstGeom>
        </p:spPr>
        <p:txBody>
          <a:bodyPr wrap="none">
            <a:spAutoFit/>
          </a:bodyPr>
          <a:lstStyle/>
          <a:p>
            <a:pPr algn="l"/>
            <a:r>
              <a:rPr lang="en-ZA" sz="4800">
                <a:solidFill>
                  <a:schemeClr val="bg1"/>
                </a:solidFill>
              </a:rPr>
              <a:t>Thank you!</a:t>
            </a:r>
            <a:endParaRPr lang="en-ZA" sz="4800" dirty="0">
              <a:solidFill>
                <a:schemeClr val="bg1"/>
              </a:solidFill>
            </a:endParaRPr>
          </a:p>
        </p:txBody>
      </p:sp>
    </p:spTree>
    <p:extLst>
      <p:ext uri="{BB962C8B-B14F-4D97-AF65-F5344CB8AC3E}">
        <p14:creationId xmlns:p14="http://schemas.microsoft.com/office/powerpoint/2010/main" val="972874861"/>
      </p:ext>
    </p:extLst>
  </p:cSld>
  <p:clrMapOvr>
    <a:masterClrMapping/>
  </p:clrMapOvr>
  <p:hf hdr="0" ftr="0" dt="0"/>
  <p:extLst>
    <p:ext uri="{DCECCB84-F9BA-43D5-87BE-67443E8EF086}">
      <p15:sldGuideLst xmlns:p15="http://schemas.microsoft.com/office/powerpoint/2012/main"/>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showMasterSp="0" userDrawn="1">
  <p:cSld name="1_Divider Slide">
    <p:spTree>
      <p:nvGrpSpPr>
        <p:cNvPr id="1" name=""/>
        <p:cNvGrpSpPr/>
        <p:nvPr/>
      </p:nvGrpSpPr>
      <p:grpSpPr>
        <a:xfrm>
          <a:off x="0" y="0"/>
          <a:ext cx="0" cy="0"/>
          <a:chOff x="0" y="0"/>
          <a:chExt cx="0" cy="0"/>
        </a:xfrm>
      </p:grpSpPr>
      <p:sp>
        <p:nvSpPr>
          <p:cNvPr id="29" name="Rectangle 28"/>
          <p:cNvSpPr/>
          <p:nvPr userDrawn="1"/>
        </p:nvSpPr>
        <p:spPr>
          <a:xfrm>
            <a:off x="5364088" y="0"/>
            <a:ext cx="3312368" cy="620688"/>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26" name="Picture Placeholder 25"/>
          <p:cNvSpPr>
            <a:spLocks noGrp="1"/>
          </p:cNvSpPr>
          <p:nvPr>
            <p:ph type="pic" sz="quarter" idx="10"/>
          </p:nvPr>
        </p:nvSpPr>
        <p:spPr>
          <a:xfrm>
            <a:off x="0" y="549275"/>
            <a:ext cx="9144000" cy="6308725"/>
          </a:xfrm>
          <a:custGeom>
            <a:avLst/>
            <a:gdLst>
              <a:gd name="connsiteX0" fmla="*/ 0 w 9144000"/>
              <a:gd name="connsiteY0" fmla="*/ 0 h 6308725"/>
              <a:gd name="connsiteX1" fmla="*/ 5364088 w 9144000"/>
              <a:gd name="connsiteY1" fmla="*/ 0 h 6308725"/>
              <a:gd name="connsiteX2" fmla="*/ 5364088 w 9144000"/>
              <a:gd name="connsiteY2" fmla="*/ 71413 h 6308725"/>
              <a:gd name="connsiteX3" fmla="*/ 8676456 w 9144000"/>
              <a:gd name="connsiteY3" fmla="*/ 71413 h 6308725"/>
              <a:gd name="connsiteX4" fmla="*/ 8676456 w 9144000"/>
              <a:gd name="connsiteY4" fmla="*/ 0 h 6308725"/>
              <a:gd name="connsiteX5" fmla="*/ 9144000 w 9144000"/>
              <a:gd name="connsiteY5" fmla="*/ 0 h 6308725"/>
              <a:gd name="connsiteX6" fmla="*/ 9144000 w 9144000"/>
              <a:gd name="connsiteY6" fmla="*/ 6308725 h 6308725"/>
              <a:gd name="connsiteX7" fmla="*/ 0 w 9144000"/>
              <a:gd name="connsiteY7" fmla="*/ 6308725 h 6308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6308725">
                <a:moveTo>
                  <a:pt x="0" y="0"/>
                </a:moveTo>
                <a:lnTo>
                  <a:pt x="5364088" y="0"/>
                </a:lnTo>
                <a:lnTo>
                  <a:pt x="5364088" y="71413"/>
                </a:lnTo>
                <a:lnTo>
                  <a:pt x="8676456" y="71413"/>
                </a:lnTo>
                <a:lnTo>
                  <a:pt x="8676456" y="0"/>
                </a:lnTo>
                <a:lnTo>
                  <a:pt x="9144000" y="0"/>
                </a:lnTo>
                <a:lnTo>
                  <a:pt x="9144000" y="6308725"/>
                </a:lnTo>
                <a:lnTo>
                  <a:pt x="0" y="6308725"/>
                </a:lnTo>
                <a:close/>
              </a:path>
            </a:pathLst>
          </a:custGeom>
        </p:spPr>
        <p:txBody>
          <a:bodyPr wrap="square">
            <a:noAutofit/>
          </a:bodyPr>
          <a:lstStyle/>
          <a:p>
            <a:r>
              <a:rPr lang="en-US"/>
              <a:t>Click icon to add picture</a:t>
            </a:r>
            <a:endParaRPr lang="en-ZA" dirty="0"/>
          </a:p>
        </p:txBody>
      </p:sp>
      <p:sp>
        <p:nvSpPr>
          <p:cNvPr id="28" name="Freeform 27"/>
          <p:cNvSpPr/>
          <p:nvPr userDrawn="1"/>
        </p:nvSpPr>
        <p:spPr>
          <a:xfrm>
            <a:off x="0" y="548680"/>
            <a:ext cx="9144000" cy="864096"/>
          </a:xfrm>
          <a:custGeom>
            <a:avLst/>
            <a:gdLst>
              <a:gd name="connsiteX0" fmla="*/ 0 w 9144000"/>
              <a:gd name="connsiteY0" fmla="*/ 0 h 864096"/>
              <a:gd name="connsiteX1" fmla="*/ 5364088 w 9144000"/>
              <a:gd name="connsiteY1" fmla="*/ 0 h 864096"/>
              <a:gd name="connsiteX2" fmla="*/ 5364088 w 9144000"/>
              <a:gd name="connsiteY2" fmla="*/ 72008 h 864096"/>
              <a:gd name="connsiteX3" fmla="*/ 8676456 w 9144000"/>
              <a:gd name="connsiteY3" fmla="*/ 72008 h 864096"/>
              <a:gd name="connsiteX4" fmla="*/ 8676456 w 9144000"/>
              <a:gd name="connsiteY4" fmla="*/ 0 h 864096"/>
              <a:gd name="connsiteX5" fmla="*/ 9144000 w 9144000"/>
              <a:gd name="connsiteY5" fmla="*/ 0 h 864096"/>
              <a:gd name="connsiteX6" fmla="*/ 9144000 w 9144000"/>
              <a:gd name="connsiteY6" fmla="*/ 864096 h 864096"/>
              <a:gd name="connsiteX7" fmla="*/ 0 w 9144000"/>
              <a:gd name="connsiteY7" fmla="*/ 864096 h 86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864096">
                <a:moveTo>
                  <a:pt x="0" y="0"/>
                </a:moveTo>
                <a:lnTo>
                  <a:pt x="5364088" y="0"/>
                </a:lnTo>
                <a:lnTo>
                  <a:pt x="5364088" y="72008"/>
                </a:lnTo>
                <a:lnTo>
                  <a:pt x="8676456" y="72008"/>
                </a:lnTo>
                <a:lnTo>
                  <a:pt x="8676456" y="0"/>
                </a:lnTo>
                <a:lnTo>
                  <a:pt x="9144000" y="0"/>
                </a:lnTo>
                <a:lnTo>
                  <a:pt x="9144000" y="864096"/>
                </a:lnTo>
                <a:lnTo>
                  <a:pt x="0" y="864096"/>
                </a:lnTo>
                <a:close/>
              </a:path>
            </a:pathLst>
          </a:custGeom>
          <a:solidFill>
            <a:schemeClr val="accent2">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8" name="Oval 7"/>
          <p:cNvSpPr/>
          <p:nvPr userDrawn="1"/>
        </p:nvSpPr>
        <p:spPr>
          <a:xfrm>
            <a:off x="7596336" y="44624"/>
            <a:ext cx="432048" cy="432048"/>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10" name="Oval 9"/>
          <p:cNvSpPr/>
          <p:nvPr userDrawn="1"/>
        </p:nvSpPr>
        <p:spPr>
          <a:xfrm>
            <a:off x="7092280" y="44624"/>
            <a:ext cx="432048" cy="432048"/>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13" name="Rectangle 12"/>
          <p:cNvSpPr/>
          <p:nvPr userDrawn="1"/>
        </p:nvSpPr>
        <p:spPr>
          <a:xfrm>
            <a:off x="0" y="1412776"/>
            <a:ext cx="9144000" cy="504056"/>
          </a:xfrm>
          <a:prstGeom prst="rect">
            <a:avLst/>
          </a:prstGeom>
          <a:solidFill>
            <a:schemeClr val="accent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3" name="Subtitle 2"/>
          <p:cNvSpPr>
            <a:spLocks noGrp="1"/>
          </p:cNvSpPr>
          <p:nvPr userDrawn="1">
            <p:ph type="subTitle" idx="1"/>
          </p:nvPr>
        </p:nvSpPr>
        <p:spPr>
          <a:xfrm>
            <a:off x="539552" y="1412776"/>
            <a:ext cx="8136904" cy="720080"/>
          </a:xfrm>
        </p:spPr>
        <p:txBody>
          <a:bodyPr>
            <a:noAutofit/>
          </a:bodyPr>
          <a:lstStyle>
            <a:lvl1pPr marL="0" indent="0" algn="l">
              <a:buNone/>
              <a:defRPr sz="32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15" name="Freeform 14"/>
          <p:cNvSpPr/>
          <p:nvPr userDrawn="1"/>
        </p:nvSpPr>
        <p:spPr>
          <a:xfrm>
            <a:off x="7666604" y="102584"/>
            <a:ext cx="287381" cy="286167"/>
          </a:xfrm>
          <a:custGeom>
            <a:avLst/>
            <a:gdLst>
              <a:gd name="connsiteX0" fmla="*/ 138567 w 287381"/>
              <a:gd name="connsiteY0" fmla="*/ 0 h 286167"/>
              <a:gd name="connsiteX1" fmla="*/ 284675 w 287381"/>
              <a:gd name="connsiteY1" fmla="*/ 138527 h 286167"/>
              <a:gd name="connsiteX2" fmla="*/ 287381 w 287381"/>
              <a:gd name="connsiteY2" fmla="*/ 219368 h 286167"/>
              <a:gd name="connsiteX3" fmla="*/ 170259 w 287381"/>
              <a:gd name="connsiteY3" fmla="*/ 108508 h 286167"/>
              <a:gd name="connsiteX4" fmla="*/ 174412 w 287381"/>
              <a:gd name="connsiteY4" fmla="*/ 284928 h 286167"/>
              <a:gd name="connsiteX5" fmla="*/ 117825 w 287381"/>
              <a:gd name="connsiteY5" fmla="*/ 286167 h 286167"/>
              <a:gd name="connsiteX6" fmla="*/ 112619 w 287381"/>
              <a:gd name="connsiteY6" fmla="*/ 110203 h 286167"/>
              <a:gd name="connsiteX7" fmla="*/ 1816 w 287381"/>
              <a:gd name="connsiteY7" fmla="*/ 226302 h 286167"/>
              <a:gd name="connsiteX8" fmla="*/ 0 w 287381"/>
              <a:gd name="connsiteY8" fmla="*/ 146475 h 286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381" h="286167">
                <a:moveTo>
                  <a:pt x="138567" y="0"/>
                </a:moveTo>
                <a:lnTo>
                  <a:pt x="284675" y="138527"/>
                </a:lnTo>
                <a:lnTo>
                  <a:pt x="287381" y="219368"/>
                </a:lnTo>
                <a:lnTo>
                  <a:pt x="170259" y="108508"/>
                </a:lnTo>
                <a:lnTo>
                  <a:pt x="174412" y="284928"/>
                </a:lnTo>
                <a:lnTo>
                  <a:pt x="117825" y="286167"/>
                </a:lnTo>
                <a:lnTo>
                  <a:pt x="112619" y="110203"/>
                </a:lnTo>
                <a:lnTo>
                  <a:pt x="1816" y="226302"/>
                </a:lnTo>
                <a:lnTo>
                  <a:pt x="0" y="146475"/>
                </a:lnTo>
                <a:close/>
              </a:path>
            </a:pathLst>
          </a:cu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grpSp>
        <p:nvGrpSpPr>
          <p:cNvPr id="23" name="Group 22"/>
          <p:cNvGrpSpPr/>
          <p:nvPr userDrawn="1"/>
        </p:nvGrpSpPr>
        <p:grpSpPr>
          <a:xfrm>
            <a:off x="7191996" y="123014"/>
            <a:ext cx="242826" cy="274672"/>
            <a:chOff x="2344738" y="909638"/>
            <a:chExt cx="4454525" cy="5038726"/>
          </a:xfrm>
          <a:solidFill>
            <a:schemeClr val="bg1"/>
          </a:solidFill>
        </p:grpSpPr>
        <p:sp>
          <p:nvSpPr>
            <p:cNvPr id="20" name="Freeform 5"/>
            <p:cNvSpPr>
              <a:spLocks/>
            </p:cNvSpPr>
            <p:nvPr userDrawn="1"/>
          </p:nvSpPr>
          <p:spPr bwMode="auto">
            <a:xfrm>
              <a:off x="4362451" y="909638"/>
              <a:ext cx="736600" cy="733425"/>
            </a:xfrm>
            <a:custGeom>
              <a:avLst/>
              <a:gdLst>
                <a:gd name="T0" fmla="*/ 1 w 464"/>
                <a:gd name="T1" fmla="*/ 234 h 462"/>
                <a:gd name="T2" fmla="*/ 9 w 464"/>
                <a:gd name="T3" fmla="*/ 284 h 462"/>
                <a:gd name="T4" fmla="*/ 26 w 464"/>
                <a:gd name="T5" fmla="*/ 330 h 462"/>
                <a:gd name="T6" fmla="*/ 49 w 464"/>
                <a:gd name="T7" fmla="*/ 370 h 462"/>
                <a:gd name="T8" fmla="*/ 80 w 464"/>
                <a:gd name="T9" fmla="*/ 405 h 462"/>
                <a:gd name="T10" fmla="*/ 117 w 464"/>
                <a:gd name="T11" fmla="*/ 431 h 462"/>
                <a:gd name="T12" fmla="*/ 159 w 464"/>
                <a:gd name="T13" fmla="*/ 451 h 462"/>
                <a:gd name="T14" fmla="*/ 207 w 464"/>
                <a:gd name="T15" fmla="*/ 462 h 462"/>
                <a:gd name="T16" fmla="*/ 257 w 464"/>
                <a:gd name="T17" fmla="*/ 462 h 462"/>
                <a:gd name="T18" fmla="*/ 301 w 464"/>
                <a:gd name="T19" fmla="*/ 453 h 462"/>
                <a:gd name="T20" fmla="*/ 343 w 464"/>
                <a:gd name="T21" fmla="*/ 435 h 462"/>
                <a:gd name="T22" fmla="*/ 380 w 464"/>
                <a:gd name="T23" fmla="*/ 410 h 462"/>
                <a:gd name="T24" fmla="*/ 412 w 464"/>
                <a:gd name="T25" fmla="*/ 380 h 462"/>
                <a:gd name="T26" fmla="*/ 437 w 464"/>
                <a:gd name="T27" fmla="*/ 341 h 462"/>
                <a:gd name="T28" fmla="*/ 455 w 464"/>
                <a:gd name="T29" fmla="*/ 301 h 462"/>
                <a:gd name="T30" fmla="*/ 462 w 464"/>
                <a:gd name="T31" fmla="*/ 255 h 462"/>
                <a:gd name="T32" fmla="*/ 462 w 464"/>
                <a:gd name="T33" fmla="*/ 209 h 462"/>
                <a:gd name="T34" fmla="*/ 455 w 464"/>
                <a:gd name="T35" fmla="*/ 165 h 462"/>
                <a:gd name="T36" fmla="*/ 437 w 464"/>
                <a:gd name="T37" fmla="*/ 122 h 462"/>
                <a:gd name="T38" fmla="*/ 414 w 464"/>
                <a:gd name="T39" fmla="*/ 86 h 462"/>
                <a:gd name="T40" fmla="*/ 383 w 464"/>
                <a:gd name="T41" fmla="*/ 53 h 462"/>
                <a:gd name="T42" fmla="*/ 349 w 464"/>
                <a:gd name="T43" fmla="*/ 28 h 462"/>
                <a:gd name="T44" fmla="*/ 311 w 464"/>
                <a:gd name="T45" fmla="*/ 9 h 462"/>
                <a:gd name="T46" fmla="*/ 270 w 464"/>
                <a:gd name="T47" fmla="*/ 0 h 462"/>
                <a:gd name="T48" fmla="*/ 224 w 464"/>
                <a:gd name="T49" fmla="*/ 0 h 462"/>
                <a:gd name="T50" fmla="*/ 178 w 464"/>
                <a:gd name="T51" fmla="*/ 9 h 462"/>
                <a:gd name="T52" fmla="*/ 134 w 464"/>
                <a:gd name="T53" fmla="*/ 25 h 462"/>
                <a:gd name="T54" fmla="*/ 96 w 464"/>
                <a:gd name="T55" fmla="*/ 48 h 462"/>
                <a:gd name="T56" fmla="*/ 61 w 464"/>
                <a:gd name="T57" fmla="*/ 76 h 462"/>
                <a:gd name="T58" fmla="*/ 32 w 464"/>
                <a:gd name="T59" fmla="*/ 111 h 462"/>
                <a:gd name="T60" fmla="*/ 13 w 464"/>
                <a:gd name="T61" fmla="*/ 147 h 462"/>
                <a:gd name="T62" fmla="*/ 1 w 464"/>
                <a:gd name="T63" fmla="*/ 18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4" h="462">
                  <a:moveTo>
                    <a:pt x="0" y="207"/>
                  </a:moveTo>
                  <a:lnTo>
                    <a:pt x="1" y="234"/>
                  </a:lnTo>
                  <a:lnTo>
                    <a:pt x="3" y="259"/>
                  </a:lnTo>
                  <a:lnTo>
                    <a:pt x="9" y="284"/>
                  </a:lnTo>
                  <a:lnTo>
                    <a:pt x="17" y="307"/>
                  </a:lnTo>
                  <a:lnTo>
                    <a:pt x="26" y="330"/>
                  </a:lnTo>
                  <a:lnTo>
                    <a:pt x="36" y="351"/>
                  </a:lnTo>
                  <a:lnTo>
                    <a:pt x="49" y="370"/>
                  </a:lnTo>
                  <a:lnTo>
                    <a:pt x="63" y="387"/>
                  </a:lnTo>
                  <a:lnTo>
                    <a:pt x="80" y="405"/>
                  </a:lnTo>
                  <a:lnTo>
                    <a:pt x="97" y="420"/>
                  </a:lnTo>
                  <a:lnTo>
                    <a:pt x="117" y="431"/>
                  </a:lnTo>
                  <a:lnTo>
                    <a:pt x="136" y="443"/>
                  </a:lnTo>
                  <a:lnTo>
                    <a:pt x="159" y="451"/>
                  </a:lnTo>
                  <a:lnTo>
                    <a:pt x="182" y="458"/>
                  </a:lnTo>
                  <a:lnTo>
                    <a:pt x="207" y="462"/>
                  </a:lnTo>
                  <a:lnTo>
                    <a:pt x="232" y="462"/>
                  </a:lnTo>
                  <a:lnTo>
                    <a:pt x="257" y="462"/>
                  </a:lnTo>
                  <a:lnTo>
                    <a:pt x="280" y="458"/>
                  </a:lnTo>
                  <a:lnTo>
                    <a:pt x="301" y="453"/>
                  </a:lnTo>
                  <a:lnTo>
                    <a:pt x="324" y="445"/>
                  </a:lnTo>
                  <a:lnTo>
                    <a:pt x="343" y="435"/>
                  </a:lnTo>
                  <a:lnTo>
                    <a:pt x="362" y="424"/>
                  </a:lnTo>
                  <a:lnTo>
                    <a:pt x="380" y="410"/>
                  </a:lnTo>
                  <a:lnTo>
                    <a:pt x="397" y="395"/>
                  </a:lnTo>
                  <a:lnTo>
                    <a:pt x="412" y="380"/>
                  </a:lnTo>
                  <a:lnTo>
                    <a:pt x="426" y="360"/>
                  </a:lnTo>
                  <a:lnTo>
                    <a:pt x="437" y="341"/>
                  </a:lnTo>
                  <a:lnTo>
                    <a:pt x="447" y="322"/>
                  </a:lnTo>
                  <a:lnTo>
                    <a:pt x="455" y="301"/>
                  </a:lnTo>
                  <a:lnTo>
                    <a:pt x="460" y="278"/>
                  </a:lnTo>
                  <a:lnTo>
                    <a:pt x="462" y="255"/>
                  </a:lnTo>
                  <a:lnTo>
                    <a:pt x="464" y="230"/>
                  </a:lnTo>
                  <a:lnTo>
                    <a:pt x="462" y="209"/>
                  </a:lnTo>
                  <a:lnTo>
                    <a:pt x="460" y="186"/>
                  </a:lnTo>
                  <a:lnTo>
                    <a:pt x="455" y="165"/>
                  </a:lnTo>
                  <a:lnTo>
                    <a:pt x="447" y="144"/>
                  </a:lnTo>
                  <a:lnTo>
                    <a:pt x="437" y="122"/>
                  </a:lnTo>
                  <a:lnTo>
                    <a:pt x="426" y="103"/>
                  </a:lnTo>
                  <a:lnTo>
                    <a:pt x="414" y="86"/>
                  </a:lnTo>
                  <a:lnTo>
                    <a:pt x="399" y="69"/>
                  </a:lnTo>
                  <a:lnTo>
                    <a:pt x="383" y="53"/>
                  </a:lnTo>
                  <a:lnTo>
                    <a:pt x="368" y="40"/>
                  </a:lnTo>
                  <a:lnTo>
                    <a:pt x="349" y="28"/>
                  </a:lnTo>
                  <a:lnTo>
                    <a:pt x="332" y="19"/>
                  </a:lnTo>
                  <a:lnTo>
                    <a:pt x="311" y="9"/>
                  </a:lnTo>
                  <a:lnTo>
                    <a:pt x="291" y="3"/>
                  </a:lnTo>
                  <a:lnTo>
                    <a:pt x="270" y="0"/>
                  </a:lnTo>
                  <a:lnTo>
                    <a:pt x="247" y="0"/>
                  </a:lnTo>
                  <a:lnTo>
                    <a:pt x="224" y="0"/>
                  </a:lnTo>
                  <a:lnTo>
                    <a:pt x="201" y="3"/>
                  </a:lnTo>
                  <a:lnTo>
                    <a:pt x="178" y="9"/>
                  </a:lnTo>
                  <a:lnTo>
                    <a:pt x="157" y="15"/>
                  </a:lnTo>
                  <a:lnTo>
                    <a:pt x="134" y="25"/>
                  </a:lnTo>
                  <a:lnTo>
                    <a:pt x="115" y="36"/>
                  </a:lnTo>
                  <a:lnTo>
                    <a:pt x="96" y="48"/>
                  </a:lnTo>
                  <a:lnTo>
                    <a:pt x="76" y="61"/>
                  </a:lnTo>
                  <a:lnTo>
                    <a:pt x="61" y="76"/>
                  </a:lnTo>
                  <a:lnTo>
                    <a:pt x="46" y="94"/>
                  </a:lnTo>
                  <a:lnTo>
                    <a:pt x="32" y="111"/>
                  </a:lnTo>
                  <a:lnTo>
                    <a:pt x="21" y="128"/>
                  </a:lnTo>
                  <a:lnTo>
                    <a:pt x="13" y="147"/>
                  </a:lnTo>
                  <a:lnTo>
                    <a:pt x="5" y="167"/>
                  </a:lnTo>
                  <a:lnTo>
                    <a:pt x="1" y="186"/>
                  </a:lnTo>
                  <a:lnTo>
                    <a:pt x="0" y="2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dirty="0"/>
            </a:p>
          </p:txBody>
        </p:sp>
        <p:sp>
          <p:nvSpPr>
            <p:cNvPr id="21" name="Freeform 6"/>
            <p:cNvSpPr>
              <a:spLocks noEditPoints="1"/>
            </p:cNvSpPr>
            <p:nvPr userDrawn="1"/>
          </p:nvSpPr>
          <p:spPr bwMode="auto">
            <a:xfrm>
              <a:off x="2344738" y="1706563"/>
              <a:ext cx="4454525" cy="3608388"/>
            </a:xfrm>
            <a:custGeom>
              <a:avLst/>
              <a:gdLst>
                <a:gd name="T0" fmla="*/ 1535 w 2806"/>
                <a:gd name="T1" fmla="*/ 1502 h 2273"/>
                <a:gd name="T2" fmla="*/ 1215 w 2806"/>
                <a:gd name="T3" fmla="*/ 1634 h 2273"/>
                <a:gd name="T4" fmla="*/ 712 w 2806"/>
                <a:gd name="T5" fmla="*/ 1014 h 2273"/>
                <a:gd name="T6" fmla="*/ 823 w 2806"/>
                <a:gd name="T7" fmla="*/ 1056 h 2273"/>
                <a:gd name="T8" fmla="*/ 883 w 2806"/>
                <a:gd name="T9" fmla="*/ 1010 h 2273"/>
                <a:gd name="T10" fmla="*/ 927 w 2806"/>
                <a:gd name="T11" fmla="*/ 849 h 2273"/>
                <a:gd name="T12" fmla="*/ 983 w 2806"/>
                <a:gd name="T13" fmla="*/ 586 h 2273"/>
                <a:gd name="T14" fmla="*/ 664 w 2806"/>
                <a:gd name="T15" fmla="*/ 1634 h 2273"/>
                <a:gd name="T16" fmla="*/ 293 w 2806"/>
                <a:gd name="T17" fmla="*/ 1632 h 2273"/>
                <a:gd name="T18" fmla="*/ 90 w 2806"/>
                <a:gd name="T19" fmla="*/ 1642 h 2273"/>
                <a:gd name="T20" fmla="*/ 25 w 2806"/>
                <a:gd name="T21" fmla="*/ 1682 h 2273"/>
                <a:gd name="T22" fmla="*/ 0 w 2806"/>
                <a:gd name="T23" fmla="*/ 1753 h 2273"/>
                <a:gd name="T24" fmla="*/ 25 w 2806"/>
                <a:gd name="T25" fmla="*/ 1849 h 2273"/>
                <a:gd name="T26" fmla="*/ 134 w 2806"/>
                <a:gd name="T27" fmla="*/ 1893 h 2273"/>
                <a:gd name="T28" fmla="*/ 382 w 2806"/>
                <a:gd name="T29" fmla="*/ 1897 h 2273"/>
                <a:gd name="T30" fmla="*/ 687 w 2806"/>
                <a:gd name="T31" fmla="*/ 1897 h 2273"/>
                <a:gd name="T32" fmla="*/ 587 w 2806"/>
                <a:gd name="T33" fmla="*/ 2079 h 2273"/>
                <a:gd name="T34" fmla="*/ 589 w 2806"/>
                <a:gd name="T35" fmla="*/ 2175 h 2273"/>
                <a:gd name="T36" fmla="*/ 670 w 2806"/>
                <a:gd name="T37" fmla="*/ 2265 h 2273"/>
                <a:gd name="T38" fmla="*/ 791 w 2806"/>
                <a:gd name="T39" fmla="*/ 2269 h 2273"/>
                <a:gd name="T40" fmla="*/ 860 w 2806"/>
                <a:gd name="T41" fmla="*/ 2214 h 2273"/>
                <a:gd name="T42" fmla="*/ 1017 w 2806"/>
                <a:gd name="T43" fmla="*/ 1956 h 2273"/>
                <a:gd name="T44" fmla="*/ 1071 w 2806"/>
                <a:gd name="T45" fmla="*/ 1897 h 2273"/>
                <a:gd name="T46" fmla="*/ 1718 w 2806"/>
                <a:gd name="T47" fmla="*/ 2072 h 2273"/>
                <a:gd name="T48" fmla="*/ 1775 w 2806"/>
                <a:gd name="T49" fmla="*/ 2235 h 2273"/>
                <a:gd name="T50" fmla="*/ 1841 w 2806"/>
                <a:gd name="T51" fmla="*/ 2273 h 2273"/>
                <a:gd name="T52" fmla="*/ 1956 w 2806"/>
                <a:gd name="T53" fmla="*/ 2262 h 2273"/>
                <a:gd name="T54" fmla="*/ 2015 w 2806"/>
                <a:gd name="T55" fmla="*/ 2212 h 2273"/>
                <a:gd name="T56" fmla="*/ 2038 w 2806"/>
                <a:gd name="T57" fmla="*/ 2137 h 2273"/>
                <a:gd name="T58" fmla="*/ 2710 w 2806"/>
                <a:gd name="T59" fmla="*/ 1891 h 2273"/>
                <a:gd name="T60" fmla="*/ 2776 w 2806"/>
                <a:gd name="T61" fmla="*/ 1853 h 2273"/>
                <a:gd name="T62" fmla="*/ 2806 w 2806"/>
                <a:gd name="T63" fmla="*/ 1784 h 2273"/>
                <a:gd name="T64" fmla="*/ 2797 w 2806"/>
                <a:gd name="T65" fmla="*/ 1711 h 2273"/>
                <a:gd name="T66" fmla="*/ 2751 w 2806"/>
                <a:gd name="T67" fmla="*/ 1655 h 2273"/>
                <a:gd name="T68" fmla="*/ 2680 w 2806"/>
                <a:gd name="T69" fmla="*/ 1634 h 2273"/>
                <a:gd name="T70" fmla="*/ 1927 w 2806"/>
                <a:gd name="T71" fmla="*/ 1496 h 2273"/>
                <a:gd name="T72" fmla="*/ 1793 w 2806"/>
                <a:gd name="T73" fmla="*/ 1323 h 2273"/>
                <a:gd name="T74" fmla="*/ 1593 w 2806"/>
                <a:gd name="T75" fmla="*/ 1100 h 2273"/>
                <a:gd name="T76" fmla="*/ 1630 w 2806"/>
                <a:gd name="T77" fmla="*/ 571 h 2273"/>
                <a:gd name="T78" fmla="*/ 1714 w 2806"/>
                <a:gd name="T79" fmla="*/ 724 h 2273"/>
                <a:gd name="T80" fmla="*/ 1883 w 2806"/>
                <a:gd name="T81" fmla="*/ 845 h 2273"/>
                <a:gd name="T82" fmla="*/ 2092 w 2806"/>
                <a:gd name="T83" fmla="*/ 979 h 2273"/>
                <a:gd name="T84" fmla="*/ 2190 w 2806"/>
                <a:gd name="T85" fmla="*/ 960 h 2273"/>
                <a:gd name="T86" fmla="*/ 2223 w 2806"/>
                <a:gd name="T87" fmla="*/ 897 h 2273"/>
                <a:gd name="T88" fmla="*/ 2182 w 2806"/>
                <a:gd name="T89" fmla="*/ 799 h 2273"/>
                <a:gd name="T90" fmla="*/ 1964 w 2806"/>
                <a:gd name="T91" fmla="*/ 644 h 2273"/>
                <a:gd name="T92" fmla="*/ 1864 w 2806"/>
                <a:gd name="T93" fmla="*/ 561 h 2273"/>
                <a:gd name="T94" fmla="*/ 1731 w 2806"/>
                <a:gd name="T95" fmla="*/ 294 h 2273"/>
                <a:gd name="T96" fmla="*/ 1599 w 2806"/>
                <a:gd name="T97" fmla="*/ 79 h 2273"/>
                <a:gd name="T98" fmla="*/ 1497 w 2806"/>
                <a:gd name="T99" fmla="*/ 8 h 2273"/>
                <a:gd name="T100" fmla="*/ 1401 w 2806"/>
                <a:gd name="T101" fmla="*/ 4 h 2273"/>
                <a:gd name="T102" fmla="*/ 1242 w 2806"/>
                <a:gd name="T103" fmla="*/ 91 h 2273"/>
                <a:gd name="T104" fmla="*/ 933 w 2806"/>
                <a:gd name="T105" fmla="*/ 342 h 2273"/>
                <a:gd name="T106" fmla="*/ 817 w 2806"/>
                <a:gd name="T107" fmla="*/ 436 h 2273"/>
                <a:gd name="T108" fmla="*/ 771 w 2806"/>
                <a:gd name="T109" fmla="*/ 597 h 2273"/>
                <a:gd name="T110" fmla="*/ 704 w 2806"/>
                <a:gd name="T111" fmla="*/ 870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06" h="2273">
                  <a:moveTo>
                    <a:pt x="1299" y="1250"/>
                  </a:moveTo>
                  <a:lnTo>
                    <a:pt x="1324" y="1273"/>
                  </a:lnTo>
                  <a:lnTo>
                    <a:pt x="1367" y="1315"/>
                  </a:lnTo>
                  <a:lnTo>
                    <a:pt x="1420" y="1373"/>
                  </a:lnTo>
                  <a:lnTo>
                    <a:pt x="1478" y="1436"/>
                  </a:lnTo>
                  <a:lnTo>
                    <a:pt x="1535" y="1502"/>
                  </a:lnTo>
                  <a:lnTo>
                    <a:pt x="1583" y="1559"/>
                  </a:lnTo>
                  <a:lnTo>
                    <a:pt x="1603" y="1586"/>
                  </a:lnTo>
                  <a:lnTo>
                    <a:pt x="1618" y="1607"/>
                  </a:lnTo>
                  <a:lnTo>
                    <a:pt x="1628" y="1622"/>
                  </a:lnTo>
                  <a:lnTo>
                    <a:pt x="1631" y="1634"/>
                  </a:lnTo>
                  <a:lnTo>
                    <a:pt x="1215" y="1634"/>
                  </a:lnTo>
                  <a:lnTo>
                    <a:pt x="1299" y="1250"/>
                  </a:lnTo>
                  <a:close/>
                  <a:moveTo>
                    <a:pt x="695" y="937"/>
                  </a:moveTo>
                  <a:lnTo>
                    <a:pt x="695" y="970"/>
                  </a:lnTo>
                  <a:lnTo>
                    <a:pt x="697" y="985"/>
                  </a:lnTo>
                  <a:lnTo>
                    <a:pt x="702" y="1001"/>
                  </a:lnTo>
                  <a:lnTo>
                    <a:pt x="712" y="1014"/>
                  </a:lnTo>
                  <a:lnTo>
                    <a:pt x="723" y="1027"/>
                  </a:lnTo>
                  <a:lnTo>
                    <a:pt x="737" y="1039"/>
                  </a:lnTo>
                  <a:lnTo>
                    <a:pt x="752" y="1049"/>
                  </a:lnTo>
                  <a:lnTo>
                    <a:pt x="768" y="1054"/>
                  </a:lnTo>
                  <a:lnTo>
                    <a:pt x="783" y="1056"/>
                  </a:lnTo>
                  <a:lnTo>
                    <a:pt x="823" y="1056"/>
                  </a:lnTo>
                  <a:lnTo>
                    <a:pt x="835" y="1056"/>
                  </a:lnTo>
                  <a:lnTo>
                    <a:pt x="846" y="1050"/>
                  </a:lnTo>
                  <a:lnTo>
                    <a:pt x="858" y="1043"/>
                  </a:lnTo>
                  <a:lnTo>
                    <a:pt x="867" y="1035"/>
                  </a:lnTo>
                  <a:lnTo>
                    <a:pt x="875" y="1024"/>
                  </a:lnTo>
                  <a:lnTo>
                    <a:pt x="883" y="1010"/>
                  </a:lnTo>
                  <a:lnTo>
                    <a:pt x="890" y="995"/>
                  </a:lnTo>
                  <a:lnTo>
                    <a:pt x="898" y="979"/>
                  </a:lnTo>
                  <a:lnTo>
                    <a:pt x="908" y="945"/>
                  </a:lnTo>
                  <a:lnTo>
                    <a:pt x="917" y="910"/>
                  </a:lnTo>
                  <a:lnTo>
                    <a:pt x="923" y="878"/>
                  </a:lnTo>
                  <a:lnTo>
                    <a:pt x="927" y="849"/>
                  </a:lnTo>
                  <a:lnTo>
                    <a:pt x="940" y="787"/>
                  </a:lnTo>
                  <a:lnTo>
                    <a:pt x="960" y="716"/>
                  </a:lnTo>
                  <a:lnTo>
                    <a:pt x="969" y="680"/>
                  </a:lnTo>
                  <a:lnTo>
                    <a:pt x="977" y="645"/>
                  </a:lnTo>
                  <a:lnTo>
                    <a:pt x="981" y="613"/>
                  </a:lnTo>
                  <a:lnTo>
                    <a:pt x="983" y="586"/>
                  </a:lnTo>
                  <a:lnTo>
                    <a:pt x="1144" y="457"/>
                  </a:lnTo>
                  <a:lnTo>
                    <a:pt x="902" y="1536"/>
                  </a:lnTo>
                  <a:lnTo>
                    <a:pt x="846" y="1634"/>
                  </a:lnTo>
                  <a:lnTo>
                    <a:pt x="787" y="1634"/>
                  </a:lnTo>
                  <a:lnTo>
                    <a:pt x="725" y="1634"/>
                  </a:lnTo>
                  <a:lnTo>
                    <a:pt x="664" y="1634"/>
                  </a:lnTo>
                  <a:lnTo>
                    <a:pt x="602" y="1634"/>
                  </a:lnTo>
                  <a:lnTo>
                    <a:pt x="541" y="1634"/>
                  </a:lnTo>
                  <a:lnTo>
                    <a:pt x="481" y="1634"/>
                  </a:lnTo>
                  <a:lnTo>
                    <a:pt x="420" y="1634"/>
                  </a:lnTo>
                  <a:lnTo>
                    <a:pt x="359" y="1634"/>
                  </a:lnTo>
                  <a:lnTo>
                    <a:pt x="293" y="1632"/>
                  </a:lnTo>
                  <a:lnTo>
                    <a:pt x="230" y="1630"/>
                  </a:lnTo>
                  <a:lnTo>
                    <a:pt x="199" y="1630"/>
                  </a:lnTo>
                  <a:lnTo>
                    <a:pt x="170" y="1630"/>
                  </a:lnTo>
                  <a:lnTo>
                    <a:pt x="142" y="1632"/>
                  </a:lnTo>
                  <a:lnTo>
                    <a:pt x="115" y="1636"/>
                  </a:lnTo>
                  <a:lnTo>
                    <a:pt x="90" y="1642"/>
                  </a:lnTo>
                  <a:lnTo>
                    <a:pt x="67" y="1649"/>
                  </a:lnTo>
                  <a:lnTo>
                    <a:pt x="57" y="1655"/>
                  </a:lnTo>
                  <a:lnTo>
                    <a:pt x="48" y="1661"/>
                  </a:lnTo>
                  <a:lnTo>
                    <a:pt x="38" y="1667"/>
                  </a:lnTo>
                  <a:lnTo>
                    <a:pt x="30" y="1674"/>
                  </a:lnTo>
                  <a:lnTo>
                    <a:pt x="25" y="1682"/>
                  </a:lnTo>
                  <a:lnTo>
                    <a:pt x="17" y="1692"/>
                  </a:lnTo>
                  <a:lnTo>
                    <a:pt x="11" y="1703"/>
                  </a:lnTo>
                  <a:lnTo>
                    <a:pt x="7" y="1713"/>
                  </a:lnTo>
                  <a:lnTo>
                    <a:pt x="3" y="1726"/>
                  </a:lnTo>
                  <a:lnTo>
                    <a:pt x="2" y="1740"/>
                  </a:lnTo>
                  <a:lnTo>
                    <a:pt x="0" y="1753"/>
                  </a:lnTo>
                  <a:lnTo>
                    <a:pt x="0" y="1768"/>
                  </a:lnTo>
                  <a:lnTo>
                    <a:pt x="0" y="1778"/>
                  </a:lnTo>
                  <a:lnTo>
                    <a:pt x="0" y="1799"/>
                  </a:lnTo>
                  <a:lnTo>
                    <a:pt x="5" y="1818"/>
                  </a:lnTo>
                  <a:lnTo>
                    <a:pt x="13" y="1836"/>
                  </a:lnTo>
                  <a:lnTo>
                    <a:pt x="25" y="1849"/>
                  </a:lnTo>
                  <a:lnTo>
                    <a:pt x="38" y="1860"/>
                  </a:lnTo>
                  <a:lnTo>
                    <a:pt x="53" y="1872"/>
                  </a:lnTo>
                  <a:lnTo>
                    <a:pt x="71" y="1880"/>
                  </a:lnTo>
                  <a:lnTo>
                    <a:pt x="90" y="1885"/>
                  </a:lnTo>
                  <a:lnTo>
                    <a:pt x="111" y="1889"/>
                  </a:lnTo>
                  <a:lnTo>
                    <a:pt x="134" y="1893"/>
                  </a:lnTo>
                  <a:lnTo>
                    <a:pt x="157" y="1895"/>
                  </a:lnTo>
                  <a:lnTo>
                    <a:pt x="180" y="1897"/>
                  </a:lnTo>
                  <a:lnTo>
                    <a:pt x="230" y="1897"/>
                  </a:lnTo>
                  <a:lnTo>
                    <a:pt x="278" y="1897"/>
                  </a:lnTo>
                  <a:lnTo>
                    <a:pt x="330" y="1897"/>
                  </a:lnTo>
                  <a:lnTo>
                    <a:pt x="382" y="1897"/>
                  </a:lnTo>
                  <a:lnTo>
                    <a:pt x="432" y="1897"/>
                  </a:lnTo>
                  <a:lnTo>
                    <a:pt x="483" y="1897"/>
                  </a:lnTo>
                  <a:lnTo>
                    <a:pt x="533" y="1897"/>
                  </a:lnTo>
                  <a:lnTo>
                    <a:pt x="585" y="1897"/>
                  </a:lnTo>
                  <a:lnTo>
                    <a:pt x="635" y="1897"/>
                  </a:lnTo>
                  <a:lnTo>
                    <a:pt x="687" y="1897"/>
                  </a:lnTo>
                  <a:lnTo>
                    <a:pt x="662" y="1939"/>
                  </a:lnTo>
                  <a:lnTo>
                    <a:pt x="627" y="1997"/>
                  </a:lnTo>
                  <a:lnTo>
                    <a:pt x="610" y="2026"/>
                  </a:lnTo>
                  <a:lnTo>
                    <a:pt x="597" y="2054"/>
                  </a:lnTo>
                  <a:lnTo>
                    <a:pt x="591" y="2068"/>
                  </a:lnTo>
                  <a:lnTo>
                    <a:pt x="587" y="2079"/>
                  </a:lnTo>
                  <a:lnTo>
                    <a:pt x="583" y="2089"/>
                  </a:lnTo>
                  <a:lnTo>
                    <a:pt x="583" y="2097"/>
                  </a:lnTo>
                  <a:lnTo>
                    <a:pt x="583" y="2145"/>
                  </a:lnTo>
                  <a:lnTo>
                    <a:pt x="583" y="2154"/>
                  </a:lnTo>
                  <a:lnTo>
                    <a:pt x="585" y="2166"/>
                  </a:lnTo>
                  <a:lnTo>
                    <a:pt x="589" y="2175"/>
                  </a:lnTo>
                  <a:lnTo>
                    <a:pt x="595" y="2187"/>
                  </a:lnTo>
                  <a:lnTo>
                    <a:pt x="608" y="2208"/>
                  </a:lnTo>
                  <a:lnTo>
                    <a:pt x="624" y="2227"/>
                  </a:lnTo>
                  <a:lnTo>
                    <a:pt x="641" y="2246"/>
                  </a:lnTo>
                  <a:lnTo>
                    <a:pt x="660" y="2260"/>
                  </a:lnTo>
                  <a:lnTo>
                    <a:pt x="670" y="2265"/>
                  </a:lnTo>
                  <a:lnTo>
                    <a:pt x="679" y="2269"/>
                  </a:lnTo>
                  <a:lnTo>
                    <a:pt x="687" y="2273"/>
                  </a:lnTo>
                  <a:lnTo>
                    <a:pt x="695" y="2273"/>
                  </a:lnTo>
                  <a:lnTo>
                    <a:pt x="768" y="2273"/>
                  </a:lnTo>
                  <a:lnTo>
                    <a:pt x="779" y="2271"/>
                  </a:lnTo>
                  <a:lnTo>
                    <a:pt x="791" y="2269"/>
                  </a:lnTo>
                  <a:lnTo>
                    <a:pt x="802" y="2264"/>
                  </a:lnTo>
                  <a:lnTo>
                    <a:pt x="814" y="2258"/>
                  </a:lnTo>
                  <a:lnTo>
                    <a:pt x="825" y="2248"/>
                  </a:lnTo>
                  <a:lnTo>
                    <a:pt x="837" y="2239"/>
                  </a:lnTo>
                  <a:lnTo>
                    <a:pt x="848" y="2227"/>
                  </a:lnTo>
                  <a:lnTo>
                    <a:pt x="860" y="2214"/>
                  </a:lnTo>
                  <a:lnTo>
                    <a:pt x="881" y="2187"/>
                  </a:lnTo>
                  <a:lnTo>
                    <a:pt x="904" y="2154"/>
                  </a:lnTo>
                  <a:lnTo>
                    <a:pt x="925" y="2120"/>
                  </a:lnTo>
                  <a:lnTo>
                    <a:pt x="944" y="2085"/>
                  </a:lnTo>
                  <a:lnTo>
                    <a:pt x="983" y="2016"/>
                  </a:lnTo>
                  <a:lnTo>
                    <a:pt x="1017" y="1956"/>
                  </a:lnTo>
                  <a:lnTo>
                    <a:pt x="1032" y="1931"/>
                  </a:lnTo>
                  <a:lnTo>
                    <a:pt x="1046" y="1914"/>
                  </a:lnTo>
                  <a:lnTo>
                    <a:pt x="1054" y="1907"/>
                  </a:lnTo>
                  <a:lnTo>
                    <a:pt x="1059" y="1901"/>
                  </a:lnTo>
                  <a:lnTo>
                    <a:pt x="1065" y="1899"/>
                  </a:lnTo>
                  <a:lnTo>
                    <a:pt x="1071" y="1897"/>
                  </a:lnTo>
                  <a:lnTo>
                    <a:pt x="1687" y="1897"/>
                  </a:lnTo>
                  <a:lnTo>
                    <a:pt x="1689" y="1924"/>
                  </a:lnTo>
                  <a:lnTo>
                    <a:pt x="1693" y="1953"/>
                  </a:lnTo>
                  <a:lnTo>
                    <a:pt x="1697" y="1981"/>
                  </a:lnTo>
                  <a:lnTo>
                    <a:pt x="1704" y="2012"/>
                  </a:lnTo>
                  <a:lnTo>
                    <a:pt x="1718" y="2072"/>
                  </a:lnTo>
                  <a:lnTo>
                    <a:pt x="1729" y="2127"/>
                  </a:lnTo>
                  <a:lnTo>
                    <a:pt x="1735" y="2152"/>
                  </a:lnTo>
                  <a:lnTo>
                    <a:pt x="1743" y="2177"/>
                  </a:lnTo>
                  <a:lnTo>
                    <a:pt x="1754" y="2202"/>
                  </a:lnTo>
                  <a:lnTo>
                    <a:pt x="1768" y="2225"/>
                  </a:lnTo>
                  <a:lnTo>
                    <a:pt x="1775" y="2235"/>
                  </a:lnTo>
                  <a:lnTo>
                    <a:pt x="1785" y="2244"/>
                  </a:lnTo>
                  <a:lnTo>
                    <a:pt x="1793" y="2252"/>
                  </a:lnTo>
                  <a:lnTo>
                    <a:pt x="1804" y="2260"/>
                  </a:lnTo>
                  <a:lnTo>
                    <a:pt x="1816" y="2265"/>
                  </a:lnTo>
                  <a:lnTo>
                    <a:pt x="1827" y="2269"/>
                  </a:lnTo>
                  <a:lnTo>
                    <a:pt x="1841" y="2273"/>
                  </a:lnTo>
                  <a:lnTo>
                    <a:pt x="1854" y="2273"/>
                  </a:lnTo>
                  <a:lnTo>
                    <a:pt x="1904" y="2273"/>
                  </a:lnTo>
                  <a:lnTo>
                    <a:pt x="1918" y="2273"/>
                  </a:lnTo>
                  <a:lnTo>
                    <a:pt x="1929" y="2271"/>
                  </a:lnTo>
                  <a:lnTo>
                    <a:pt x="1942" y="2267"/>
                  </a:lnTo>
                  <a:lnTo>
                    <a:pt x="1956" y="2262"/>
                  </a:lnTo>
                  <a:lnTo>
                    <a:pt x="1967" y="2256"/>
                  </a:lnTo>
                  <a:lnTo>
                    <a:pt x="1979" y="2250"/>
                  </a:lnTo>
                  <a:lnTo>
                    <a:pt x="1989" y="2242"/>
                  </a:lnTo>
                  <a:lnTo>
                    <a:pt x="1998" y="2233"/>
                  </a:lnTo>
                  <a:lnTo>
                    <a:pt x="2008" y="2223"/>
                  </a:lnTo>
                  <a:lnTo>
                    <a:pt x="2015" y="2212"/>
                  </a:lnTo>
                  <a:lnTo>
                    <a:pt x="2023" y="2202"/>
                  </a:lnTo>
                  <a:lnTo>
                    <a:pt x="2029" y="2189"/>
                  </a:lnTo>
                  <a:lnTo>
                    <a:pt x="2033" y="2177"/>
                  </a:lnTo>
                  <a:lnTo>
                    <a:pt x="2037" y="2164"/>
                  </a:lnTo>
                  <a:lnTo>
                    <a:pt x="2038" y="2150"/>
                  </a:lnTo>
                  <a:lnTo>
                    <a:pt x="2038" y="2137"/>
                  </a:lnTo>
                  <a:lnTo>
                    <a:pt x="2040" y="2104"/>
                  </a:lnTo>
                  <a:lnTo>
                    <a:pt x="2008" y="1897"/>
                  </a:lnTo>
                  <a:lnTo>
                    <a:pt x="2672" y="1897"/>
                  </a:lnTo>
                  <a:lnTo>
                    <a:pt x="2685" y="1897"/>
                  </a:lnTo>
                  <a:lnTo>
                    <a:pt x="2699" y="1895"/>
                  </a:lnTo>
                  <a:lnTo>
                    <a:pt x="2710" y="1891"/>
                  </a:lnTo>
                  <a:lnTo>
                    <a:pt x="2724" y="1887"/>
                  </a:lnTo>
                  <a:lnTo>
                    <a:pt x="2735" y="1882"/>
                  </a:lnTo>
                  <a:lnTo>
                    <a:pt x="2747" y="1876"/>
                  </a:lnTo>
                  <a:lnTo>
                    <a:pt x="2756" y="1868"/>
                  </a:lnTo>
                  <a:lnTo>
                    <a:pt x="2766" y="1860"/>
                  </a:lnTo>
                  <a:lnTo>
                    <a:pt x="2776" y="1853"/>
                  </a:lnTo>
                  <a:lnTo>
                    <a:pt x="2783" y="1843"/>
                  </a:lnTo>
                  <a:lnTo>
                    <a:pt x="2791" y="1832"/>
                  </a:lnTo>
                  <a:lnTo>
                    <a:pt x="2797" y="1820"/>
                  </a:lnTo>
                  <a:lnTo>
                    <a:pt x="2801" y="1809"/>
                  </a:lnTo>
                  <a:lnTo>
                    <a:pt x="2804" y="1795"/>
                  </a:lnTo>
                  <a:lnTo>
                    <a:pt x="2806" y="1784"/>
                  </a:lnTo>
                  <a:lnTo>
                    <a:pt x="2806" y="1768"/>
                  </a:lnTo>
                  <a:lnTo>
                    <a:pt x="2806" y="1761"/>
                  </a:lnTo>
                  <a:lnTo>
                    <a:pt x="2806" y="1747"/>
                  </a:lnTo>
                  <a:lnTo>
                    <a:pt x="2804" y="1736"/>
                  </a:lnTo>
                  <a:lnTo>
                    <a:pt x="2803" y="1722"/>
                  </a:lnTo>
                  <a:lnTo>
                    <a:pt x="2797" y="1711"/>
                  </a:lnTo>
                  <a:lnTo>
                    <a:pt x="2793" y="1699"/>
                  </a:lnTo>
                  <a:lnTo>
                    <a:pt x="2785" y="1690"/>
                  </a:lnTo>
                  <a:lnTo>
                    <a:pt x="2780" y="1678"/>
                  </a:lnTo>
                  <a:lnTo>
                    <a:pt x="2770" y="1670"/>
                  </a:lnTo>
                  <a:lnTo>
                    <a:pt x="2762" y="1663"/>
                  </a:lnTo>
                  <a:lnTo>
                    <a:pt x="2751" y="1655"/>
                  </a:lnTo>
                  <a:lnTo>
                    <a:pt x="2741" y="1647"/>
                  </a:lnTo>
                  <a:lnTo>
                    <a:pt x="2730" y="1644"/>
                  </a:lnTo>
                  <a:lnTo>
                    <a:pt x="2718" y="1638"/>
                  </a:lnTo>
                  <a:lnTo>
                    <a:pt x="2705" y="1636"/>
                  </a:lnTo>
                  <a:lnTo>
                    <a:pt x="2693" y="1634"/>
                  </a:lnTo>
                  <a:lnTo>
                    <a:pt x="2680" y="1634"/>
                  </a:lnTo>
                  <a:lnTo>
                    <a:pt x="1952" y="1634"/>
                  </a:lnTo>
                  <a:lnTo>
                    <a:pt x="1948" y="1599"/>
                  </a:lnTo>
                  <a:lnTo>
                    <a:pt x="1944" y="1571"/>
                  </a:lnTo>
                  <a:lnTo>
                    <a:pt x="1941" y="1544"/>
                  </a:lnTo>
                  <a:lnTo>
                    <a:pt x="1935" y="1519"/>
                  </a:lnTo>
                  <a:lnTo>
                    <a:pt x="1927" y="1496"/>
                  </a:lnTo>
                  <a:lnTo>
                    <a:pt x="1918" y="1475"/>
                  </a:lnTo>
                  <a:lnTo>
                    <a:pt x="1902" y="1455"/>
                  </a:lnTo>
                  <a:lnTo>
                    <a:pt x="1885" y="1434"/>
                  </a:lnTo>
                  <a:lnTo>
                    <a:pt x="1854" y="1400"/>
                  </a:lnTo>
                  <a:lnTo>
                    <a:pt x="1823" y="1361"/>
                  </a:lnTo>
                  <a:lnTo>
                    <a:pt x="1793" y="1323"/>
                  </a:lnTo>
                  <a:lnTo>
                    <a:pt x="1762" y="1287"/>
                  </a:lnTo>
                  <a:lnTo>
                    <a:pt x="1733" y="1256"/>
                  </a:lnTo>
                  <a:lnTo>
                    <a:pt x="1701" y="1221"/>
                  </a:lnTo>
                  <a:lnTo>
                    <a:pt x="1666" y="1181"/>
                  </a:lnTo>
                  <a:lnTo>
                    <a:pt x="1630" y="1141"/>
                  </a:lnTo>
                  <a:lnTo>
                    <a:pt x="1593" y="1100"/>
                  </a:lnTo>
                  <a:lnTo>
                    <a:pt x="1560" y="1060"/>
                  </a:lnTo>
                  <a:lnTo>
                    <a:pt x="1530" y="1024"/>
                  </a:lnTo>
                  <a:lnTo>
                    <a:pt x="1507" y="991"/>
                  </a:lnTo>
                  <a:lnTo>
                    <a:pt x="1607" y="536"/>
                  </a:lnTo>
                  <a:lnTo>
                    <a:pt x="1618" y="551"/>
                  </a:lnTo>
                  <a:lnTo>
                    <a:pt x="1630" y="571"/>
                  </a:lnTo>
                  <a:lnTo>
                    <a:pt x="1641" y="590"/>
                  </a:lnTo>
                  <a:lnTo>
                    <a:pt x="1651" y="611"/>
                  </a:lnTo>
                  <a:lnTo>
                    <a:pt x="1670" y="655"/>
                  </a:lnTo>
                  <a:lnTo>
                    <a:pt x="1689" y="695"/>
                  </a:lnTo>
                  <a:lnTo>
                    <a:pt x="1699" y="709"/>
                  </a:lnTo>
                  <a:lnTo>
                    <a:pt x="1714" y="724"/>
                  </a:lnTo>
                  <a:lnTo>
                    <a:pt x="1729" y="739"/>
                  </a:lnTo>
                  <a:lnTo>
                    <a:pt x="1749" y="753"/>
                  </a:lnTo>
                  <a:lnTo>
                    <a:pt x="1787" y="780"/>
                  </a:lnTo>
                  <a:lnTo>
                    <a:pt x="1822" y="803"/>
                  </a:lnTo>
                  <a:lnTo>
                    <a:pt x="1846" y="820"/>
                  </a:lnTo>
                  <a:lnTo>
                    <a:pt x="1883" y="845"/>
                  </a:lnTo>
                  <a:lnTo>
                    <a:pt x="1923" y="876"/>
                  </a:lnTo>
                  <a:lnTo>
                    <a:pt x="1969" y="906"/>
                  </a:lnTo>
                  <a:lnTo>
                    <a:pt x="2014" y="937"/>
                  </a:lnTo>
                  <a:lnTo>
                    <a:pt x="2056" y="962"/>
                  </a:lnTo>
                  <a:lnTo>
                    <a:pt x="2075" y="972"/>
                  </a:lnTo>
                  <a:lnTo>
                    <a:pt x="2092" y="979"/>
                  </a:lnTo>
                  <a:lnTo>
                    <a:pt x="2108" y="983"/>
                  </a:lnTo>
                  <a:lnTo>
                    <a:pt x="2119" y="985"/>
                  </a:lnTo>
                  <a:lnTo>
                    <a:pt x="2138" y="983"/>
                  </a:lnTo>
                  <a:lnTo>
                    <a:pt x="2157" y="978"/>
                  </a:lnTo>
                  <a:lnTo>
                    <a:pt x="2175" y="970"/>
                  </a:lnTo>
                  <a:lnTo>
                    <a:pt x="2190" y="960"/>
                  </a:lnTo>
                  <a:lnTo>
                    <a:pt x="2204" y="947"/>
                  </a:lnTo>
                  <a:lnTo>
                    <a:pt x="2215" y="931"/>
                  </a:lnTo>
                  <a:lnTo>
                    <a:pt x="2219" y="924"/>
                  </a:lnTo>
                  <a:lnTo>
                    <a:pt x="2221" y="916"/>
                  </a:lnTo>
                  <a:lnTo>
                    <a:pt x="2223" y="906"/>
                  </a:lnTo>
                  <a:lnTo>
                    <a:pt x="2223" y="897"/>
                  </a:lnTo>
                  <a:lnTo>
                    <a:pt x="2223" y="864"/>
                  </a:lnTo>
                  <a:lnTo>
                    <a:pt x="2221" y="853"/>
                  </a:lnTo>
                  <a:lnTo>
                    <a:pt x="2215" y="839"/>
                  </a:lnTo>
                  <a:lnTo>
                    <a:pt x="2207" y="826"/>
                  </a:lnTo>
                  <a:lnTo>
                    <a:pt x="2196" y="812"/>
                  </a:lnTo>
                  <a:lnTo>
                    <a:pt x="2182" y="799"/>
                  </a:lnTo>
                  <a:lnTo>
                    <a:pt x="2167" y="786"/>
                  </a:lnTo>
                  <a:lnTo>
                    <a:pt x="2152" y="772"/>
                  </a:lnTo>
                  <a:lnTo>
                    <a:pt x="2133" y="759"/>
                  </a:lnTo>
                  <a:lnTo>
                    <a:pt x="2062" y="709"/>
                  </a:lnTo>
                  <a:lnTo>
                    <a:pt x="2008" y="672"/>
                  </a:lnTo>
                  <a:lnTo>
                    <a:pt x="1964" y="644"/>
                  </a:lnTo>
                  <a:lnTo>
                    <a:pt x="1931" y="622"/>
                  </a:lnTo>
                  <a:lnTo>
                    <a:pt x="1908" y="607"/>
                  </a:lnTo>
                  <a:lnTo>
                    <a:pt x="1889" y="592"/>
                  </a:lnTo>
                  <a:lnTo>
                    <a:pt x="1879" y="582"/>
                  </a:lnTo>
                  <a:lnTo>
                    <a:pt x="1871" y="573"/>
                  </a:lnTo>
                  <a:lnTo>
                    <a:pt x="1864" y="561"/>
                  </a:lnTo>
                  <a:lnTo>
                    <a:pt x="1854" y="548"/>
                  </a:lnTo>
                  <a:lnTo>
                    <a:pt x="1835" y="513"/>
                  </a:lnTo>
                  <a:lnTo>
                    <a:pt x="1810" y="463"/>
                  </a:lnTo>
                  <a:lnTo>
                    <a:pt x="1781" y="402"/>
                  </a:lnTo>
                  <a:lnTo>
                    <a:pt x="1750" y="331"/>
                  </a:lnTo>
                  <a:lnTo>
                    <a:pt x="1731" y="294"/>
                  </a:lnTo>
                  <a:lnTo>
                    <a:pt x="1714" y="256"/>
                  </a:lnTo>
                  <a:lnTo>
                    <a:pt x="1693" y="217"/>
                  </a:lnTo>
                  <a:lnTo>
                    <a:pt x="1672" y="179"/>
                  </a:lnTo>
                  <a:lnTo>
                    <a:pt x="1649" y="143"/>
                  </a:lnTo>
                  <a:lnTo>
                    <a:pt x="1626" y="110"/>
                  </a:lnTo>
                  <a:lnTo>
                    <a:pt x="1599" y="79"/>
                  </a:lnTo>
                  <a:lnTo>
                    <a:pt x="1572" y="52"/>
                  </a:lnTo>
                  <a:lnTo>
                    <a:pt x="1559" y="41"/>
                  </a:lnTo>
                  <a:lnTo>
                    <a:pt x="1543" y="31"/>
                  </a:lnTo>
                  <a:lnTo>
                    <a:pt x="1528" y="22"/>
                  </a:lnTo>
                  <a:lnTo>
                    <a:pt x="1512" y="14"/>
                  </a:lnTo>
                  <a:lnTo>
                    <a:pt x="1497" y="8"/>
                  </a:lnTo>
                  <a:lnTo>
                    <a:pt x="1482" y="4"/>
                  </a:lnTo>
                  <a:lnTo>
                    <a:pt x="1464" y="2"/>
                  </a:lnTo>
                  <a:lnTo>
                    <a:pt x="1447" y="0"/>
                  </a:lnTo>
                  <a:lnTo>
                    <a:pt x="1422" y="0"/>
                  </a:lnTo>
                  <a:lnTo>
                    <a:pt x="1413" y="2"/>
                  </a:lnTo>
                  <a:lnTo>
                    <a:pt x="1401" y="4"/>
                  </a:lnTo>
                  <a:lnTo>
                    <a:pt x="1388" y="8"/>
                  </a:lnTo>
                  <a:lnTo>
                    <a:pt x="1374" y="12"/>
                  </a:lnTo>
                  <a:lnTo>
                    <a:pt x="1343" y="25"/>
                  </a:lnTo>
                  <a:lnTo>
                    <a:pt x="1313" y="45"/>
                  </a:lnTo>
                  <a:lnTo>
                    <a:pt x="1278" y="66"/>
                  </a:lnTo>
                  <a:lnTo>
                    <a:pt x="1242" y="91"/>
                  </a:lnTo>
                  <a:lnTo>
                    <a:pt x="1205" y="118"/>
                  </a:lnTo>
                  <a:lnTo>
                    <a:pt x="1169" y="144"/>
                  </a:lnTo>
                  <a:lnTo>
                    <a:pt x="1096" y="204"/>
                  </a:lnTo>
                  <a:lnTo>
                    <a:pt x="1029" y="260"/>
                  </a:lnTo>
                  <a:lnTo>
                    <a:pt x="973" y="308"/>
                  </a:lnTo>
                  <a:lnTo>
                    <a:pt x="933" y="342"/>
                  </a:lnTo>
                  <a:lnTo>
                    <a:pt x="887" y="379"/>
                  </a:lnTo>
                  <a:lnTo>
                    <a:pt x="856" y="402"/>
                  </a:lnTo>
                  <a:lnTo>
                    <a:pt x="842" y="411"/>
                  </a:lnTo>
                  <a:lnTo>
                    <a:pt x="833" y="421"/>
                  </a:lnTo>
                  <a:lnTo>
                    <a:pt x="823" y="429"/>
                  </a:lnTo>
                  <a:lnTo>
                    <a:pt x="817" y="436"/>
                  </a:lnTo>
                  <a:lnTo>
                    <a:pt x="812" y="446"/>
                  </a:lnTo>
                  <a:lnTo>
                    <a:pt x="806" y="457"/>
                  </a:lnTo>
                  <a:lnTo>
                    <a:pt x="802" y="471"/>
                  </a:lnTo>
                  <a:lnTo>
                    <a:pt x="796" y="488"/>
                  </a:lnTo>
                  <a:lnTo>
                    <a:pt x="787" y="532"/>
                  </a:lnTo>
                  <a:lnTo>
                    <a:pt x="771" y="597"/>
                  </a:lnTo>
                  <a:lnTo>
                    <a:pt x="764" y="630"/>
                  </a:lnTo>
                  <a:lnTo>
                    <a:pt x="752" y="672"/>
                  </a:lnTo>
                  <a:lnTo>
                    <a:pt x="741" y="720"/>
                  </a:lnTo>
                  <a:lnTo>
                    <a:pt x="727" y="772"/>
                  </a:lnTo>
                  <a:lnTo>
                    <a:pt x="716" y="822"/>
                  </a:lnTo>
                  <a:lnTo>
                    <a:pt x="704" y="870"/>
                  </a:lnTo>
                  <a:lnTo>
                    <a:pt x="698" y="908"/>
                  </a:lnTo>
                  <a:lnTo>
                    <a:pt x="695" y="9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dirty="0"/>
            </a:p>
          </p:txBody>
        </p:sp>
        <p:sp>
          <p:nvSpPr>
            <p:cNvPr id="22" name="Freeform 7"/>
            <p:cNvSpPr>
              <a:spLocks/>
            </p:cNvSpPr>
            <p:nvPr userDrawn="1"/>
          </p:nvSpPr>
          <p:spPr bwMode="auto">
            <a:xfrm>
              <a:off x="2344738" y="5530851"/>
              <a:ext cx="4454525" cy="417513"/>
            </a:xfrm>
            <a:custGeom>
              <a:avLst/>
              <a:gdLst>
                <a:gd name="T0" fmla="*/ 0 w 2806"/>
                <a:gd name="T1" fmla="*/ 142 h 263"/>
                <a:gd name="T2" fmla="*/ 5 w 2806"/>
                <a:gd name="T3" fmla="*/ 169 h 263"/>
                <a:gd name="T4" fmla="*/ 15 w 2806"/>
                <a:gd name="T5" fmla="*/ 194 h 263"/>
                <a:gd name="T6" fmla="*/ 28 w 2806"/>
                <a:gd name="T7" fmla="*/ 215 h 263"/>
                <a:gd name="T8" fmla="*/ 48 w 2806"/>
                <a:gd name="T9" fmla="*/ 235 h 263"/>
                <a:gd name="T10" fmla="*/ 69 w 2806"/>
                <a:gd name="T11" fmla="*/ 248 h 263"/>
                <a:gd name="T12" fmla="*/ 94 w 2806"/>
                <a:gd name="T13" fmla="*/ 258 h 263"/>
                <a:gd name="T14" fmla="*/ 121 w 2806"/>
                <a:gd name="T15" fmla="*/ 263 h 263"/>
                <a:gd name="T16" fmla="*/ 2672 w 2806"/>
                <a:gd name="T17" fmla="*/ 263 h 263"/>
                <a:gd name="T18" fmla="*/ 2695 w 2806"/>
                <a:gd name="T19" fmla="*/ 261 h 263"/>
                <a:gd name="T20" fmla="*/ 2720 w 2806"/>
                <a:gd name="T21" fmla="*/ 256 h 263"/>
                <a:gd name="T22" fmla="*/ 2743 w 2806"/>
                <a:gd name="T23" fmla="*/ 246 h 263"/>
                <a:gd name="T24" fmla="*/ 2764 w 2806"/>
                <a:gd name="T25" fmla="*/ 231 h 263"/>
                <a:gd name="T26" fmla="*/ 2781 w 2806"/>
                <a:gd name="T27" fmla="*/ 215 h 263"/>
                <a:gd name="T28" fmla="*/ 2795 w 2806"/>
                <a:gd name="T29" fmla="*/ 196 h 263"/>
                <a:gd name="T30" fmla="*/ 2804 w 2806"/>
                <a:gd name="T31" fmla="*/ 175 h 263"/>
                <a:gd name="T32" fmla="*/ 2806 w 2806"/>
                <a:gd name="T33" fmla="*/ 152 h 263"/>
                <a:gd name="T34" fmla="*/ 2806 w 2806"/>
                <a:gd name="T35" fmla="*/ 100 h 263"/>
                <a:gd name="T36" fmla="*/ 2801 w 2806"/>
                <a:gd name="T37" fmla="*/ 79 h 263"/>
                <a:gd name="T38" fmla="*/ 2789 w 2806"/>
                <a:gd name="T39" fmla="*/ 60 h 263"/>
                <a:gd name="T40" fmla="*/ 2774 w 2806"/>
                <a:gd name="T41" fmla="*/ 41 h 263"/>
                <a:gd name="T42" fmla="*/ 2753 w 2806"/>
                <a:gd name="T43" fmla="*/ 25 h 263"/>
                <a:gd name="T44" fmla="*/ 2732 w 2806"/>
                <a:gd name="T45" fmla="*/ 14 h 263"/>
                <a:gd name="T46" fmla="*/ 2708 w 2806"/>
                <a:gd name="T47" fmla="*/ 6 h 263"/>
                <a:gd name="T48" fmla="*/ 2684 w 2806"/>
                <a:gd name="T49" fmla="*/ 0 h 263"/>
                <a:gd name="T50" fmla="*/ 134 w 2806"/>
                <a:gd name="T51" fmla="*/ 0 h 263"/>
                <a:gd name="T52" fmla="*/ 107 w 2806"/>
                <a:gd name="T53" fmla="*/ 2 h 263"/>
                <a:gd name="T54" fmla="*/ 82 w 2806"/>
                <a:gd name="T55" fmla="*/ 10 h 263"/>
                <a:gd name="T56" fmla="*/ 59 w 2806"/>
                <a:gd name="T57" fmla="*/ 22 h 263"/>
                <a:gd name="T58" fmla="*/ 38 w 2806"/>
                <a:gd name="T59" fmla="*/ 37 h 263"/>
                <a:gd name="T60" fmla="*/ 23 w 2806"/>
                <a:gd name="T61" fmla="*/ 56 h 263"/>
                <a:gd name="T62" fmla="*/ 9 w 2806"/>
                <a:gd name="T63" fmla="*/ 77 h 263"/>
                <a:gd name="T64" fmla="*/ 2 w 2806"/>
                <a:gd name="T65" fmla="*/ 102 h 263"/>
                <a:gd name="T66" fmla="*/ 0 w 2806"/>
                <a:gd name="T67" fmla="*/ 129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06" h="263">
                  <a:moveTo>
                    <a:pt x="0" y="129"/>
                  </a:moveTo>
                  <a:lnTo>
                    <a:pt x="0" y="142"/>
                  </a:lnTo>
                  <a:lnTo>
                    <a:pt x="2" y="156"/>
                  </a:lnTo>
                  <a:lnTo>
                    <a:pt x="5" y="169"/>
                  </a:lnTo>
                  <a:lnTo>
                    <a:pt x="9" y="183"/>
                  </a:lnTo>
                  <a:lnTo>
                    <a:pt x="15" y="194"/>
                  </a:lnTo>
                  <a:lnTo>
                    <a:pt x="21" y="206"/>
                  </a:lnTo>
                  <a:lnTo>
                    <a:pt x="28" y="215"/>
                  </a:lnTo>
                  <a:lnTo>
                    <a:pt x="38" y="225"/>
                  </a:lnTo>
                  <a:lnTo>
                    <a:pt x="48" y="235"/>
                  </a:lnTo>
                  <a:lnTo>
                    <a:pt x="57" y="242"/>
                  </a:lnTo>
                  <a:lnTo>
                    <a:pt x="69" y="248"/>
                  </a:lnTo>
                  <a:lnTo>
                    <a:pt x="80" y="254"/>
                  </a:lnTo>
                  <a:lnTo>
                    <a:pt x="94" y="258"/>
                  </a:lnTo>
                  <a:lnTo>
                    <a:pt x="107" y="261"/>
                  </a:lnTo>
                  <a:lnTo>
                    <a:pt x="121" y="263"/>
                  </a:lnTo>
                  <a:lnTo>
                    <a:pt x="134" y="263"/>
                  </a:lnTo>
                  <a:lnTo>
                    <a:pt x="2672" y="263"/>
                  </a:lnTo>
                  <a:lnTo>
                    <a:pt x="2684" y="263"/>
                  </a:lnTo>
                  <a:lnTo>
                    <a:pt x="2695" y="261"/>
                  </a:lnTo>
                  <a:lnTo>
                    <a:pt x="2708" y="260"/>
                  </a:lnTo>
                  <a:lnTo>
                    <a:pt x="2720" y="256"/>
                  </a:lnTo>
                  <a:lnTo>
                    <a:pt x="2732" y="250"/>
                  </a:lnTo>
                  <a:lnTo>
                    <a:pt x="2743" y="246"/>
                  </a:lnTo>
                  <a:lnTo>
                    <a:pt x="2753" y="238"/>
                  </a:lnTo>
                  <a:lnTo>
                    <a:pt x="2764" y="231"/>
                  </a:lnTo>
                  <a:lnTo>
                    <a:pt x="2774" y="223"/>
                  </a:lnTo>
                  <a:lnTo>
                    <a:pt x="2781" y="215"/>
                  </a:lnTo>
                  <a:lnTo>
                    <a:pt x="2789" y="206"/>
                  </a:lnTo>
                  <a:lnTo>
                    <a:pt x="2795" y="196"/>
                  </a:lnTo>
                  <a:lnTo>
                    <a:pt x="2801" y="185"/>
                  </a:lnTo>
                  <a:lnTo>
                    <a:pt x="2804" y="175"/>
                  </a:lnTo>
                  <a:lnTo>
                    <a:pt x="2806" y="164"/>
                  </a:lnTo>
                  <a:lnTo>
                    <a:pt x="2806" y="152"/>
                  </a:lnTo>
                  <a:lnTo>
                    <a:pt x="2806" y="112"/>
                  </a:lnTo>
                  <a:lnTo>
                    <a:pt x="2806" y="100"/>
                  </a:lnTo>
                  <a:lnTo>
                    <a:pt x="2804" y="91"/>
                  </a:lnTo>
                  <a:lnTo>
                    <a:pt x="2801" y="79"/>
                  </a:lnTo>
                  <a:lnTo>
                    <a:pt x="2795" y="70"/>
                  </a:lnTo>
                  <a:lnTo>
                    <a:pt x="2789" y="60"/>
                  </a:lnTo>
                  <a:lnTo>
                    <a:pt x="2781" y="50"/>
                  </a:lnTo>
                  <a:lnTo>
                    <a:pt x="2774" y="41"/>
                  </a:lnTo>
                  <a:lnTo>
                    <a:pt x="2764" y="33"/>
                  </a:lnTo>
                  <a:lnTo>
                    <a:pt x="2753" y="25"/>
                  </a:lnTo>
                  <a:lnTo>
                    <a:pt x="2743" y="20"/>
                  </a:lnTo>
                  <a:lnTo>
                    <a:pt x="2732" y="14"/>
                  </a:lnTo>
                  <a:lnTo>
                    <a:pt x="2720" y="10"/>
                  </a:lnTo>
                  <a:lnTo>
                    <a:pt x="2708" y="6"/>
                  </a:lnTo>
                  <a:lnTo>
                    <a:pt x="2695" y="2"/>
                  </a:lnTo>
                  <a:lnTo>
                    <a:pt x="2684" y="0"/>
                  </a:lnTo>
                  <a:lnTo>
                    <a:pt x="2672" y="0"/>
                  </a:lnTo>
                  <a:lnTo>
                    <a:pt x="134" y="0"/>
                  </a:lnTo>
                  <a:lnTo>
                    <a:pt x="121" y="0"/>
                  </a:lnTo>
                  <a:lnTo>
                    <a:pt x="107" y="2"/>
                  </a:lnTo>
                  <a:lnTo>
                    <a:pt x="94" y="6"/>
                  </a:lnTo>
                  <a:lnTo>
                    <a:pt x="82" y="10"/>
                  </a:lnTo>
                  <a:lnTo>
                    <a:pt x="71" y="16"/>
                  </a:lnTo>
                  <a:lnTo>
                    <a:pt x="59" y="22"/>
                  </a:lnTo>
                  <a:lnTo>
                    <a:pt x="48" y="29"/>
                  </a:lnTo>
                  <a:lnTo>
                    <a:pt x="38" y="37"/>
                  </a:lnTo>
                  <a:lnTo>
                    <a:pt x="30" y="47"/>
                  </a:lnTo>
                  <a:lnTo>
                    <a:pt x="23" y="56"/>
                  </a:lnTo>
                  <a:lnTo>
                    <a:pt x="15" y="68"/>
                  </a:lnTo>
                  <a:lnTo>
                    <a:pt x="9" y="77"/>
                  </a:lnTo>
                  <a:lnTo>
                    <a:pt x="5" y="91"/>
                  </a:lnTo>
                  <a:lnTo>
                    <a:pt x="2" y="102"/>
                  </a:lnTo>
                  <a:lnTo>
                    <a:pt x="0" y="116"/>
                  </a:lnTo>
                  <a:lnTo>
                    <a:pt x="0" y="1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dirty="0"/>
            </a:p>
          </p:txBody>
        </p:sp>
      </p:grpSp>
      <p:sp>
        <p:nvSpPr>
          <p:cNvPr id="16" name="Oval 15"/>
          <p:cNvSpPr/>
          <p:nvPr userDrawn="1"/>
        </p:nvSpPr>
        <p:spPr>
          <a:xfrm>
            <a:off x="8136396" y="16359"/>
            <a:ext cx="432048" cy="432048"/>
          </a:xfrm>
          <a:prstGeom prst="ellipse">
            <a:avLst/>
          </a:prstGeom>
          <a:solidFill>
            <a:schemeClr val="tx1"/>
          </a:solidFill>
        </p:spPr>
        <p:txBody>
          <a:bodyPr vert="horz" lIns="0" tIns="0" rIns="0" bIns="0" rtlCol="0" anchor="ctr"/>
          <a:lstStyle/>
          <a:p>
            <a:pPr lvl="0" algn="ctr"/>
            <a:endParaRPr lang="en-ZA" sz="1200" b="0" dirty="0">
              <a:solidFill>
                <a:schemeClr val="bg1"/>
              </a:solidFill>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916833"/>
            <a:ext cx="9144000" cy="4953666"/>
          </a:xfrm>
          <a:prstGeom prst="rect">
            <a:avLst/>
          </a:prstGeom>
        </p:spPr>
      </p:pic>
    </p:spTree>
    <p:extLst>
      <p:ext uri="{BB962C8B-B14F-4D97-AF65-F5344CB8AC3E}">
        <p14:creationId xmlns:p14="http://schemas.microsoft.com/office/powerpoint/2010/main" val="1123480089"/>
      </p:ext>
    </p:extLst>
  </p:cSld>
  <p:clrMapOvr>
    <a:masterClrMapping/>
  </p:clrMapOvr>
  <p:hf hdr="0" ftr="0" dt="0"/>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slideLayout" Target="../slideLayouts/slideLayout118.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44.xml"/><Relationship Id="rId21" Type="http://schemas.openxmlformats.org/officeDocument/2006/relationships/slideLayout" Target="../slideLayouts/slideLayout139.xml"/><Relationship Id="rId42" Type="http://schemas.openxmlformats.org/officeDocument/2006/relationships/slideLayout" Target="../slideLayouts/slideLayout160.xml"/><Relationship Id="rId47" Type="http://schemas.openxmlformats.org/officeDocument/2006/relationships/slideLayout" Target="../slideLayouts/slideLayout165.xml"/><Relationship Id="rId63" Type="http://schemas.openxmlformats.org/officeDocument/2006/relationships/slideLayout" Target="../slideLayouts/slideLayout181.xml"/><Relationship Id="rId68" Type="http://schemas.openxmlformats.org/officeDocument/2006/relationships/slideLayout" Target="../slideLayouts/slideLayout186.xml"/><Relationship Id="rId84" Type="http://schemas.openxmlformats.org/officeDocument/2006/relationships/slideLayout" Target="../slideLayouts/slideLayout202.xml"/><Relationship Id="rId89" Type="http://schemas.openxmlformats.org/officeDocument/2006/relationships/slideLayout" Target="../slideLayouts/slideLayout207.xml"/><Relationship Id="rId16" Type="http://schemas.openxmlformats.org/officeDocument/2006/relationships/slideLayout" Target="../slideLayouts/slideLayout134.xml"/><Relationship Id="rId11" Type="http://schemas.openxmlformats.org/officeDocument/2006/relationships/slideLayout" Target="../slideLayouts/slideLayout129.xml"/><Relationship Id="rId32" Type="http://schemas.openxmlformats.org/officeDocument/2006/relationships/slideLayout" Target="../slideLayouts/slideLayout150.xml"/><Relationship Id="rId37" Type="http://schemas.openxmlformats.org/officeDocument/2006/relationships/slideLayout" Target="../slideLayouts/slideLayout155.xml"/><Relationship Id="rId53" Type="http://schemas.openxmlformats.org/officeDocument/2006/relationships/slideLayout" Target="../slideLayouts/slideLayout171.xml"/><Relationship Id="rId58" Type="http://schemas.openxmlformats.org/officeDocument/2006/relationships/slideLayout" Target="../slideLayouts/slideLayout176.xml"/><Relationship Id="rId74" Type="http://schemas.openxmlformats.org/officeDocument/2006/relationships/slideLayout" Target="../slideLayouts/slideLayout192.xml"/><Relationship Id="rId79" Type="http://schemas.openxmlformats.org/officeDocument/2006/relationships/slideLayout" Target="../slideLayouts/slideLayout197.xml"/><Relationship Id="rId102" Type="http://schemas.openxmlformats.org/officeDocument/2006/relationships/slideLayout" Target="../slideLayouts/slideLayout220.xml"/><Relationship Id="rId5" Type="http://schemas.openxmlformats.org/officeDocument/2006/relationships/slideLayout" Target="../slideLayouts/slideLayout123.xml"/><Relationship Id="rId90" Type="http://schemas.openxmlformats.org/officeDocument/2006/relationships/slideLayout" Target="../slideLayouts/slideLayout208.xml"/><Relationship Id="rId95" Type="http://schemas.openxmlformats.org/officeDocument/2006/relationships/slideLayout" Target="../slideLayouts/slideLayout213.xml"/><Relationship Id="rId22" Type="http://schemas.openxmlformats.org/officeDocument/2006/relationships/slideLayout" Target="../slideLayouts/slideLayout140.xml"/><Relationship Id="rId27" Type="http://schemas.openxmlformats.org/officeDocument/2006/relationships/slideLayout" Target="../slideLayouts/slideLayout145.xml"/><Relationship Id="rId43" Type="http://schemas.openxmlformats.org/officeDocument/2006/relationships/slideLayout" Target="../slideLayouts/slideLayout161.xml"/><Relationship Id="rId48" Type="http://schemas.openxmlformats.org/officeDocument/2006/relationships/slideLayout" Target="../slideLayouts/slideLayout166.xml"/><Relationship Id="rId64" Type="http://schemas.openxmlformats.org/officeDocument/2006/relationships/slideLayout" Target="../slideLayouts/slideLayout182.xml"/><Relationship Id="rId69" Type="http://schemas.openxmlformats.org/officeDocument/2006/relationships/slideLayout" Target="../slideLayouts/slideLayout187.xml"/><Relationship Id="rId80" Type="http://schemas.openxmlformats.org/officeDocument/2006/relationships/slideLayout" Target="../slideLayouts/slideLayout198.xml"/><Relationship Id="rId85" Type="http://schemas.openxmlformats.org/officeDocument/2006/relationships/slideLayout" Target="../slideLayouts/slideLayout203.xml"/><Relationship Id="rId12" Type="http://schemas.openxmlformats.org/officeDocument/2006/relationships/slideLayout" Target="../slideLayouts/slideLayout130.xml"/><Relationship Id="rId17" Type="http://schemas.openxmlformats.org/officeDocument/2006/relationships/slideLayout" Target="../slideLayouts/slideLayout135.xml"/><Relationship Id="rId33" Type="http://schemas.openxmlformats.org/officeDocument/2006/relationships/slideLayout" Target="../slideLayouts/slideLayout151.xml"/><Relationship Id="rId38" Type="http://schemas.openxmlformats.org/officeDocument/2006/relationships/slideLayout" Target="../slideLayouts/slideLayout156.xml"/><Relationship Id="rId59" Type="http://schemas.openxmlformats.org/officeDocument/2006/relationships/slideLayout" Target="../slideLayouts/slideLayout177.xml"/><Relationship Id="rId103" Type="http://schemas.openxmlformats.org/officeDocument/2006/relationships/slideLayout" Target="../slideLayouts/slideLayout221.xml"/><Relationship Id="rId20" Type="http://schemas.openxmlformats.org/officeDocument/2006/relationships/slideLayout" Target="../slideLayouts/slideLayout138.xml"/><Relationship Id="rId41" Type="http://schemas.openxmlformats.org/officeDocument/2006/relationships/slideLayout" Target="../slideLayouts/slideLayout159.xml"/><Relationship Id="rId54" Type="http://schemas.openxmlformats.org/officeDocument/2006/relationships/slideLayout" Target="../slideLayouts/slideLayout172.xml"/><Relationship Id="rId62" Type="http://schemas.openxmlformats.org/officeDocument/2006/relationships/slideLayout" Target="../slideLayouts/slideLayout180.xml"/><Relationship Id="rId70" Type="http://schemas.openxmlformats.org/officeDocument/2006/relationships/slideLayout" Target="../slideLayouts/slideLayout188.xml"/><Relationship Id="rId75" Type="http://schemas.openxmlformats.org/officeDocument/2006/relationships/slideLayout" Target="../slideLayouts/slideLayout193.xml"/><Relationship Id="rId83" Type="http://schemas.openxmlformats.org/officeDocument/2006/relationships/slideLayout" Target="../slideLayouts/slideLayout201.xml"/><Relationship Id="rId88" Type="http://schemas.openxmlformats.org/officeDocument/2006/relationships/slideLayout" Target="../slideLayouts/slideLayout206.xml"/><Relationship Id="rId91" Type="http://schemas.openxmlformats.org/officeDocument/2006/relationships/slideLayout" Target="../slideLayouts/slideLayout209.xml"/><Relationship Id="rId96" Type="http://schemas.openxmlformats.org/officeDocument/2006/relationships/slideLayout" Target="../slideLayouts/slideLayout214.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5" Type="http://schemas.openxmlformats.org/officeDocument/2006/relationships/slideLayout" Target="../slideLayouts/slideLayout133.xml"/><Relationship Id="rId23" Type="http://schemas.openxmlformats.org/officeDocument/2006/relationships/slideLayout" Target="../slideLayouts/slideLayout141.xml"/><Relationship Id="rId28" Type="http://schemas.openxmlformats.org/officeDocument/2006/relationships/slideLayout" Target="../slideLayouts/slideLayout146.xml"/><Relationship Id="rId36" Type="http://schemas.openxmlformats.org/officeDocument/2006/relationships/slideLayout" Target="../slideLayouts/slideLayout154.xml"/><Relationship Id="rId49" Type="http://schemas.openxmlformats.org/officeDocument/2006/relationships/slideLayout" Target="../slideLayouts/slideLayout167.xml"/><Relationship Id="rId57" Type="http://schemas.openxmlformats.org/officeDocument/2006/relationships/slideLayout" Target="../slideLayouts/slideLayout175.xml"/><Relationship Id="rId10" Type="http://schemas.openxmlformats.org/officeDocument/2006/relationships/slideLayout" Target="../slideLayouts/slideLayout128.xml"/><Relationship Id="rId31" Type="http://schemas.openxmlformats.org/officeDocument/2006/relationships/slideLayout" Target="../slideLayouts/slideLayout149.xml"/><Relationship Id="rId44" Type="http://schemas.openxmlformats.org/officeDocument/2006/relationships/slideLayout" Target="../slideLayouts/slideLayout162.xml"/><Relationship Id="rId52" Type="http://schemas.openxmlformats.org/officeDocument/2006/relationships/slideLayout" Target="../slideLayouts/slideLayout170.xml"/><Relationship Id="rId60" Type="http://schemas.openxmlformats.org/officeDocument/2006/relationships/slideLayout" Target="../slideLayouts/slideLayout178.xml"/><Relationship Id="rId65" Type="http://schemas.openxmlformats.org/officeDocument/2006/relationships/slideLayout" Target="../slideLayouts/slideLayout183.xml"/><Relationship Id="rId73" Type="http://schemas.openxmlformats.org/officeDocument/2006/relationships/slideLayout" Target="../slideLayouts/slideLayout191.xml"/><Relationship Id="rId78" Type="http://schemas.openxmlformats.org/officeDocument/2006/relationships/slideLayout" Target="../slideLayouts/slideLayout196.xml"/><Relationship Id="rId81" Type="http://schemas.openxmlformats.org/officeDocument/2006/relationships/slideLayout" Target="../slideLayouts/slideLayout199.xml"/><Relationship Id="rId86" Type="http://schemas.openxmlformats.org/officeDocument/2006/relationships/slideLayout" Target="../slideLayouts/slideLayout204.xml"/><Relationship Id="rId94" Type="http://schemas.openxmlformats.org/officeDocument/2006/relationships/slideLayout" Target="../slideLayouts/slideLayout212.xml"/><Relationship Id="rId99" Type="http://schemas.openxmlformats.org/officeDocument/2006/relationships/slideLayout" Target="../slideLayouts/slideLayout217.xml"/><Relationship Id="rId101" Type="http://schemas.openxmlformats.org/officeDocument/2006/relationships/slideLayout" Target="../slideLayouts/slideLayout219.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3" Type="http://schemas.openxmlformats.org/officeDocument/2006/relationships/slideLayout" Target="../slideLayouts/slideLayout131.xml"/><Relationship Id="rId18" Type="http://schemas.openxmlformats.org/officeDocument/2006/relationships/slideLayout" Target="../slideLayouts/slideLayout136.xml"/><Relationship Id="rId39" Type="http://schemas.openxmlformats.org/officeDocument/2006/relationships/slideLayout" Target="../slideLayouts/slideLayout157.xml"/><Relationship Id="rId34" Type="http://schemas.openxmlformats.org/officeDocument/2006/relationships/slideLayout" Target="../slideLayouts/slideLayout152.xml"/><Relationship Id="rId50" Type="http://schemas.openxmlformats.org/officeDocument/2006/relationships/slideLayout" Target="../slideLayouts/slideLayout168.xml"/><Relationship Id="rId55" Type="http://schemas.openxmlformats.org/officeDocument/2006/relationships/slideLayout" Target="../slideLayouts/slideLayout173.xml"/><Relationship Id="rId76" Type="http://schemas.openxmlformats.org/officeDocument/2006/relationships/slideLayout" Target="../slideLayouts/slideLayout194.xml"/><Relationship Id="rId97" Type="http://schemas.openxmlformats.org/officeDocument/2006/relationships/slideLayout" Target="../slideLayouts/slideLayout215.xml"/><Relationship Id="rId104" Type="http://schemas.openxmlformats.org/officeDocument/2006/relationships/slideLayout" Target="../slideLayouts/slideLayout222.xml"/><Relationship Id="rId7" Type="http://schemas.openxmlformats.org/officeDocument/2006/relationships/slideLayout" Target="../slideLayouts/slideLayout125.xml"/><Relationship Id="rId71" Type="http://schemas.openxmlformats.org/officeDocument/2006/relationships/slideLayout" Target="../slideLayouts/slideLayout189.xml"/><Relationship Id="rId92" Type="http://schemas.openxmlformats.org/officeDocument/2006/relationships/slideLayout" Target="../slideLayouts/slideLayout210.xml"/><Relationship Id="rId2" Type="http://schemas.openxmlformats.org/officeDocument/2006/relationships/slideLayout" Target="../slideLayouts/slideLayout120.xml"/><Relationship Id="rId29" Type="http://schemas.openxmlformats.org/officeDocument/2006/relationships/slideLayout" Target="../slideLayouts/slideLayout147.xml"/><Relationship Id="rId24" Type="http://schemas.openxmlformats.org/officeDocument/2006/relationships/slideLayout" Target="../slideLayouts/slideLayout142.xml"/><Relationship Id="rId40" Type="http://schemas.openxmlformats.org/officeDocument/2006/relationships/slideLayout" Target="../slideLayouts/slideLayout158.xml"/><Relationship Id="rId45" Type="http://schemas.openxmlformats.org/officeDocument/2006/relationships/slideLayout" Target="../slideLayouts/slideLayout163.xml"/><Relationship Id="rId66" Type="http://schemas.openxmlformats.org/officeDocument/2006/relationships/slideLayout" Target="../slideLayouts/slideLayout184.xml"/><Relationship Id="rId87" Type="http://schemas.openxmlformats.org/officeDocument/2006/relationships/slideLayout" Target="../slideLayouts/slideLayout205.xml"/><Relationship Id="rId61" Type="http://schemas.openxmlformats.org/officeDocument/2006/relationships/slideLayout" Target="../slideLayouts/slideLayout179.xml"/><Relationship Id="rId82" Type="http://schemas.openxmlformats.org/officeDocument/2006/relationships/slideLayout" Target="../slideLayouts/slideLayout200.xml"/><Relationship Id="rId19" Type="http://schemas.openxmlformats.org/officeDocument/2006/relationships/slideLayout" Target="../slideLayouts/slideLayout137.xml"/><Relationship Id="rId14" Type="http://schemas.openxmlformats.org/officeDocument/2006/relationships/slideLayout" Target="../slideLayouts/slideLayout132.xml"/><Relationship Id="rId30" Type="http://schemas.openxmlformats.org/officeDocument/2006/relationships/slideLayout" Target="../slideLayouts/slideLayout148.xml"/><Relationship Id="rId35" Type="http://schemas.openxmlformats.org/officeDocument/2006/relationships/slideLayout" Target="../slideLayouts/slideLayout153.xml"/><Relationship Id="rId56" Type="http://schemas.openxmlformats.org/officeDocument/2006/relationships/slideLayout" Target="../slideLayouts/slideLayout174.xml"/><Relationship Id="rId77" Type="http://schemas.openxmlformats.org/officeDocument/2006/relationships/slideLayout" Target="../slideLayouts/slideLayout195.xml"/><Relationship Id="rId100" Type="http://schemas.openxmlformats.org/officeDocument/2006/relationships/slideLayout" Target="../slideLayouts/slideLayout218.xml"/><Relationship Id="rId105" Type="http://schemas.openxmlformats.org/officeDocument/2006/relationships/theme" Target="../theme/theme2.xml"/><Relationship Id="rId8" Type="http://schemas.openxmlformats.org/officeDocument/2006/relationships/slideLayout" Target="../slideLayouts/slideLayout126.xml"/><Relationship Id="rId51" Type="http://schemas.openxmlformats.org/officeDocument/2006/relationships/slideLayout" Target="../slideLayouts/slideLayout169.xml"/><Relationship Id="rId72" Type="http://schemas.openxmlformats.org/officeDocument/2006/relationships/slideLayout" Target="../slideLayouts/slideLayout190.xml"/><Relationship Id="rId93" Type="http://schemas.openxmlformats.org/officeDocument/2006/relationships/slideLayout" Target="../slideLayouts/slideLayout211.xml"/><Relationship Id="rId98" Type="http://schemas.openxmlformats.org/officeDocument/2006/relationships/slideLayout" Target="../slideLayouts/slideLayout216.xml"/><Relationship Id="rId3" Type="http://schemas.openxmlformats.org/officeDocument/2006/relationships/slideLayout" Target="../slideLayouts/slideLayout121.xml"/><Relationship Id="rId25" Type="http://schemas.openxmlformats.org/officeDocument/2006/relationships/slideLayout" Target="../slideLayouts/slideLayout143.xml"/><Relationship Id="rId46" Type="http://schemas.openxmlformats.org/officeDocument/2006/relationships/slideLayout" Target="../slideLayouts/slideLayout164.xml"/><Relationship Id="rId67" Type="http://schemas.openxmlformats.org/officeDocument/2006/relationships/slideLayout" Target="../slideLayouts/slideLayout18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0.xml"/><Relationship Id="rId13" Type="http://schemas.openxmlformats.org/officeDocument/2006/relationships/image" Target="../media/image21.emf"/><Relationship Id="rId3" Type="http://schemas.openxmlformats.org/officeDocument/2006/relationships/slideLayout" Target="../slideLayouts/slideLayout225.xml"/><Relationship Id="rId7" Type="http://schemas.openxmlformats.org/officeDocument/2006/relationships/slideLayout" Target="../slideLayouts/slideLayout229.xml"/><Relationship Id="rId12" Type="http://schemas.openxmlformats.org/officeDocument/2006/relationships/oleObject" Target="../embeddings/oleObject1.bin"/><Relationship Id="rId2" Type="http://schemas.openxmlformats.org/officeDocument/2006/relationships/slideLayout" Target="../slideLayouts/slideLayout224.xml"/><Relationship Id="rId1" Type="http://schemas.openxmlformats.org/officeDocument/2006/relationships/slideLayout" Target="../slideLayouts/slideLayout223.xml"/><Relationship Id="rId6" Type="http://schemas.openxmlformats.org/officeDocument/2006/relationships/slideLayout" Target="../slideLayouts/slideLayout228.xml"/><Relationship Id="rId11" Type="http://schemas.openxmlformats.org/officeDocument/2006/relationships/tags" Target="../tags/tag1.xml"/><Relationship Id="rId5" Type="http://schemas.openxmlformats.org/officeDocument/2006/relationships/slideLayout" Target="../slideLayouts/slideLayout227.xml"/><Relationship Id="rId10" Type="http://schemas.openxmlformats.org/officeDocument/2006/relationships/theme" Target="../theme/theme3.xml"/><Relationship Id="rId4" Type="http://schemas.openxmlformats.org/officeDocument/2006/relationships/slideLayout" Target="../slideLayouts/slideLayout226.xml"/><Relationship Id="rId9" Type="http://schemas.openxmlformats.org/officeDocument/2006/relationships/slideLayout" Target="../slideLayouts/slideLayout2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0826" y="1556940"/>
            <a:ext cx="8642349" cy="518442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2" name="Slide Number Placeholder 1"/>
          <p:cNvSpPr>
            <a:spLocks noGrp="1"/>
          </p:cNvSpPr>
          <p:nvPr>
            <p:ph type="sldNum" sz="quarter" idx="4"/>
          </p:nvPr>
        </p:nvSpPr>
        <p:spPr>
          <a:xfrm>
            <a:off x="8761060" y="6542180"/>
            <a:ext cx="352579" cy="288330"/>
          </a:xfrm>
          <a:prstGeom prst="rect">
            <a:avLst/>
          </a:prstGeom>
        </p:spPr>
        <p:txBody>
          <a:bodyPr vert="horz" lIns="0" tIns="45720" rIns="0" bIns="45720" rtlCol="0" anchor="ctr"/>
          <a:lstStyle>
            <a:lvl1pPr algn="r">
              <a:defRPr sz="1050" b="1">
                <a:solidFill>
                  <a:srgbClr val="0286A5"/>
                </a:solidFill>
                <a:latin typeface="Arial" panose="020B0604020202020204" pitchFamily="34" charset="0"/>
                <a:cs typeface="Arial" panose="020B0604020202020204" pitchFamily="34" charset="0"/>
              </a:defRPr>
            </a:lvl1pPr>
          </a:lstStyle>
          <a:p>
            <a:fld id="{26064075-3AAB-4C73-8B14-15F5C27661CD}" type="slidenum">
              <a:rPr lang="en-US" smtClean="0"/>
              <a:pPr/>
              <a:t>‹#›</a:t>
            </a:fld>
            <a:endParaRPr lang="en-US" dirty="0"/>
          </a:p>
        </p:txBody>
      </p:sp>
      <p:sp>
        <p:nvSpPr>
          <p:cNvPr id="4" name="MSIPCMContentMarking" descr="{&quot;HashCode&quot;:-639906138,&quot;Placement&quot;:&quot;Footer&quot;,&quot;Top&quot;:519.343,&quot;Left&quot;:648.568237,&quot;SlideWidth&quot;:720,&quot;SlideHeight&quot;:540}">
            <a:extLst>
              <a:ext uri="{FF2B5EF4-FFF2-40B4-BE49-F238E27FC236}">
                <a16:creationId xmlns:a16="http://schemas.microsoft.com/office/drawing/2014/main" id="{609B7731-2816-6AFE-D685-D51B43E388F8}"/>
              </a:ext>
            </a:extLst>
          </p:cNvPr>
          <p:cNvSpPr txBox="1"/>
          <p:nvPr userDrawn="1"/>
        </p:nvSpPr>
        <p:spPr>
          <a:xfrm>
            <a:off x="8236817" y="6595656"/>
            <a:ext cx="907183" cy="262344"/>
          </a:xfrm>
          <a:prstGeom prst="rect">
            <a:avLst/>
          </a:prstGeom>
          <a:noFill/>
        </p:spPr>
        <p:txBody>
          <a:bodyPr vert="horz" wrap="square" lIns="0" tIns="0" rIns="0" bIns="0" rtlCol="0" anchor="ctr" anchorCtr="1">
            <a:spAutoFit/>
          </a:bodyPr>
          <a:lstStyle/>
          <a:p>
            <a:pPr algn="r">
              <a:spcBef>
                <a:spcPts val="0"/>
              </a:spcBef>
              <a:spcAft>
                <a:spcPts val="0"/>
              </a:spcAft>
            </a:pPr>
            <a:r>
              <a:rPr lang="en-ZA" sz="1000">
                <a:solidFill>
                  <a:srgbClr val="000000"/>
                </a:solidFill>
                <a:latin typeface="Calibri" panose="020F0502020204030204" pitchFamily="34" charset="0"/>
              </a:rPr>
              <a:t>Confidential</a:t>
            </a:r>
          </a:p>
        </p:txBody>
      </p:sp>
      <p:sp>
        <p:nvSpPr>
          <p:cNvPr id="5" name="MSIPCMContentMarking" descr="{&quot;HashCode&quot;:-662623850,&quot;Placement&quot;:&quot;Header&quot;,&quot;Top&quot;:0.0,&quot;Left&quot;:324.2841,&quot;SlideWidth&quot;:720,&quot;SlideHeight&quot;:540}">
            <a:extLst>
              <a:ext uri="{FF2B5EF4-FFF2-40B4-BE49-F238E27FC236}">
                <a16:creationId xmlns:a16="http://schemas.microsoft.com/office/drawing/2014/main" id="{A80EBBD5-E92E-5CCE-1C4A-DE5336FA9B3E}"/>
              </a:ext>
            </a:extLst>
          </p:cNvPr>
          <p:cNvSpPr txBox="1"/>
          <p:nvPr userDrawn="1"/>
        </p:nvSpPr>
        <p:spPr>
          <a:xfrm>
            <a:off x="4118408" y="0"/>
            <a:ext cx="907183" cy="262344"/>
          </a:xfrm>
          <a:prstGeom prst="rect">
            <a:avLst/>
          </a:prstGeom>
          <a:noFill/>
        </p:spPr>
        <p:txBody>
          <a:bodyPr vert="horz" wrap="square" lIns="0" tIns="0" rIns="0" bIns="0" rtlCol="0" anchor="ctr" anchorCtr="1">
            <a:spAutoFit/>
          </a:bodyPr>
          <a:lstStyle/>
          <a:p>
            <a:pPr algn="ctr">
              <a:spcBef>
                <a:spcPts val="0"/>
              </a:spcBef>
              <a:spcAft>
                <a:spcPts val="0"/>
              </a:spcAft>
            </a:pPr>
            <a:r>
              <a:rPr lang="en-ZA" sz="1000">
                <a:solidFill>
                  <a:srgbClr val="000000"/>
                </a:solidFill>
                <a:latin typeface="Calibri" panose="020F0502020204030204" pitchFamily="34" charset="0"/>
              </a:rPr>
              <a:t>Confidential</a:t>
            </a:r>
          </a:p>
        </p:txBody>
      </p:sp>
    </p:spTree>
    <p:extLst>
      <p:ext uri="{BB962C8B-B14F-4D97-AF65-F5344CB8AC3E}">
        <p14:creationId xmlns:p14="http://schemas.microsoft.com/office/powerpoint/2010/main" val="332924136"/>
      </p:ext>
    </p:extLst>
  </p:cSld>
  <p:clrMap bg1="lt1" tx1="dk1" bg2="lt2" tx2="dk2" accent1="accent1" accent2="accent2" accent3="accent3" accent4="accent4" accent5="accent5" accent6="accent6" hlink="hlink" folHlink="folHlink"/>
  <p:sldLayoutIdLst>
    <p:sldLayoutId id="2147483733" r:id="rId1"/>
    <p:sldLayoutId id="2147483794" r:id="rId2"/>
    <p:sldLayoutId id="2147484558" r:id="rId3"/>
    <p:sldLayoutId id="2147484559" r:id="rId4"/>
    <p:sldLayoutId id="2147484560" r:id="rId5"/>
    <p:sldLayoutId id="2147484561" r:id="rId6"/>
    <p:sldLayoutId id="2147484562" r:id="rId7"/>
    <p:sldLayoutId id="2147484563" r:id="rId8"/>
    <p:sldLayoutId id="2147484564" r:id="rId9"/>
    <p:sldLayoutId id="2147484565" r:id="rId10"/>
    <p:sldLayoutId id="2147484566" r:id="rId11"/>
    <p:sldLayoutId id="2147484567" r:id="rId12"/>
    <p:sldLayoutId id="2147484568" r:id="rId13"/>
    <p:sldLayoutId id="2147484569" r:id="rId14"/>
    <p:sldLayoutId id="2147484570" r:id="rId15"/>
    <p:sldLayoutId id="2147484571" r:id="rId16"/>
    <p:sldLayoutId id="2147484572" r:id="rId17"/>
    <p:sldLayoutId id="2147484573" r:id="rId18"/>
    <p:sldLayoutId id="2147484574" r:id="rId19"/>
    <p:sldLayoutId id="2147484575" r:id="rId20"/>
    <p:sldLayoutId id="2147484576" r:id="rId21"/>
    <p:sldLayoutId id="2147484577" r:id="rId22"/>
    <p:sldLayoutId id="2147484578" r:id="rId23"/>
    <p:sldLayoutId id="2147484579" r:id="rId24"/>
    <p:sldLayoutId id="2147484580" r:id="rId25"/>
    <p:sldLayoutId id="2147484581" r:id="rId26"/>
    <p:sldLayoutId id="2147484582" r:id="rId27"/>
    <p:sldLayoutId id="2147484583" r:id="rId28"/>
    <p:sldLayoutId id="2147484584" r:id="rId29"/>
    <p:sldLayoutId id="2147484585" r:id="rId30"/>
    <p:sldLayoutId id="2147484586" r:id="rId31"/>
    <p:sldLayoutId id="2147484587" r:id="rId32"/>
    <p:sldLayoutId id="2147484588" r:id="rId33"/>
    <p:sldLayoutId id="2147484589" r:id="rId34"/>
    <p:sldLayoutId id="2147484590" r:id="rId35"/>
    <p:sldLayoutId id="2147484591" r:id="rId36"/>
    <p:sldLayoutId id="2147484592" r:id="rId37"/>
    <p:sldLayoutId id="2147484593" r:id="rId38"/>
    <p:sldLayoutId id="2147484594" r:id="rId39"/>
    <p:sldLayoutId id="2147484595" r:id="rId40"/>
    <p:sldLayoutId id="2147484596" r:id="rId41"/>
    <p:sldLayoutId id="2147484597" r:id="rId42"/>
    <p:sldLayoutId id="2147484598" r:id="rId43"/>
    <p:sldLayoutId id="2147484599" r:id="rId44"/>
    <p:sldLayoutId id="2147484600" r:id="rId45"/>
    <p:sldLayoutId id="2147484601" r:id="rId46"/>
    <p:sldLayoutId id="2147484602" r:id="rId47"/>
    <p:sldLayoutId id="2147484603" r:id="rId48"/>
    <p:sldLayoutId id="2147484604" r:id="rId49"/>
    <p:sldLayoutId id="2147484605" r:id="rId50"/>
    <p:sldLayoutId id="2147484196" r:id="rId51"/>
    <p:sldLayoutId id="2147484197" r:id="rId52"/>
    <p:sldLayoutId id="2147484198" r:id="rId53"/>
    <p:sldLayoutId id="2147484199" r:id="rId54"/>
    <p:sldLayoutId id="2147484200" r:id="rId55"/>
    <p:sldLayoutId id="2147484201" r:id="rId56"/>
    <p:sldLayoutId id="2147484202" r:id="rId57"/>
    <p:sldLayoutId id="2147484203" r:id="rId58"/>
    <p:sldLayoutId id="2147484204" r:id="rId59"/>
    <p:sldLayoutId id="2147484205" r:id="rId60"/>
    <p:sldLayoutId id="2147484206" r:id="rId61"/>
    <p:sldLayoutId id="2147484207" r:id="rId62"/>
    <p:sldLayoutId id="2147484208" r:id="rId63"/>
    <p:sldLayoutId id="2147484209" r:id="rId64"/>
    <p:sldLayoutId id="2147484210" r:id="rId65"/>
    <p:sldLayoutId id="2147483710" r:id="rId66"/>
    <p:sldLayoutId id="2147483795" r:id="rId67"/>
    <p:sldLayoutId id="2147483796" r:id="rId68"/>
    <p:sldLayoutId id="2147483797" r:id="rId69"/>
    <p:sldLayoutId id="2147483803" r:id="rId70"/>
    <p:sldLayoutId id="2147483798" r:id="rId71"/>
    <p:sldLayoutId id="2147483799" r:id="rId72"/>
    <p:sldLayoutId id="2147483800" r:id="rId73"/>
    <p:sldLayoutId id="2147483801" r:id="rId74"/>
    <p:sldLayoutId id="2147483802" r:id="rId75"/>
    <p:sldLayoutId id="2147483747" r:id="rId76"/>
    <p:sldLayoutId id="2147483769" r:id="rId77"/>
    <p:sldLayoutId id="2147483770" r:id="rId78"/>
    <p:sldLayoutId id="2147483771" r:id="rId79"/>
    <p:sldLayoutId id="2147483772" r:id="rId80"/>
    <p:sldLayoutId id="2147483714" r:id="rId81"/>
    <p:sldLayoutId id="2147483992" r:id="rId82"/>
    <p:sldLayoutId id="2147483773" r:id="rId83"/>
    <p:sldLayoutId id="2147483774" r:id="rId84"/>
    <p:sldLayoutId id="2147483776" r:id="rId85"/>
    <p:sldLayoutId id="2147483775" r:id="rId86"/>
    <p:sldLayoutId id="2147483719" r:id="rId87"/>
    <p:sldLayoutId id="2147483741" r:id="rId88"/>
    <p:sldLayoutId id="2147483777" r:id="rId89"/>
    <p:sldLayoutId id="2147483778" r:id="rId90"/>
    <p:sldLayoutId id="2147483779" r:id="rId91"/>
    <p:sldLayoutId id="2147483780" r:id="rId92"/>
    <p:sldLayoutId id="2147483720" r:id="rId93"/>
    <p:sldLayoutId id="2147483742" r:id="rId94"/>
    <p:sldLayoutId id="2147483781" r:id="rId95"/>
    <p:sldLayoutId id="2147483782" r:id="rId96"/>
    <p:sldLayoutId id="2147483783" r:id="rId97"/>
    <p:sldLayoutId id="2147483784" r:id="rId98"/>
    <p:sldLayoutId id="2147483724" r:id="rId99"/>
    <p:sldLayoutId id="2147483743" r:id="rId100"/>
    <p:sldLayoutId id="2147483785" r:id="rId101"/>
    <p:sldLayoutId id="2147483786" r:id="rId102"/>
    <p:sldLayoutId id="2147483787" r:id="rId103"/>
    <p:sldLayoutId id="2147483788" r:id="rId104"/>
    <p:sldLayoutId id="2147483739" r:id="rId105"/>
    <p:sldLayoutId id="2147483744" r:id="rId106"/>
    <p:sldLayoutId id="2147483789" r:id="rId107"/>
    <p:sldLayoutId id="2147483790" r:id="rId108"/>
    <p:sldLayoutId id="2147483791" r:id="rId109"/>
    <p:sldLayoutId id="2147483792" r:id="rId110"/>
    <p:sldLayoutId id="2147483728" r:id="rId111"/>
    <p:sldLayoutId id="2147483745" r:id="rId112"/>
    <p:sldLayoutId id="2147483810" r:id="rId113"/>
    <p:sldLayoutId id="2147483692" r:id="rId114"/>
    <p:sldLayoutId id="2147484195" r:id="rId115"/>
    <p:sldLayoutId id="2147483748" r:id="rId116"/>
    <p:sldLayoutId id="2147483809" r:id="rId117"/>
    <p:sldLayoutId id="2147483811" r:id="rId118"/>
  </p:sldLayoutIdLst>
  <p:hf hdr="0" ftr="0" dt="0"/>
  <p:txStyles>
    <p:titleStyle>
      <a:lvl1pPr algn="l" defTabSz="914400" rtl="0" eaLnBrk="1" latinLnBrk="0" hangingPunct="1">
        <a:spcBef>
          <a:spcPct val="0"/>
        </a:spcBef>
        <a:buNone/>
        <a:defRPr sz="2800" b="1" kern="1200" cap="all" spc="0" baseline="0">
          <a:solidFill>
            <a:schemeClr val="accent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10000"/>
        </a:lnSpc>
        <a:spcBef>
          <a:spcPts val="1200"/>
        </a:spcBef>
        <a:spcAft>
          <a:spcPts val="400"/>
        </a:spcAft>
        <a:buFont typeface="Arial" pitchFamily="34" charset="0"/>
        <a:buNone/>
        <a:defRPr sz="1800" b="1" kern="1200" cap="all" baseline="0">
          <a:solidFill>
            <a:schemeClr val="accent2"/>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l"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orient="horz" pos="618">
          <p15:clr>
            <a:srgbClr val="F26B43"/>
          </p15:clr>
        </p15:guide>
        <p15:guide id="3" pos="158">
          <p15:clr>
            <a:srgbClr val="F26B43"/>
          </p15:clr>
        </p15:guide>
        <p15:guide id="4" pos="5602">
          <p15:clr>
            <a:srgbClr val="F26B43"/>
          </p15:clr>
        </p15:guide>
        <p15:guide id="5" orient="horz" pos="895" userDrawn="1">
          <p15:clr>
            <a:srgbClr val="F26B43"/>
          </p15:clr>
        </p15:guide>
        <p15:guide id="6" orient="horz" pos="164">
          <p15:clr>
            <a:srgbClr val="F26B43"/>
          </p15:clr>
        </p15:guide>
        <p15:guide id="7" orient="horz" pos="4065">
          <p15:clr>
            <a:srgbClr val="F26B43"/>
          </p15:clr>
        </p15:guide>
        <p15:guide id="8" orient="horz" pos="2387">
          <p15:clr>
            <a:srgbClr val="F26B43"/>
          </p15:clr>
        </p15:guide>
        <p15:guide id="9" pos="3787">
          <p15:clr>
            <a:srgbClr val="F26B43"/>
          </p15:clr>
        </p15:guide>
        <p15:guide id="10" pos="1973">
          <p15:clr>
            <a:srgbClr val="F26B43"/>
          </p15:clr>
        </p15:guide>
        <p15:guide id="11" orient="horz" pos="4020">
          <p15:clr>
            <a:srgbClr val="F26B43"/>
          </p15:clr>
        </p15:guide>
        <p15:guide id="12" orient="horz" pos="3475">
          <p15:clr>
            <a:srgbClr val="F26B43"/>
          </p15:clr>
        </p15:guide>
        <p15:guide id="13" orient="horz" pos="2115">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0826" y="1556940"/>
            <a:ext cx="8642349" cy="518442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2" name="Slide Number Placeholder 1"/>
          <p:cNvSpPr>
            <a:spLocks noGrp="1"/>
          </p:cNvSpPr>
          <p:nvPr>
            <p:ph type="sldNum" sz="quarter" idx="4"/>
          </p:nvPr>
        </p:nvSpPr>
        <p:spPr>
          <a:xfrm>
            <a:off x="8761060" y="6542180"/>
            <a:ext cx="352579" cy="288330"/>
          </a:xfrm>
          <a:prstGeom prst="rect">
            <a:avLst/>
          </a:prstGeom>
        </p:spPr>
        <p:txBody>
          <a:bodyPr vert="horz" lIns="0" tIns="45720" rIns="0" bIns="45720" rtlCol="0" anchor="ctr"/>
          <a:lstStyle>
            <a:lvl1pPr algn="r">
              <a:defRPr sz="1050" b="1">
                <a:solidFill>
                  <a:srgbClr val="0286A5"/>
                </a:solidFill>
                <a:latin typeface="Arial" panose="020B0604020202020204" pitchFamily="34" charset="0"/>
                <a:cs typeface="Arial" panose="020B0604020202020204" pitchFamily="34" charset="0"/>
              </a:defRPr>
            </a:lvl1pPr>
          </a:lstStyle>
          <a:p>
            <a:fld id="{26064075-3AAB-4C73-8B14-15F5C27661CD}" type="slidenum">
              <a:rPr lang="en-US" smtClean="0"/>
              <a:pPr/>
              <a:t>‹#›</a:t>
            </a:fld>
            <a:endParaRPr lang="en-US" dirty="0"/>
          </a:p>
        </p:txBody>
      </p:sp>
      <p:sp>
        <p:nvSpPr>
          <p:cNvPr id="4" name="MSIPCMContentMarking" descr="{&quot;HashCode&quot;:-639906138,&quot;Placement&quot;:&quot;Footer&quot;,&quot;Top&quot;:519.343,&quot;Left&quot;:648.568237,&quot;SlideWidth&quot;:720,&quot;SlideHeight&quot;:540}">
            <a:extLst>
              <a:ext uri="{FF2B5EF4-FFF2-40B4-BE49-F238E27FC236}">
                <a16:creationId xmlns:a16="http://schemas.microsoft.com/office/drawing/2014/main" id="{C6AF6818-3FD5-2019-65D0-FEB2C748F619}"/>
              </a:ext>
            </a:extLst>
          </p:cNvPr>
          <p:cNvSpPr txBox="1"/>
          <p:nvPr userDrawn="1"/>
        </p:nvSpPr>
        <p:spPr>
          <a:xfrm>
            <a:off x="8236817" y="6595656"/>
            <a:ext cx="907183" cy="262344"/>
          </a:xfrm>
          <a:prstGeom prst="rect">
            <a:avLst/>
          </a:prstGeom>
          <a:noFill/>
        </p:spPr>
        <p:txBody>
          <a:bodyPr vert="horz" wrap="square" lIns="0" tIns="0" rIns="0" bIns="0" rtlCol="0" anchor="ctr" anchorCtr="1">
            <a:spAutoFit/>
          </a:bodyPr>
          <a:lstStyle/>
          <a:p>
            <a:pPr algn="r">
              <a:spcBef>
                <a:spcPts val="0"/>
              </a:spcBef>
              <a:spcAft>
                <a:spcPts val="0"/>
              </a:spcAft>
            </a:pPr>
            <a:r>
              <a:rPr lang="en-ZA" sz="1000">
                <a:solidFill>
                  <a:srgbClr val="000000"/>
                </a:solidFill>
                <a:latin typeface="Calibri" panose="020F0502020204030204" pitchFamily="34" charset="0"/>
              </a:rPr>
              <a:t>Confidential</a:t>
            </a:r>
          </a:p>
        </p:txBody>
      </p:sp>
      <p:sp>
        <p:nvSpPr>
          <p:cNvPr id="5" name="MSIPCMContentMarking" descr="{&quot;HashCode&quot;:-662623850,&quot;Placement&quot;:&quot;Header&quot;,&quot;Top&quot;:0.0,&quot;Left&quot;:324.2841,&quot;SlideWidth&quot;:720,&quot;SlideHeight&quot;:540}">
            <a:extLst>
              <a:ext uri="{FF2B5EF4-FFF2-40B4-BE49-F238E27FC236}">
                <a16:creationId xmlns:a16="http://schemas.microsoft.com/office/drawing/2014/main" id="{C398B30C-48E8-6EC5-841C-C48107746A60}"/>
              </a:ext>
            </a:extLst>
          </p:cNvPr>
          <p:cNvSpPr txBox="1"/>
          <p:nvPr userDrawn="1"/>
        </p:nvSpPr>
        <p:spPr>
          <a:xfrm>
            <a:off x="4118408" y="0"/>
            <a:ext cx="907183" cy="262344"/>
          </a:xfrm>
          <a:prstGeom prst="rect">
            <a:avLst/>
          </a:prstGeom>
          <a:noFill/>
        </p:spPr>
        <p:txBody>
          <a:bodyPr vert="horz" wrap="square" lIns="0" tIns="0" rIns="0" bIns="0" rtlCol="0" anchor="ctr" anchorCtr="1">
            <a:spAutoFit/>
          </a:bodyPr>
          <a:lstStyle/>
          <a:p>
            <a:pPr algn="ctr">
              <a:spcBef>
                <a:spcPts val="0"/>
              </a:spcBef>
              <a:spcAft>
                <a:spcPts val="0"/>
              </a:spcAft>
            </a:pPr>
            <a:r>
              <a:rPr lang="en-ZA" sz="1000">
                <a:solidFill>
                  <a:srgbClr val="000000"/>
                </a:solidFill>
                <a:latin typeface="Calibri" panose="020F0502020204030204" pitchFamily="34" charset="0"/>
              </a:rPr>
              <a:t>Confidential</a:t>
            </a:r>
          </a:p>
        </p:txBody>
      </p:sp>
    </p:spTree>
    <p:extLst>
      <p:ext uri="{BB962C8B-B14F-4D97-AF65-F5344CB8AC3E}">
        <p14:creationId xmlns:p14="http://schemas.microsoft.com/office/powerpoint/2010/main" val="332924136"/>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0"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61" r:id="rId13"/>
    <p:sldLayoutId id="2147483875" r:id="rId14"/>
    <p:sldLayoutId id="2147483876" r:id="rId15"/>
    <p:sldLayoutId id="2147483877" r:id="rId16"/>
    <p:sldLayoutId id="2147483878" r:id="rId17"/>
    <p:sldLayoutId id="2147483879" r:id="rId18"/>
    <p:sldLayoutId id="2147484649" r:id="rId19"/>
    <p:sldLayoutId id="2147483881" r:id="rId20"/>
    <p:sldLayoutId id="2147483882" r:id="rId21"/>
    <p:sldLayoutId id="2147483883" r:id="rId22"/>
    <p:sldLayoutId id="2147483884" r:id="rId23"/>
    <p:sldLayoutId id="2147483885" r:id="rId24"/>
    <p:sldLayoutId id="2147483886" r:id="rId25"/>
    <p:sldLayoutId id="2147483887" r:id="rId26"/>
    <p:sldLayoutId id="2147483888" r:id="rId27"/>
    <p:sldLayoutId id="2147483889" r:id="rId28"/>
    <p:sldLayoutId id="2147483890" r:id="rId29"/>
    <p:sldLayoutId id="2147483891" r:id="rId30"/>
    <p:sldLayoutId id="2147483892" r:id="rId31"/>
    <p:sldLayoutId id="2147483893" r:id="rId32"/>
    <p:sldLayoutId id="2147484650" r:id="rId33"/>
    <p:sldLayoutId id="2147483895" r:id="rId34"/>
    <p:sldLayoutId id="2147483896" r:id="rId35"/>
    <p:sldLayoutId id="2147483897" r:id="rId36"/>
    <p:sldLayoutId id="2147483898" r:id="rId37"/>
    <p:sldLayoutId id="2147483899" r:id="rId38"/>
    <p:sldLayoutId id="2147483900" r:id="rId39"/>
    <p:sldLayoutId id="2147483901" r:id="rId40"/>
    <p:sldLayoutId id="2147483902" r:id="rId41"/>
    <p:sldLayoutId id="2147483903" r:id="rId42"/>
    <p:sldLayoutId id="2147483904" r:id="rId43"/>
    <p:sldLayoutId id="2147483905" r:id="rId44"/>
    <p:sldLayoutId id="2147483906" r:id="rId45"/>
    <p:sldLayoutId id="2147483907" r:id="rId46"/>
    <p:sldLayoutId id="2147483908" r:id="rId47"/>
    <p:sldLayoutId id="2147483862" r:id="rId48"/>
    <p:sldLayoutId id="2147483909" r:id="rId49"/>
    <p:sldLayoutId id="2147483910" r:id="rId50"/>
    <p:sldLayoutId id="2147484093" r:id="rId51"/>
    <p:sldLayoutId id="2147484094" r:id="rId52"/>
    <p:sldLayoutId id="2147484095" r:id="rId53"/>
    <p:sldLayoutId id="2147484096" r:id="rId54"/>
    <p:sldLayoutId id="2147484097" r:id="rId55"/>
    <p:sldLayoutId id="2147484098" r:id="rId56"/>
    <p:sldLayoutId id="2147484099" r:id="rId57"/>
    <p:sldLayoutId id="2147484100" r:id="rId58"/>
    <p:sldLayoutId id="2147484101" r:id="rId59"/>
    <p:sldLayoutId id="2147484102" r:id="rId60"/>
    <p:sldLayoutId id="2147484103" r:id="rId61"/>
    <p:sldLayoutId id="2147484104" r:id="rId62"/>
    <p:sldLayoutId id="2147484105" r:id="rId63"/>
    <p:sldLayoutId id="2147484106" r:id="rId64"/>
    <p:sldLayoutId id="2147484107" r:id="rId65"/>
    <p:sldLayoutId id="2147484108" r:id="rId66"/>
    <p:sldLayoutId id="2147484109" r:id="rId67"/>
    <p:sldLayoutId id="2147484110" r:id="rId68"/>
    <p:sldLayoutId id="2147484111" r:id="rId69"/>
    <p:sldLayoutId id="2147484112" r:id="rId70"/>
    <p:sldLayoutId id="2147484113" r:id="rId71"/>
    <p:sldLayoutId id="2147484114" r:id="rId72"/>
    <p:sldLayoutId id="2147484115" r:id="rId73"/>
    <p:sldLayoutId id="2147484116" r:id="rId74"/>
    <p:sldLayoutId id="2147484117" r:id="rId75"/>
    <p:sldLayoutId id="2147484118" r:id="rId76"/>
    <p:sldLayoutId id="2147484119" r:id="rId77"/>
    <p:sldLayoutId id="2147484120" r:id="rId78"/>
    <p:sldLayoutId id="2147484121" r:id="rId79"/>
    <p:sldLayoutId id="2147484122" r:id="rId80"/>
    <p:sldLayoutId id="2147484123" r:id="rId81"/>
    <p:sldLayoutId id="2147484124" r:id="rId82"/>
    <p:sldLayoutId id="2147484125" r:id="rId83"/>
    <p:sldLayoutId id="2147484126" r:id="rId84"/>
    <p:sldLayoutId id="2147484127" r:id="rId85"/>
    <p:sldLayoutId id="2147484128" r:id="rId86"/>
    <p:sldLayoutId id="2147484129" r:id="rId87"/>
    <p:sldLayoutId id="2147484130" r:id="rId88"/>
    <p:sldLayoutId id="2147484131" r:id="rId89"/>
    <p:sldLayoutId id="2147484132" r:id="rId90"/>
    <p:sldLayoutId id="2147484133" r:id="rId91"/>
    <p:sldLayoutId id="2147484134" r:id="rId92"/>
    <p:sldLayoutId id="2147484135" r:id="rId93"/>
    <p:sldLayoutId id="2147484136" r:id="rId94"/>
    <p:sldLayoutId id="2147484137" r:id="rId95"/>
    <p:sldLayoutId id="2147484138" r:id="rId96"/>
    <p:sldLayoutId id="2147484143" r:id="rId97"/>
    <p:sldLayoutId id="2147484139" r:id="rId98"/>
    <p:sldLayoutId id="2147484140" r:id="rId99"/>
    <p:sldLayoutId id="2147484141" r:id="rId100"/>
    <p:sldLayoutId id="2147484142" r:id="rId101"/>
    <p:sldLayoutId id="2147483914" r:id="rId102"/>
    <p:sldLayoutId id="2147483915" r:id="rId103"/>
    <p:sldLayoutId id="2147483916" r:id="rId104"/>
  </p:sldLayoutIdLst>
  <p:hf hdr="0"/>
  <p:txStyles>
    <p:titleStyle>
      <a:lvl1pPr algn="l" defTabSz="914400" rtl="0" eaLnBrk="1" latinLnBrk="0" hangingPunct="1">
        <a:spcBef>
          <a:spcPct val="0"/>
        </a:spcBef>
        <a:buNone/>
        <a:defRPr sz="2800" b="1" kern="1200" cap="all" spc="0" baseline="0">
          <a:solidFill>
            <a:schemeClr val="accent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10000"/>
        </a:lnSpc>
        <a:spcBef>
          <a:spcPts val="1200"/>
        </a:spcBef>
        <a:spcAft>
          <a:spcPts val="400"/>
        </a:spcAft>
        <a:buFont typeface="Arial" pitchFamily="34" charset="0"/>
        <a:buNone/>
        <a:defRPr sz="1800" b="1" kern="1200" cap="all" baseline="0">
          <a:solidFill>
            <a:schemeClr val="accent2"/>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l"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orient="horz" pos="618">
          <p15:clr>
            <a:srgbClr val="F26B43"/>
          </p15:clr>
        </p15:guide>
        <p15:guide id="3" pos="158">
          <p15:clr>
            <a:srgbClr val="F26B43"/>
          </p15:clr>
        </p15:guide>
        <p15:guide id="4" pos="5602">
          <p15:clr>
            <a:srgbClr val="F26B43"/>
          </p15:clr>
        </p15:guide>
        <p15:guide id="5" orient="horz" pos="895" userDrawn="1">
          <p15:clr>
            <a:srgbClr val="F26B43"/>
          </p15:clr>
        </p15:guide>
        <p15:guide id="6" orient="horz" pos="164">
          <p15:clr>
            <a:srgbClr val="F26B43"/>
          </p15:clr>
        </p15:guide>
        <p15:guide id="7" orient="horz" pos="4065">
          <p15:clr>
            <a:srgbClr val="F26B43"/>
          </p15:clr>
        </p15:guide>
        <p15:guide id="8" orient="horz" pos="2387">
          <p15:clr>
            <a:srgbClr val="F26B43"/>
          </p15:clr>
        </p15:guide>
        <p15:guide id="9" pos="3787">
          <p15:clr>
            <a:srgbClr val="F26B43"/>
          </p15:clr>
        </p15:guide>
        <p15:guide id="10" pos="1973">
          <p15:clr>
            <a:srgbClr val="F26B43"/>
          </p15:clr>
        </p15:guide>
        <p15:guide id="11" orient="horz" pos="4020">
          <p15:clr>
            <a:srgbClr val="F26B43"/>
          </p15:clr>
        </p15:guide>
        <p15:guide id="12" orient="horz" pos="3475">
          <p15:clr>
            <a:srgbClr val="F26B43"/>
          </p15:clr>
        </p15:guide>
        <p15:guide id="13" orient="horz" pos="2115">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1"/>
            </p:custDataLst>
            <p:extLst>
              <p:ext uri="{D42A27DB-BD31-4B8C-83A1-F6EECF244321}">
                <p14:modId xmlns:p14="http://schemas.microsoft.com/office/powerpoint/2010/main" val="325706623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12" imgW="395" imgH="394" progId="TCLayout.ActiveDocument.1">
                  <p:embed/>
                </p:oleObj>
              </mc:Choice>
              <mc:Fallback>
                <p:oleObj name="think-cell Slide" r:id="rId12" imgW="395" imgH="394" progId="TCLayout.ActiveDocument.1">
                  <p:embed/>
                  <p:pic>
                    <p:nvPicPr>
                      <p:cNvPr id="4" name="Object 3" hidden="1"/>
                      <p:cNvPicPr/>
                      <p:nvPr/>
                    </p:nvPicPr>
                    <p:blipFill>
                      <a:blip r:embed="rId13"/>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250824" y="188640"/>
            <a:ext cx="8322322" cy="709475"/>
          </a:xfrm>
          <a:prstGeom prst="rect">
            <a:avLst/>
          </a:prstGeom>
        </p:spPr>
        <p:txBody>
          <a:bodyPr vert="horz" lIns="0" tIns="0" rIns="0" bIns="0" rtlCol="0" anchor="t">
            <a:noAutofit/>
          </a:bodyPr>
          <a:lstStyle/>
          <a:p>
            <a:r>
              <a:rPr lang="en-US"/>
              <a:t>Click to edit Master title style</a:t>
            </a:r>
            <a:endParaRPr lang="en-ZA" dirty="0"/>
          </a:p>
        </p:txBody>
      </p:sp>
      <p:sp>
        <p:nvSpPr>
          <p:cNvPr id="3" name="Text Placeholder 2"/>
          <p:cNvSpPr>
            <a:spLocks noGrp="1"/>
          </p:cNvSpPr>
          <p:nvPr>
            <p:ph type="body" idx="1"/>
          </p:nvPr>
        </p:nvSpPr>
        <p:spPr>
          <a:xfrm>
            <a:off x="250825" y="1556940"/>
            <a:ext cx="8642349" cy="5184428"/>
          </a:xfrm>
          <a:prstGeom prst="rect">
            <a:avLst/>
          </a:prstGeom>
        </p:spPr>
        <p:txBody>
          <a:bodyPr vert="horz" lIns="0" tIns="0" rIns="0" bIns="0" rtlCol="0">
            <a:normAutofit/>
          </a:bodyPr>
          <a:lstStyle/>
          <a:p>
            <a:pPr lvl="0"/>
            <a:r>
              <a:rPr lang="en-ZA" dirty="0"/>
              <a:t>First level</a:t>
            </a:r>
          </a:p>
          <a:p>
            <a:pPr lvl="1"/>
            <a:r>
              <a:rPr lang="en-ZA" dirty="0"/>
              <a:t>Second level</a:t>
            </a:r>
          </a:p>
          <a:p>
            <a:pPr marL="457200" marR="0" lvl="2" indent="-130175" algn="l" defTabSz="914400" rtl="0" eaLnBrk="1" fontAlgn="auto" latinLnBrk="0" hangingPunct="1">
              <a:lnSpc>
                <a:spcPct val="110000"/>
              </a:lnSpc>
              <a:spcBef>
                <a:spcPts val="100"/>
              </a:spcBef>
              <a:spcAft>
                <a:spcPts val="200"/>
              </a:spcAft>
              <a:buClr>
                <a:schemeClr val="accent1"/>
              </a:buClr>
              <a:buSzTx/>
              <a:buFont typeface="Arial" panose="020B0604020202020204" pitchFamily="34" charset="0"/>
              <a:buChar char="–"/>
              <a:tabLst/>
              <a:defRPr/>
            </a:pPr>
            <a:r>
              <a:rPr lang="en-ZA" dirty="0"/>
              <a:t>Third level</a:t>
            </a:r>
          </a:p>
          <a:p>
            <a:pPr marL="685800" lvl="3" indent="-169863" algn="l" defTabSz="914400" rtl="0" eaLnBrk="1" latinLnBrk="0" hangingPunct="1">
              <a:lnSpc>
                <a:spcPct val="110000"/>
              </a:lnSpc>
              <a:spcBef>
                <a:spcPts val="100"/>
              </a:spcBef>
              <a:spcAft>
                <a:spcPts val="200"/>
              </a:spcAft>
              <a:buClr>
                <a:schemeClr val="accent1"/>
              </a:buClr>
              <a:buFont typeface="Arial" panose="020B0604020202020204" pitchFamily="34" charset="0"/>
              <a:buChar char="-"/>
            </a:pPr>
            <a:r>
              <a:rPr lang="en-ZA" dirty="0"/>
              <a:t>Fourth level</a:t>
            </a:r>
          </a:p>
          <a:p>
            <a:pPr marL="858838" marR="0" lvl="4" indent="-169863" algn="l" defTabSz="914400" rtl="0" eaLnBrk="1" fontAlgn="auto" latinLnBrk="0" hangingPunct="1">
              <a:lnSpc>
                <a:spcPct val="110000"/>
              </a:lnSpc>
              <a:spcBef>
                <a:spcPts val="100"/>
              </a:spcBef>
              <a:spcAft>
                <a:spcPts val="200"/>
              </a:spcAft>
              <a:buClrTx/>
              <a:buSzTx/>
              <a:buFont typeface="Arial" panose="020B0604020202020204" pitchFamily="34" charset="0"/>
              <a:buChar char="-"/>
              <a:tabLst/>
              <a:defRPr/>
            </a:pPr>
            <a:r>
              <a:rPr lang="en-ZA" dirty="0"/>
              <a:t>Fifth level</a:t>
            </a:r>
          </a:p>
        </p:txBody>
      </p:sp>
      <p:sp>
        <p:nvSpPr>
          <p:cNvPr id="5" name="Footer Placeholder 4"/>
          <p:cNvSpPr>
            <a:spLocks noGrp="1"/>
          </p:cNvSpPr>
          <p:nvPr>
            <p:ph type="ftr" sz="quarter" idx="3"/>
          </p:nvPr>
        </p:nvSpPr>
        <p:spPr>
          <a:xfrm>
            <a:off x="250825" y="6525344"/>
            <a:ext cx="8642350" cy="216024"/>
          </a:xfrm>
          <a:prstGeom prst="rect">
            <a:avLst/>
          </a:prstGeom>
        </p:spPr>
        <p:txBody>
          <a:bodyPr vert="horz" lIns="0" tIns="0" rIns="0" bIns="0" rtlCol="0" anchor="b"/>
          <a:lstStyle>
            <a:lvl1pPr algn="l" eaLnBrk="1">
              <a:defRPr sz="1000" i="0">
                <a:solidFill>
                  <a:schemeClr val="tx1"/>
                </a:solidFill>
                <a:latin typeface="Arial" panose="020B0604020202020204" pitchFamily="34" charset="0"/>
                <a:cs typeface="Arial" panose="020B0604020202020204" pitchFamily="34" charset="0"/>
              </a:defRPr>
            </a:lvl1pPr>
          </a:lstStyle>
          <a:p>
            <a:endParaRPr lang="en-ZA" dirty="0"/>
          </a:p>
        </p:txBody>
      </p:sp>
      <p:cxnSp>
        <p:nvCxnSpPr>
          <p:cNvPr id="9" name="Straight Connector 8"/>
          <p:cNvCxnSpPr/>
          <p:nvPr userDrawn="1"/>
        </p:nvCxnSpPr>
        <p:spPr>
          <a:xfrm>
            <a:off x="0" y="981075"/>
            <a:ext cx="85752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userDrawn="1"/>
        </p:nvCxnSpPr>
        <p:spPr>
          <a:xfrm flipV="1">
            <a:off x="8575200" y="831"/>
            <a:ext cx="562938" cy="980244"/>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Freeform 5"/>
          <p:cNvSpPr>
            <a:spLocks/>
          </p:cNvSpPr>
          <p:nvPr userDrawn="1"/>
        </p:nvSpPr>
        <p:spPr bwMode="auto">
          <a:xfrm rot="20716733">
            <a:off x="8744554" y="391786"/>
            <a:ext cx="222177" cy="220224"/>
          </a:xfrm>
          <a:custGeom>
            <a:avLst/>
            <a:gdLst>
              <a:gd name="T0" fmla="*/ 931 w 2730"/>
              <a:gd name="T1" fmla="*/ 2674 h 2706"/>
              <a:gd name="T2" fmla="*/ 962 w 2730"/>
              <a:gd name="T3" fmla="*/ 2641 h 2706"/>
              <a:gd name="T4" fmla="*/ 1025 w 2730"/>
              <a:gd name="T5" fmla="*/ 2551 h 2706"/>
              <a:gd name="T6" fmla="*/ 975 w 2730"/>
              <a:gd name="T7" fmla="*/ 1958 h 2706"/>
              <a:gd name="T8" fmla="*/ 1135 w 2730"/>
              <a:gd name="T9" fmla="*/ 1843 h 2706"/>
              <a:gd name="T10" fmla="*/ 1263 w 2730"/>
              <a:gd name="T11" fmla="*/ 1737 h 2706"/>
              <a:gd name="T12" fmla="*/ 1377 w 2730"/>
              <a:gd name="T13" fmla="*/ 1637 h 2706"/>
              <a:gd name="T14" fmla="*/ 1532 w 2730"/>
              <a:gd name="T15" fmla="*/ 1489 h 2706"/>
              <a:gd name="T16" fmla="*/ 1617 w 2730"/>
              <a:gd name="T17" fmla="*/ 1416 h 2706"/>
              <a:gd name="T18" fmla="*/ 2298 w 2730"/>
              <a:gd name="T19" fmla="*/ 2706 h 2706"/>
              <a:gd name="T20" fmla="*/ 2331 w 2730"/>
              <a:gd name="T21" fmla="*/ 2670 h 2706"/>
              <a:gd name="T22" fmla="*/ 2375 w 2730"/>
              <a:gd name="T23" fmla="*/ 2607 h 2706"/>
              <a:gd name="T24" fmla="*/ 2398 w 2730"/>
              <a:gd name="T25" fmla="*/ 2570 h 2706"/>
              <a:gd name="T26" fmla="*/ 2398 w 2730"/>
              <a:gd name="T27" fmla="*/ 2518 h 2706"/>
              <a:gd name="T28" fmla="*/ 2369 w 2730"/>
              <a:gd name="T29" fmla="*/ 2357 h 2706"/>
              <a:gd name="T30" fmla="*/ 2335 w 2730"/>
              <a:gd name="T31" fmla="*/ 2186 h 2706"/>
              <a:gd name="T32" fmla="*/ 2308 w 2730"/>
              <a:gd name="T33" fmla="*/ 2044 h 2706"/>
              <a:gd name="T34" fmla="*/ 2277 w 2730"/>
              <a:gd name="T35" fmla="*/ 1892 h 2706"/>
              <a:gd name="T36" fmla="*/ 2245 w 2730"/>
              <a:gd name="T37" fmla="*/ 1745 h 2706"/>
              <a:gd name="T38" fmla="*/ 2212 w 2730"/>
              <a:gd name="T39" fmla="*/ 1591 h 2706"/>
              <a:gd name="T40" fmla="*/ 2185 w 2730"/>
              <a:gd name="T41" fmla="*/ 1437 h 2706"/>
              <a:gd name="T42" fmla="*/ 2154 w 2730"/>
              <a:gd name="T43" fmla="*/ 1295 h 2706"/>
              <a:gd name="T44" fmla="*/ 2118 w 2730"/>
              <a:gd name="T45" fmla="*/ 1130 h 2706"/>
              <a:gd name="T46" fmla="*/ 2091 w 2730"/>
              <a:gd name="T47" fmla="*/ 969 h 2706"/>
              <a:gd name="T48" fmla="*/ 2149 w 2730"/>
              <a:gd name="T49" fmla="*/ 865 h 2706"/>
              <a:gd name="T50" fmla="*/ 2358 w 2730"/>
              <a:gd name="T51" fmla="*/ 643 h 2706"/>
              <a:gd name="T52" fmla="*/ 2508 w 2730"/>
              <a:gd name="T53" fmla="*/ 485 h 2706"/>
              <a:gd name="T54" fmla="*/ 2584 w 2730"/>
              <a:gd name="T55" fmla="*/ 401 h 2706"/>
              <a:gd name="T56" fmla="*/ 2650 w 2730"/>
              <a:gd name="T57" fmla="*/ 301 h 2706"/>
              <a:gd name="T58" fmla="*/ 2673 w 2730"/>
              <a:gd name="T59" fmla="*/ 245 h 2706"/>
              <a:gd name="T60" fmla="*/ 2709 w 2730"/>
              <a:gd name="T61" fmla="*/ 153 h 2706"/>
              <a:gd name="T62" fmla="*/ 2730 w 2730"/>
              <a:gd name="T63" fmla="*/ 73 h 2706"/>
              <a:gd name="T64" fmla="*/ 2727 w 2730"/>
              <a:gd name="T65" fmla="*/ 34 h 2706"/>
              <a:gd name="T66" fmla="*/ 2713 w 2730"/>
              <a:gd name="T67" fmla="*/ 15 h 2706"/>
              <a:gd name="T68" fmla="*/ 2692 w 2730"/>
              <a:gd name="T69" fmla="*/ 3 h 2706"/>
              <a:gd name="T70" fmla="*/ 2617 w 2730"/>
              <a:gd name="T71" fmla="*/ 2 h 2706"/>
              <a:gd name="T72" fmla="*/ 2498 w 2730"/>
              <a:gd name="T73" fmla="*/ 28 h 2706"/>
              <a:gd name="T74" fmla="*/ 2383 w 2730"/>
              <a:gd name="T75" fmla="*/ 78 h 2706"/>
              <a:gd name="T76" fmla="*/ 2285 w 2730"/>
              <a:gd name="T77" fmla="*/ 144 h 2706"/>
              <a:gd name="T78" fmla="*/ 2195 w 2730"/>
              <a:gd name="T79" fmla="*/ 228 h 2706"/>
              <a:gd name="T80" fmla="*/ 1989 w 2730"/>
              <a:gd name="T81" fmla="*/ 424 h 2706"/>
              <a:gd name="T82" fmla="*/ 1797 w 2730"/>
              <a:gd name="T83" fmla="*/ 602 h 2706"/>
              <a:gd name="T84" fmla="*/ 1684 w 2730"/>
              <a:gd name="T85" fmla="*/ 610 h 2706"/>
              <a:gd name="T86" fmla="*/ 1513 w 2730"/>
              <a:gd name="T87" fmla="*/ 576 h 2706"/>
              <a:gd name="T88" fmla="*/ 1365 w 2730"/>
              <a:gd name="T89" fmla="*/ 543 h 2706"/>
              <a:gd name="T90" fmla="*/ 1209 w 2730"/>
              <a:gd name="T91" fmla="*/ 512 h 2706"/>
              <a:gd name="T92" fmla="*/ 1060 w 2730"/>
              <a:gd name="T93" fmla="*/ 485 h 2706"/>
              <a:gd name="T94" fmla="*/ 902 w 2730"/>
              <a:gd name="T95" fmla="*/ 455 h 2706"/>
              <a:gd name="T96" fmla="*/ 749 w 2730"/>
              <a:gd name="T97" fmla="*/ 422 h 2706"/>
              <a:gd name="T98" fmla="*/ 599 w 2730"/>
              <a:gd name="T99" fmla="*/ 391 h 2706"/>
              <a:gd name="T100" fmla="*/ 459 w 2730"/>
              <a:gd name="T101" fmla="*/ 362 h 2706"/>
              <a:gd name="T102" fmla="*/ 284 w 2730"/>
              <a:gd name="T103" fmla="*/ 326 h 2706"/>
              <a:gd name="T104" fmla="*/ 144 w 2730"/>
              <a:gd name="T105" fmla="*/ 307 h 2706"/>
              <a:gd name="T106" fmla="*/ 23 w 2730"/>
              <a:gd name="T107" fmla="*/ 389 h 2706"/>
              <a:gd name="T108" fmla="*/ 1286 w 2730"/>
              <a:gd name="T109" fmla="*/ 1109 h 2706"/>
              <a:gd name="T110" fmla="*/ 1167 w 2730"/>
              <a:gd name="T111" fmla="*/ 1236 h 2706"/>
              <a:gd name="T112" fmla="*/ 1039 w 2730"/>
              <a:gd name="T113" fmla="*/ 1366 h 2706"/>
              <a:gd name="T114" fmla="*/ 946 w 2730"/>
              <a:gd name="T115" fmla="*/ 1472 h 2706"/>
              <a:gd name="T116" fmla="*/ 816 w 2730"/>
              <a:gd name="T117" fmla="*/ 1643 h 2706"/>
              <a:gd name="T118" fmla="*/ 749 w 2730"/>
              <a:gd name="T119" fmla="*/ 1737 h 2706"/>
              <a:gd name="T120" fmla="*/ 182 w 2730"/>
              <a:gd name="T121" fmla="*/ 1668 h 2706"/>
              <a:gd name="T122" fmla="*/ 583 w 2730"/>
              <a:gd name="T123" fmla="*/ 2111 h 2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30" h="2706">
                <a:moveTo>
                  <a:pt x="583" y="2111"/>
                </a:moveTo>
                <a:lnTo>
                  <a:pt x="622" y="2169"/>
                </a:lnTo>
                <a:lnTo>
                  <a:pt x="931" y="2674"/>
                </a:lnTo>
                <a:lnTo>
                  <a:pt x="943" y="2676"/>
                </a:lnTo>
                <a:lnTo>
                  <a:pt x="950" y="2660"/>
                </a:lnTo>
                <a:lnTo>
                  <a:pt x="962" y="2641"/>
                </a:lnTo>
                <a:lnTo>
                  <a:pt x="977" y="2618"/>
                </a:lnTo>
                <a:lnTo>
                  <a:pt x="994" y="2593"/>
                </a:lnTo>
                <a:lnTo>
                  <a:pt x="1025" y="2551"/>
                </a:lnTo>
                <a:lnTo>
                  <a:pt x="1040" y="2532"/>
                </a:lnTo>
                <a:lnTo>
                  <a:pt x="948" y="1981"/>
                </a:lnTo>
                <a:lnTo>
                  <a:pt x="975" y="1958"/>
                </a:lnTo>
                <a:lnTo>
                  <a:pt x="1035" y="1914"/>
                </a:lnTo>
                <a:lnTo>
                  <a:pt x="1098" y="1869"/>
                </a:lnTo>
                <a:lnTo>
                  <a:pt x="1135" y="1843"/>
                </a:lnTo>
                <a:lnTo>
                  <a:pt x="1179" y="1808"/>
                </a:lnTo>
                <a:lnTo>
                  <a:pt x="1221" y="1773"/>
                </a:lnTo>
                <a:lnTo>
                  <a:pt x="1263" y="1737"/>
                </a:lnTo>
                <a:lnTo>
                  <a:pt x="1305" y="1700"/>
                </a:lnTo>
                <a:lnTo>
                  <a:pt x="1334" y="1676"/>
                </a:lnTo>
                <a:lnTo>
                  <a:pt x="1377" y="1637"/>
                </a:lnTo>
                <a:lnTo>
                  <a:pt x="1426" y="1589"/>
                </a:lnTo>
                <a:lnTo>
                  <a:pt x="1480" y="1539"/>
                </a:lnTo>
                <a:lnTo>
                  <a:pt x="1532" y="1489"/>
                </a:lnTo>
                <a:lnTo>
                  <a:pt x="1580" y="1447"/>
                </a:lnTo>
                <a:lnTo>
                  <a:pt x="1599" y="1430"/>
                </a:lnTo>
                <a:lnTo>
                  <a:pt x="1617" y="1416"/>
                </a:lnTo>
                <a:lnTo>
                  <a:pt x="1630" y="1409"/>
                </a:lnTo>
                <a:lnTo>
                  <a:pt x="1640" y="1403"/>
                </a:lnTo>
                <a:lnTo>
                  <a:pt x="2298" y="2706"/>
                </a:lnTo>
                <a:lnTo>
                  <a:pt x="2312" y="2706"/>
                </a:lnTo>
                <a:lnTo>
                  <a:pt x="2319" y="2689"/>
                </a:lnTo>
                <a:lnTo>
                  <a:pt x="2331" y="2670"/>
                </a:lnTo>
                <a:lnTo>
                  <a:pt x="2346" y="2649"/>
                </a:lnTo>
                <a:lnTo>
                  <a:pt x="2362" y="2628"/>
                </a:lnTo>
                <a:lnTo>
                  <a:pt x="2375" y="2607"/>
                </a:lnTo>
                <a:lnTo>
                  <a:pt x="2389" y="2587"/>
                </a:lnTo>
                <a:lnTo>
                  <a:pt x="2394" y="2578"/>
                </a:lnTo>
                <a:lnTo>
                  <a:pt x="2398" y="2570"/>
                </a:lnTo>
                <a:lnTo>
                  <a:pt x="2400" y="2562"/>
                </a:lnTo>
                <a:lnTo>
                  <a:pt x="2400" y="2555"/>
                </a:lnTo>
                <a:lnTo>
                  <a:pt x="2398" y="2518"/>
                </a:lnTo>
                <a:lnTo>
                  <a:pt x="2392" y="2470"/>
                </a:lnTo>
                <a:lnTo>
                  <a:pt x="2381" y="2415"/>
                </a:lnTo>
                <a:lnTo>
                  <a:pt x="2369" y="2357"/>
                </a:lnTo>
                <a:lnTo>
                  <a:pt x="2358" y="2296"/>
                </a:lnTo>
                <a:lnTo>
                  <a:pt x="2344" y="2238"/>
                </a:lnTo>
                <a:lnTo>
                  <a:pt x="2335" y="2186"/>
                </a:lnTo>
                <a:lnTo>
                  <a:pt x="2325" y="2142"/>
                </a:lnTo>
                <a:lnTo>
                  <a:pt x="2318" y="2094"/>
                </a:lnTo>
                <a:lnTo>
                  <a:pt x="2308" y="2044"/>
                </a:lnTo>
                <a:lnTo>
                  <a:pt x="2298" y="1994"/>
                </a:lnTo>
                <a:lnTo>
                  <a:pt x="2287" y="1942"/>
                </a:lnTo>
                <a:lnTo>
                  <a:pt x="2277" y="1892"/>
                </a:lnTo>
                <a:lnTo>
                  <a:pt x="2266" y="1843"/>
                </a:lnTo>
                <a:lnTo>
                  <a:pt x="2256" y="1793"/>
                </a:lnTo>
                <a:lnTo>
                  <a:pt x="2245" y="1745"/>
                </a:lnTo>
                <a:lnTo>
                  <a:pt x="2233" y="1693"/>
                </a:lnTo>
                <a:lnTo>
                  <a:pt x="2221" y="1643"/>
                </a:lnTo>
                <a:lnTo>
                  <a:pt x="2212" y="1591"/>
                </a:lnTo>
                <a:lnTo>
                  <a:pt x="2202" y="1541"/>
                </a:lnTo>
                <a:lnTo>
                  <a:pt x="2195" y="1489"/>
                </a:lnTo>
                <a:lnTo>
                  <a:pt x="2185" y="1437"/>
                </a:lnTo>
                <a:lnTo>
                  <a:pt x="2173" y="1388"/>
                </a:lnTo>
                <a:lnTo>
                  <a:pt x="2164" y="1336"/>
                </a:lnTo>
                <a:lnTo>
                  <a:pt x="2154" y="1295"/>
                </a:lnTo>
                <a:lnTo>
                  <a:pt x="2143" y="1245"/>
                </a:lnTo>
                <a:lnTo>
                  <a:pt x="2131" y="1190"/>
                </a:lnTo>
                <a:lnTo>
                  <a:pt x="2118" y="1130"/>
                </a:lnTo>
                <a:lnTo>
                  <a:pt x="2106" y="1071"/>
                </a:lnTo>
                <a:lnTo>
                  <a:pt x="2097" y="1017"/>
                </a:lnTo>
                <a:lnTo>
                  <a:pt x="2091" y="969"/>
                </a:lnTo>
                <a:lnTo>
                  <a:pt x="2089" y="931"/>
                </a:lnTo>
                <a:lnTo>
                  <a:pt x="2104" y="913"/>
                </a:lnTo>
                <a:lnTo>
                  <a:pt x="2149" y="865"/>
                </a:lnTo>
                <a:lnTo>
                  <a:pt x="2210" y="798"/>
                </a:lnTo>
                <a:lnTo>
                  <a:pt x="2283" y="721"/>
                </a:lnTo>
                <a:lnTo>
                  <a:pt x="2358" y="643"/>
                </a:lnTo>
                <a:lnTo>
                  <a:pt x="2425" y="570"/>
                </a:lnTo>
                <a:lnTo>
                  <a:pt x="2479" y="516"/>
                </a:lnTo>
                <a:lnTo>
                  <a:pt x="2508" y="485"/>
                </a:lnTo>
                <a:lnTo>
                  <a:pt x="2533" y="458"/>
                </a:lnTo>
                <a:lnTo>
                  <a:pt x="2559" y="430"/>
                </a:lnTo>
                <a:lnTo>
                  <a:pt x="2584" y="401"/>
                </a:lnTo>
                <a:lnTo>
                  <a:pt x="2609" y="368"/>
                </a:lnTo>
                <a:lnTo>
                  <a:pt x="2631" y="336"/>
                </a:lnTo>
                <a:lnTo>
                  <a:pt x="2650" y="301"/>
                </a:lnTo>
                <a:lnTo>
                  <a:pt x="2659" y="282"/>
                </a:lnTo>
                <a:lnTo>
                  <a:pt x="2667" y="265"/>
                </a:lnTo>
                <a:lnTo>
                  <a:pt x="2673" y="245"/>
                </a:lnTo>
                <a:lnTo>
                  <a:pt x="2680" y="226"/>
                </a:lnTo>
                <a:lnTo>
                  <a:pt x="2696" y="188"/>
                </a:lnTo>
                <a:lnTo>
                  <a:pt x="2709" y="153"/>
                </a:lnTo>
                <a:lnTo>
                  <a:pt x="2721" y="122"/>
                </a:lnTo>
                <a:lnTo>
                  <a:pt x="2727" y="96"/>
                </a:lnTo>
                <a:lnTo>
                  <a:pt x="2730" y="73"/>
                </a:lnTo>
                <a:lnTo>
                  <a:pt x="2730" y="51"/>
                </a:lnTo>
                <a:lnTo>
                  <a:pt x="2730" y="42"/>
                </a:lnTo>
                <a:lnTo>
                  <a:pt x="2727" y="34"/>
                </a:lnTo>
                <a:lnTo>
                  <a:pt x="2725" y="26"/>
                </a:lnTo>
                <a:lnTo>
                  <a:pt x="2719" y="21"/>
                </a:lnTo>
                <a:lnTo>
                  <a:pt x="2713" y="15"/>
                </a:lnTo>
                <a:lnTo>
                  <a:pt x="2707" y="11"/>
                </a:lnTo>
                <a:lnTo>
                  <a:pt x="2700" y="7"/>
                </a:lnTo>
                <a:lnTo>
                  <a:pt x="2692" y="3"/>
                </a:lnTo>
                <a:lnTo>
                  <a:pt x="2671" y="0"/>
                </a:lnTo>
                <a:lnTo>
                  <a:pt x="2646" y="0"/>
                </a:lnTo>
                <a:lnTo>
                  <a:pt x="2617" y="2"/>
                </a:lnTo>
                <a:lnTo>
                  <a:pt x="2583" y="7"/>
                </a:lnTo>
                <a:lnTo>
                  <a:pt x="2542" y="17"/>
                </a:lnTo>
                <a:lnTo>
                  <a:pt x="2498" y="28"/>
                </a:lnTo>
                <a:lnTo>
                  <a:pt x="2456" y="42"/>
                </a:lnTo>
                <a:lnTo>
                  <a:pt x="2419" y="59"/>
                </a:lnTo>
                <a:lnTo>
                  <a:pt x="2383" y="78"/>
                </a:lnTo>
                <a:lnTo>
                  <a:pt x="2348" y="98"/>
                </a:lnTo>
                <a:lnTo>
                  <a:pt x="2316" y="121"/>
                </a:lnTo>
                <a:lnTo>
                  <a:pt x="2285" y="144"/>
                </a:lnTo>
                <a:lnTo>
                  <a:pt x="2256" y="170"/>
                </a:lnTo>
                <a:lnTo>
                  <a:pt x="2227" y="197"/>
                </a:lnTo>
                <a:lnTo>
                  <a:pt x="2195" y="228"/>
                </a:lnTo>
                <a:lnTo>
                  <a:pt x="2139" y="282"/>
                </a:lnTo>
                <a:lnTo>
                  <a:pt x="2068" y="349"/>
                </a:lnTo>
                <a:lnTo>
                  <a:pt x="1989" y="424"/>
                </a:lnTo>
                <a:lnTo>
                  <a:pt x="1914" y="497"/>
                </a:lnTo>
                <a:lnTo>
                  <a:pt x="1847" y="560"/>
                </a:lnTo>
                <a:lnTo>
                  <a:pt x="1797" y="602"/>
                </a:lnTo>
                <a:lnTo>
                  <a:pt x="1776" y="620"/>
                </a:lnTo>
                <a:lnTo>
                  <a:pt x="1734" y="618"/>
                </a:lnTo>
                <a:lnTo>
                  <a:pt x="1684" y="610"/>
                </a:lnTo>
                <a:lnTo>
                  <a:pt x="1628" y="600"/>
                </a:lnTo>
                <a:lnTo>
                  <a:pt x="1570" y="589"/>
                </a:lnTo>
                <a:lnTo>
                  <a:pt x="1513" y="576"/>
                </a:lnTo>
                <a:lnTo>
                  <a:pt x="1459" y="564"/>
                </a:lnTo>
                <a:lnTo>
                  <a:pt x="1407" y="552"/>
                </a:lnTo>
                <a:lnTo>
                  <a:pt x="1365" y="543"/>
                </a:lnTo>
                <a:lnTo>
                  <a:pt x="1311" y="531"/>
                </a:lnTo>
                <a:lnTo>
                  <a:pt x="1261" y="522"/>
                </a:lnTo>
                <a:lnTo>
                  <a:pt x="1209" y="512"/>
                </a:lnTo>
                <a:lnTo>
                  <a:pt x="1160" y="503"/>
                </a:lnTo>
                <a:lnTo>
                  <a:pt x="1110" y="495"/>
                </a:lnTo>
                <a:lnTo>
                  <a:pt x="1060" y="485"/>
                </a:lnTo>
                <a:lnTo>
                  <a:pt x="1008" y="474"/>
                </a:lnTo>
                <a:lnTo>
                  <a:pt x="954" y="464"/>
                </a:lnTo>
                <a:lnTo>
                  <a:pt x="902" y="455"/>
                </a:lnTo>
                <a:lnTo>
                  <a:pt x="852" y="443"/>
                </a:lnTo>
                <a:lnTo>
                  <a:pt x="800" y="433"/>
                </a:lnTo>
                <a:lnTo>
                  <a:pt x="749" y="422"/>
                </a:lnTo>
                <a:lnTo>
                  <a:pt x="699" y="412"/>
                </a:lnTo>
                <a:lnTo>
                  <a:pt x="649" y="401"/>
                </a:lnTo>
                <a:lnTo>
                  <a:pt x="599" y="391"/>
                </a:lnTo>
                <a:lnTo>
                  <a:pt x="549" y="382"/>
                </a:lnTo>
                <a:lnTo>
                  <a:pt x="509" y="372"/>
                </a:lnTo>
                <a:lnTo>
                  <a:pt x="459" y="362"/>
                </a:lnTo>
                <a:lnTo>
                  <a:pt x="403" y="349"/>
                </a:lnTo>
                <a:lnTo>
                  <a:pt x="343" y="337"/>
                </a:lnTo>
                <a:lnTo>
                  <a:pt x="284" y="326"/>
                </a:lnTo>
                <a:lnTo>
                  <a:pt x="228" y="316"/>
                </a:lnTo>
                <a:lnTo>
                  <a:pt x="180" y="311"/>
                </a:lnTo>
                <a:lnTo>
                  <a:pt x="144" y="307"/>
                </a:lnTo>
                <a:lnTo>
                  <a:pt x="117" y="322"/>
                </a:lnTo>
                <a:lnTo>
                  <a:pt x="71" y="355"/>
                </a:lnTo>
                <a:lnTo>
                  <a:pt x="23" y="389"/>
                </a:lnTo>
                <a:lnTo>
                  <a:pt x="0" y="410"/>
                </a:lnTo>
                <a:lnTo>
                  <a:pt x="1311" y="1077"/>
                </a:lnTo>
                <a:lnTo>
                  <a:pt x="1286" y="1109"/>
                </a:lnTo>
                <a:lnTo>
                  <a:pt x="1252" y="1150"/>
                </a:lnTo>
                <a:lnTo>
                  <a:pt x="1211" y="1192"/>
                </a:lnTo>
                <a:lnTo>
                  <a:pt x="1167" y="1236"/>
                </a:lnTo>
                <a:lnTo>
                  <a:pt x="1123" y="1282"/>
                </a:lnTo>
                <a:lnTo>
                  <a:pt x="1079" y="1326"/>
                </a:lnTo>
                <a:lnTo>
                  <a:pt x="1039" y="1366"/>
                </a:lnTo>
                <a:lnTo>
                  <a:pt x="1006" y="1401"/>
                </a:lnTo>
                <a:lnTo>
                  <a:pt x="983" y="1428"/>
                </a:lnTo>
                <a:lnTo>
                  <a:pt x="946" y="1472"/>
                </a:lnTo>
                <a:lnTo>
                  <a:pt x="904" y="1524"/>
                </a:lnTo>
                <a:lnTo>
                  <a:pt x="860" y="1583"/>
                </a:lnTo>
                <a:lnTo>
                  <a:pt x="816" y="1643"/>
                </a:lnTo>
                <a:lnTo>
                  <a:pt x="777" y="1695"/>
                </a:lnTo>
                <a:lnTo>
                  <a:pt x="760" y="1718"/>
                </a:lnTo>
                <a:lnTo>
                  <a:pt x="749" y="1737"/>
                </a:lnTo>
                <a:lnTo>
                  <a:pt x="739" y="1752"/>
                </a:lnTo>
                <a:lnTo>
                  <a:pt x="735" y="1764"/>
                </a:lnTo>
                <a:lnTo>
                  <a:pt x="182" y="1668"/>
                </a:lnTo>
                <a:lnTo>
                  <a:pt x="28" y="1775"/>
                </a:lnTo>
                <a:lnTo>
                  <a:pt x="526" y="2069"/>
                </a:lnTo>
                <a:lnTo>
                  <a:pt x="583" y="211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eaLnBrk="1"/>
            <a:endParaRPr lang="en-ZA" dirty="0">
              <a:latin typeface="Arial" panose="020B0604020202020204" pitchFamily="34" charset="0"/>
              <a:cs typeface="Arial" panose="020B0604020202020204" pitchFamily="34" charset="0"/>
            </a:endParaRPr>
          </a:p>
        </p:txBody>
      </p:sp>
      <p:sp>
        <p:nvSpPr>
          <p:cNvPr id="29" name="Oval 28"/>
          <p:cNvSpPr/>
          <p:nvPr userDrawn="1"/>
        </p:nvSpPr>
        <p:spPr>
          <a:xfrm>
            <a:off x="8694669" y="819075"/>
            <a:ext cx="324000" cy="324000"/>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eaLnBrk="1">
              <a:lnSpc>
                <a:spcPct val="110000"/>
              </a:lnSpc>
              <a:spcBef>
                <a:spcPts val="100"/>
              </a:spcBef>
              <a:spcAft>
                <a:spcPts val="100"/>
              </a:spcAft>
            </a:pPr>
            <a:endParaRPr lang="en-ZA" sz="1400" dirty="0">
              <a:latin typeface="Arial" panose="020B0604020202020204" pitchFamily="34" charset="0"/>
              <a:cs typeface="Arial" panose="020B0604020202020204" pitchFamily="34" charset="0"/>
            </a:endParaRPr>
          </a:p>
        </p:txBody>
      </p:sp>
      <p:sp>
        <p:nvSpPr>
          <p:cNvPr id="7" name="Rectangle 6"/>
          <p:cNvSpPr/>
          <p:nvPr userDrawn="1"/>
        </p:nvSpPr>
        <p:spPr>
          <a:xfrm>
            <a:off x="8640645" y="765051"/>
            <a:ext cx="432048" cy="432048"/>
          </a:xfrm>
          <a:prstGeom prst="rect">
            <a:avLst/>
          </a:prstGeom>
        </p:spPr>
        <p:txBody>
          <a:bodyPr vert="horz" lIns="0" tIns="0" rIns="0" bIns="0" rtlCol="0" anchor="ctr"/>
          <a:lstStyle/>
          <a:p>
            <a:pPr lvl="0" algn="ctr"/>
            <a:fld id="{2A16526A-5C44-4D1C-8782-8369F5D919BC}" type="slidenum">
              <a:rPr lang="en-ZA" sz="1200" b="0" smtClean="0">
                <a:solidFill>
                  <a:schemeClr val="bg1"/>
                </a:solidFill>
                <a:latin typeface="Arial" panose="020B0604020202020204" pitchFamily="34" charset="0"/>
                <a:cs typeface="Arial" panose="020B0604020202020204" pitchFamily="34" charset="0"/>
              </a:rPr>
              <a:t>‹#›</a:t>
            </a:fld>
            <a:endParaRPr lang="en-ZA" sz="1200" b="0" dirty="0">
              <a:solidFill>
                <a:schemeClr val="bg1"/>
              </a:solidFill>
              <a:latin typeface="Arial" panose="020B0604020202020204" pitchFamily="34" charset="0"/>
              <a:cs typeface="Arial" panose="020B0604020202020204" pitchFamily="34" charset="0"/>
            </a:endParaRPr>
          </a:p>
        </p:txBody>
      </p:sp>
      <p:sp>
        <p:nvSpPr>
          <p:cNvPr id="6" name="MSIPCMContentMarking" descr="{&quot;HashCode&quot;:-639906138,&quot;Placement&quot;:&quot;Footer&quot;,&quot;Top&quot;:519.343,&quot;Left&quot;:648.568237,&quot;SlideWidth&quot;:720,&quot;SlideHeight&quot;:540}">
            <a:extLst>
              <a:ext uri="{FF2B5EF4-FFF2-40B4-BE49-F238E27FC236}">
                <a16:creationId xmlns:a16="http://schemas.microsoft.com/office/drawing/2014/main" id="{C0C53B90-888E-4996-A727-2861D15D0694}"/>
              </a:ext>
            </a:extLst>
          </p:cNvPr>
          <p:cNvSpPr txBox="1"/>
          <p:nvPr userDrawn="1"/>
        </p:nvSpPr>
        <p:spPr>
          <a:xfrm>
            <a:off x="8236817" y="6595656"/>
            <a:ext cx="907183" cy="262344"/>
          </a:xfrm>
          <a:prstGeom prst="rect">
            <a:avLst/>
          </a:prstGeom>
          <a:noFill/>
        </p:spPr>
        <p:txBody>
          <a:bodyPr vert="horz" wrap="square" lIns="0" tIns="0" rIns="0" bIns="0" rtlCol="0" anchor="ctr" anchorCtr="1">
            <a:spAutoFit/>
          </a:bodyPr>
          <a:lstStyle/>
          <a:p>
            <a:pPr algn="r">
              <a:spcBef>
                <a:spcPts val="0"/>
              </a:spcBef>
              <a:spcAft>
                <a:spcPts val="0"/>
              </a:spcAft>
            </a:pPr>
            <a:r>
              <a:rPr lang="en-ZA" sz="1000">
                <a:solidFill>
                  <a:srgbClr val="000000"/>
                </a:solidFill>
                <a:latin typeface="Calibri" panose="020F0502020204030204" pitchFamily="34" charset="0"/>
              </a:rPr>
              <a:t>Confidential</a:t>
            </a:r>
          </a:p>
        </p:txBody>
      </p:sp>
      <p:sp>
        <p:nvSpPr>
          <p:cNvPr id="8" name="MSIPCMContentMarking" descr="{&quot;HashCode&quot;:-662623850,&quot;Placement&quot;:&quot;Header&quot;,&quot;Top&quot;:0.0,&quot;Left&quot;:324.2841,&quot;SlideWidth&quot;:720,&quot;SlideHeight&quot;:540}">
            <a:extLst>
              <a:ext uri="{FF2B5EF4-FFF2-40B4-BE49-F238E27FC236}">
                <a16:creationId xmlns:a16="http://schemas.microsoft.com/office/drawing/2014/main" id="{C546A84D-DEDF-43C1-8ED0-C751A5958E32}"/>
              </a:ext>
            </a:extLst>
          </p:cNvPr>
          <p:cNvSpPr txBox="1"/>
          <p:nvPr userDrawn="1"/>
        </p:nvSpPr>
        <p:spPr>
          <a:xfrm>
            <a:off x="4118408" y="0"/>
            <a:ext cx="907183" cy="262344"/>
          </a:xfrm>
          <a:prstGeom prst="rect">
            <a:avLst/>
          </a:prstGeom>
          <a:noFill/>
        </p:spPr>
        <p:txBody>
          <a:bodyPr vert="horz" wrap="square" lIns="0" tIns="0" rIns="0" bIns="0" rtlCol="0" anchor="ctr" anchorCtr="1">
            <a:spAutoFit/>
          </a:bodyPr>
          <a:lstStyle/>
          <a:p>
            <a:pPr algn="ctr">
              <a:spcBef>
                <a:spcPts val="0"/>
              </a:spcBef>
              <a:spcAft>
                <a:spcPts val="0"/>
              </a:spcAft>
            </a:pPr>
            <a:r>
              <a:rPr lang="en-ZA" sz="1000">
                <a:solidFill>
                  <a:srgbClr val="000000"/>
                </a:solidFill>
                <a:latin typeface="Calibri" panose="020F0502020204030204" pitchFamily="34" charset="0"/>
              </a:rPr>
              <a:t>Confidential</a:t>
            </a:r>
          </a:p>
        </p:txBody>
      </p:sp>
    </p:spTree>
    <p:extLst>
      <p:ext uri="{BB962C8B-B14F-4D97-AF65-F5344CB8AC3E}">
        <p14:creationId xmlns:p14="http://schemas.microsoft.com/office/powerpoint/2010/main" val="1169249049"/>
      </p:ext>
    </p:extLst>
  </p:cSld>
  <p:clrMap bg1="lt1" tx1="dk1" bg2="lt2" tx2="dk2" accent1="accent1" accent2="accent2" accent3="accent3" accent4="accent4" accent5="accent5" accent6="accent6" hlink="hlink" folHlink="folHlink"/>
  <p:sldLayoutIdLst>
    <p:sldLayoutId id="2147484652" r:id="rId1"/>
    <p:sldLayoutId id="2147484653" r:id="rId2"/>
    <p:sldLayoutId id="2147484654" r:id="rId3"/>
    <p:sldLayoutId id="2147484655" r:id="rId4"/>
    <p:sldLayoutId id="2147484656" r:id="rId5"/>
    <p:sldLayoutId id="2147484657" r:id="rId6"/>
    <p:sldLayoutId id="2147484658" r:id="rId7"/>
    <p:sldLayoutId id="2147484659" r:id="rId8"/>
    <p:sldLayoutId id="2147484660" r:id="rId9"/>
  </p:sldLayoutIdLst>
  <p:txStyles>
    <p:titleStyle>
      <a:lvl1pPr algn="l" defTabSz="914400" rtl="0" eaLnBrk="1" latinLnBrk="0" hangingPunct="1">
        <a:spcBef>
          <a:spcPct val="0"/>
        </a:spcBef>
        <a:buNone/>
        <a:defRPr sz="2200" b="1" kern="1200" cap="none" spc="0" baseline="0">
          <a:solidFill>
            <a:schemeClr val="bg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10000"/>
        </a:lnSpc>
        <a:spcBef>
          <a:spcPts val="1200"/>
        </a:spcBef>
        <a:spcAft>
          <a:spcPts val="400"/>
        </a:spcAft>
        <a:buFont typeface="Arial" pitchFamily="34" charset="0"/>
        <a:buNone/>
        <a:defRPr sz="1800" b="1" kern="1200" cap="none" baseline="0">
          <a:solidFill>
            <a:schemeClr val="accent2"/>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bg2"/>
        </a:buClr>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457200" marR="0" indent="-130175" algn="l" defTabSz="914400" rtl="0" eaLnBrk="1" fontAlgn="auto" latinLnBrk="0" hangingPunct="1">
        <a:lnSpc>
          <a:spcPct val="110000"/>
        </a:lnSpc>
        <a:spcBef>
          <a:spcPts val="100"/>
        </a:spcBef>
        <a:spcAft>
          <a:spcPts val="200"/>
        </a:spcAft>
        <a:buClr>
          <a:schemeClr val="bg2"/>
        </a:buClr>
        <a:buSzTx/>
        <a:buFont typeface="Arial" panose="020B0604020202020204" pitchFamily="34" charset="0"/>
        <a:buChar char="–"/>
        <a:tabLst/>
        <a:defRPr lang="en-US" sz="1600" kern="1200" dirty="0" smtClean="0">
          <a:solidFill>
            <a:schemeClr val="tx1"/>
          </a:solidFill>
          <a:latin typeface="Arial" panose="020B0604020202020204" pitchFamily="34" charset="0"/>
          <a:ea typeface="+mn-ea"/>
          <a:cs typeface="Arial" panose="020B0604020202020204" pitchFamily="34" charset="0"/>
        </a:defRPr>
      </a:lvl3pPr>
      <a:lvl4pPr marL="685800" indent="-169863" algn="l" defTabSz="914400" rtl="0" eaLnBrk="1" latinLnBrk="0" hangingPunct="1">
        <a:lnSpc>
          <a:spcPct val="110000"/>
        </a:lnSpc>
        <a:spcBef>
          <a:spcPts val="100"/>
        </a:spcBef>
        <a:spcAft>
          <a:spcPts val="200"/>
        </a:spcAft>
        <a:buClr>
          <a:schemeClr val="bg2"/>
        </a:buClr>
        <a:buFont typeface="Arial" panose="020B0604020202020204" pitchFamily="34" charset="0"/>
        <a:buChar char="-"/>
        <a:defRPr lang="en-US" sz="1400" kern="1200" dirty="0" smtClean="0">
          <a:solidFill>
            <a:schemeClr val="tx1"/>
          </a:solidFill>
          <a:latin typeface="Arial" panose="020B0604020202020204" pitchFamily="34" charset="0"/>
          <a:ea typeface="+mn-ea"/>
          <a:cs typeface="Arial" panose="020B0604020202020204" pitchFamily="34" charset="0"/>
        </a:defRPr>
      </a:lvl4pPr>
      <a:lvl5pPr marL="688975" marR="0" indent="0" algn="l" defTabSz="914400" rtl="0" eaLnBrk="1" fontAlgn="auto" latinLnBrk="0" hangingPunct="1">
        <a:lnSpc>
          <a:spcPct val="110000"/>
        </a:lnSpc>
        <a:spcBef>
          <a:spcPts val="100"/>
        </a:spcBef>
        <a:spcAft>
          <a:spcPts val="200"/>
        </a:spcAft>
        <a:buClrTx/>
        <a:buSzTx/>
        <a:buFont typeface="Arial" panose="020B0604020202020204" pitchFamily="34" charset="0"/>
        <a:buNone/>
        <a:tabLst/>
        <a:defRPr lang="en-US" sz="1400" kern="1200" dirty="0" smtClean="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orient="horz" pos="618">
          <p15:clr>
            <a:srgbClr val="F26B43"/>
          </p15:clr>
        </p15:guide>
        <p15:guide id="3" pos="158">
          <p15:clr>
            <a:srgbClr val="F26B43"/>
          </p15:clr>
        </p15:guide>
        <p15:guide id="4" pos="5602">
          <p15:clr>
            <a:srgbClr val="F26B43"/>
          </p15:clr>
        </p15:guide>
        <p15:guide id="5" orient="horz" pos="754">
          <p15:clr>
            <a:srgbClr val="F26B43"/>
          </p15:clr>
        </p15:guide>
        <p15:guide id="6" orient="horz" pos="164">
          <p15:clr>
            <a:srgbClr val="F26B43"/>
          </p15:clr>
        </p15:guide>
        <p15:guide id="7" orient="horz" pos="4065">
          <p15:clr>
            <a:srgbClr val="F26B43"/>
          </p15:clr>
        </p15:guide>
        <p15:guide id="8" orient="horz" pos="2387">
          <p15:clr>
            <a:srgbClr val="F26B43"/>
          </p15:clr>
        </p15:guide>
        <p15:guide id="9" pos="3787">
          <p15:clr>
            <a:srgbClr val="F26B43"/>
          </p15:clr>
        </p15:guide>
        <p15:guide id="10" pos="1973">
          <p15:clr>
            <a:srgbClr val="F26B43"/>
          </p15:clr>
        </p15:guide>
        <p15:guide id="11" orient="horz" pos="4020">
          <p15:clr>
            <a:srgbClr val="F26B43"/>
          </p15:clr>
        </p15:guide>
        <p15:guide id="12" orient="horz" pos="3475">
          <p15:clr>
            <a:srgbClr val="F26B43"/>
          </p15:clr>
        </p15:guide>
        <p15:guide id="13" orient="horz" pos="211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5.xml"/></Relationships>
</file>

<file path=ppt/slides/_rels/slide5.xml.rels><?xml version="1.0" encoding="UTF-8" standalone="yes"?>
<Relationships xmlns="http://schemas.openxmlformats.org/package/2006/relationships"><Relationship Id="rId2" Type="http://schemas.openxmlformats.org/officeDocument/2006/relationships/hyperlink" Target="mailto:Motlhabane.molamu@airports.co.za" TargetMode="External"/><Relationship Id="rId1" Type="http://schemas.openxmlformats.org/officeDocument/2006/relationships/slideLayout" Target="../slideLayouts/slideLayout13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p:cNvSpPr>
            <a:spLocks noGrp="1"/>
          </p:cNvSpPr>
          <p:nvPr>
            <p:ph type="body" sz="quarter" idx="11"/>
          </p:nvPr>
        </p:nvSpPr>
        <p:spPr>
          <a:xfrm>
            <a:off x="623686" y="3284810"/>
            <a:ext cx="6337300" cy="288379"/>
          </a:xfrm>
        </p:spPr>
        <p:txBody>
          <a:bodyPr/>
          <a:lstStyle/>
          <a:p>
            <a:pPr algn="l"/>
            <a:r>
              <a:rPr lang="en-ZA" b="1" dirty="0"/>
              <a:t> </a:t>
            </a:r>
            <a:endParaRPr lang="en-US" b="1" dirty="0">
              <a:solidFill>
                <a:schemeClr val="bg1"/>
              </a:solidFill>
            </a:endParaRPr>
          </a:p>
        </p:txBody>
      </p:sp>
      <p:sp>
        <p:nvSpPr>
          <p:cNvPr id="11" name="Text Placeholder 10"/>
          <p:cNvSpPr>
            <a:spLocks noGrp="1"/>
          </p:cNvSpPr>
          <p:nvPr>
            <p:ph type="body" sz="quarter" idx="12"/>
          </p:nvPr>
        </p:nvSpPr>
        <p:spPr>
          <a:xfrm>
            <a:off x="395536" y="1196752"/>
            <a:ext cx="8352928" cy="2934137"/>
          </a:xfrm>
        </p:spPr>
        <p:txBody>
          <a:bodyPr wrap="square">
            <a:spAutoFit/>
          </a:bodyPr>
          <a:lstStyle/>
          <a:p>
            <a:pPr algn="ctr"/>
            <a:endParaRPr lang="en-US" sz="2400" dirty="0">
              <a:solidFill>
                <a:schemeClr val="bg1"/>
              </a:solidFill>
              <a:latin typeface="Arial" panose="020B0604020202020204" pitchFamily="34" charset="0"/>
            </a:endParaRPr>
          </a:p>
          <a:p>
            <a:pPr algn="ctr"/>
            <a:endParaRPr lang="en-US" sz="3200" dirty="0">
              <a:solidFill>
                <a:schemeClr val="bg1"/>
              </a:solidFill>
              <a:latin typeface="Arial" panose="020B0604020202020204" pitchFamily="34" charset="0"/>
            </a:endParaRPr>
          </a:p>
          <a:p>
            <a:pPr algn="ctr"/>
            <a:r>
              <a:rPr lang="en-US" sz="3200" dirty="0">
                <a:solidFill>
                  <a:schemeClr val="bg1"/>
                </a:solidFill>
                <a:latin typeface="Arial" panose="020B0604020202020204" pitchFamily="34" charset="0"/>
              </a:rPr>
              <a:t>Compulsory Briefing session :</a:t>
            </a:r>
            <a:r>
              <a:rPr lang="en-ZA" sz="3200" b="1" i="0" u="none" strike="noStrike" baseline="0" dirty="0">
                <a:solidFill>
                  <a:schemeClr val="bg1"/>
                </a:solidFill>
                <a:latin typeface="Arial" panose="020B0604020202020204" pitchFamily="34" charset="0"/>
              </a:rPr>
              <a:t> Maintenance of ELEVATORS at the O R TAMBO International Airport </a:t>
            </a:r>
            <a:r>
              <a:rPr lang="en-US" sz="3200" dirty="0">
                <a:solidFill>
                  <a:schemeClr val="bg1">
                    <a:lumMod val="95000"/>
                  </a:schemeClr>
                </a:solidFill>
                <a:latin typeface="Arial" panose="020B0604020202020204" pitchFamily="34" charset="0"/>
                <a:ea typeface="Arial" panose="020B0604020202020204" pitchFamily="34" charset="0"/>
              </a:rPr>
              <a:t>:ORTIA7122/2023/RFP </a:t>
            </a:r>
            <a:endParaRPr lang="en-US" sz="3200" b="1" dirty="0">
              <a:solidFill>
                <a:schemeClr val="bg1">
                  <a:lumMod val="95000"/>
                </a:schemeClr>
              </a:solidFill>
              <a:effectLst/>
              <a:latin typeface="Arial" panose="020B0604020202020204" pitchFamily="34" charset="0"/>
              <a:ea typeface="Arial" panose="020B0604020202020204" pitchFamily="34" charset="0"/>
            </a:endParaRPr>
          </a:p>
        </p:txBody>
      </p:sp>
      <p:cxnSp>
        <p:nvCxnSpPr>
          <p:cNvPr id="6" name="Straight Connector 5"/>
          <p:cNvCxnSpPr>
            <a:cxnSpLocks/>
          </p:cNvCxnSpPr>
          <p:nvPr/>
        </p:nvCxnSpPr>
        <p:spPr>
          <a:xfrm flipV="1">
            <a:off x="642472" y="2996952"/>
            <a:ext cx="5081656" cy="7183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 Placeholder 11">
            <a:extLst>
              <a:ext uri="{FF2B5EF4-FFF2-40B4-BE49-F238E27FC236}">
                <a16:creationId xmlns:a16="http://schemas.microsoft.com/office/drawing/2014/main" id="{608AFA6E-EF98-3243-A705-06D0B35C6994}"/>
              </a:ext>
            </a:extLst>
          </p:cNvPr>
          <p:cNvSpPr txBox="1">
            <a:spLocks/>
          </p:cNvSpPr>
          <p:nvPr/>
        </p:nvSpPr>
        <p:spPr>
          <a:xfrm>
            <a:off x="623686" y="6408021"/>
            <a:ext cx="6337300" cy="288379"/>
          </a:xfrm>
          <a:prstGeom prst="rect">
            <a:avLst/>
          </a:prstGeom>
        </p:spPr>
        <p:txBody>
          <a:bodyPr vert="horz" lIns="0" tIns="0" rIns="0" bIns="0" rtlCol="0">
            <a:normAutofit/>
          </a:bodyPr>
          <a:lstStyle>
            <a:lvl1pPr marL="0" indent="0" algn="l" defTabSz="914400" rtl="0" eaLnBrk="1" latinLnBrk="0" hangingPunct="1">
              <a:lnSpc>
                <a:spcPct val="110000"/>
              </a:lnSpc>
              <a:spcBef>
                <a:spcPts val="1200"/>
              </a:spcBef>
              <a:spcAft>
                <a:spcPts val="400"/>
              </a:spcAft>
              <a:buFont typeface="Arial" pitchFamily="34" charset="0"/>
              <a:buNone/>
              <a:defRPr sz="1400" b="0" kern="1200" cap="none" baseline="0">
                <a:solidFill>
                  <a:schemeClr val="bg1"/>
                </a:solidFill>
                <a:latin typeface="Arial" panose="020B0604020202020204" pitchFamily="34" charset="0"/>
                <a:ea typeface="+mn-ea"/>
                <a:cs typeface="Arial" panose="020B0604020202020204" pitchFamily="34" charset="0"/>
              </a:defRPr>
            </a:lvl1pPr>
            <a:lvl2pPr marL="268288" indent="-166688" algn="r"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r"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r"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r"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000" dirty="0"/>
          </a:p>
        </p:txBody>
      </p:sp>
      <p:sp>
        <p:nvSpPr>
          <p:cNvPr id="2" name="Slide Number Placeholder 1"/>
          <p:cNvSpPr>
            <a:spLocks noGrp="1"/>
          </p:cNvSpPr>
          <p:nvPr>
            <p:ph type="sldNum" sz="quarter" idx="13"/>
          </p:nvPr>
        </p:nvSpPr>
        <p:spPr/>
        <p:txBody>
          <a:bodyPr/>
          <a:lstStyle/>
          <a:p>
            <a:fld id="{26064075-3AAB-4C73-8B14-15F5C27661CD}" type="slidenum">
              <a:rPr lang="en-US" smtClean="0"/>
              <a:pPr/>
              <a:t>1</a:t>
            </a:fld>
            <a:endParaRPr lang="en-US" dirty="0"/>
          </a:p>
        </p:txBody>
      </p:sp>
    </p:spTree>
    <p:extLst>
      <p:ext uri="{BB962C8B-B14F-4D97-AF65-F5344CB8AC3E}">
        <p14:creationId xmlns:p14="http://schemas.microsoft.com/office/powerpoint/2010/main" val="235354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630989E-C08D-F748-9007-0C69FFA7D04B}"/>
              </a:ext>
            </a:extLst>
          </p:cNvPr>
          <p:cNvSpPr>
            <a:spLocks noGrp="1"/>
          </p:cNvSpPr>
          <p:nvPr>
            <p:ph type="body" sz="quarter" idx="13"/>
          </p:nvPr>
        </p:nvSpPr>
        <p:spPr>
          <a:xfrm>
            <a:off x="827584" y="3212976"/>
            <a:ext cx="3903972" cy="369332"/>
          </a:xfrm>
        </p:spPr>
        <p:txBody>
          <a:bodyPr/>
          <a:lstStyle/>
          <a:p>
            <a:r>
              <a:rPr lang="en-ZA" dirty="0"/>
              <a:t>AGENDA</a:t>
            </a:r>
            <a:endParaRPr lang="en-US" dirty="0"/>
          </a:p>
        </p:txBody>
      </p:sp>
      <p:sp>
        <p:nvSpPr>
          <p:cNvPr id="2" name="Slide Number Placeholder 1"/>
          <p:cNvSpPr>
            <a:spLocks noGrp="1"/>
          </p:cNvSpPr>
          <p:nvPr>
            <p:ph type="sldNum" sz="quarter" idx="14"/>
          </p:nvPr>
        </p:nvSpPr>
        <p:spPr/>
        <p:txBody>
          <a:bodyPr/>
          <a:lstStyle/>
          <a:p>
            <a:fld id="{26064075-3AAB-4C73-8B14-15F5C27661CD}" type="slidenum">
              <a:rPr lang="en-US" smtClean="0"/>
              <a:pPr/>
              <a:t>2</a:t>
            </a:fld>
            <a:endParaRPr lang="en-US" dirty="0"/>
          </a:p>
        </p:txBody>
      </p:sp>
    </p:spTree>
    <p:extLst>
      <p:ext uri="{BB962C8B-B14F-4D97-AF65-F5344CB8AC3E}">
        <p14:creationId xmlns:p14="http://schemas.microsoft.com/office/powerpoint/2010/main" val="3185875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7F45AB6-8877-482E-9E1D-3FD62A5A3D89}"/>
              </a:ext>
            </a:extLst>
          </p:cNvPr>
          <p:cNvSpPr/>
          <p:nvPr/>
        </p:nvSpPr>
        <p:spPr>
          <a:xfrm flipH="1">
            <a:off x="431918" y="4951715"/>
            <a:ext cx="3960435" cy="489708"/>
          </a:xfrm>
          <a:prstGeom prst="rect">
            <a:avLst/>
          </a:prstGeom>
          <a:gradFill>
            <a:gsLst>
              <a:gs pos="1000">
                <a:schemeClr val="accent1">
                  <a:lumMod val="96000"/>
                  <a:alpha val="0"/>
                </a:schemeClr>
              </a:gs>
              <a:gs pos="50000">
                <a:srgbClr val="00697E">
                  <a:alpha val="71000"/>
                </a:srgbClr>
              </a:gs>
              <a:gs pos="99000">
                <a:srgbClr val="00697E">
                  <a:alpha val="72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7" name="Rectangle 26">
            <a:extLst>
              <a:ext uri="{FF2B5EF4-FFF2-40B4-BE49-F238E27FC236}">
                <a16:creationId xmlns:a16="http://schemas.microsoft.com/office/drawing/2014/main" id="{F4DBE821-314B-7C42-B57B-EA1BBD5961A8}"/>
              </a:ext>
            </a:extLst>
          </p:cNvPr>
          <p:cNvSpPr/>
          <p:nvPr/>
        </p:nvSpPr>
        <p:spPr>
          <a:xfrm flipH="1">
            <a:off x="395534" y="1995456"/>
            <a:ext cx="3960435" cy="489708"/>
          </a:xfrm>
          <a:prstGeom prst="rect">
            <a:avLst/>
          </a:prstGeom>
          <a:gradFill>
            <a:gsLst>
              <a:gs pos="1000">
                <a:schemeClr val="accent1">
                  <a:lumMod val="96000"/>
                  <a:alpha val="0"/>
                </a:schemeClr>
              </a:gs>
              <a:gs pos="50000">
                <a:srgbClr val="00697E">
                  <a:alpha val="71000"/>
                </a:srgbClr>
              </a:gs>
              <a:gs pos="99000">
                <a:srgbClr val="00697E">
                  <a:alpha val="72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8" name="Rectangle 27">
            <a:extLst>
              <a:ext uri="{FF2B5EF4-FFF2-40B4-BE49-F238E27FC236}">
                <a16:creationId xmlns:a16="http://schemas.microsoft.com/office/drawing/2014/main" id="{F655657A-5C13-F64D-A644-D149D1D518FB}"/>
              </a:ext>
            </a:extLst>
          </p:cNvPr>
          <p:cNvSpPr/>
          <p:nvPr/>
        </p:nvSpPr>
        <p:spPr>
          <a:xfrm flipH="1">
            <a:off x="395534" y="2741905"/>
            <a:ext cx="3960435" cy="489708"/>
          </a:xfrm>
          <a:prstGeom prst="rect">
            <a:avLst/>
          </a:prstGeom>
          <a:gradFill>
            <a:gsLst>
              <a:gs pos="1000">
                <a:schemeClr val="accent1">
                  <a:lumMod val="96000"/>
                  <a:alpha val="0"/>
                </a:schemeClr>
              </a:gs>
              <a:gs pos="50000">
                <a:srgbClr val="00697E">
                  <a:alpha val="71000"/>
                </a:srgbClr>
              </a:gs>
              <a:gs pos="99000">
                <a:srgbClr val="00697E">
                  <a:alpha val="72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9" name="Rectangle 28">
            <a:extLst>
              <a:ext uri="{FF2B5EF4-FFF2-40B4-BE49-F238E27FC236}">
                <a16:creationId xmlns:a16="http://schemas.microsoft.com/office/drawing/2014/main" id="{214B8292-B00B-C540-A782-74C39C182DBB}"/>
              </a:ext>
            </a:extLst>
          </p:cNvPr>
          <p:cNvSpPr/>
          <p:nvPr/>
        </p:nvSpPr>
        <p:spPr>
          <a:xfrm flipH="1">
            <a:off x="395534" y="3451031"/>
            <a:ext cx="3960435" cy="489708"/>
          </a:xfrm>
          <a:prstGeom prst="rect">
            <a:avLst/>
          </a:prstGeom>
          <a:gradFill>
            <a:gsLst>
              <a:gs pos="1000">
                <a:schemeClr val="accent1">
                  <a:lumMod val="96000"/>
                  <a:alpha val="0"/>
                </a:schemeClr>
              </a:gs>
              <a:gs pos="50000">
                <a:srgbClr val="00697E">
                  <a:alpha val="71000"/>
                </a:srgbClr>
              </a:gs>
              <a:gs pos="99000">
                <a:srgbClr val="00697E">
                  <a:alpha val="72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30" name="Rectangle 29">
            <a:extLst>
              <a:ext uri="{FF2B5EF4-FFF2-40B4-BE49-F238E27FC236}">
                <a16:creationId xmlns:a16="http://schemas.microsoft.com/office/drawing/2014/main" id="{8E0873E9-8CA4-E54A-A417-8138EDAA22D9}"/>
              </a:ext>
            </a:extLst>
          </p:cNvPr>
          <p:cNvSpPr/>
          <p:nvPr/>
        </p:nvSpPr>
        <p:spPr>
          <a:xfrm flipH="1">
            <a:off x="395534" y="4206811"/>
            <a:ext cx="3960435" cy="489708"/>
          </a:xfrm>
          <a:prstGeom prst="rect">
            <a:avLst/>
          </a:prstGeom>
          <a:gradFill>
            <a:gsLst>
              <a:gs pos="1000">
                <a:schemeClr val="accent1">
                  <a:lumMod val="96000"/>
                  <a:alpha val="0"/>
                </a:schemeClr>
              </a:gs>
              <a:gs pos="50000">
                <a:srgbClr val="00697E">
                  <a:alpha val="71000"/>
                </a:srgbClr>
              </a:gs>
              <a:gs pos="99000">
                <a:srgbClr val="00697E">
                  <a:alpha val="72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cxnSp>
        <p:nvCxnSpPr>
          <p:cNvPr id="33" name="Straight Connector 32">
            <a:extLst>
              <a:ext uri="{FF2B5EF4-FFF2-40B4-BE49-F238E27FC236}">
                <a16:creationId xmlns:a16="http://schemas.microsoft.com/office/drawing/2014/main" id="{97EF3AE3-1CD7-BE40-B4B6-241BC385F5CF}"/>
              </a:ext>
            </a:extLst>
          </p:cNvPr>
          <p:cNvCxnSpPr>
            <a:cxnSpLocks/>
          </p:cNvCxnSpPr>
          <p:nvPr/>
        </p:nvCxnSpPr>
        <p:spPr>
          <a:xfrm>
            <a:off x="793529" y="2060848"/>
            <a:ext cx="0" cy="3773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D881B66-6336-2E47-9C81-1695636CE0E1}"/>
              </a:ext>
            </a:extLst>
          </p:cNvPr>
          <p:cNvCxnSpPr>
            <a:cxnSpLocks/>
          </p:cNvCxnSpPr>
          <p:nvPr/>
        </p:nvCxnSpPr>
        <p:spPr>
          <a:xfrm>
            <a:off x="793529" y="2796969"/>
            <a:ext cx="0" cy="3773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ABAFC56-54D6-7943-8D2E-A03152EDA534}"/>
              </a:ext>
            </a:extLst>
          </p:cNvPr>
          <p:cNvCxnSpPr>
            <a:cxnSpLocks/>
          </p:cNvCxnSpPr>
          <p:nvPr/>
        </p:nvCxnSpPr>
        <p:spPr>
          <a:xfrm>
            <a:off x="793529" y="3521588"/>
            <a:ext cx="0" cy="3773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BBF491C-7361-6341-ABC2-D542C438D500}"/>
              </a:ext>
            </a:extLst>
          </p:cNvPr>
          <p:cNvCxnSpPr>
            <a:cxnSpLocks/>
          </p:cNvCxnSpPr>
          <p:nvPr/>
        </p:nvCxnSpPr>
        <p:spPr>
          <a:xfrm>
            <a:off x="793529" y="4269211"/>
            <a:ext cx="0" cy="3773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A7A2261-3987-6A40-ADCE-13BA1091C942}"/>
              </a:ext>
            </a:extLst>
          </p:cNvPr>
          <p:cNvCxnSpPr>
            <a:cxnSpLocks/>
          </p:cNvCxnSpPr>
          <p:nvPr/>
        </p:nvCxnSpPr>
        <p:spPr>
          <a:xfrm>
            <a:off x="793529" y="4999581"/>
            <a:ext cx="0" cy="3773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7A7C45FA-83AF-AD45-8C9D-A74A2967109D}"/>
              </a:ext>
            </a:extLst>
          </p:cNvPr>
          <p:cNvSpPr>
            <a:spLocks noGrp="1"/>
          </p:cNvSpPr>
          <p:nvPr>
            <p:ph type="body" sz="quarter" idx="11"/>
          </p:nvPr>
        </p:nvSpPr>
        <p:spPr>
          <a:xfrm>
            <a:off x="937544" y="2204864"/>
            <a:ext cx="4066499" cy="181332"/>
          </a:xfrm>
        </p:spPr>
        <p:txBody>
          <a:bodyPr/>
          <a:lstStyle/>
          <a:p>
            <a:r>
              <a:rPr lang="en-US" b="1" dirty="0"/>
              <a:t>INTRODUCTION AND WELCOME </a:t>
            </a:r>
          </a:p>
        </p:txBody>
      </p:sp>
      <p:sp>
        <p:nvSpPr>
          <p:cNvPr id="5" name="Text Placeholder 4">
            <a:extLst>
              <a:ext uri="{FF2B5EF4-FFF2-40B4-BE49-F238E27FC236}">
                <a16:creationId xmlns:a16="http://schemas.microsoft.com/office/drawing/2014/main" id="{E43DDAC3-DA33-A34F-B6C5-DAF918CB948D}"/>
              </a:ext>
            </a:extLst>
          </p:cNvPr>
          <p:cNvSpPr>
            <a:spLocks noGrp="1"/>
          </p:cNvSpPr>
          <p:nvPr>
            <p:ph type="body" sz="quarter" idx="27"/>
          </p:nvPr>
        </p:nvSpPr>
        <p:spPr>
          <a:xfrm>
            <a:off x="940372" y="3655850"/>
            <a:ext cx="4423705" cy="181332"/>
          </a:xfrm>
        </p:spPr>
        <p:txBody>
          <a:bodyPr/>
          <a:lstStyle/>
          <a:p>
            <a:r>
              <a:rPr lang="en-US" b="1" dirty="0"/>
              <a:t>EVALUATION CRITERIA</a:t>
            </a:r>
          </a:p>
        </p:txBody>
      </p:sp>
      <p:sp>
        <p:nvSpPr>
          <p:cNvPr id="6" name="Text Placeholder 5">
            <a:extLst>
              <a:ext uri="{FF2B5EF4-FFF2-40B4-BE49-F238E27FC236}">
                <a16:creationId xmlns:a16="http://schemas.microsoft.com/office/drawing/2014/main" id="{AE7D730B-A67D-744B-85F6-07102108CD26}"/>
              </a:ext>
            </a:extLst>
          </p:cNvPr>
          <p:cNvSpPr>
            <a:spLocks noGrp="1"/>
          </p:cNvSpPr>
          <p:nvPr>
            <p:ph type="body" sz="quarter" idx="28"/>
          </p:nvPr>
        </p:nvSpPr>
        <p:spPr>
          <a:xfrm>
            <a:off x="937544" y="4395967"/>
            <a:ext cx="3634445" cy="181332"/>
          </a:xfrm>
        </p:spPr>
        <p:txBody>
          <a:bodyPr/>
          <a:lstStyle/>
          <a:p>
            <a:r>
              <a:rPr lang="en-US" b="1" dirty="0"/>
              <a:t>SUBMISSION INSTRUCTIONS </a:t>
            </a:r>
          </a:p>
        </p:txBody>
      </p:sp>
      <p:sp>
        <p:nvSpPr>
          <p:cNvPr id="15" name="Text Placeholder 2">
            <a:extLst>
              <a:ext uri="{FF2B5EF4-FFF2-40B4-BE49-F238E27FC236}">
                <a16:creationId xmlns:a16="http://schemas.microsoft.com/office/drawing/2014/main" id="{3795470C-99F2-654E-93B6-5E12E4056740}"/>
              </a:ext>
            </a:extLst>
          </p:cNvPr>
          <p:cNvSpPr txBox="1">
            <a:spLocks/>
          </p:cNvSpPr>
          <p:nvPr/>
        </p:nvSpPr>
        <p:spPr>
          <a:xfrm>
            <a:off x="431918" y="2204864"/>
            <a:ext cx="251650" cy="193066"/>
          </a:xfrm>
          <a:prstGeom prst="rect">
            <a:avLst/>
          </a:prstGeom>
        </p:spPr>
        <p:txBody>
          <a:bodyPr vert="horz" wrap="square" lIns="0" tIns="0" rIns="0" bIns="0" rtlCol="0">
            <a:spAutoFit/>
          </a:bodyPr>
          <a:lstStyle>
            <a:lvl1pPr marL="0" indent="0" algn="l" defTabSz="914400" rtl="0" eaLnBrk="1" latinLnBrk="0" hangingPunct="1">
              <a:lnSpc>
                <a:spcPts val="1400"/>
              </a:lnSpc>
              <a:spcBef>
                <a:spcPts val="0"/>
              </a:spcBef>
              <a:spcAft>
                <a:spcPts val="0"/>
              </a:spcAft>
              <a:buFont typeface="Arial" pitchFamily="34" charset="0"/>
              <a:buNone/>
              <a:defRPr sz="2000" b="1" i="0" kern="1200" cap="none" baseline="0">
                <a:solidFill>
                  <a:schemeClr val="bg1"/>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l"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dirty="0"/>
              <a:t>1</a:t>
            </a:r>
          </a:p>
        </p:txBody>
      </p:sp>
      <p:sp>
        <p:nvSpPr>
          <p:cNvPr id="16" name="Text Placeholder 2">
            <a:extLst>
              <a:ext uri="{FF2B5EF4-FFF2-40B4-BE49-F238E27FC236}">
                <a16:creationId xmlns:a16="http://schemas.microsoft.com/office/drawing/2014/main" id="{8A6518B0-BB13-4644-81F1-C049B91A9ACF}"/>
              </a:ext>
            </a:extLst>
          </p:cNvPr>
          <p:cNvSpPr txBox="1">
            <a:spLocks/>
          </p:cNvSpPr>
          <p:nvPr/>
        </p:nvSpPr>
        <p:spPr>
          <a:xfrm>
            <a:off x="431918" y="2923321"/>
            <a:ext cx="251650" cy="193066"/>
          </a:xfrm>
          <a:prstGeom prst="rect">
            <a:avLst/>
          </a:prstGeom>
        </p:spPr>
        <p:txBody>
          <a:bodyPr vert="horz" wrap="square" lIns="0" tIns="0" rIns="0" bIns="0" rtlCol="0">
            <a:spAutoFit/>
          </a:bodyPr>
          <a:lstStyle>
            <a:lvl1pPr marL="0" indent="0" algn="l" defTabSz="914400" rtl="0" eaLnBrk="1" latinLnBrk="0" hangingPunct="1">
              <a:lnSpc>
                <a:spcPts val="1400"/>
              </a:lnSpc>
              <a:spcBef>
                <a:spcPts val="0"/>
              </a:spcBef>
              <a:spcAft>
                <a:spcPts val="0"/>
              </a:spcAft>
              <a:buFont typeface="Arial" pitchFamily="34" charset="0"/>
              <a:buNone/>
              <a:defRPr sz="2000" b="1" i="0" kern="1200" cap="none" baseline="0">
                <a:solidFill>
                  <a:schemeClr val="bg1"/>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l"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dirty="0"/>
              <a:t>2</a:t>
            </a:r>
          </a:p>
        </p:txBody>
      </p:sp>
      <p:sp>
        <p:nvSpPr>
          <p:cNvPr id="17" name="Text Placeholder 2">
            <a:extLst>
              <a:ext uri="{FF2B5EF4-FFF2-40B4-BE49-F238E27FC236}">
                <a16:creationId xmlns:a16="http://schemas.microsoft.com/office/drawing/2014/main" id="{8C6EA4BB-0446-DB46-A509-FA0F0457152A}"/>
              </a:ext>
            </a:extLst>
          </p:cNvPr>
          <p:cNvSpPr txBox="1">
            <a:spLocks/>
          </p:cNvSpPr>
          <p:nvPr/>
        </p:nvSpPr>
        <p:spPr>
          <a:xfrm>
            <a:off x="431918" y="3663550"/>
            <a:ext cx="251650" cy="193066"/>
          </a:xfrm>
          <a:prstGeom prst="rect">
            <a:avLst/>
          </a:prstGeom>
        </p:spPr>
        <p:txBody>
          <a:bodyPr vert="horz" wrap="square" lIns="0" tIns="0" rIns="0" bIns="0" rtlCol="0">
            <a:spAutoFit/>
          </a:bodyPr>
          <a:lstStyle>
            <a:lvl1pPr marL="0" indent="0" algn="l" defTabSz="914400" rtl="0" eaLnBrk="1" latinLnBrk="0" hangingPunct="1">
              <a:lnSpc>
                <a:spcPts val="1400"/>
              </a:lnSpc>
              <a:spcBef>
                <a:spcPts val="0"/>
              </a:spcBef>
              <a:spcAft>
                <a:spcPts val="0"/>
              </a:spcAft>
              <a:buFont typeface="Arial" pitchFamily="34" charset="0"/>
              <a:buNone/>
              <a:defRPr sz="2000" b="1" i="0" kern="1200" cap="none" baseline="0">
                <a:solidFill>
                  <a:schemeClr val="bg1"/>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l"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dirty="0"/>
              <a:t>3</a:t>
            </a:r>
          </a:p>
        </p:txBody>
      </p:sp>
      <p:sp>
        <p:nvSpPr>
          <p:cNvPr id="18" name="Text Placeholder 2">
            <a:extLst>
              <a:ext uri="{FF2B5EF4-FFF2-40B4-BE49-F238E27FC236}">
                <a16:creationId xmlns:a16="http://schemas.microsoft.com/office/drawing/2014/main" id="{CA7DBAA5-D31A-204E-BEE1-B30F204ECF58}"/>
              </a:ext>
            </a:extLst>
          </p:cNvPr>
          <p:cNvSpPr txBox="1">
            <a:spLocks/>
          </p:cNvSpPr>
          <p:nvPr/>
        </p:nvSpPr>
        <p:spPr>
          <a:xfrm>
            <a:off x="431918" y="4411035"/>
            <a:ext cx="251650" cy="193066"/>
          </a:xfrm>
          <a:prstGeom prst="rect">
            <a:avLst/>
          </a:prstGeom>
        </p:spPr>
        <p:txBody>
          <a:bodyPr vert="horz" wrap="square" lIns="0" tIns="0" rIns="0" bIns="0" rtlCol="0">
            <a:spAutoFit/>
          </a:bodyPr>
          <a:lstStyle>
            <a:lvl1pPr marL="0" indent="0" algn="l" defTabSz="914400" rtl="0" eaLnBrk="1" latinLnBrk="0" hangingPunct="1">
              <a:lnSpc>
                <a:spcPts val="1400"/>
              </a:lnSpc>
              <a:spcBef>
                <a:spcPts val="0"/>
              </a:spcBef>
              <a:spcAft>
                <a:spcPts val="0"/>
              </a:spcAft>
              <a:buFont typeface="Arial" pitchFamily="34" charset="0"/>
              <a:buNone/>
              <a:defRPr sz="2000" b="1" i="0" kern="1200" cap="none" baseline="0">
                <a:solidFill>
                  <a:schemeClr val="bg1"/>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l"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dirty="0"/>
              <a:t>4</a:t>
            </a:r>
          </a:p>
        </p:txBody>
      </p:sp>
      <p:sp>
        <p:nvSpPr>
          <p:cNvPr id="51" name="Slide Number Placeholder 50"/>
          <p:cNvSpPr>
            <a:spLocks noGrp="1"/>
          </p:cNvSpPr>
          <p:nvPr>
            <p:ph type="sldNum" sz="quarter" idx="37"/>
          </p:nvPr>
        </p:nvSpPr>
        <p:spPr/>
        <p:txBody>
          <a:bodyPr/>
          <a:lstStyle/>
          <a:p>
            <a:fld id="{26064075-3AAB-4C73-8B14-15F5C27661CD}" type="slidenum">
              <a:rPr lang="en-US" smtClean="0"/>
              <a:pPr/>
              <a:t>3</a:t>
            </a:fld>
            <a:endParaRPr lang="en-US" dirty="0"/>
          </a:p>
        </p:txBody>
      </p:sp>
      <p:sp>
        <p:nvSpPr>
          <p:cNvPr id="9" name="Text Placeholder 8">
            <a:extLst>
              <a:ext uri="{FF2B5EF4-FFF2-40B4-BE49-F238E27FC236}">
                <a16:creationId xmlns:a16="http://schemas.microsoft.com/office/drawing/2014/main" id="{E760AFAD-13EC-403A-993E-C050FAE80D5F}"/>
              </a:ext>
            </a:extLst>
          </p:cNvPr>
          <p:cNvSpPr>
            <a:spLocks noGrp="1"/>
          </p:cNvSpPr>
          <p:nvPr>
            <p:ph type="body" sz="quarter" idx="26"/>
          </p:nvPr>
        </p:nvSpPr>
        <p:spPr>
          <a:xfrm>
            <a:off x="937544" y="2898802"/>
            <a:ext cx="3634452" cy="360868"/>
          </a:xfrm>
        </p:spPr>
        <p:txBody>
          <a:bodyPr/>
          <a:lstStyle/>
          <a:p>
            <a:r>
              <a:rPr lang="en-ZA" b="1" dirty="0"/>
              <a:t>CLARIFICATION AND COMMUNICATION</a:t>
            </a:r>
          </a:p>
        </p:txBody>
      </p:sp>
      <p:sp>
        <p:nvSpPr>
          <p:cNvPr id="11" name="Text Placeholder 10">
            <a:extLst>
              <a:ext uri="{FF2B5EF4-FFF2-40B4-BE49-F238E27FC236}">
                <a16:creationId xmlns:a16="http://schemas.microsoft.com/office/drawing/2014/main" id="{C8D78C02-41D3-4AA8-8628-F23CD8A92DCC}"/>
              </a:ext>
            </a:extLst>
          </p:cNvPr>
          <p:cNvSpPr>
            <a:spLocks noGrp="1"/>
          </p:cNvSpPr>
          <p:nvPr>
            <p:ph type="body" sz="quarter" idx="29"/>
          </p:nvPr>
        </p:nvSpPr>
        <p:spPr>
          <a:xfrm>
            <a:off x="937543" y="5085184"/>
            <a:ext cx="3634437" cy="181332"/>
          </a:xfrm>
        </p:spPr>
        <p:txBody>
          <a:bodyPr/>
          <a:lstStyle/>
          <a:p>
            <a:r>
              <a:rPr lang="en-ZA" b="1" dirty="0"/>
              <a:t>QUESTIONS</a:t>
            </a:r>
            <a:r>
              <a:rPr lang="en-ZA" dirty="0"/>
              <a:t> </a:t>
            </a:r>
          </a:p>
        </p:txBody>
      </p:sp>
      <p:sp>
        <p:nvSpPr>
          <p:cNvPr id="25" name="Text Placeholder 2">
            <a:extLst>
              <a:ext uri="{FF2B5EF4-FFF2-40B4-BE49-F238E27FC236}">
                <a16:creationId xmlns:a16="http://schemas.microsoft.com/office/drawing/2014/main" id="{91FA6D41-3E6B-44A2-92FC-CE1990977825}"/>
              </a:ext>
            </a:extLst>
          </p:cNvPr>
          <p:cNvSpPr txBox="1">
            <a:spLocks/>
          </p:cNvSpPr>
          <p:nvPr/>
        </p:nvSpPr>
        <p:spPr>
          <a:xfrm>
            <a:off x="527405" y="5169983"/>
            <a:ext cx="172993" cy="193066"/>
          </a:xfrm>
          <a:prstGeom prst="rect">
            <a:avLst/>
          </a:prstGeom>
        </p:spPr>
        <p:txBody>
          <a:bodyPr vert="horz" wrap="square" lIns="0" tIns="0" rIns="0" bIns="0" rtlCol="0">
            <a:spAutoFit/>
          </a:bodyPr>
          <a:lstStyle>
            <a:lvl1pPr marL="0" indent="0" algn="l" defTabSz="914400" rtl="0" eaLnBrk="1" latinLnBrk="0" hangingPunct="1">
              <a:lnSpc>
                <a:spcPts val="1400"/>
              </a:lnSpc>
              <a:spcBef>
                <a:spcPts val="0"/>
              </a:spcBef>
              <a:spcAft>
                <a:spcPts val="0"/>
              </a:spcAft>
              <a:buFont typeface="Arial" pitchFamily="34" charset="0"/>
              <a:buNone/>
              <a:defRPr sz="2000" b="1" i="0" kern="1200" cap="none" baseline="0">
                <a:solidFill>
                  <a:schemeClr val="bg1"/>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l"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dirty="0"/>
              <a:t>5</a:t>
            </a:r>
          </a:p>
        </p:txBody>
      </p:sp>
      <p:sp>
        <p:nvSpPr>
          <p:cNvPr id="26" name="Rectangle 25">
            <a:extLst>
              <a:ext uri="{FF2B5EF4-FFF2-40B4-BE49-F238E27FC236}">
                <a16:creationId xmlns:a16="http://schemas.microsoft.com/office/drawing/2014/main" id="{3E111AF6-79D5-4E8B-86D4-BFE47F8EF5FA}"/>
              </a:ext>
            </a:extLst>
          </p:cNvPr>
          <p:cNvSpPr/>
          <p:nvPr/>
        </p:nvSpPr>
        <p:spPr>
          <a:xfrm flipH="1">
            <a:off x="395533" y="5827741"/>
            <a:ext cx="3960435" cy="489708"/>
          </a:xfrm>
          <a:prstGeom prst="rect">
            <a:avLst/>
          </a:prstGeom>
          <a:gradFill>
            <a:gsLst>
              <a:gs pos="1000">
                <a:schemeClr val="accent1">
                  <a:lumMod val="96000"/>
                  <a:alpha val="0"/>
                </a:schemeClr>
              </a:gs>
              <a:gs pos="50000">
                <a:srgbClr val="00697E">
                  <a:alpha val="71000"/>
                </a:srgbClr>
              </a:gs>
              <a:gs pos="99000">
                <a:srgbClr val="00697E">
                  <a:alpha val="72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cxnSp>
        <p:nvCxnSpPr>
          <p:cNvPr id="31" name="Straight Connector 30">
            <a:extLst>
              <a:ext uri="{FF2B5EF4-FFF2-40B4-BE49-F238E27FC236}">
                <a16:creationId xmlns:a16="http://schemas.microsoft.com/office/drawing/2014/main" id="{47AFE541-376D-41AF-8165-3125A059D1A4}"/>
              </a:ext>
            </a:extLst>
          </p:cNvPr>
          <p:cNvCxnSpPr>
            <a:cxnSpLocks/>
          </p:cNvCxnSpPr>
          <p:nvPr/>
        </p:nvCxnSpPr>
        <p:spPr>
          <a:xfrm>
            <a:off x="793529" y="5839008"/>
            <a:ext cx="0" cy="3773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Text Placeholder 2">
            <a:extLst>
              <a:ext uri="{FF2B5EF4-FFF2-40B4-BE49-F238E27FC236}">
                <a16:creationId xmlns:a16="http://schemas.microsoft.com/office/drawing/2014/main" id="{5FE4CFAE-74BB-41C9-9EA0-5547946D1990}"/>
              </a:ext>
            </a:extLst>
          </p:cNvPr>
          <p:cNvSpPr txBox="1">
            <a:spLocks/>
          </p:cNvSpPr>
          <p:nvPr/>
        </p:nvSpPr>
        <p:spPr>
          <a:xfrm rot="10800000" flipH="1" flipV="1">
            <a:off x="518331" y="6040596"/>
            <a:ext cx="152400" cy="193066"/>
          </a:xfrm>
          <a:prstGeom prst="rect">
            <a:avLst/>
          </a:prstGeom>
        </p:spPr>
        <p:txBody>
          <a:bodyPr vert="horz" wrap="square" lIns="0" tIns="0" rIns="0" bIns="0" rtlCol="0">
            <a:spAutoFit/>
          </a:bodyPr>
          <a:lstStyle>
            <a:lvl1pPr marL="0" indent="0" algn="l" defTabSz="914400" rtl="0" eaLnBrk="1" latinLnBrk="0" hangingPunct="1">
              <a:lnSpc>
                <a:spcPts val="1400"/>
              </a:lnSpc>
              <a:spcBef>
                <a:spcPts val="0"/>
              </a:spcBef>
              <a:spcAft>
                <a:spcPts val="0"/>
              </a:spcAft>
              <a:buFont typeface="Arial" pitchFamily="34" charset="0"/>
              <a:buNone/>
              <a:defRPr sz="2000" b="1" i="0" kern="1200" cap="none" baseline="0">
                <a:solidFill>
                  <a:schemeClr val="bg1"/>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l"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dirty="0"/>
              <a:t>6</a:t>
            </a:r>
          </a:p>
        </p:txBody>
      </p:sp>
    </p:spTree>
    <p:extLst>
      <p:ext uri="{BB962C8B-B14F-4D97-AF65-F5344CB8AC3E}">
        <p14:creationId xmlns:p14="http://schemas.microsoft.com/office/powerpoint/2010/main" val="1609598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7504" y="404664"/>
            <a:ext cx="4357814" cy="432048"/>
          </a:xfrm>
          <a:prstGeom prst="rect">
            <a:avLst/>
          </a:prstGeom>
        </p:spPr>
        <p:txBody>
          <a:bodyPr vert="horz" lIns="0" tIns="0" rIns="0" bIns="0" rtlCol="0" anchor="t">
            <a:noAutofit/>
          </a:bodyPr>
          <a:lstStyle>
            <a:lvl1pPr algn="l" defTabSz="914400" rtl="0" eaLnBrk="1" latinLnBrk="0" hangingPunct="1">
              <a:spcBef>
                <a:spcPct val="0"/>
              </a:spcBef>
              <a:buNone/>
              <a:defRPr sz="2800" b="1" kern="1200" cap="all" spc="0" baseline="0">
                <a:solidFill>
                  <a:schemeClr val="accent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ZA" sz="2400" b="1" i="0" u="none" strike="noStrike" kern="1200" cap="all" spc="0" normalizeH="0" baseline="0" noProof="0" dirty="0">
                <a:ln>
                  <a:noFill/>
                </a:ln>
                <a:solidFill>
                  <a:srgbClr val="006880"/>
                </a:solidFill>
                <a:effectLst/>
                <a:uLnTx/>
                <a:uFillTx/>
                <a:latin typeface="Arial" panose="020B0604020202020204" pitchFamily="34" charset="0"/>
                <a:ea typeface="+mj-ea"/>
                <a:cs typeface="Arial" panose="020B0604020202020204" pitchFamily="34" charset="0"/>
              </a:rPr>
              <a:t>GENERAL ADMINISTRATION</a:t>
            </a:r>
          </a:p>
        </p:txBody>
      </p:sp>
      <p:sp>
        <p:nvSpPr>
          <p:cNvPr id="13" name="Content Placeholder 2"/>
          <p:cNvSpPr txBox="1">
            <a:spLocks/>
          </p:cNvSpPr>
          <p:nvPr/>
        </p:nvSpPr>
        <p:spPr bwMode="auto">
          <a:xfrm>
            <a:off x="0" y="1052736"/>
            <a:ext cx="8963472" cy="5156200"/>
          </a:xfrm>
          <a:prstGeom prst="rect">
            <a:avLst/>
          </a:prstGeom>
          <a:ln w="12700">
            <a:noFill/>
          </a:ln>
        </p:spPr>
        <p:style>
          <a:lnRef idx="2">
            <a:schemeClr val="dk1"/>
          </a:lnRef>
          <a:fillRef idx="1">
            <a:schemeClr val="lt1"/>
          </a:fillRef>
          <a:effectRef idx="0">
            <a:schemeClr val="dk1"/>
          </a:effectRef>
          <a:fontRef idx="minor">
            <a:schemeClr val="dk1"/>
          </a:fontRef>
        </p:style>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4000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ZA" sz="1800" b="1" i="0" u="none" strike="noStrike" kern="1200" cap="none" spc="0" normalizeH="0" baseline="0" noProof="0" dirty="0">
              <a:ln>
                <a:noFill/>
              </a:ln>
              <a:solidFill>
                <a:srgbClr val="006880">
                  <a:lumMod val="75000"/>
                </a:srgbClr>
              </a:solidFill>
              <a:effectLst/>
              <a:uLnTx/>
              <a:uFillTx/>
              <a:latin typeface="Arial" charset="0"/>
              <a:ea typeface="+mn-ea"/>
              <a:cs typeface="Arial" charset="0"/>
            </a:endParaRPr>
          </a:p>
          <a:p>
            <a:pPr marL="40005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ZA" sz="1600" b="1" i="0" u="none" strike="noStrike" kern="1200" cap="none" spc="0" normalizeH="0" baseline="0" noProof="0" dirty="0">
                <a:ln>
                  <a:noFill/>
                </a:ln>
                <a:solidFill>
                  <a:srgbClr val="006880">
                    <a:lumMod val="75000"/>
                  </a:srgbClr>
                </a:solidFill>
                <a:effectLst/>
                <a:uLnTx/>
                <a:uFillTx/>
                <a:latin typeface="Arial" charset="0"/>
                <a:ea typeface="+mn-ea"/>
                <a:cs typeface="Arial" charset="0"/>
              </a:rPr>
              <a:t>ENQUIRIES AND CLARIFICATION: </a:t>
            </a:r>
            <a:r>
              <a:rPr kumimoji="0" lang="en-ZA" sz="1600" b="0" i="0" u="none" strike="noStrike" kern="1200" cap="none" spc="0" normalizeH="0" baseline="0" noProof="0" dirty="0">
                <a:ln>
                  <a:noFill/>
                </a:ln>
                <a:solidFill>
                  <a:srgbClr val="006880">
                    <a:lumMod val="75000"/>
                  </a:srgbClr>
                </a:solidFill>
                <a:effectLst/>
                <a:uLnTx/>
                <a:uFillTx/>
                <a:latin typeface="Arial" charset="0"/>
                <a:ea typeface="+mn-ea"/>
                <a:cs typeface="Arial" charset="0"/>
              </a:rPr>
              <a:t>To be directed to </a:t>
            </a:r>
            <a:r>
              <a:rPr kumimoji="0" lang="en-ZA" sz="1600" b="0" i="0" u="sng" strike="noStrike" kern="1200" cap="none" spc="0" normalizeH="0" baseline="0" noProof="0" dirty="0">
                <a:ln>
                  <a:noFill/>
                </a:ln>
                <a:solidFill>
                  <a:srgbClr val="F58221">
                    <a:lumMod val="50000"/>
                  </a:srgbClr>
                </a:solidFill>
                <a:effectLst/>
                <a:uLnTx/>
                <a:uFillTx/>
                <a:latin typeface="Arial" charset="0"/>
                <a:ea typeface="+mn-ea"/>
                <a:cs typeface="Arial" charset="0"/>
              </a:rPr>
              <a:t>Motlhabane.Molamu@airports.co.za</a:t>
            </a:r>
            <a:endParaRPr kumimoji="0" lang="en-ZA" sz="1600" b="0" i="0" u="none" strike="noStrike" kern="1200" cap="none" spc="0" normalizeH="0" baseline="0" noProof="0" dirty="0">
              <a:ln>
                <a:noFill/>
              </a:ln>
              <a:solidFill>
                <a:srgbClr val="F58221">
                  <a:lumMod val="50000"/>
                </a:srgbClr>
              </a:solidFill>
              <a:effectLst/>
              <a:uLnTx/>
              <a:uFillTx/>
              <a:latin typeface="Arial" charset="0"/>
              <a:ea typeface="+mn-ea"/>
              <a:cs typeface="Arial" charset="0"/>
            </a:endParaRPr>
          </a:p>
          <a:p>
            <a:pPr marL="40005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ZA" sz="1600" b="1" i="0" u="none" strike="noStrike" kern="1200" cap="none" spc="0" normalizeH="0" baseline="0" noProof="0" dirty="0">
              <a:ln>
                <a:noFill/>
              </a:ln>
              <a:solidFill>
                <a:srgbClr val="006880">
                  <a:lumMod val="75000"/>
                </a:srgbClr>
              </a:solidFill>
              <a:effectLst/>
              <a:uLnTx/>
              <a:uFillTx/>
              <a:latin typeface="Arial" charset="0"/>
              <a:ea typeface="+mn-ea"/>
              <a:cs typeface="Arial" charset="0"/>
            </a:endParaRPr>
          </a:p>
          <a:p>
            <a:pPr marL="40005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ZA" sz="1600" b="1" i="0" u="none" strike="noStrike" kern="1200" cap="none" spc="0" normalizeH="0" baseline="0" noProof="0" dirty="0">
                <a:ln>
                  <a:noFill/>
                </a:ln>
                <a:solidFill>
                  <a:srgbClr val="006880">
                    <a:lumMod val="75000"/>
                  </a:srgbClr>
                </a:solidFill>
                <a:effectLst/>
                <a:uLnTx/>
                <a:uFillTx/>
                <a:latin typeface="Arial" charset="0"/>
                <a:ea typeface="+mn-ea"/>
                <a:cs typeface="Arial" charset="0"/>
              </a:rPr>
              <a:t>TENDER BOX ALLOCATION</a:t>
            </a:r>
            <a:r>
              <a:rPr lang="en-ZA" sz="1600" dirty="0">
                <a:solidFill>
                  <a:srgbClr val="006880">
                    <a:lumMod val="75000"/>
                  </a:srgbClr>
                </a:solidFill>
              </a:rPr>
              <a:t>: Tender Box C (3rd Floor, North Wing) ACSA Offices, 3rd Floor, North Wing O R Tambo International Airport</a:t>
            </a:r>
          </a:p>
          <a:p>
            <a:pPr marL="57150" marR="0" lvl="0" indent="0" algn="l" defTabSz="914400" rtl="0" eaLnBrk="1" fontAlgn="auto" latinLnBrk="0" hangingPunct="1">
              <a:lnSpc>
                <a:spcPct val="100000"/>
              </a:lnSpc>
              <a:spcBef>
                <a:spcPts val="0"/>
              </a:spcBef>
              <a:spcAft>
                <a:spcPts val="0"/>
              </a:spcAft>
              <a:buClrTx/>
              <a:buSzTx/>
              <a:tabLst/>
              <a:defRPr/>
            </a:pPr>
            <a:endParaRPr kumimoji="0" lang="en-ZA" sz="1600" b="0" i="0" u="none" strike="noStrike" kern="1200" cap="none" spc="0" normalizeH="0" baseline="0" noProof="0" dirty="0">
              <a:ln>
                <a:noFill/>
              </a:ln>
              <a:solidFill>
                <a:srgbClr val="006880">
                  <a:lumMod val="75000"/>
                </a:srgbClr>
              </a:solidFill>
              <a:effectLst/>
              <a:uLnTx/>
              <a:uFillTx/>
              <a:latin typeface="Arial" charset="0"/>
              <a:ea typeface="+mn-ea"/>
              <a:cs typeface="Arial" charset="0"/>
            </a:endParaRPr>
          </a:p>
          <a:p>
            <a:pPr marL="40005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ZA" sz="1600" b="1" dirty="0">
                <a:solidFill>
                  <a:srgbClr val="006880">
                    <a:lumMod val="75000"/>
                  </a:srgbClr>
                </a:solidFill>
              </a:rPr>
              <a:t>CLOSING DATE AND TIME: </a:t>
            </a:r>
            <a:r>
              <a:rPr lang="en-ZA" sz="1600" dirty="0">
                <a:solidFill>
                  <a:srgbClr val="006880">
                    <a:lumMod val="75000"/>
                  </a:srgbClr>
                </a:solidFill>
              </a:rPr>
              <a:t>02</a:t>
            </a:r>
            <a:r>
              <a:rPr lang="en-ZA" sz="1600" baseline="30000" dirty="0">
                <a:solidFill>
                  <a:srgbClr val="006880">
                    <a:lumMod val="75000"/>
                  </a:srgbClr>
                </a:solidFill>
              </a:rPr>
              <a:t>nd</a:t>
            </a:r>
            <a:r>
              <a:rPr lang="en-ZA" sz="1600" dirty="0">
                <a:solidFill>
                  <a:srgbClr val="006880">
                    <a:lumMod val="75000"/>
                  </a:srgbClr>
                </a:solidFill>
              </a:rPr>
              <a:t> October 2023 (10H00am)</a:t>
            </a:r>
          </a:p>
          <a:p>
            <a:pPr marL="40005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ZA" sz="1600" b="1" i="0" u="none" strike="noStrike" kern="1200" cap="none" spc="0" normalizeH="0" baseline="0" noProof="0" dirty="0">
              <a:ln>
                <a:noFill/>
              </a:ln>
              <a:solidFill>
                <a:srgbClr val="006880">
                  <a:lumMod val="75000"/>
                </a:srgbClr>
              </a:solidFill>
              <a:effectLst/>
              <a:uLnTx/>
              <a:uFillTx/>
              <a:latin typeface="Arial" charset="0"/>
              <a:ea typeface="+mn-ea"/>
              <a:cs typeface="Arial" charset="0"/>
            </a:endParaRPr>
          </a:p>
          <a:p>
            <a:pPr marL="40005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ZA" sz="1600" b="1" dirty="0">
                <a:solidFill>
                  <a:srgbClr val="006880">
                    <a:lumMod val="75000"/>
                  </a:srgbClr>
                </a:solidFill>
              </a:rPr>
              <a:t>PRICE READING: </a:t>
            </a:r>
            <a:r>
              <a:rPr lang="en-ZA" sz="1600" dirty="0">
                <a:solidFill>
                  <a:srgbClr val="006880">
                    <a:lumMod val="75000"/>
                  </a:srgbClr>
                </a:solidFill>
              </a:rPr>
              <a:t>To be conducted immediately after closing</a:t>
            </a:r>
            <a:endParaRPr kumimoji="0" lang="en-ZA" sz="1600" i="0" u="none" strike="noStrike" kern="1200" cap="none" spc="0" normalizeH="0" baseline="0" noProof="0" dirty="0">
              <a:ln>
                <a:noFill/>
              </a:ln>
              <a:solidFill>
                <a:srgbClr val="FF0000"/>
              </a:solidFill>
              <a:effectLst/>
              <a:uLnTx/>
              <a:uFillTx/>
              <a:latin typeface="Arial" charset="0"/>
              <a:ea typeface="+mn-ea"/>
              <a:cs typeface="Arial" charset="0"/>
            </a:endParaRPr>
          </a:p>
          <a:p>
            <a:pPr marL="40005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ZA" sz="1600" b="1" i="0" u="none" strike="noStrike" kern="1200" cap="none" spc="0" normalizeH="0" baseline="0" noProof="0" dirty="0">
              <a:ln>
                <a:noFill/>
              </a:ln>
              <a:solidFill>
                <a:srgbClr val="006880">
                  <a:lumMod val="75000"/>
                </a:srgbClr>
              </a:solidFill>
              <a:effectLst/>
              <a:uLnTx/>
              <a:uFillTx/>
              <a:latin typeface="Arial" charset="0"/>
              <a:ea typeface="+mn-ea"/>
              <a:cs typeface="Arial" charset="0"/>
            </a:endParaRPr>
          </a:p>
          <a:p>
            <a:pPr marL="40005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ZA" sz="1600" b="1" i="0" u="none" strike="noStrike" kern="1200" cap="none" spc="0" normalizeH="0" baseline="0" noProof="0" dirty="0">
                <a:ln>
                  <a:noFill/>
                </a:ln>
                <a:solidFill>
                  <a:srgbClr val="006880">
                    <a:lumMod val="75000"/>
                  </a:srgbClr>
                </a:solidFill>
                <a:effectLst/>
                <a:uLnTx/>
                <a:uFillTx/>
                <a:latin typeface="Arial" charset="0"/>
                <a:ea typeface="+mn-ea"/>
                <a:cs typeface="Arial" charset="0"/>
              </a:rPr>
              <a:t>BID SUBMISSION METHODS: </a:t>
            </a:r>
            <a:r>
              <a:rPr kumimoji="0" lang="en-ZA" sz="1600" i="0" u="none" strike="noStrike" kern="1200" cap="none" spc="0" normalizeH="0" baseline="0" noProof="0" dirty="0">
                <a:ln>
                  <a:noFill/>
                </a:ln>
                <a:solidFill>
                  <a:srgbClr val="006880">
                    <a:lumMod val="75000"/>
                  </a:srgbClr>
                </a:solidFill>
                <a:effectLst/>
                <a:uLnTx/>
                <a:uFillTx/>
                <a:latin typeface="Arial" charset="0"/>
                <a:ea typeface="+mn-ea"/>
                <a:cs typeface="Arial" charset="0"/>
              </a:rPr>
              <a:t>1 hardcopy (original) and 1 copy of the original to be submitted in a clearly marked envelope/box/file with the appropriate reference  </a:t>
            </a:r>
            <a:r>
              <a:rPr lang="en-ZA" sz="1600" dirty="0">
                <a:solidFill>
                  <a:srgbClr val="006880">
                    <a:lumMod val="75000"/>
                  </a:srgbClr>
                </a:solidFill>
              </a:rPr>
              <a:t>ORTIA7122/2023/RFP </a:t>
            </a:r>
            <a:r>
              <a:rPr kumimoji="0" lang="en-ZA" sz="1600" i="0" u="none" strike="noStrike" kern="1200" cap="none" spc="0" normalizeH="0" baseline="0" noProof="0" dirty="0">
                <a:ln>
                  <a:noFill/>
                </a:ln>
                <a:solidFill>
                  <a:srgbClr val="006880">
                    <a:lumMod val="75000"/>
                  </a:srgbClr>
                </a:solidFill>
                <a:effectLst/>
                <a:uLnTx/>
                <a:uFillTx/>
                <a:latin typeface="Arial" charset="0"/>
                <a:ea typeface="+mn-ea"/>
                <a:cs typeface="Arial" charset="0"/>
              </a:rPr>
              <a:t>softcopy on a memory stick/CD</a:t>
            </a:r>
          </a:p>
          <a:p>
            <a:pPr marL="40005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ZA" sz="1600" dirty="0">
              <a:solidFill>
                <a:srgbClr val="006880">
                  <a:lumMod val="75000"/>
                </a:srgbClr>
              </a:solidFill>
            </a:endParaRPr>
          </a:p>
          <a:p>
            <a:pPr marL="40005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ZA" sz="1600" b="1" i="0" u="none" strike="noStrike" kern="1200" cap="none" spc="0" normalizeH="0" baseline="0" noProof="0" dirty="0">
                <a:ln>
                  <a:noFill/>
                </a:ln>
                <a:solidFill>
                  <a:srgbClr val="006880">
                    <a:lumMod val="75000"/>
                  </a:srgbClr>
                </a:solidFill>
                <a:effectLst/>
                <a:uLnTx/>
                <a:uFillTx/>
                <a:latin typeface="Arial" charset="0"/>
                <a:ea typeface="+mn-ea"/>
                <a:cs typeface="Arial" charset="0"/>
              </a:rPr>
              <a:t>SUBMISSION AND CLOSE OF BID:  </a:t>
            </a:r>
            <a:r>
              <a:rPr kumimoji="0" lang="en-ZA" sz="1600" b="0" i="0" u="none" strike="noStrike" kern="1200" cap="none" spc="0" normalizeH="0" baseline="0" noProof="0" dirty="0">
                <a:ln>
                  <a:noFill/>
                </a:ln>
                <a:solidFill>
                  <a:srgbClr val="006880">
                    <a:lumMod val="75000"/>
                  </a:srgbClr>
                </a:solidFill>
                <a:effectLst/>
                <a:uLnTx/>
                <a:uFillTx/>
                <a:latin typeface="Arial" panose="020B0604020202020204"/>
                <a:ea typeface="+mn-ea"/>
                <a:cs typeface="+mn-cs"/>
              </a:rPr>
              <a:t>Submissions can be made from </a:t>
            </a:r>
            <a:r>
              <a:rPr lang="en-ZA" sz="1600" dirty="0">
                <a:solidFill>
                  <a:srgbClr val="006880">
                    <a:lumMod val="75000"/>
                  </a:srgbClr>
                </a:solidFill>
              </a:rPr>
              <a:t>Thursday 28 September </a:t>
            </a:r>
            <a:r>
              <a:rPr kumimoji="0" lang="en-ZA" sz="1600" b="0" i="0" u="none" strike="noStrike" kern="1200" cap="none" spc="0" normalizeH="0" baseline="0" noProof="0" dirty="0">
                <a:ln>
                  <a:noFill/>
                </a:ln>
                <a:solidFill>
                  <a:srgbClr val="006880">
                    <a:lumMod val="75000"/>
                  </a:srgbClr>
                </a:solidFill>
                <a:effectLst/>
                <a:uLnTx/>
                <a:uFillTx/>
                <a:latin typeface="Arial" charset="0"/>
                <a:ea typeface="+mn-ea"/>
                <a:cs typeface="Arial" charset="0"/>
              </a:rPr>
              <a:t>2023 until  Monday </a:t>
            </a:r>
            <a:r>
              <a:rPr lang="en-ZA" sz="1600" dirty="0">
                <a:solidFill>
                  <a:srgbClr val="006880">
                    <a:lumMod val="75000"/>
                  </a:srgbClr>
                </a:solidFill>
              </a:rPr>
              <a:t>02 October </a:t>
            </a:r>
            <a:r>
              <a:rPr kumimoji="0" lang="en-ZA" sz="1600" b="0" i="0" u="none" strike="noStrike" kern="1200" cap="none" spc="0" normalizeH="0" baseline="0" noProof="0" dirty="0">
                <a:ln>
                  <a:noFill/>
                </a:ln>
                <a:solidFill>
                  <a:srgbClr val="006880">
                    <a:lumMod val="75000"/>
                  </a:srgbClr>
                </a:solidFill>
                <a:effectLst/>
                <a:uLnTx/>
                <a:uFillTx/>
                <a:latin typeface="Arial" charset="0"/>
                <a:ea typeface="+mn-ea"/>
                <a:cs typeface="Arial" charset="0"/>
              </a:rPr>
              <a:t>2023 (10H00am)</a:t>
            </a:r>
            <a:endParaRPr kumimoji="0" lang="en-ZA" sz="1600" i="0" u="none" strike="noStrike" kern="1200" cap="none" spc="0" normalizeH="0" baseline="0" noProof="0" dirty="0">
              <a:ln>
                <a:noFill/>
              </a:ln>
              <a:solidFill>
                <a:srgbClr val="006880">
                  <a:lumMod val="75000"/>
                </a:srgbClr>
              </a:solidFill>
              <a:effectLst/>
              <a:uLnTx/>
              <a:uFillTx/>
              <a:latin typeface="Arial" charset="0"/>
              <a:ea typeface="+mn-ea"/>
              <a:cs typeface="Arial" charset="0"/>
            </a:endParaRPr>
          </a:p>
          <a:p>
            <a:pPr marL="40005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ZA" sz="1600" b="1" i="0" u="none" strike="noStrike" kern="1200" cap="none" spc="0" normalizeH="0" baseline="0" noProof="0" dirty="0">
              <a:ln>
                <a:noFill/>
              </a:ln>
              <a:solidFill>
                <a:srgbClr val="006880">
                  <a:lumMod val="75000"/>
                </a:srgbClr>
              </a:solidFill>
              <a:effectLst/>
              <a:uLnTx/>
              <a:uFillTx/>
              <a:latin typeface="Arial" charset="0"/>
              <a:ea typeface="+mn-ea"/>
              <a:cs typeface="Arial" charset="0"/>
            </a:endParaRPr>
          </a:p>
          <a:p>
            <a:pPr marL="40005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ZA" sz="1600" b="1" i="0" u="none" strike="noStrike" kern="1200" cap="none" spc="0" normalizeH="0" baseline="0" noProof="0" dirty="0">
                <a:ln>
                  <a:noFill/>
                </a:ln>
                <a:solidFill>
                  <a:srgbClr val="006880">
                    <a:lumMod val="75000"/>
                  </a:srgbClr>
                </a:solidFill>
                <a:effectLst/>
                <a:uLnTx/>
                <a:uFillTx/>
                <a:latin typeface="Arial" charset="0"/>
                <a:ea typeface="+mn-ea"/>
                <a:cs typeface="Arial" charset="0"/>
              </a:rPr>
              <a:t>NB: </a:t>
            </a:r>
            <a:r>
              <a:rPr kumimoji="0" lang="en-ZA" sz="1600" i="0" u="none" strike="noStrike" kern="1200" cap="none" spc="0" normalizeH="0" baseline="0" noProof="0" dirty="0">
                <a:ln>
                  <a:noFill/>
                </a:ln>
                <a:solidFill>
                  <a:srgbClr val="006880">
                    <a:lumMod val="75000"/>
                  </a:srgbClr>
                </a:solidFill>
                <a:effectLst/>
                <a:uLnTx/>
                <a:uFillTx/>
                <a:latin typeface="Arial" charset="0"/>
                <a:ea typeface="+mn-ea"/>
                <a:cs typeface="Arial" charset="0"/>
              </a:rPr>
              <a:t>RFP Submission checklist in conjunction with Minimum Requirements and Functional/Technical evaluation criteria as well as Price and </a:t>
            </a:r>
            <a:r>
              <a:rPr lang="en-ZA" sz="1600" dirty="0">
                <a:solidFill>
                  <a:srgbClr val="006880">
                    <a:lumMod val="75000"/>
                  </a:srgbClr>
                </a:solidFill>
              </a:rPr>
              <a:t>Preference</a:t>
            </a:r>
            <a:endParaRPr kumimoji="0" lang="en-ZA" sz="1600" i="0" u="none" strike="noStrike" kern="1200" cap="none" spc="0" normalizeH="0" baseline="0" noProof="0" dirty="0">
              <a:ln>
                <a:noFill/>
              </a:ln>
              <a:solidFill>
                <a:srgbClr val="006880">
                  <a:lumMod val="75000"/>
                </a:srgbClr>
              </a:solidFill>
              <a:effectLst/>
              <a:uLnTx/>
              <a:uFillTx/>
              <a:latin typeface="Arial" charset="0"/>
              <a:ea typeface="+mn-ea"/>
              <a:cs typeface="Arial" charset="0"/>
            </a:endParaRPr>
          </a:p>
          <a:p>
            <a:pPr marL="57150" marR="0" lvl="0" indent="0" algn="l" defTabSz="914400" rtl="0" eaLnBrk="1" fontAlgn="auto" latinLnBrk="0" hangingPunct="1">
              <a:lnSpc>
                <a:spcPct val="100000"/>
              </a:lnSpc>
              <a:spcBef>
                <a:spcPts val="0"/>
              </a:spcBef>
              <a:spcAft>
                <a:spcPts val="0"/>
              </a:spcAft>
              <a:buClrTx/>
              <a:buSzTx/>
              <a:tabLst/>
              <a:defRPr/>
            </a:pPr>
            <a:endParaRPr kumimoji="0" lang="en-ZA" sz="1600" b="1" i="0" u="none" strike="noStrike" kern="1200" cap="none" spc="0" normalizeH="0" baseline="0" noProof="0" dirty="0">
              <a:ln>
                <a:noFill/>
              </a:ln>
              <a:solidFill>
                <a:srgbClr val="006880">
                  <a:lumMod val="75000"/>
                </a:srgbClr>
              </a:solidFill>
              <a:effectLst/>
              <a:uLnTx/>
              <a:uFillTx/>
              <a:latin typeface="Arial" charset="0"/>
              <a:ea typeface="+mn-ea"/>
              <a:cs typeface="Arial" charset="0"/>
            </a:endParaRPr>
          </a:p>
          <a:p>
            <a:pPr marL="40005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ZA" sz="1600" b="1" i="0" u="none" strike="noStrike" kern="1200" cap="none" spc="0" normalizeH="0" baseline="0" noProof="0" dirty="0">
                <a:ln>
                  <a:noFill/>
                </a:ln>
                <a:solidFill>
                  <a:srgbClr val="006880">
                    <a:lumMod val="75000"/>
                  </a:srgbClr>
                </a:solidFill>
                <a:effectLst/>
                <a:uLnTx/>
                <a:uFillTx/>
                <a:latin typeface="Arial" charset="0"/>
                <a:ea typeface="+mn-ea"/>
                <a:cs typeface="Arial" charset="0"/>
              </a:rPr>
              <a:t>Please note: </a:t>
            </a:r>
            <a:r>
              <a:rPr kumimoji="0" lang="en-ZA" sz="1600" b="0" i="0" u="none" strike="noStrike" kern="1200" cap="none" spc="0" normalizeH="0" baseline="0" noProof="0" dirty="0">
                <a:ln>
                  <a:noFill/>
                </a:ln>
                <a:solidFill>
                  <a:srgbClr val="006880">
                    <a:lumMod val="75000"/>
                  </a:srgbClr>
                </a:solidFill>
                <a:effectLst/>
                <a:uLnTx/>
                <a:uFillTx/>
                <a:latin typeface="Arial" charset="0"/>
                <a:ea typeface="+mn-ea"/>
                <a:cs typeface="Arial" charset="0"/>
              </a:rPr>
              <a:t>No bid shall be accepted after the closing time </a:t>
            </a:r>
          </a:p>
          <a:p>
            <a:pPr marL="0" marR="0" lvl="0" indent="0" algn="just" defTabSz="914400" rtl="0" eaLnBrk="0" fontAlgn="auto" latinLnBrk="0" hangingPunct="0">
              <a:lnSpc>
                <a:spcPct val="100000"/>
              </a:lnSpc>
              <a:spcBef>
                <a:spcPts val="0"/>
              </a:spcBef>
              <a:spcAft>
                <a:spcPts val="0"/>
              </a:spcAft>
              <a:buClrTx/>
              <a:buSzTx/>
              <a:tabLst/>
              <a:defRPr/>
            </a:pPr>
            <a:endParaRPr kumimoji="0" lang="en-GB" sz="1600" b="1" i="0" u="none" strike="noStrike" kern="1200" cap="none" spc="0" normalizeH="0" baseline="0" noProof="0" dirty="0">
              <a:ln>
                <a:noFill/>
              </a:ln>
              <a:solidFill>
                <a:srgbClr val="231F20"/>
              </a:solidFill>
              <a:effectLst/>
              <a:uLnTx/>
              <a:uFillTx/>
              <a:latin typeface="Arial" charset="0"/>
              <a:ea typeface="+mn-ea"/>
              <a:cs typeface="Arial" charset="0"/>
            </a:endParaRPr>
          </a:p>
          <a:p>
            <a:pPr marL="342900" marR="0" lvl="0" indent="-342900" algn="just" defTabSz="914400" rtl="0" eaLnBrk="0" fontAlgn="auto" latinLnBrk="0" hangingPunct="0">
              <a:lnSpc>
                <a:spcPct val="100000"/>
              </a:lnSpc>
              <a:spcBef>
                <a:spcPts val="0"/>
              </a:spcBef>
              <a:spcAft>
                <a:spcPts val="0"/>
              </a:spcAft>
              <a:buClrTx/>
              <a:buSzTx/>
              <a:buFont typeface="Wingdings" panose="05000000000000000000" pitchFamily="2" charset="2"/>
              <a:buChar char="v"/>
              <a:tabLst/>
              <a:defRPr/>
            </a:pPr>
            <a:endParaRPr kumimoji="0" lang="en-US" sz="1800" b="1" i="0" u="none" strike="noStrike" kern="1200" cap="none" spc="0" normalizeH="0" baseline="0" noProof="0" dirty="0">
              <a:ln>
                <a:noFill/>
              </a:ln>
              <a:solidFill>
                <a:srgbClr val="231F20"/>
              </a:solidFill>
              <a:effectLst/>
              <a:uLnTx/>
              <a:uFillTx/>
              <a:latin typeface="Arial" charset="0"/>
              <a:ea typeface="+mn-ea"/>
              <a:cs typeface="Arial" charset="0"/>
            </a:endParaRPr>
          </a:p>
          <a:p>
            <a:pPr marL="342900" marR="0" lvl="0" indent="-342900" algn="just" defTabSz="914400" rtl="0" eaLnBrk="0" fontAlgn="auto" latinLnBrk="0" hangingPunct="0">
              <a:lnSpc>
                <a:spcPct val="150000"/>
              </a:lnSpc>
              <a:spcBef>
                <a:spcPts val="0"/>
              </a:spcBef>
              <a:spcAft>
                <a:spcPts val="0"/>
              </a:spcAft>
              <a:buClrTx/>
              <a:buSzTx/>
              <a:buFont typeface="Wingdings" panose="05000000000000000000" pitchFamily="2" charset="2"/>
              <a:buChar char="v"/>
              <a:tabLst/>
              <a:defRPr/>
            </a:pPr>
            <a:endParaRPr kumimoji="0" lang="en-ZA" sz="1800" b="0" i="0" u="none" strike="noStrike" kern="1200" cap="none" spc="0" normalizeH="0" baseline="0" noProof="0" dirty="0">
              <a:ln>
                <a:noFill/>
              </a:ln>
              <a:solidFill>
                <a:prstClr val="black"/>
              </a:solidFill>
              <a:effectLst/>
              <a:uLnTx/>
              <a:uFillTx/>
              <a:latin typeface="Arial" charset="0"/>
              <a:ea typeface="ＭＳ Ｐゴシック" pitchFamily="34" charset="-128"/>
              <a:cs typeface="Arial" charset="0"/>
            </a:endParaRPr>
          </a:p>
          <a:p>
            <a:pPr marL="342900" marR="0" lvl="0" indent="-342900" algn="just" defTabSz="914400" rtl="0" eaLnBrk="0" fontAlgn="auto" latinLnBrk="0" hangingPunct="0">
              <a:lnSpc>
                <a:spcPct val="150000"/>
              </a:lnSpc>
              <a:spcBef>
                <a:spcPts val="0"/>
              </a:spcBef>
              <a:spcAft>
                <a:spcPts val="0"/>
              </a:spcAft>
              <a:buClrTx/>
              <a:buSzTx/>
              <a:buFont typeface="Wingdings" panose="05000000000000000000" pitchFamily="2" charset="2"/>
              <a:buChar char="v"/>
              <a:tabLst/>
              <a:defRPr/>
            </a:pPr>
            <a:endParaRPr kumimoji="0" lang="en-ZA" sz="1800" b="0" i="0" u="none" strike="noStrike" kern="1200" cap="none" spc="0" normalizeH="0" baseline="0" noProof="0" dirty="0">
              <a:ln>
                <a:noFill/>
              </a:ln>
              <a:solidFill>
                <a:prstClr val="black"/>
              </a:solidFill>
              <a:effectLst/>
              <a:uLnTx/>
              <a:uFillTx/>
              <a:latin typeface="Arial" charset="0"/>
              <a:ea typeface="ＭＳ Ｐゴシック" pitchFamily="34" charset="-128"/>
              <a:cs typeface="Arial" charset="0"/>
            </a:endParaRPr>
          </a:p>
        </p:txBody>
      </p:sp>
    </p:spTree>
    <p:extLst>
      <p:ext uri="{BB962C8B-B14F-4D97-AF65-F5344CB8AC3E}">
        <p14:creationId xmlns:p14="http://schemas.microsoft.com/office/powerpoint/2010/main" val="749669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49E9E0-841F-4C4C-B8AD-E99B184886EC}"/>
              </a:ext>
            </a:extLst>
          </p:cNvPr>
          <p:cNvSpPr>
            <a:spLocks noGrp="1"/>
          </p:cNvSpPr>
          <p:nvPr>
            <p:ph type="body" sz="quarter" idx="12"/>
          </p:nvPr>
        </p:nvSpPr>
        <p:spPr>
          <a:xfrm>
            <a:off x="236264" y="1196752"/>
            <a:ext cx="8524796" cy="3983078"/>
          </a:xfrm>
        </p:spPr>
        <p:txBody>
          <a:bodyPr/>
          <a:lstStyle/>
          <a:p>
            <a:pPr hangingPunct="0">
              <a:defRPr/>
            </a:pPr>
            <a:r>
              <a:rPr kumimoji="0" lang="en-GB"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cs typeface="Calibri" panose="020F0502020204030204" pitchFamily="34" charset="0"/>
              </a:rPr>
              <a:t>Request for clarity or information on the tender may only be requested until </a:t>
            </a:r>
            <a:r>
              <a:rPr kumimoji="0" lang="en-GB" sz="1600" b="1" i="0" u="none" strike="noStrike" kern="1200" cap="none" spc="0" normalizeH="0" baseline="0" noProof="0" dirty="0">
                <a:ln>
                  <a:noFill/>
                </a:ln>
                <a:solidFill>
                  <a:schemeClr val="bg2">
                    <a:lumMod val="10000"/>
                  </a:schemeClr>
                </a:solidFill>
                <a:effectLst/>
                <a:uLnTx/>
                <a:uFillTx/>
                <a:latin typeface="Calibri" panose="020F0502020204030204" pitchFamily="34" charset="0"/>
                <a:cs typeface="Calibri" panose="020F0502020204030204" pitchFamily="34" charset="0"/>
              </a:rPr>
              <a:t>18</a:t>
            </a:r>
            <a:r>
              <a:rPr kumimoji="0" lang="en-GB" sz="1600" b="1" i="0" u="none" strike="noStrike" kern="1200" cap="none" spc="0" normalizeH="0" baseline="30000" noProof="0" dirty="0">
                <a:ln>
                  <a:noFill/>
                </a:ln>
                <a:solidFill>
                  <a:schemeClr val="bg2">
                    <a:lumMod val="10000"/>
                  </a:schemeClr>
                </a:solidFill>
                <a:effectLst/>
                <a:uLnTx/>
                <a:uFillTx/>
                <a:latin typeface="Calibri" panose="020F0502020204030204" pitchFamily="34" charset="0"/>
                <a:cs typeface="Calibri" panose="020F0502020204030204" pitchFamily="34" charset="0"/>
              </a:rPr>
              <a:t>th</a:t>
            </a:r>
            <a:r>
              <a:rPr kumimoji="0" lang="en-GB" sz="1600" b="1" i="0" u="none" strike="noStrike" kern="1200" cap="none" spc="0" normalizeH="0" baseline="0" noProof="0" dirty="0">
                <a:ln>
                  <a:noFill/>
                </a:ln>
                <a:solidFill>
                  <a:schemeClr val="bg2">
                    <a:lumMod val="10000"/>
                  </a:schemeClr>
                </a:solidFill>
                <a:effectLst/>
                <a:uLnTx/>
                <a:uFillTx/>
                <a:latin typeface="Calibri" panose="020F0502020204030204" pitchFamily="34" charset="0"/>
                <a:cs typeface="Calibri" panose="020F0502020204030204" pitchFamily="34" charset="0"/>
              </a:rPr>
              <a:t> September 2023 </a:t>
            </a:r>
            <a:r>
              <a:rPr lang="en-US" sz="1600" b="1" dirty="0">
                <a:solidFill>
                  <a:schemeClr val="bg2">
                    <a:lumMod val="10000"/>
                  </a:schemeClr>
                </a:solidFill>
                <a:effectLst/>
                <a:latin typeface="Calibri" panose="020F0502020204030204" pitchFamily="34" charset="0"/>
                <a:ea typeface="Arial" panose="020B0604020202020204" pitchFamily="34" charset="0"/>
                <a:cs typeface="Calibri" panose="020F0502020204030204" pitchFamily="34" charset="0"/>
              </a:rPr>
              <a:t>by</a:t>
            </a:r>
            <a:r>
              <a:rPr lang="en-US" sz="1600" b="1" spc="5" dirty="0">
                <a:solidFill>
                  <a:schemeClr val="bg2">
                    <a:lumMod val="10000"/>
                  </a:schemeClr>
                </a:solidFill>
                <a:effectLst/>
                <a:latin typeface="Calibri" panose="020F0502020204030204" pitchFamily="34" charset="0"/>
                <a:ea typeface="Arial" panose="020B0604020202020204" pitchFamily="34" charset="0"/>
                <a:cs typeface="Calibri" panose="020F0502020204030204" pitchFamily="34" charset="0"/>
              </a:rPr>
              <a:t> </a:t>
            </a:r>
            <a:r>
              <a:rPr lang="en-US" sz="1600" b="1" dirty="0">
                <a:solidFill>
                  <a:schemeClr val="bg2">
                    <a:lumMod val="10000"/>
                  </a:schemeClr>
                </a:solidFill>
                <a:effectLst/>
                <a:latin typeface="Calibri" panose="020F0502020204030204" pitchFamily="34" charset="0"/>
                <a:ea typeface="Arial" panose="020B0604020202020204" pitchFamily="34" charset="0"/>
                <a:cs typeface="Calibri" panose="020F0502020204030204" pitchFamily="34" charset="0"/>
              </a:rPr>
              <a:t>close</a:t>
            </a:r>
            <a:r>
              <a:rPr lang="en-US" sz="1600" b="1" spc="-10" dirty="0">
                <a:solidFill>
                  <a:schemeClr val="bg2">
                    <a:lumMod val="10000"/>
                  </a:schemeClr>
                </a:solidFill>
                <a:effectLst/>
                <a:latin typeface="Calibri" panose="020F0502020204030204" pitchFamily="34" charset="0"/>
                <a:ea typeface="Arial" panose="020B0604020202020204" pitchFamily="34" charset="0"/>
                <a:cs typeface="Calibri" panose="020F0502020204030204" pitchFamily="34" charset="0"/>
              </a:rPr>
              <a:t> </a:t>
            </a:r>
            <a:r>
              <a:rPr lang="en-US" sz="1600" b="1" dirty="0">
                <a:solidFill>
                  <a:schemeClr val="bg2">
                    <a:lumMod val="10000"/>
                  </a:schemeClr>
                </a:solidFill>
                <a:effectLst/>
                <a:latin typeface="Calibri" panose="020F0502020204030204" pitchFamily="34" charset="0"/>
                <a:ea typeface="Arial" panose="020B0604020202020204" pitchFamily="34" charset="0"/>
                <a:cs typeface="Calibri" panose="020F0502020204030204" pitchFamily="34" charset="0"/>
              </a:rPr>
              <a:t>of</a:t>
            </a:r>
            <a:r>
              <a:rPr lang="en-US" sz="1600" b="1" spc="-5" dirty="0">
                <a:solidFill>
                  <a:schemeClr val="bg2">
                    <a:lumMod val="10000"/>
                  </a:schemeClr>
                </a:solidFill>
                <a:effectLst/>
                <a:latin typeface="Calibri" panose="020F0502020204030204" pitchFamily="34" charset="0"/>
                <a:ea typeface="Arial" panose="020B0604020202020204" pitchFamily="34" charset="0"/>
                <a:cs typeface="Calibri" panose="020F0502020204030204" pitchFamily="34" charset="0"/>
              </a:rPr>
              <a:t> </a:t>
            </a:r>
            <a:r>
              <a:rPr lang="en-US" sz="1600" b="1" dirty="0">
                <a:solidFill>
                  <a:schemeClr val="bg2">
                    <a:lumMod val="10000"/>
                  </a:schemeClr>
                </a:solidFill>
                <a:effectLst/>
                <a:latin typeface="Calibri" panose="020F0502020204030204" pitchFamily="34" charset="0"/>
                <a:ea typeface="Arial" panose="020B0604020202020204" pitchFamily="34" charset="0"/>
                <a:cs typeface="Calibri" panose="020F0502020204030204" pitchFamily="34" charset="0"/>
              </a:rPr>
              <a:t>business.</a:t>
            </a:r>
          </a:p>
          <a:p>
            <a:pPr marL="0" indent="0" hangingPunct="0">
              <a:buNone/>
              <a:defRPr/>
            </a:pPr>
            <a:endParaRPr lang="en-ZA" sz="1600" dirty="0">
              <a:solidFill>
                <a:schemeClr val="bg2">
                  <a:lumMod val="10000"/>
                </a:schemeClr>
              </a:solidFill>
              <a:effectLst/>
              <a:latin typeface="Calibri" panose="020F0502020204030204" pitchFamily="34" charset="0"/>
              <a:ea typeface="Arial" panose="020B0604020202020204" pitchFamily="34" charset="0"/>
              <a:cs typeface="Calibri" panose="020F0502020204030204" pitchFamily="34" charset="0"/>
            </a:endParaRPr>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ZA"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cs typeface="Calibri" panose="020F0502020204030204" pitchFamily="34" charset="0"/>
              </a:rPr>
              <a:t>All responses to queries or for clarity sought by a bidder will also be uploaded on e-tenders. Bidders must frequently check the e-tenders portal for clarifications and addendums</a:t>
            </a: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cs typeface="Calibri" panose="020F0502020204030204" pitchFamily="34" charset="0"/>
              </a:rPr>
              <a:t> </a:t>
            </a:r>
            <a:endParaRPr kumimoji="0" lang="en-ZA"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cs typeface="Calibri" panose="020F0502020204030204" pitchFamily="34" charset="0"/>
            </a:endParaRPr>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cs typeface="Calibri" panose="020F0502020204030204" pitchFamily="34" charset="0"/>
              </a:rPr>
              <a:t>Bidders may not contact any ACSA employee on this tender other than those listed above. Contact will only be allowed between the successful bidder and ACSA Business Unit representatives after the approval of a recommendation to award this tender. Contact will also be permissible in the case of pre-existing commercial relations which do not pertain to the subject of this tender.</a:t>
            </a:r>
            <a:endParaRPr kumimoji="0" lang="en-ZA"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cs typeface="Calibri" panose="020F050202020403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ZA" b="0" i="0" u="none" strike="noStrike" kern="1200" cap="none" spc="0" normalizeH="0" baseline="0" noProof="0" dirty="0">
                <a:ln>
                  <a:noFill/>
                </a:ln>
                <a:solidFill>
                  <a:schemeClr val="bg2">
                    <a:lumMod val="10000"/>
                  </a:schemeClr>
                </a:solidFill>
                <a:effectLst/>
                <a:uLnTx/>
                <a:uFillTx/>
                <a:latin typeface="Calibri" panose="020F0502020204030204" pitchFamily="34" charset="0"/>
                <a:cs typeface="Calibri" panose="020F0502020204030204" pitchFamily="34" charset="0"/>
              </a:rPr>
              <a:t>Clarification and Communication Name: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ZA" b="0" i="0" u="none" strike="noStrike" kern="1200" cap="none" spc="0" normalizeH="0" baseline="0" noProof="0" dirty="0">
                <a:ln>
                  <a:noFill/>
                </a:ln>
                <a:solidFill>
                  <a:schemeClr val="bg2">
                    <a:lumMod val="10000"/>
                  </a:schemeClr>
                </a:solidFill>
                <a:effectLst/>
                <a:uLnTx/>
                <a:uFillTx/>
                <a:latin typeface="Calibri" panose="020F0502020204030204" pitchFamily="34" charset="0"/>
                <a:cs typeface="Calibri" panose="020F0502020204030204" pitchFamily="34" charset="0"/>
              </a:rPr>
              <a:t>Designation: </a:t>
            </a:r>
            <a:r>
              <a:rPr kumimoji="0" lang="en-ZA" b="1" i="0" u="none" strike="noStrike" kern="1200" cap="none" spc="0" normalizeH="0" baseline="0" noProof="0" dirty="0">
                <a:ln>
                  <a:noFill/>
                </a:ln>
                <a:solidFill>
                  <a:schemeClr val="bg2">
                    <a:lumMod val="10000"/>
                  </a:schemeClr>
                </a:solidFill>
                <a:effectLst/>
                <a:uLnTx/>
                <a:uFillTx/>
                <a:latin typeface="Calibri" panose="020F0502020204030204" pitchFamily="34" charset="0"/>
                <a:cs typeface="Calibri" panose="020F0502020204030204" pitchFamily="34" charset="0"/>
              </a:rPr>
              <a:t>Chairperson: Tender Preparation and Evaluation Committee</a:t>
            </a:r>
            <a:r>
              <a:rPr kumimoji="0" lang="en-ZA" b="0" i="0" u="none" strike="noStrike" kern="1200" cap="none" spc="0" normalizeH="0" baseline="0" noProof="0" dirty="0">
                <a:ln>
                  <a:noFill/>
                </a:ln>
                <a:solidFill>
                  <a:schemeClr val="bg2">
                    <a:lumMod val="10000"/>
                  </a:schemeClr>
                </a:solidFill>
                <a:effectLst/>
                <a:uLnTx/>
                <a:uFillTx/>
                <a:latin typeface="Calibri" panose="020F0502020204030204" pitchFamily="34" charset="0"/>
                <a:cs typeface="Calibri" panose="020F0502020204030204" pitchFamily="34"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e-DE" b="0" i="0" u="none" strike="noStrike" kern="1200" cap="none" spc="0" normalizeH="0" baseline="0" noProof="0" dirty="0">
                <a:ln>
                  <a:noFill/>
                </a:ln>
                <a:solidFill>
                  <a:schemeClr val="bg2">
                    <a:lumMod val="10000"/>
                  </a:schemeClr>
                </a:solidFill>
                <a:effectLst/>
                <a:uLnTx/>
                <a:uFillTx/>
                <a:latin typeface="Calibri" panose="020F0502020204030204" pitchFamily="34" charset="0"/>
                <a:cs typeface="Calibri" panose="020F0502020204030204" pitchFamily="34" charset="0"/>
              </a:rPr>
              <a:t>Tel: 	</a:t>
            </a:r>
            <a:r>
              <a:rPr lang="en-US" b="1" dirty="0">
                <a:solidFill>
                  <a:schemeClr val="bg2">
                    <a:lumMod val="10000"/>
                  </a:schemeClr>
                </a:solidFill>
                <a:effectLst/>
                <a:latin typeface="Calibri" panose="020F0502020204030204" pitchFamily="34" charset="0"/>
                <a:ea typeface="Arial" panose="020B0604020202020204" pitchFamily="34" charset="0"/>
                <a:cs typeface="Calibri" panose="020F0502020204030204" pitchFamily="34" charset="0"/>
              </a:rPr>
              <a:t>011</a:t>
            </a:r>
            <a:r>
              <a:rPr lang="en-US" b="1" spc="-5" dirty="0">
                <a:solidFill>
                  <a:schemeClr val="bg2">
                    <a:lumMod val="10000"/>
                  </a:schemeClr>
                </a:solidFill>
                <a:effectLst/>
                <a:latin typeface="Calibri" panose="020F0502020204030204" pitchFamily="34" charset="0"/>
                <a:ea typeface="Arial" panose="020B0604020202020204" pitchFamily="34" charset="0"/>
                <a:cs typeface="Calibri" panose="020F0502020204030204" pitchFamily="34" charset="0"/>
              </a:rPr>
              <a:t> </a:t>
            </a:r>
            <a:r>
              <a:rPr lang="en-US" b="1" spc="-5" dirty="0">
                <a:solidFill>
                  <a:schemeClr val="bg2">
                    <a:lumMod val="10000"/>
                  </a:schemeClr>
                </a:solidFill>
                <a:latin typeface="Calibri" panose="020F0502020204030204" pitchFamily="34" charset="0"/>
                <a:ea typeface="Arial" panose="020B0604020202020204" pitchFamily="34" charset="0"/>
                <a:cs typeface="Calibri" panose="020F0502020204030204" pitchFamily="34" charset="0"/>
              </a:rPr>
              <a:t>409 3999</a:t>
            </a:r>
            <a:endParaRPr lang="en-US" b="1" dirty="0">
              <a:solidFill>
                <a:schemeClr val="bg2">
                  <a:lumMod val="10000"/>
                </a:schemeClr>
              </a:solidFill>
              <a:effectLst/>
              <a:latin typeface="Calibri" panose="020F0502020204030204" pitchFamily="34" charset="0"/>
              <a:ea typeface="Arial" panose="020B0604020202020204" pitchFamily="34" charset="0"/>
              <a:cs typeface="Calibri" panose="020F050202020403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fr-FR"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Email: </a:t>
            </a:r>
            <a:r>
              <a:rPr kumimoji="0" lang="fr-FR" b="0" i="0" u="none" strike="noStrike" kern="1200" cap="none" spc="0" normalizeH="0" baseline="0" noProof="0" dirty="0">
                <a:ln>
                  <a:noFill/>
                </a:ln>
                <a:solidFill>
                  <a:srgbClr val="00B0F0"/>
                </a:solidFill>
                <a:effectLst/>
                <a:uLnTx/>
                <a:uFillTx/>
                <a:latin typeface="Calibri" panose="020F0502020204030204" pitchFamily="34" charset="0"/>
                <a:cs typeface="Calibri" panose="020F0502020204030204" pitchFamily="34" charset="0"/>
                <a:hlinkClick r:id="rId2"/>
              </a:rPr>
              <a:t>Motlhabane.molamu@airports.co.za</a:t>
            </a:r>
            <a:endParaRPr kumimoji="0" lang="fr-FR" b="0" i="0" u="none" strike="noStrike" kern="1200" cap="none" spc="0" normalizeH="0" baseline="0" noProof="0" dirty="0">
              <a:ln>
                <a:noFill/>
              </a:ln>
              <a:solidFill>
                <a:srgbClr val="00B0F0"/>
              </a:solidFill>
              <a:effectLst/>
              <a:uLnTx/>
              <a:uFillTx/>
              <a:latin typeface="Calibri" panose="020F0502020204030204" pitchFamily="34" charset="0"/>
              <a:cs typeface="Calibri" panose="020F0502020204030204" pitchFamily="34" charset="0"/>
            </a:endParaRPr>
          </a:p>
          <a:p>
            <a:pPr marL="0" indent="0" defTabSz="685800">
              <a:lnSpc>
                <a:spcPct val="150000"/>
              </a:lnSpc>
              <a:buNone/>
              <a:defRPr/>
            </a:pPr>
            <a:endParaRPr lang="en-GB" b="0" dirty="0">
              <a:solidFill>
                <a:prstClr val="black"/>
              </a:solidFill>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02E6ECF8-A971-41DE-A44D-EB26C8DD81ED}"/>
              </a:ext>
            </a:extLst>
          </p:cNvPr>
          <p:cNvSpPr>
            <a:spLocks noGrp="1"/>
          </p:cNvSpPr>
          <p:nvPr>
            <p:ph type="body" sz="quarter" idx="15"/>
          </p:nvPr>
        </p:nvSpPr>
        <p:spPr>
          <a:xfrm>
            <a:off x="250825" y="216024"/>
            <a:ext cx="7416800" cy="404664"/>
          </a:xfrm>
        </p:spPr>
        <p:txBody>
          <a:bodyPr>
            <a:noAutofit/>
          </a:bodyPr>
          <a:lstStyle/>
          <a:p>
            <a:r>
              <a:rPr lang="en-ZA" sz="2400" dirty="0"/>
              <a:t>CLARIFICATION &amp; COMMUNICATION</a:t>
            </a:r>
            <a:endParaRPr lang="en-ZA" sz="1800" dirty="0"/>
          </a:p>
        </p:txBody>
      </p:sp>
      <p:sp>
        <p:nvSpPr>
          <p:cNvPr id="6" name="Slide Number Placeholder 5">
            <a:extLst>
              <a:ext uri="{FF2B5EF4-FFF2-40B4-BE49-F238E27FC236}">
                <a16:creationId xmlns:a16="http://schemas.microsoft.com/office/drawing/2014/main" id="{35700C11-3E4C-40F2-8A0E-12E1C2C97F66}"/>
              </a:ext>
            </a:extLst>
          </p:cNvPr>
          <p:cNvSpPr>
            <a:spLocks noGrp="1"/>
          </p:cNvSpPr>
          <p:nvPr>
            <p:ph type="sldNum" sz="quarter" idx="16"/>
          </p:nvPr>
        </p:nvSpPr>
        <p:spPr/>
        <p:txBody>
          <a:bodyPr/>
          <a:lstStyle/>
          <a:p>
            <a:fld id="{26064075-3AAB-4C73-8B14-15F5C27661CD}" type="slidenum">
              <a:rPr lang="en-US" smtClean="0"/>
              <a:pPr/>
              <a:t>5</a:t>
            </a:fld>
            <a:endParaRPr lang="en-US" dirty="0"/>
          </a:p>
        </p:txBody>
      </p:sp>
    </p:spTree>
    <p:extLst>
      <p:ext uri="{BB962C8B-B14F-4D97-AF65-F5344CB8AC3E}">
        <p14:creationId xmlns:p14="http://schemas.microsoft.com/office/powerpoint/2010/main" val="451227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630989E-C08D-F748-9007-0C69FFA7D04B}"/>
              </a:ext>
            </a:extLst>
          </p:cNvPr>
          <p:cNvSpPr>
            <a:spLocks noGrp="1"/>
          </p:cNvSpPr>
          <p:nvPr>
            <p:ph type="body" sz="quarter" idx="13"/>
          </p:nvPr>
        </p:nvSpPr>
        <p:spPr>
          <a:xfrm>
            <a:off x="827584" y="3212976"/>
            <a:ext cx="3903972" cy="369332"/>
          </a:xfrm>
        </p:spPr>
        <p:txBody>
          <a:bodyPr/>
          <a:lstStyle/>
          <a:p>
            <a:r>
              <a:rPr lang="en-ZA" dirty="0"/>
              <a:t>EVALUATION CRITERIA</a:t>
            </a:r>
            <a:endParaRPr lang="en-US" dirty="0"/>
          </a:p>
        </p:txBody>
      </p:sp>
      <p:sp>
        <p:nvSpPr>
          <p:cNvPr id="2" name="Slide Number Placeholder 1"/>
          <p:cNvSpPr>
            <a:spLocks noGrp="1"/>
          </p:cNvSpPr>
          <p:nvPr>
            <p:ph type="sldNum" sz="quarter" idx="14"/>
          </p:nvPr>
        </p:nvSpPr>
        <p:spPr/>
        <p:txBody>
          <a:bodyPr/>
          <a:lstStyle/>
          <a:p>
            <a:fld id="{26064075-3AAB-4C73-8B14-15F5C27661CD}" type="slidenum">
              <a:rPr lang="en-US" smtClean="0"/>
              <a:pPr/>
              <a:t>6</a:t>
            </a:fld>
            <a:endParaRPr lang="en-US" dirty="0"/>
          </a:p>
        </p:txBody>
      </p:sp>
    </p:spTree>
    <p:extLst>
      <p:ext uri="{BB962C8B-B14F-4D97-AF65-F5344CB8AC3E}">
        <p14:creationId xmlns:p14="http://schemas.microsoft.com/office/powerpoint/2010/main" val="1900406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8780680-E999-48D6-85E8-43EB9DAC6184}"/>
              </a:ext>
            </a:extLst>
          </p:cNvPr>
          <p:cNvSpPr>
            <a:spLocks noGrp="1"/>
          </p:cNvSpPr>
          <p:nvPr>
            <p:ph type="body" sz="quarter" idx="15"/>
          </p:nvPr>
        </p:nvSpPr>
        <p:spPr>
          <a:xfrm>
            <a:off x="251520" y="156244"/>
            <a:ext cx="7416800" cy="404664"/>
          </a:xfrm>
        </p:spPr>
        <p:txBody>
          <a:bodyPr>
            <a:normAutofit fontScale="25000" lnSpcReduction="20000"/>
          </a:bodyPr>
          <a:lstStyle/>
          <a:p>
            <a:r>
              <a:rPr lang="en-ZA" sz="8600" dirty="0"/>
              <a:t>EVALUATION CRITERIA </a:t>
            </a:r>
          </a:p>
          <a:p>
            <a:r>
              <a:rPr lang="en-ZA" dirty="0"/>
              <a:t> </a:t>
            </a:r>
          </a:p>
        </p:txBody>
      </p:sp>
      <p:sp>
        <p:nvSpPr>
          <p:cNvPr id="6" name="Slide Number Placeholder 5">
            <a:extLst>
              <a:ext uri="{FF2B5EF4-FFF2-40B4-BE49-F238E27FC236}">
                <a16:creationId xmlns:a16="http://schemas.microsoft.com/office/drawing/2014/main" id="{84CF9EFE-A92D-4667-BC71-8E21A7D8B1BF}"/>
              </a:ext>
            </a:extLst>
          </p:cNvPr>
          <p:cNvSpPr>
            <a:spLocks noGrp="1"/>
          </p:cNvSpPr>
          <p:nvPr>
            <p:ph type="sldNum" sz="quarter" idx="16"/>
          </p:nvPr>
        </p:nvSpPr>
        <p:spPr/>
        <p:txBody>
          <a:bodyPr/>
          <a:lstStyle/>
          <a:p>
            <a:fld id="{26064075-3AAB-4C73-8B14-15F5C27661CD}" type="slidenum">
              <a:rPr lang="en-US" smtClean="0"/>
              <a:pPr/>
              <a:t>7</a:t>
            </a:fld>
            <a:endParaRPr lang="en-US" dirty="0"/>
          </a:p>
        </p:txBody>
      </p:sp>
      <p:sp>
        <p:nvSpPr>
          <p:cNvPr id="7" name="Rectangle 6">
            <a:extLst>
              <a:ext uri="{FF2B5EF4-FFF2-40B4-BE49-F238E27FC236}">
                <a16:creationId xmlns:a16="http://schemas.microsoft.com/office/drawing/2014/main" id="{20AB3248-9B66-47C6-8B5A-070239600A34}"/>
              </a:ext>
            </a:extLst>
          </p:cNvPr>
          <p:cNvSpPr/>
          <p:nvPr/>
        </p:nvSpPr>
        <p:spPr>
          <a:xfrm>
            <a:off x="232756" y="1628801"/>
            <a:ext cx="1298918" cy="1920834"/>
          </a:xfrm>
          <a:prstGeom prst="rect">
            <a:avLst/>
          </a:prstGeom>
          <a:solidFill>
            <a:schemeClr val="accent1"/>
          </a:solidFill>
          <a:ln w="12700" cap="flat" cmpd="sng" algn="ctr">
            <a:solidFill>
              <a:srgbClr val="5B9BD5">
                <a:shade val="50000"/>
              </a:srgbClr>
            </a:solidFill>
            <a:prstDash val="solid"/>
            <a:miter lim="800000"/>
          </a:ln>
          <a:effectLst/>
          <a:scene3d>
            <a:camera prst="orthographicFront"/>
            <a:lightRig rig="threePt" dir="t"/>
          </a:scene3d>
          <a:sp3d>
            <a:bevelT/>
          </a:sp3d>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ZA" sz="1200" b="1" i="0" strike="noStrike" kern="0" cap="none" spc="0" normalizeH="0" baseline="0" noProof="0" dirty="0">
                <a:ln>
                  <a:noFill/>
                </a:ln>
                <a:solidFill>
                  <a:prstClr val="white"/>
                </a:solidFill>
                <a:effectLst/>
                <a:uLnTx/>
                <a:uFillTx/>
                <a:latin typeface="Calibri"/>
                <a:ea typeface="+mn-ea"/>
                <a:cs typeface="+mn-cs"/>
              </a:rPr>
              <a:t>Test for responsiveness(as per clause c.3.8)</a:t>
            </a:r>
          </a:p>
        </p:txBody>
      </p:sp>
      <p:sp>
        <p:nvSpPr>
          <p:cNvPr id="9" name="Rectangle 8">
            <a:extLst>
              <a:ext uri="{FF2B5EF4-FFF2-40B4-BE49-F238E27FC236}">
                <a16:creationId xmlns:a16="http://schemas.microsoft.com/office/drawing/2014/main" id="{285D890F-3F15-49A2-A8FD-DC0C30DB339D}"/>
              </a:ext>
            </a:extLst>
          </p:cNvPr>
          <p:cNvSpPr/>
          <p:nvPr/>
        </p:nvSpPr>
        <p:spPr>
          <a:xfrm>
            <a:off x="2021386" y="1639614"/>
            <a:ext cx="1038446" cy="1920834"/>
          </a:xfrm>
          <a:prstGeom prst="rect">
            <a:avLst/>
          </a:prstGeom>
          <a:solidFill>
            <a:schemeClr val="accent1"/>
          </a:solidFill>
          <a:ln w="12700" cap="flat" cmpd="sng" algn="ctr">
            <a:solidFill>
              <a:srgbClr val="5B9BD5">
                <a:shade val="50000"/>
              </a:srgbClr>
            </a:solidFill>
            <a:prstDash val="solid"/>
            <a:miter lim="800000"/>
          </a:ln>
          <a:effectLst/>
          <a:scene3d>
            <a:camera prst="orthographicFront"/>
            <a:lightRig rig="threePt" dir="t"/>
          </a:scene3d>
          <a:sp3d>
            <a:bevelT/>
          </a:sp3d>
        </p:spPr>
        <p:txBody>
          <a:bodyPr anchor="ctr"/>
          <a:lstStyle/>
          <a:p>
            <a:pPr algn="ctr" eaLnBrk="0" fontAlgn="base" hangingPunct="0">
              <a:spcBef>
                <a:spcPct val="0"/>
              </a:spcBef>
              <a:spcAft>
                <a:spcPct val="0"/>
              </a:spcAft>
              <a:defRPr/>
            </a:pPr>
            <a:r>
              <a:rPr lang="en-ZA" sz="1200" b="1" kern="0" dirty="0">
                <a:solidFill>
                  <a:prstClr val="white"/>
                </a:solidFill>
                <a:latin typeface="Calibri"/>
              </a:rPr>
              <a:t>Mandatory Administration </a:t>
            </a:r>
          </a:p>
        </p:txBody>
      </p:sp>
      <p:sp>
        <p:nvSpPr>
          <p:cNvPr id="11" name="Rectangle 10">
            <a:extLst>
              <a:ext uri="{FF2B5EF4-FFF2-40B4-BE49-F238E27FC236}">
                <a16:creationId xmlns:a16="http://schemas.microsoft.com/office/drawing/2014/main" id="{935397D9-A80F-484F-BDB3-0CEB34CEE661}"/>
              </a:ext>
            </a:extLst>
          </p:cNvPr>
          <p:cNvSpPr/>
          <p:nvPr/>
        </p:nvSpPr>
        <p:spPr>
          <a:xfrm>
            <a:off x="3501437" y="1645021"/>
            <a:ext cx="1038446" cy="1910020"/>
          </a:xfrm>
          <a:prstGeom prst="rect">
            <a:avLst/>
          </a:prstGeom>
          <a:solidFill>
            <a:schemeClr val="accent1"/>
          </a:solidFill>
          <a:ln w="12700" cap="flat" cmpd="sng" algn="ctr">
            <a:solidFill>
              <a:srgbClr val="5B9BD5">
                <a:shade val="50000"/>
              </a:srgbClr>
            </a:solidFill>
            <a:prstDash val="solid"/>
            <a:miter lim="800000"/>
          </a:ln>
          <a:effectLst/>
          <a:scene3d>
            <a:camera prst="orthographicFront"/>
            <a:lightRig rig="threePt" dir="t"/>
          </a:scene3d>
          <a:sp3d>
            <a:bevelT/>
          </a:sp3d>
        </p:spPr>
        <p:txBody>
          <a:bodyPr anchor="ctr"/>
          <a:lstStyle/>
          <a:p>
            <a:pPr algn="ctr" eaLnBrk="0" fontAlgn="base" hangingPunct="0">
              <a:spcBef>
                <a:spcPct val="0"/>
              </a:spcBef>
              <a:spcAft>
                <a:spcPct val="0"/>
              </a:spcAft>
              <a:defRPr/>
            </a:pPr>
            <a:r>
              <a:rPr lang="en-ZA" sz="1200" b="1" kern="0" dirty="0">
                <a:solidFill>
                  <a:prstClr val="white"/>
                </a:solidFill>
                <a:latin typeface="Calibri"/>
              </a:rPr>
              <a:t>Functionality Evaluation</a:t>
            </a:r>
          </a:p>
        </p:txBody>
      </p:sp>
      <p:sp>
        <p:nvSpPr>
          <p:cNvPr id="12" name="Rectangle 11">
            <a:extLst>
              <a:ext uri="{FF2B5EF4-FFF2-40B4-BE49-F238E27FC236}">
                <a16:creationId xmlns:a16="http://schemas.microsoft.com/office/drawing/2014/main" id="{60E0096A-6409-48E0-A6ED-8C4956A0B6AE}"/>
              </a:ext>
            </a:extLst>
          </p:cNvPr>
          <p:cNvSpPr/>
          <p:nvPr/>
        </p:nvSpPr>
        <p:spPr>
          <a:xfrm>
            <a:off x="4983134" y="1590254"/>
            <a:ext cx="1050373" cy="1970194"/>
          </a:xfrm>
          <a:prstGeom prst="rect">
            <a:avLst/>
          </a:prstGeom>
          <a:solidFill>
            <a:schemeClr val="accent1"/>
          </a:solidFill>
          <a:ln w="12700" cap="flat" cmpd="sng" algn="ctr">
            <a:solidFill>
              <a:srgbClr val="5B9BD5">
                <a:shade val="50000"/>
              </a:srgbClr>
            </a:solidFill>
            <a:prstDash val="solid"/>
            <a:miter lim="800000"/>
          </a:ln>
          <a:effectLst/>
          <a:scene3d>
            <a:camera prst="orthographicFront"/>
            <a:lightRig rig="threePt" dir="t"/>
          </a:scene3d>
          <a:sp3d>
            <a:bevelT/>
          </a:sp3d>
        </p:spPr>
        <p:txBody>
          <a:bodyPr anchor="ctr"/>
          <a:lstStyle/>
          <a:p>
            <a:pPr algn="ctr" eaLnBrk="0" fontAlgn="base" hangingPunct="0">
              <a:spcBef>
                <a:spcPct val="0"/>
              </a:spcBef>
              <a:spcAft>
                <a:spcPct val="0"/>
              </a:spcAft>
              <a:defRPr/>
            </a:pPr>
            <a:r>
              <a:rPr lang="en-ZA" sz="1200" b="1" kern="0" dirty="0">
                <a:solidFill>
                  <a:prstClr val="white"/>
                </a:solidFill>
                <a:latin typeface="Calibri"/>
              </a:rPr>
              <a:t>Determine acceptability of preferred bidder</a:t>
            </a:r>
          </a:p>
        </p:txBody>
      </p:sp>
      <p:sp>
        <p:nvSpPr>
          <p:cNvPr id="15" name="Down Arrow 18">
            <a:extLst>
              <a:ext uri="{FF2B5EF4-FFF2-40B4-BE49-F238E27FC236}">
                <a16:creationId xmlns:a16="http://schemas.microsoft.com/office/drawing/2014/main" id="{1FF4BE56-2629-420C-8EAD-1081E346ED43}"/>
              </a:ext>
            </a:extLst>
          </p:cNvPr>
          <p:cNvSpPr/>
          <p:nvPr/>
        </p:nvSpPr>
        <p:spPr>
          <a:xfrm rot="16200000">
            <a:off x="4511402" y="2941668"/>
            <a:ext cx="517051" cy="331618"/>
          </a:xfrm>
          <a:prstGeom prst="downArrow">
            <a:avLst/>
          </a:prstGeom>
          <a:solidFill>
            <a:schemeClr val="accent1">
              <a:lumMod val="20000"/>
              <a:lumOff val="80000"/>
            </a:schemeClr>
          </a:solidFill>
          <a:ln w="12700" cap="flat" cmpd="sng" algn="ctr">
            <a:solidFill>
              <a:srgbClr val="5B9BD5">
                <a:shade val="50000"/>
              </a:srgbClr>
            </a:solidFill>
            <a:prstDash val="solid"/>
            <a:miter lim="800000"/>
          </a:ln>
          <a:effectLst/>
          <a:scene3d>
            <a:camera prst="orthographicFront"/>
            <a:lightRig rig="threePt" dir="t"/>
          </a:scene3d>
          <a:sp3d>
            <a:bevelT/>
          </a:sp3d>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ZA" sz="1800" b="0" i="0" strike="noStrike" kern="0" cap="none" spc="0" normalizeH="0" baseline="0" noProof="0" dirty="0">
              <a:ln>
                <a:noFill/>
              </a:ln>
              <a:solidFill>
                <a:prstClr val="white"/>
              </a:solidFill>
              <a:effectLst/>
              <a:uLnTx/>
              <a:uFillTx/>
              <a:latin typeface="Calibri"/>
              <a:ea typeface="+mn-ea"/>
              <a:cs typeface="+mn-cs"/>
            </a:endParaRPr>
          </a:p>
        </p:txBody>
      </p:sp>
      <p:sp>
        <p:nvSpPr>
          <p:cNvPr id="20" name="Down Arrow 18">
            <a:extLst>
              <a:ext uri="{FF2B5EF4-FFF2-40B4-BE49-F238E27FC236}">
                <a16:creationId xmlns:a16="http://schemas.microsoft.com/office/drawing/2014/main" id="{0B911968-8E79-4269-8AF4-7CF9B5B8F60C}"/>
              </a:ext>
            </a:extLst>
          </p:cNvPr>
          <p:cNvSpPr/>
          <p:nvPr/>
        </p:nvSpPr>
        <p:spPr>
          <a:xfrm rot="16200000">
            <a:off x="3036702" y="2935582"/>
            <a:ext cx="517051" cy="331618"/>
          </a:xfrm>
          <a:prstGeom prst="downArrow">
            <a:avLst/>
          </a:prstGeom>
          <a:solidFill>
            <a:schemeClr val="accent1">
              <a:lumMod val="20000"/>
              <a:lumOff val="80000"/>
            </a:schemeClr>
          </a:solidFill>
          <a:ln w="12700" cap="flat" cmpd="sng" algn="ctr">
            <a:solidFill>
              <a:srgbClr val="5B9BD5">
                <a:shade val="50000"/>
              </a:srgbClr>
            </a:solidFill>
            <a:prstDash val="solid"/>
            <a:miter lim="800000"/>
          </a:ln>
          <a:effectLst/>
          <a:scene3d>
            <a:camera prst="orthographicFront"/>
            <a:lightRig rig="threePt" dir="t"/>
          </a:scene3d>
          <a:sp3d>
            <a:bevelT/>
          </a:sp3d>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ZA" sz="1800" b="0" i="0" strike="noStrike" kern="0" cap="none" spc="0" normalizeH="0" baseline="0" noProof="0" dirty="0">
              <a:ln>
                <a:noFill/>
              </a:ln>
              <a:solidFill>
                <a:prstClr val="white"/>
              </a:solidFill>
              <a:effectLst/>
              <a:uLnTx/>
              <a:uFillTx/>
              <a:latin typeface="Calibri"/>
              <a:ea typeface="+mn-ea"/>
              <a:cs typeface="+mn-cs"/>
            </a:endParaRPr>
          </a:p>
        </p:txBody>
      </p:sp>
      <p:sp>
        <p:nvSpPr>
          <p:cNvPr id="21" name="Down Arrow 18">
            <a:extLst>
              <a:ext uri="{FF2B5EF4-FFF2-40B4-BE49-F238E27FC236}">
                <a16:creationId xmlns:a16="http://schemas.microsoft.com/office/drawing/2014/main" id="{471BDA3C-A072-4CC2-9FDD-1DB3475B34CD}"/>
              </a:ext>
            </a:extLst>
          </p:cNvPr>
          <p:cNvSpPr/>
          <p:nvPr/>
        </p:nvSpPr>
        <p:spPr>
          <a:xfrm rot="16200000">
            <a:off x="1536978" y="2945661"/>
            <a:ext cx="517051" cy="388485"/>
          </a:xfrm>
          <a:prstGeom prst="downArrow">
            <a:avLst/>
          </a:prstGeom>
          <a:solidFill>
            <a:schemeClr val="accent1">
              <a:lumMod val="20000"/>
              <a:lumOff val="80000"/>
            </a:schemeClr>
          </a:solidFill>
          <a:ln w="12700" cap="flat" cmpd="sng" algn="ctr">
            <a:solidFill>
              <a:srgbClr val="5B9BD5">
                <a:shade val="50000"/>
              </a:srgbClr>
            </a:solidFill>
            <a:prstDash val="solid"/>
            <a:miter lim="800000"/>
          </a:ln>
          <a:effectLst/>
          <a:scene3d>
            <a:camera prst="orthographicFront"/>
            <a:lightRig rig="threePt" dir="t"/>
          </a:scene3d>
          <a:sp3d>
            <a:bevelT/>
          </a:sp3d>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ZA" sz="1800" b="0" i="0" strike="noStrike" kern="0" cap="none" spc="0" normalizeH="0" baseline="0" noProof="0" dirty="0">
              <a:ln>
                <a:noFill/>
              </a:ln>
              <a:solidFill>
                <a:prstClr val="white"/>
              </a:solidFill>
              <a:effectLst/>
              <a:uLnTx/>
              <a:uFillTx/>
              <a:latin typeface="Calibri"/>
              <a:ea typeface="+mn-ea"/>
              <a:cs typeface="+mn-cs"/>
            </a:endParaRPr>
          </a:p>
        </p:txBody>
      </p:sp>
      <p:sp>
        <p:nvSpPr>
          <p:cNvPr id="28" name="Rectangle 27">
            <a:extLst>
              <a:ext uri="{FF2B5EF4-FFF2-40B4-BE49-F238E27FC236}">
                <a16:creationId xmlns:a16="http://schemas.microsoft.com/office/drawing/2014/main" id="{B4081C46-19A1-42CD-BDEF-48A4EDE6E9AA}"/>
              </a:ext>
            </a:extLst>
          </p:cNvPr>
          <p:cNvSpPr/>
          <p:nvPr/>
        </p:nvSpPr>
        <p:spPr>
          <a:xfrm>
            <a:off x="6478975" y="1590254"/>
            <a:ext cx="935665" cy="1959382"/>
          </a:xfrm>
          <a:prstGeom prst="rect">
            <a:avLst/>
          </a:prstGeom>
          <a:solidFill>
            <a:schemeClr val="accent1"/>
          </a:solidFill>
          <a:ln w="12700" cap="flat" cmpd="sng" algn="ctr">
            <a:solidFill>
              <a:srgbClr val="5B9BD5">
                <a:shade val="50000"/>
              </a:srgbClr>
            </a:solidFill>
            <a:prstDash val="solid"/>
            <a:miter lim="800000"/>
          </a:ln>
          <a:effectLst/>
          <a:scene3d>
            <a:camera prst="orthographicFront"/>
            <a:lightRig rig="threePt" dir="t"/>
          </a:scene3d>
          <a:sp3d>
            <a:bevelT/>
          </a:sp3d>
        </p:spPr>
        <p:txBody>
          <a:bodyPr anchor="ctr"/>
          <a:lstStyle/>
          <a:p>
            <a:pPr algn="ctr" eaLnBrk="0" fontAlgn="base" hangingPunct="0">
              <a:spcBef>
                <a:spcPct val="0"/>
              </a:spcBef>
              <a:spcAft>
                <a:spcPct val="0"/>
              </a:spcAft>
              <a:defRPr/>
            </a:pPr>
            <a:r>
              <a:rPr lang="en-ZA" sz="1200" b="1" kern="0" dirty="0">
                <a:solidFill>
                  <a:schemeClr val="bg1">
                    <a:lumMod val="95000"/>
                  </a:schemeClr>
                </a:solidFill>
                <a:latin typeface="Calibri"/>
              </a:rPr>
              <a:t>Price and Preference</a:t>
            </a:r>
          </a:p>
        </p:txBody>
      </p:sp>
      <p:sp>
        <p:nvSpPr>
          <p:cNvPr id="33" name="Down Arrow 18">
            <a:extLst>
              <a:ext uri="{FF2B5EF4-FFF2-40B4-BE49-F238E27FC236}">
                <a16:creationId xmlns:a16="http://schemas.microsoft.com/office/drawing/2014/main" id="{2460EE04-1E66-4DDB-8E0C-051D4E872CAA}"/>
              </a:ext>
            </a:extLst>
          </p:cNvPr>
          <p:cNvSpPr/>
          <p:nvPr/>
        </p:nvSpPr>
        <p:spPr>
          <a:xfrm rot="16200000">
            <a:off x="6071883" y="2948423"/>
            <a:ext cx="404666" cy="382959"/>
          </a:xfrm>
          <a:prstGeom prst="downArrow">
            <a:avLst/>
          </a:prstGeom>
          <a:solidFill>
            <a:schemeClr val="accent1">
              <a:lumMod val="20000"/>
              <a:lumOff val="80000"/>
            </a:schemeClr>
          </a:solidFill>
          <a:ln w="12700" cap="flat" cmpd="sng" algn="ctr">
            <a:solidFill>
              <a:srgbClr val="5B9BD5">
                <a:shade val="50000"/>
              </a:srgbClr>
            </a:solidFill>
            <a:prstDash val="solid"/>
            <a:miter lim="800000"/>
          </a:ln>
          <a:effectLst/>
          <a:scene3d>
            <a:camera prst="orthographicFront"/>
            <a:lightRig rig="threePt" dir="t"/>
          </a:scene3d>
          <a:sp3d>
            <a:bevelT/>
          </a:sp3d>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ZA" sz="1800" b="0" i="0" strike="noStrike" kern="0" cap="none" spc="0" normalizeH="0" baseline="0" noProof="0" dirty="0">
              <a:ln>
                <a:noFill/>
              </a:ln>
              <a:solidFill>
                <a:prstClr val="white"/>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E642DD99-2C1F-4E1D-9E36-088163264C62}"/>
              </a:ext>
            </a:extLst>
          </p:cNvPr>
          <p:cNvSpPr/>
          <p:nvPr/>
        </p:nvSpPr>
        <p:spPr>
          <a:xfrm rot="10800000" flipV="1">
            <a:off x="251520" y="3943648"/>
            <a:ext cx="7632848" cy="877163"/>
          </a:xfrm>
          <a:prstGeom prst="rect">
            <a:avLst/>
          </a:prstGeom>
        </p:spPr>
        <p:txBody>
          <a:bodyPr wrap="square">
            <a:spAutoFit/>
          </a:bodyPr>
          <a:lstStyle/>
          <a:p>
            <a:endParaRPr lang="en-ZA" sz="1100" b="1" u="sng" dirty="0"/>
          </a:p>
          <a:p>
            <a:endParaRPr lang="en-ZA" sz="1100" b="1" u="sng" dirty="0"/>
          </a:p>
          <a:p>
            <a:endParaRPr lang="en-ZA" sz="1100" b="1" u="sng" dirty="0"/>
          </a:p>
          <a:p>
            <a:endParaRPr lang="en-ZA" dirty="0"/>
          </a:p>
        </p:txBody>
      </p:sp>
      <p:sp>
        <p:nvSpPr>
          <p:cNvPr id="2" name="Rectangle 1">
            <a:extLst>
              <a:ext uri="{FF2B5EF4-FFF2-40B4-BE49-F238E27FC236}">
                <a16:creationId xmlns:a16="http://schemas.microsoft.com/office/drawing/2014/main" id="{6A2BB893-EB47-288A-CD80-E64C4A116C55}"/>
              </a:ext>
            </a:extLst>
          </p:cNvPr>
          <p:cNvSpPr/>
          <p:nvPr/>
        </p:nvSpPr>
        <p:spPr>
          <a:xfrm>
            <a:off x="7922618" y="1602410"/>
            <a:ext cx="1038446" cy="1959382"/>
          </a:xfrm>
          <a:prstGeom prst="rect">
            <a:avLst/>
          </a:prstGeom>
          <a:solidFill>
            <a:schemeClr val="accent1"/>
          </a:solidFill>
          <a:ln w="12700" cap="flat" cmpd="sng" algn="ctr">
            <a:solidFill>
              <a:srgbClr val="5B9BD5">
                <a:shade val="50000"/>
              </a:srgbClr>
            </a:solidFill>
            <a:prstDash val="solid"/>
            <a:miter lim="800000"/>
          </a:ln>
          <a:effectLst/>
          <a:scene3d>
            <a:camera prst="orthographicFront"/>
            <a:lightRig rig="threePt" dir="t"/>
          </a:scene3d>
          <a:sp3d>
            <a:bevelT/>
          </a:sp3d>
        </p:spPr>
        <p:txBody>
          <a:bodyPr anchor="ctr"/>
          <a:lstStyle/>
          <a:p>
            <a:pPr algn="ctr" eaLnBrk="0" fontAlgn="base" hangingPunct="0">
              <a:spcBef>
                <a:spcPct val="0"/>
              </a:spcBef>
              <a:spcAft>
                <a:spcPct val="0"/>
              </a:spcAft>
              <a:defRPr/>
            </a:pPr>
            <a:r>
              <a:rPr lang="en-ZA" sz="1200" b="1" kern="0" dirty="0">
                <a:solidFill>
                  <a:schemeClr val="bg1">
                    <a:lumMod val="95000"/>
                  </a:schemeClr>
                </a:solidFill>
                <a:latin typeface="Calibri"/>
              </a:rPr>
              <a:t>Objective Criteria</a:t>
            </a:r>
          </a:p>
        </p:txBody>
      </p:sp>
      <p:sp>
        <p:nvSpPr>
          <p:cNvPr id="3" name="Down Arrow 18">
            <a:extLst>
              <a:ext uri="{FF2B5EF4-FFF2-40B4-BE49-F238E27FC236}">
                <a16:creationId xmlns:a16="http://schemas.microsoft.com/office/drawing/2014/main" id="{D1A673B6-C047-D205-4A78-74BFC85DF81F}"/>
              </a:ext>
            </a:extLst>
          </p:cNvPr>
          <p:cNvSpPr/>
          <p:nvPr/>
        </p:nvSpPr>
        <p:spPr>
          <a:xfrm rot="16200000">
            <a:off x="7466296" y="2909911"/>
            <a:ext cx="404666" cy="382959"/>
          </a:xfrm>
          <a:prstGeom prst="downArrow">
            <a:avLst/>
          </a:prstGeom>
          <a:solidFill>
            <a:schemeClr val="accent1">
              <a:lumMod val="20000"/>
              <a:lumOff val="80000"/>
            </a:schemeClr>
          </a:solidFill>
          <a:ln w="12700" cap="flat" cmpd="sng" algn="ctr">
            <a:solidFill>
              <a:srgbClr val="5B9BD5">
                <a:shade val="50000"/>
              </a:srgbClr>
            </a:solidFill>
            <a:prstDash val="solid"/>
            <a:miter lim="800000"/>
          </a:ln>
          <a:effectLst/>
          <a:scene3d>
            <a:camera prst="orthographicFront"/>
            <a:lightRig rig="threePt" dir="t"/>
          </a:scene3d>
          <a:sp3d>
            <a:bevelT/>
          </a:sp3d>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ZA" sz="1800" b="0" i="0"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73807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54EE5F6-82B2-4600-9FD6-A5BE117262D0}"/>
              </a:ext>
            </a:extLst>
          </p:cNvPr>
          <p:cNvSpPr>
            <a:spLocks noGrp="1"/>
          </p:cNvSpPr>
          <p:nvPr>
            <p:ph type="body" sz="quarter" idx="12"/>
          </p:nvPr>
        </p:nvSpPr>
        <p:spPr>
          <a:xfrm>
            <a:off x="434887" y="1196752"/>
            <a:ext cx="7848872" cy="4431983"/>
          </a:xfrm>
        </p:spPr>
        <p:txBody>
          <a:bodyPr/>
          <a:lstStyle/>
          <a:p>
            <a:pPr marL="0" indent="0">
              <a:buNone/>
            </a:pPr>
            <a:r>
              <a:rPr lang="en-ZA" sz="1600" b="1" u="sng" dirty="0">
                <a:solidFill>
                  <a:schemeClr val="tx1"/>
                </a:solidFill>
              </a:rPr>
              <a:t>Mandatory Administration Criteria</a:t>
            </a:r>
          </a:p>
          <a:p>
            <a:pPr marL="0" indent="0">
              <a:buNone/>
            </a:pPr>
            <a:endParaRPr lang="en-ZA" sz="1600" b="1" u="sng" dirty="0">
              <a:solidFill>
                <a:schemeClr val="tx1"/>
              </a:solidFill>
            </a:endParaRPr>
          </a:p>
          <a:p>
            <a:pPr marL="342900" lvl="0" indent="-342900" algn="just">
              <a:buFont typeface="+mj-lt"/>
              <a:buAutoNum type="alphaLcParenBoth"/>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Completed </a:t>
            </a:r>
            <a:r>
              <a:rPr lang="en-GB"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 full</a:t>
            </a: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and signed Form of offer C1.1. </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buFont typeface="+mj-lt"/>
              <a:buAutoNum type="alphaLcParenBoth"/>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Attendance of Compulsory Briefing Session</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buFont typeface="+mj-lt"/>
              <a:buAutoNum type="alphaLcParenBoth"/>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Only tenderers who hold a valid CIDB contractor grading of 6SI or higher. </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buFont typeface="+mj-lt"/>
              <a:buAutoNum type="alphaLcParenBoth"/>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Valid Letter of Good standing with workman’s compensation commissioner COIDA. </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buFont typeface="+mj-lt"/>
              <a:buAutoNum type="alphaLcParenBoth"/>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Completed in full and signed Declaration of Interest (SBD 4) attached.</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Note: </a:t>
            </a:r>
            <a:r>
              <a:rPr lang="en-ZA"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Bidders that do not meet the above criteria will be disqualified and not evaluated further.</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NB: </a:t>
            </a:r>
            <a:r>
              <a:rPr lang="en-ZA"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No award will be made to a supplier or service provider who is not registered on the Central Supplier Database (CSD).</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NB: </a:t>
            </a:r>
            <a:r>
              <a:rPr lang="en-ZA"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No Bid will be awarded to any person whose tax matters have not been declared in order by South African Revenue Service.</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ZA" sz="1600" dirty="0">
              <a:solidFill>
                <a:schemeClr val="tx1"/>
              </a:solidFill>
              <a:highlight>
                <a:srgbClr val="0286A5"/>
              </a:highlight>
            </a:endParaRPr>
          </a:p>
          <a:p>
            <a:endParaRPr lang="en-ZA" sz="1600" dirty="0">
              <a:solidFill>
                <a:schemeClr val="tx1"/>
              </a:solidFill>
            </a:endParaRPr>
          </a:p>
        </p:txBody>
      </p:sp>
      <p:sp>
        <p:nvSpPr>
          <p:cNvPr id="5" name="Text Placeholder 4">
            <a:extLst>
              <a:ext uri="{FF2B5EF4-FFF2-40B4-BE49-F238E27FC236}">
                <a16:creationId xmlns:a16="http://schemas.microsoft.com/office/drawing/2014/main" id="{5D1C8092-6AA9-41DE-B008-4870F470C444}"/>
              </a:ext>
            </a:extLst>
          </p:cNvPr>
          <p:cNvSpPr>
            <a:spLocks noGrp="1"/>
          </p:cNvSpPr>
          <p:nvPr>
            <p:ph type="body" sz="quarter" idx="15"/>
          </p:nvPr>
        </p:nvSpPr>
        <p:spPr/>
        <p:txBody>
          <a:bodyPr/>
          <a:lstStyle/>
          <a:p>
            <a:r>
              <a:rPr lang="en-ZA" dirty="0"/>
              <a:t>MANDATORY ADMINISTRATIVE CRITERIA</a:t>
            </a:r>
          </a:p>
        </p:txBody>
      </p:sp>
      <p:sp>
        <p:nvSpPr>
          <p:cNvPr id="6" name="Slide Number Placeholder 5">
            <a:extLst>
              <a:ext uri="{FF2B5EF4-FFF2-40B4-BE49-F238E27FC236}">
                <a16:creationId xmlns:a16="http://schemas.microsoft.com/office/drawing/2014/main" id="{527C65F0-D785-4CE2-801A-4957FC233B3F}"/>
              </a:ext>
            </a:extLst>
          </p:cNvPr>
          <p:cNvSpPr>
            <a:spLocks noGrp="1"/>
          </p:cNvSpPr>
          <p:nvPr>
            <p:ph type="sldNum" sz="quarter" idx="16"/>
          </p:nvPr>
        </p:nvSpPr>
        <p:spPr/>
        <p:txBody>
          <a:bodyPr/>
          <a:lstStyle/>
          <a:p>
            <a:fld id="{26064075-3AAB-4C73-8B14-15F5C27661CD}" type="slidenum">
              <a:rPr lang="en-US" smtClean="0"/>
              <a:pPr/>
              <a:t>8</a:t>
            </a:fld>
            <a:endParaRPr lang="en-US" dirty="0"/>
          </a:p>
        </p:txBody>
      </p:sp>
    </p:spTree>
    <p:extLst>
      <p:ext uri="{BB962C8B-B14F-4D97-AF65-F5344CB8AC3E}">
        <p14:creationId xmlns:p14="http://schemas.microsoft.com/office/powerpoint/2010/main" val="2969585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6830165-5538-4D93-A56A-47A83EC90CA1}"/>
              </a:ext>
            </a:extLst>
          </p:cNvPr>
          <p:cNvSpPr>
            <a:spLocks noGrp="1"/>
          </p:cNvSpPr>
          <p:nvPr>
            <p:ph type="body" sz="quarter" idx="15"/>
          </p:nvPr>
        </p:nvSpPr>
        <p:spPr>
          <a:xfrm>
            <a:off x="251520" y="113487"/>
            <a:ext cx="7416800" cy="404664"/>
          </a:xfrm>
        </p:spPr>
        <p:txBody>
          <a:bodyPr>
            <a:normAutofit lnSpcReduction="10000"/>
          </a:bodyPr>
          <a:lstStyle/>
          <a:p>
            <a:r>
              <a:rPr lang="en-ZA" dirty="0"/>
              <a:t>Functionality Evaluation OVERVIEW </a:t>
            </a:r>
          </a:p>
          <a:p>
            <a:endParaRPr lang="en-ZA" dirty="0"/>
          </a:p>
        </p:txBody>
      </p:sp>
      <p:sp>
        <p:nvSpPr>
          <p:cNvPr id="6" name="Slide Number Placeholder 5">
            <a:extLst>
              <a:ext uri="{FF2B5EF4-FFF2-40B4-BE49-F238E27FC236}">
                <a16:creationId xmlns:a16="http://schemas.microsoft.com/office/drawing/2014/main" id="{81895ED4-D084-4EF7-8113-42D1D266FCD0}"/>
              </a:ext>
            </a:extLst>
          </p:cNvPr>
          <p:cNvSpPr>
            <a:spLocks noGrp="1"/>
          </p:cNvSpPr>
          <p:nvPr>
            <p:ph type="sldNum" sz="quarter" idx="16"/>
          </p:nvPr>
        </p:nvSpPr>
        <p:spPr/>
        <p:txBody>
          <a:bodyPr/>
          <a:lstStyle/>
          <a:p>
            <a:fld id="{26064075-3AAB-4C73-8B14-15F5C27661CD}" type="slidenum">
              <a:rPr lang="en-US" smtClean="0"/>
              <a:pPr/>
              <a:t>9</a:t>
            </a:fld>
            <a:endParaRPr lang="en-US" dirty="0"/>
          </a:p>
        </p:txBody>
      </p:sp>
      <p:sp>
        <p:nvSpPr>
          <p:cNvPr id="2" name="Rectangle 1">
            <a:extLst>
              <a:ext uri="{FF2B5EF4-FFF2-40B4-BE49-F238E27FC236}">
                <a16:creationId xmlns:a16="http://schemas.microsoft.com/office/drawing/2014/main" id="{4E59B6FC-B877-48AF-9865-41C7CD103D7D}"/>
              </a:ext>
            </a:extLst>
          </p:cNvPr>
          <p:cNvSpPr/>
          <p:nvPr/>
        </p:nvSpPr>
        <p:spPr>
          <a:xfrm>
            <a:off x="179512" y="989352"/>
            <a:ext cx="8581546" cy="6278642"/>
          </a:xfrm>
          <a:prstGeom prst="rect">
            <a:avLst/>
          </a:prstGeom>
        </p:spPr>
        <p:txBody>
          <a:bodyPr wrap="square">
            <a:spAutoFit/>
          </a:bodyPr>
          <a:lstStyle/>
          <a:p>
            <a:r>
              <a:rPr lang="en-ZA" sz="1200" dirty="0">
                <a:latin typeface="Calibri" panose="020F0502020204030204" pitchFamily="34" charset="0"/>
                <a:cs typeface="Calibri" panose="020F0502020204030204" pitchFamily="34" charset="0"/>
              </a:rPr>
              <a:t>Points allocated for Functionality shall be evaluated in accordance with the criteria as listed below. An overall minimum threshold of </a:t>
            </a:r>
            <a:r>
              <a:rPr lang="en-ZA" sz="1200" b="1" dirty="0">
                <a:latin typeface="Calibri" panose="020F0502020204030204" pitchFamily="34" charset="0"/>
                <a:cs typeface="Calibri" panose="020F0502020204030204" pitchFamily="34" charset="0"/>
              </a:rPr>
              <a:t>60 points out of 100 </a:t>
            </a:r>
            <a:r>
              <a:rPr lang="en-ZA" sz="1200" dirty="0">
                <a:latin typeface="Calibri" panose="020F0502020204030204" pitchFamily="34" charset="0"/>
                <a:cs typeface="Calibri" panose="020F0502020204030204" pitchFamily="34" charset="0"/>
              </a:rPr>
              <a:t>must be achieved for the tender to be eligible for further evaluation on Price and Preference. </a:t>
            </a:r>
          </a:p>
          <a:p>
            <a:endParaRPr lang="en-ZA" sz="1200" dirty="0">
              <a:latin typeface="Calibri" panose="020F0502020204030204" pitchFamily="34" charset="0"/>
              <a:cs typeface="Calibri" panose="020F0502020204030204" pitchFamily="34" charset="0"/>
            </a:endParaRPr>
          </a:p>
          <a:p>
            <a:r>
              <a:rPr lang="en-US" sz="1200" b="1" dirty="0">
                <a:effectLst/>
                <a:latin typeface="Arial" panose="020B0604020202020204" pitchFamily="34" charset="0"/>
                <a:ea typeface="Arial" panose="020B0604020202020204" pitchFamily="34" charset="0"/>
              </a:rPr>
              <a:t>It should be further noted that a minimum qualifying score per criteria must be met</a:t>
            </a:r>
            <a:r>
              <a:rPr lang="en-US" sz="1200" b="1" spc="-295" dirty="0">
                <a:effectLst/>
                <a:latin typeface="Arial" panose="020B0604020202020204" pitchFamily="34" charset="0"/>
                <a:ea typeface="Arial" panose="020B0604020202020204" pitchFamily="34" charset="0"/>
              </a:rPr>
              <a:t> </a:t>
            </a:r>
            <a:r>
              <a:rPr lang="en-US" sz="1200" b="1" dirty="0">
                <a:effectLst/>
                <a:latin typeface="Arial" panose="020B0604020202020204" pitchFamily="34" charset="0"/>
                <a:ea typeface="Arial" panose="020B0604020202020204" pitchFamily="34" charset="0"/>
              </a:rPr>
              <a:t>as set out in this bid document. Only tenderers scoring</a:t>
            </a:r>
            <a:r>
              <a:rPr lang="en-US" sz="1200" b="1" spc="5" dirty="0">
                <a:effectLst/>
                <a:latin typeface="Arial" panose="020B0604020202020204" pitchFamily="34" charset="0"/>
                <a:ea typeface="Arial" panose="020B0604020202020204" pitchFamily="34" charset="0"/>
              </a:rPr>
              <a:t> </a:t>
            </a:r>
            <a:r>
              <a:rPr lang="en-US" sz="1200" b="1" dirty="0">
                <a:effectLst/>
                <a:latin typeface="Arial" panose="020B0604020202020204" pitchFamily="34" charset="0"/>
                <a:ea typeface="Arial" panose="020B0604020202020204" pitchFamily="34" charset="0"/>
              </a:rPr>
              <a:t>the minimum for each sub</a:t>
            </a:r>
            <a:r>
              <a:rPr lang="en-US" sz="1200" b="1" spc="5" dirty="0">
                <a:latin typeface="Arial" panose="020B0604020202020204" pitchFamily="34" charset="0"/>
                <a:ea typeface="Arial" panose="020B0604020202020204" pitchFamily="34" charset="0"/>
              </a:rPr>
              <a:t>-</a:t>
            </a:r>
            <a:r>
              <a:rPr lang="en-US" sz="1200" b="1" dirty="0">
                <a:effectLst/>
                <a:latin typeface="Arial" panose="020B0604020202020204" pitchFamily="34" charset="0"/>
                <a:ea typeface="Arial" panose="020B0604020202020204" pitchFamily="34" charset="0"/>
              </a:rPr>
              <a:t>criterion</a:t>
            </a:r>
            <a:r>
              <a:rPr lang="en-US" sz="1200" b="1" spc="-10" dirty="0">
                <a:effectLst/>
                <a:latin typeface="Arial" panose="020B0604020202020204" pitchFamily="34" charset="0"/>
                <a:ea typeface="Arial" panose="020B0604020202020204" pitchFamily="34" charset="0"/>
              </a:rPr>
              <a:t> </a:t>
            </a:r>
            <a:r>
              <a:rPr lang="en-US" sz="1200" b="1" dirty="0">
                <a:effectLst/>
                <a:latin typeface="Arial" panose="020B0604020202020204" pitchFamily="34" charset="0"/>
                <a:ea typeface="Arial" panose="020B0604020202020204" pitchFamily="34" charset="0"/>
              </a:rPr>
              <a:t>of</a:t>
            </a:r>
            <a:r>
              <a:rPr lang="en-US" sz="1200" b="1" spc="-10" dirty="0">
                <a:effectLst/>
                <a:latin typeface="Arial" panose="020B0604020202020204" pitchFamily="34" charset="0"/>
                <a:ea typeface="Arial" panose="020B0604020202020204" pitchFamily="34" charset="0"/>
              </a:rPr>
              <a:t> </a:t>
            </a:r>
            <a:r>
              <a:rPr lang="en-US" sz="1200" b="1" dirty="0">
                <a:effectLst/>
                <a:latin typeface="Arial" panose="020B0604020202020204" pitchFamily="34" charset="0"/>
                <a:ea typeface="Arial" panose="020B0604020202020204" pitchFamily="34" charset="0"/>
              </a:rPr>
              <a:t>functionality</a:t>
            </a:r>
            <a:r>
              <a:rPr lang="en-US" sz="1200" b="1" spc="-15" dirty="0">
                <a:effectLst/>
                <a:latin typeface="Arial" panose="020B0604020202020204" pitchFamily="34" charset="0"/>
                <a:ea typeface="Arial" panose="020B0604020202020204" pitchFamily="34" charset="0"/>
              </a:rPr>
              <a:t> </a:t>
            </a:r>
            <a:r>
              <a:rPr lang="en-US" sz="1200" b="1" dirty="0">
                <a:effectLst/>
                <a:latin typeface="Arial" panose="020B0604020202020204" pitchFamily="34" charset="0"/>
                <a:ea typeface="Arial" panose="020B0604020202020204" pitchFamily="34" charset="0"/>
              </a:rPr>
              <a:t>will</a:t>
            </a:r>
            <a:r>
              <a:rPr lang="en-US" sz="1200" b="1" spc="-5" dirty="0">
                <a:effectLst/>
                <a:latin typeface="Arial" panose="020B0604020202020204" pitchFamily="34" charset="0"/>
                <a:ea typeface="Arial" panose="020B0604020202020204" pitchFamily="34" charset="0"/>
              </a:rPr>
              <a:t> </a:t>
            </a:r>
            <a:r>
              <a:rPr lang="en-US" sz="1200" b="1" dirty="0">
                <a:effectLst/>
                <a:latin typeface="Arial" panose="020B0604020202020204" pitchFamily="34" charset="0"/>
                <a:ea typeface="Arial" panose="020B0604020202020204" pitchFamily="34" charset="0"/>
              </a:rPr>
              <a:t>be</a:t>
            </a:r>
            <a:r>
              <a:rPr lang="en-US" sz="1200" b="1" spc="-10" dirty="0">
                <a:effectLst/>
                <a:latin typeface="Arial" panose="020B0604020202020204" pitchFamily="34" charset="0"/>
                <a:ea typeface="Arial" panose="020B0604020202020204" pitchFamily="34" charset="0"/>
              </a:rPr>
              <a:t> </a:t>
            </a:r>
            <a:r>
              <a:rPr lang="en-US" sz="1200" b="1" dirty="0">
                <a:effectLst/>
                <a:latin typeface="Arial" panose="020B0604020202020204" pitchFamily="34" charset="0"/>
                <a:ea typeface="Arial" panose="020B0604020202020204" pitchFamily="34" charset="0"/>
              </a:rPr>
              <a:t>considered</a:t>
            </a:r>
            <a:r>
              <a:rPr lang="en-US" sz="1200" b="1" spc="-5" dirty="0">
                <a:effectLst/>
                <a:latin typeface="Arial" panose="020B0604020202020204" pitchFamily="34" charset="0"/>
                <a:ea typeface="Arial" panose="020B0604020202020204" pitchFamily="34" charset="0"/>
              </a:rPr>
              <a:t> </a:t>
            </a:r>
            <a:r>
              <a:rPr lang="en-US" sz="1200" b="1" dirty="0">
                <a:effectLst/>
                <a:latin typeface="Arial" panose="020B0604020202020204" pitchFamily="34" charset="0"/>
                <a:ea typeface="Arial" panose="020B0604020202020204" pitchFamily="34" charset="0"/>
              </a:rPr>
              <a:t>for</a:t>
            </a:r>
            <a:r>
              <a:rPr lang="en-US" sz="1200" b="1" spc="-10" dirty="0">
                <a:effectLst/>
                <a:latin typeface="Arial" panose="020B0604020202020204" pitchFamily="34" charset="0"/>
                <a:ea typeface="Arial" panose="020B0604020202020204" pitchFamily="34" charset="0"/>
              </a:rPr>
              <a:t> </a:t>
            </a:r>
            <a:r>
              <a:rPr lang="en-US" sz="1200" b="1" dirty="0">
                <a:effectLst/>
                <a:latin typeface="Arial" panose="020B0604020202020204" pitchFamily="34" charset="0"/>
                <a:ea typeface="Arial" panose="020B0604020202020204" pitchFamily="34" charset="0"/>
              </a:rPr>
              <a:t>further evaluation</a:t>
            </a:r>
            <a:r>
              <a:rPr lang="en-US" sz="1200" b="1" spc="-20" dirty="0">
                <a:effectLst/>
                <a:latin typeface="Arial" panose="020B0604020202020204" pitchFamily="34" charset="0"/>
                <a:ea typeface="Arial" panose="020B0604020202020204" pitchFamily="34" charset="0"/>
              </a:rPr>
              <a:t> </a:t>
            </a:r>
            <a:r>
              <a:rPr lang="en-US" sz="1200" b="1" dirty="0">
                <a:effectLst/>
                <a:latin typeface="Arial" panose="020B0604020202020204" pitchFamily="34" charset="0"/>
                <a:ea typeface="Arial" panose="020B0604020202020204" pitchFamily="34" charset="0"/>
              </a:rPr>
              <a:t>on</a:t>
            </a:r>
            <a:r>
              <a:rPr lang="en-US" sz="1200" b="1" spc="-5" dirty="0">
                <a:effectLst/>
                <a:latin typeface="Arial" panose="020B0604020202020204" pitchFamily="34" charset="0"/>
                <a:ea typeface="Arial" panose="020B0604020202020204" pitchFamily="34" charset="0"/>
              </a:rPr>
              <a:t> </a:t>
            </a:r>
            <a:r>
              <a:rPr lang="en-US" sz="1200" b="1" dirty="0">
                <a:effectLst/>
                <a:latin typeface="Arial" panose="020B0604020202020204" pitchFamily="34" charset="0"/>
                <a:ea typeface="Arial" panose="020B0604020202020204" pitchFamily="34" charset="0"/>
              </a:rPr>
              <a:t>Price</a:t>
            </a:r>
            <a:r>
              <a:rPr lang="en-US" sz="1200" b="1" spc="-5" dirty="0">
                <a:effectLst/>
                <a:latin typeface="Arial" panose="020B0604020202020204" pitchFamily="34" charset="0"/>
                <a:ea typeface="Arial" panose="020B0604020202020204" pitchFamily="34" charset="0"/>
              </a:rPr>
              <a:t> </a:t>
            </a:r>
            <a:r>
              <a:rPr lang="en-US" sz="1200" b="1" dirty="0">
                <a:effectLst/>
                <a:latin typeface="Arial" panose="020B0604020202020204" pitchFamily="34" charset="0"/>
                <a:ea typeface="Arial" panose="020B0604020202020204" pitchFamily="34" charset="0"/>
              </a:rPr>
              <a:t>and</a:t>
            </a:r>
            <a:r>
              <a:rPr lang="en-US" sz="1200" b="1" spc="-5" dirty="0">
                <a:effectLst/>
                <a:latin typeface="Arial" panose="020B0604020202020204" pitchFamily="34" charset="0"/>
                <a:ea typeface="Arial" panose="020B0604020202020204" pitchFamily="34" charset="0"/>
              </a:rPr>
              <a:t> </a:t>
            </a:r>
            <a:r>
              <a:rPr lang="en-ZA" sz="1200" b="1" dirty="0">
                <a:effectLst/>
                <a:latin typeface="Arial" panose="020B0604020202020204" pitchFamily="34" charset="0"/>
                <a:ea typeface="Arial" panose="020B0604020202020204" pitchFamily="34" charset="0"/>
              </a:rPr>
              <a:t>Preference</a:t>
            </a:r>
            <a:endParaRPr lang="en-ZA" sz="1200" dirty="0">
              <a:latin typeface="Calibri" panose="020F0502020204030204" pitchFamily="34" charset="0"/>
              <a:cs typeface="Calibri" panose="020F0502020204030204" pitchFamily="34" charset="0"/>
            </a:endParaRPr>
          </a:p>
          <a:p>
            <a:endParaRPr lang="en-ZA" sz="1200" dirty="0">
              <a:latin typeface="Calibri" panose="020F0502020204030204" pitchFamily="34" charset="0"/>
              <a:cs typeface="Calibri" panose="020F0502020204030204" pitchFamily="34" charset="0"/>
            </a:endParaRPr>
          </a:p>
          <a:p>
            <a:r>
              <a:rPr lang="en-ZA" sz="1200" b="1" u="sng" dirty="0">
                <a:latin typeface="Calibri" panose="020F0502020204030204" pitchFamily="34" charset="0"/>
                <a:cs typeface="Calibri" panose="020F0502020204030204" pitchFamily="34" charset="0"/>
              </a:rPr>
              <a:t>Bidders who also fail to achieve the minimum score per criteria will be disqualified and not be eligible for further evaluations.</a:t>
            </a: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r>
              <a:rPr lang="en-US" sz="1400" b="1" dirty="0">
                <a:solidFill>
                  <a:schemeClr val="tx1"/>
                </a:solidFill>
                <a:effectLst/>
                <a:latin typeface="Arial" panose="020B0604020202020204" pitchFamily="34" charset="0"/>
                <a:ea typeface="Arial" panose="020B0604020202020204" pitchFamily="34" charset="0"/>
              </a:rPr>
              <a:t>It should be further noted that a minimum qualifying score per criteria must be met</a:t>
            </a:r>
            <a:r>
              <a:rPr lang="en-US" sz="1400" b="1" spc="-295" dirty="0">
                <a:solidFill>
                  <a:schemeClr val="tx1"/>
                </a:solidFill>
                <a:effectLst/>
                <a:latin typeface="Arial" panose="020B0604020202020204" pitchFamily="34" charset="0"/>
                <a:ea typeface="Arial" panose="020B0604020202020204" pitchFamily="34" charset="0"/>
              </a:rPr>
              <a:t> </a:t>
            </a:r>
            <a:r>
              <a:rPr lang="en-US" sz="1400" b="1" dirty="0">
                <a:solidFill>
                  <a:schemeClr val="tx1"/>
                </a:solidFill>
                <a:effectLst/>
                <a:latin typeface="Arial" panose="020B0604020202020204" pitchFamily="34" charset="0"/>
                <a:ea typeface="Arial" panose="020B0604020202020204" pitchFamily="34" charset="0"/>
              </a:rPr>
              <a:t>as set out in this bid document. Only tenderers scoring</a:t>
            </a:r>
            <a:r>
              <a:rPr lang="en-US" sz="1400" b="1" spc="5" dirty="0">
                <a:solidFill>
                  <a:schemeClr val="tx1"/>
                </a:solidFill>
                <a:effectLst/>
                <a:latin typeface="Arial" panose="020B0604020202020204" pitchFamily="34" charset="0"/>
                <a:ea typeface="Arial" panose="020B0604020202020204" pitchFamily="34" charset="0"/>
              </a:rPr>
              <a:t> </a:t>
            </a:r>
            <a:r>
              <a:rPr lang="en-US" sz="1400" b="1" dirty="0">
                <a:solidFill>
                  <a:schemeClr val="tx1"/>
                </a:solidFill>
                <a:effectLst/>
                <a:latin typeface="Arial" panose="020B0604020202020204" pitchFamily="34" charset="0"/>
                <a:ea typeface="Arial" panose="020B0604020202020204" pitchFamily="34" charset="0"/>
              </a:rPr>
              <a:t>the minimum for each sub-criterion</a:t>
            </a:r>
            <a:r>
              <a:rPr lang="en-US" sz="1400" b="1" spc="-10" dirty="0">
                <a:solidFill>
                  <a:schemeClr val="tx1"/>
                </a:solidFill>
                <a:effectLst/>
                <a:latin typeface="Arial" panose="020B0604020202020204" pitchFamily="34" charset="0"/>
                <a:ea typeface="Arial" panose="020B0604020202020204" pitchFamily="34" charset="0"/>
              </a:rPr>
              <a:t> </a:t>
            </a:r>
            <a:r>
              <a:rPr lang="en-US" sz="1400" b="1" dirty="0">
                <a:solidFill>
                  <a:schemeClr val="tx1"/>
                </a:solidFill>
                <a:effectLst/>
                <a:latin typeface="Arial" panose="020B0604020202020204" pitchFamily="34" charset="0"/>
                <a:ea typeface="Arial" panose="020B0604020202020204" pitchFamily="34" charset="0"/>
              </a:rPr>
              <a:t>of</a:t>
            </a:r>
            <a:r>
              <a:rPr lang="en-US" sz="1400" b="1" spc="-10" dirty="0">
                <a:solidFill>
                  <a:schemeClr val="tx1"/>
                </a:solidFill>
                <a:effectLst/>
                <a:latin typeface="Arial" panose="020B0604020202020204" pitchFamily="34" charset="0"/>
                <a:ea typeface="Arial" panose="020B0604020202020204" pitchFamily="34" charset="0"/>
              </a:rPr>
              <a:t> </a:t>
            </a:r>
            <a:r>
              <a:rPr lang="en-US" sz="1400" b="1" dirty="0">
                <a:solidFill>
                  <a:schemeClr val="tx1"/>
                </a:solidFill>
                <a:effectLst/>
                <a:latin typeface="Arial" panose="020B0604020202020204" pitchFamily="34" charset="0"/>
                <a:ea typeface="Arial" panose="020B0604020202020204" pitchFamily="34" charset="0"/>
              </a:rPr>
              <a:t>functionality</a:t>
            </a:r>
            <a:r>
              <a:rPr lang="en-US" sz="1400" b="1" spc="-15" dirty="0">
                <a:solidFill>
                  <a:schemeClr val="tx1"/>
                </a:solidFill>
                <a:effectLst/>
                <a:latin typeface="Arial" panose="020B0604020202020204" pitchFamily="34" charset="0"/>
                <a:ea typeface="Arial" panose="020B0604020202020204" pitchFamily="34" charset="0"/>
              </a:rPr>
              <a:t> </a:t>
            </a:r>
            <a:r>
              <a:rPr lang="en-US" sz="1400" b="1" dirty="0">
                <a:solidFill>
                  <a:schemeClr val="tx1"/>
                </a:solidFill>
                <a:effectLst/>
                <a:latin typeface="Arial" panose="020B0604020202020204" pitchFamily="34" charset="0"/>
                <a:ea typeface="Arial" panose="020B0604020202020204" pitchFamily="34" charset="0"/>
              </a:rPr>
              <a:t>will</a:t>
            </a:r>
            <a:r>
              <a:rPr lang="en-US" sz="1400" b="1" spc="-5" dirty="0">
                <a:solidFill>
                  <a:schemeClr val="tx1"/>
                </a:solidFill>
                <a:effectLst/>
                <a:latin typeface="Arial" panose="020B0604020202020204" pitchFamily="34" charset="0"/>
                <a:ea typeface="Arial" panose="020B0604020202020204" pitchFamily="34" charset="0"/>
              </a:rPr>
              <a:t> </a:t>
            </a:r>
            <a:r>
              <a:rPr lang="en-US" sz="1400" b="1" dirty="0">
                <a:solidFill>
                  <a:schemeClr val="tx1"/>
                </a:solidFill>
                <a:effectLst/>
                <a:latin typeface="Arial" panose="020B0604020202020204" pitchFamily="34" charset="0"/>
                <a:ea typeface="Arial" panose="020B0604020202020204" pitchFamily="34" charset="0"/>
              </a:rPr>
              <a:t>be</a:t>
            </a:r>
            <a:r>
              <a:rPr lang="en-US" sz="1400" b="1" spc="-10" dirty="0">
                <a:solidFill>
                  <a:schemeClr val="tx1"/>
                </a:solidFill>
                <a:effectLst/>
                <a:latin typeface="Arial" panose="020B0604020202020204" pitchFamily="34" charset="0"/>
                <a:ea typeface="Arial" panose="020B0604020202020204" pitchFamily="34" charset="0"/>
              </a:rPr>
              <a:t> </a:t>
            </a:r>
            <a:r>
              <a:rPr lang="en-US" sz="1400" b="1" dirty="0">
                <a:solidFill>
                  <a:schemeClr val="tx1"/>
                </a:solidFill>
                <a:effectLst/>
                <a:latin typeface="Arial" panose="020B0604020202020204" pitchFamily="34" charset="0"/>
                <a:ea typeface="Arial" panose="020B0604020202020204" pitchFamily="34" charset="0"/>
              </a:rPr>
              <a:t>considered</a:t>
            </a:r>
            <a:r>
              <a:rPr lang="en-US" sz="1400" b="1" spc="-5" dirty="0">
                <a:solidFill>
                  <a:schemeClr val="tx1"/>
                </a:solidFill>
                <a:effectLst/>
                <a:latin typeface="Arial" panose="020B0604020202020204" pitchFamily="34" charset="0"/>
                <a:ea typeface="Arial" panose="020B0604020202020204" pitchFamily="34" charset="0"/>
              </a:rPr>
              <a:t> </a:t>
            </a:r>
            <a:r>
              <a:rPr lang="en-US" sz="1400" b="1" dirty="0">
                <a:solidFill>
                  <a:schemeClr val="tx1"/>
                </a:solidFill>
                <a:effectLst/>
                <a:latin typeface="Arial" panose="020B0604020202020204" pitchFamily="34" charset="0"/>
                <a:ea typeface="Arial" panose="020B0604020202020204" pitchFamily="34" charset="0"/>
              </a:rPr>
              <a:t>for</a:t>
            </a:r>
            <a:r>
              <a:rPr lang="en-US" sz="1400" b="1" spc="-10" dirty="0">
                <a:solidFill>
                  <a:schemeClr val="tx1"/>
                </a:solidFill>
                <a:effectLst/>
                <a:latin typeface="Arial" panose="020B0604020202020204" pitchFamily="34" charset="0"/>
                <a:ea typeface="Arial" panose="020B0604020202020204" pitchFamily="34" charset="0"/>
              </a:rPr>
              <a:t> </a:t>
            </a:r>
            <a:r>
              <a:rPr lang="en-US" sz="1400" b="1" dirty="0">
                <a:solidFill>
                  <a:schemeClr val="tx1"/>
                </a:solidFill>
                <a:effectLst/>
                <a:latin typeface="Arial" panose="020B0604020202020204" pitchFamily="34" charset="0"/>
                <a:ea typeface="Arial" panose="020B0604020202020204" pitchFamily="34" charset="0"/>
              </a:rPr>
              <a:t>further evaluation</a:t>
            </a:r>
            <a:r>
              <a:rPr lang="en-US" sz="1400" b="1" spc="-20" dirty="0">
                <a:solidFill>
                  <a:schemeClr val="tx1"/>
                </a:solidFill>
                <a:effectLst/>
                <a:latin typeface="Arial" panose="020B0604020202020204" pitchFamily="34" charset="0"/>
                <a:ea typeface="Arial" panose="020B0604020202020204" pitchFamily="34" charset="0"/>
              </a:rPr>
              <a:t> </a:t>
            </a:r>
            <a:r>
              <a:rPr lang="en-US" sz="1400" b="1" dirty="0">
                <a:solidFill>
                  <a:schemeClr val="tx1"/>
                </a:solidFill>
                <a:effectLst/>
                <a:latin typeface="Arial" panose="020B0604020202020204" pitchFamily="34" charset="0"/>
                <a:ea typeface="Arial" panose="020B0604020202020204" pitchFamily="34" charset="0"/>
              </a:rPr>
              <a:t>on</a:t>
            </a:r>
            <a:r>
              <a:rPr lang="en-US" sz="1400" b="1" spc="-5" dirty="0">
                <a:solidFill>
                  <a:schemeClr val="tx1"/>
                </a:solidFill>
                <a:effectLst/>
                <a:latin typeface="Arial" panose="020B0604020202020204" pitchFamily="34" charset="0"/>
                <a:ea typeface="Arial" panose="020B0604020202020204" pitchFamily="34" charset="0"/>
              </a:rPr>
              <a:t> </a:t>
            </a:r>
            <a:r>
              <a:rPr lang="en-US" sz="1400" b="1" dirty="0">
                <a:solidFill>
                  <a:schemeClr val="tx1"/>
                </a:solidFill>
                <a:effectLst/>
                <a:latin typeface="Arial" panose="020B0604020202020204" pitchFamily="34" charset="0"/>
                <a:ea typeface="Arial" panose="020B0604020202020204" pitchFamily="34" charset="0"/>
              </a:rPr>
              <a:t>Price</a:t>
            </a:r>
            <a:r>
              <a:rPr lang="en-US" sz="1400" b="1" spc="-5" dirty="0">
                <a:solidFill>
                  <a:schemeClr val="tx1"/>
                </a:solidFill>
                <a:effectLst/>
                <a:latin typeface="Arial" panose="020B0604020202020204" pitchFamily="34" charset="0"/>
                <a:ea typeface="Arial" panose="020B0604020202020204" pitchFamily="34" charset="0"/>
              </a:rPr>
              <a:t> </a:t>
            </a:r>
            <a:r>
              <a:rPr lang="en-US" sz="1400" b="1" dirty="0">
                <a:solidFill>
                  <a:schemeClr val="tx1"/>
                </a:solidFill>
                <a:effectLst/>
                <a:latin typeface="Arial" panose="020B0604020202020204" pitchFamily="34" charset="0"/>
                <a:ea typeface="Arial" panose="020B0604020202020204" pitchFamily="34" charset="0"/>
              </a:rPr>
              <a:t>and</a:t>
            </a:r>
            <a:r>
              <a:rPr lang="en-US" sz="1400" b="1" spc="-5" dirty="0">
                <a:solidFill>
                  <a:schemeClr val="tx1"/>
                </a:solidFill>
                <a:effectLst/>
                <a:latin typeface="Arial" panose="020B0604020202020204" pitchFamily="34" charset="0"/>
                <a:ea typeface="Arial" panose="020B0604020202020204" pitchFamily="34" charset="0"/>
              </a:rPr>
              <a:t> </a:t>
            </a:r>
            <a:r>
              <a:rPr lang="en-ZA" sz="1400" b="1" dirty="0">
                <a:solidFill>
                  <a:schemeClr val="tx1"/>
                </a:solidFill>
                <a:effectLst/>
                <a:latin typeface="Arial" panose="020B0604020202020204" pitchFamily="34" charset="0"/>
                <a:ea typeface="Arial" panose="020B0604020202020204" pitchFamily="34" charset="0"/>
              </a:rPr>
              <a:t>Preference</a:t>
            </a: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a:p>
            <a:endParaRPr lang="en-ZA" sz="1200" b="1" u="sng" dirty="0">
              <a:latin typeface="Calibri" panose="020F0502020204030204" pitchFamily="34" charset="0"/>
              <a:cs typeface="Calibri" panose="020F0502020204030204" pitchFamily="34" charset="0"/>
            </a:endParaRPr>
          </a:p>
        </p:txBody>
      </p:sp>
      <p:graphicFrame>
        <p:nvGraphicFramePr>
          <p:cNvPr id="4" name="Table 3">
            <a:extLst>
              <a:ext uri="{FF2B5EF4-FFF2-40B4-BE49-F238E27FC236}">
                <a16:creationId xmlns:a16="http://schemas.microsoft.com/office/drawing/2014/main" id="{04A96D9E-B974-D730-EC03-166550F11665}"/>
              </a:ext>
            </a:extLst>
          </p:cNvPr>
          <p:cNvGraphicFramePr>
            <a:graphicFrameLocks noGrp="1"/>
          </p:cNvGraphicFramePr>
          <p:nvPr>
            <p:extLst>
              <p:ext uri="{D42A27DB-BD31-4B8C-83A1-F6EECF244321}">
                <p14:modId xmlns:p14="http://schemas.microsoft.com/office/powerpoint/2010/main" val="790771811"/>
              </p:ext>
            </p:extLst>
          </p:nvPr>
        </p:nvGraphicFramePr>
        <p:xfrm>
          <a:off x="253487" y="2564904"/>
          <a:ext cx="7702890" cy="2856924"/>
        </p:xfrm>
        <a:graphic>
          <a:graphicData uri="http://schemas.openxmlformats.org/drawingml/2006/table">
            <a:tbl>
              <a:tblPr firstRow="1" firstCol="1" bandRow="1"/>
              <a:tblGrid>
                <a:gridCol w="643343">
                  <a:extLst>
                    <a:ext uri="{9D8B030D-6E8A-4147-A177-3AD203B41FA5}">
                      <a16:colId xmlns:a16="http://schemas.microsoft.com/office/drawing/2014/main" val="4136879737"/>
                    </a:ext>
                  </a:extLst>
                </a:gridCol>
                <a:gridCol w="1796538">
                  <a:extLst>
                    <a:ext uri="{9D8B030D-6E8A-4147-A177-3AD203B41FA5}">
                      <a16:colId xmlns:a16="http://schemas.microsoft.com/office/drawing/2014/main" val="3797797584"/>
                    </a:ext>
                  </a:extLst>
                </a:gridCol>
                <a:gridCol w="641620">
                  <a:extLst>
                    <a:ext uri="{9D8B030D-6E8A-4147-A177-3AD203B41FA5}">
                      <a16:colId xmlns:a16="http://schemas.microsoft.com/office/drawing/2014/main" val="607698485"/>
                    </a:ext>
                  </a:extLst>
                </a:gridCol>
                <a:gridCol w="2225557">
                  <a:extLst>
                    <a:ext uri="{9D8B030D-6E8A-4147-A177-3AD203B41FA5}">
                      <a16:colId xmlns:a16="http://schemas.microsoft.com/office/drawing/2014/main" val="1239102530"/>
                    </a:ext>
                  </a:extLst>
                </a:gridCol>
                <a:gridCol w="1153549">
                  <a:extLst>
                    <a:ext uri="{9D8B030D-6E8A-4147-A177-3AD203B41FA5}">
                      <a16:colId xmlns:a16="http://schemas.microsoft.com/office/drawing/2014/main" val="2779357268"/>
                    </a:ext>
                  </a:extLst>
                </a:gridCol>
                <a:gridCol w="1242283">
                  <a:extLst>
                    <a:ext uri="{9D8B030D-6E8A-4147-A177-3AD203B41FA5}">
                      <a16:colId xmlns:a16="http://schemas.microsoft.com/office/drawing/2014/main" val="3769651313"/>
                    </a:ext>
                  </a:extLst>
                </a:gridCol>
              </a:tblGrid>
              <a:tr h="107912">
                <a:tc rowSpan="2">
                  <a:txBody>
                    <a:bodyPr/>
                    <a:lstStyle/>
                    <a:p>
                      <a:pPr algn="just">
                        <a:lnSpc>
                          <a:spcPct val="107000"/>
                        </a:lnSpc>
                        <a:tabLst>
                          <a:tab pos="226695" algn="l"/>
                        </a:tabLst>
                      </a:pPr>
                      <a:r>
                        <a:rPr lang="en-GB" sz="1200" b="1">
                          <a:effectLst/>
                          <a:latin typeface="Arial" panose="020B0604020202020204" pitchFamily="34" charset="0"/>
                          <a:ea typeface="Times New Roman" panose="02020603050405020304" pitchFamily="18" charset="0"/>
                          <a:cs typeface="Arial" panose="020B0604020202020204" pitchFamily="34" charset="0"/>
                        </a:rPr>
                        <a:t>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rowSpan="2">
                  <a:txBody>
                    <a:bodyPr/>
                    <a:lstStyle/>
                    <a:p>
                      <a:pPr algn="just">
                        <a:lnSpc>
                          <a:spcPct val="107000"/>
                        </a:lnSpc>
                        <a:tabLst>
                          <a:tab pos="226695" algn="l"/>
                        </a:tabLst>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Description of quality criteria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rowSpan="2">
                  <a:txBody>
                    <a:bodyPr/>
                    <a:lstStyle/>
                    <a:p>
                      <a:pPr algn="just">
                        <a:lnSpc>
                          <a:spcPct val="107000"/>
                        </a:lnSpc>
                        <a:tabLst>
                          <a:tab pos="226695" algn="l"/>
                        </a:tabLst>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WQ</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just">
                        <a:lnSpc>
                          <a:spcPct val="107000"/>
                        </a:lnSpc>
                        <a:tabLst>
                          <a:tab pos="226695" algn="l"/>
                        </a:tabLst>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Sub criteria</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rowSpan="2">
                  <a:txBody>
                    <a:bodyPr/>
                    <a:lstStyle/>
                    <a:p>
                      <a:pPr algn="just">
                        <a:lnSpc>
                          <a:spcPct val="107000"/>
                        </a:lnSpc>
                        <a:tabLst>
                          <a:tab pos="226695" algn="l"/>
                        </a:tabLst>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 Score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rowSpan="2">
                  <a:txBody>
                    <a:bodyPr/>
                    <a:lstStyle/>
                    <a:p>
                      <a:pPr algn="just">
                        <a:lnSpc>
                          <a:spcPct val="107000"/>
                        </a:lnSpc>
                        <a:tabLst>
                          <a:tab pos="226695" algn="l"/>
                        </a:tabLst>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Minimum Threshold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794761846"/>
                  </a:ext>
                </a:extLst>
              </a:tr>
              <a:tr h="399982">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just">
                        <a:lnSpc>
                          <a:spcPct val="107000"/>
                        </a:lnSpc>
                        <a:tabLst>
                          <a:tab pos="226695" algn="l"/>
                        </a:tabLst>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Quality Score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vMerge="1">
                  <a:txBody>
                    <a:bodyPr/>
                    <a:lstStyle/>
                    <a:p>
                      <a:endParaRPr lang="en-ZA"/>
                    </a:p>
                  </a:txBody>
                  <a:tcPr/>
                </a:tc>
                <a:tc vMerge="1">
                  <a:txBody>
                    <a:bodyPr/>
                    <a:lstStyle/>
                    <a:p>
                      <a:endParaRPr lang="en-ZA"/>
                    </a:p>
                  </a:txBody>
                  <a:tcPr/>
                </a:tc>
                <a:extLst>
                  <a:ext uri="{0D108BD9-81ED-4DB2-BD59-A6C34878D82A}">
                    <a16:rowId xmlns:a16="http://schemas.microsoft.com/office/drawing/2014/main" val="4228755410"/>
                  </a:ext>
                </a:extLst>
              </a:tr>
              <a:tr h="213353">
                <a:tc rowSpan="2">
                  <a:txBody>
                    <a:bodyPr/>
                    <a:lstStyle/>
                    <a:p>
                      <a:pPr algn="ctr">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1</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Tenderer’s resource proposal</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40</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Qualifications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20</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12</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8965683"/>
                  </a:ext>
                </a:extLst>
              </a:tr>
              <a:tr h="225036">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l">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Years of experience in similar works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20</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12</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9129183"/>
                  </a:ext>
                </a:extLst>
              </a:tr>
              <a:tr h="213353">
                <a:tc rowSpan="2">
                  <a:txBody>
                    <a:bodyPr/>
                    <a:lstStyle/>
                    <a:p>
                      <a:pPr algn="ctr">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2</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Project Planning</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40</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Technical approach</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20</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12</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2261022"/>
                  </a:ext>
                </a:extLst>
              </a:tr>
              <a:tr h="213353">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l">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Bid specific Organogram</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20</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12</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3276884"/>
                  </a:ext>
                </a:extLst>
              </a:tr>
              <a:tr h="689845">
                <a:tc>
                  <a:txBody>
                    <a:bodyPr/>
                    <a:lstStyle/>
                    <a:p>
                      <a:pPr algn="ctr">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3</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Company’s References and experience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20</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tabLst>
                          <a:tab pos="226695"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Company experience on maintenance / </a:t>
                      </a:r>
                      <a:r>
                        <a:rPr lang="en-GB" sz="1200" dirty="0">
                          <a:effectLst/>
                          <a:latin typeface="Arial" panose="020B0604020202020204" pitchFamily="34" charset="0"/>
                          <a:ea typeface="Times New Roman" panose="02020603050405020304" pitchFamily="18" charset="0"/>
                          <a:cs typeface="Times New Roman" panose="02020603050405020304" pitchFamily="18" charset="0"/>
                        </a:rPr>
                        <a:t>installations</a:t>
                      </a:r>
                      <a:r>
                        <a:rPr lang="en-GB" sz="1200" dirty="0">
                          <a:effectLst/>
                          <a:latin typeface="Arial" panose="020B0604020202020204" pitchFamily="34" charset="0"/>
                          <a:ea typeface="Times New Roman" panose="02020603050405020304" pitchFamily="18" charset="0"/>
                          <a:cs typeface="Arial" panose="020B0604020202020204" pitchFamily="34" charset="0"/>
                        </a:rPr>
                        <a:t> / structural modification / modernization / refurbishment / replacement </a:t>
                      </a:r>
                      <a:r>
                        <a:rPr lang="en-GB" sz="1200">
                          <a:effectLst/>
                          <a:latin typeface="Arial" panose="020B0604020202020204" pitchFamily="34" charset="0"/>
                          <a:ea typeface="Times New Roman" panose="02020603050405020304" pitchFamily="18" charset="0"/>
                          <a:cs typeface="Arial" panose="020B0604020202020204" pitchFamily="34" charset="0"/>
                        </a:rPr>
                        <a:t>of elevators.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tabLst>
                          <a:tab pos="226695"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20</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tabLst>
                          <a:tab pos="226695" algn="l"/>
                        </a:tabLst>
                      </a:pPr>
                      <a:r>
                        <a:rPr lang="en-GB" sz="1200">
                          <a:effectLst/>
                          <a:latin typeface="Arial" panose="020B0604020202020204" pitchFamily="34" charset="0"/>
                          <a:ea typeface="Times New Roman" panose="02020603050405020304" pitchFamily="18" charset="0"/>
                          <a:cs typeface="Arial" panose="020B0604020202020204" pitchFamily="34" charset="0"/>
                        </a:rPr>
                        <a:t>12</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1445260"/>
                  </a:ext>
                </a:extLst>
              </a:tr>
              <a:tr h="324060">
                <a:tc gridSpan="4">
                  <a:txBody>
                    <a:bodyPr/>
                    <a:lstStyle/>
                    <a:p>
                      <a:pPr algn="just">
                        <a:lnSpc>
                          <a:spcPct val="107000"/>
                        </a:lnSpc>
                        <a:tabLst>
                          <a:tab pos="226695" algn="l"/>
                        </a:tabLst>
                      </a:pPr>
                      <a:r>
                        <a:rPr lang="en-GB" sz="1200" b="1">
                          <a:effectLst/>
                          <a:latin typeface="Arial" panose="020B0604020202020204" pitchFamily="34" charset="0"/>
                          <a:ea typeface="Times New Roman" panose="02020603050405020304" pitchFamily="18" charset="0"/>
                          <a:cs typeface="Arial" panose="020B0604020202020204" pitchFamily="34" charset="0"/>
                        </a:rPr>
                        <a:t>Total</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ctr">
                        <a:lnSpc>
                          <a:spcPct val="107000"/>
                        </a:lnSpc>
                        <a:tabLst>
                          <a:tab pos="226695" algn="l"/>
                        </a:tabLst>
                      </a:pPr>
                      <a:r>
                        <a:rPr lang="en-GB" sz="1200" b="1">
                          <a:effectLst/>
                          <a:latin typeface="Arial" panose="020B0604020202020204" pitchFamily="34" charset="0"/>
                          <a:ea typeface="Times New Roman" panose="02020603050405020304" pitchFamily="18" charset="0"/>
                          <a:cs typeface="Arial" panose="020B0604020202020204" pitchFamily="34" charset="0"/>
                        </a:rPr>
                        <a:t>100</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tabLst>
                          <a:tab pos="226695" algn="l"/>
                        </a:tabLst>
                      </a:pPr>
                      <a:r>
                        <a:rPr lang="en-GB" sz="1200" b="1" dirty="0">
                          <a:effectLst/>
                          <a:latin typeface="Arial" panose="020B0604020202020204" pitchFamily="34" charset="0"/>
                          <a:ea typeface="Times New Roman" panose="02020603050405020304" pitchFamily="18" charset="0"/>
                          <a:cs typeface="Arial" panose="020B0604020202020204" pitchFamily="34" charset="0"/>
                        </a:rPr>
                        <a:t>60</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5233" marR="65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1897404"/>
                  </a:ext>
                </a:extLst>
              </a:tr>
            </a:tbl>
          </a:graphicData>
        </a:graphic>
      </p:graphicFrame>
    </p:spTree>
    <p:extLst>
      <p:ext uri="{BB962C8B-B14F-4D97-AF65-F5344CB8AC3E}">
        <p14:creationId xmlns:p14="http://schemas.microsoft.com/office/powerpoint/2010/main" val="956105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53AE5CB-C139-43EE-A4F0-ECBB16EC62F8}"/>
              </a:ext>
            </a:extLst>
          </p:cNvPr>
          <p:cNvSpPr>
            <a:spLocks noGrp="1"/>
          </p:cNvSpPr>
          <p:nvPr>
            <p:ph type="body" sz="quarter" idx="15"/>
          </p:nvPr>
        </p:nvSpPr>
        <p:spPr/>
        <p:txBody>
          <a:bodyPr/>
          <a:lstStyle/>
          <a:p>
            <a:r>
              <a:rPr lang="en-ZA" dirty="0"/>
              <a:t>Functional Evaluation sub-criterion</a:t>
            </a:r>
          </a:p>
        </p:txBody>
      </p:sp>
      <p:sp>
        <p:nvSpPr>
          <p:cNvPr id="6" name="Slide Number Placeholder 5">
            <a:extLst>
              <a:ext uri="{FF2B5EF4-FFF2-40B4-BE49-F238E27FC236}">
                <a16:creationId xmlns:a16="http://schemas.microsoft.com/office/drawing/2014/main" id="{07380FD6-22A6-42AE-8B3F-AFCC159B4091}"/>
              </a:ext>
            </a:extLst>
          </p:cNvPr>
          <p:cNvSpPr>
            <a:spLocks noGrp="1"/>
          </p:cNvSpPr>
          <p:nvPr>
            <p:ph type="sldNum" sz="quarter" idx="16"/>
          </p:nvPr>
        </p:nvSpPr>
        <p:spPr/>
        <p:txBody>
          <a:bodyPr/>
          <a:lstStyle/>
          <a:p>
            <a:fld id="{26064075-3AAB-4C73-8B14-15F5C27661CD}" type="slidenum">
              <a:rPr lang="en-US" smtClean="0"/>
              <a:pPr/>
              <a:t>10</a:t>
            </a:fld>
            <a:endParaRPr lang="en-US" dirty="0"/>
          </a:p>
        </p:txBody>
      </p:sp>
      <p:sp>
        <p:nvSpPr>
          <p:cNvPr id="7" name="TextBox 6">
            <a:extLst>
              <a:ext uri="{FF2B5EF4-FFF2-40B4-BE49-F238E27FC236}">
                <a16:creationId xmlns:a16="http://schemas.microsoft.com/office/drawing/2014/main" id="{D35525D6-9176-1E46-FD5B-65E07B6292D6}"/>
              </a:ext>
            </a:extLst>
          </p:cNvPr>
          <p:cNvSpPr txBox="1"/>
          <p:nvPr/>
        </p:nvSpPr>
        <p:spPr>
          <a:xfrm>
            <a:off x="323528" y="626564"/>
            <a:ext cx="7920880" cy="400110"/>
          </a:xfrm>
          <a:prstGeom prst="rect">
            <a:avLst/>
          </a:prstGeom>
          <a:noFill/>
        </p:spPr>
        <p:txBody>
          <a:bodyPr wrap="square">
            <a:spAutoFit/>
          </a:bodyPr>
          <a:lstStyle/>
          <a:p>
            <a:pPr algn="just"/>
            <a:r>
              <a:rPr lang="en-GB" sz="1000" b="1" dirty="0">
                <a:effectLst/>
                <a:latin typeface="Arial" panose="020B0604020202020204" pitchFamily="34" charset="0"/>
                <a:ea typeface="Times New Roman" panose="02020603050405020304" pitchFamily="18" charset="0"/>
                <a:cs typeface="Arial" panose="020B0604020202020204" pitchFamily="34" charset="0"/>
              </a:rPr>
              <a:t>Qualifications (20 points)</a:t>
            </a:r>
            <a:r>
              <a:rPr lang="en-GB" sz="1000" dirty="0">
                <a:effectLst/>
                <a:latin typeface="Arial" panose="020B0604020202020204" pitchFamily="34" charset="0"/>
                <a:ea typeface="Times New Roman" panose="02020603050405020304" pitchFamily="18" charset="0"/>
                <a:cs typeface="Arial" panose="020B0604020202020204" pitchFamily="34" charset="0"/>
              </a:rPr>
              <a:t> – Proof (certificates, relevant registrations, diplomas or degrees) of qualification should be attached to the resources’ CV’s.</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6BE38C1B-7064-CB18-0D2E-FF121DC98BFE}"/>
              </a:ext>
            </a:extLst>
          </p:cNvPr>
          <p:cNvGraphicFramePr>
            <a:graphicFrameLocks noGrp="1"/>
          </p:cNvGraphicFramePr>
          <p:nvPr>
            <p:extLst>
              <p:ext uri="{D42A27DB-BD31-4B8C-83A1-F6EECF244321}">
                <p14:modId xmlns:p14="http://schemas.microsoft.com/office/powerpoint/2010/main" val="1993260995"/>
              </p:ext>
            </p:extLst>
          </p:nvPr>
        </p:nvGraphicFramePr>
        <p:xfrm>
          <a:off x="539552" y="1023267"/>
          <a:ext cx="8280920" cy="5497980"/>
        </p:xfrm>
        <a:graphic>
          <a:graphicData uri="http://schemas.openxmlformats.org/drawingml/2006/table">
            <a:tbl>
              <a:tblPr firstRow="1" firstCol="1" bandRow="1"/>
              <a:tblGrid>
                <a:gridCol w="1296144">
                  <a:extLst>
                    <a:ext uri="{9D8B030D-6E8A-4147-A177-3AD203B41FA5}">
                      <a16:colId xmlns:a16="http://schemas.microsoft.com/office/drawing/2014/main" val="1612060029"/>
                    </a:ext>
                  </a:extLst>
                </a:gridCol>
                <a:gridCol w="1418193">
                  <a:extLst>
                    <a:ext uri="{9D8B030D-6E8A-4147-A177-3AD203B41FA5}">
                      <a16:colId xmlns:a16="http://schemas.microsoft.com/office/drawing/2014/main" val="2882900097"/>
                    </a:ext>
                  </a:extLst>
                </a:gridCol>
                <a:gridCol w="2988329">
                  <a:extLst>
                    <a:ext uri="{9D8B030D-6E8A-4147-A177-3AD203B41FA5}">
                      <a16:colId xmlns:a16="http://schemas.microsoft.com/office/drawing/2014/main" val="1391986618"/>
                    </a:ext>
                  </a:extLst>
                </a:gridCol>
                <a:gridCol w="2578254">
                  <a:extLst>
                    <a:ext uri="{9D8B030D-6E8A-4147-A177-3AD203B41FA5}">
                      <a16:colId xmlns:a16="http://schemas.microsoft.com/office/drawing/2014/main" val="578376970"/>
                    </a:ext>
                  </a:extLst>
                </a:gridCol>
              </a:tblGrid>
              <a:tr h="323199">
                <a:tc>
                  <a:txBody>
                    <a:bodyPr/>
                    <a:lstStyle/>
                    <a:p>
                      <a:pPr algn="ctr">
                        <a:lnSpc>
                          <a:spcPct val="107000"/>
                        </a:lnSpc>
                      </a:pPr>
                      <a:r>
                        <a:rPr lang="en-ZA" sz="900" b="1">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ZA" sz="900" b="1">
                          <a:effectLst/>
                          <a:latin typeface="Arial" panose="020B0604020202020204" pitchFamily="34" charset="0"/>
                          <a:ea typeface="Times New Roman" panose="02020603050405020304" pitchFamily="18" charset="0"/>
                          <a:cs typeface="Arial" panose="020B0604020202020204" pitchFamily="34" charset="0"/>
                        </a:rPr>
                        <a:t>Role Description</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Poor = 0</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Minimum = 12</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Maximum = 20</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2242577"/>
                  </a:ext>
                </a:extLst>
              </a:tr>
              <a:tr h="258154">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Mechanical Engineer</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7">
                  <a:txBody>
                    <a:bodyPr/>
                    <a:lstStyle/>
                    <a:p>
                      <a:pPr algn="ctr">
                        <a:lnSpc>
                          <a:spcPct val="107000"/>
                        </a:lnSpc>
                      </a:pPr>
                      <a:r>
                        <a:rPr lang="en-ZA"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If any of these resource(s)' experience is below minimum requirements, the score is automatically zero for the whole matrix on qualifications</a:t>
                      </a:r>
                      <a:endParaRPr lang="en-Z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SAQA Accredited BTech Mechanical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AND</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ECSA registered PRTECH (Mechanical)</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SAQA Accredited BEng/BSC Mechanical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AND</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ECSA registered PRENG (Mechanical)</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630375"/>
                  </a:ext>
                </a:extLst>
              </a:tr>
              <a:tr h="433613">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Control Engineer</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SAQA Accredited BTECH Electronics/Mechatronics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AND</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ECSA registered PRTECH (Electronics/Mechatronics)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SAQA Accredited BENG/BSC Electronics/Mechatronics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AND</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ECSA registered PRENG (Electronics/Mechatronics)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3513527"/>
                  </a:ext>
                </a:extLst>
              </a:tr>
              <a:tr h="793937">
                <a:tc>
                  <a:txBody>
                    <a:bodyPr/>
                    <a:lstStyle/>
                    <a:p>
                      <a:pPr algn="ctr">
                        <a:lnSpc>
                          <a:spcPct val="107000"/>
                        </a:lnSpc>
                      </a:pPr>
                      <a:r>
                        <a:rPr lang="en-ZA" sz="900">
                          <a:effectLst/>
                          <a:latin typeface="Arial" panose="020B0604020202020204" pitchFamily="34" charset="0"/>
                          <a:ea typeface="Times New Roman" panose="02020603050405020304" pitchFamily="18" charset="0"/>
                          <a:cs typeface="Times New Roman" panose="02020603050405020304" pitchFamily="18" charset="0"/>
                        </a:rPr>
                        <a:t>Site Supervisor</a:t>
                      </a:r>
                    </a:p>
                  </a:txBody>
                  <a:tcPr marL="42367" marR="42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a:txBody>
                    <a:bodyPr/>
                    <a:lstStyle/>
                    <a:p>
                      <a:pPr algn="just">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SAQA Accredited Trade Tested - Lift Mechanic Certificate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OR</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SAQA Accredited Trade Tested – Mechanical Certificate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OR</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SAQA Accredited Trade Tested – Electrical Certificate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AND </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Project Management Certificate/Diploma/BTech/Degree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AND </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Occupational Health and Safety certificate</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SAQA Accredited Mechanical or Electrical Degree/Diploma</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 AND </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Project Management Certificate/Diploma/BTech/Degree</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 AND </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Occupational Health and Safety certificate</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7930375"/>
                  </a:ext>
                </a:extLst>
              </a:tr>
              <a:tr h="659992">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Lift Mechanic </a:t>
                      </a:r>
                      <a:r>
                        <a:rPr lang="en-ZA" sz="900" b="1">
                          <a:solidFill>
                            <a:srgbClr val="FF0000"/>
                          </a:solidFill>
                          <a:effectLst/>
                          <a:latin typeface="Arial" panose="020B0604020202020204" pitchFamily="34" charset="0"/>
                          <a:ea typeface="Times New Roman" panose="02020603050405020304" pitchFamily="18" charset="0"/>
                          <a:cs typeface="Arial" panose="020B0604020202020204" pitchFamily="34" charset="0"/>
                        </a:rPr>
                        <a:t>#1</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SAQA Accredited Trade Tested - Lift Mechanic Certificate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AND</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Electrical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OR</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Mechanical Trade test;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OR</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Electrical / Mechanical / Engineering studies N5</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SAQA Accredited Trade Tested - Lift Mechanic Certificate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AND</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Electrical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OR</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Mechanical Trade test;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OR</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Electrical / Mechanical / Engineering studies N6 or higher</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8487557"/>
                  </a:ext>
                </a:extLst>
              </a:tr>
              <a:tr h="659992">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Lift Mechanic </a:t>
                      </a:r>
                      <a:r>
                        <a:rPr lang="en-ZA" sz="900" b="1">
                          <a:solidFill>
                            <a:srgbClr val="FF0000"/>
                          </a:solidFill>
                          <a:effectLst/>
                          <a:latin typeface="Arial" panose="020B0604020202020204" pitchFamily="34" charset="0"/>
                          <a:ea typeface="Times New Roman" panose="02020603050405020304" pitchFamily="18" charset="0"/>
                          <a:cs typeface="Arial" panose="020B0604020202020204" pitchFamily="34" charset="0"/>
                        </a:rPr>
                        <a:t>#2</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SAQA Accredited Trade Tested - Lift Mechanic Certificate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AND</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Electrical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OR</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Mechanical Trade test;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OR</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Electrical / Mechanical / Engineering studies N5</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SAQA Accredited Trade Tested - Lift Mechanic Certificate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AND</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Electrical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OR</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Mechanical Trade test;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OR</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Electrical / Mechanical / Engineering studies N6 or higher</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3038314"/>
                  </a:ext>
                </a:extLst>
              </a:tr>
              <a:tr h="659992">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Lift Mechanic </a:t>
                      </a:r>
                      <a:r>
                        <a:rPr lang="en-ZA" sz="900" b="1">
                          <a:solidFill>
                            <a:srgbClr val="FF0000"/>
                          </a:solidFill>
                          <a:effectLst/>
                          <a:latin typeface="Arial" panose="020B0604020202020204" pitchFamily="34" charset="0"/>
                          <a:ea typeface="Times New Roman" panose="02020603050405020304" pitchFamily="18" charset="0"/>
                          <a:cs typeface="Arial" panose="020B0604020202020204" pitchFamily="34" charset="0"/>
                        </a:rPr>
                        <a:t>#3</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SAQA Accredited Trade Tested - Lift Mechanic Certificate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AND</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Electrical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OR</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Mechanical Trade test;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OR</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Electrical / Mechanical / Engineering studies N5</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SAQA Accredited Trade Tested - Lift Mechanic Certificate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AND</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Electrical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OR</a:t>
                      </a: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Mechanical Trade test; </a:t>
                      </a: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OR</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Electrical / Mechanical / Engineering studies N6 or higher</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2989379"/>
                  </a:ext>
                </a:extLst>
              </a:tr>
              <a:tr h="433613">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Competent operator (Operative/Assistant)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Mechanical or Electrical or Engineering studies N2</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Mechanical or Electrical or Engineering studies N3 or higher</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6452525"/>
                  </a:ext>
                </a:extLst>
              </a:tr>
              <a:tr h="985678">
                <a:tc gridSpan="4">
                  <a:txBody>
                    <a:bodyPr/>
                    <a:lstStyle/>
                    <a:p>
                      <a:pPr algn="ctr">
                        <a:lnSpc>
                          <a:spcPct val="107000"/>
                        </a:lnSpc>
                      </a:pPr>
                      <a:r>
                        <a:rPr lang="en-ZA" sz="9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NB Scoring Notes</a:t>
                      </a:r>
                      <a:endParaRPr lang="en-ZA" sz="9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ZA" sz="9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 </a:t>
                      </a:r>
                      <a:r>
                        <a:rPr lang="en-ZA" sz="9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Experience requirements apply concurrently, and bidders must meet all requirements for all resources to score either Minimum score or Maximum score.</a:t>
                      </a:r>
                      <a:endParaRPr lang="en-ZA" sz="9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07000"/>
                        </a:lnSpc>
                      </a:pPr>
                      <a:r>
                        <a:rPr lang="en-ZA" sz="9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 If bidders supply any mix of key personnel experience corresponding to minimum or maximum scores, minimum points will be allocated.</a:t>
                      </a:r>
                      <a:endParaRPr lang="en-ZA" sz="9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ZA" sz="9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ZA" sz="9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PrEng registration and status will be verified during evaluation stage, Only Active status will be allocated points.</a:t>
                      </a:r>
                      <a:endParaRPr lang="en-Z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2367" marR="423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949014656"/>
                  </a:ext>
                </a:extLst>
              </a:tr>
            </a:tbl>
          </a:graphicData>
        </a:graphic>
      </p:graphicFrame>
    </p:spTree>
    <p:extLst>
      <p:ext uri="{BB962C8B-B14F-4D97-AF65-F5344CB8AC3E}">
        <p14:creationId xmlns:p14="http://schemas.microsoft.com/office/powerpoint/2010/main" val="626872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53AE5CB-C139-43EE-A4F0-ECBB16EC62F8}"/>
              </a:ext>
            </a:extLst>
          </p:cNvPr>
          <p:cNvSpPr>
            <a:spLocks noGrp="1"/>
          </p:cNvSpPr>
          <p:nvPr>
            <p:ph type="body" sz="quarter" idx="15"/>
          </p:nvPr>
        </p:nvSpPr>
        <p:spPr/>
        <p:txBody>
          <a:bodyPr/>
          <a:lstStyle/>
          <a:p>
            <a:r>
              <a:rPr lang="en-ZA" dirty="0"/>
              <a:t>Functional Evaluation sub-criterion</a:t>
            </a:r>
          </a:p>
        </p:txBody>
      </p:sp>
      <p:sp>
        <p:nvSpPr>
          <p:cNvPr id="6" name="Slide Number Placeholder 5">
            <a:extLst>
              <a:ext uri="{FF2B5EF4-FFF2-40B4-BE49-F238E27FC236}">
                <a16:creationId xmlns:a16="http://schemas.microsoft.com/office/drawing/2014/main" id="{07380FD6-22A6-42AE-8B3F-AFCC159B4091}"/>
              </a:ext>
            </a:extLst>
          </p:cNvPr>
          <p:cNvSpPr>
            <a:spLocks noGrp="1"/>
          </p:cNvSpPr>
          <p:nvPr>
            <p:ph type="sldNum" sz="quarter" idx="16"/>
          </p:nvPr>
        </p:nvSpPr>
        <p:spPr/>
        <p:txBody>
          <a:bodyPr/>
          <a:lstStyle/>
          <a:p>
            <a:fld id="{26064075-3AAB-4C73-8B14-15F5C27661CD}" type="slidenum">
              <a:rPr lang="en-US" smtClean="0"/>
              <a:pPr/>
              <a:t>11</a:t>
            </a:fld>
            <a:endParaRPr lang="en-US" dirty="0"/>
          </a:p>
        </p:txBody>
      </p:sp>
      <p:sp>
        <p:nvSpPr>
          <p:cNvPr id="7" name="TextBox 6">
            <a:extLst>
              <a:ext uri="{FF2B5EF4-FFF2-40B4-BE49-F238E27FC236}">
                <a16:creationId xmlns:a16="http://schemas.microsoft.com/office/drawing/2014/main" id="{ACCA0C8D-55EE-0033-1CAD-8DE2320D38E9}"/>
              </a:ext>
            </a:extLst>
          </p:cNvPr>
          <p:cNvSpPr txBox="1"/>
          <p:nvPr/>
        </p:nvSpPr>
        <p:spPr>
          <a:xfrm>
            <a:off x="250824" y="620688"/>
            <a:ext cx="7057479" cy="400110"/>
          </a:xfrm>
          <a:prstGeom prst="rect">
            <a:avLst/>
          </a:prstGeom>
          <a:noFill/>
        </p:spPr>
        <p:txBody>
          <a:bodyPr wrap="square">
            <a:spAutoFit/>
          </a:bodyPr>
          <a:lstStyle/>
          <a:p>
            <a:pPr algn="just"/>
            <a:r>
              <a:rPr lang="en-GB" sz="1000" b="1" dirty="0">
                <a:effectLst/>
                <a:latin typeface="Arial" panose="020B0604020202020204" pitchFamily="34" charset="0"/>
                <a:ea typeface="Times New Roman" panose="02020603050405020304" pitchFamily="18" charset="0"/>
                <a:cs typeface="Arial" panose="020B0604020202020204" pitchFamily="34" charset="0"/>
              </a:rPr>
              <a:t>Years of Experience of key personnel as per the evaluation criteria (20 Points)- </a:t>
            </a:r>
            <a:r>
              <a:rPr lang="en-GB" sz="1000" dirty="0">
                <a:effectLst/>
                <a:latin typeface="Arial" panose="020B0604020202020204" pitchFamily="34" charset="0"/>
                <a:ea typeface="Times New Roman" panose="02020603050405020304" pitchFamily="18" charset="0"/>
                <a:cs typeface="Arial" panose="020B0604020202020204" pitchFamily="34" charset="0"/>
              </a:rPr>
              <a:t>(Proof of relevant experience should be included in the resources’ CV’s).</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1022FF92-CA47-E8E1-63E7-F0905570AE80}"/>
              </a:ext>
            </a:extLst>
          </p:cNvPr>
          <p:cNvGraphicFramePr>
            <a:graphicFrameLocks noGrp="1"/>
          </p:cNvGraphicFramePr>
          <p:nvPr>
            <p:extLst>
              <p:ext uri="{D42A27DB-BD31-4B8C-83A1-F6EECF244321}">
                <p14:modId xmlns:p14="http://schemas.microsoft.com/office/powerpoint/2010/main" val="2270263624"/>
              </p:ext>
            </p:extLst>
          </p:nvPr>
        </p:nvGraphicFramePr>
        <p:xfrm>
          <a:off x="335664" y="1020798"/>
          <a:ext cx="8557512" cy="5423209"/>
        </p:xfrm>
        <a:graphic>
          <a:graphicData uri="http://schemas.openxmlformats.org/drawingml/2006/table">
            <a:tbl>
              <a:tblPr firstRow="1" firstCol="1" bandRow="1"/>
              <a:tblGrid>
                <a:gridCol w="1206609">
                  <a:extLst>
                    <a:ext uri="{9D8B030D-6E8A-4147-A177-3AD203B41FA5}">
                      <a16:colId xmlns:a16="http://schemas.microsoft.com/office/drawing/2014/main" val="1446988061"/>
                    </a:ext>
                  </a:extLst>
                </a:gridCol>
                <a:gridCol w="1174091">
                  <a:extLst>
                    <a:ext uri="{9D8B030D-6E8A-4147-A177-3AD203B41FA5}">
                      <a16:colId xmlns:a16="http://schemas.microsoft.com/office/drawing/2014/main" val="3386432467"/>
                    </a:ext>
                  </a:extLst>
                </a:gridCol>
                <a:gridCol w="3542810">
                  <a:extLst>
                    <a:ext uri="{9D8B030D-6E8A-4147-A177-3AD203B41FA5}">
                      <a16:colId xmlns:a16="http://schemas.microsoft.com/office/drawing/2014/main" val="3307244012"/>
                    </a:ext>
                  </a:extLst>
                </a:gridCol>
                <a:gridCol w="2634002">
                  <a:extLst>
                    <a:ext uri="{9D8B030D-6E8A-4147-A177-3AD203B41FA5}">
                      <a16:colId xmlns:a16="http://schemas.microsoft.com/office/drawing/2014/main" val="2370384053"/>
                    </a:ext>
                  </a:extLst>
                </a:gridCol>
              </a:tblGrid>
              <a:tr h="425269">
                <a:tc>
                  <a:txBody>
                    <a:bodyPr/>
                    <a:lstStyle/>
                    <a:p>
                      <a:pPr algn="ctr">
                        <a:lnSpc>
                          <a:spcPct val="107000"/>
                        </a:lnSpc>
                      </a:pP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Resource Description</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Points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(Poor) = 0</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(Minimum)= 12</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(Maximum)= 20</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7970867"/>
                  </a:ext>
                </a:extLst>
              </a:tr>
              <a:tr h="658963">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Mechanical Engineer</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7">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If any of these resources' experience is below minimum requirements, the score is automatically zero for the whole matrix on Experience</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 years but less than 5 years’ experience BENG/BSC/BTECH qualification, demonstrate assessment of structural integrity (stress analysis) of steel structures experience or structural re-design</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 years or more experience BENG/BSC/BTECH qualification demonstrate assessment of structural integrity (stress analysis) of steel structures experience or structural re-design</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3753234"/>
                  </a:ext>
                </a:extLst>
              </a:tr>
              <a:tr h="658963">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Control Engineer</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 years but less than 5 years’ experience BENG/BSC/BTECH qualification, demonstrate controls Integration experience on at least one Multidisciplinary project, demonstrate any experience in control and instrumentation project.</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 years or more’ experience BENG/BSC/BTECH qualification demonstrate controls Integration experience on at least one Multidisciplinary project, demonstrate any experience in control and instrumentation project.</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7928652"/>
                  </a:ext>
                </a:extLst>
              </a:tr>
              <a:tr h="735403">
                <a:tc>
                  <a:txBody>
                    <a:bodyPr/>
                    <a:lstStyle/>
                    <a:p>
                      <a:pPr algn="ctr">
                        <a:lnSpc>
                          <a:spcPct val="107000"/>
                        </a:lnSpc>
                      </a:pPr>
                      <a:r>
                        <a:rPr lang="en-ZA" sz="900">
                          <a:effectLst/>
                          <a:latin typeface="Arial" panose="020B0604020202020204" pitchFamily="34" charset="0"/>
                          <a:ea typeface="Times New Roman" panose="02020603050405020304" pitchFamily="18" charset="0"/>
                          <a:cs typeface="Times New Roman" panose="02020603050405020304" pitchFamily="18" charset="0"/>
                        </a:rPr>
                        <a:t>Site Manager / Supervisor</a:t>
                      </a:r>
                    </a:p>
                  </a:txBody>
                  <a:tcPr marL="56934" marR="5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3 years but less than 5 years’ experience in Maintenance or Installation of Lifts / Escalators / Passenger conveyors </a:t>
                      </a:r>
                      <a:r>
                        <a:rPr lang="en-ZA" sz="900" b="1">
                          <a:effectLst/>
                          <a:latin typeface="Arial" panose="020B0604020202020204" pitchFamily="34" charset="0"/>
                          <a:ea typeface="Times New Roman" panose="02020603050405020304" pitchFamily="18" charset="0"/>
                          <a:cs typeface="Arial" panose="020B0604020202020204" pitchFamily="34" charset="0"/>
                        </a:rPr>
                        <a:t>AND </a:t>
                      </a:r>
                      <a:r>
                        <a:rPr lang="en-ZA" sz="900">
                          <a:effectLst/>
                          <a:latin typeface="Arial" panose="020B0604020202020204" pitchFamily="34" charset="0"/>
                          <a:ea typeface="Times New Roman" panose="02020603050405020304" pitchFamily="18" charset="0"/>
                          <a:cs typeface="Arial" panose="020B0604020202020204" pitchFamily="34" charset="0"/>
                        </a:rPr>
                        <a:t>Minimum 2 years supervisory experience </a:t>
                      </a:r>
                      <a:r>
                        <a:rPr lang="en-ZA" sz="900" b="1">
                          <a:effectLst/>
                          <a:latin typeface="Arial" panose="020B0604020202020204" pitchFamily="34" charset="0"/>
                          <a:ea typeface="Times New Roman" panose="02020603050405020304" pitchFamily="18" charset="0"/>
                          <a:cs typeface="Arial" panose="020B0604020202020204" pitchFamily="34" charset="0"/>
                        </a:rPr>
                        <a:t>AND</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Minimum 2 years’ experience of OHS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5 years or more experience in Maintenance or Installation of Lifts / Escalators / Passenger conveyors </a:t>
                      </a:r>
                      <a:r>
                        <a:rPr lang="en-ZA" sz="900" b="1">
                          <a:effectLst/>
                          <a:latin typeface="Arial" panose="020B0604020202020204" pitchFamily="34" charset="0"/>
                          <a:ea typeface="Times New Roman" panose="02020603050405020304" pitchFamily="18" charset="0"/>
                          <a:cs typeface="Arial" panose="020B0604020202020204" pitchFamily="34" charset="0"/>
                        </a:rPr>
                        <a:t>AND </a:t>
                      </a:r>
                      <a:r>
                        <a:rPr lang="en-ZA" sz="900">
                          <a:effectLst/>
                          <a:latin typeface="Arial" panose="020B0604020202020204" pitchFamily="34" charset="0"/>
                          <a:ea typeface="Times New Roman" panose="02020603050405020304" pitchFamily="18" charset="0"/>
                          <a:cs typeface="Arial" panose="020B0604020202020204" pitchFamily="34" charset="0"/>
                        </a:rPr>
                        <a:t>Minimum 2 years supervisory experience </a:t>
                      </a:r>
                      <a:r>
                        <a:rPr lang="en-ZA" sz="900" b="1">
                          <a:effectLst/>
                          <a:latin typeface="Arial" panose="020B0604020202020204" pitchFamily="34" charset="0"/>
                          <a:ea typeface="Times New Roman" panose="02020603050405020304" pitchFamily="18" charset="0"/>
                          <a:cs typeface="Arial" panose="020B0604020202020204" pitchFamily="34" charset="0"/>
                        </a:rPr>
                        <a:t>AND</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Minimum 2 years’ experience of OHS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5024695"/>
                  </a:ext>
                </a:extLst>
              </a:tr>
              <a:tr h="470236">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Lift Mechanic </a:t>
                      </a:r>
                      <a:r>
                        <a:rPr lang="en-ZA" sz="900" b="1">
                          <a:solidFill>
                            <a:srgbClr val="FF0000"/>
                          </a:solidFill>
                          <a:effectLst/>
                          <a:latin typeface="Arial" panose="020B0604020202020204" pitchFamily="34" charset="0"/>
                          <a:ea typeface="Times New Roman" panose="02020603050405020304" pitchFamily="18" charset="0"/>
                          <a:cs typeface="Arial" panose="020B0604020202020204" pitchFamily="34" charset="0"/>
                        </a:rPr>
                        <a:t>#1</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3 years to less than 5 years experience in Maintenance or Installation of Lifts / Escalators / Passenger conveyors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3 years or more experience in Maintenance or Installation of Lifts / Escalators/Passenger conveyors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7344459"/>
                  </a:ext>
                </a:extLst>
              </a:tr>
              <a:tr h="447040">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Lift Mechanic </a:t>
                      </a:r>
                      <a:r>
                        <a:rPr lang="en-ZA" sz="900" b="1">
                          <a:solidFill>
                            <a:srgbClr val="FF0000"/>
                          </a:solidFill>
                          <a:effectLst/>
                          <a:latin typeface="Arial" panose="020B0604020202020204" pitchFamily="34" charset="0"/>
                          <a:ea typeface="Times New Roman" panose="02020603050405020304" pitchFamily="18" charset="0"/>
                          <a:cs typeface="Arial" panose="020B0604020202020204" pitchFamily="34" charset="0"/>
                        </a:rPr>
                        <a:t>#2</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3 years to less than 5 years experience in Maintenance or Installation of Lifts / Escalators / Passenger conveyors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3 years or more experience in Maintenance or Installation of Lifts / Escalators/Passenger conveyors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7479787"/>
                  </a:ext>
                </a:extLst>
              </a:tr>
              <a:tr h="445986">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Lift Mechanic </a:t>
                      </a:r>
                      <a:r>
                        <a:rPr lang="en-ZA" sz="900" b="1">
                          <a:solidFill>
                            <a:srgbClr val="FF0000"/>
                          </a:solidFill>
                          <a:effectLst/>
                          <a:latin typeface="Arial" panose="020B0604020202020204" pitchFamily="34" charset="0"/>
                          <a:ea typeface="Times New Roman" panose="02020603050405020304" pitchFamily="18" charset="0"/>
                          <a:cs typeface="Arial" panose="020B0604020202020204" pitchFamily="34" charset="0"/>
                        </a:rPr>
                        <a:t>#3</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3 years to less than 5 years experience in Maintenance or Installation of Lifts / Escalators / Passenger conveyors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3 years or more experience in Maintenance or Installation of Lifts / Escalators/Passenger conveyors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5798123"/>
                  </a:ext>
                </a:extLst>
              </a:tr>
              <a:tr h="437551">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Assistant Technician</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1 year to less than 2 years experience in maintenance of electrical or Mechanical Equipment </a:t>
                      </a:r>
                      <a:r>
                        <a:rPr lang="en-ZA" sz="900" b="1">
                          <a:effectLst/>
                          <a:latin typeface="Arial" panose="020B0604020202020204" pitchFamily="34" charset="0"/>
                          <a:ea typeface="Times New Roman" panose="02020603050405020304" pitchFamily="18" charset="0"/>
                          <a:cs typeface="Arial" panose="020B0604020202020204" pitchFamily="34" charset="0"/>
                        </a:rPr>
                        <a:t>AND</a:t>
                      </a:r>
                      <a:r>
                        <a:rPr lang="en-ZA" sz="900">
                          <a:effectLst/>
                          <a:latin typeface="Arial" panose="020B0604020202020204" pitchFamily="34" charset="0"/>
                          <a:ea typeface="Times New Roman" panose="02020603050405020304" pitchFamily="18" charset="0"/>
                          <a:cs typeface="Arial" panose="020B0604020202020204" pitchFamily="34" charset="0"/>
                        </a:rPr>
                        <a:t> 1 year more experience on OHS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900">
                          <a:effectLst/>
                          <a:latin typeface="Arial" panose="020B0604020202020204" pitchFamily="34" charset="0"/>
                          <a:ea typeface="Times New Roman" panose="02020603050405020304" pitchFamily="18" charset="0"/>
                          <a:cs typeface="Arial" panose="020B0604020202020204" pitchFamily="34" charset="0"/>
                        </a:rPr>
                        <a:t>2 years or more experience in maintenance of electrical or Mechanical Equipment</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ZA" sz="900" b="1">
                          <a:effectLst/>
                          <a:latin typeface="Arial" panose="020B0604020202020204" pitchFamily="34" charset="0"/>
                          <a:ea typeface="Times New Roman" panose="02020603050405020304" pitchFamily="18" charset="0"/>
                          <a:cs typeface="Arial" panose="020B0604020202020204" pitchFamily="34" charset="0"/>
                        </a:rPr>
                        <a:t>AND</a:t>
                      </a:r>
                      <a:r>
                        <a:rPr lang="en-ZA" sz="900">
                          <a:effectLst/>
                          <a:latin typeface="Arial" panose="020B0604020202020204" pitchFamily="34" charset="0"/>
                          <a:ea typeface="Times New Roman" panose="02020603050405020304" pitchFamily="18" charset="0"/>
                          <a:cs typeface="Arial" panose="020B0604020202020204" pitchFamily="34" charset="0"/>
                        </a:rPr>
                        <a:t> 1 Year or more experience on OHS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3656450"/>
                  </a:ext>
                </a:extLst>
              </a:tr>
              <a:tr h="112814">
                <a:tc gridSpan="4">
                  <a:txBody>
                    <a:bodyPr/>
                    <a:lstStyle/>
                    <a:p>
                      <a:pPr algn="ctr">
                        <a:lnSpc>
                          <a:spcPct val="107000"/>
                        </a:lnSpc>
                      </a:pPr>
                      <a:r>
                        <a:rPr lang="en-ZA" sz="9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NB Scoring Notes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4076211634"/>
                  </a:ext>
                </a:extLst>
              </a:tr>
              <a:tr h="396274">
                <a:tc gridSpan="4">
                  <a:txBody>
                    <a:bodyPr/>
                    <a:lstStyle/>
                    <a:p>
                      <a:pPr algn="ctr">
                        <a:lnSpc>
                          <a:spcPct val="107000"/>
                        </a:lnSpc>
                      </a:pPr>
                      <a:r>
                        <a:rPr lang="en-ZA" sz="900" b="1">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ZA" sz="900" b="1">
                          <a:solidFill>
                            <a:srgbClr val="FF0000"/>
                          </a:solidFill>
                          <a:effectLst/>
                          <a:latin typeface="Arial" panose="020B0604020202020204" pitchFamily="34" charset="0"/>
                          <a:ea typeface="Times New Roman" panose="02020603050405020304" pitchFamily="18" charset="0"/>
                          <a:cs typeface="Arial" panose="020B0604020202020204" pitchFamily="34" charset="0"/>
                        </a:rPr>
                        <a:t>- Experience requirements apply concurrently, and bidders must meet all requirements for all resources to score either Minimum score or Maximum score.</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4193922948"/>
                  </a:ext>
                </a:extLst>
              </a:tr>
              <a:tr h="396274">
                <a:tc gridSpan="4">
                  <a:txBody>
                    <a:bodyPr/>
                    <a:lstStyle/>
                    <a:p>
                      <a:pPr algn="ctr">
                        <a:lnSpc>
                          <a:spcPct val="107000"/>
                        </a:lnSpc>
                      </a:pPr>
                      <a:r>
                        <a:rPr lang="en-ZA" sz="9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endParaRPr lang="en-ZA" sz="9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ZA" sz="9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If bidders supply any mix of key personnel experience corresponding to minimum or maximum scores, minimum points will be allocated.</a:t>
                      </a:r>
                      <a:endParaRPr lang="en-Z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6934" marR="5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3056390116"/>
                  </a:ext>
                </a:extLst>
              </a:tr>
            </a:tbl>
          </a:graphicData>
        </a:graphic>
      </p:graphicFrame>
    </p:spTree>
    <p:extLst>
      <p:ext uri="{BB962C8B-B14F-4D97-AF65-F5344CB8AC3E}">
        <p14:creationId xmlns:p14="http://schemas.microsoft.com/office/powerpoint/2010/main" val="1982089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53AE5CB-C139-43EE-A4F0-ECBB16EC62F8}"/>
              </a:ext>
            </a:extLst>
          </p:cNvPr>
          <p:cNvSpPr>
            <a:spLocks noGrp="1"/>
          </p:cNvSpPr>
          <p:nvPr>
            <p:ph type="body" sz="quarter" idx="15"/>
          </p:nvPr>
        </p:nvSpPr>
        <p:spPr/>
        <p:txBody>
          <a:bodyPr/>
          <a:lstStyle/>
          <a:p>
            <a:r>
              <a:rPr lang="en-ZA" dirty="0"/>
              <a:t>Functional Evaluation sub-criterion</a:t>
            </a:r>
          </a:p>
        </p:txBody>
      </p:sp>
      <p:sp>
        <p:nvSpPr>
          <p:cNvPr id="6" name="Slide Number Placeholder 5">
            <a:extLst>
              <a:ext uri="{FF2B5EF4-FFF2-40B4-BE49-F238E27FC236}">
                <a16:creationId xmlns:a16="http://schemas.microsoft.com/office/drawing/2014/main" id="{07380FD6-22A6-42AE-8B3F-AFCC159B4091}"/>
              </a:ext>
            </a:extLst>
          </p:cNvPr>
          <p:cNvSpPr>
            <a:spLocks noGrp="1"/>
          </p:cNvSpPr>
          <p:nvPr>
            <p:ph type="sldNum" sz="quarter" idx="16"/>
          </p:nvPr>
        </p:nvSpPr>
        <p:spPr/>
        <p:txBody>
          <a:bodyPr/>
          <a:lstStyle/>
          <a:p>
            <a:fld id="{26064075-3AAB-4C73-8B14-15F5C27661CD}" type="slidenum">
              <a:rPr lang="en-US" smtClean="0"/>
              <a:pPr/>
              <a:t>12</a:t>
            </a:fld>
            <a:endParaRPr lang="en-US" dirty="0"/>
          </a:p>
        </p:txBody>
      </p:sp>
      <p:sp>
        <p:nvSpPr>
          <p:cNvPr id="7" name="TextBox 6">
            <a:extLst>
              <a:ext uri="{FF2B5EF4-FFF2-40B4-BE49-F238E27FC236}">
                <a16:creationId xmlns:a16="http://schemas.microsoft.com/office/drawing/2014/main" id="{0A292DCD-12E8-D6A2-4A5F-8886985D90F5}"/>
              </a:ext>
            </a:extLst>
          </p:cNvPr>
          <p:cNvSpPr txBox="1"/>
          <p:nvPr/>
        </p:nvSpPr>
        <p:spPr>
          <a:xfrm>
            <a:off x="250825" y="861327"/>
            <a:ext cx="7777559" cy="415498"/>
          </a:xfrm>
          <a:prstGeom prst="rect">
            <a:avLst/>
          </a:prstGeom>
          <a:noFill/>
        </p:spPr>
        <p:txBody>
          <a:bodyPr wrap="square">
            <a:spAutoFit/>
          </a:bodyPr>
          <a:lstStyle/>
          <a:p>
            <a:pPr algn="just"/>
            <a:r>
              <a:rPr lang="en-GB" sz="1000" b="1" dirty="0">
                <a:effectLst/>
                <a:latin typeface="Arial" panose="020B0604020202020204" pitchFamily="34" charset="0"/>
                <a:ea typeface="Times New Roman" panose="02020603050405020304" pitchFamily="18" charset="0"/>
                <a:cs typeface="Arial" panose="020B0604020202020204" pitchFamily="34" charset="0"/>
              </a:rPr>
              <a:t>Technical Approach (C3 Service Information for guidance) – (20 Points)</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l"/>
            <a:r>
              <a:rPr lang="en-GB" sz="11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Tenderer expected to discuss each item in the matrix below separately.</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5000D8C2-F4FC-320B-0BB2-EF84287AB4A0}"/>
              </a:ext>
            </a:extLst>
          </p:cNvPr>
          <p:cNvGraphicFramePr>
            <a:graphicFrameLocks noGrp="1"/>
          </p:cNvGraphicFramePr>
          <p:nvPr>
            <p:extLst>
              <p:ext uri="{D42A27DB-BD31-4B8C-83A1-F6EECF244321}">
                <p14:modId xmlns:p14="http://schemas.microsoft.com/office/powerpoint/2010/main" val="3280509556"/>
              </p:ext>
            </p:extLst>
          </p:nvPr>
        </p:nvGraphicFramePr>
        <p:xfrm>
          <a:off x="250825" y="1276825"/>
          <a:ext cx="8280920" cy="5253869"/>
        </p:xfrm>
        <a:graphic>
          <a:graphicData uri="http://schemas.openxmlformats.org/drawingml/2006/table">
            <a:tbl>
              <a:tblPr firstRow="1" firstCol="1" bandRow="1"/>
              <a:tblGrid>
                <a:gridCol w="986490">
                  <a:extLst>
                    <a:ext uri="{9D8B030D-6E8A-4147-A177-3AD203B41FA5}">
                      <a16:colId xmlns:a16="http://schemas.microsoft.com/office/drawing/2014/main" val="2313454841"/>
                    </a:ext>
                  </a:extLst>
                </a:gridCol>
                <a:gridCol w="3044227">
                  <a:extLst>
                    <a:ext uri="{9D8B030D-6E8A-4147-A177-3AD203B41FA5}">
                      <a16:colId xmlns:a16="http://schemas.microsoft.com/office/drawing/2014/main" val="2414038025"/>
                    </a:ext>
                  </a:extLst>
                </a:gridCol>
                <a:gridCol w="1239012">
                  <a:extLst>
                    <a:ext uri="{9D8B030D-6E8A-4147-A177-3AD203B41FA5}">
                      <a16:colId xmlns:a16="http://schemas.microsoft.com/office/drawing/2014/main" val="4082682923"/>
                    </a:ext>
                  </a:extLst>
                </a:gridCol>
                <a:gridCol w="1363085">
                  <a:extLst>
                    <a:ext uri="{9D8B030D-6E8A-4147-A177-3AD203B41FA5}">
                      <a16:colId xmlns:a16="http://schemas.microsoft.com/office/drawing/2014/main" val="3604961114"/>
                    </a:ext>
                  </a:extLst>
                </a:gridCol>
                <a:gridCol w="1467067">
                  <a:extLst>
                    <a:ext uri="{9D8B030D-6E8A-4147-A177-3AD203B41FA5}">
                      <a16:colId xmlns:a16="http://schemas.microsoft.com/office/drawing/2014/main" val="3812857723"/>
                    </a:ext>
                  </a:extLst>
                </a:gridCol>
                <a:gridCol w="181039">
                  <a:extLst>
                    <a:ext uri="{9D8B030D-6E8A-4147-A177-3AD203B41FA5}">
                      <a16:colId xmlns:a16="http://schemas.microsoft.com/office/drawing/2014/main" val="629393643"/>
                    </a:ext>
                  </a:extLst>
                </a:gridCol>
              </a:tblGrid>
              <a:tr h="210505">
                <a:tc>
                  <a:txBody>
                    <a:bodyPr/>
                    <a:lstStyle/>
                    <a:p>
                      <a:pPr algn="ctr">
                        <a:lnSpc>
                          <a:spcPct val="107000"/>
                        </a:lnSpc>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Item Number</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Requirement Description Points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(Poor) = 0</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(Minimum) = 12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Maximum = 20</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pPr>
                      <a:r>
                        <a:rPr lang="en-ZA" sz="1000">
                          <a:effectLst/>
                          <a:latin typeface="Arial" panose="020B0604020202020204" pitchFamily="34" charset="0"/>
                          <a:ea typeface="Times New Roman" panose="02020603050405020304" pitchFamily="18"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3717559"/>
                  </a:ext>
                </a:extLst>
              </a:tr>
              <a:tr h="631516">
                <a:tc>
                  <a:txBody>
                    <a:bodyPr/>
                    <a:lstStyle/>
                    <a:p>
                      <a:pPr algn="ctr">
                        <a:lnSpc>
                          <a:spcPct val="107000"/>
                        </a:lnSpc>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Approach shows a specific system differentiating between inspected, tested and non-tested equipment per quarter on the field.</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algn="ctr">
                        <a:lnSpc>
                          <a:spcPct val="107000"/>
                        </a:lnSpc>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 demonstrated compliance with requirements for </a:t>
                      </a: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Item Number</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 1 – 6</a:t>
                      </a: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algn="ctr">
                        <a:lnSpc>
                          <a:spcPct val="107000"/>
                        </a:lnSpc>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Requirement 6 not submitted. Full compliance to requirements for </a:t>
                      </a: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Item Number 1 - 5</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algn="ctr">
                        <a:lnSpc>
                          <a:spcPct val="107000"/>
                        </a:lnSpc>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Full compliance with requirements for </a:t>
                      </a: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Item Number 1 – 6.</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pPr>
                      <a:r>
                        <a:rPr lang="en-ZA" sz="1000">
                          <a:effectLst/>
                          <a:latin typeface="Arial" panose="020B0604020202020204" pitchFamily="34" charset="0"/>
                          <a:ea typeface="Times New Roman" panose="02020603050405020304" pitchFamily="18"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69656147"/>
                  </a:ext>
                </a:extLst>
              </a:tr>
              <a:tr h="1239823">
                <a:tc>
                  <a:txBody>
                    <a:bodyPr/>
                    <a:lstStyle/>
                    <a:p>
                      <a:pPr algn="ctr">
                        <a:lnSpc>
                          <a:spcPct val="107000"/>
                        </a:lnSpc>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Approach shows a computerised or digitised maintenance management system (web accessible) which will be utilised to assign, track, and close off work orders. Furthermore, the approach shows how digitised maintenance management system links with field handheld electronic maintenance devices.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just">
                        <a:lnSpc>
                          <a:spcPct val="107000"/>
                        </a:lnSpc>
                      </a:pPr>
                      <a:r>
                        <a:rPr lang="en-ZA" sz="1000">
                          <a:effectLst/>
                          <a:latin typeface="Arial" panose="020B0604020202020204" pitchFamily="34" charset="0"/>
                          <a:ea typeface="Times New Roman" panose="02020603050405020304" pitchFamily="18"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07116259"/>
                  </a:ext>
                </a:extLst>
              </a:tr>
              <a:tr h="824030">
                <a:tc>
                  <a:txBody>
                    <a:bodyPr/>
                    <a:lstStyle/>
                    <a:p>
                      <a:pPr algn="ctr">
                        <a:lnSpc>
                          <a:spcPct val="107000"/>
                        </a:lnSpc>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Approach shows a computerised or digitised spares management system (Web accessible) which will be utilised to manage inventory or spares in line with the ACSA management procedure (See attached).</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just">
                        <a:lnSpc>
                          <a:spcPct val="107000"/>
                        </a:lnSpc>
                      </a:pPr>
                      <a:r>
                        <a:rPr lang="en-ZA" sz="1000">
                          <a:effectLst/>
                          <a:latin typeface="Arial" panose="020B0604020202020204" pitchFamily="34" charset="0"/>
                          <a:ea typeface="Times New Roman" panose="02020603050405020304" pitchFamily="18"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098124531"/>
                  </a:ext>
                </a:extLst>
              </a:tr>
              <a:tr h="720082">
                <a:tc>
                  <a:txBody>
                    <a:bodyPr/>
                    <a:lstStyle/>
                    <a:p>
                      <a:pPr algn="ctr">
                        <a:lnSpc>
                          <a:spcPct val="107000"/>
                        </a:lnSpc>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Approach shows a computerised or digitised document management system (web accessible) which will be utilised to manage documents generated through maintenance works.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just">
                        <a:lnSpc>
                          <a:spcPct val="107000"/>
                        </a:lnSpc>
                      </a:pPr>
                      <a:r>
                        <a:rPr lang="en-ZA" sz="1000">
                          <a:effectLst/>
                          <a:latin typeface="Arial" panose="020B0604020202020204" pitchFamily="34" charset="0"/>
                          <a:ea typeface="Times New Roman" panose="02020603050405020304" pitchFamily="18"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67743812"/>
                  </a:ext>
                </a:extLst>
              </a:tr>
              <a:tr h="927978">
                <a:tc>
                  <a:txBody>
                    <a:bodyPr/>
                    <a:lstStyle/>
                    <a:p>
                      <a:pPr algn="ctr">
                        <a:lnSpc>
                          <a:spcPct val="107000"/>
                        </a:lnSpc>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Approach shows the type of Data analytics Platform which will be used, Data exchange and protocols with the existing localised and future cloud BMS as well as a typical performance dashboard to show how key performance parameters will be monitored.</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just">
                        <a:lnSpc>
                          <a:spcPct val="107000"/>
                        </a:lnSpc>
                      </a:pPr>
                      <a:r>
                        <a:rPr lang="en-ZA" sz="1000">
                          <a:effectLst/>
                          <a:latin typeface="Arial" panose="020B0604020202020204" pitchFamily="34" charset="0"/>
                          <a:ea typeface="Times New Roman" panose="02020603050405020304" pitchFamily="18"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86484621"/>
                  </a:ext>
                </a:extLst>
              </a:tr>
              <a:tr h="408236">
                <a:tc>
                  <a:txBody>
                    <a:bodyPr/>
                    <a:lstStyle/>
                    <a:p>
                      <a:pPr algn="ctr">
                        <a:lnSpc>
                          <a:spcPct val="107000"/>
                        </a:lnSpc>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6</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Approach shows a standby rooster for full year including senior support staff and escalation procedure.</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just">
                        <a:lnSpc>
                          <a:spcPct val="107000"/>
                        </a:lnSpc>
                      </a:pPr>
                      <a:r>
                        <a:rPr lang="en-ZA" sz="1000">
                          <a:effectLst/>
                          <a:latin typeface="Arial" panose="020B0604020202020204" pitchFamily="34" charset="0"/>
                          <a:ea typeface="Times New Roman" panose="02020603050405020304" pitchFamily="18"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1958480"/>
                  </a:ext>
                </a:extLst>
              </a:tr>
              <a:tr h="222605">
                <a:tc gridSpan="6">
                  <a:txBody>
                    <a:bodyPr/>
                    <a:lstStyle/>
                    <a:p>
                      <a:pPr algn="just">
                        <a:lnSpc>
                          <a:spcPct val="107000"/>
                        </a:lnSpc>
                      </a:pPr>
                      <a:r>
                        <a:rPr lang="en-ZA" sz="1000" b="1" dirty="0">
                          <a:effectLst/>
                          <a:latin typeface="Arial" panose="020B0604020202020204" pitchFamily="34" charset="0"/>
                          <a:ea typeface="Times New Roman" panose="02020603050405020304" pitchFamily="18" charset="0"/>
                          <a:cs typeface="Arial" panose="020B0604020202020204" pitchFamily="34" charset="0"/>
                        </a:rPr>
                        <a:t>NB Scoring Notes: Technical approach must be relevant and specific to the Elevator system</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578" marR="485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3386283016"/>
                  </a:ext>
                </a:extLst>
              </a:tr>
            </a:tbl>
          </a:graphicData>
        </a:graphic>
      </p:graphicFrame>
    </p:spTree>
    <p:extLst>
      <p:ext uri="{BB962C8B-B14F-4D97-AF65-F5344CB8AC3E}">
        <p14:creationId xmlns:p14="http://schemas.microsoft.com/office/powerpoint/2010/main" val="126866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53AE5CB-C139-43EE-A4F0-ECBB16EC62F8}"/>
              </a:ext>
            </a:extLst>
          </p:cNvPr>
          <p:cNvSpPr>
            <a:spLocks noGrp="1"/>
          </p:cNvSpPr>
          <p:nvPr>
            <p:ph type="body" sz="quarter" idx="15"/>
          </p:nvPr>
        </p:nvSpPr>
        <p:spPr/>
        <p:txBody>
          <a:bodyPr/>
          <a:lstStyle/>
          <a:p>
            <a:r>
              <a:rPr lang="en-ZA" dirty="0"/>
              <a:t>Functional Evaluation sub-criterion</a:t>
            </a:r>
          </a:p>
        </p:txBody>
      </p:sp>
      <p:sp>
        <p:nvSpPr>
          <p:cNvPr id="6" name="Slide Number Placeholder 5">
            <a:extLst>
              <a:ext uri="{FF2B5EF4-FFF2-40B4-BE49-F238E27FC236}">
                <a16:creationId xmlns:a16="http://schemas.microsoft.com/office/drawing/2014/main" id="{07380FD6-22A6-42AE-8B3F-AFCC159B4091}"/>
              </a:ext>
            </a:extLst>
          </p:cNvPr>
          <p:cNvSpPr>
            <a:spLocks noGrp="1"/>
          </p:cNvSpPr>
          <p:nvPr>
            <p:ph type="sldNum" sz="quarter" idx="16"/>
          </p:nvPr>
        </p:nvSpPr>
        <p:spPr/>
        <p:txBody>
          <a:bodyPr/>
          <a:lstStyle/>
          <a:p>
            <a:fld id="{26064075-3AAB-4C73-8B14-15F5C27661CD}" type="slidenum">
              <a:rPr lang="en-US" smtClean="0"/>
              <a:pPr/>
              <a:t>13</a:t>
            </a:fld>
            <a:endParaRPr lang="en-US" dirty="0"/>
          </a:p>
        </p:txBody>
      </p:sp>
      <p:sp>
        <p:nvSpPr>
          <p:cNvPr id="7" name="TextBox 6">
            <a:extLst>
              <a:ext uri="{FF2B5EF4-FFF2-40B4-BE49-F238E27FC236}">
                <a16:creationId xmlns:a16="http://schemas.microsoft.com/office/drawing/2014/main" id="{BD866EC2-5BD0-B8CD-2FDC-B26B8651F613}"/>
              </a:ext>
            </a:extLst>
          </p:cNvPr>
          <p:cNvSpPr txBox="1"/>
          <p:nvPr/>
        </p:nvSpPr>
        <p:spPr>
          <a:xfrm>
            <a:off x="611560" y="890906"/>
            <a:ext cx="4638582" cy="276999"/>
          </a:xfrm>
          <a:prstGeom prst="rect">
            <a:avLst/>
          </a:prstGeom>
          <a:noFill/>
        </p:spPr>
        <p:txBody>
          <a:bodyPr wrap="square">
            <a:spAutoFit/>
          </a:bodyPr>
          <a:lstStyle/>
          <a:p>
            <a:pPr algn="just">
              <a:tabLst>
                <a:tab pos="226695" algn="l"/>
              </a:tabLst>
            </a:pPr>
            <a:r>
              <a:rPr lang="en-GB" sz="1200" b="1" dirty="0">
                <a:effectLst/>
                <a:latin typeface="Arial" panose="020B0604020202020204" pitchFamily="34" charset="0"/>
                <a:ea typeface="Times New Roman" panose="02020603050405020304" pitchFamily="18" charset="0"/>
                <a:cs typeface="Arial" panose="020B0604020202020204" pitchFamily="34" charset="0"/>
              </a:rPr>
              <a:t>Bid specific Organogram – (20 Points)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16EC4FF6-A2C4-49A0-6AC9-3987C4B1ECFB}"/>
              </a:ext>
            </a:extLst>
          </p:cNvPr>
          <p:cNvGraphicFramePr>
            <a:graphicFrameLocks noGrp="1"/>
          </p:cNvGraphicFramePr>
          <p:nvPr>
            <p:extLst>
              <p:ext uri="{D42A27DB-BD31-4B8C-83A1-F6EECF244321}">
                <p14:modId xmlns:p14="http://schemas.microsoft.com/office/powerpoint/2010/main" val="2911926920"/>
              </p:ext>
            </p:extLst>
          </p:nvPr>
        </p:nvGraphicFramePr>
        <p:xfrm>
          <a:off x="611560" y="1412776"/>
          <a:ext cx="7848872" cy="4554318"/>
        </p:xfrm>
        <a:graphic>
          <a:graphicData uri="http://schemas.openxmlformats.org/drawingml/2006/table">
            <a:tbl>
              <a:tblPr firstRow="1" firstCol="1" bandRow="1"/>
              <a:tblGrid>
                <a:gridCol w="1586246">
                  <a:extLst>
                    <a:ext uri="{9D8B030D-6E8A-4147-A177-3AD203B41FA5}">
                      <a16:colId xmlns:a16="http://schemas.microsoft.com/office/drawing/2014/main" val="1247979722"/>
                    </a:ext>
                  </a:extLst>
                </a:gridCol>
                <a:gridCol w="6262626">
                  <a:extLst>
                    <a:ext uri="{9D8B030D-6E8A-4147-A177-3AD203B41FA5}">
                      <a16:colId xmlns:a16="http://schemas.microsoft.com/office/drawing/2014/main" val="1060551820"/>
                    </a:ext>
                  </a:extLst>
                </a:gridCol>
              </a:tblGrid>
              <a:tr h="745342">
                <a:tc>
                  <a:txBody>
                    <a:bodyPr/>
                    <a:lstStyle/>
                    <a:p>
                      <a:pPr algn="ctr">
                        <a:lnSpc>
                          <a:spcPct val="107000"/>
                        </a:lnSpc>
                      </a:pPr>
                      <a:r>
                        <a:rPr lang="en-GB" sz="11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Points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GB" sz="11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Description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3412591"/>
                  </a:ext>
                </a:extLst>
              </a:tr>
              <a:tr h="1055458">
                <a:tc>
                  <a:txBody>
                    <a:bodyPr/>
                    <a:lstStyle/>
                    <a:p>
                      <a:pPr algn="ctr">
                        <a:lnSpc>
                          <a:spcPct val="107000"/>
                        </a:lnSpc>
                      </a:pPr>
                      <a:r>
                        <a:rPr lang="en-GB" sz="11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(Poor)=0</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pPr algn="l">
                        <a:lnSpc>
                          <a:spcPct val="107000"/>
                        </a:lnSpc>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Did not submit the balanced key personnel specific to this tender including the following: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a:lnSpc>
                          <a:spcPct val="107000"/>
                        </a:lnSpc>
                        <a:buFont typeface="Arial" panose="020B0604020202020204" pitchFamily="34" charset="0"/>
                        <a:buChar cha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Deliver the maintenance service successfully </a:t>
                      </a:r>
                      <a:r>
                        <a:rPr lang="en-GB" sz="11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AND</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a:lnSpc>
                          <a:spcPct val="107000"/>
                        </a:lnSpc>
                        <a:buFont typeface="Arial" panose="020B0604020202020204" pitchFamily="34" charset="0"/>
                        <a:buChar cha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Organogram shows responsibilities are allocated to experienced resources in the relevant discipline,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3099924"/>
                  </a:ext>
                </a:extLst>
              </a:tr>
              <a:tr h="1269659">
                <a:tc>
                  <a:txBody>
                    <a:bodyPr/>
                    <a:lstStyle/>
                    <a:p>
                      <a:pPr algn="ctr">
                        <a:lnSpc>
                          <a:spcPct val="107000"/>
                        </a:lnSpc>
                      </a:pPr>
                      <a:r>
                        <a:rPr lang="en-GB" sz="11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(Minimum)=12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pPr algn="l">
                        <a:lnSpc>
                          <a:spcPct val="107000"/>
                        </a:lnSpc>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team is balanced with key personnel specific to this tender (as per the maintenance service and project resources required) to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a:lnSpc>
                          <a:spcPct val="107000"/>
                        </a:lnSpc>
                        <a:buFont typeface="Arial" panose="020B0604020202020204" pitchFamily="34" charset="0"/>
                        <a:buChar cha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Deliver the maintenance service successfully.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07000"/>
                        </a:lnSpc>
                        <a:buFont typeface="Arial" panose="020B0604020202020204" pitchFamily="34" charset="0"/>
                        <a:buChar cha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Organogram shows responsibilities are allocated to experienced resources in the relevant discipline,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9142934"/>
                  </a:ext>
                </a:extLst>
              </a:tr>
              <a:tr h="1483859">
                <a:tc>
                  <a:txBody>
                    <a:bodyPr/>
                    <a:lstStyle/>
                    <a:p>
                      <a:pPr algn="l">
                        <a:lnSpc>
                          <a:spcPct val="107000"/>
                        </a:lnSpc>
                      </a:pPr>
                      <a:r>
                        <a:rPr lang="en-GB" sz="11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(Maximum)=20</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l">
                        <a:lnSpc>
                          <a:spcPct val="107000"/>
                        </a:lnSpc>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team is balanced with key personnel specific to this tender (as per the maintenance service and project resources required) to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a:lnSpc>
                          <a:spcPct val="107000"/>
                        </a:lnSpc>
                        <a:buFont typeface="Arial" panose="020B0604020202020204" pitchFamily="34" charset="0"/>
                        <a:buChar char="-"/>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Deliver the maintenance service successfully.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a:lnSpc>
                          <a:spcPct val="107000"/>
                        </a:lnSpc>
                        <a:buFont typeface="Arial" panose="020B0604020202020204" pitchFamily="34" charset="0"/>
                        <a:buChar char="-"/>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Organogram shows responsibilities are allocated to experienced resources in the relevant discipline.</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a:lnSpc>
                          <a:spcPct val="107000"/>
                        </a:lnSpc>
                        <a:buFont typeface="Arial" panose="020B0604020202020204" pitchFamily="34" charset="0"/>
                        <a:buChar char="-"/>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Additional support resources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5335103"/>
                  </a:ext>
                </a:extLst>
              </a:tr>
            </a:tbl>
          </a:graphicData>
        </a:graphic>
      </p:graphicFrame>
    </p:spTree>
    <p:extLst>
      <p:ext uri="{BB962C8B-B14F-4D97-AF65-F5344CB8AC3E}">
        <p14:creationId xmlns:p14="http://schemas.microsoft.com/office/powerpoint/2010/main" val="4062747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53AE5CB-C139-43EE-A4F0-ECBB16EC62F8}"/>
              </a:ext>
            </a:extLst>
          </p:cNvPr>
          <p:cNvSpPr>
            <a:spLocks noGrp="1"/>
          </p:cNvSpPr>
          <p:nvPr>
            <p:ph type="body" sz="quarter" idx="15"/>
          </p:nvPr>
        </p:nvSpPr>
        <p:spPr/>
        <p:txBody>
          <a:bodyPr/>
          <a:lstStyle/>
          <a:p>
            <a:r>
              <a:rPr lang="en-ZA" dirty="0"/>
              <a:t>Functional Evaluation sub-criterion</a:t>
            </a:r>
          </a:p>
        </p:txBody>
      </p:sp>
      <p:sp>
        <p:nvSpPr>
          <p:cNvPr id="6" name="Slide Number Placeholder 5">
            <a:extLst>
              <a:ext uri="{FF2B5EF4-FFF2-40B4-BE49-F238E27FC236}">
                <a16:creationId xmlns:a16="http://schemas.microsoft.com/office/drawing/2014/main" id="{07380FD6-22A6-42AE-8B3F-AFCC159B4091}"/>
              </a:ext>
            </a:extLst>
          </p:cNvPr>
          <p:cNvSpPr>
            <a:spLocks noGrp="1"/>
          </p:cNvSpPr>
          <p:nvPr>
            <p:ph type="sldNum" sz="quarter" idx="16"/>
          </p:nvPr>
        </p:nvSpPr>
        <p:spPr/>
        <p:txBody>
          <a:bodyPr/>
          <a:lstStyle/>
          <a:p>
            <a:fld id="{26064075-3AAB-4C73-8B14-15F5C27661CD}" type="slidenum">
              <a:rPr lang="en-US" smtClean="0"/>
              <a:pPr/>
              <a:t>14</a:t>
            </a:fld>
            <a:endParaRPr lang="en-US" dirty="0"/>
          </a:p>
        </p:txBody>
      </p:sp>
      <p:sp>
        <p:nvSpPr>
          <p:cNvPr id="8" name="TextBox 7">
            <a:extLst>
              <a:ext uri="{FF2B5EF4-FFF2-40B4-BE49-F238E27FC236}">
                <a16:creationId xmlns:a16="http://schemas.microsoft.com/office/drawing/2014/main" id="{DE702381-AD0F-42EF-0589-00DAD9F41C59}"/>
              </a:ext>
            </a:extLst>
          </p:cNvPr>
          <p:cNvSpPr txBox="1"/>
          <p:nvPr/>
        </p:nvSpPr>
        <p:spPr>
          <a:xfrm>
            <a:off x="-468560" y="983596"/>
            <a:ext cx="7992888" cy="246221"/>
          </a:xfrm>
          <a:prstGeom prst="rect">
            <a:avLst/>
          </a:prstGeom>
          <a:noFill/>
        </p:spPr>
        <p:txBody>
          <a:bodyPr wrap="square">
            <a:spAutoFit/>
          </a:bodyPr>
          <a:lstStyle/>
          <a:p>
            <a:pPr lvl="0" algn="ctr"/>
            <a:r>
              <a:rPr lang="en-GB" sz="1000" b="1" dirty="0">
                <a:effectLst/>
                <a:latin typeface="Arial" panose="020B0604020202020204" pitchFamily="34" charset="0"/>
                <a:ea typeface="Times New Roman" panose="02020603050405020304" pitchFamily="18" charset="0"/>
                <a:cs typeface="Arial" panose="020B0604020202020204" pitchFamily="34" charset="0"/>
              </a:rPr>
              <a:t>RELEVANT REFERENCE AND EXPERIENCE OF THE TENDERING ENTITY/ENTITIES BREAKDOWN (20)</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EDDBD6C6-7504-0C98-138E-B7AE80FF0819}"/>
              </a:ext>
            </a:extLst>
          </p:cNvPr>
          <p:cNvGraphicFramePr>
            <a:graphicFrameLocks noGrp="1"/>
          </p:cNvGraphicFramePr>
          <p:nvPr>
            <p:extLst>
              <p:ext uri="{D42A27DB-BD31-4B8C-83A1-F6EECF244321}">
                <p14:modId xmlns:p14="http://schemas.microsoft.com/office/powerpoint/2010/main" val="3122106671"/>
              </p:ext>
            </p:extLst>
          </p:nvPr>
        </p:nvGraphicFramePr>
        <p:xfrm>
          <a:off x="395536" y="1212302"/>
          <a:ext cx="7992888" cy="5253041"/>
        </p:xfrm>
        <a:graphic>
          <a:graphicData uri="http://schemas.openxmlformats.org/drawingml/2006/table">
            <a:tbl>
              <a:tblPr firstRow="1" firstCol="1" bandRow="1"/>
              <a:tblGrid>
                <a:gridCol w="2664296">
                  <a:extLst>
                    <a:ext uri="{9D8B030D-6E8A-4147-A177-3AD203B41FA5}">
                      <a16:colId xmlns:a16="http://schemas.microsoft.com/office/drawing/2014/main" val="4124302277"/>
                    </a:ext>
                  </a:extLst>
                </a:gridCol>
                <a:gridCol w="2592288">
                  <a:extLst>
                    <a:ext uri="{9D8B030D-6E8A-4147-A177-3AD203B41FA5}">
                      <a16:colId xmlns:a16="http://schemas.microsoft.com/office/drawing/2014/main" val="2819149198"/>
                    </a:ext>
                  </a:extLst>
                </a:gridCol>
                <a:gridCol w="2736304">
                  <a:extLst>
                    <a:ext uri="{9D8B030D-6E8A-4147-A177-3AD203B41FA5}">
                      <a16:colId xmlns:a16="http://schemas.microsoft.com/office/drawing/2014/main" val="3629507441"/>
                    </a:ext>
                  </a:extLst>
                </a:gridCol>
              </a:tblGrid>
              <a:tr h="305243">
                <a:tc gridSpan="3">
                  <a:txBody>
                    <a:bodyPr/>
                    <a:lstStyle/>
                    <a:p>
                      <a:pPr algn="ctr">
                        <a:lnSpc>
                          <a:spcPct val="107000"/>
                        </a:lnSpc>
                      </a:pPr>
                      <a:r>
                        <a:rPr lang="en-GB" sz="11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Company references and value of maintenance experience in the maintenance / installations / structural modification / modernization / refurbishment / replacement of elevators contracts.</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38179" marR="381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25930352"/>
                  </a:ext>
                </a:extLst>
              </a:tr>
              <a:tr h="305243">
                <a:tc>
                  <a:txBody>
                    <a:bodyPr/>
                    <a:lstStyle/>
                    <a:p>
                      <a:pPr algn="ctr">
                        <a:lnSpc>
                          <a:spcPct val="107000"/>
                        </a:lnSpc>
                      </a:pPr>
                      <a:r>
                        <a:rPr lang="en-GB" sz="11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GB" sz="11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Poor = 0</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38179" marR="381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GB" sz="11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MINIMUM points = 12</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38179" marR="381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GB" sz="11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MAXIMUM points =20</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38179" marR="381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9867721"/>
                  </a:ext>
                </a:extLst>
              </a:tr>
              <a:tr h="3206435">
                <a:tc>
                  <a:txBody>
                    <a:bodyPr/>
                    <a:lstStyle/>
                    <a:p>
                      <a:pPr algn="just">
                        <a:lnSpc>
                          <a:spcPct val="107000"/>
                        </a:lnSpc>
                      </a:pPr>
                      <a:r>
                        <a:rPr lang="en-GB" sz="1100">
                          <a:effectLst/>
                          <a:latin typeface="Arial" panose="020B0604020202020204" pitchFamily="34" charset="0"/>
                          <a:ea typeface="Times New Roman" panose="02020603050405020304" pitchFamily="18" charset="0"/>
                          <a:cs typeface="Arial" panose="020B0604020202020204" pitchFamily="34" charset="0"/>
                        </a:rPr>
                        <a:t>No company reference letter or company references not showing the client’s (referee) name, the type of relevant experience in the maintenance / installations / structural modification / modernization / refurbishment / replacement of </a:t>
                      </a:r>
                      <a:r>
                        <a:rPr lang="en-GB" sz="1100" b="1">
                          <a:effectLst/>
                          <a:latin typeface="Arial" panose="020B0604020202020204" pitchFamily="34" charset="0"/>
                          <a:ea typeface="Times New Roman" panose="02020603050405020304" pitchFamily="18" charset="0"/>
                          <a:cs typeface="Arial" panose="020B0604020202020204" pitchFamily="34" charset="0"/>
                        </a:rPr>
                        <a:t>elevators</a:t>
                      </a:r>
                      <a:r>
                        <a:rPr lang="en-GB" sz="1100">
                          <a:effectLst/>
                          <a:latin typeface="Arial" panose="020B0604020202020204" pitchFamily="34" charset="0"/>
                          <a:ea typeface="Times New Roman" panose="02020603050405020304" pitchFamily="18" charset="0"/>
                          <a:cs typeface="Arial" panose="020B0604020202020204" pitchFamily="34" charset="0"/>
                        </a:rPr>
                        <a:t> contracts.</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38179" marR="381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GB" sz="1100">
                          <a:effectLst/>
                          <a:latin typeface="Arial" panose="020B0604020202020204" pitchFamily="34" charset="0"/>
                          <a:ea typeface="Times New Roman" panose="02020603050405020304" pitchFamily="18" charset="0"/>
                          <a:cs typeface="Arial" panose="020B0604020202020204" pitchFamily="34" charset="0"/>
                        </a:rPr>
                        <a:t>1 or 2 company references showing the client’s (referee) name, the type of relevant experience in the maintenance / installations / structural modification / modernization / refurbishment / replacement of </a:t>
                      </a:r>
                      <a:r>
                        <a:rPr lang="en-GB" sz="1100" b="1">
                          <a:effectLst/>
                          <a:latin typeface="Arial" panose="020B0604020202020204" pitchFamily="34" charset="0"/>
                          <a:ea typeface="Times New Roman" panose="02020603050405020304" pitchFamily="18" charset="0"/>
                          <a:cs typeface="Arial" panose="020B0604020202020204" pitchFamily="34" charset="0"/>
                        </a:rPr>
                        <a:t>elevators </a:t>
                      </a:r>
                      <a:r>
                        <a:rPr lang="en-GB" sz="1100">
                          <a:effectLst/>
                          <a:latin typeface="Arial" panose="020B0604020202020204" pitchFamily="34" charset="0"/>
                          <a:ea typeface="Times New Roman" panose="02020603050405020304" pitchFamily="18" charset="0"/>
                          <a:cs typeface="Arial" panose="020B0604020202020204" pitchFamily="34" charset="0"/>
                        </a:rPr>
                        <a:t>contracts.</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38179" marR="381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GB" sz="1100">
                          <a:effectLst/>
                          <a:latin typeface="Arial" panose="020B0604020202020204" pitchFamily="34" charset="0"/>
                          <a:ea typeface="Times New Roman" panose="02020603050405020304" pitchFamily="18" charset="0"/>
                          <a:cs typeface="Arial" panose="020B0604020202020204" pitchFamily="34" charset="0"/>
                        </a:rPr>
                        <a:t>.</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07000"/>
                        </a:lnSpc>
                      </a:pPr>
                      <a:r>
                        <a:rPr lang="en-GB" sz="1100">
                          <a:effectLst/>
                          <a:latin typeface="Arial" panose="020B0604020202020204" pitchFamily="34" charset="0"/>
                          <a:ea typeface="Times New Roman" panose="02020603050405020304" pitchFamily="18" charset="0"/>
                          <a:cs typeface="Arial" panose="020B0604020202020204" pitchFamily="34" charset="0"/>
                        </a:rPr>
                        <a:t>3 or more company references showing the client’s (referee) name, the type of relevant experience in the maintenance / installations / structural modification / modernization / refurbishment / replacement of </a:t>
                      </a:r>
                      <a:r>
                        <a:rPr lang="en-GB" sz="1100" b="1">
                          <a:effectLst/>
                          <a:latin typeface="Arial" panose="020B0604020202020204" pitchFamily="34" charset="0"/>
                          <a:ea typeface="Times New Roman" panose="02020603050405020304" pitchFamily="18" charset="0"/>
                          <a:cs typeface="Arial" panose="020B0604020202020204" pitchFamily="34" charset="0"/>
                        </a:rPr>
                        <a:t>elevators </a:t>
                      </a:r>
                      <a:r>
                        <a:rPr lang="en-GB" sz="1100">
                          <a:effectLst/>
                          <a:latin typeface="Arial" panose="020B0604020202020204" pitchFamily="34" charset="0"/>
                          <a:ea typeface="Times New Roman" panose="02020603050405020304" pitchFamily="18" charset="0"/>
                          <a:cs typeface="Arial" panose="020B0604020202020204" pitchFamily="34" charset="0"/>
                        </a:rPr>
                        <a:t>contracts.</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38179" marR="381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7020848"/>
                  </a:ext>
                </a:extLst>
              </a:tr>
              <a:tr h="96860">
                <a:tc gridSpan="3">
                  <a:txBody>
                    <a:bodyPr/>
                    <a:lstStyle/>
                    <a:p>
                      <a:pPr algn="ctr">
                        <a:lnSpc>
                          <a:spcPct val="107000"/>
                        </a:lnSpc>
                      </a:pPr>
                      <a:r>
                        <a:rPr lang="en-GB" sz="11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NB SCORING NOTES</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38179" marR="381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709091530"/>
                  </a:ext>
                </a:extLst>
              </a:tr>
              <a:tr h="1018813">
                <a:tc gridSpan="3">
                  <a:txBody>
                    <a:bodyPr/>
                    <a:lstStyle/>
                    <a:p>
                      <a:pPr marL="342900" lvl="0" indent="-342900" algn="just">
                        <a:lnSpc>
                          <a:spcPct val="107000"/>
                        </a:lnSpc>
                        <a:spcAft>
                          <a:spcPts val="600"/>
                        </a:spcAft>
                        <a:buFont typeface="Symbol" panose="05050102010706020507" pitchFamily="18" charset="2"/>
                        <a:buChar char=""/>
                      </a:pPr>
                      <a:r>
                        <a:rPr lang="en-GB" sz="1100" b="1" i="1" u="sng" dirty="0">
                          <a:effectLst/>
                          <a:latin typeface="Arial" panose="020B0604020202020204" pitchFamily="34" charset="0"/>
                          <a:ea typeface="Times New Roman" panose="02020603050405020304" pitchFamily="18" charset="0"/>
                          <a:cs typeface="Arial" panose="020B0604020202020204" pitchFamily="34" charset="0"/>
                        </a:rPr>
                        <a:t>Verifiable Reference letter of the Bidding entity/entities must have the following as a minimum</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a:lnSpc>
                          <a:spcPct val="107000"/>
                        </a:lnSpc>
                        <a:spcAft>
                          <a:spcPts val="600"/>
                        </a:spcAft>
                        <a:buFont typeface="+mj-lt"/>
                        <a:buAutoNum type="arabicParenR"/>
                      </a:pPr>
                      <a:r>
                        <a:rPr lang="en-GB" sz="1100" b="1" i="1" dirty="0">
                          <a:effectLst/>
                          <a:latin typeface="Arial" panose="020B0604020202020204" pitchFamily="34" charset="0"/>
                          <a:ea typeface="Times New Roman" panose="02020603050405020304" pitchFamily="18" charset="0"/>
                          <a:cs typeface="Arial" panose="020B0604020202020204" pitchFamily="34" charset="0"/>
                        </a:rPr>
                        <a:t>Referee Company letter head.</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a:lnSpc>
                          <a:spcPct val="107000"/>
                        </a:lnSpc>
                        <a:spcAft>
                          <a:spcPts val="600"/>
                        </a:spcAft>
                        <a:buFont typeface="+mj-lt"/>
                        <a:buAutoNum type="arabicParenR"/>
                      </a:pPr>
                      <a:r>
                        <a:rPr lang="en-GB" sz="1100" b="1" i="1" dirty="0">
                          <a:effectLst/>
                          <a:latin typeface="Arial" panose="020B0604020202020204" pitchFamily="34" charset="0"/>
                          <a:ea typeface="Times New Roman" panose="02020603050405020304" pitchFamily="18" charset="0"/>
                          <a:cs typeface="Arial" panose="020B0604020202020204" pitchFamily="34" charset="0"/>
                        </a:rPr>
                        <a:t>The description of works performed by the bidder.</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a:lnSpc>
                          <a:spcPct val="107000"/>
                        </a:lnSpc>
                        <a:spcAft>
                          <a:spcPts val="600"/>
                        </a:spcAft>
                        <a:buFont typeface="+mj-lt"/>
                        <a:buAutoNum type="arabicParenR"/>
                      </a:pPr>
                      <a:r>
                        <a:rPr lang="en-GB" sz="1100" b="1" i="1" dirty="0">
                          <a:effectLst/>
                          <a:latin typeface="Arial" panose="020B0604020202020204" pitchFamily="34" charset="0"/>
                          <a:ea typeface="Times New Roman" panose="02020603050405020304" pitchFamily="18" charset="0"/>
                          <a:cs typeface="Arial" panose="020B0604020202020204" pitchFamily="34" charset="0"/>
                        </a:rPr>
                        <a:t>The start date and end date of the contract</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685800" algn="l">
                        <a:lnSpc>
                          <a:spcPct val="107000"/>
                        </a:lnSpc>
                        <a:spcAft>
                          <a:spcPts val="600"/>
                        </a:spcAft>
                      </a:pPr>
                      <a:r>
                        <a:rPr lang="en-GB" sz="1100" b="1" i="1" dirty="0">
                          <a:effectLst/>
                          <a:latin typeface="Arial" panose="020B0604020202020204" pitchFamily="34" charset="0"/>
                          <a:ea typeface="Times New Roman" panose="02020603050405020304" pitchFamily="18" charset="0"/>
                          <a:cs typeface="Arial" panose="020B0604020202020204" pitchFamily="34" charset="0"/>
                        </a:rPr>
                        <a:t>N.B All this information in the bidders’ reference letter must support information populated in forms.</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8179" marR="381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649019018"/>
                  </a:ext>
                </a:extLst>
              </a:tr>
            </a:tbl>
          </a:graphicData>
        </a:graphic>
      </p:graphicFrame>
    </p:spTree>
    <p:extLst>
      <p:ext uri="{BB962C8B-B14F-4D97-AF65-F5344CB8AC3E}">
        <p14:creationId xmlns:p14="http://schemas.microsoft.com/office/powerpoint/2010/main" val="3618437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53AE5CB-C139-43EE-A4F0-ECBB16EC62F8}"/>
              </a:ext>
            </a:extLst>
          </p:cNvPr>
          <p:cNvSpPr>
            <a:spLocks noGrp="1"/>
          </p:cNvSpPr>
          <p:nvPr>
            <p:ph type="body" sz="quarter" idx="15"/>
          </p:nvPr>
        </p:nvSpPr>
        <p:spPr/>
        <p:txBody>
          <a:bodyPr/>
          <a:lstStyle/>
          <a:p>
            <a:r>
              <a:rPr lang="en-ZA" dirty="0"/>
              <a:t>Price and preference</a:t>
            </a:r>
          </a:p>
        </p:txBody>
      </p:sp>
      <p:sp>
        <p:nvSpPr>
          <p:cNvPr id="6" name="Slide Number Placeholder 5">
            <a:extLst>
              <a:ext uri="{FF2B5EF4-FFF2-40B4-BE49-F238E27FC236}">
                <a16:creationId xmlns:a16="http://schemas.microsoft.com/office/drawing/2014/main" id="{07380FD6-22A6-42AE-8B3F-AFCC159B4091}"/>
              </a:ext>
            </a:extLst>
          </p:cNvPr>
          <p:cNvSpPr>
            <a:spLocks noGrp="1"/>
          </p:cNvSpPr>
          <p:nvPr>
            <p:ph type="sldNum" sz="quarter" idx="16"/>
          </p:nvPr>
        </p:nvSpPr>
        <p:spPr/>
        <p:txBody>
          <a:bodyPr/>
          <a:lstStyle/>
          <a:p>
            <a:fld id="{26064075-3AAB-4C73-8B14-15F5C27661CD}" type="slidenum">
              <a:rPr lang="en-US" smtClean="0"/>
              <a:pPr/>
              <a:t>15</a:t>
            </a:fld>
            <a:endParaRPr lang="en-US"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3247A45-1D16-F052-D9DE-E60F93FC4EBF}"/>
                  </a:ext>
                </a:extLst>
              </p:cNvPr>
              <p:cNvSpPr txBox="1"/>
              <p:nvPr/>
            </p:nvSpPr>
            <p:spPr>
              <a:xfrm>
                <a:off x="323528" y="1340768"/>
                <a:ext cx="8064896" cy="3955827"/>
              </a:xfrm>
              <a:prstGeom prst="rect">
                <a:avLst/>
              </a:prstGeom>
              <a:noFill/>
            </p:spPr>
            <p:txBody>
              <a:bodyPr wrap="square">
                <a:spAutoFit/>
              </a:bodyPr>
              <a:lstStyle/>
              <a:p>
                <a:pPr algn="just">
                  <a:lnSpc>
                    <a:spcPct val="130000"/>
                  </a:lnSpc>
                  <a:spcBef>
                    <a:spcPts val="900"/>
                  </a:spcBef>
                  <a:spcAft>
                    <a:spcPts val="1200"/>
                  </a:spcAft>
                </a:pPr>
                <a:r>
                  <a:rPr lang="en-GB" sz="1400" dirty="0">
                    <a:effectLst/>
                    <a:latin typeface="Arial" panose="020B0604020202020204" pitchFamily="34" charset="0"/>
                    <a:ea typeface="Times New Roman" panose="02020603050405020304" pitchFamily="18" charset="0"/>
                    <a:cs typeface="Arial" panose="020B0604020202020204" pitchFamily="34" charset="0"/>
                  </a:rPr>
                  <a:t>This is the final stage of the evaluation process and will be based on the PPPFA preference point system. Bidders will be ranked by applying the preferential point scoring </a:t>
                </a:r>
                <a:r>
                  <a:rPr lang="en-GB" sz="1400" i="1" dirty="0">
                    <a:latin typeface="Arial" panose="020B0604020202020204" pitchFamily="34" charset="0"/>
                    <a:ea typeface="Times New Roman" panose="02020603050405020304" pitchFamily="18" charset="0"/>
                    <a:cs typeface="Arial" panose="020B0604020202020204" pitchFamily="34" charset="0"/>
                  </a:rPr>
                  <a:t>9</a:t>
                </a:r>
                <a:r>
                  <a:rPr lang="en-GB" sz="1400" i="1" dirty="0">
                    <a:effectLst/>
                    <a:latin typeface="Arial" panose="020B0604020202020204" pitchFamily="34" charset="0"/>
                    <a:ea typeface="Times New Roman" panose="02020603050405020304" pitchFamily="18" charset="0"/>
                    <a:cs typeface="Arial" panose="020B0604020202020204" pitchFamily="34" charset="0"/>
                  </a:rPr>
                  <a:t>0/10 </a:t>
                </a:r>
                <a:r>
                  <a:rPr lang="en-GB" sz="1400" dirty="0">
                    <a:effectLst/>
                    <a:latin typeface="Arial" panose="020B0604020202020204" pitchFamily="34" charset="0"/>
                    <a:ea typeface="Times New Roman" panose="02020603050405020304" pitchFamily="18" charset="0"/>
                    <a:cs typeface="Arial" panose="020B0604020202020204" pitchFamily="34" charset="0"/>
                  </a:rPr>
                  <a:t>A maximum of </a:t>
                </a:r>
                <a:r>
                  <a:rPr lang="en-GB" sz="1400" i="1" dirty="0">
                    <a:latin typeface="Arial" panose="020B0604020202020204" pitchFamily="34" charset="0"/>
                    <a:ea typeface="Times New Roman" panose="02020603050405020304" pitchFamily="18" charset="0"/>
                    <a:cs typeface="Arial" panose="020B0604020202020204" pitchFamily="34" charset="0"/>
                  </a:rPr>
                  <a:t>9</a:t>
                </a:r>
                <a:r>
                  <a:rPr lang="en-GB" sz="1400" i="1" dirty="0">
                    <a:effectLst/>
                    <a:latin typeface="Arial" panose="020B0604020202020204" pitchFamily="34" charset="0"/>
                    <a:ea typeface="Times New Roman" panose="02020603050405020304" pitchFamily="18" charset="0"/>
                    <a:cs typeface="Arial" panose="020B0604020202020204" pitchFamily="34" charset="0"/>
                  </a:rPr>
                  <a:t>0 </a:t>
                </a:r>
                <a:r>
                  <a:rPr lang="en-GB" sz="1400" dirty="0">
                    <a:effectLst/>
                    <a:latin typeface="Arial" panose="020B0604020202020204" pitchFamily="34" charset="0"/>
                    <a:ea typeface="Times New Roman" panose="02020603050405020304" pitchFamily="18" charset="0"/>
                    <a:cs typeface="Arial" panose="020B0604020202020204" pitchFamily="34" charset="0"/>
                  </a:rPr>
                  <a:t> points is allocated for price based on the following formulae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spcBef>
                    <a:spcPts val="900"/>
                  </a:spcBef>
                  <a:spcAft>
                    <a:spcPts val="1200"/>
                  </a:spcAft>
                </a:pPr>
                <a:r>
                  <a:rPr lang="en-GB" sz="1400" dirty="0">
                    <a:effectLst/>
                    <a:latin typeface="Arial" panose="020B0604020202020204" pitchFamily="34" charset="0"/>
                    <a:ea typeface="Times New Roman" panose="02020603050405020304" pitchFamily="18" charset="0"/>
                    <a:cs typeface="Arial" panose="020B0604020202020204" pitchFamily="34" charset="0"/>
                  </a:rPr>
                  <a:t>		90/10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spcBef>
                    <a:spcPts val="900"/>
                  </a:spcBef>
                  <a:spcAft>
                    <a:spcPts val="1200"/>
                  </a:spcAft>
                </a:pPr>
                <a:r>
                  <a:rPr lang="en-GB" sz="14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en-GB" sz="1400" b="1" i="1">
                        <a:effectLst/>
                        <a:latin typeface="Cambria Math" panose="02040503050406030204" pitchFamily="18" charset="0"/>
                        <a:ea typeface="Times New Roman" panose="02020603050405020304" pitchFamily="18" charset="0"/>
                        <a:cs typeface="Arial" panose="020B0604020202020204" pitchFamily="34" charset="0"/>
                      </a:rPr>
                      <m:t>𝑷𝒔</m:t>
                    </m:r>
                    <m:r>
                      <a:rPr lang="en-GB" sz="1400" b="1" i="1">
                        <a:effectLst/>
                        <a:latin typeface="Cambria Math" panose="02040503050406030204" pitchFamily="18" charset="0"/>
                        <a:ea typeface="Times New Roman" panose="02020603050405020304" pitchFamily="18" charset="0"/>
                        <a:cs typeface="Arial" panose="020B0604020202020204" pitchFamily="34" charset="0"/>
                      </a:rPr>
                      <m:t>=</m:t>
                    </m:r>
                    <m:r>
                      <a:rPr lang="en-ZA" sz="1400" b="1" i="1" smtClean="0">
                        <a:effectLst/>
                        <a:latin typeface="Cambria Math" panose="02040503050406030204" pitchFamily="18" charset="0"/>
                        <a:ea typeface="Times New Roman" panose="02020603050405020304" pitchFamily="18" charset="0"/>
                        <a:cs typeface="Arial" panose="020B0604020202020204" pitchFamily="34" charset="0"/>
                      </a:rPr>
                      <m:t>𝟗</m:t>
                    </m:r>
                    <m:r>
                      <a:rPr lang="en-GB" sz="1400" b="1" i="1">
                        <a:effectLst/>
                        <a:latin typeface="Cambria Math" panose="02040503050406030204" pitchFamily="18" charset="0"/>
                        <a:ea typeface="Times New Roman" panose="02020603050405020304" pitchFamily="18" charset="0"/>
                        <a:cs typeface="Arial" panose="020B0604020202020204" pitchFamily="34" charset="0"/>
                      </a:rPr>
                      <m:t>𝟎</m:t>
                    </m:r>
                    <m:d>
                      <m:dPr>
                        <m:ctrlPr>
                          <a:rPr lang="en-ZA" sz="1400" i="1">
                            <a:effectLst/>
                            <a:latin typeface="Cambria Math" panose="02040503050406030204" pitchFamily="18" charset="0"/>
                            <a:ea typeface="Times New Roman" panose="02020603050405020304" pitchFamily="18" charset="0"/>
                            <a:cs typeface="Arial" panose="020B0604020202020204" pitchFamily="34" charset="0"/>
                          </a:rPr>
                        </m:ctrlPr>
                      </m:dPr>
                      <m:e>
                        <m:r>
                          <a:rPr lang="en-GB" sz="1400" b="1" i="1">
                            <a:effectLst/>
                            <a:latin typeface="Cambria Math" panose="02040503050406030204" pitchFamily="18" charset="0"/>
                            <a:ea typeface="Times New Roman" panose="02020603050405020304" pitchFamily="18" charset="0"/>
                            <a:cs typeface="Arial" panose="020B0604020202020204" pitchFamily="34" charset="0"/>
                          </a:rPr>
                          <m:t>𝟏</m:t>
                        </m:r>
                        <m:r>
                          <a:rPr lang="en-GB" sz="1400" b="1" i="1">
                            <a:effectLst/>
                            <a:latin typeface="Cambria Math" panose="02040503050406030204" pitchFamily="18" charset="0"/>
                            <a:ea typeface="Times New Roman" panose="02020603050405020304" pitchFamily="18" charset="0"/>
                            <a:cs typeface="Arial" panose="020B0604020202020204" pitchFamily="34" charset="0"/>
                          </a:rPr>
                          <m:t>−</m:t>
                        </m:r>
                        <m:f>
                          <m:fPr>
                            <m:ctrlPr>
                              <a:rPr lang="en-ZA" sz="1400" i="1">
                                <a:effectLst/>
                                <a:latin typeface="Cambria Math" panose="02040503050406030204" pitchFamily="18" charset="0"/>
                                <a:ea typeface="Times New Roman" panose="02020603050405020304" pitchFamily="18" charset="0"/>
                                <a:cs typeface="Arial" panose="020B0604020202020204" pitchFamily="34" charset="0"/>
                              </a:rPr>
                            </m:ctrlPr>
                          </m:fPr>
                          <m:num>
                            <m:r>
                              <a:rPr lang="en-GB" sz="1400" b="1" i="1">
                                <a:effectLst/>
                                <a:latin typeface="Cambria Math" panose="02040503050406030204" pitchFamily="18" charset="0"/>
                                <a:ea typeface="Times New Roman" panose="02020603050405020304" pitchFamily="18" charset="0"/>
                                <a:cs typeface="Arial" panose="020B0604020202020204" pitchFamily="34" charset="0"/>
                              </a:rPr>
                              <m:t>𝑷𝒕</m:t>
                            </m:r>
                            <m:r>
                              <a:rPr lang="en-GB" sz="1400" b="1" i="1">
                                <a:effectLst/>
                                <a:latin typeface="Cambria Math" panose="02040503050406030204" pitchFamily="18" charset="0"/>
                                <a:ea typeface="Times New Roman" panose="02020603050405020304" pitchFamily="18" charset="0"/>
                                <a:cs typeface="Arial" panose="020B0604020202020204" pitchFamily="34" charset="0"/>
                              </a:rPr>
                              <m:t>−</m:t>
                            </m:r>
                            <m:r>
                              <a:rPr lang="en-GB" sz="1400" b="1" i="1">
                                <a:effectLst/>
                                <a:latin typeface="Cambria Math" panose="02040503050406030204" pitchFamily="18" charset="0"/>
                                <a:ea typeface="Times New Roman" panose="02020603050405020304" pitchFamily="18" charset="0"/>
                                <a:cs typeface="Arial" panose="020B0604020202020204" pitchFamily="34" charset="0"/>
                              </a:rPr>
                              <m:t>𝑷</m:t>
                            </m:r>
                            <m:func>
                              <m:funcPr>
                                <m:ctrlPr>
                                  <a:rPr lang="en-ZA" sz="1400" i="1">
                                    <a:effectLst/>
                                    <a:latin typeface="Cambria Math" panose="02040503050406030204" pitchFamily="18" charset="0"/>
                                    <a:ea typeface="Times New Roman" panose="02020603050405020304" pitchFamily="18" charset="0"/>
                                    <a:cs typeface="Arial" panose="020B0604020202020204" pitchFamily="34" charset="0"/>
                                  </a:rPr>
                                </m:ctrlPr>
                              </m:funcPr>
                              <m:fName>
                                <m:r>
                                  <a:rPr lang="en-GB" sz="1400" b="1" i="1">
                                    <a:effectLst/>
                                    <a:latin typeface="Cambria Math" panose="02040503050406030204" pitchFamily="18" charset="0"/>
                                    <a:ea typeface="Times New Roman" panose="02020603050405020304" pitchFamily="18" charset="0"/>
                                    <a:cs typeface="Arial" panose="020B0604020202020204" pitchFamily="34" charset="0"/>
                                  </a:rPr>
                                  <m:t>𝒎𝒊𝒏</m:t>
                                </m:r>
                              </m:fName>
                              <m:e/>
                            </m:func>
                          </m:num>
                          <m:den>
                            <m:r>
                              <a:rPr lang="en-GB" sz="1400" b="1" i="1">
                                <a:effectLst/>
                                <a:latin typeface="Cambria Math" panose="02040503050406030204" pitchFamily="18" charset="0"/>
                                <a:ea typeface="Times New Roman" panose="02020603050405020304" pitchFamily="18" charset="0"/>
                                <a:cs typeface="Arial" panose="020B0604020202020204" pitchFamily="34" charset="0"/>
                              </a:rPr>
                              <m:t>𝑷</m:t>
                            </m:r>
                            <m:func>
                              <m:funcPr>
                                <m:ctrlPr>
                                  <a:rPr lang="en-ZA" sz="1400" i="1">
                                    <a:effectLst/>
                                    <a:latin typeface="Cambria Math" panose="02040503050406030204" pitchFamily="18" charset="0"/>
                                    <a:ea typeface="Times New Roman" panose="02020603050405020304" pitchFamily="18" charset="0"/>
                                    <a:cs typeface="Arial" panose="020B0604020202020204" pitchFamily="34" charset="0"/>
                                  </a:rPr>
                                </m:ctrlPr>
                              </m:funcPr>
                              <m:fName>
                                <m:r>
                                  <a:rPr lang="en-GB" sz="1400" b="1" i="1">
                                    <a:effectLst/>
                                    <a:latin typeface="Cambria Math" panose="02040503050406030204" pitchFamily="18" charset="0"/>
                                    <a:ea typeface="Times New Roman" panose="02020603050405020304" pitchFamily="18" charset="0"/>
                                    <a:cs typeface="Arial" panose="020B0604020202020204" pitchFamily="34" charset="0"/>
                                  </a:rPr>
                                  <m:t>𝒎𝒊𝒏</m:t>
                                </m:r>
                              </m:fName>
                              <m:e/>
                            </m:func>
                          </m:den>
                        </m:f>
                      </m:e>
                    </m:d>
                  </m:oMath>
                </a14:m>
                <a:r>
                  <a:rPr lang="en-GB" sz="1400" dirty="0">
                    <a:effectLst/>
                    <a:latin typeface="Arial" panose="020B0604020202020204" pitchFamily="34" charset="0"/>
                    <a:ea typeface="Times New Roman" panose="02020603050405020304" pitchFamily="18" charset="0"/>
                    <a:cs typeface="Arial" panose="020B0604020202020204" pitchFamily="34" charset="0"/>
                  </a:rPr>
                  <a:t>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spcBef>
                    <a:spcPts val="900"/>
                  </a:spcBef>
                  <a:spcAft>
                    <a:spcPts val="1200"/>
                  </a:spcAft>
                </a:pPr>
                <a:r>
                  <a:rPr lang="en-GB" sz="1400" dirty="0">
                    <a:effectLst/>
                    <a:latin typeface="Arial" panose="020B0604020202020204" pitchFamily="34" charset="0"/>
                    <a:ea typeface="Times New Roman" panose="02020603050405020304" pitchFamily="18" charset="0"/>
                    <a:cs typeface="Arial" panose="020B0604020202020204" pitchFamily="34" charset="0"/>
                  </a:rPr>
                  <a:t>Where:</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spcBef>
                    <a:spcPts val="900"/>
                  </a:spcBef>
                  <a:spcAft>
                    <a:spcPts val="1200"/>
                  </a:spcAft>
                </a:pPr>
                <a:r>
                  <a:rPr lang="en-GB" sz="1400" dirty="0">
                    <a:effectLst/>
                    <a:latin typeface="Arial" panose="020B0604020202020204" pitchFamily="34" charset="0"/>
                    <a:ea typeface="Times New Roman" panose="02020603050405020304" pitchFamily="18" charset="0"/>
                    <a:cs typeface="Arial" panose="020B0604020202020204" pitchFamily="34" charset="0"/>
                  </a:rPr>
                  <a:t>	Ps	=	Points scored for price of tender under consideration</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spcBef>
                    <a:spcPts val="900"/>
                  </a:spcBef>
                  <a:spcAft>
                    <a:spcPts val="1200"/>
                  </a:spcAft>
                </a:pPr>
                <a:r>
                  <a:rPr lang="en-GB" sz="1400" dirty="0">
                    <a:effectLst/>
                    <a:latin typeface="Arial" panose="020B0604020202020204" pitchFamily="34" charset="0"/>
                    <a:ea typeface="Times New Roman" panose="02020603050405020304" pitchFamily="18" charset="0"/>
                    <a:cs typeface="Arial" panose="020B0604020202020204" pitchFamily="34" charset="0"/>
                  </a:rPr>
                  <a:t>	Pt	=	Price of tender under consideration</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spcBef>
                    <a:spcPts val="900"/>
                  </a:spcBef>
                  <a:spcAft>
                    <a:spcPts val="1200"/>
                  </a:spcAft>
                </a:pPr>
                <a:r>
                  <a:rPr lang="en-GB" sz="1400" dirty="0">
                    <a:effectLst/>
                    <a:latin typeface="Arial" panose="020B0604020202020204" pitchFamily="34" charset="0"/>
                    <a:ea typeface="Times New Roman" panose="02020603050405020304" pitchFamily="18" charset="0"/>
                    <a:cs typeface="Arial" panose="020B0604020202020204" pitchFamily="34" charset="0"/>
                  </a:rPr>
                  <a:t>	</a:t>
                </a:r>
                <a:r>
                  <a:rPr lang="en-GB" sz="1400" dirty="0" err="1">
                    <a:effectLst/>
                    <a:latin typeface="Arial" panose="020B0604020202020204" pitchFamily="34" charset="0"/>
                    <a:ea typeface="Times New Roman" panose="02020603050405020304" pitchFamily="18" charset="0"/>
                    <a:cs typeface="Arial" panose="020B0604020202020204" pitchFamily="34" charset="0"/>
                  </a:rPr>
                  <a:t>Pmin</a:t>
                </a:r>
                <a:r>
                  <a:rPr lang="en-GB" sz="1400" dirty="0">
                    <a:effectLst/>
                    <a:latin typeface="Arial" panose="020B0604020202020204" pitchFamily="34" charset="0"/>
                    <a:ea typeface="Times New Roman" panose="02020603050405020304" pitchFamily="18" charset="0"/>
                    <a:cs typeface="Arial" panose="020B0604020202020204" pitchFamily="34" charset="0"/>
                  </a:rPr>
                  <a:t>	=	Price of lowest acceptable tender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53247A45-1D16-F052-D9DE-E60F93FC4EBF}"/>
                  </a:ext>
                </a:extLst>
              </p:cNvPr>
              <p:cNvSpPr txBox="1">
                <a:spLocks noRot="1" noChangeAspect="1" noMove="1" noResize="1" noEditPoints="1" noAdjustHandles="1" noChangeArrowheads="1" noChangeShapeType="1" noTextEdit="1"/>
              </p:cNvSpPr>
              <p:nvPr/>
            </p:nvSpPr>
            <p:spPr>
              <a:xfrm>
                <a:off x="323528" y="1340768"/>
                <a:ext cx="8064896" cy="3955827"/>
              </a:xfrm>
              <a:prstGeom prst="rect">
                <a:avLst/>
              </a:prstGeom>
              <a:blipFill>
                <a:blip r:embed="rId2"/>
                <a:stretch>
                  <a:fillRect l="-227" r="-227" b="-616"/>
                </a:stretch>
              </a:blipFill>
            </p:spPr>
            <p:txBody>
              <a:bodyPr/>
              <a:lstStyle/>
              <a:p>
                <a:r>
                  <a:rPr lang="en-ZA">
                    <a:noFill/>
                  </a:rPr>
                  <a:t> </a:t>
                </a:r>
              </a:p>
            </p:txBody>
          </p:sp>
        </mc:Fallback>
      </mc:AlternateContent>
    </p:spTree>
    <p:extLst>
      <p:ext uri="{BB962C8B-B14F-4D97-AF65-F5344CB8AC3E}">
        <p14:creationId xmlns:p14="http://schemas.microsoft.com/office/powerpoint/2010/main" val="837979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53AE5CB-C139-43EE-A4F0-ECBB16EC62F8}"/>
              </a:ext>
            </a:extLst>
          </p:cNvPr>
          <p:cNvSpPr>
            <a:spLocks noGrp="1"/>
          </p:cNvSpPr>
          <p:nvPr>
            <p:ph type="body" sz="quarter" idx="15"/>
          </p:nvPr>
        </p:nvSpPr>
        <p:spPr/>
        <p:txBody>
          <a:bodyPr/>
          <a:lstStyle/>
          <a:p>
            <a:r>
              <a:rPr lang="en-ZA" dirty="0"/>
              <a:t>Price and preference (cont.)</a:t>
            </a:r>
          </a:p>
        </p:txBody>
      </p:sp>
      <p:sp>
        <p:nvSpPr>
          <p:cNvPr id="6" name="Slide Number Placeholder 5">
            <a:extLst>
              <a:ext uri="{FF2B5EF4-FFF2-40B4-BE49-F238E27FC236}">
                <a16:creationId xmlns:a16="http://schemas.microsoft.com/office/drawing/2014/main" id="{07380FD6-22A6-42AE-8B3F-AFCC159B4091}"/>
              </a:ext>
            </a:extLst>
          </p:cNvPr>
          <p:cNvSpPr>
            <a:spLocks noGrp="1"/>
          </p:cNvSpPr>
          <p:nvPr>
            <p:ph type="sldNum" sz="quarter" idx="16"/>
          </p:nvPr>
        </p:nvSpPr>
        <p:spPr/>
        <p:txBody>
          <a:bodyPr/>
          <a:lstStyle/>
          <a:p>
            <a:fld id="{26064075-3AAB-4C73-8B14-15F5C27661CD}" type="slidenum">
              <a:rPr lang="en-US" smtClean="0"/>
              <a:pPr/>
              <a:t>16</a:t>
            </a:fld>
            <a:endParaRPr lang="en-US" dirty="0"/>
          </a:p>
        </p:txBody>
      </p:sp>
      <p:sp>
        <p:nvSpPr>
          <p:cNvPr id="4" name="Rectangle 1">
            <a:extLst>
              <a:ext uri="{FF2B5EF4-FFF2-40B4-BE49-F238E27FC236}">
                <a16:creationId xmlns:a16="http://schemas.microsoft.com/office/drawing/2014/main" id="{6FC48C84-BA4F-7951-8537-5C1500FF312B}"/>
              </a:ext>
            </a:extLst>
          </p:cNvPr>
          <p:cNvSpPr>
            <a:spLocks noChangeArrowheads="1"/>
          </p:cNvSpPr>
          <p:nvPr/>
        </p:nvSpPr>
        <p:spPr bwMode="auto">
          <a:xfrm>
            <a:off x="229044" y="507229"/>
            <a:ext cx="779934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Evaluation of Preference </a:t>
            </a:r>
            <a:endParaRPr kumimoji="0" lang="en-ZA"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ACSA will score specific goals out of </a:t>
            </a:r>
            <a:r>
              <a:rPr kumimoji="0" lang="en-GB" altLang="en-US" sz="14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20</a:t>
            </a:r>
            <a:r>
              <a:rPr kumimoji="0" lang="en-GB"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in accordance with the PPP Regulations 2022/2023. If a bidder fails to meet the Specific goals as outlined on the table below and to submit proof, the bidder will score zero (0) out of </a:t>
            </a:r>
            <a:r>
              <a:rPr kumimoji="0" lang="en-GB" altLang="en-US" sz="14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20.</a:t>
            </a:r>
            <a:r>
              <a:rPr kumimoji="0" lang="en-GB"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ACSA will not disqualify the bidder. See below Specific goals that must be achieved for this bid:</a:t>
            </a:r>
            <a:endParaRPr kumimoji="0" lang="en-ZA"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ZA" altLang="en-US" sz="1400" b="0"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7A60913A-DD57-9DF1-7D78-46B21868446A}"/>
              </a:ext>
            </a:extLst>
          </p:cNvPr>
          <p:cNvGraphicFramePr>
            <a:graphicFrameLocks noGrp="1"/>
          </p:cNvGraphicFramePr>
          <p:nvPr>
            <p:extLst>
              <p:ext uri="{D42A27DB-BD31-4B8C-83A1-F6EECF244321}">
                <p14:modId xmlns:p14="http://schemas.microsoft.com/office/powerpoint/2010/main" val="2586907225"/>
              </p:ext>
            </p:extLst>
          </p:nvPr>
        </p:nvGraphicFramePr>
        <p:xfrm>
          <a:off x="385694" y="2204864"/>
          <a:ext cx="7642690" cy="3807081"/>
        </p:xfrm>
        <a:graphic>
          <a:graphicData uri="http://schemas.openxmlformats.org/drawingml/2006/table">
            <a:tbl>
              <a:tblPr firstRow="1" firstCol="1" bandRow="1"/>
              <a:tblGrid>
                <a:gridCol w="4906386">
                  <a:extLst>
                    <a:ext uri="{9D8B030D-6E8A-4147-A177-3AD203B41FA5}">
                      <a16:colId xmlns:a16="http://schemas.microsoft.com/office/drawing/2014/main" val="4115213573"/>
                    </a:ext>
                  </a:extLst>
                </a:gridCol>
                <a:gridCol w="2736304">
                  <a:extLst>
                    <a:ext uri="{9D8B030D-6E8A-4147-A177-3AD203B41FA5}">
                      <a16:colId xmlns:a16="http://schemas.microsoft.com/office/drawing/2014/main" val="2207240535"/>
                    </a:ext>
                  </a:extLst>
                </a:gridCol>
              </a:tblGrid>
              <a:tr h="548005">
                <a:tc>
                  <a:txBody>
                    <a:bodyPr/>
                    <a:lstStyle/>
                    <a:p>
                      <a:pPr algn="l" eaLnBrk="0" fontAlgn="base" hangingPunct="0">
                        <a:lnSpc>
                          <a:spcPct val="107000"/>
                        </a:lnSpc>
                        <a:spcBef>
                          <a:spcPts val="480"/>
                        </a:spcBef>
                      </a:pPr>
                      <a:r>
                        <a:rPr lang="en-US" sz="1400" b="1" kern="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specific goals/preference point allocated points in terms of this tender</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AEAAAA"/>
                    </a:solidFill>
                  </a:tcPr>
                </a:tc>
                <a:tc>
                  <a:txBody>
                    <a:bodyPr/>
                    <a:lstStyle/>
                    <a:p>
                      <a:pPr algn="ctr" eaLnBrk="0" fontAlgn="base" hangingPunct="0">
                        <a:lnSpc>
                          <a:spcPct val="107000"/>
                        </a:lnSpc>
                        <a:spcBef>
                          <a:spcPts val="480"/>
                        </a:spcBef>
                      </a:pPr>
                      <a:r>
                        <a:rPr lang="en-US" sz="1400" b="1" kern="1200">
                          <a:solidFill>
                            <a:srgbClr val="FFFFFF"/>
                          </a:solidFill>
                          <a:effectLst/>
                          <a:latin typeface="Arial" panose="020B0604020202020204" pitchFamily="34" charset="0"/>
                          <a:ea typeface="Times New Roman" panose="02020603050405020304" pitchFamily="18" charset="0"/>
                          <a:cs typeface="Arial" panose="020B0604020202020204" pitchFamily="34" charset="0"/>
                        </a:rPr>
                        <a:t>Number of points</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p>
                      <a:pPr algn="ctr" eaLnBrk="0" fontAlgn="base" hangingPunct="0">
                        <a:lnSpc>
                          <a:spcPct val="107000"/>
                        </a:lnSpc>
                        <a:spcBef>
                          <a:spcPts val="480"/>
                        </a:spcBef>
                      </a:pPr>
                      <a:r>
                        <a:rPr lang="en-US" sz="1400" b="1" kern="1200">
                          <a:solidFill>
                            <a:srgbClr val="FFFFFF"/>
                          </a:solidFill>
                          <a:effectLst/>
                          <a:latin typeface="Arial" panose="020B0604020202020204" pitchFamily="34" charset="0"/>
                          <a:ea typeface="Times New Roman" panose="02020603050405020304" pitchFamily="18" charset="0"/>
                          <a:cs typeface="Arial" panose="020B0604020202020204" pitchFamily="34" charset="0"/>
                        </a:rPr>
                        <a:t>allocated</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p>
                      <a:pPr algn="ctr" eaLnBrk="0" fontAlgn="base" hangingPunct="0">
                        <a:lnSpc>
                          <a:spcPct val="107000"/>
                        </a:lnSpc>
                        <a:spcBef>
                          <a:spcPts val="480"/>
                        </a:spcBef>
                      </a:pPr>
                      <a:r>
                        <a:rPr lang="en-US" sz="1400" b="1" kern="1200">
                          <a:solidFill>
                            <a:srgbClr val="FFFFFF"/>
                          </a:solidFill>
                          <a:effectLst/>
                          <a:latin typeface="Arial" panose="020B0604020202020204" pitchFamily="34" charset="0"/>
                          <a:ea typeface="Times New Roman" panose="02020603050405020304" pitchFamily="18" charset="0"/>
                          <a:cs typeface="Arial" panose="020B0604020202020204" pitchFamily="34" charset="0"/>
                        </a:rPr>
                        <a:t>(90/10 system)</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p>
                      <a:pPr algn="ctr" eaLnBrk="0" fontAlgn="base" hangingPunct="0">
                        <a:lnSpc>
                          <a:spcPct val="107000"/>
                        </a:lnSpc>
                        <a:spcBef>
                          <a:spcPts val="480"/>
                        </a:spcBef>
                      </a:pPr>
                      <a:r>
                        <a:rPr lang="en-US" sz="1400" b="1" kern="1200">
                          <a:solidFill>
                            <a:srgbClr val="FFFFFF"/>
                          </a:solidFill>
                          <a:effectLst/>
                          <a:latin typeface="Arial" panose="020B0604020202020204" pitchFamily="34" charset="0"/>
                          <a:ea typeface="Times New Roman" panose="02020603050405020304" pitchFamily="18" charset="0"/>
                          <a:cs typeface="Arial" panose="020B0604020202020204" pitchFamily="34" charset="0"/>
                        </a:rPr>
                        <a:t>(To be completed by the organ of state)</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p>
                      <a:pPr algn="ctr" eaLnBrk="0" fontAlgn="base" hangingPunct="0">
                        <a:lnSpc>
                          <a:spcPct val="107000"/>
                        </a:lnSpc>
                        <a:spcBef>
                          <a:spcPts val="480"/>
                        </a:spcBef>
                      </a:pPr>
                      <a:r>
                        <a:rPr lang="en-US" sz="1400" b="1">
                          <a:effectLst/>
                          <a:latin typeface="Arial" panose="020B0604020202020204" pitchFamily="34" charset="0"/>
                          <a:ea typeface="Times New Roman" panose="02020603050405020304" pitchFamily="18" charset="0"/>
                          <a:cs typeface="Arial" panose="020B0604020202020204" pitchFamily="34" charset="0"/>
                        </a:rPr>
                        <a:t> </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691865420"/>
                  </a:ext>
                </a:extLst>
              </a:tr>
              <a:tr h="201295">
                <a:tc>
                  <a:txBody>
                    <a:bodyPr/>
                    <a:lstStyle/>
                    <a:p>
                      <a:pPr algn="ctr" eaLnBrk="0" fontAlgn="base" hangingPunct="0">
                        <a:lnSpc>
                          <a:spcPct val="107000"/>
                        </a:lnSpc>
                        <a:spcBef>
                          <a:spcPts val="575"/>
                        </a:spcBef>
                      </a:pPr>
                      <a:r>
                        <a:rPr lang="en-GB" sz="1400">
                          <a:effectLst/>
                          <a:latin typeface="Arial" panose="020B0604020202020204" pitchFamily="34" charset="0"/>
                          <a:ea typeface="Times New Roman" panose="02020603050405020304" pitchFamily="18" charset="0"/>
                          <a:cs typeface="Times New Roman" panose="02020603050405020304" pitchFamily="18" charset="0"/>
                        </a:rPr>
                        <a:t>51% owned by Black male and Black women and Black youth and People living with disabilities</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lnSpc>
                          <a:spcPct val="107000"/>
                        </a:lnSpc>
                        <a:spcBef>
                          <a:spcPts val="575"/>
                        </a:spcBef>
                      </a:pPr>
                      <a:r>
                        <a:rPr lang="en-GB" sz="1400">
                          <a:effectLst/>
                          <a:latin typeface="Arial" panose="020B0604020202020204" pitchFamily="34" charset="0"/>
                          <a:ea typeface="Times New Roman" panose="02020603050405020304" pitchFamily="18" charset="0"/>
                          <a:cs typeface="Times New Roman" panose="02020603050405020304" pitchFamily="18" charset="0"/>
                        </a:rPr>
                        <a:t>10</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6610933"/>
                  </a:ext>
                </a:extLst>
              </a:tr>
              <a:tr h="201295">
                <a:tc>
                  <a:txBody>
                    <a:bodyPr/>
                    <a:lstStyle/>
                    <a:p>
                      <a:pPr algn="ctr" eaLnBrk="0" fontAlgn="base" hangingPunct="0">
                        <a:lnSpc>
                          <a:spcPct val="107000"/>
                        </a:lnSpc>
                        <a:spcBef>
                          <a:spcPts val="575"/>
                        </a:spcBef>
                      </a:pPr>
                      <a:r>
                        <a:rPr lang="en-GB" sz="1400">
                          <a:effectLst/>
                          <a:latin typeface="Arial" panose="020B0604020202020204" pitchFamily="34" charset="0"/>
                          <a:ea typeface="Times New Roman" panose="02020603050405020304" pitchFamily="18" charset="0"/>
                          <a:cs typeface="Times New Roman" panose="02020603050405020304" pitchFamily="18" charset="0"/>
                        </a:rPr>
                        <a:t>51% owned by Black male or Black women or Black youth or People living with disabilities (at least two of the above designated groups must achieved)</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lnSpc>
                          <a:spcPct val="107000"/>
                        </a:lnSpc>
                        <a:spcBef>
                          <a:spcPts val="575"/>
                        </a:spcBef>
                      </a:pPr>
                      <a:r>
                        <a:rPr lang="en-GB" sz="1400">
                          <a:effectLst/>
                          <a:latin typeface="Arial" panose="020B0604020202020204" pitchFamily="34" charset="0"/>
                          <a:ea typeface="Times New Roman" panose="02020603050405020304" pitchFamily="18" charset="0"/>
                          <a:cs typeface="Times New Roman" panose="02020603050405020304" pitchFamily="18" charset="0"/>
                        </a:rPr>
                        <a:t>8</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1242393"/>
                  </a:ext>
                </a:extLst>
              </a:tr>
              <a:tr h="201295">
                <a:tc>
                  <a:txBody>
                    <a:bodyPr/>
                    <a:lstStyle/>
                    <a:p>
                      <a:pPr algn="ctr" eaLnBrk="0" fontAlgn="base" hangingPunct="0">
                        <a:lnSpc>
                          <a:spcPct val="107000"/>
                        </a:lnSpc>
                        <a:spcBef>
                          <a:spcPts val="575"/>
                        </a:spcBef>
                      </a:pPr>
                      <a:r>
                        <a:rPr lang="en-GB" sz="1400">
                          <a:effectLst/>
                          <a:latin typeface="Arial" panose="020B0604020202020204" pitchFamily="34" charset="0"/>
                          <a:ea typeface="Times New Roman" panose="02020603050405020304" pitchFamily="18" charset="0"/>
                          <a:cs typeface="Times New Roman" panose="02020603050405020304" pitchFamily="18" charset="0"/>
                        </a:rPr>
                        <a:t>51% owned by Black male or Black women or Black youth or People living with disabilities</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lnSpc>
                          <a:spcPct val="107000"/>
                        </a:lnSpc>
                        <a:spcBef>
                          <a:spcPts val="575"/>
                        </a:spcBef>
                      </a:pPr>
                      <a:r>
                        <a:rPr lang="en-GB" sz="1400">
                          <a:effectLst/>
                          <a:latin typeface="Arial" panose="020B0604020202020204" pitchFamily="34" charset="0"/>
                          <a:ea typeface="Times New Roman" panose="02020603050405020304" pitchFamily="18" charset="0"/>
                          <a:cs typeface="Times New Roman" panose="02020603050405020304" pitchFamily="18" charset="0"/>
                        </a:rPr>
                        <a:t>6</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9119440"/>
                  </a:ext>
                </a:extLst>
              </a:tr>
              <a:tr h="201295">
                <a:tc>
                  <a:txBody>
                    <a:bodyPr/>
                    <a:lstStyle/>
                    <a:p>
                      <a:pPr algn="ctr" eaLnBrk="0" fontAlgn="base" hangingPunct="0">
                        <a:lnSpc>
                          <a:spcPct val="107000"/>
                        </a:lnSpc>
                        <a:spcBef>
                          <a:spcPts val="575"/>
                        </a:spcBef>
                      </a:pPr>
                      <a:r>
                        <a:rPr lang="en-GB" sz="1400">
                          <a:effectLst/>
                          <a:latin typeface="Arial" panose="020B0604020202020204" pitchFamily="34" charset="0"/>
                          <a:ea typeface="Times New Roman" panose="02020603050405020304" pitchFamily="18" charset="0"/>
                          <a:cs typeface="Times New Roman" panose="02020603050405020304" pitchFamily="18" charset="0"/>
                        </a:rPr>
                        <a:t>Less than 51% owned by Black male, Black women, Black youth, People living with disabilities</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lnSpc>
                          <a:spcPct val="107000"/>
                        </a:lnSpc>
                        <a:spcBef>
                          <a:spcPts val="575"/>
                        </a:spcBef>
                        <a:tabLst>
                          <a:tab pos="409575" algn="l"/>
                          <a:tab pos="788670" algn="ctr"/>
                        </a:tabLst>
                      </a:pPr>
                      <a:r>
                        <a:rPr lang="en-GB" sz="1400">
                          <a:effectLst/>
                          <a:latin typeface="Arial" panose="020B0604020202020204" pitchFamily="34" charset="0"/>
                          <a:ea typeface="Times New Roman" panose="02020603050405020304" pitchFamily="18" charset="0"/>
                          <a:cs typeface="Times New Roman" panose="02020603050405020304" pitchFamily="18" charset="0"/>
                        </a:rPr>
                        <a:t>4</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7503268"/>
                  </a:ext>
                </a:extLst>
              </a:tr>
              <a:tr h="201295">
                <a:tc>
                  <a:txBody>
                    <a:bodyPr/>
                    <a:lstStyle/>
                    <a:p>
                      <a:pPr algn="ctr" eaLnBrk="0" fontAlgn="base" hangingPunct="0">
                        <a:lnSpc>
                          <a:spcPct val="107000"/>
                        </a:lnSpc>
                        <a:spcBef>
                          <a:spcPts val="575"/>
                        </a:spcBef>
                      </a:pPr>
                      <a:r>
                        <a:rPr lang="en-GB" sz="1400">
                          <a:effectLst/>
                          <a:latin typeface="Arial" panose="020B0604020202020204" pitchFamily="34" charset="0"/>
                          <a:ea typeface="Times New Roman" panose="02020603050405020304" pitchFamily="18" charset="0"/>
                          <a:cs typeface="Times New Roman" panose="02020603050405020304" pitchFamily="18" charset="0"/>
                        </a:rPr>
                        <a:t>Other</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lnSpc>
                          <a:spcPct val="107000"/>
                        </a:lnSpc>
                        <a:spcBef>
                          <a:spcPts val="575"/>
                        </a:spcBef>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0</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027307"/>
                  </a:ext>
                </a:extLst>
              </a:tr>
            </a:tbl>
          </a:graphicData>
        </a:graphic>
      </p:graphicFrame>
    </p:spTree>
    <p:extLst>
      <p:ext uri="{BB962C8B-B14F-4D97-AF65-F5344CB8AC3E}">
        <p14:creationId xmlns:p14="http://schemas.microsoft.com/office/powerpoint/2010/main" val="4120532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53AE5CB-C139-43EE-A4F0-ECBB16EC62F8}"/>
              </a:ext>
            </a:extLst>
          </p:cNvPr>
          <p:cNvSpPr>
            <a:spLocks noGrp="1"/>
          </p:cNvSpPr>
          <p:nvPr>
            <p:ph type="body" sz="quarter" idx="15"/>
          </p:nvPr>
        </p:nvSpPr>
        <p:spPr/>
        <p:txBody>
          <a:bodyPr/>
          <a:lstStyle/>
          <a:p>
            <a:r>
              <a:rPr lang="en-ZA" dirty="0"/>
              <a:t>Objective criteria</a:t>
            </a:r>
          </a:p>
        </p:txBody>
      </p:sp>
      <p:sp>
        <p:nvSpPr>
          <p:cNvPr id="6" name="Slide Number Placeholder 5">
            <a:extLst>
              <a:ext uri="{FF2B5EF4-FFF2-40B4-BE49-F238E27FC236}">
                <a16:creationId xmlns:a16="http://schemas.microsoft.com/office/drawing/2014/main" id="{07380FD6-22A6-42AE-8B3F-AFCC159B4091}"/>
              </a:ext>
            </a:extLst>
          </p:cNvPr>
          <p:cNvSpPr>
            <a:spLocks noGrp="1"/>
          </p:cNvSpPr>
          <p:nvPr>
            <p:ph type="sldNum" sz="quarter" idx="16"/>
          </p:nvPr>
        </p:nvSpPr>
        <p:spPr/>
        <p:txBody>
          <a:bodyPr/>
          <a:lstStyle/>
          <a:p>
            <a:fld id="{26064075-3AAB-4C73-8B14-15F5C27661CD}" type="slidenum">
              <a:rPr lang="en-US" smtClean="0"/>
              <a:pPr/>
              <a:t>17</a:t>
            </a:fld>
            <a:endParaRPr lang="en-US" dirty="0"/>
          </a:p>
        </p:txBody>
      </p:sp>
      <p:sp>
        <p:nvSpPr>
          <p:cNvPr id="7" name="TextBox 6">
            <a:extLst>
              <a:ext uri="{FF2B5EF4-FFF2-40B4-BE49-F238E27FC236}">
                <a16:creationId xmlns:a16="http://schemas.microsoft.com/office/drawing/2014/main" id="{90F02667-0DB8-A662-18A5-3D7199FAED72}"/>
              </a:ext>
            </a:extLst>
          </p:cNvPr>
          <p:cNvSpPr txBox="1"/>
          <p:nvPr/>
        </p:nvSpPr>
        <p:spPr>
          <a:xfrm>
            <a:off x="250825" y="762441"/>
            <a:ext cx="8713663" cy="5755422"/>
          </a:xfrm>
          <a:prstGeom prst="rect">
            <a:avLst/>
          </a:prstGeom>
          <a:noFill/>
        </p:spPr>
        <p:txBody>
          <a:bodyPr wrap="square">
            <a:spAutoFit/>
          </a:bodyPr>
          <a:lstStyle/>
          <a:p>
            <a:pPr algn="just">
              <a:lnSpc>
                <a:spcPct val="130000"/>
              </a:lnSpc>
              <a:spcBef>
                <a:spcPts val="900"/>
              </a:spcBef>
              <a:spcAft>
                <a:spcPts val="1200"/>
              </a:spcAft>
            </a:pPr>
            <a:r>
              <a:rPr lang="en-GB" sz="1200" dirty="0">
                <a:effectLst/>
                <a:latin typeface="Arial" panose="020B0604020202020204" pitchFamily="34" charset="0"/>
                <a:ea typeface="Times New Roman" panose="02020603050405020304" pitchFamily="18" charset="0"/>
                <a:cs typeface="Arial" panose="020B0604020202020204" pitchFamily="34" charset="0"/>
              </a:rPr>
              <a:t>In line with the PPPFA, the tender shall be awarded to the bidder who scores the highest points, unless objective criteria in addition to those contemplated in the specific goals (Preference) justify the award to another bidder or ACSA splits the award or cancels the bid, or commercial risks </a:t>
            </a:r>
            <a:r>
              <a:rPr lang="en-GB" sz="1200" i="1" dirty="0">
                <a:effectLst/>
                <a:latin typeface="Arial" panose="020B0604020202020204" pitchFamily="34" charset="0"/>
                <a:ea typeface="Times New Roman" panose="02020603050405020304" pitchFamily="18" charset="0"/>
                <a:cs typeface="Arial" panose="020B0604020202020204" pitchFamily="34" charset="0"/>
              </a:rPr>
              <a:t>etcetera</a:t>
            </a:r>
            <a:r>
              <a:rPr lang="en-GB" sz="1200" dirty="0">
                <a:effectLst/>
                <a:latin typeface="Arial" panose="020B0604020202020204" pitchFamily="34" charset="0"/>
                <a:ea typeface="Times New Roman" panose="02020603050405020304" pitchFamily="18" charset="0"/>
                <a:cs typeface="Arial" panose="020B0604020202020204" pitchFamily="34" charset="0"/>
              </a:rPr>
              <a:t>.  After price and Preference evaluation, the Bids must be checked to determine compliance with prescribed objective criteria. Objective criteria that will be used in the evaluation of this Bid must be disclosed in the published Bid document and evaluated.</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30000"/>
              </a:lnSpc>
              <a:spcBef>
                <a:spcPts val="900"/>
              </a:spcBef>
              <a:spcAft>
                <a:spcPts val="1200"/>
              </a:spcAft>
            </a:pPr>
            <a:r>
              <a:rPr lang="en-GB" sz="1200" b="1" dirty="0">
                <a:effectLst/>
                <a:latin typeface="Arial" panose="020B0604020202020204" pitchFamily="34" charset="0"/>
                <a:ea typeface="Times New Roman" panose="02020603050405020304" pitchFamily="18" charset="0"/>
                <a:cs typeface="Arial" panose="020B0604020202020204" pitchFamily="34" charset="0"/>
              </a:rPr>
              <a:t>Prescribed objective criteria for this bid.</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30000"/>
              </a:lnSpc>
              <a:spcBef>
                <a:spcPts val="900"/>
              </a:spcBef>
              <a:spcAft>
                <a:spcPts val="1200"/>
              </a:spcAft>
            </a:pPr>
            <a:r>
              <a:rPr lang="en-GB" sz="1200" dirty="0">
                <a:effectLst/>
                <a:latin typeface="Arial" panose="020B0604020202020204" pitchFamily="34" charset="0"/>
                <a:ea typeface="Times New Roman" panose="02020603050405020304" pitchFamily="18" charset="0"/>
                <a:cs typeface="Arial" panose="020B0604020202020204" pitchFamily="34" charset="0"/>
              </a:rPr>
              <a:t>The objective criteria chosen and advanced in this RFP is follows: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30000"/>
              </a:lnSpc>
              <a:spcBef>
                <a:spcPts val="900"/>
              </a:spcBef>
              <a:spcAft>
                <a:spcPts val="1200"/>
              </a:spcAft>
            </a:pPr>
            <a:r>
              <a:rPr lang="en-GB" sz="1200" b="1" dirty="0">
                <a:effectLst/>
                <a:latin typeface="Arial" panose="020B0604020202020204" pitchFamily="34" charset="0"/>
                <a:ea typeface="Times New Roman" panose="02020603050405020304" pitchFamily="18" charset="0"/>
                <a:cs typeface="Arial" panose="020B0604020202020204" pitchFamily="34" charset="0"/>
              </a:rPr>
              <a:t>For this tender, a minimum of 30% of the total contract value shall be sub-contracted to an Exempted Micro Enterprise (EME) and /or Qualified Small Enterprise (QSE)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588645" algn="just">
              <a:lnSpc>
                <a:spcPct val="130000"/>
              </a:lnSpc>
              <a:spcBef>
                <a:spcPts val="900"/>
              </a:spcBef>
              <a:spcAft>
                <a:spcPts val="1200"/>
              </a:spcAft>
            </a:pPr>
            <a:r>
              <a:rPr lang="en-GB" sz="1200" b="1" dirty="0">
                <a:effectLst/>
                <a:latin typeface="Arial" panose="020B0604020202020204" pitchFamily="34" charset="0"/>
                <a:ea typeface="Times New Roman" panose="02020603050405020304" pitchFamily="18" charset="0"/>
                <a:cs typeface="Arial" panose="020B0604020202020204" pitchFamily="34" charset="0"/>
              </a:rPr>
              <a:t>The following documentation must be submitted for this evaluation stage.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base" hangingPunct="0">
              <a:lnSpc>
                <a:spcPct val="150000"/>
              </a:lnSpc>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Proof of sub-contracting arrangement signed by the main bidder and the subcontractor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base" hangingPunct="0">
              <a:lnSpc>
                <a:spcPct val="150000"/>
              </a:lnSpc>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The percentage contract value reserved for the subcontractor</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base" hangingPunct="0">
              <a:lnSpc>
                <a:spcPct val="150000"/>
              </a:lnSpc>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The subcontractor valid sworn BBBEE affidavit or a certified SANAS accredited BBBEE certificate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base" hangingPunct="0">
              <a:lnSpc>
                <a:spcPct val="150000"/>
              </a:lnSpc>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The names of the shareholders of the subcontractor with their ID’s and the company’s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817245" algn="just">
              <a:lnSpc>
                <a:spcPct val="150000"/>
              </a:lnSpc>
            </a:pPr>
            <a:r>
              <a:rPr lang="en-GB" sz="1200" dirty="0">
                <a:effectLst/>
                <a:latin typeface="Arial" panose="020B0604020202020204" pitchFamily="34" charset="0"/>
                <a:ea typeface="Times New Roman" panose="02020603050405020304" pitchFamily="18" charset="0"/>
                <a:cs typeface="Arial" panose="020B0604020202020204" pitchFamily="34" charset="0"/>
              </a:rPr>
              <a:t>registration documents reflecting the shareholder’s names (CIPC)</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817245" algn="just">
              <a:lnSpc>
                <a:spcPct val="150000"/>
              </a:lnSpc>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en-GB" sz="1200" b="1" dirty="0">
                <a:effectLst/>
                <a:latin typeface="Arial" panose="020B0604020202020204" pitchFamily="34" charset="0"/>
                <a:ea typeface="Times New Roman" panose="02020603050405020304" pitchFamily="18" charset="0"/>
                <a:cs typeface="Arial" panose="020B0604020202020204" pitchFamily="34" charset="0"/>
              </a:rPr>
              <a:t>N.B: Bidder that do not meet both Objective Criteria requirements will be disqualified and not proceed to the next stage of the process.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3722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53AE5CB-C139-43EE-A4F0-ECBB16EC62F8}"/>
              </a:ext>
            </a:extLst>
          </p:cNvPr>
          <p:cNvSpPr>
            <a:spLocks noGrp="1"/>
          </p:cNvSpPr>
          <p:nvPr>
            <p:ph type="body" sz="quarter" idx="15"/>
          </p:nvPr>
        </p:nvSpPr>
        <p:spPr/>
        <p:txBody>
          <a:bodyPr/>
          <a:lstStyle/>
          <a:p>
            <a:r>
              <a:rPr lang="en-ZA" dirty="0" err="1"/>
              <a:t>nOTE</a:t>
            </a:r>
            <a:endParaRPr lang="en-ZA" dirty="0"/>
          </a:p>
        </p:txBody>
      </p:sp>
      <p:sp>
        <p:nvSpPr>
          <p:cNvPr id="6" name="Slide Number Placeholder 5">
            <a:extLst>
              <a:ext uri="{FF2B5EF4-FFF2-40B4-BE49-F238E27FC236}">
                <a16:creationId xmlns:a16="http://schemas.microsoft.com/office/drawing/2014/main" id="{07380FD6-22A6-42AE-8B3F-AFCC159B4091}"/>
              </a:ext>
            </a:extLst>
          </p:cNvPr>
          <p:cNvSpPr>
            <a:spLocks noGrp="1"/>
          </p:cNvSpPr>
          <p:nvPr>
            <p:ph type="sldNum" sz="quarter" idx="16"/>
          </p:nvPr>
        </p:nvSpPr>
        <p:spPr/>
        <p:txBody>
          <a:bodyPr/>
          <a:lstStyle/>
          <a:p>
            <a:fld id="{26064075-3AAB-4C73-8B14-15F5C27661CD}" type="slidenum">
              <a:rPr lang="en-US" smtClean="0"/>
              <a:pPr/>
              <a:t>18</a:t>
            </a:fld>
            <a:endParaRPr lang="en-US" dirty="0"/>
          </a:p>
        </p:txBody>
      </p:sp>
      <p:sp>
        <p:nvSpPr>
          <p:cNvPr id="3" name="TextBox 2">
            <a:extLst>
              <a:ext uri="{FF2B5EF4-FFF2-40B4-BE49-F238E27FC236}">
                <a16:creationId xmlns:a16="http://schemas.microsoft.com/office/drawing/2014/main" id="{2900D67B-5DEC-B296-E984-4636D04130B3}"/>
              </a:ext>
            </a:extLst>
          </p:cNvPr>
          <p:cNvSpPr txBox="1"/>
          <p:nvPr/>
        </p:nvSpPr>
        <p:spPr>
          <a:xfrm>
            <a:off x="323552" y="1484784"/>
            <a:ext cx="7992864" cy="1815882"/>
          </a:xfrm>
          <a:prstGeom prst="rect">
            <a:avLst/>
          </a:prstGeom>
          <a:noFill/>
        </p:spPr>
        <p:txBody>
          <a:bodyPr wrap="square">
            <a:spAutoFit/>
          </a:bodyPr>
          <a:lstStyle/>
          <a:p>
            <a:pPr algn="just"/>
            <a:r>
              <a:rPr lang="en-GB" sz="1600" b="1" dirty="0">
                <a:effectLst/>
                <a:latin typeface="Arial" panose="020B0604020202020204" pitchFamily="34" charset="0"/>
                <a:ea typeface="Times New Roman" panose="02020603050405020304" pitchFamily="18" charset="0"/>
                <a:cs typeface="Arial" panose="020B0604020202020204" pitchFamily="34" charset="0"/>
              </a:rPr>
              <a:t>N.B: The winning bidder will be required to submit the subcontracting report monthly and must contain the following:</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GB" sz="1600" dirty="0">
                <a:effectLst/>
                <a:latin typeface="Arial" panose="020B0604020202020204" pitchFamily="34" charset="0"/>
                <a:ea typeface="Times New Roman" panose="02020603050405020304" pitchFamily="18" charset="0"/>
                <a:cs typeface="Arial" panose="020B0604020202020204" pitchFamily="34" charset="0"/>
              </a:rPr>
              <a:t>Scope of Works executed by the subcontractor.</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GB" sz="1600" dirty="0">
                <a:effectLst/>
                <a:latin typeface="Arial" panose="020B0604020202020204" pitchFamily="34" charset="0"/>
                <a:ea typeface="Times New Roman" panose="02020603050405020304" pitchFamily="18" charset="0"/>
                <a:cs typeface="Arial" panose="020B0604020202020204" pitchFamily="34" charset="0"/>
              </a:rPr>
              <a:t>Proof of payment to the subcontractor</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GB" sz="1600" dirty="0">
                <a:effectLst/>
                <a:latin typeface="Arial" panose="020B0604020202020204" pitchFamily="34" charset="0"/>
                <a:ea typeface="Times New Roman" panose="02020603050405020304" pitchFamily="18" charset="0"/>
                <a:cs typeface="Arial" panose="020B0604020202020204" pitchFamily="34" charset="0"/>
              </a:rPr>
              <a:t>Report must be signed by both the main service provider and the subcontractor.</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228600" algn="just"/>
            <a:r>
              <a:rPr lang="en-GB" sz="1600" b="1" dirty="0">
                <a:effectLst/>
                <a:latin typeface="Arial" panose="020B0604020202020204" pitchFamily="34" charset="0"/>
                <a:ea typeface="Times New Roman" panose="02020603050405020304" pitchFamily="18" charset="0"/>
                <a:cs typeface="Arial" panose="020B0604020202020204" pitchFamily="34" charset="0"/>
              </a:rPr>
              <a:t>Note: The service provider will be paid once the subcontractor report is submitted and accepted by the contract manager</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5582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53AE5CB-C139-43EE-A4F0-ECBB16EC62F8}"/>
              </a:ext>
            </a:extLst>
          </p:cNvPr>
          <p:cNvSpPr>
            <a:spLocks noGrp="1"/>
          </p:cNvSpPr>
          <p:nvPr>
            <p:ph type="body" sz="quarter" idx="15"/>
          </p:nvPr>
        </p:nvSpPr>
        <p:spPr>
          <a:xfrm>
            <a:off x="245886" y="18978"/>
            <a:ext cx="7416800" cy="404664"/>
          </a:xfrm>
        </p:spPr>
        <p:txBody>
          <a:bodyPr>
            <a:noAutofit/>
          </a:bodyPr>
          <a:lstStyle/>
          <a:p>
            <a:r>
              <a:rPr lang="en-ZA" sz="1800" dirty="0"/>
              <a:t>Determination of acceptability of preferred tenderer</a:t>
            </a:r>
          </a:p>
        </p:txBody>
      </p:sp>
      <p:sp>
        <p:nvSpPr>
          <p:cNvPr id="6" name="Slide Number Placeholder 5">
            <a:extLst>
              <a:ext uri="{FF2B5EF4-FFF2-40B4-BE49-F238E27FC236}">
                <a16:creationId xmlns:a16="http://schemas.microsoft.com/office/drawing/2014/main" id="{07380FD6-22A6-42AE-8B3F-AFCC159B4091}"/>
              </a:ext>
            </a:extLst>
          </p:cNvPr>
          <p:cNvSpPr>
            <a:spLocks noGrp="1"/>
          </p:cNvSpPr>
          <p:nvPr>
            <p:ph type="sldNum" sz="quarter" idx="16"/>
          </p:nvPr>
        </p:nvSpPr>
        <p:spPr/>
        <p:txBody>
          <a:bodyPr/>
          <a:lstStyle/>
          <a:p>
            <a:fld id="{26064075-3AAB-4C73-8B14-15F5C27661CD}" type="slidenum">
              <a:rPr lang="en-US" smtClean="0"/>
              <a:pPr/>
              <a:t>19</a:t>
            </a:fld>
            <a:endParaRPr lang="en-US" dirty="0"/>
          </a:p>
        </p:txBody>
      </p:sp>
      <p:sp>
        <p:nvSpPr>
          <p:cNvPr id="7" name="TextBox 6">
            <a:extLst>
              <a:ext uri="{FF2B5EF4-FFF2-40B4-BE49-F238E27FC236}">
                <a16:creationId xmlns:a16="http://schemas.microsoft.com/office/drawing/2014/main" id="{90F02667-0DB8-A662-18A5-3D7199FAED72}"/>
              </a:ext>
            </a:extLst>
          </p:cNvPr>
          <p:cNvSpPr txBox="1"/>
          <p:nvPr/>
        </p:nvSpPr>
        <p:spPr>
          <a:xfrm>
            <a:off x="250825" y="762441"/>
            <a:ext cx="8713663" cy="523220"/>
          </a:xfrm>
          <a:prstGeom prst="rect">
            <a:avLst/>
          </a:prstGeom>
          <a:noFill/>
        </p:spPr>
        <p:txBody>
          <a:bodyPr wrap="square">
            <a:spAutoFit/>
          </a:bodyPr>
          <a:lstStyle/>
          <a:p>
            <a:pPr algn="just"/>
            <a:r>
              <a:rPr lang="en-GB" sz="1400" b="1" dirty="0">
                <a:effectLst/>
                <a:latin typeface="Arial" panose="020B0604020202020204" pitchFamily="34" charset="0"/>
                <a:ea typeface="Times New Roman" panose="02020603050405020304" pitchFamily="18" charset="0"/>
                <a:cs typeface="Arial" panose="020B0604020202020204" pitchFamily="34" charset="0"/>
              </a:rPr>
              <a:t>Determine acceptability of preferred tenderer: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228600" algn="just" fontAlgn="base" hangingPunct="0"/>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CDF836A-3B62-3000-855A-ED086EB0CA4A}"/>
              </a:ext>
            </a:extLst>
          </p:cNvPr>
          <p:cNvSpPr txBox="1"/>
          <p:nvPr/>
        </p:nvSpPr>
        <p:spPr>
          <a:xfrm>
            <a:off x="395536" y="1624460"/>
            <a:ext cx="7416824" cy="2031325"/>
          </a:xfrm>
          <a:prstGeom prst="rect">
            <a:avLst/>
          </a:prstGeom>
          <a:noFill/>
        </p:spPr>
        <p:txBody>
          <a:bodyPr wrap="square">
            <a:spAutoFit/>
          </a:bodyPr>
          <a:lstStyle/>
          <a:p>
            <a:pPr algn="just"/>
            <a:r>
              <a:rPr lang="en-GB" sz="1400" b="1" dirty="0">
                <a:effectLst/>
                <a:latin typeface="Arial" panose="020B0604020202020204" pitchFamily="34" charset="0"/>
                <a:ea typeface="Times New Roman" panose="02020603050405020304" pitchFamily="18" charset="0"/>
                <a:cs typeface="Arial" panose="020B0604020202020204" pitchFamily="34" charset="0"/>
              </a:rPr>
              <a:t>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en-GB" sz="1400" b="1" dirty="0">
                <a:effectLst/>
                <a:latin typeface="Arial" panose="020B0604020202020204" pitchFamily="34" charset="0"/>
                <a:ea typeface="Times New Roman" panose="02020603050405020304" pitchFamily="18" charset="0"/>
                <a:cs typeface="Arial" panose="020B0604020202020204" pitchFamily="34" charset="0"/>
              </a:rPr>
              <a:t>Determine acceptability of preferred tenderer: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en-GB" sz="1400" b="1" dirty="0">
                <a:effectLst/>
                <a:latin typeface="Arial" panose="020B0604020202020204" pitchFamily="34" charset="0"/>
                <a:ea typeface="Times New Roman" panose="02020603050405020304" pitchFamily="18" charset="0"/>
                <a:cs typeface="Arial" panose="020B0604020202020204" pitchFamily="34" charset="0"/>
              </a:rPr>
              <a:t>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en-GB" sz="1400" b="1" dirty="0">
                <a:effectLst/>
                <a:latin typeface="Arial" panose="020B0604020202020204" pitchFamily="34" charset="0"/>
                <a:ea typeface="Times New Roman" panose="02020603050405020304" pitchFamily="18" charset="0"/>
                <a:cs typeface="Arial" panose="020B0604020202020204" pitchFamily="34" charset="0"/>
              </a:rPr>
              <a:t>Perform a risk analysis on the preferred tenderer to ascertain if any of the following might present an unacceptable commercial risk to the employer: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en-GB" sz="1400" b="1" dirty="0">
                <a:effectLst/>
                <a:latin typeface="Arial" panose="020B0604020202020204" pitchFamily="34" charset="0"/>
                <a:ea typeface="Times New Roman" panose="02020603050405020304" pitchFamily="18" charset="0"/>
                <a:cs typeface="Arial" panose="020B0604020202020204" pitchFamily="34" charset="0"/>
              </a:rPr>
              <a:t>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en-GB" sz="1400" b="1" dirty="0">
                <a:effectLst/>
                <a:latin typeface="Arial" panose="020B0604020202020204" pitchFamily="34" charset="0"/>
                <a:ea typeface="Times New Roman" panose="02020603050405020304" pitchFamily="18" charset="0"/>
                <a:cs typeface="Arial" panose="020B0604020202020204" pitchFamily="34" charset="0"/>
              </a:rPr>
              <a:t>•	</a:t>
            </a:r>
            <a:r>
              <a:rPr lang="en-GB" sz="1400" dirty="0">
                <a:effectLst/>
                <a:latin typeface="Arial" panose="020B0604020202020204" pitchFamily="34" charset="0"/>
                <a:ea typeface="Times New Roman" panose="02020603050405020304" pitchFamily="18" charset="0"/>
                <a:cs typeface="Arial" panose="020B0604020202020204" pitchFamily="34" charset="0"/>
              </a:rPr>
              <a:t>Unduly high or unduly low tendered rates or amounts in the tender offer;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en-GB" sz="1400" dirty="0">
                <a:effectLst/>
                <a:latin typeface="Arial" panose="020B0604020202020204" pitchFamily="34" charset="0"/>
                <a:ea typeface="Times New Roman" panose="02020603050405020304" pitchFamily="18" charset="0"/>
                <a:cs typeface="Arial" panose="020B0604020202020204" pitchFamily="34" charset="0"/>
              </a:rPr>
              <a:t>•	Contract data provided by the tenderer; or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en-GB" sz="1400" dirty="0">
                <a:effectLst/>
                <a:latin typeface="Arial" panose="020B0604020202020204" pitchFamily="34" charset="0"/>
                <a:ea typeface="Times New Roman" panose="02020603050405020304" pitchFamily="18" charset="0"/>
                <a:cs typeface="Arial" panose="020B0604020202020204" pitchFamily="34" charset="0"/>
              </a:rPr>
              <a:t>•	The contents of the tender returnable which are to be included in the contract.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4734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123A-88AE-4482-A5D1-3F5444F48704}"/>
              </a:ext>
            </a:extLst>
          </p:cNvPr>
          <p:cNvSpPr>
            <a:spLocks noGrp="1"/>
          </p:cNvSpPr>
          <p:nvPr>
            <p:ph type="body" sz="quarter" idx="13"/>
          </p:nvPr>
        </p:nvSpPr>
        <p:spPr>
          <a:xfrm>
            <a:off x="644146" y="3398223"/>
            <a:ext cx="4087410" cy="523220"/>
          </a:xfrm>
        </p:spPr>
        <p:txBody>
          <a:bodyPr/>
          <a:lstStyle/>
          <a:p>
            <a:r>
              <a:rPr lang="en-ZA" dirty="0"/>
              <a:t>SCOPE OF WORKS </a:t>
            </a:r>
          </a:p>
          <a:p>
            <a:r>
              <a:rPr lang="en-ZA" sz="1000" dirty="0"/>
              <a:t> </a:t>
            </a:r>
          </a:p>
        </p:txBody>
      </p:sp>
      <p:sp>
        <p:nvSpPr>
          <p:cNvPr id="3" name="Slide Number Placeholder 2">
            <a:extLst>
              <a:ext uri="{FF2B5EF4-FFF2-40B4-BE49-F238E27FC236}">
                <a16:creationId xmlns:a16="http://schemas.microsoft.com/office/drawing/2014/main" id="{4D308767-295F-435B-8C07-4EC8DB1C0946}"/>
              </a:ext>
            </a:extLst>
          </p:cNvPr>
          <p:cNvSpPr>
            <a:spLocks noGrp="1"/>
          </p:cNvSpPr>
          <p:nvPr>
            <p:ph type="sldNum" sz="quarter" idx="14"/>
          </p:nvPr>
        </p:nvSpPr>
        <p:spPr/>
        <p:txBody>
          <a:bodyPr/>
          <a:lstStyle/>
          <a:p>
            <a:fld id="{26064075-3AAB-4C73-8B14-15F5C27661CD}" type="slidenum">
              <a:rPr lang="en-US" smtClean="0"/>
              <a:pPr/>
              <a:t>20</a:t>
            </a:fld>
            <a:endParaRPr lang="en-US" dirty="0"/>
          </a:p>
        </p:txBody>
      </p:sp>
    </p:spTree>
    <p:extLst>
      <p:ext uri="{BB962C8B-B14F-4D97-AF65-F5344CB8AC3E}">
        <p14:creationId xmlns:p14="http://schemas.microsoft.com/office/powerpoint/2010/main" val="1518867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53AE5CB-C139-43EE-A4F0-ECBB16EC62F8}"/>
              </a:ext>
            </a:extLst>
          </p:cNvPr>
          <p:cNvSpPr>
            <a:spLocks noGrp="1"/>
          </p:cNvSpPr>
          <p:nvPr>
            <p:ph type="body" sz="quarter" idx="15"/>
          </p:nvPr>
        </p:nvSpPr>
        <p:spPr/>
        <p:txBody>
          <a:bodyPr/>
          <a:lstStyle/>
          <a:p>
            <a:r>
              <a:rPr lang="en-ZA" dirty="0"/>
              <a:t>SCOPE OF WORK</a:t>
            </a:r>
          </a:p>
        </p:txBody>
      </p:sp>
      <p:sp>
        <p:nvSpPr>
          <p:cNvPr id="6" name="Slide Number Placeholder 5">
            <a:extLst>
              <a:ext uri="{FF2B5EF4-FFF2-40B4-BE49-F238E27FC236}">
                <a16:creationId xmlns:a16="http://schemas.microsoft.com/office/drawing/2014/main" id="{07380FD6-22A6-42AE-8B3F-AFCC159B4091}"/>
              </a:ext>
            </a:extLst>
          </p:cNvPr>
          <p:cNvSpPr>
            <a:spLocks noGrp="1"/>
          </p:cNvSpPr>
          <p:nvPr>
            <p:ph type="sldNum" sz="quarter" idx="16"/>
          </p:nvPr>
        </p:nvSpPr>
        <p:spPr/>
        <p:txBody>
          <a:bodyPr/>
          <a:lstStyle/>
          <a:p>
            <a:fld id="{26064075-3AAB-4C73-8B14-15F5C27661CD}" type="slidenum">
              <a:rPr lang="en-US" smtClean="0"/>
              <a:pPr/>
              <a:t>21</a:t>
            </a:fld>
            <a:endParaRPr lang="en-US" dirty="0"/>
          </a:p>
        </p:txBody>
      </p:sp>
      <p:sp>
        <p:nvSpPr>
          <p:cNvPr id="4" name="Text Placeholder 3">
            <a:extLst>
              <a:ext uri="{FF2B5EF4-FFF2-40B4-BE49-F238E27FC236}">
                <a16:creationId xmlns:a16="http://schemas.microsoft.com/office/drawing/2014/main" id="{59D709C9-0CD0-5D3D-C45A-0E55C7A81DDE}"/>
              </a:ext>
            </a:extLst>
          </p:cNvPr>
          <p:cNvSpPr>
            <a:spLocks noGrp="1"/>
          </p:cNvSpPr>
          <p:nvPr>
            <p:ph type="body" sz="quarter" idx="13"/>
          </p:nvPr>
        </p:nvSpPr>
        <p:spPr/>
        <p:txBody>
          <a:bodyPr/>
          <a:lstStyle/>
          <a:p>
            <a:endParaRPr lang="en-ZA"/>
          </a:p>
        </p:txBody>
      </p:sp>
    </p:spTree>
    <p:extLst>
      <p:ext uri="{BB962C8B-B14F-4D97-AF65-F5344CB8AC3E}">
        <p14:creationId xmlns:p14="http://schemas.microsoft.com/office/powerpoint/2010/main" val="1616520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53AE5CB-C139-43EE-A4F0-ECBB16EC62F8}"/>
              </a:ext>
            </a:extLst>
          </p:cNvPr>
          <p:cNvSpPr>
            <a:spLocks noGrp="1"/>
          </p:cNvSpPr>
          <p:nvPr>
            <p:ph type="body" sz="quarter" idx="15"/>
          </p:nvPr>
        </p:nvSpPr>
        <p:spPr/>
        <p:txBody>
          <a:bodyPr/>
          <a:lstStyle/>
          <a:p>
            <a:r>
              <a:rPr lang="en-ZA" dirty="0"/>
              <a:t>SCOPE OF WORK</a:t>
            </a:r>
          </a:p>
        </p:txBody>
      </p:sp>
      <p:sp>
        <p:nvSpPr>
          <p:cNvPr id="6" name="Slide Number Placeholder 5">
            <a:extLst>
              <a:ext uri="{FF2B5EF4-FFF2-40B4-BE49-F238E27FC236}">
                <a16:creationId xmlns:a16="http://schemas.microsoft.com/office/drawing/2014/main" id="{07380FD6-22A6-42AE-8B3F-AFCC159B4091}"/>
              </a:ext>
            </a:extLst>
          </p:cNvPr>
          <p:cNvSpPr>
            <a:spLocks noGrp="1"/>
          </p:cNvSpPr>
          <p:nvPr>
            <p:ph type="sldNum" sz="quarter" idx="16"/>
          </p:nvPr>
        </p:nvSpPr>
        <p:spPr/>
        <p:txBody>
          <a:bodyPr/>
          <a:lstStyle/>
          <a:p>
            <a:fld id="{26064075-3AAB-4C73-8B14-15F5C27661CD}" type="slidenum">
              <a:rPr lang="en-US" smtClean="0"/>
              <a:pPr/>
              <a:t>22</a:t>
            </a:fld>
            <a:endParaRPr lang="en-US" dirty="0"/>
          </a:p>
        </p:txBody>
      </p:sp>
      <p:sp>
        <p:nvSpPr>
          <p:cNvPr id="4" name="Text Placeholder 3">
            <a:extLst>
              <a:ext uri="{FF2B5EF4-FFF2-40B4-BE49-F238E27FC236}">
                <a16:creationId xmlns:a16="http://schemas.microsoft.com/office/drawing/2014/main" id="{A072CB84-30EE-7E27-77FC-BC7B277598AA}"/>
              </a:ext>
            </a:extLst>
          </p:cNvPr>
          <p:cNvSpPr>
            <a:spLocks noGrp="1"/>
          </p:cNvSpPr>
          <p:nvPr>
            <p:ph type="body" sz="quarter" idx="13"/>
          </p:nvPr>
        </p:nvSpPr>
        <p:spPr/>
        <p:txBody>
          <a:bodyPr/>
          <a:lstStyle/>
          <a:p>
            <a:endParaRPr lang="en-ZA"/>
          </a:p>
        </p:txBody>
      </p:sp>
    </p:spTree>
    <p:extLst>
      <p:ext uri="{BB962C8B-B14F-4D97-AF65-F5344CB8AC3E}">
        <p14:creationId xmlns:p14="http://schemas.microsoft.com/office/powerpoint/2010/main" val="1583580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53AE5CB-C139-43EE-A4F0-ECBB16EC62F8}"/>
              </a:ext>
            </a:extLst>
          </p:cNvPr>
          <p:cNvSpPr>
            <a:spLocks noGrp="1"/>
          </p:cNvSpPr>
          <p:nvPr>
            <p:ph type="body" sz="quarter" idx="15"/>
          </p:nvPr>
        </p:nvSpPr>
        <p:spPr/>
        <p:txBody>
          <a:bodyPr/>
          <a:lstStyle/>
          <a:p>
            <a:r>
              <a:rPr lang="en-ZA" dirty="0"/>
              <a:t>Bill of quantities</a:t>
            </a:r>
          </a:p>
        </p:txBody>
      </p:sp>
      <p:sp>
        <p:nvSpPr>
          <p:cNvPr id="6" name="Slide Number Placeholder 5">
            <a:extLst>
              <a:ext uri="{FF2B5EF4-FFF2-40B4-BE49-F238E27FC236}">
                <a16:creationId xmlns:a16="http://schemas.microsoft.com/office/drawing/2014/main" id="{07380FD6-22A6-42AE-8B3F-AFCC159B4091}"/>
              </a:ext>
            </a:extLst>
          </p:cNvPr>
          <p:cNvSpPr>
            <a:spLocks noGrp="1"/>
          </p:cNvSpPr>
          <p:nvPr>
            <p:ph type="sldNum" sz="quarter" idx="16"/>
          </p:nvPr>
        </p:nvSpPr>
        <p:spPr/>
        <p:txBody>
          <a:bodyPr/>
          <a:lstStyle/>
          <a:p>
            <a:fld id="{26064075-3AAB-4C73-8B14-15F5C27661CD}" type="slidenum">
              <a:rPr lang="en-US" smtClean="0"/>
              <a:pPr/>
              <a:t>23</a:t>
            </a:fld>
            <a:endParaRPr lang="en-US" dirty="0"/>
          </a:p>
        </p:txBody>
      </p:sp>
      <p:sp>
        <p:nvSpPr>
          <p:cNvPr id="7" name="Text Placeholder 6">
            <a:extLst>
              <a:ext uri="{FF2B5EF4-FFF2-40B4-BE49-F238E27FC236}">
                <a16:creationId xmlns:a16="http://schemas.microsoft.com/office/drawing/2014/main" id="{8BA41B9D-AF87-C5D9-1DA4-40F427A32D0E}"/>
              </a:ext>
            </a:extLst>
          </p:cNvPr>
          <p:cNvSpPr>
            <a:spLocks noGrp="1"/>
          </p:cNvSpPr>
          <p:nvPr>
            <p:ph type="body" sz="quarter" idx="13"/>
          </p:nvPr>
        </p:nvSpPr>
        <p:spPr/>
        <p:txBody>
          <a:bodyPr/>
          <a:lstStyle/>
          <a:p>
            <a:endParaRPr lang="en-ZA"/>
          </a:p>
        </p:txBody>
      </p:sp>
    </p:spTree>
    <p:extLst>
      <p:ext uri="{BB962C8B-B14F-4D97-AF65-F5344CB8AC3E}">
        <p14:creationId xmlns:p14="http://schemas.microsoft.com/office/powerpoint/2010/main" val="27993777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53AE5CB-C139-43EE-A4F0-ECBB16EC62F8}"/>
              </a:ext>
            </a:extLst>
          </p:cNvPr>
          <p:cNvSpPr>
            <a:spLocks noGrp="1"/>
          </p:cNvSpPr>
          <p:nvPr>
            <p:ph type="body" sz="quarter" idx="15"/>
          </p:nvPr>
        </p:nvSpPr>
        <p:spPr/>
        <p:txBody>
          <a:bodyPr/>
          <a:lstStyle/>
          <a:p>
            <a:r>
              <a:rPr lang="en-ZA" dirty="0"/>
              <a:t>Bill of Quantities</a:t>
            </a:r>
          </a:p>
        </p:txBody>
      </p:sp>
      <p:sp>
        <p:nvSpPr>
          <p:cNvPr id="6" name="Slide Number Placeholder 5">
            <a:extLst>
              <a:ext uri="{FF2B5EF4-FFF2-40B4-BE49-F238E27FC236}">
                <a16:creationId xmlns:a16="http://schemas.microsoft.com/office/drawing/2014/main" id="{07380FD6-22A6-42AE-8B3F-AFCC159B4091}"/>
              </a:ext>
            </a:extLst>
          </p:cNvPr>
          <p:cNvSpPr>
            <a:spLocks noGrp="1"/>
          </p:cNvSpPr>
          <p:nvPr>
            <p:ph type="sldNum" sz="quarter" idx="16"/>
          </p:nvPr>
        </p:nvSpPr>
        <p:spPr/>
        <p:txBody>
          <a:bodyPr/>
          <a:lstStyle/>
          <a:p>
            <a:fld id="{26064075-3AAB-4C73-8B14-15F5C27661CD}" type="slidenum">
              <a:rPr lang="en-US" smtClean="0"/>
              <a:pPr/>
              <a:t>24</a:t>
            </a:fld>
            <a:endParaRPr lang="en-US" dirty="0"/>
          </a:p>
        </p:txBody>
      </p:sp>
      <p:sp>
        <p:nvSpPr>
          <p:cNvPr id="7" name="Text Placeholder 6">
            <a:extLst>
              <a:ext uri="{FF2B5EF4-FFF2-40B4-BE49-F238E27FC236}">
                <a16:creationId xmlns:a16="http://schemas.microsoft.com/office/drawing/2014/main" id="{D5747476-E803-0A60-91D9-9BF59E52BCAC}"/>
              </a:ext>
            </a:extLst>
          </p:cNvPr>
          <p:cNvSpPr>
            <a:spLocks noGrp="1"/>
          </p:cNvSpPr>
          <p:nvPr>
            <p:ph type="body" sz="quarter" idx="13"/>
          </p:nvPr>
        </p:nvSpPr>
        <p:spPr/>
        <p:txBody>
          <a:bodyPr/>
          <a:lstStyle/>
          <a:p>
            <a:endParaRPr lang="en-ZA"/>
          </a:p>
        </p:txBody>
      </p:sp>
    </p:spTree>
    <p:extLst>
      <p:ext uri="{BB962C8B-B14F-4D97-AF65-F5344CB8AC3E}">
        <p14:creationId xmlns:p14="http://schemas.microsoft.com/office/powerpoint/2010/main" val="2877897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53AE5CB-C139-43EE-A4F0-ECBB16EC62F8}"/>
              </a:ext>
            </a:extLst>
          </p:cNvPr>
          <p:cNvSpPr>
            <a:spLocks noGrp="1"/>
          </p:cNvSpPr>
          <p:nvPr>
            <p:ph type="body" sz="quarter" idx="15"/>
          </p:nvPr>
        </p:nvSpPr>
        <p:spPr>
          <a:xfrm>
            <a:off x="179512" y="116632"/>
            <a:ext cx="7416800" cy="404664"/>
          </a:xfrm>
        </p:spPr>
        <p:txBody>
          <a:bodyPr/>
          <a:lstStyle/>
          <a:p>
            <a:r>
              <a:rPr lang="en-ZA" dirty="0"/>
              <a:t>BOQ summary</a:t>
            </a:r>
          </a:p>
        </p:txBody>
      </p:sp>
      <p:sp>
        <p:nvSpPr>
          <p:cNvPr id="6" name="Slide Number Placeholder 5">
            <a:extLst>
              <a:ext uri="{FF2B5EF4-FFF2-40B4-BE49-F238E27FC236}">
                <a16:creationId xmlns:a16="http://schemas.microsoft.com/office/drawing/2014/main" id="{07380FD6-22A6-42AE-8B3F-AFCC159B4091}"/>
              </a:ext>
            </a:extLst>
          </p:cNvPr>
          <p:cNvSpPr>
            <a:spLocks noGrp="1"/>
          </p:cNvSpPr>
          <p:nvPr>
            <p:ph type="sldNum" sz="quarter" idx="16"/>
          </p:nvPr>
        </p:nvSpPr>
        <p:spPr/>
        <p:txBody>
          <a:bodyPr/>
          <a:lstStyle/>
          <a:p>
            <a:fld id="{26064075-3AAB-4C73-8B14-15F5C27661CD}" type="slidenum">
              <a:rPr lang="en-US" smtClean="0"/>
              <a:pPr/>
              <a:t>25</a:t>
            </a:fld>
            <a:endParaRPr lang="en-US" dirty="0"/>
          </a:p>
        </p:txBody>
      </p:sp>
      <p:sp>
        <p:nvSpPr>
          <p:cNvPr id="4" name="Text Placeholder 3">
            <a:extLst>
              <a:ext uri="{FF2B5EF4-FFF2-40B4-BE49-F238E27FC236}">
                <a16:creationId xmlns:a16="http://schemas.microsoft.com/office/drawing/2014/main" id="{DD54DD51-1F87-D45D-0A0B-B65E2359FE9D}"/>
              </a:ext>
            </a:extLst>
          </p:cNvPr>
          <p:cNvSpPr>
            <a:spLocks noGrp="1"/>
          </p:cNvSpPr>
          <p:nvPr>
            <p:ph type="body" sz="quarter" idx="13"/>
          </p:nvPr>
        </p:nvSpPr>
        <p:spPr/>
        <p:txBody>
          <a:bodyPr/>
          <a:lstStyle/>
          <a:p>
            <a:endParaRPr lang="en-ZA"/>
          </a:p>
        </p:txBody>
      </p:sp>
    </p:spTree>
    <p:extLst>
      <p:ext uri="{BB962C8B-B14F-4D97-AF65-F5344CB8AC3E}">
        <p14:creationId xmlns:p14="http://schemas.microsoft.com/office/powerpoint/2010/main" val="2290365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4294967295"/>
          </p:nvPr>
        </p:nvSpPr>
        <p:spPr>
          <a:xfrm>
            <a:off x="5008563" y="5876925"/>
            <a:ext cx="4135437" cy="288925"/>
          </a:xfrm>
        </p:spPr>
        <p:txBody>
          <a:bodyPr>
            <a:normAutofit fontScale="25000" lnSpcReduction="20000"/>
          </a:bodyPr>
          <a:lstStyle/>
          <a:p>
            <a:r>
              <a:rPr lang="en-US" dirty="0">
                <a:solidFill>
                  <a:schemeClr val="bg1"/>
                </a:solidFill>
              </a:rPr>
              <a:t>Thank</a:t>
            </a:r>
          </a:p>
          <a:p>
            <a:r>
              <a:rPr lang="en-ZA" dirty="0">
                <a:solidFill>
                  <a:schemeClr val="bg1"/>
                </a:solidFill>
              </a:rPr>
              <a:t>you</a:t>
            </a:r>
            <a:endParaRPr lang="en-US" dirty="0">
              <a:solidFill>
                <a:schemeClr val="bg1"/>
              </a:solidFill>
            </a:endParaRPr>
          </a:p>
        </p:txBody>
      </p:sp>
      <p:cxnSp>
        <p:nvCxnSpPr>
          <p:cNvPr id="4" name="Straight Connector 3"/>
          <p:cNvCxnSpPr/>
          <p:nvPr/>
        </p:nvCxnSpPr>
        <p:spPr>
          <a:xfrm>
            <a:off x="539552" y="2420888"/>
            <a:ext cx="1512168" cy="0"/>
          </a:xfrm>
          <a:prstGeom prst="line">
            <a:avLst/>
          </a:prstGeom>
          <a:ln w="10477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180FD7DC-18CD-B24E-A843-5484E4267C54}"/>
              </a:ext>
            </a:extLst>
          </p:cNvPr>
          <p:cNvSpPr/>
          <p:nvPr/>
        </p:nvSpPr>
        <p:spPr>
          <a:xfrm>
            <a:off x="292817" y="3763949"/>
            <a:ext cx="4135167" cy="2905411"/>
          </a:xfrm>
          <a:prstGeom prst="rect">
            <a:avLst/>
          </a:prstGeom>
        </p:spPr>
        <p:txBody>
          <a:bodyPr wrap="square">
            <a:spAutoFit/>
          </a:bodyPr>
          <a:lstStyle/>
          <a:p>
            <a:pPr lvl="0">
              <a:lnSpc>
                <a:spcPct val="130000"/>
              </a:lnSpc>
            </a:pPr>
            <a:r>
              <a:rPr lang="en-ZA" sz="1400" b="1" kern="0" dirty="0">
                <a:solidFill>
                  <a:prstClr val="black"/>
                </a:solidFill>
                <a:latin typeface="Arial Black" panose="020B0604020202020204" pitchFamily="34" charset="0"/>
                <a:cs typeface="Arial Black" panose="020B0604020202020204" pitchFamily="34" charset="0"/>
              </a:rPr>
              <a:t>DISCLAIMER</a:t>
            </a:r>
            <a:r>
              <a:rPr lang="en-ZA" sz="1000" kern="0" dirty="0">
                <a:solidFill>
                  <a:prstClr val="black"/>
                </a:solidFill>
                <a:latin typeface="Arial" panose="020B0604020202020204" pitchFamily="34" charset="0"/>
                <a:cs typeface="Arial" panose="020B0604020202020204" pitchFamily="34" charset="0"/>
              </a:rPr>
              <a:t> </a:t>
            </a:r>
          </a:p>
          <a:p>
            <a:pPr lvl="0">
              <a:lnSpc>
                <a:spcPct val="130000"/>
              </a:lnSpc>
            </a:pPr>
            <a:r>
              <a:rPr lang="en-ZA" sz="850" kern="0" dirty="0">
                <a:solidFill>
                  <a:prstClr val="black"/>
                </a:solidFill>
                <a:latin typeface="Arial" panose="020B0604020202020204" pitchFamily="34" charset="0"/>
                <a:cs typeface="Arial" panose="020B0604020202020204" pitchFamily="34" charset="0"/>
              </a:rPr>
              <a:t>The information contained in this presentation is confidential, and is intended solely for this presentation. This presentation may contain information proprietary to the Airports Company South Africa SOC Limited (“the Company”), and may not be reproduced or disseminated in whole or in part without the Company's written consent. The Company is not acting as your adviser in any transaction that may be proposed herein, and this presentation does not constitute a recommendation, guidance or proposal to enter into any transaction. </a:t>
            </a:r>
          </a:p>
          <a:p>
            <a:pPr lvl="0">
              <a:lnSpc>
                <a:spcPct val="130000"/>
              </a:lnSpc>
            </a:pPr>
            <a:endParaRPr lang="en-ZA" sz="850" kern="0" dirty="0">
              <a:solidFill>
                <a:prstClr val="black"/>
              </a:solidFill>
              <a:latin typeface="Arial" panose="020B0604020202020204" pitchFamily="34" charset="0"/>
              <a:cs typeface="Arial" panose="020B0604020202020204" pitchFamily="34" charset="0"/>
            </a:endParaRPr>
          </a:p>
          <a:p>
            <a:pPr lvl="0">
              <a:lnSpc>
                <a:spcPct val="130000"/>
              </a:lnSpc>
            </a:pPr>
            <a:r>
              <a:rPr lang="en-ZA" sz="850" kern="0" dirty="0">
                <a:solidFill>
                  <a:prstClr val="black"/>
                </a:solidFill>
                <a:latin typeface="Arial" panose="020B0604020202020204" pitchFamily="34" charset="0"/>
                <a:cs typeface="Arial" panose="020B0604020202020204" pitchFamily="34" charset="0"/>
              </a:rPr>
              <a:t>Any decision to enter into a transaction should be made on the basis of information contained within an offering circular, programme memorandum </a:t>
            </a:r>
            <a:br>
              <a:rPr lang="en-ZA" sz="850" kern="0" dirty="0">
                <a:solidFill>
                  <a:prstClr val="black"/>
                </a:solidFill>
                <a:latin typeface="Arial" panose="020B0604020202020204" pitchFamily="34" charset="0"/>
                <a:cs typeface="Arial" panose="020B0604020202020204" pitchFamily="34" charset="0"/>
              </a:rPr>
            </a:br>
            <a:r>
              <a:rPr lang="en-ZA" sz="850" kern="0" dirty="0">
                <a:solidFill>
                  <a:prstClr val="black"/>
                </a:solidFill>
                <a:latin typeface="Arial" panose="020B0604020202020204" pitchFamily="34" charset="0"/>
                <a:cs typeface="Arial" panose="020B0604020202020204" pitchFamily="34" charset="0"/>
              </a:rPr>
              <a:t>or prospectus published in relation to such an offering. The Company does not guarantee or otherwise assure the expected results of any transaction </a:t>
            </a:r>
            <a:br>
              <a:rPr lang="en-ZA" sz="850" kern="0" dirty="0">
                <a:solidFill>
                  <a:prstClr val="black"/>
                </a:solidFill>
                <a:latin typeface="Arial" panose="020B0604020202020204" pitchFamily="34" charset="0"/>
                <a:cs typeface="Arial" panose="020B0604020202020204" pitchFamily="34" charset="0"/>
              </a:rPr>
            </a:br>
            <a:r>
              <a:rPr lang="en-ZA" sz="850" kern="0" dirty="0">
                <a:solidFill>
                  <a:prstClr val="black"/>
                </a:solidFill>
                <a:latin typeface="Arial" panose="020B0604020202020204" pitchFamily="34" charset="0"/>
                <a:cs typeface="Arial" panose="020B0604020202020204" pitchFamily="34" charset="0"/>
              </a:rPr>
              <a:t>as envisaged in this presentation. You shall not be entitled to place any reliance on the information contained in this presentation for the purposes </a:t>
            </a:r>
            <a:br>
              <a:rPr lang="en-ZA" sz="850" kern="0" dirty="0">
                <a:solidFill>
                  <a:prstClr val="black"/>
                </a:solidFill>
                <a:latin typeface="Arial" panose="020B0604020202020204" pitchFamily="34" charset="0"/>
                <a:cs typeface="Arial" panose="020B0604020202020204" pitchFamily="34" charset="0"/>
              </a:rPr>
            </a:br>
            <a:r>
              <a:rPr lang="en-ZA" sz="850" kern="0" dirty="0">
                <a:solidFill>
                  <a:prstClr val="black"/>
                </a:solidFill>
                <a:latin typeface="Arial" panose="020B0604020202020204" pitchFamily="34" charset="0"/>
                <a:cs typeface="Arial" panose="020B0604020202020204" pitchFamily="34" charset="0"/>
              </a:rPr>
              <a:t>of entering into any proposed transaction or otherwise. </a:t>
            </a:r>
          </a:p>
        </p:txBody>
      </p:sp>
    </p:spTree>
    <p:extLst>
      <p:ext uri="{BB962C8B-B14F-4D97-AF65-F5344CB8AC3E}">
        <p14:creationId xmlns:p14="http://schemas.microsoft.com/office/powerpoint/2010/main" val="282363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2C877CAA-C40D-B143-B9E2-E537E4AA9A41}"/>
              </a:ext>
            </a:extLst>
          </p:cNvPr>
          <p:cNvSpPr>
            <a:spLocks noGrp="1"/>
          </p:cNvSpPr>
          <p:nvPr>
            <p:ph type="body" sz="quarter" idx="13" hasCustomPrompt="1"/>
          </p:nvPr>
        </p:nvSpPr>
        <p:spPr>
          <a:xfrm>
            <a:off x="4275893"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QUESTIONS</a:t>
            </a:r>
          </a:p>
        </p:txBody>
      </p:sp>
      <p:sp>
        <p:nvSpPr>
          <p:cNvPr id="2" name="Slide Number Placeholder 1"/>
          <p:cNvSpPr>
            <a:spLocks noGrp="1"/>
          </p:cNvSpPr>
          <p:nvPr>
            <p:ph type="sldNum" sz="quarter" idx="14"/>
          </p:nvPr>
        </p:nvSpPr>
        <p:spPr/>
        <p:txBody>
          <a:bodyPr/>
          <a:lstStyle/>
          <a:p>
            <a:fld id="{26064075-3AAB-4C73-8B14-15F5C27661CD}" type="slidenum">
              <a:rPr lang="en-US" smtClean="0"/>
              <a:pPr/>
              <a:t>27</a:t>
            </a:fld>
            <a:endParaRPr lang="en-US" dirty="0"/>
          </a:p>
        </p:txBody>
      </p:sp>
    </p:spTree>
    <p:extLst>
      <p:ext uri="{BB962C8B-B14F-4D97-AF65-F5344CB8AC3E}">
        <p14:creationId xmlns:p14="http://schemas.microsoft.com/office/powerpoint/2010/main" val="40044408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ACSA">
  <a:themeElements>
    <a:clrScheme name="ACSA">
      <a:dk1>
        <a:srgbClr val="231F20"/>
      </a:dk1>
      <a:lt1>
        <a:sysClr val="window" lastClr="FFFFFF"/>
      </a:lt1>
      <a:dk2>
        <a:srgbClr val="818284"/>
      </a:dk2>
      <a:lt2>
        <a:srgbClr val="C2DCE3"/>
      </a:lt2>
      <a:accent1>
        <a:srgbClr val="006880"/>
      </a:accent1>
      <a:accent2>
        <a:srgbClr val="F58221"/>
      </a:accent2>
      <a:accent3>
        <a:srgbClr val="06AAD3"/>
      </a:accent3>
      <a:accent4>
        <a:srgbClr val="FDAF17"/>
      </a:accent4>
      <a:accent5>
        <a:srgbClr val="59B59E"/>
      </a:accent5>
      <a:accent6>
        <a:srgbClr val="EE2E24"/>
      </a:accent6>
      <a:hlink>
        <a:srgbClr val="00B0F0"/>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lnSpc>
            <a:spcPct val="110000"/>
          </a:lnSpc>
          <a:spcBef>
            <a:spcPts val="100"/>
          </a:spcBef>
          <a:spcAft>
            <a:spcPts val="100"/>
          </a:spcAft>
          <a:defRPr sz="140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ACSA">
  <a:themeElements>
    <a:clrScheme name="ACSA">
      <a:dk1>
        <a:srgbClr val="231F20"/>
      </a:dk1>
      <a:lt1>
        <a:sysClr val="window" lastClr="FFFFFF"/>
      </a:lt1>
      <a:dk2>
        <a:srgbClr val="818284"/>
      </a:dk2>
      <a:lt2>
        <a:srgbClr val="C2DCE3"/>
      </a:lt2>
      <a:accent1>
        <a:srgbClr val="006880"/>
      </a:accent1>
      <a:accent2>
        <a:srgbClr val="F58221"/>
      </a:accent2>
      <a:accent3>
        <a:srgbClr val="06AAD3"/>
      </a:accent3>
      <a:accent4>
        <a:srgbClr val="FDAF17"/>
      </a:accent4>
      <a:accent5>
        <a:srgbClr val="59B59E"/>
      </a:accent5>
      <a:accent6>
        <a:srgbClr val="EE2E24"/>
      </a:accent6>
      <a:hlink>
        <a:srgbClr val="00B0F0"/>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lnSpc>
            <a:spcPct val="110000"/>
          </a:lnSpc>
          <a:spcBef>
            <a:spcPts val="100"/>
          </a:spcBef>
          <a:spcAft>
            <a:spcPts val="100"/>
          </a:spcAft>
          <a:defRPr sz="140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ACSA">
  <a:themeElements>
    <a:clrScheme name="Custom 1">
      <a:dk1>
        <a:srgbClr val="231F20"/>
      </a:dk1>
      <a:lt1>
        <a:sysClr val="window" lastClr="FFFFFF"/>
      </a:lt1>
      <a:dk2>
        <a:srgbClr val="818284"/>
      </a:dk2>
      <a:lt2>
        <a:srgbClr val="006880"/>
      </a:lt2>
      <a:accent1>
        <a:srgbClr val="C2DCE3"/>
      </a:accent1>
      <a:accent2>
        <a:srgbClr val="F58221"/>
      </a:accent2>
      <a:accent3>
        <a:srgbClr val="06AAD3"/>
      </a:accent3>
      <a:accent4>
        <a:srgbClr val="FDAF17"/>
      </a:accent4>
      <a:accent5>
        <a:srgbClr val="59B59E"/>
      </a:accent5>
      <a:accent6>
        <a:srgbClr val="EE2E24"/>
      </a:accent6>
      <a:hlink>
        <a:srgbClr val="00B0F0"/>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lnSpc>
            <a:spcPct val="110000"/>
          </a:lnSpc>
          <a:spcBef>
            <a:spcPts val="100"/>
          </a:spcBef>
          <a:spcAft>
            <a:spcPts val="100"/>
          </a:spcAft>
          <a:defRPr sz="140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AFBD973B-E93D-4A1C-B7C3-412331B16A34}" vid="{D764ABE4-C4CB-4721-B7D0-C5F546B6DE1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74370A3E462064BBBEC14E91EFC17D9" ma:contentTypeVersion="2" ma:contentTypeDescription="Create a new document." ma:contentTypeScope="" ma:versionID="608b3cd8ab30a0aa0ba467fb815f4d69">
  <xsd:schema xmlns:xsd="http://www.w3.org/2001/XMLSchema" xmlns:xs="http://www.w3.org/2001/XMLSchema" xmlns:p="http://schemas.microsoft.com/office/2006/metadata/properties" xmlns:ns2="91777245-1519-49a1-962d-5d6f0065dd95" targetNamespace="http://schemas.microsoft.com/office/2006/metadata/properties" ma:root="true" ma:fieldsID="425c14fc6b8f873aed20d241cd0cff62" ns2:_="">
    <xsd:import namespace="91777245-1519-49a1-962d-5d6f0065dd9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777245-1519-49a1-962d-5d6f0065dd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87C028-2437-459D-BE63-F89C39FF406F}">
  <ds:schemaRefs>
    <ds:schemaRef ds:uri="91777245-1519-49a1-962d-5d6f0065dd95"/>
    <ds:schemaRef ds:uri="http://purl.org/dc/elements/1.1/"/>
    <ds:schemaRef ds:uri="http://schemas.microsoft.com/office/2006/metadata/properties"/>
    <ds:schemaRef ds:uri="http://www.w3.org/XML/1998/namespace"/>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78532217-9CEE-4B5F-BA8B-DA5D3E857885}">
  <ds:schemaRefs>
    <ds:schemaRef ds:uri="http://schemas.microsoft.com/sharepoint/v3/contenttype/forms"/>
  </ds:schemaRefs>
</ds:datastoreItem>
</file>

<file path=customXml/itemProps3.xml><?xml version="1.0" encoding="utf-8"?>
<ds:datastoreItem xmlns:ds="http://schemas.openxmlformats.org/officeDocument/2006/customXml" ds:itemID="{51C4CBCF-7664-4361-BB01-4ADF3477D3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777245-1519-49a1-962d-5d6f0065dd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{215F49CD-64F3-B94F-B6DE-14D1A20BFB88}tf16401378</Template>
  <TotalTime>31896</TotalTime>
  <Words>3267</Words>
  <Application>Microsoft Office PowerPoint</Application>
  <PresentationFormat>On-screen Show (4:3)</PresentationFormat>
  <Paragraphs>380</Paragraphs>
  <Slides>27</Slides>
  <Notes>6</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27</vt:i4>
      </vt:variant>
    </vt:vector>
  </HeadingPairs>
  <TitlesOfParts>
    <vt:vector size="37" baseType="lpstr">
      <vt:lpstr>Arial</vt:lpstr>
      <vt:lpstr>Arial Black</vt:lpstr>
      <vt:lpstr>Calibri</vt:lpstr>
      <vt:lpstr>Cambria Math</vt:lpstr>
      <vt:lpstr>Symbol</vt:lpstr>
      <vt:lpstr>Wingdings</vt:lpstr>
      <vt:lpstr>1_ACSA</vt:lpstr>
      <vt:lpstr>1_ACSA</vt:lpstr>
      <vt:lpstr>ACSA</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Zeenat Jaffer</dc:creator>
  <cp:lastModifiedBy>Motlhabane Molamu</cp:lastModifiedBy>
  <cp:revision>1538</cp:revision>
  <cp:lastPrinted>2020-11-06T10:50:35Z</cp:lastPrinted>
  <dcterms:created xsi:type="dcterms:W3CDTF">2011-01-12T12:11:52Z</dcterms:created>
  <dcterms:modified xsi:type="dcterms:W3CDTF">2023-09-08T10:53:42Z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0x010100874370A3E462064BBBEC14E91EFC17D9</vt:lpwstr>
  </property>
  <property fmtid="{D5CDD505-2E9C-101B-9397-08002B2CF9AE}" pid="3" name="MSIP_Label_a11864d1-c16a-45ad-949f-bdea3b8c9e66_Enabled">
    <vt:lpwstr>true</vt:lpwstr>
  </property>
  <property fmtid="{D5CDD505-2E9C-101B-9397-08002B2CF9AE}" pid="4" name="MSIP_Label_a11864d1-c16a-45ad-949f-bdea3b8c9e66_SetDate">
    <vt:lpwstr>2022-08-04T11:40:59Z</vt:lpwstr>
  </property>
  <property fmtid="{D5CDD505-2E9C-101B-9397-08002B2CF9AE}" pid="5" name="MSIP_Label_a11864d1-c16a-45ad-949f-bdea3b8c9e66_Method">
    <vt:lpwstr>Standard</vt:lpwstr>
  </property>
  <property fmtid="{D5CDD505-2E9C-101B-9397-08002B2CF9AE}" pid="6" name="MSIP_Label_a11864d1-c16a-45ad-949f-bdea3b8c9e66_Name">
    <vt:lpwstr>Confidential</vt:lpwstr>
  </property>
  <property fmtid="{D5CDD505-2E9C-101B-9397-08002B2CF9AE}" pid="7" name="MSIP_Label_a11864d1-c16a-45ad-949f-bdea3b8c9e66_SiteId">
    <vt:lpwstr>fb62d46e-e86e-4673-ba82-b27b61d8202b</vt:lpwstr>
  </property>
  <property fmtid="{D5CDD505-2E9C-101B-9397-08002B2CF9AE}" pid="8" name="MSIP_Label_a11864d1-c16a-45ad-949f-bdea3b8c9e66_ActionId">
    <vt:lpwstr>aa587666-6619-42ef-9fd1-e4dd43474aaf</vt:lpwstr>
  </property>
  <property fmtid="{D5CDD505-2E9C-101B-9397-08002B2CF9AE}" pid="9" name="MSIP_Label_a11864d1-c16a-45ad-949f-bdea3b8c9e66_ContentBits">
    <vt:lpwstr>3</vt:lpwstr>
  </property>
</Properties>
</file>