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 id="2147483658" r:id="rId5"/>
    <p:sldMasterId id="2147483684" r:id="rId6"/>
    <p:sldMasterId id="2147483691" r:id="rId7"/>
    <p:sldMasterId id="2147483698" r:id="rId8"/>
    <p:sldMasterId id="2147483708" r:id="rId9"/>
    <p:sldMasterId id="2147483748" r:id="rId10"/>
    <p:sldMasterId id="2147483767" r:id="rId11"/>
    <p:sldMasterId id="2147483773" r:id="rId12"/>
    <p:sldMasterId id="2147483786" r:id="rId13"/>
  </p:sldMasterIdLst>
  <p:notesMasterIdLst>
    <p:notesMasterId r:id="rId15"/>
  </p:notesMasterIdLst>
  <p:sldIdLst>
    <p:sldId id="2741" r:id="rId14"/>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B5F04B-8E8B-B385-56A9-7B39EAF1C28A}" name="Thalukanyo Nevhulaudzi" initials="TN" userId="S::NevhulT@eskom.co.za::e8b0abc0-9b63-4b59-973b-f9144dc28c8a" providerId="AD"/>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002060"/>
    <a:srgbClr val="BFBFBF"/>
    <a:srgbClr val="ACC3C3"/>
    <a:srgbClr val="E4BC7F"/>
    <a:srgbClr val="C2C382"/>
    <a:srgbClr val="CA9987"/>
    <a:srgbClr val="B49180"/>
    <a:srgbClr val="82A5A5"/>
    <a:srgbClr val="D69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24" autoAdjust="0"/>
  </p:normalViewPr>
  <p:slideViewPr>
    <p:cSldViewPr snapToGrid="0">
      <p:cViewPr varScale="1">
        <p:scale>
          <a:sx n="65" d="100"/>
          <a:sy n="65" d="100"/>
        </p:scale>
        <p:origin x="97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2025/04/22</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Master" Target="../slideMasters/slideMaster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0.jpeg"/></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9.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0.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Master" Target="../slideMasters/slideMaster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8.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jpeg"/><Relationship Id="rId2" Type="http://schemas.openxmlformats.org/officeDocument/2006/relationships/image" Target="../media/image23.jpeg"/><Relationship Id="rId1" Type="http://schemas.openxmlformats.org/officeDocument/2006/relationships/slideMaster" Target="../slideMasters/slideMaster6.xml"/><Relationship Id="rId6" Type="http://schemas.openxmlformats.org/officeDocument/2006/relationships/image" Target="../media/image26.jpeg"/><Relationship Id="rId5" Type="http://schemas.openxmlformats.org/officeDocument/2006/relationships/image" Target="../media/image10.jpeg"/><Relationship Id="rId4" Type="http://schemas.openxmlformats.org/officeDocument/2006/relationships/image" Target="../media/image25.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jpeg"/><Relationship Id="rId2" Type="http://schemas.openxmlformats.org/officeDocument/2006/relationships/image" Target="../media/image29.jpeg"/><Relationship Id="rId1" Type="http://schemas.openxmlformats.org/officeDocument/2006/relationships/slideMaster" Target="../slideMasters/slideMaster7.xml"/><Relationship Id="rId6" Type="http://schemas.openxmlformats.org/officeDocument/2006/relationships/image" Target="../media/image26.jpeg"/><Relationship Id="rId5" Type="http://schemas.openxmlformats.org/officeDocument/2006/relationships/image" Target="../media/image10.jpeg"/><Relationship Id="rId4" Type="http://schemas.openxmlformats.org/officeDocument/2006/relationships/image" Target="../media/image25.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jpeg"/><Relationship Id="rId2" Type="http://schemas.openxmlformats.org/officeDocument/2006/relationships/image" Target="../media/image23.jpeg"/><Relationship Id="rId1" Type="http://schemas.openxmlformats.org/officeDocument/2006/relationships/slideMaster" Target="../slideMasters/slideMaster9.xml"/><Relationship Id="rId6" Type="http://schemas.openxmlformats.org/officeDocument/2006/relationships/image" Target="../media/image26.jpeg"/><Relationship Id="rId5" Type="http://schemas.openxmlformats.org/officeDocument/2006/relationships/image" Target="../media/image10.jpeg"/><Relationship Id="rId4" Type="http://schemas.openxmlformats.org/officeDocument/2006/relationships/image" Target="../media/image25.jpe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7.jpeg"/><Relationship Id="rId2" Type="http://schemas.openxmlformats.org/officeDocument/2006/relationships/image" Target="../media/image33.jpeg"/><Relationship Id="rId1" Type="http://schemas.openxmlformats.org/officeDocument/2006/relationships/slideMaster" Target="../slideMasters/slideMaster10.xml"/><Relationship Id="rId6" Type="http://schemas.openxmlformats.org/officeDocument/2006/relationships/image" Target="../media/image36.jpeg"/><Relationship Id="rId5" Type="http://schemas.openxmlformats.org/officeDocument/2006/relationships/image" Target="../media/image10.jpeg"/><Relationship Id="rId4" Type="http://schemas.openxmlformats.org/officeDocument/2006/relationships/image" Target="../media/image35.jpe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6350" y="0"/>
            <a:ext cx="12198351" cy="6858000"/>
            <a:chOff x="-3" y="0"/>
            <a:chExt cx="5763" cy="4320"/>
          </a:xfrm>
        </p:grpSpPr>
        <p:pic>
          <p:nvPicPr>
            <p:cNvPr id="5" name="Picture 148" descr="logo small"/>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pic>
          <p:nvPicPr>
            <p:cNvPr id="7" name="Picture 23" descr="dd"/>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sz="1800"/>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sz="1800"/>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sz="1800"/>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sz="1800"/>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sz="1800"/>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sz="1800"/>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sz="1800"/>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sz="1800"/>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cstate="email">
                <a:lum contrast="12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endParaRPr lang="en-US" sz="1800"/>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sz="1800"/>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sz="1800"/>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cstate="email">
                <a:lum contrast="6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endParaRPr lang="en-US" sz="1800"/>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428573846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a:xfrm>
            <a:off x="431371" y="1067498"/>
            <a:ext cx="11171767" cy="504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174E5EA-4ED7-4B60-B450-C657FEFBB57C}" type="slidenum">
              <a:rPr lang="en-ZA"/>
              <a:pPr>
                <a:defRPr/>
              </a:pPr>
              <a:t>‹#›</a:t>
            </a:fld>
            <a:endParaRPr lang="en-ZA"/>
          </a:p>
        </p:txBody>
      </p:sp>
      <p:sp>
        <p:nvSpPr>
          <p:cNvPr id="7" name="Rectangle 6"/>
          <p:cNvSpPr/>
          <p:nvPr userDrawn="1"/>
        </p:nvSpPr>
        <p:spPr>
          <a:xfrm>
            <a:off x="11088555" y="6112573"/>
            <a:ext cx="768085" cy="6089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spTree>
    <p:extLst>
      <p:ext uri="{BB962C8B-B14F-4D97-AF65-F5344CB8AC3E}">
        <p14:creationId xmlns:p14="http://schemas.microsoft.com/office/powerpoint/2010/main" val="163422641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505EF37-25DD-4FE1-9432-22FE61E27B05}" type="slidenum">
              <a:rPr lang="en-ZA"/>
              <a:pPr>
                <a:defRPr/>
              </a:pPr>
              <a:t>‹#›</a:t>
            </a:fld>
            <a:endParaRPr lang="en-ZA"/>
          </a:p>
        </p:txBody>
      </p:sp>
    </p:spTree>
    <p:extLst>
      <p:ext uri="{BB962C8B-B14F-4D97-AF65-F5344CB8AC3E}">
        <p14:creationId xmlns:p14="http://schemas.microsoft.com/office/powerpoint/2010/main" val="250474621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2BC6E392-ED80-4ABE-9DFA-1DA0DB2DF753}" type="slidenum">
              <a:rPr lang="en-ZA"/>
              <a:pPr>
                <a:defRPr/>
              </a:pPr>
              <a:t>‹#›</a:t>
            </a:fld>
            <a:endParaRPr lang="en-ZA"/>
          </a:p>
        </p:txBody>
      </p:sp>
    </p:spTree>
    <p:extLst>
      <p:ext uri="{BB962C8B-B14F-4D97-AF65-F5344CB8AC3E}">
        <p14:creationId xmlns:p14="http://schemas.microsoft.com/office/powerpoint/2010/main" val="354760657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9" name="Slide Number Placeholder 8"/>
          <p:cNvSpPr>
            <a:spLocks noGrp="1"/>
          </p:cNvSpPr>
          <p:nvPr>
            <p:ph type="sldNum" sz="quarter" idx="12"/>
          </p:nvPr>
        </p:nvSpPr>
        <p:spPr/>
        <p:txBody>
          <a:bodyPr/>
          <a:lstStyle>
            <a:lvl1pPr>
              <a:defRPr/>
            </a:lvl1pPr>
          </a:lstStyle>
          <a:p>
            <a:pPr>
              <a:defRPr/>
            </a:pPr>
            <a:fld id="{BE02EA86-1764-4483-89B3-93C50E4F0B95}" type="slidenum">
              <a:rPr lang="en-ZA"/>
              <a:pPr>
                <a:defRPr/>
              </a:pPr>
              <a:t>‹#›</a:t>
            </a:fld>
            <a:endParaRPr lang="en-ZA"/>
          </a:p>
        </p:txBody>
      </p:sp>
    </p:spTree>
    <p:extLst>
      <p:ext uri="{BB962C8B-B14F-4D97-AF65-F5344CB8AC3E}">
        <p14:creationId xmlns:p14="http://schemas.microsoft.com/office/powerpoint/2010/main" val="7933076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5" name="Slide Number Placeholder 4"/>
          <p:cNvSpPr>
            <a:spLocks noGrp="1"/>
          </p:cNvSpPr>
          <p:nvPr>
            <p:ph type="sldNum" sz="quarter" idx="12"/>
          </p:nvPr>
        </p:nvSpPr>
        <p:spPr/>
        <p:txBody>
          <a:bodyPr/>
          <a:lstStyle>
            <a:lvl1pPr>
              <a:defRPr/>
            </a:lvl1pPr>
          </a:lstStyle>
          <a:p>
            <a:pPr>
              <a:defRPr/>
            </a:pPr>
            <a:fld id="{2BC8C63A-B281-4D86-B23B-D8F924F23EF1}" type="slidenum">
              <a:rPr lang="en-ZA"/>
              <a:pPr>
                <a:defRPr/>
              </a:pPr>
              <a:t>‹#›</a:t>
            </a:fld>
            <a:endParaRPr lang="en-ZA"/>
          </a:p>
        </p:txBody>
      </p:sp>
    </p:spTree>
    <p:extLst>
      <p:ext uri="{BB962C8B-B14F-4D97-AF65-F5344CB8AC3E}">
        <p14:creationId xmlns:p14="http://schemas.microsoft.com/office/powerpoint/2010/main" val="369568989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4" name="Slide Number Placeholder 3"/>
          <p:cNvSpPr>
            <a:spLocks noGrp="1"/>
          </p:cNvSpPr>
          <p:nvPr>
            <p:ph type="sldNum" sz="quarter" idx="12"/>
          </p:nvPr>
        </p:nvSpPr>
        <p:spPr/>
        <p:txBody>
          <a:bodyPr/>
          <a:lstStyle>
            <a:lvl1pPr>
              <a:defRPr/>
            </a:lvl1pPr>
          </a:lstStyle>
          <a:p>
            <a:pPr>
              <a:defRPr/>
            </a:pPr>
            <a:fld id="{6922CD49-1FF7-4E75-9972-9171E81635BA}" type="slidenum">
              <a:rPr lang="en-ZA"/>
              <a:pPr>
                <a:defRPr/>
              </a:pPr>
              <a:t>‹#›</a:t>
            </a:fld>
            <a:endParaRPr lang="en-ZA"/>
          </a:p>
        </p:txBody>
      </p:sp>
    </p:spTree>
    <p:extLst>
      <p:ext uri="{BB962C8B-B14F-4D97-AF65-F5344CB8AC3E}">
        <p14:creationId xmlns:p14="http://schemas.microsoft.com/office/powerpoint/2010/main" val="18477088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47395D80-1432-4CDC-94FB-60059D4DA61A}" type="slidenum">
              <a:rPr lang="en-ZA"/>
              <a:pPr>
                <a:defRPr/>
              </a:pPr>
              <a:t>‹#›</a:t>
            </a:fld>
            <a:endParaRPr lang="en-ZA"/>
          </a:p>
        </p:txBody>
      </p:sp>
    </p:spTree>
    <p:extLst>
      <p:ext uri="{BB962C8B-B14F-4D97-AF65-F5344CB8AC3E}">
        <p14:creationId xmlns:p14="http://schemas.microsoft.com/office/powerpoint/2010/main" val="15286676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5EFA8758-A40F-4881-9A3F-F68698180417}" type="slidenum">
              <a:rPr lang="en-ZA"/>
              <a:pPr>
                <a:defRPr/>
              </a:pPr>
              <a:t>‹#›</a:t>
            </a:fld>
            <a:endParaRPr lang="en-ZA"/>
          </a:p>
        </p:txBody>
      </p:sp>
    </p:spTree>
    <p:extLst>
      <p:ext uri="{BB962C8B-B14F-4D97-AF65-F5344CB8AC3E}">
        <p14:creationId xmlns:p14="http://schemas.microsoft.com/office/powerpoint/2010/main" val="1344442934"/>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2AB3606A-8FB8-4A1E-8AAC-9904746D1EFF}" type="slidenum">
              <a:rPr lang="en-ZA"/>
              <a:pPr>
                <a:defRPr/>
              </a:pPr>
              <a:t>‹#›</a:t>
            </a:fld>
            <a:endParaRPr lang="en-ZA"/>
          </a:p>
        </p:txBody>
      </p:sp>
    </p:spTree>
    <p:extLst>
      <p:ext uri="{BB962C8B-B14F-4D97-AF65-F5344CB8AC3E}">
        <p14:creationId xmlns:p14="http://schemas.microsoft.com/office/powerpoint/2010/main" val="34043598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4A2E905B-AACB-4233-9F97-5599332E2ECC}" type="slidenum">
              <a:rPr lang="en-ZA"/>
              <a:pPr>
                <a:defRPr/>
              </a:pPr>
              <a:t>‹#›</a:t>
            </a:fld>
            <a:endParaRPr lang="en-ZA"/>
          </a:p>
        </p:txBody>
      </p:sp>
    </p:spTree>
    <p:extLst>
      <p:ext uri="{BB962C8B-B14F-4D97-AF65-F5344CB8AC3E}">
        <p14:creationId xmlns:p14="http://schemas.microsoft.com/office/powerpoint/2010/main" val="240341018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5135034" y="6453189"/>
            <a:ext cx="1344084" cy="268287"/>
          </a:xfrm>
        </p:spPr>
        <p:txBody>
          <a:bodyPr/>
          <a:lstStyle>
            <a:lvl1pPr>
              <a:defRPr/>
            </a:lvl1pPr>
          </a:lstStyle>
          <a:p>
            <a:pPr>
              <a:defRPr/>
            </a:pPr>
            <a:fld id="{2B3FF2C4-458A-4C8A-BDA8-9D4A0569E876}" type="slidenum">
              <a:rPr lang="en-ZA"/>
              <a:pPr>
                <a:defRPr/>
              </a:pPr>
              <a:t>‹#›</a:t>
            </a:fld>
            <a:endParaRPr lang="en-ZA"/>
          </a:p>
        </p:txBody>
      </p:sp>
    </p:spTree>
    <p:extLst>
      <p:ext uri="{BB962C8B-B14F-4D97-AF65-F5344CB8AC3E}">
        <p14:creationId xmlns:p14="http://schemas.microsoft.com/office/powerpoint/2010/main" val="301940217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1"/>
          <p:cNvSpPr>
            <a:spLocks noChangeArrowheads="1"/>
          </p:cNvSpPr>
          <p:nvPr/>
        </p:nvSpPr>
        <p:spPr bwMode="gray">
          <a:xfrm>
            <a:off x="-6350" y="0"/>
            <a:ext cx="121983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1800" b="1">
              <a:solidFill>
                <a:srgbClr val="003896"/>
              </a:solidFill>
            </a:endParaRPr>
          </a:p>
        </p:txBody>
      </p:sp>
      <p:pic>
        <p:nvPicPr>
          <p:cNvPr id="5"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6351" y="0"/>
            <a:ext cx="24341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1"/>
          <p:cNvSpPr>
            <a:spLocks noChangeArrowheads="1"/>
          </p:cNvSpPr>
          <p:nvPr/>
        </p:nvSpPr>
        <p:spPr bwMode="gray">
          <a:xfrm>
            <a:off x="491067" y="1300163"/>
            <a:ext cx="3064933" cy="2297112"/>
          </a:xfrm>
          <a:prstGeom prst="ellipse">
            <a:avLst/>
          </a:prstGeom>
          <a:solidFill>
            <a:srgbClr val="83725B"/>
          </a:solidFill>
          <a:ln w="9525">
            <a:solidFill>
              <a:srgbClr val="83725B"/>
            </a:solidFill>
            <a:round/>
            <a:headEnd/>
            <a:tailEnd/>
          </a:ln>
        </p:spPr>
        <p:txBody>
          <a:bodyPr/>
          <a:lstStyle/>
          <a:p>
            <a:pPr defTabSz="914400" fontAlgn="base">
              <a:spcBef>
                <a:spcPct val="0"/>
              </a:spcBef>
              <a:spcAft>
                <a:spcPct val="0"/>
              </a:spcAft>
            </a:pPr>
            <a:endParaRPr lang="en-US" sz="1800" b="1">
              <a:solidFill>
                <a:srgbClr val="003896"/>
              </a:solidFill>
            </a:endParaRPr>
          </a:p>
        </p:txBody>
      </p:sp>
      <p:sp>
        <p:nvSpPr>
          <p:cNvPr id="7" name="Oval 102" descr="coolers"/>
          <p:cNvSpPr>
            <a:spLocks noChangeArrowheads="1"/>
          </p:cNvSpPr>
          <p:nvPr/>
        </p:nvSpPr>
        <p:spPr bwMode="gray">
          <a:xfrm>
            <a:off x="584200" y="1362075"/>
            <a:ext cx="2880784" cy="2173288"/>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8" name="Oval 103"/>
          <p:cNvSpPr>
            <a:spLocks noChangeArrowheads="1"/>
          </p:cNvSpPr>
          <p:nvPr/>
        </p:nvSpPr>
        <p:spPr bwMode="gray">
          <a:xfrm>
            <a:off x="459318" y="1225551"/>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9" name="Oval 104"/>
          <p:cNvSpPr>
            <a:spLocks noChangeArrowheads="1"/>
          </p:cNvSpPr>
          <p:nvPr/>
        </p:nvSpPr>
        <p:spPr bwMode="gray">
          <a:xfrm>
            <a:off x="342901" y="1225551"/>
            <a:ext cx="3147484"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0" name="Oval 105"/>
          <p:cNvSpPr>
            <a:spLocks noChangeArrowheads="1"/>
          </p:cNvSpPr>
          <p:nvPr/>
        </p:nvSpPr>
        <p:spPr bwMode="gray">
          <a:xfrm>
            <a:off x="508001" y="1274764"/>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1" name="Oval 106"/>
          <p:cNvSpPr>
            <a:spLocks noChangeArrowheads="1"/>
          </p:cNvSpPr>
          <p:nvPr/>
        </p:nvSpPr>
        <p:spPr bwMode="gray">
          <a:xfrm>
            <a:off x="410634"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2" name="Oval 107"/>
          <p:cNvSpPr>
            <a:spLocks noChangeArrowheads="1"/>
          </p:cNvSpPr>
          <p:nvPr/>
        </p:nvSpPr>
        <p:spPr bwMode="gray">
          <a:xfrm>
            <a:off x="59055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3" name="Oval 108"/>
          <p:cNvSpPr>
            <a:spLocks noChangeArrowheads="1"/>
          </p:cNvSpPr>
          <p:nvPr/>
        </p:nvSpPr>
        <p:spPr bwMode="gray">
          <a:xfrm>
            <a:off x="22860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4" name="Oval 109"/>
          <p:cNvSpPr>
            <a:spLocks noChangeArrowheads="1"/>
          </p:cNvSpPr>
          <p:nvPr/>
        </p:nvSpPr>
        <p:spPr bwMode="gray">
          <a:xfrm>
            <a:off x="607485"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5" name="Oval 110"/>
          <p:cNvSpPr>
            <a:spLocks noChangeArrowheads="1"/>
          </p:cNvSpPr>
          <p:nvPr/>
        </p:nvSpPr>
        <p:spPr bwMode="gray">
          <a:xfrm>
            <a:off x="1299634" y="669926"/>
            <a:ext cx="1564217" cy="11858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6" name="Oval 111"/>
          <p:cNvSpPr>
            <a:spLocks noChangeArrowheads="1"/>
          </p:cNvSpPr>
          <p:nvPr/>
        </p:nvSpPr>
        <p:spPr bwMode="gray">
          <a:xfrm>
            <a:off x="1331384" y="706438"/>
            <a:ext cx="1498600" cy="1123950"/>
          </a:xfrm>
          <a:prstGeom prst="ellipse">
            <a:avLst/>
          </a:prstGeom>
          <a:solidFill>
            <a:srgbClr val="8C7F6D"/>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7" name="Oval 112"/>
          <p:cNvSpPr>
            <a:spLocks noChangeArrowheads="1"/>
          </p:cNvSpPr>
          <p:nvPr/>
        </p:nvSpPr>
        <p:spPr bwMode="gray">
          <a:xfrm>
            <a:off x="1265768" y="6334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8" name="Oval 113"/>
          <p:cNvSpPr>
            <a:spLocks noChangeArrowheads="1"/>
          </p:cNvSpPr>
          <p:nvPr/>
        </p:nvSpPr>
        <p:spPr bwMode="gray">
          <a:xfrm>
            <a:off x="1217085" y="633414"/>
            <a:ext cx="1612900"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9" name="Oval 114"/>
          <p:cNvSpPr>
            <a:spLocks noChangeArrowheads="1"/>
          </p:cNvSpPr>
          <p:nvPr/>
        </p:nvSpPr>
        <p:spPr bwMode="gray">
          <a:xfrm>
            <a:off x="1299634" y="657226"/>
            <a:ext cx="1629833" cy="12239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0" name="Oval 115"/>
          <p:cNvSpPr>
            <a:spLocks noChangeArrowheads="1"/>
          </p:cNvSpPr>
          <p:nvPr/>
        </p:nvSpPr>
        <p:spPr bwMode="gray">
          <a:xfrm>
            <a:off x="1248834" y="620714"/>
            <a:ext cx="1615017"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1" name="Oval 116"/>
          <p:cNvSpPr>
            <a:spLocks noChangeArrowheads="1"/>
          </p:cNvSpPr>
          <p:nvPr/>
        </p:nvSpPr>
        <p:spPr bwMode="gray">
          <a:xfrm>
            <a:off x="1331384" y="706438"/>
            <a:ext cx="1498600" cy="1123950"/>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2" name="Oval 117"/>
          <p:cNvSpPr>
            <a:spLocks noChangeArrowheads="1"/>
          </p:cNvSpPr>
          <p:nvPr/>
        </p:nvSpPr>
        <p:spPr bwMode="gray">
          <a:xfrm>
            <a:off x="1348318" y="706439"/>
            <a:ext cx="1466849" cy="1100137"/>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3" name="Oval 118" descr="face"/>
          <p:cNvSpPr>
            <a:spLocks noChangeArrowheads="1"/>
          </p:cNvSpPr>
          <p:nvPr/>
        </p:nvSpPr>
        <p:spPr bwMode="gray">
          <a:xfrm>
            <a:off x="1339851" y="706439"/>
            <a:ext cx="1481667" cy="1112837"/>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24" name="Oval 119"/>
          <p:cNvSpPr>
            <a:spLocks noChangeArrowheads="1"/>
          </p:cNvSpPr>
          <p:nvPr/>
        </p:nvSpPr>
        <p:spPr bwMode="gray">
          <a:xfrm>
            <a:off x="1348318" y="6207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5" name="Oval 120"/>
          <p:cNvSpPr>
            <a:spLocks noChangeArrowheads="1"/>
          </p:cNvSpPr>
          <p:nvPr/>
        </p:nvSpPr>
        <p:spPr bwMode="gray">
          <a:xfrm>
            <a:off x="1151468" y="695326"/>
            <a:ext cx="1629833"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6" name="Oval 121"/>
          <p:cNvSpPr>
            <a:spLocks noChangeArrowheads="1"/>
          </p:cNvSpPr>
          <p:nvPr/>
        </p:nvSpPr>
        <p:spPr bwMode="gray">
          <a:xfrm>
            <a:off x="1348317" y="695326"/>
            <a:ext cx="1615016"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7" name="Oval 122"/>
          <p:cNvSpPr>
            <a:spLocks noChangeArrowheads="1"/>
          </p:cNvSpPr>
          <p:nvPr/>
        </p:nvSpPr>
        <p:spPr bwMode="gray">
          <a:xfrm>
            <a:off x="558800" y="3178175"/>
            <a:ext cx="2567517" cy="1912938"/>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8" name="Oval 123"/>
          <p:cNvSpPr>
            <a:spLocks noChangeArrowheads="1"/>
          </p:cNvSpPr>
          <p:nvPr/>
        </p:nvSpPr>
        <p:spPr bwMode="gray">
          <a:xfrm>
            <a:off x="641351" y="3227388"/>
            <a:ext cx="2402416" cy="1814512"/>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9" name="Oval 124"/>
          <p:cNvSpPr>
            <a:spLocks noChangeArrowheads="1"/>
          </p:cNvSpPr>
          <p:nvPr/>
        </p:nvSpPr>
        <p:spPr bwMode="gray">
          <a:xfrm>
            <a:off x="524933" y="3116263"/>
            <a:ext cx="2635251"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0" name="Oval 125"/>
          <p:cNvSpPr>
            <a:spLocks noChangeArrowheads="1"/>
          </p:cNvSpPr>
          <p:nvPr/>
        </p:nvSpPr>
        <p:spPr bwMode="gray">
          <a:xfrm>
            <a:off x="442385" y="3116263"/>
            <a:ext cx="2618316"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1" name="Oval 126"/>
          <p:cNvSpPr>
            <a:spLocks noChangeArrowheads="1"/>
          </p:cNvSpPr>
          <p:nvPr/>
        </p:nvSpPr>
        <p:spPr bwMode="gray">
          <a:xfrm>
            <a:off x="573618" y="3152775"/>
            <a:ext cx="2635249" cy="197643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2" name="Oval 127"/>
          <p:cNvSpPr>
            <a:spLocks noChangeArrowheads="1"/>
          </p:cNvSpPr>
          <p:nvPr/>
        </p:nvSpPr>
        <p:spPr bwMode="gray">
          <a:xfrm>
            <a:off x="4910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3" name="Oval 128" descr="new smal workers"/>
          <p:cNvSpPr>
            <a:spLocks noChangeArrowheads="1"/>
          </p:cNvSpPr>
          <p:nvPr/>
        </p:nvSpPr>
        <p:spPr bwMode="gray">
          <a:xfrm>
            <a:off x="643468" y="3227388"/>
            <a:ext cx="2402417" cy="1814512"/>
          </a:xfrm>
          <a:prstGeom prst="ellipse">
            <a:avLst/>
          </a:prstGeom>
          <a:blipFill dpi="0" rotWithShape="1">
            <a:blip r:embed="rId5">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34" name="Oval 129"/>
          <p:cNvSpPr>
            <a:spLocks noChangeArrowheads="1"/>
          </p:cNvSpPr>
          <p:nvPr/>
        </p:nvSpPr>
        <p:spPr bwMode="gray">
          <a:xfrm>
            <a:off x="342901" y="3201989"/>
            <a:ext cx="26204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5" name="Oval 130"/>
          <p:cNvSpPr>
            <a:spLocks noChangeArrowheads="1"/>
          </p:cNvSpPr>
          <p:nvPr/>
        </p:nvSpPr>
        <p:spPr bwMode="gray">
          <a:xfrm>
            <a:off x="6561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6" name="Oval 131"/>
          <p:cNvSpPr>
            <a:spLocks noChangeArrowheads="1"/>
          </p:cNvSpPr>
          <p:nvPr/>
        </p:nvSpPr>
        <p:spPr bwMode="gray">
          <a:xfrm>
            <a:off x="641351" y="3201989"/>
            <a:ext cx="26331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7" name="Oval 132"/>
          <p:cNvSpPr>
            <a:spLocks noChangeArrowheads="1"/>
          </p:cNvSpPr>
          <p:nvPr/>
        </p:nvSpPr>
        <p:spPr bwMode="gray">
          <a:xfrm>
            <a:off x="1299634" y="4746626"/>
            <a:ext cx="2123017" cy="16049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8" name="Oval 133"/>
          <p:cNvSpPr>
            <a:spLocks noChangeArrowheads="1"/>
          </p:cNvSpPr>
          <p:nvPr/>
        </p:nvSpPr>
        <p:spPr bwMode="gray">
          <a:xfrm>
            <a:off x="1365251" y="4795839"/>
            <a:ext cx="1991783" cy="1506537"/>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9" name="Oval 134"/>
          <p:cNvSpPr>
            <a:spLocks noChangeArrowheads="1"/>
          </p:cNvSpPr>
          <p:nvPr/>
        </p:nvSpPr>
        <p:spPr bwMode="gray">
          <a:xfrm>
            <a:off x="1265767" y="4697413"/>
            <a:ext cx="2190751"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0" name="Oval 135"/>
          <p:cNvSpPr>
            <a:spLocks noChangeArrowheads="1"/>
          </p:cNvSpPr>
          <p:nvPr/>
        </p:nvSpPr>
        <p:spPr bwMode="gray">
          <a:xfrm>
            <a:off x="1200151" y="46974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1" name="Oval 136"/>
          <p:cNvSpPr>
            <a:spLocks noChangeArrowheads="1"/>
          </p:cNvSpPr>
          <p:nvPr/>
        </p:nvSpPr>
        <p:spPr bwMode="gray">
          <a:xfrm>
            <a:off x="1316568" y="4733926"/>
            <a:ext cx="2173817" cy="16430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2" name="Oval 137"/>
          <p:cNvSpPr>
            <a:spLocks noChangeArrowheads="1"/>
          </p:cNvSpPr>
          <p:nvPr/>
        </p:nvSpPr>
        <p:spPr bwMode="gray">
          <a:xfrm>
            <a:off x="1234018" y="4684713"/>
            <a:ext cx="2188633"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3" name="Oval 138" descr="boom"/>
          <p:cNvSpPr>
            <a:spLocks noChangeArrowheads="1"/>
          </p:cNvSpPr>
          <p:nvPr/>
        </p:nvSpPr>
        <p:spPr bwMode="gray">
          <a:xfrm>
            <a:off x="1350434" y="4791075"/>
            <a:ext cx="2008717" cy="1519238"/>
          </a:xfrm>
          <a:prstGeom prst="ellipse">
            <a:avLst/>
          </a:prstGeom>
          <a:blipFill dpi="0" rotWithShape="1">
            <a:blip r:embed="rId6">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44" name="Oval 139"/>
          <p:cNvSpPr>
            <a:spLocks noChangeArrowheads="1"/>
          </p:cNvSpPr>
          <p:nvPr/>
        </p:nvSpPr>
        <p:spPr bwMode="gray">
          <a:xfrm>
            <a:off x="1117601" y="4770438"/>
            <a:ext cx="2173817"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5" name="Oval 140"/>
          <p:cNvSpPr>
            <a:spLocks noChangeArrowheads="1"/>
          </p:cNvSpPr>
          <p:nvPr/>
        </p:nvSpPr>
        <p:spPr bwMode="gray">
          <a:xfrm>
            <a:off x="1365251" y="4770438"/>
            <a:ext cx="2190749"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6" name="Oval 141"/>
          <p:cNvSpPr>
            <a:spLocks noChangeArrowheads="1"/>
          </p:cNvSpPr>
          <p:nvPr/>
        </p:nvSpPr>
        <p:spPr bwMode="gray">
          <a:xfrm>
            <a:off x="1382184" y="46847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7" name="Working Draft Text" hidden="1"/>
          <p:cNvSpPr txBox="1">
            <a:spLocks noChangeArrowheads="1"/>
          </p:cNvSpPr>
          <p:nvPr/>
        </p:nvSpPr>
        <p:spPr bwMode="gray">
          <a:xfrm>
            <a:off x="4078818" y="1160464"/>
            <a:ext cx="99386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a:solidFill>
                  <a:srgbClr val="003896"/>
                </a:solidFill>
              </a:rPr>
              <a:t>WORKING DRAFT</a:t>
            </a:r>
          </a:p>
        </p:txBody>
      </p:sp>
      <p:sp>
        <p:nvSpPr>
          <p:cNvPr id="48" name="Working Draft" hidden="1"/>
          <p:cNvSpPr txBox="1">
            <a:spLocks noChangeArrowheads="1"/>
          </p:cNvSpPr>
          <p:nvPr/>
        </p:nvSpPr>
        <p:spPr bwMode="gray">
          <a:xfrm>
            <a:off x="4078817" y="1314451"/>
            <a:ext cx="330218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Last Modified 2/2/2011 12:34:00 PM South Africa Standard Time</a:t>
            </a:r>
          </a:p>
        </p:txBody>
      </p:sp>
      <p:sp>
        <p:nvSpPr>
          <p:cNvPr id="49" name="Printed" hidden="1"/>
          <p:cNvSpPr txBox="1">
            <a:spLocks noChangeArrowheads="1"/>
          </p:cNvSpPr>
          <p:nvPr/>
        </p:nvSpPr>
        <p:spPr bwMode="gray">
          <a:xfrm>
            <a:off x="4078818" y="1473201"/>
            <a:ext cx="29815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Printed 1/31/2011 1:23:15 PM South Africa Standard Time</a:t>
            </a:r>
          </a:p>
        </p:txBody>
      </p:sp>
      <p:grpSp>
        <p:nvGrpSpPr>
          <p:cNvPr id="50" name="McK Title Elements"/>
          <p:cNvGrpSpPr>
            <a:grpSpLocks/>
          </p:cNvGrpSpPr>
          <p:nvPr userDrawn="1"/>
        </p:nvGrpSpPr>
        <p:grpSpPr bwMode="auto">
          <a:xfrm>
            <a:off x="4078818" y="4930775"/>
            <a:ext cx="6580716" cy="484188"/>
            <a:chOff x="1927" y="3106"/>
            <a:chExt cx="3109" cy="305"/>
          </a:xfrm>
        </p:grpSpPr>
        <p:sp>
          <p:nvSpPr>
            <p:cNvPr id="51" name="McK Document type" hidden="1"/>
            <p:cNvSpPr txBox="1">
              <a:spLocks noChangeArrowheads="1"/>
            </p:cNvSpPr>
            <p:nvPr userDrawn="1"/>
          </p:nvSpPr>
          <p:spPr bwMode="gray">
            <a:xfrm>
              <a:off x="1927" y="3106"/>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Document type</a:t>
              </a:r>
            </a:p>
          </p:txBody>
        </p:sp>
        <p:sp>
          <p:nvSpPr>
            <p:cNvPr id="52" name="McK Date" hidden="1"/>
            <p:cNvSpPr txBox="1">
              <a:spLocks noChangeArrowheads="1"/>
            </p:cNvSpPr>
            <p:nvPr userDrawn="1"/>
          </p:nvSpPr>
          <p:spPr bwMode="gray">
            <a:xfrm>
              <a:off x="1927" y="3275"/>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Date</a:t>
              </a:r>
            </a:p>
          </p:txBody>
        </p:sp>
      </p:grpSp>
      <p:sp>
        <p:nvSpPr>
          <p:cNvPr id="53" name="doc id" hidden="1"/>
          <p:cNvSpPr>
            <a:spLocks noChangeArrowheads="1"/>
          </p:cNvSpPr>
          <p:nvPr/>
        </p:nvSpPr>
        <p:spPr bwMode="gray">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pic>
        <p:nvPicPr>
          <p:cNvPr id="54" name="Picture 17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9067800" y="319088"/>
            <a:ext cx="2861733"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075" name="Rectangle 3"/>
          <p:cNvSpPr>
            <a:spLocks noGrp="1" noChangeArrowheads="1"/>
          </p:cNvSpPr>
          <p:nvPr>
            <p:ph type="ctrTitle"/>
          </p:nvPr>
        </p:nvSpPr>
        <p:spPr bwMode="gray">
          <a:xfrm>
            <a:off x="4078818" y="3632593"/>
            <a:ext cx="7393516" cy="313932"/>
          </a:xfrm>
        </p:spPr>
        <p:txBody>
          <a:bodyPr anchor="b"/>
          <a:lstStyle>
            <a:lvl1pPr>
              <a:defRPr>
                <a:solidFill>
                  <a:srgbClr val="003896"/>
                </a:solidFill>
              </a:defRPr>
            </a:lvl1pPr>
          </a:lstStyle>
          <a:p>
            <a:r>
              <a:rPr lang="en-US"/>
              <a:t>Click to edit Master title style</a:t>
            </a:r>
            <a:endParaRPr lang="en-GB"/>
          </a:p>
        </p:txBody>
      </p:sp>
      <p:sp>
        <p:nvSpPr>
          <p:cNvPr id="3076" name="Rectangle 4"/>
          <p:cNvSpPr>
            <a:spLocks noGrp="1" noChangeArrowheads="1"/>
          </p:cNvSpPr>
          <p:nvPr>
            <p:ph type="subTitle" idx="1"/>
          </p:nvPr>
        </p:nvSpPr>
        <p:spPr bwMode="gray">
          <a:xfrm>
            <a:off x="4078818" y="4092576"/>
            <a:ext cx="7393516" cy="244475"/>
          </a:xfrm>
        </p:spPr>
        <p:txBody>
          <a:bodyPr/>
          <a:lstStyle>
            <a:lvl1pPr>
              <a:defRPr>
                <a:solidFill>
                  <a:srgbClr val="83725B"/>
                </a:solidFill>
              </a:defRPr>
            </a:lvl1pPr>
          </a:lstStyle>
          <a:p>
            <a:r>
              <a:rPr lang="en-US"/>
              <a:t>Click to edit Master subtitle style</a:t>
            </a:r>
            <a:endParaRPr lang="en-GB"/>
          </a:p>
        </p:txBody>
      </p:sp>
    </p:spTree>
    <p:extLst>
      <p:ext uri="{BB962C8B-B14F-4D97-AF65-F5344CB8AC3E}">
        <p14:creationId xmlns:p14="http://schemas.microsoft.com/office/powerpoint/2010/main" val="3283797937"/>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Text Placeholder 7"/>
          <p:cNvSpPr>
            <a:spLocks noGrp="1"/>
          </p:cNvSpPr>
          <p:nvPr>
            <p:ph type="body" sz="quarter" idx="12"/>
          </p:nvPr>
        </p:nvSpPr>
        <p:spPr>
          <a:xfrm>
            <a:off x="529166" y="1123950"/>
            <a:ext cx="11133668" cy="1502399"/>
          </a:xfrm>
          <a:prstGeom prst="rect">
            <a:avLst/>
          </a:prstGeom>
        </p:spPr>
        <p:txBody>
          <a:bodyPr/>
          <a:lstStyle>
            <a:lvl1pPr>
              <a:lnSpc>
                <a:spcPct val="106000"/>
              </a:lnSpc>
              <a:spcBef>
                <a:spcPts val="1344"/>
              </a:spcBef>
              <a:spcAft>
                <a:spcPts val="0"/>
              </a:spcAft>
              <a:defRPr/>
            </a:lvl1pPr>
            <a:lvl3pPr>
              <a:lnSpc>
                <a:spcPct val="106000"/>
              </a:lnSpc>
              <a:spcBef>
                <a:spcPts val="576"/>
              </a:spcBef>
              <a:spcAft>
                <a:spcPts val="0"/>
              </a:spcAft>
              <a:defRPr/>
            </a:lvl3pPr>
            <a:lvl4pPr>
              <a:lnSpc>
                <a:spcPct val="106000"/>
              </a:lnSpc>
              <a:spcBef>
                <a:spcPts val="576"/>
              </a:spcBef>
              <a:spcAft>
                <a:spcPts val="0"/>
              </a:spcAft>
              <a:defRPr/>
            </a:lvl4pPr>
            <a:lvl5pPr>
              <a:lnSpc>
                <a:spcPct val="106000"/>
              </a:lnSpc>
              <a:spcBef>
                <a:spcPts val="576"/>
              </a:spcBef>
              <a:spcAft>
                <a:spcPts val="0"/>
              </a:spcAf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39"/>
          <p:cNvSpPr>
            <a:spLocks noGrp="1" noChangeArrowheads="1"/>
          </p:cNvSpPr>
          <p:nvPr>
            <p:ph type="sldNum" sz="quarter" idx="13"/>
            <p:custDataLst>
              <p:tags r:id="rId1"/>
            </p:custDataLst>
          </p:nvPr>
        </p:nvSpPr>
        <p:spPr>
          <a:ln/>
        </p:spPr>
        <p:txBody>
          <a:bodyPr/>
          <a:lstStyle>
            <a:lvl1pPr>
              <a:defRPr/>
            </a:lvl1pPr>
          </a:lstStyle>
          <a:p>
            <a:pPr>
              <a:defRPr/>
            </a:pPr>
            <a:fld id="{DA8EABE7-52EA-44A3-B01E-A6C5CCFB1E94}" type="slidenum">
              <a:rPr lang="en-GB"/>
              <a:pPr>
                <a:defRPr/>
              </a:pPr>
              <a:t>‹#›</a:t>
            </a:fld>
            <a:endParaRPr lang="en-GB"/>
          </a:p>
        </p:txBody>
      </p:sp>
    </p:spTree>
    <p:extLst>
      <p:ext uri="{BB962C8B-B14F-4D97-AF65-F5344CB8AC3E}">
        <p14:creationId xmlns:p14="http://schemas.microsoft.com/office/powerpoint/2010/main" val="2444935099"/>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523220"/>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4099123"/>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8D6D4842-F83B-427A-977F-6442C614FF4C}" type="slidenum">
              <a:rPr lang="en-GB"/>
              <a:pPr>
                <a:defRPr/>
              </a:pPr>
              <a:t>‹#›</a:t>
            </a:fld>
            <a:endParaRPr lang="en-GB"/>
          </a:p>
        </p:txBody>
      </p:sp>
    </p:spTree>
    <p:extLst>
      <p:ext uri="{BB962C8B-B14F-4D97-AF65-F5344CB8AC3E}">
        <p14:creationId xmlns:p14="http://schemas.microsoft.com/office/powerpoint/2010/main" val="1655328910"/>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6"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41B8C05-E7C0-42A5-B3F2-B2687967E1E3}" type="slidenum">
              <a:rPr lang="en-GB"/>
              <a:pPr>
                <a:defRPr/>
              </a:pPr>
              <a:t>‹#›</a:t>
            </a:fld>
            <a:endParaRPr lang="en-GB"/>
          </a:p>
        </p:txBody>
      </p:sp>
    </p:spTree>
    <p:extLst>
      <p:ext uri="{BB962C8B-B14F-4D97-AF65-F5344CB8AC3E}">
        <p14:creationId xmlns:p14="http://schemas.microsoft.com/office/powerpoint/2010/main" val="3683191497"/>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89172"/>
            <a:ext cx="10972800" cy="313932"/>
          </a:xfrm>
        </p:spPr>
        <p:txBody>
          <a:bodyPr/>
          <a:lstStyle>
            <a:lvl1pPr>
              <a:defRPr/>
            </a:lvl1pPr>
          </a:lstStyle>
          <a:p>
            <a:r>
              <a:rPr lang="en-US"/>
              <a:t>Click to edit Master title style</a:t>
            </a:r>
            <a:endParaRPr lang="en-ZA"/>
          </a:p>
        </p:txBody>
      </p:sp>
      <p:sp>
        <p:nvSpPr>
          <p:cNvPr id="8"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09E011D-E9F5-4A60-9DC3-9133B83679F2}" type="slidenum">
              <a:rPr lang="en-GB"/>
              <a:pPr>
                <a:defRPr/>
              </a:pPr>
              <a:t>‹#›</a:t>
            </a:fld>
            <a:endParaRPr lang="en-GB"/>
          </a:p>
        </p:txBody>
      </p:sp>
    </p:spTree>
    <p:extLst>
      <p:ext uri="{BB962C8B-B14F-4D97-AF65-F5344CB8AC3E}">
        <p14:creationId xmlns:p14="http://schemas.microsoft.com/office/powerpoint/2010/main" val="1786820666"/>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9"/>
          <p:cNvSpPr>
            <a:spLocks noGrp="1" noChangeArrowheads="1"/>
          </p:cNvSpPr>
          <p:nvPr>
            <p:ph type="sldNum" sz="quarter" idx="10"/>
            <p:custDataLst>
              <p:tags r:id="rId1"/>
            </p:custDataLst>
          </p:nvPr>
        </p:nvSpPr>
        <p:spPr>
          <a:ln/>
        </p:spPr>
        <p:txBody>
          <a:bodyPr/>
          <a:lstStyle>
            <a:lvl1pPr>
              <a:defRPr/>
            </a:lvl1pPr>
          </a:lstStyle>
          <a:p>
            <a:pPr>
              <a:defRPr/>
            </a:pPr>
            <a:fld id="{D002DDE4-5414-46B1-9121-B238C2CEF8AC}" type="slidenum">
              <a:rPr lang="en-GB"/>
              <a:pPr>
                <a:defRPr/>
              </a:pPr>
              <a:t>‹#›</a:t>
            </a:fld>
            <a:endParaRPr lang="en-GB"/>
          </a:p>
        </p:txBody>
      </p:sp>
    </p:spTree>
    <p:extLst>
      <p:ext uri="{BB962C8B-B14F-4D97-AF65-F5344CB8AC3E}">
        <p14:creationId xmlns:p14="http://schemas.microsoft.com/office/powerpoint/2010/main" val="3621840205"/>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1"/>
          <p:cNvSpPr>
            <a:spLocks noChangeArrowheads="1"/>
          </p:cNvSpPr>
          <p:nvPr/>
        </p:nvSpPr>
        <p:spPr bwMode="gray">
          <a:xfrm>
            <a:off x="-6350" y="0"/>
            <a:ext cx="121983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1800" b="1">
              <a:solidFill>
                <a:srgbClr val="003896"/>
              </a:solidFill>
            </a:endParaRPr>
          </a:p>
        </p:txBody>
      </p:sp>
      <p:pic>
        <p:nvPicPr>
          <p:cNvPr id="5"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6351" y="0"/>
            <a:ext cx="24341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1"/>
          <p:cNvSpPr>
            <a:spLocks noChangeArrowheads="1"/>
          </p:cNvSpPr>
          <p:nvPr/>
        </p:nvSpPr>
        <p:spPr bwMode="gray">
          <a:xfrm>
            <a:off x="491067" y="1300163"/>
            <a:ext cx="3064933" cy="2297112"/>
          </a:xfrm>
          <a:prstGeom prst="ellipse">
            <a:avLst/>
          </a:prstGeom>
          <a:solidFill>
            <a:srgbClr val="83725B"/>
          </a:solidFill>
          <a:ln w="9525">
            <a:solidFill>
              <a:srgbClr val="83725B"/>
            </a:solidFill>
            <a:round/>
            <a:headEnd/>
            <a:tailEnd/>
          </a:ln>
        </p:spPr>
        <p:txBody>
          <a:bodyPr/>
          <a:lstStyle/>
          <a:p>
            <a:pPr defTabSz="914400" fontAlgn="base">
              <a:spcBef>
                <a:spcPct val="0"/>
              </a:spcBef>
              <a:spcAft>
                <a:spcPct val="0"/>
              </a:spcAft>
            </a:pPr>
            <a:endParaRPr lang="en-US" sz="1800" b="1">
              <a:solidFill>
                <a:srgbClr val="003896"/>
              </a:solidFill>
            </a:endParaRPr>
          </a:p>
        </p:txBody>
      </p:sp>
      <p:sp>
        <p:nvSpPr>
          <p:cNvPr id="7" name="Oval 102" descr="coolers"/>
          <p:cNvSpPr>
            <a:spLocks noChangeArrowheads="1"/>
          </p:cNvSpPr>
          <p:nvPr/>
        </p:nvSpPr>
        <p:spPr bwMode="gray">
          <a:xfrm>
            <a:off x="584200" y="1362075"/>
            <a:ext cx="2880784" cy="2173288"/>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8" name="Oval 103"/>
          <p:cNvSpPr>
            <a:spLocks noChangeArrowheads="1"/>
          </p:cNvSpPr>
          <p:nvPr/>
        </p:nvSpPr>
        <p:spPr bwMode="gray">
          <a:xfrm>
            <a:off x="459318" y="1225551"/>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9" name="Oval 104"/>
          <p:cNvSpPr>
            <a:spLocks noChangeArrowheads="1"/>
          </p:cNvSpPr>
          <p:nvPr/>
        </p:nvSpPr>
        <p:spPr bwMode="gray">
          <a:xfrm>
            <a:off x="342901" y="1225551"/>
            <a:ext cx="3147484"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0" name="Oval 105"/>
          <p:cNvSpPr>
            <a:spLocks noChangeArrowheads="1"/>
          </p:cNvSpPr>
          <p:nvPr/>
        </p:nvSpPr>
        <p:spPr bwMode="gray">
          <a:xfrm>
            <a:off x="508001" y="1274764"/>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1" name="Oval 106"/>
          <p:cNvSpPr>
            <a:spLocks noChangeArrowheads="1"/>
          </p:cNvSpPr>
          <p:nvPr/>
        </p:nvSpPr>
        <p:spPr bwMode="gray">
          <a:xfrm>
            <a:off x="410634"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2" name="Oval 107"/>
          <p:cNvSpPr>
            <a:spLocks noChangeArrowheads="1"/>
          </p:cNvSpPr>
          <p:nvPr/>
        </p:nvSpPr>
        <p:spPr bwMode="gray">
          <a:xfrm>
            <a:off x="59055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3" name="Oval 108"/>
          <p:cNvSpPr>
            <a:spLocks noChangeArrowheads="1"/>
          </p:cNvSpPr>
          <p:nvPr/>
        </p:nvSpPr>
        <p:spPr bwMode="gray">
          <a:xfrm>
            <a:off x="22860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4" name="Oval 109"/>
          <p:cNvSpPr>
            <a:spLocks noChangeArrowheads="1"/>
          </p:cNvSpPr>
          <p:nvPr/>
        </p:nvSpPr>
        <p:spPr bwMode="gray">
          <a:xfrm>
            <a:off x="607485"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5" name="Oval 110"/>
          <p:cNvSpPr>
            <a:spLocks noChangeArrowheads="1"/>
          </p:cNvSpPr>
          <p:nvPr/>
        </p:nvSpPr>
        <p:spPr bwMode="gray">
          <a:xfrm>
            <a:off x="1299634" y="669926"/>
            <a:ext cx="1564217" cy="11858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6" name="Oval 111"/>
          <p:cNvSpPr>
            <a:spLocks noChangeArrowheads="1"/>
          </p:cNvSpPr>
          <p:nvPr/>
        </p:nvSpPr>
        <p:spPr bwMode="gray">
          <a:xfrm>
            <a:off x="1331384" y="706438"/>
            <a:ext cx="1498600" cy="1123950"/>
          </a:xfrm>
          <a:prstGeom prst="ellipse">
            <a:avLst/>
          </a:prstGeom>
          <a:solidFill>
            <a:srgbClr val="8C7F6D"/>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7" name="Oval 112"/>
          <p:cNvSpPr>
            <a:spLocks noChangeArrowheads="1"/>
          </p:cNvSpPr>
          <p:nvPr/>
        </p:nvSpPr>
        <p:spPr bwMode="gray">
          <a:xfrm>
            <a:off x="1265768" y="6334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8" name="Oval 113"/>
          <p:cNvSpPr>
            <a:spLocks noChangeArrowheads="1"/>
          </p:cNvSpPr>
          <p:nvPr/>
        </p:nvSpPr>
        <p:spPr bwMode="gray">
          <a:xfrm>
            <a:off x="1217085" y="633414"/>
            <a:ext cx="1612900"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9" name="Oval 114"/>
          <p:cNvSpPr>
            <a:spLocks noChangeArrowheads="1"/>
          </p:cNvSpPr>
          <p:nvPr/>
        </p:nvSpPr>
        <p:spPr bwMode="gray">
          <a:xfrm>
            <a:off x="1299634" y="657226"/>
            <a:ext cx="1629833" cy="12239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0" name="Oval 115"/>
          <p:cNvSpPr>
            <a:spLocks noChangeArrowheads="1"/>
          </p:cNvSpPr>
          <p:nvPr/>
        </p:nvSpPr>
        <p:spPr bwMode="gray">
          <a:xfrm>
            <a:off x="1248834" y="620714"/>
            <a:ext cx="1615017"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1" name="Oval 116"/>
          <p:cNvSpPr>
            <a:spLocks noChangeArrowheads="1"/>
          </p:cNvSpPr>
          <p:nvPr/>
        </p:nvSpPr>
        <p:spPr bwMode="gray">
          <a:xfrm>
            <a:off x="1331384" y="706438"/>
            <a:ext cx="1498600" cy="1123950"/>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2" name="Oval 117"/>
          <p:cNvSpPr>
            <a:spLocks noChangeArrowheads="1"/>
          </p:cNvSpPr>
          <p:nvPr/>
        </p:nvSpPr>
        <p:spPr bwMode="gray">
          <a:xfrm>
            <a:off x="1348318" y="706439"/>
            <a:ext cx="1466849" cy="1100137"/>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3" name="Oval 118" descr="face"/>
          <p:cNvSpPr>
            <a:spLocks noChangeArrowheads="1"/>
          </p:cNvSpPr>
          <p:nvPr/>
        </p:nvSpPr>
        <p:spPr bwMode="gray">
          <a:xfrm>
            <a:off x="1339851" y="706439"/>
            <a:ext cx="1481667" cy="1112837"/>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24" name="Oval 119"/>
          <p:cNvSpPr>
            <a:spLocks noChangeArrowheads="1"/>
          </p:cNvSpPr>
          <p:nvPr/>
        </p:nvSpPr>
        <p:spPr bwMode="gray">
          <a:xfrm>
            <a:off x="1348318" y="6207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5" name="Oval 120"/>
          <p:cNvSpPr>
            <a:spLocks noChangeArrowheads="1"/>
          </p:cNvSpPr>
          <p:nvPr/>
        </p:nvSpPr>
        <p:spPr bwMode="gray">
          <a:xfrm>
            <a:off x="1151468" y="695326"/>
            <a:ext cx="1629833"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6" name="Oval 121"/>
          <p:cNvSpPr>
            <a:spLocks noChangeArrowheads="1"/>
          </p:cNvSpPr>
          <p:nvPr/>
        </p:nvSpPr>
        <p:spPr bwMode="gray">
          <a:xfrm>
            <a:off x="1348317" y="695326"/>
            <a:ext cx="1615016"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7" name="Oval 122"/>
          <p:cNvSpPr>
            <a:spLocks noChangeArrowheads="1"/>
          </p:cNvSpPr>
          <p:nvPr/>
        </p:nvSpPr>
        <p:spPr bwMode="gray">
          <a:xfrm>
            <a:off x="558800" y="3178175"/>
            <a:ext cx="2567517" cy="1912938"/>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8" name="Oval 123"/>
          <p:cNvSpPr>
            <a:spLocks noChangeArrowheads="1"/>
          </p:cNvSpPr>
          <p:nvPr/>
        </p:nvSpPr>
        <p:spPr bwMode="gray">
          <a:xfrm>
            <a:off x="641351" y="3227388"/>
            <a:ext cx="2402416" cy="1814512"/>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9" name="Oval 124"/>
          <p:cNvSpPr>
            <a:spLocks noChangeArrowheads="1"/>
          </p:cNvSpPr>
          <p:nvPr/>
        </p:nvSpPr>
        <p:spPr bwMode="gray">
          <a:xfrm>
            <a:off x="524933" y="3116263"/>
            <a:ext cx="2635251"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0" name="Oval 125"/>
          <p:cNvSpPr>
            <a:spLocks noChangeArrowheads="1"/>
          </p:cNvSpPr>
          <p:nvPr/>
        </p:nvSpPr>
        <p:spPr bwMode="gray">
          <a:xfrm>
            <a:off x="442385" y="3116263"/>
            <a:ext cx="2618316"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1" name="Oval 126"/>
          <p:cNvSpPr>
            <a:spLocks noChangeArrowheads="1"/>
          </p:cNvSpPr>
          <p:nvPr/>
        </p:nvSpPr>
        <p:spPr bwMode="gray">
          <a:xfrm>
            <a:off x="573618" y="3152775"/>
            <a:ext cx="2635249" cy="197643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2" name="Oval 127"/>
          <p:cNvSpPr>
            <a:spLocks noChangeArrowheads="1"/>
          </p:cNvSpPr>
          <p:nvPr/>
        </p:nvSpPr>
        <p:spPr bwMode="gray">
          <a:xfrm>
            <a:off x="4910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3" name="Oval 128" descr="new smal workers"/>
          <p:cNvSpPr>
            <a:spLocks noChangeArrowheads="1"/>
          </p:cNvSpPr>
          <p:nvPr/>
        </p:nvSpPr>
        <p:spPr bwMode="gray">
          <a:xfrm>
            <a:off x="643468" y="3227388"/>
            <a:ext cx="2402417" cy="1814512"/>
          </a:xfrm>
          <a:prstGeom prst="ellipse">
            <a:avLst/>
          </a:prstGeom>
          <a:blipFill dpi="0" rotWithShape="1">
            <a:blip r:embed="rId5">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34" name="Oval 129"/>
          <p:cNvSpPr>
            <a:spLocks noChangeArrowheads="1"/>
          </p:cNvSpPr>
          <p:nvPr/>
        </p:nvSpPr>
        <p:spPr bwMode="gray">
          <a:xfrm>
            <a:off x="342901" y="3201989"/>
            <a:ext cx="26204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5" name="Oval 130"/>
          <p:cNvSpPr>
            <a:spLocks noChangeArrowheads="1"/>
          </p:cNvSpPr>
          <p:nvPr/>
        </p:nvSpPr>
        <p:spPr bwMode="gray">
          <a:xfrm>
            <a:off x="6561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6" name="Oval 131"/>
          <p:cNvSpPr>
            <a:spLocks noChangeArrowheads="1"/>
          </p:cNvSpPr>
          <p:nvPr/>
        </p:nvSpPr>
        <p:spPr bwMode="gray">
          <a:xfrm>
            <a:off x="641351" y="3201989"/>
            <a:ext cx="26331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7" name="Oval 132"/>
          <p:cNvSpPr>
            <a:spLocks noChangeArrowheads="1"/>
          </p:cNvSpPr>
          <p:nvPr/>
        </p:nvSpPr>
        <p:spPr bwMode="gray">
          <a:xfrm>
            <a:off x="1299634" y="4746626"/>
            <a:ext cx="2123017" cy="16049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8" name="Oval 133"/>
          <p:cNvSpPr>
            <a:spLocks noChangeArrowheads="1"/>
          </p:cNvSpPr>
          <p:nvPr/>
        </p:nvSpPr>
        <p:spPr bwMode="gray">
          <a:xfrm>
            <a:off x="1365251" y="4795839"/>
            <a:ext cx="1991783" cy="1506537"/>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9" name="Oval 134"/>
          <p:cNvSpPr>
            <a:spLocks noChangeArrowheads="1"/>
          </p:cNvSpPr>
          <p:nvPr/>
        </p:nvSpPr>
        <p:spPr bwMode="gray">
          <a:xfrm>
            <a:off x="1265767" y="4697413"/>
            <a:ext cx="2190751"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0" name="Oval 135"/>
          <p:cNvSpPr>
            <a:spLocks noChangeArrowheads="1"/>
          </p:cNvSpPr>
          <p:nvPr/>
        </p:nvSpPr>
        <p:spPr bwMode="gray">
          <a:xfrm>
            <a:off x="1200151" y="46974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1" name="Oval 136"/>
          <p:cNvSpPr>
            <a:spLocks noChangeArrowheads="1"/>
          </p:cNvSpPr>
          <p:nvPr/>
        </p:nvSpPr>
        <p:spPr bwMode="gray">
          <a:xfrm>
            <a:off x="1316568" y="4733926"/>
            <a:ext cx="2173817" cy="16430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2" name="Oval 137"/>
          <p:cNvSpPr>
            <a:spLocks noChangeArrowheads="1"/>
          </p:cNvSpPr>
          <p:nvPr/>
        </p:nvSpPr>
        <p:spPr bwMode="gray">
          <a:xfrm>
            <a:off x="1234018" y="4684713"/>
            <a:ext cx="2188633"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3" name="Oval 138" descr="boom"/>
          <p:cNvSpPr>
            <a:spLocks noChangeArrowheads="1"/>
          </p:cNvSpPr>
          <p:nvPr/>
        </p:nvSpPr>
        <p:spPr bwMode="gray">
          <a:xfrm>
            <a:off x="1350434" y="4791075"/>
            <a:ext cx="2008717" cy="1519238"/>
          </a:xfrm>
          <a:prstGeom prst="ellipse">
            <a:avLst/>
          </a:prstGeom>
          <a:blipFill dpi="0" rotWithShape="1">
            <a:blip r:embed="rId6">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44" name="Oval 139"/>
          <p:cNvSpPr>
            <a:spLocks noChangeArrowheads="1"/>
          </p:cNvSpPr>
          <p:nvPr/>
        </p:nvSpPr>
        <p:spPr bwMode="gray">
          <a:xfrm>
            <a:off x="1117601" y="4770438"/>
            <a:ext cx="2173817"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5" name="Oval 140"/>
          <p:cNvSpPr>
            <a:spLocks noChangeArrowheads="1"/>
          </p:cNvSpPr>
          <p:nvPr/>
        </p:nvSpPr>
        <p:spPr bwMode="gray">
          <a:xfrm>
            <a:off x="1365251" y="4770438"/>
            <a:ext cx="2190749"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6" name="Oval 141"/>
          <p:cNvSpPr>
            <a:spLocks noChangeArrowheads="1"/>
          </p:cNvSpPr>
          <p:nvPr/>
        </p:nvSpPr>
        <p:spPr bwMode="gray">
          <a:xfrm>
            <a:off x="1382184" y="46847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7" name="Working Draft Text" hidden="1"/>
          <p:cNvSpPr txBox="1">
            <a:spLocks noChangeArrowheads="1"/>
          </p:cNvSpPr>
          <p:nvPr/>
        </p:nvSpPr>
        <p:spPr bwMode="gray">
          <a:xfrm>
            <a:off x="4078818" y="1160464"/>
            <a:ext cx="99386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a:solidFill>
                  <a:srgbClr val="003896"/>
                </a:solidFill>
              </a:rPr>
              <a:t>WORKING DRAFT</a:t>
            </a:r>
          </a:p>
        </p:txBody>
      </p:sp>
      <p:sp>
        <p:nvSpPr>
          <p:cNvPr id="48" name="Working Draft" hidden="1"/>
          <p:cNvSpPr txBox="1">
            <a:spLocks noChangeArrowheads="1"/>
          </p:cNvSpPr>
          <p:nvPr/>
        </p:nvSpPr>
        <p:spPr bwMode="gray">
          <a:xfrm>
            <a:off x="4078817" y="1314451"/>
            <a:ext cx="330218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Last Modified 2/2/2011 12:34:00 PM South Africa Standard Time</a:t>
            </a:r>
          </a:p>
        </p:txBody>
      </p:sp>
      <p:sp>
        <p:nvSpPr>
          <p:cNvPr id="49" name="Printed" hidden="1"/>
          <p:cNvSpPr txBox="1">
            <a:spLocks noChangeArrowheads="1"/>
          </p:cNvSpPr>
          <p:nvPr/>
        </p:nvSpPr>
        <p:spPr bwMode="gray">
          <a:xfrm>
            <a:off x="4078818" y="1473201"/>
            <a:ext cx="29815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Printed 1/31/2011 1:23:15 PM South Africa Standard Time</a:t>
            </a:r>
          </a:p>
        </p:txBody>
      </p:sp>
      <p:grpSp>
        <p:nvGrpSpPr>
          <p:cNvPr id="50" name="McK Title Elements"/>
          <p:cNvGrpSpPr>
            <a:grpSpLocks/>
          </p:cNvGrpSpPr>
          <p:nvPr userDrawn="1"/>
        </p:nvGrpSpPr>
        <p:grpSpPr bwMode="auto">
          <a:xfrm>
            <a:off x="4078818" y="4930775"/>
            <a:ext cx="6580716" cy="484188"/>
            <a:chOff x="1927" y="3106"/>
            <a:chExt cx="3109" cy="305"/>
          </a:xfrm>
        </p:grpSpPr>
        <p:sp>
          <p:nvSpPr>
            <p:cNvPr id="51" name="McK Document type" hidden="1"/>
            <p:cNvSpPr txBox="1">
              <a:spLocks noChangeArrowheads="1"/>
            </p:cNvSpPr>
            <p:nvPr userDrawn="1"/>
          </p:nvSpPr>
          <p:spPr bwMode="gray">
            <a:xfrm>
              <a:off x="1927" y="3106"/>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Document type</a:t>
              </a:r>
            </a:p>
          </p:txBody>
        </p:sp>
        <p:sp>
          <p:nvSpPr>
            <p:cNvPr id="52" name="McK Date" hidden="1"/>
            <p:cNvSpPr txBox="1">
              <a:spLocks noChangeArrowheads="1"/>
            </p:cNvSpPr>
            <p:nvPr userDrawn="1"/>
          </p:nvSpPr>
          <p:spPr bwMode="gray">
            <a:xfrm>
              <a:off x="1927" y="3275"/>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Date</a:t>
              </a:r>
            </a:p>
          </p:txBody>
        </p:sp>
      </p:grpSp>
      <p:sp>
        <p:nvSpPr>
          <p:cNvPr id="53" name="doc id" hidden="1"/>
          <p:cNvSpPr>
            <a:spLocks noChangeArrowheads="1"/>
          </p:cNvSpPr>
          <p:nvPr/>
        </p:nvSpPr>
        <p:spPr bwMode="gray">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pic>
        <p:nvPicPr>
          <p:cNvPr id="54" name="Picture 17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9067800" y="319088"/>
            <a:ext cx="2861733"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075" name="Rectangle 3"/>
          <p:cNvSpPr>
            <a:spLocks noGrp="1" noChangeArrowheads="1"/>
          </p:cNvSpPr>
          <p:nvPr>
            <p:ph type="ctrTitle"/>
          </p:nvPr>
        </p:nvSpPr>
        <p:spPr bwMode="gray">
          <a:xfrm>
            <a:off x="4078818" y="3632593"/>
            <a:ext cx="7393516" cy="313932"/>
          </a:xfrm>
        </p:spPr>
        <p:txBody>
          <a:bodyPr anchor="b"/>
          <a:lstStyle>
            <a:lvl1pPr>
              <a:defRPr>
                <a:solidFill>
                  <a:srgbClr val="003896"/>
                </a:solidFill>
              </a:defRPr>
            </a:lvl1pPr>
          </a:lstStyle>
          <a:p>
            <a:r>
              <a:rPr lang="en-US"/>
              <a:t>Click to edit Master title style</a:t>
            </a:r>
            <a:endParaRPr lang="en-GB"/>
          </a:p>
        </p:txBody>
      </p:sp>
      <p:sp>
        <p:nvSpPr>
          <p:cNvPr id="3076" name="Rectangle 4"/>
          <p:cNvSpPr>
            <a:spLocks noGrp="1" noChangeArrowheads="1"/>
          </p:cNvSpPr>
          <p:nvPr>
            <p:ph type="subTitle" idx="1"/>
          </p:nvPr>
        </p:nvSpPr>
        <p:spPr bwMode="gray">
          <a:xfrm>
            <a:off x="4078818" y="4092576"/>
            <a:ext cx="7393516" cy="244475"/>
          </a:xfrm>
        </p:spPr>
        <p:txBody>
          <a:bodyPr/>
          <a:lstStyle>
            <a:lvl1pPr>
              <a:defRPr>
                <a:solidFill>
                  <a:srgbClr val="83725B"/>
                </a:solidFill>
              </a:defRPr>
            </a:lvl1pPr>
          </a:lstStyle>
          <a:p>
            <a:r>
              <a:rPr lang="en-US"/>
              <a:t>Click to edit Master subtitle style</a:t>
            </a:r>
            <a:endParaRPr lang="en-GB"/>
          </a:p>
        </p:txBody>
      </p:sp>
    </p:spTree>
    <p:extLst>
      <p:ext uri="{BB962C8B-B14F-4D97-AF65-F5344CB8AC3E}">
        <p14:creationId xmlns:p14="http://schemas.microsoft.com/office/powerpoint/2010/main" val="3362503440"/>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Text Placeholder 7"/>
          <p:cNvSpPr>
            <a:spLocks noGrp="1"/>
          </p:cNvSpPr>
          <p:nvPr>
            <p:ph type="body" sz="quarter" idx="12"/>
          </p:nvPr>
        </p:nvSpPr>
        <p:spPr>
          <a:xfrm>
            <a:off x="529166" y="1123950"/>
            <a:ext cx="11133668" cy="1502399"/>
          </a:xfrm>
          <a:prstGeom prst="rect">
            <a:avLst/>
          </a:prstGeom>
        </p:spPr>
        <p:txBody>
          <a:bodyPr/>
          <a:lstStyle>
            <a:lvl1pPr>
              <a:lnSpc>
                <a:spcPct val="106000"/>
              </a:lnSpc>
              <a:spcBef>
                <a:spcPts val="1344"/>
              </a:spcBef>
              <a:spcAft>
                <a:spcPts val="0"/>
              </a:spcAft>
              <a:defRPr/>
            </a:lvl1pPr>
            <a:lvl3pPr>
              <a:lnSpc>
                <a:spcPct val="106000"/>
              </a:lnSpc>
              <a:spcBef>
                <a:spcPts val="576"/>
              </a:spcBef>
              <a:spcAft>
                <a:spcPts val="0"/>
              </a:spcAft>
              <a:defRPr/>
            </a:lvl3pPr>
            <a:lvl4pPr>
              <a:lnSpc>
                <a:spcPct val="106000"/>
              </a:lnSpc>
              <a:spcBef>
                <a:spcPts val="576"/>
              </a:spcBef>
              <a:spcAft>
                <a:spcPts val="0"/>
              </a:spcAft>
              <a:defRPr/>
            </a:lvl4pPr>
            <a:lvl5pPr>
              <a:lnSpc>
                <a:spcPct val="106000"/>
              </a:lnSpc>
              <a:spcBef>
                <a:spcPts val="576"/>
              </a:spcBef>
              <a:spcAft>
                <a:spcPts val="0"/>
              </a:spcAf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39"/>
          <p:cNvSpPr>
            <a:spLocks noGrp="1" noChangeArrowheads="1"/>
          </p:cNvSpPr>
          <p:nvPr>
            <p:ph type="sldNum" sz="quarter" idx="13"/>
            <p:custDataLst>
              <p:tags r:id="rId1"/>
            </p:custDataLst>
          </p:nvPr>
        </p:nvSpPr>
        <p:spPr>
          <a:ln/>
        </p:spPr>
        <p:txBody>
          <a:bodyPr/>
          <a:lstStyle>
            <a:lvl1pPr>
              <a:defRPr/>
            </a:lvl1pPr>
          </a:lstStyle>
          <a:p>
            <a:pPr>
              <a:defRPr/>
            </a:pPr>
            <a:fld id="{DA8EABE7-52EA-44A3-B01E-A6C5CCFB1E94}" type="slidenum">
              <a:rPr lang="en-GB"/>
              <a:pPr>
                <a:defRPr/>
              </a:pPr>
              <a:t>‹#›</a:t>
            </a:fld>
            <a:endParaRPr lang="en-GB"/>
          </a:p>
        </p:txBody>
      </p:sp>
    </p:spTree>
    <p:extLst>
      <p:ext uri="{BB962C8B-B14F-4D97-AF65-F5344CB8AC3E}">
        <p14:creationId xmlns:p14="http://schemas.microsoft.com/office/powerpoint/2010/main" val="1758199374"/>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523220"/>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4099123"/>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8D6D4842-F83B-427A-977F-6442C614FF4C}" type="slidenum">
              <a:rPr lang="en-GB"/>
              <a:pPr>
                <a:defRPr/>
              </a:pPr>
              <a:t>‹#›</a:t>
            </a:fld>
            <a:endParaRPr lang="en-GB"/>
          </a:p>
        </p:txBody>
      </p:sp>
    </p:spTree>
    <p:extLst>
      <p:ext uri="{BB962C8B-B14F-4D97-AF65-F5344CB8AC3E}">
        <p14:creationId xmlns:p14="http://schemas.microsoft.com/office/powerpoint/2010/main" val="2371336078"/>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6"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41B8C05-E7C0-42A5-B3F2-B2687967E1E3}" type="slidenum">
              <a:rPr lang="en-GB"/>
              <a:pPr>
                <a:defRPr/>
              </a:pPr>
              <a:t>‹#›</a:t>
            </a:fld>
            <a:endParaRPr lang="en-GB"/>
          </a:p>
        </p:txBody>
      </p:sp>
    </p:spTree>
    <p:extLst>
      <p:ext uri="{BB962C8B-B14F-4D97-AF65-F5344CB8AC3E}">
        <p14:creationId xmlns:p14="http://schemas.microsoft.com/office/powerpoint/2010/main" val="1353357474"/>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89172"/>
            <a:ext cx="10972800" cy="313932"/>
          </a:xfrm>
        </p:spPr>
        <p:txBody>
          <a:bodyPr/>
          <a:lstStyle>
            <a:lvl1pPr>
              <a:defRPr/>
            </a:lvl1pPr>
          </a:lstStyle>
          <a:p>
            <a:r>
              <a:rPr lang="en-US"/>
              <a:t>Click to edit Master title style</a:t>
            </a:r>
            <a:endParaRPr lang="en-ZA"/>
          </a:p>
        </p:txBody>
      </p:sp>
      <p:sp>
        <p:nvSpPr>
          <p:cNvPr id="8"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09E011D-E9F5-4A60-9DC3-9133B83679F2}" type="slidenum">
              <a:rPr lang="en-GB"/>
              <a:pPr>
                <a:defRPr/>
              </a:pPr>
              <a:t>‹#›</a:t>
            </a:fld>
            <a:endParaRPr lang="en-GB"/>
          </a:p>
        </p:txBody>
      </p:sp>
    </p:spTree>
    <p:extLst>
      <p:ext uri="{BB962C8B-B14F-4D97-AF65-F5344CB8AC3E}">
        <p14:creationId xmlns:p14="http://schemas.microsoft.com/office/powerpoint/2010/main" val="2147402096"/>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9"/>
          <p:cNvSpPr>
            <a:spLocks noGrp="1" noChangeArrowheads="1"/>
          </p:cNvSpPr>
          <p:nvPr>
            <p:ph type="sldNum" sz="quarter" idx="10"/>
            <p:custDataLst>
              <p:tags r:id="rId1"/>
            </p:custDataLst>
          </p:nvPr>
        </p:nvSpPr>
        <p:spPr>
          <a:ln/>
        </p:spPr>
        <p:txBody>
          <a:bodyPr/>
          <a:lstStyle>
            <a:lvl1pPr>
              <a:defRPr/>
            </a:lvl1pPr>
          </a:lstStyle>
          <a:p>
            <a:pPr>
              <a:defRPr/>
            </a:pPr>
            <a:fld id="{D002DDE4-5414-46B1-9121-B238C2CEF8AC}" type="slidenum">
              <a:rPr lang="en-GB"/>
              <a:pPr>
                <a:defRPr/>
              </a:pPr>
              <a:t>‹#›</a:t>
            </a:fld>
            <a:endParaRPr lang="en-GB"/>
          </a:p>
        </p:txBody>
      </p:sp>
    </p:spTree>
    <p:extLst>
      <p:ext uri="{BB962C8B-B14F-4D97-AF65-F5344CB8AC3E}">
        <p14:creationId xmlns:p14="http://schemas.microsoft.com/office/powerpoint/2010/main" val="494094556"/>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401273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2652100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1938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1938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99865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ZA"/>
          </a:p>
        </p:txBody>
      </p:sp>
      <p:sp>
        <p:nvSpPr>
          <p:cNvPr id="3" name="Rectangle 8"/>
          <p:cNvSpPr>
            <a:spLocks noGrp="1" noChangeArrowheads="1"/>
          </p:cNvSpPr>
          <p:nvPr>
            <p:ph type="sldNum" sz="quarter" idx="11"/>
          </p:nvPr>
        </p:nvSpPr>
        <p:spPr>
          <a:ln/>
        </p:spPr>
        <p:txBody>
          <a:bodyPr/>
          <a:lstStyle>
            <a:lvl1pPr>
              <a:defRPr/>
            </a:lvl1pPr>
          </a:lstStyle>
          <a:p>
            <a:pPr>
              <a:defRPr/>
            </a:pPr>
            <a:fld id="{64F24EFE-04F6-4396-993C-9A7F9A562D40}" type="slidenum">
              <a:rPr lang="en-ZA"/>
              <a:pPr>
                <a:defRPr/>
              </a:pPr>
              <a:t>‹#›</a:t>
            </a:fld>
            <a:endParaRPr lang="en-ZA"/>
          </a:p>
        </p:txBody>
      </p:sp>
    </p:spTree>
    <p:extLst>
      <p:ext uri="{BB962C8B-B14F-4D97-AF65-F5344CB8AC3E}">
        <p14:creationId xmlns:p14="http://schemas.microsoft.com/office/powerpoint/2010/main" val="2612384849"/>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4" y="3175"/>
            <a:ext cx="122004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136681380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resources">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3273"/>
          <a:stretch/>
        </p:blipFill>
        <p:spPr>
          <a:xfrm>
            <a:off x="106717" y="79143"/>
            <a:ext cx="1064363" cy="816620"/>
          </a:xfrm>
          <a:prstGeom prst="rect">
            <a:avLst/>
          </a:prstGeom>
          <a:solidFill>
            <a:schemeClr val="bg1"/>
          </a:solidFill>
        </p:spPr>
      </p:pic>
      <p:sp>
        <p:nvSpPr>
          <p:cNvPr id="2" name="Title 1"/>
          <p:cNvSpPr>
            <a:spLocks noGrp="1"/>
          </p:cNvSpPr>
          <p:nvPr>
            <p:ph type="title"/>
          </p:nvPr>
        </p:nvSpPr>
        <p:spPr>
          <a:xfrm>
            <a:off x="1199457" y="160556"/>
            <a:ext cx="8448937"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a:p>
        </p:txBody>
      </p:sp>
    </p:spTree>
    <p:extLst>
      <p:ext uri="{BB962C8B-B14F-4D97-AF65-F5344CB8AC3E}">
        <p14:creationId xmlns:p14="http://schemas.microsoft.com/office/powerpoint/2010/main" val="2404250764"/>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148637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9323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697356CC-A9BC-4286-B420-07A524C8A305}"/>
              </a:ext>
            </a:extLst>
          </p:cNvPr>
          <p:cNvGrpSpPr>
            <a:grpSpLocks/>
          </p:cNvGrpSpPr>
          <p:nvPr/>
        </p:nvGrpSpPr>
        <p:grpSpPr bwMode="auto">
          <a:xfrm>
            <a:off x="-6350" y="0"/>
            <a:ext cx="12198351" cy="6858000"/>
            <a:chOff x="-3" y="0"/>
            <a:chExt cx="5763" cy="4320"/>
          </a:xfrm>
        </p:grpSpPr>
        <p:pic>
          <p:nvPicPr>
            <p:cNvPr id="5" name="Picture 148" descr="logo small">
              <a:extLst>
                <a:ext uri="{FF2B5EF4-FFF2-40B4-BE49-F238E27FC236}">
                  <a16:creationId xmlns:a16="http://schemas.microsoft.com/office/drawing/2014/main" id="{691768CD-1EB9-48F1-885F-C56DFF082B0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A3DCA982-44AB-43F2-A9E0-F9F2ED22640E}"/>
                </a:ext>
              </a:extLst>
            </p:cNvPr>
            <p:cNvSpPr>
              <a:spLocks noChangeArrowheads="1"/>
            </p:cNvSpPr>
            <p:nvPr userDrawn="1"/>
          </p:nvSpPr>
          <p:spPr bwMode="auto">
            <a:xfrm>
              <a:off x="-3" y="0"/>
              <a:ext cx="5763" cy="4320"/>
            </a:xfrm>
            <a:prstGeom prst="rect">
              <a:avLst/>
            </a:prstGeom>
            <a:noFill/>
            <a:ln>
              <a:noFill/>
            </a:ln>
            <a:effec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pic>
          <p:nvPicPr>
            <p:cNvPr id="7" name="Picture 23" descr="dd">
              <a:extLst>
                <a:ext uri="{FF2B5EF4-FFF2-40B4-BE49-F238E27FC236}">
                  <a16:creationId xmlns:a16="http://schemas.microsoft.com/office/drawing/2014/main" id="{5D206582-64F3-41F6-A97C-91FEE6F152F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DA4081D2-70ED-42D8-9C22-0B32F68F9E2F}"/>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9" name="Oval 102" descr="coolers">
              <a:extLst>
                <a:ext uri="{FF2B5EF4-FFF2-40B4-BE49-F238E27FC236}">
                  <a16:creationId xmlns:a16="http://schemas.microsoft.com/office/drawing/2014/main" id="{E0DB45FC-1BB2-4F14-B440-2889BF73CB9F}"/>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0" name="Oval 103">
              <a:extLst>
                <a:ext uri="{FF2B5EF4-FFF2-40B4-BE49-F238E27FC236}">
                  <a16:creationId xmlns:a16="http://schemas.microsoft.com/office/drawing/2014/main" id="{57B27BB8-AEAF-4549-AC35-CFCADF49B129}"/>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1" name="Oval 104">
              <a:extLst>
                <a:ext uri="{FF2B5EF4-FFF2-40B4-BE49-F238E27FC236}">
                  <a16:creationId xmlns:a16="http://schemas.microsoft.com/office/drawing/2014/main" id="{1E373552-C523-4891-B559-A2837E7061B7}"/>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2" name="Oval 105">
              <a:extLst>
                <a:ext uri="{FF2B5EF4-FFF2-40B4-BE49-F238E27FC236}">
                  <a16:creationId xmlns:a16="http://schemas.microsoft.com/office/drawing/2014/main" id="{85AD89AB-7FCE-494A-9506-053BBEFFFA12}"/>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3" name="Oval 106">
              <a:extLst>
                <a:ext uri="{FF2B5EF4-FFF2-40B4-BE49-F238E27FC236}">
                  <a16:creationId xmlns:a16="http://schemas.microsoft.com/office/drawing/2014/main" id="{ACE2FED2-CEF6-4FC3-BF65-4305B49C4FD4}"/>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4" name="Oval 107">
              <a:extLst>
                <a:ext uri="{FF2B5EF4-FFF2-40B4-BE49-F238E27FC236}">
                  <a16:creationId xmlns:a16="http://schemas.microsoft.com/office/drawing/2014/main" id="{F0CEDE6D-4122-4472-AE95-AE5B597B310C}"/>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5" name="Oval 108">
              <a:extLst>
                <a:ext uri="{FF2B5EF4-FFF2-40B4-BE49-F238E27FC236}">
                  <a16:creationId xmlns:a16="http://schemas.microsoft.com/office/drawing/2014/main" id="{E0EA19FC-B1BD-4B33-A81B-C71741C9FA9F}"/>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6" name="Oval 109">
              <a:extLst>
                <a:ext uri="{FF2B5EF4-FFF2-40B4-BE49-F238E27FC236}">
                  <a16:creationId xmlns:a16="http://schemas.microsoft.com/office/drawing/2014/main" id="{AD01F5B3-FC29-462F-8059-328AC995CB77}"/>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7" name="Oval 110">
              <a:extLst>
                <a:ext uri="{FF2B5EF4-FFF2-40B4-BE49-F238E27FC236}">
                  <a16:creationId xmlns:a16="http://schemas.microsoft.com/office/drawing/2014/main" id="{6F81F19E-911F-44B7-A2FA-5FF32683560C}"/>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8" name="Oval 111">
              <a:extLst>
                <a:ext uri="{FF2B5EF4-FFF2-40B4-BE49-F238E27FC236}">
                  <a16:creationId xmlns:a16="http://schemas.microsoft.com/office/drawing/2014/main" id="{DC696EF5-AE35-47A1-BA13-BAEC3E5D2D64}"/>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9" name="Oval 112">
              <a:extLst>
                <a:ext uri="{FF2B5EF4-FFF2-40B4-BE49-F238E27FC236}">
                  <a16:creationId xmlns:a16="http://schemas.microsoft.com/office/drawing/2014/main" id="{422258B7-2191-47CF-BA71-E36E50549F76}"/>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0" name="Oval 113">
              <a:extLst>
                <a:ext uri="{FF2B5EF4-FFF2-40B4-BE49-F238E27FC236}">
                  <a16:creationId xmlns:a16="http://schemas.microsoft.com/office/drawing/2014/main" id="{460D9941-B481-4FC1-8319-EB53DAE3BA40}"/>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1" name="Oval 114">
              <a:extLst>
                <a:ext uri="{FF2B5EF4-FFF2-40B4-BE49-F238E27FC236}">
                  <a16:creationId xmlns:a16="http://schemas.microsoft.com/office/drawing/2014/main" id="{384D716B-898B-4E19-B113-F8299707ADE8}"/>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2" name="Oval 115">
              <a:extLst>
                <a:ext uri="{FF2B5EF4-FFF2-40B4-BE49-F238E27FC236}">
                  <a16:creationId xmlns:a16="http://schemas.microsoft.com/office/drawing/2014/main" id="{5F2970CF-051C-4523-8099-9F7E1D1BADF5}"/>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3" name="Oval 116">
              <a:extLst>
                <a:ext uri="{FF2B5EF4-FFF2-40B4-BE49-F238E27FC236}">
                  <a16:creationId xmlns:a16="http://schemas.microsoft.com/office/drawing/2014/main" id="{D80E9862-5145-4D35-88E0-AABE2B9BCE92}"/>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4" name="Oval 117">
              <a:extLst>
                <a:ext uri="{FF2B5EF4-FFF2-40B4-BE49-F238E27FC236}">
                  <a16:creationId xmlns:a16="http://schemas.microsoft.com/office/drawing/2014/main" id="{F944FAD8-ECAC-401C-A83E-7378DB60BF19}"/>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5" name="Oval 118" descr="face">
              <a:extLst>
                <a:ext uri="{FF2B5EF4-FFF2-40B4-BE49-F238E27FC236}">
                  <a16:creationId xmlns:a16="http://schemas.microsoft.com/office/drawing/2014/main" id="{93FB3570-9A6A-4552-A3D2-ADBE8C91EF2C}"/>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6" name="Oval 119">
              <a:extLst>
                <a:ext uri="{FF2B5EF4-FFF2-40B4-BE49-F238E27FC236}">
                  <a16:creationId xmlns:a16="http://schemas.microsoft.com/office/drawing/2014/main" id="{D37C83C8-C2A7-4BE7-BF12-D544B4289986}"/>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7" name="Oval 120">
              <a:extLst>
                <a:ext uri="{FF2B5EF4-FFF2-40B4-BE49-F238E27FC236}">
                  <a16:creationId xmlns:a16="http://schemas.microsoft.com/office/drawing/2014/main" id="{E371FF8F-DF9E-4379-9539-ACB833D56F86}"/>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8" name="Oval 121">
              <a:extLst>
                <a:ext uri="{FF2B5EF4-FFF2-40B4-BE49-F238E27FC236}">
                  <a16:creationId xmlns:a16="http://schemas.microsoft.com/office/drawing/2014/main" id="{5A0B8337-F767-4542-9AEC-A7D256320EF2}"/>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9" name="Oval 122">
              <a:extLst>
                <a:ext uri="{FF2B5EF4-FFF2-40B4-BE49-F238E27FC236}">
                  <a16:creationId xmlns:a16="http://schemas.microsoft.com/office/drawing/2014/main" id="{B9D64053-5339-4823-97B8-E056D55884F8}"/>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0" name="Oval 123">
              <a:extLst>
                <a:ext uri="{FF2B5EF4-FFF2-40B4-BE49-F238E27FC236}">
                  <a16:creationId xmlns:a16="http://schemas.microsoft.com/office/drawing/2014/main" id="{0D4F37EA-58D1-4186-9806-572368125C83}"/>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1" name="Oval 124">
              <a:extLst>
                <a:ext uri="{FF2B5EF4-FFF2-40B4-BE49-F238E27FC236}">
                  <a16:creationId xmlns:a16="http://schemas.microsoft.com/office/drawing/2014/main" id="{78B05136-FBF0-4059-B5E6-D66C561D77F1}"/>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2" name="Oval 125">
              <a:extLst>
                <a:ext uri="{FF2B5EF4-FFF2-40B4-BE49-F238E27FC236}">
                  <a16:creationId xmlns:a16="http://schemas.microsoft.com/office/drawing/2014/main" id="{DBD4DBDA-517C-4549-B07C-18F3BA0B4F89}"/>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3" name="Oval 126">
              <a:extLst>
                <a:ext uri="{FF2B5EF4-FFF2-40B4-BE49-F238E27FC236}">
                  <a16:creationId xmlns:a16="http://schemas.microsoft.com/office/drawing/2014/main" id="{469AD196-EF2C-4965-BA89-212839EA14AD}"/>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4" name="Oval 127">
              <a:extLst>
                <a:ext uri="{FF2B5EF4-FFF2-40B4-BE49-F238E27FC236}">
                  <a16:creationId xmlns:a16="http://schemas.microsoft.com/office/drawing/2014/main" id="{97C1052C-7222-4DC3-BC41-E2507089FA68}"/>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5" name="Oval 128" descr="new smal workers">
              <a:extLst>
                <a:ext uri="{FF2B5EF4-FFF2-40B4-BE49-F238E27FC236}">
                  <a16:creationId xmlns:a16="http://schemas.microsoft.com/office/drawing/2014/main" id="{4B049E56-C3F1-4994-88EC-D3896FFE2523}"/>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6" name="Oval 129">
              <a:extLst>
                <a:ext uri="{FF2B5EF4-FFF2-40B4-BE49-F238E27FC236}">
                  <a16:creationId xmlns:a16="http://schemas.microsoft.com/office/drawing/2014/main" id="{527D4562-505C-4BBC-B8BC-4CADB5A546F8}"/>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7" name="Oval 130">
              <a:extLst>
                <a:ext uri="{FF2B5EF4-FFF2-40B4-BE49-F238E27FC236}">
                  <a16:creationId xmlns:a16="http://schemas.microsoft.com/office/drawing/2014/main" id="{445ABA06-B588-4473-A740-B636B41CF258}"/>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8" name="Oval 131">
              <a:extLst>
                <a:ext uri="{FF2B5EF4-FFF2-40B4-BE49-F238E27FC236}">
                  <a16:creationId xmlns:a16="http://schemas.microsoft.com/office/drawing/2014/main" id="{F8D8549C-6B9F-4E15-8C4B-94A21226616B}"/>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9" name="Oval 132">
              <a:extLst>
                <a:ext uri="{FF2B5EF4-FFF2-40B4-BE49-F238E27FC236}">
                  <a16:creationId xmlns:a16="http://schemas.microsoft.com/office/drawing/2014/main" id="{C45609B4-EB93-4064-B078-78177998EE9B}"/>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0" name="Oval 133">
              <a:extLst>
                <a:ext uri="{FF2B5EF4-FFF2-40B4-BE49-F238E27FC236}">
                  <a16:creationId xmlns:a16="http://schemas.microsoft.com/office/drawing/2014/main" id="{FA6A1C4B-77FD-470E-BAB3-0F66F58CE27B}"/>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1" name="Oval 134">
              <a:extLst>
                <a:ext uri="{FF2B5EF4-FFF2-40B4-BE49-F238E27FC236}">
                  <a16:creationId xmlns:a16="http://schemas.microsoft.com/office/drawing/2014/main" id="{604548B7-F7EA-48C2-ACBE-A7C5F98C5113}"/>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2" name="Oval 135">
              <a:extLst>
                <a:ext uri="{FF2B5EF4-FFF2-40B4-BE49-F238E27FC236}">
                  <a16:creationId xmlns:a16="http://schemas.microsoft.com/office/drawing/2014/main" id="{17238A15-5545-40A4-8E95-8DD3CC75EDF1}"/>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3" name="Oval 136">
              <a:extLst>
                <a:ext uri="{FF2B5EF4-FFF2-40B4-BE49-F238E27FC236}">
                  <a16:creationId xmlns:a16="http://schemas.microsoft.com/office/drawing/2014/main" id="{5E5062CE-8495-4AF2-81C2-15F9EA61A0CA}"/>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4" name="Oval 137">
              <a:extLst>
                <a:ext uri="{FF2B5EF4-FFF2-40B4-BE49-F238E27FC236}">
                  <a16:creationId xmlns:a16="http://schemas.microsoft.com/office/drawing/2014/main" id="{CF3EB7DD-9239-4809-AD4F-F3C1E39D2B79}"/>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5" name="Oval 138" descr="boom">
              <a:extLst>
                <a:ext uri="{FF2B5EF4-FFF2-40B4-BE49-F238E27FC236}">
                  <a16:creationId xmlns:a16="http://schemas.microsoft.com/office/drawing/2014/main" id="{80343510-D91C-4132-9ECE-66B4FEC582D5}"/>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6" name="Oval 139">
              <a:extLst>
                <a:ext uri="{FF2B5EF4-FFF2-40B4-BE49-F238E27FC236}">
                  <a16:creationId xmlns:a16="http://schemas.microsoft.com/office/drawing/2014/main" id="{49505362-67D6-4EDA-9485-C86501993AD2}"/>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7" name="Oval 140">
              <a:extLst>
                <a:ext uri="{FF2B5EF4-FFF2-40B4-BE49-F238E27FC236}">
                  <a16:creationId xmlns:a16="http://schemas.microsoft.com/office/drawing/2014/main" id="{634A13B3-8B92-4843-80E6-7743CAB5D45D}"/>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8" name="Oval 141">
              <a:extLst>
                <a:ext uri="{FF2B5EF4-FFF2-40B4-BE49-F238E27FC236}">
                  <a16:creationId xmlns:a16="http://schemas.microsoft.com/office/drawing/2014/main" id="{718041E6-630D-4753-B59B-9B55AC1B766F}"/>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grpSp>
      <p:grpSp>
        <p:nvGrpSpPr>
          <p:cNvPr id="49" name="Group 150">
            <a:extLst>
              <a:ext uri="{FF2B5EF4-FFF2-40B4-BE49-F238E27FC236}">
                <a16:creationId xmlns:a16="http://schemas.microsoft.com/office/drawing/2014/main" id="{6773A0B8-B929-408E-A184-E35D7A25A9C9}"/>
              </a:ext>
            </a:extLst>
          </p:cNvPr>
          <p:cNvGrpSpPr>
            <a:grpSpLocks/>
          </p:cNvGrpSpPr>
          <p:nvPr userDrawn="1"/>
        </p:nvGrpSpPr>
        <p:grpSpPr bwMode="auto">
          <a:xfrm>
            <a:off x="-6350" y="0"/>
            <a:ext cx="12198351" cy="6858000"/>
            <a:chOff x="-3" y="0"/>
            <a:chExt cx="5763" cy="4320"/>
          </a:xfrm>
        </p:grpSpPr>
        <p:pic>
          <p:nvPicPr>
            <p:cNvPr id="50" name="Picture 148" descr="logo small">
              <a:extLst>
                <a:ext uri="{FF2B5EF4-FFF2-40B4-BE49-F238E27FC236}">
                  <a16:creationId xmlns:a16="http://schemas.microsoft.com/office/drawing/2014/main" id="{06E24E6F-EBF4-4BD4-A9B3-59BD0991A4A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ectangle 91">
              <a:extLst>
                <a:ext uri="{FF2B5EF4-FFF2-40B4-BE49-F238E27FC236}">
                  <a16:creationId xmlns:a16="http://schemas.microsoft.com/office/drawing/2014/main" id="{0B3D6334-2D43-46C3-ADD0-7D6FAFB05CCB}"/>
                </a:ext>
              </a:extLst>
            </p:cNvPr>
            <p:cNvSpPr>
              <a:spLocks noChangeArrowheads="1"/>
            </p:cNvSpPr>
            <p:nvPr userDrawn="1"/>
          </p:nvSpPr>
          <p:spPr bwMode="auto">
            <a:xfrm>
              <a:off x="-3" y="0"/>
              <a:ext cx="5763" cy="4320"/>
            </a:xfrm>
            <a:prstGeom prst="rect">
              <a:avLst/>
            </a:prstGeom>
            <a:noFill/>
            <a:ln>
              <a:noFill/>
            </a:ln>
            <a:effec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pic>
          <p:nvPicPr>
            <p:cNvPr id="52" name="Picture 23" descr="dd">
              <a:extLst>
                <a:ext uri="{FF2B5EF4-FFF2-40B4-BE49-F238E27FC236}">
                  <a16:creationId xmlns:a16="http://schemas.microsoft.com/office/drawing/2014/main" id="{0E2C7EC9-6B2D-404A-94B7-50C53CC07ED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Oval 101">
              <a:extLst>
                <a:ext uri="{FF2B5EF4-FFF2-40B4-BE49-F238E27FC236}">
                  <a16:creationId xmlns:a16="http://schemas.microsoft.com/office/drawing/2014/main" id="{2A06068E-523F-4E71-A950-CE3FA3B04A11}"/>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4" name="Oval 102" descr="coolers">
              <a:extLst>
                <a:ext uri="{FF2B5EF4-FFF2-40B4-BE49-F238E27FC236}">
                  <a16:creationId xmlns:a16="http://schemas.microsoft.com/office/drawing/2014/main" id="{089708A0-4686-4123-AE5F-1D6A4C77C417}"/>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5" name="Oval 103">
              <a:extLst>
                <a:ext uri="{FF2B5EF4-FFF2-40B4-BE49-F238E27FC236}">
                  <a16:creationId xmlns:a16="http://schemas.microsoft.com/office/drawing/2014/main" id="{34B68504-787B-41D6-B558-A0057423735C}"/>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6" name="Oval 104">
              <a:extLst>
                <a:ext uri="{FF2B5EF4-FFF2-40B4-BE49-F238E27FC236}">
                  <a16:creationId xmlns:a16="http://schemas.microsoft.com/office/drawing/2014/main" id="{04E46A09-ED92-42DA-A9D5-C697DE315270}"/>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7" name="Oval 105">
              <a:extLst>
                <a:ext uri="{FF2B5EF4-FFF2-40B4-BE49-F238E27FC236}">
                  <a16:creationId xmlns:a16="http://schemas.microsoft.com/office/drawing/2014/main" id="{C378B9B8-6B74-4298-B33F-95ED6A206938}"/>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8" name="Oval 106">
              <a:extLst>
                <a:ext uri="{FF2B5EF4-FFF2-40B4-BE49-F238E27FC236}">
                  <a16:creationId xmlns:a16="http://schemas.microsoft.com/office/drawing/2014/main" id="{7511CCD4-1525-48EB-8384-C15E3CB82D92}"/>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9" name="Oval 107">
              <a:extLst>
                <a:ext uri="{FF2B5EF4-FFF2-40B4-BE49-F238E27FC236}">
                  <a16:creationId xmlns:a16="http://schemas.microsoft.com/office/drawing/2014/main" id="{2BEDC0B5-77C7-467A-833C-28161E788987}"/>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0" name="Oval 108">
              <a:extLst>
                <a:ext uri="{FF2B5EF4-FFF2-40B4-BE49-F238E27FC236}">
                  <a16:creationId xmlns:a16="http://schemas.microsoft.com/office/drawing/2014/main" id="{88FFCED1-C04B-4C0B-AFFE-B2010FF27712}"/>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1" name="Oval 109">
              <a:extLst>
                <a:ext uri="{FF2B5EF4-FFF2-40B4-BE49-F238E27FC236}">
                  <a16:creationId xmlns:a16="http://schemas.microsoft.com/office/drawing/2014/main" id="{5A26DB61-E7B2-4E56-9C23-CB0565725AE6}"/>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2" name="Oval 110">
              <a:extLst>
                <a:ext uri="{FF2B5EF4-FFF2-40B4-BE49-F238E27FC236}">
                  <a16:creationId xmlns:a16="http://schemas.microsoft.com/office/drawing/2014/main" id="{E24C6D40-7449-465E-A84D-A62973A12291}"/>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3" name="Oval 111">
              <a:extLst>
                <a:ext uri="{FF2B5EF4-FFF2-40B4-BE49-F238E27FC236}">
                  <a16:creationId xmlns:a16="http://schemas.microsoft.com/office/drawing/2014/main" id="{148661D4-25CE-4665-9A89-B9D46C9E2037}"/>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4" name="Oval 112">
              <a:extLst>
                <a:ext uri="{FF2B5EF4-FFF2-40B4-BE49-F238E27FC236}">
                  <a16:creationId xmlns:a16="http://schemas.microsoft.com/office/drawing/2014/main" id="{FF2ED412-DE02-4097-BA99-59B09C1C8A50}"/>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5" name="Oval 113">
              <a:extLst>
                <a:ext uri="{FF2B5EF4-FFF2-40B4-BE49-F238E27FC236}">
                  <a16:creationId xmlns:a16="http://schemas.microsoft.com/office/drawing/2014/main" id="{44DB04B2-BD9E-47D5-B9DF-CEBE0FED1212}"/>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6" name="Oval 114">
              <a:extLst>
                <a:ext uri="{FF2B5EF4-FFF2-40B4-BE49-F238E27FC236}">
                  <a16:creationId xmlns:a16="http://schemas.microsoft.com/office/drawing/2014/main" id="{E4CF0460-97C3-4963-901F-2F8FBEA09206}"/>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7" name="Oval 115">
              <a:extLst>
                <a:ext uri="{FF2B5EF4-FFF2-40B4-BE49-F238E27FC236}">
                  <a16:creationId xmlns:a16="http://schemas.microsoft.com/office/drawing/2014/main" id="{D462B86D-8404-454F-88E9-B1654411788E}"/>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8" name="Oval 116">
              <a:extLst>
                <a:ext uri="{FF2B5EF4-FFF2-40B4-BE49-F238E27FC236}">
                  <a16:creationId xmlns:a16="http://schemas.microsoft.com/office/drawing/2014/main" id="{6CA04973-CE23-476B-9A4E-F2DB19E604D1}"/>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9" name="Oval 117">
              <a:extLst>
                <a:ext uri="{FF2B5EF4-FFF2-40B4-BE49-F238E27FC236}">
                  <a16:creationId xmlns:a16="http://schemas.microsoft.com/office/drawing/2014/main" id="{DD861EED-AE06-45D6-B990-BBB45D1C20F2}"/>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0" name="Oval 118" descr="face">
              <a:extLst>
                <a:ext uri="{FF2B5EF4-FFF2-40B4-BE49-F238E27FC236}">
                  <a16:creationId xmlns:a16="http://schemas.microsoft.com/office/drawing/2014/main" id="{0CF3F13A-2E62-406E-9390-B075AC72EBC4}"/>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1" name="Oval 119">
              <a:extLst>
                <a:ext uri="{FF2B5EF4-FFF2-40B4-BE49-F238E27FC236}">
                  <a16:creationId xmlns:a16="http://schemas.microsoft.com/office/drawing/2014/main" id="{F4A4EC6B-5BFD-46A3-B329-0B6F91F96B14}"/>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2" name="Oval 120">
              <a:extLst>
                <a:ext uri="{FF2B5EF4-FFF2-40B4-BE49-F238E27FC236}">
                  <a16:creationId xmlns:a16="http://schemas.microsoft.com/office/drawing/2014/main" id="{9509BD6C-45C9-4864-A23C-283D854AFD38}"/>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3" name="Oval 121">
              <a:extLst>
                <a:ext uri="{FF2B5EF4-FFF2-40B4-BE49-F238E27FC236}">
                  <a16:creationId xmlns:a16="http://schemas.microsoft.com/office/drawing/2014/main" id="{5A9DC45A-C396-4E18-81FE-E33145B4564B}"/>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4" name="Oval 122">
              <a:extLst>
                <a:ext uri="{FF2B5EF4-FFF2-40B4-BE49-F238E27FC236}">
                  <a16:creationId xmlns:a16="http://schemas.microsoft.com/office/drawing/2014/main" id="{8D8E5E79-B155-4B0E-AEF3-42F016B2F929}"/>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5" name="Oval 123">
              <a:extLst>
                <a:ext uri="{FF2B5EF4-FFF2-40B4-BE49-F238E27FC236}">
                  <a16:creationId xmlns:a16="http://schemas.microsoft.com/office/drawing/2014/main" id="{3D9F3063-5E29-46B3-99FB-E6EBEB7AF5AC}"/>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6" name="Oval 124">
              <a:extLst>
                <a:ext uri="{FF2B5EF4-FFF2-40B4-BE49-F238E27FC236}">
                  <a16:creationId xmlns:a16="http://schemas.microsoft.com/office/drawing/2014/main" id="{17E8A2D8-A8BD-4F3C-B115-855BCF3E51A1}"/>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7" name="Oval 125">
              <a:extLst>
                <a:ext uri="{FF2B5EF4-FFF2-40B4-BE49-F238E27FC236}">
                  <a16:creationId xmlns:a16="http://schemas.microsoft.com/office/drawing/2014/main" id="{64CBA785-A08F-40D7-B563-9913A5106372}"/>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8" name="Oval 126">
              <a:extLst>
                <a:ext uri="{FF2B5EF4-FFF2-40B4-BE49-F238E27FC236}">
                  <a16:creationId xmlns:a16="http://schemas.microsoft.com/office/drawing/2014/main" id="{29B263B4-9C98-472A-AF20-49EC245188F5}"/>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9" name="Oval 127">
              <a:extLst>
                <a:ext uri="{FF2B5EF4-FFF2-40B4-BE49-F238E27FC236}">
                  <a16:creationId xmlns:a16="http://schemas.microsoft.com/office/drawing/2014/main" id="{98EE7395-A405-4A7F-BF18-66CFA340C56F}"/>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0" name="Oval 128" descr="new smal workers">
              <a:extLst>
                <a:ext uri="{FF2B5EF4-FFF2-40B4-BE49-F238E27FC236}">
                  <a16:creationId xmlns:a16="http://schemas.microsoft.com/office/drawing/2014/main" id="{ABDE27FE-F355-4009-9AB7-93223D345AA6}"/>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1" name="Oval 129">
              <a:extLst>
                <a:ext uri="{FF2B5EF4-FFF2-40B4-BE49-F238E27FC236}">
                  <a16:creationId xmlns:a16="http://schemas.microsoft.com/office/drawing/2014/main" id="{B830041F-2AA5-4C5A-91A2-0E42EE753539}"/>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2" name="Oval 130">
              <a:extLst>
                <a:ext uri="{FF2B5EF4-FFF2-40B4-BE49-F238E27FC236}">
                  <a16:creationId xmlns:a16="http://schemas.microsoft.com/office/drawing/2014/main" id="{B42412D1-63DF-4F67-9E89-E1ED988924B5}"/>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3" name="Oval 131">
              <a:extLst>
                <a:ext uri="{FF2B5EF4-FFF2-40B4-BE49-F238E27FC236}">
                  <a16:creationId xmlns:a16="http://schemas.microsoft.com/office/drawing/2014/main" id="{E68794D8-9E9E-4D62-940F-B1F68C19F9B0}"/>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4" name="Oval 132">
              <a:extLst>
                <a:ext uri="{FF2B5EF4-FFF2-40B4-BE49-F238E27FC236}">
                  <a16:creationId xmlns:a16="http://schemas.microsoft.com/office/drawing/2014/main" id="{BC98D1A0-4F46-45E6-BC08-91A93D8D97CC}"/>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5" name="Oval 133">
              <a:extLst>
                <a:ext uri="{FF2B5EF4-FFF2-40B4-BE49-F238E27FC236}">
                  <a16:creationId xmlns:a16="http://schemas.microsoft.com/office/drawing/2014/main" id="{A86430D1-967E-4750-A8DD-8751EFF34E74}"/>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6" name="Oval 134">
              <a:extLst>
                <a:ext uri="{FF2B5EF4-FFF2-40B4-BE49-F238E27FC236}">
                  <a16:creationId xmlns:a16="http://schemas.microsoft.com/office/drawing/2014/main" id="{982C4ED7-EAAD-4A55-B4AA-5A94C1774995}"/>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7" name="Oval 135">
              <a:extLst>
                <a:ext uri="{FF2B5EF4-FFF2-40B4-BE49-F238E27FC236}">
                  <a16:creationId xmlns:a16="http://schemas.microsoft.com/office/drawing/2014/main" id="{21D9F0C3-EC40-4A08-98E4-C19B1CBF5DB3}"/>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8" name="Oval 136">
              <a:extLst>
                <a:ext uri="{FF2B5EF4-FFF2-40B4-BE49-F238E27FC236}">
                  <a16:creationId xmlns:a16="http://schemas.microsoft.com/office/drawing/2014/main" id="{369D5CB3-BE6F-4976-BE65-FA30EE105535}"/>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9" name="Oval 137">
              <a:extLst>
                <a:ext uri="{FF2B5EF4-FFF2-40B4-BE49-F238E27FC236}">
                  <a16:creationId xmlns:a16="http://schemas.microsoft.com/office/drawing/2014/main" id="{AAB35937-F744-4972-9B4E-B746A956C5ED}"/>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0" name="Oval 138" descr="boom">
              <a:extLst>
                <a:ext uri="{FF2B5EF4-FFF2-40B4-BE49-F238E27FC236}">
                  <a16:creationId xmlns:a16="http://schemas.microsoft.com/office/drawing/2014/main" id="{8143ACE9-A360-4FEB-AF37-7026A544EF55}"/>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1" name="Oval 139">
              <a:extLst>
                <a:ext uri="{FF2B5EF4-FFF2-40B4-BE49-F238E27FC236}">
                  <a16:creationId xmlns:a16="http://schemas.microsoft.com/office/drawing/2014/main" id="{62771D7E-9365-4E0D-A45D-A50C4DD1E6DA}"/>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2" name="Oval 140">
              <a:extLst>
                <a:ext uri="{FF2B5EF4-FFF2-40B4-BE49-F238E27FC236}">
                  <a16:creationId xmlns:a16="http://schemas.microsoft.com/office/drawing/2014/main" id="{7ADF61C0-D040-4EA2-8C2C-F00C6028F1AE}"/>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3" name="Oval 141">
              <a:extLst>
                <a:ext uri="{FF2B5EF4-FFF2-40B4-BE49-F238E27FC236}">
                  <a16:creationId xmlns:a16="http://schemas.microsoft.com/office/drawing/2014/main" id="{532FA492-165F-4E9D-997E-95A497982D1E}"/>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3611069299"/>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F7FF166-3B19-45DD-8E50-956B0FA08310}"/>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FED6BEBF-093D-4773-877A-41D88CD9BD2E}"/>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64F491B1-0FEE-42DF-B8B4-9ECBC89F9AD1}"/>
              </a:ext>
            </a:extLst>
          </p:cNvPr>
          <p:cNvSpPr>
            <a:spLocks noGrp="1"/>
          </p:cNvSpPr>
          <p:nvPr>
            <p:ph type="sldNum" sz="quarter" idx="12"/>
          </p:nvPr>
        </p:nvSpPr>
        <p:spPr/>
        <p:txBody>
          <a:bodyPr/>
          <a:lstStyle>
            <a:lvl1pPr>
              <a:defRPr/>
            </a:lvl1pPr>
          </a:lstStyle>
          <a:p>
            <a:pPr>
              <a:defRPr/>
            </a:pPr>
            <a:fld id="{E78DACDB-AB10-40DD-B958-2D0A02163E2A}" type="slidenum">
              <a:rPr lang="en-ZA" altLang="en-US"/>
              <a:pPr>
                <a:defRPr/>
              </a:pPr>
              <a:t>‹#›</a:t>
            </a:fld>
            <a:endParaRPr lang="en-ZA" altLang="en-US"/>
          </a:p>
        </p:txBody>
      </p:sp>
    </p:spTree>
    <p:extLst>
      <p:ext uri="{BB962C8B-B14F-4D97-AF65-F5344CB8AC3E}">
        <p14:creationId xmlns:p14="http://schemas.microsoft.com/office/powerpoint/2010/main" val="4204659992"/>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9E7B65DB-09DE-4CF0-A0CD-9E345AC2740B}"/>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B9D4AEDE-676A-4A08-A1FD-43BA6D2B085B}"/>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599AC608-5935-4199-993E-050AD7726C0C}"/>
              </a:ext>
            </a:extLst>
          </p:cNvPr>
          <p:cNvSpPr>
            <a:spLocks noGrp="1"/>
          </p:cNvSpPr>
          <p:nvPr>
            <p:ph type="sldNum" sz="quarter" idx="12"/>
          </p:nvPr>
        </p:nvSpPr>
        <p:spPr/>
        <p:txBody>
          <a:bodyPr/>
          <a:lstStyle>
            <a:lvl1pPr>
              <a:defRPr/>
            </a:lvl1pPr>
          </a:lstStyle>
          <a:p>
            <a:pPr>
              <a:defRPr/>
            </a:pPr>
            <a:fld id="{E88DAF03-6259-444D-9AC7-1824CFFE7571}" type="slidenum">
              <a:rPr lang="en-ZA" altLang="en-US"/>
              <a:pPr>
                <a:defRPr/>
              </a:pPr>
              <a:t>‹#›</a:t>
            </a:fld>
            <a:endParaRPr lang="en-ZA" altLang="en-US"/>
          </a:p>
        </p:txBody>
      </p:sp>
    </p:spTree>
    <p:extLst>
      <p:ext uri="{BB962C8B-B14F-4D97-AF65-F5344CB8AC3E}">
        <p14:creationId xmlns:p14="http://schemas.microsoft.com/office/powerpoint/2010/main" val="383461471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695DFC9B-D600-4D21-96DB-912332F693DD}"/>
              </a:ext>
            </a:extLst>
          </p:cNvPr>
          <p:cNvSpPr>
            <a:spLocks noGrp="1"/>
          </p:cNvSpPr>
          <p:nvPr>
            <p:ph type="dt" sz="half" idx="10"/>
          </p:nvPr>
        </p:nvSpPr>
        <p:spPr/>
        <p:txBody>
          <a:bodyPr/>
          <a:lstStyle>
            <a:lvl1pPr>
              <a:defRPr/>
            </a:lvl1pPr>
          </a:lstStyle>
          <a:p>
            <a:pPr>
              <a:defRPr/>
            </a:pPr>
            <a:endParaRPr lang="en-ZA"/>
          </a:p>
        </p:txBody>
      </p:sp>
      <p:sp>
        <p:nvSpPr>
          <p:cNvPr id="6" name="Footer Placeholder 5">
            <a:extLst>
              <a:ext uri="{FF2B5EF4-FFF2-40B4-BE49-F238E27FC236}">
                <a16:creationId xmlns:a16="http://schemas.microsoft.com/office/drawing/2014/main" id="{8E3AABA4-FB3E-491D-BFD7-D3EF333A3F04}"/>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21F30FCD-091D-4F54-B248-FBB46A604E08}"/>
              </a:ext>
            </a:extLst>
          </p:cNvPr>
          <p:cNvSpPr>
            <a:spLocks noGrp="1"/>
          </p:cNvSpPr>
          <p:nvPr>
            <p:ph type="sldNum" sz="quarter" idx="12"/>
          </p:nvPr>
        </p:nvSpPr>
        <p:spPr/>
        <p:txBody>
          <a:bodyPr/>
          <a:lstStyle>
            <a:lvl1pPr>
              <a:defRPr/>
            </a:lvl1pPr>
          </a:lstStyle>
          <a:p>
            <a:pPr>
              <a:defRPr/>
            </a:pPr>
            <a:fld id="{87D2306E-C194-47FC-A21F-EC4F387CDAAE}" type="slidenum">
              <a:rPr lang="en-ZA" altLang="en-US"/>
              <a:pPr>
                <a:defRPr/>
              </a:pPr>
              <a:t>‹#›</a:t>
            </a:fld>
            <a:endParaRPr lang="en-ZA" altLang="en-US"/>
          </a:p>
        </p:txBody>
      </p:sp>
    </p:spTree>
    <p:extLst>
      <p:ext uri="{BB962C8B-B14F-4D97-AF65-F5344CB8AC3E}">
        <p14:creationId xmlns:p14="http://schemas.microsoft.com/office/powerpoint/2010/main" val="57668535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A71723BB-144F-4B0A-93C8-09B0370D2BA5}"/>
              </a:ext>
            </a:extLst>
          </p:cNvPr>
          <p:cNvSpPr>
            <a:spLocks noGrp="1"/>
          </p:cNvSpPr>
          <p:nvPr>
            <p:ph type="dt" sz="half" idx="10"/>
          </p:nvPr>
        </p:nvSpPr>
        <p:spPr/>
        <p:txBody>
          <a:bodyPr/>
          <a:lstStyle>
            <a:lvl1pPr>
              <a:defRPr/>
            </a:lvl1pPr>
          </a:lstStyle>
          <a:p>
            <a:pPr>
              <a:defRPr/>
            </a:pPr>
            <a:endParaRPr lang="en-ZA"/>
          </a:p>
        </p:txBody>
      </p:sp>
      <p:sp>
        <p:nvSpPr>
          <p:cNvPr id="8" name="Footer Placeholder 7">
            <a:extLst>
              <a:ext uri="{FF2B5EF4-FFF2-40B4-BE49-F238E27FC236}">
                <a16:creationId xmlns:a16="http://schemas.microsoft.com/office/drawing/2014/main" id="{81BCC5F1-EE75-4DB5-A1A8-5DFEF6AD0563}"/>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9" name="Slide Number Placeholder 8">
            <a:extLst>
              <a:ext uri="{FF2B5EF4-FFF2-40B4-BE49-F238E27FC236}">
                <a16:creationId xmlns:a16="http://schemas.microsoft.com/office/drawing/2014/main" id="{51A6BAB5-3FDF-4A94-8D62-4FE4D7C9BFDD}"/>
              </a:ext>
            </a:extLst>
          </p:cNvPr>
          <p:cNvSpPr>
            <a:spLocks noGrp="1"/>
          </p:cNvSpPr>
          <p:nvPr>
            <p:ph type="sldNum" sz="quarter" idx="12"/>
          </p:nvPr>
        </p:nvSpPr>
        <p:spPr/>
        <p:txBody>
          <a:bodyPr/>
          <a:lstStyle>
            <a:lvl1pPr>
              <a:defRPr/>
            </a:lvl1pPr>
          </a:lstStyle>
          <a:p>
            <a:pPr>
              <a:defRPr/>
            </a:pPr>
            <a:fld id="{96722C37-3031-4759-84EF-A2F394FCBAA6}" type="slidenum">
              <a:rPr lang="en-ZA" altLang="en-US"/>
              <a:pPr>
                <a:defRPr/>
              </a:pPr>
              <a:t>‹#›</a:t>
            </a:fld>
            <a:endParaRPr lang="en-ZA" altLang="en-US"/>
          </a:p>
        </p:txBody>
      </p:sp>
    </p:spTree>
    <p:extLst>
      <p:ext uri="{BB962C8B-B14F-4D97-AF65-F5344CB8AC3E}">
        <p14:creationId xmlns:p14="http://schemas.microsoft.com/office/powerpoint/2010/main" val="892638548"/>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A17E0A55-CC24-4437-9181-BDA25924FF3A}"/>
              </a:ext>
            </a:extLst>
          </p:cNvPr>
          <p:cNvSpPr>
            <a:spLocks noGrp="1"/>
          </p:cNvSpPr>
          <p:nvPr>
            <p:ph type="dt" sz="half" idx="10"/>
          </p:nvPr>
        </p:nvSpPr>
        <p:spPr/>
        <p:txBody>
          <a:bodyPr/>
          <a:lstStyle>
            <a:lvl1pPr>
              <a:defRPr/>
            </a:lvl1pPr>
          </a:lstStyle>
          <a:p>
            <a:pPr>
              <a:defRPr/>
            </a:pPr>
            <a:endParaRPr lang="en-ZA"/>
          </a:p>
        </p:txBody>
      </p:sp>
      <p:sp>
        <p:nvSpPr>
          <p:cNvPr id="4" name="Footer Placeholder 3">
            <a:extLst>
              <a:ext uri="{FF2B5EF4-FFF2-40B4-BE49-F238E27FC236}">
                <a16:creationId xmlns:a16="http://schemas.microsoft.com/office/drawing/2014/main" id="{A1B1B1B0-4DE2-4523-9E8E-0BADA879EF13}"/>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5" name="Slide Number Placeholder 4">
            <a:extLst>
              <a:ext uri="{FF2B5EF4-FFF2-40B4-BE49-F238E27FC236}">
                <a16:creationId xmlns:a16="http://schemas.microsoft.com/office/drawing/2014/main" id="{D3FF2F65-E277-450D-88BB-26FD7C57266B}"/>
              </a:ext>
            </a:extLst>
          </p:cNvPr>
          <p:cNvSpPr>
            <a:spLocks noGrp="1"/>
          </p:cNvSpPr>
          <p:nvPr>
            <p:ph type="sldNum" sz="quarter" idx="12"/>
          </p:nvPr>
        </p:nvSpPr>
        <p:spPr/>
        <p:txBody>
          <a:bodyPr/>
          <a:lstStyle>
            <a:lvl1pPr>
              <a:defRPr/>
            </a:lvl1pPr>
          </a:lstStyle>
          <a:p>
            <a:pPr>
              <a:defRPr/>
            </a:pPr>
            <a:fld id="{03EF911D-D687-4923-B736-8CFE11808FBA}" type="slidenum">
              <a:rPr lang="en-ZA" altLang="en-US"/>
              <a:pPr>
                <a:defRPr/>
              </a:pPr>
              <a:t>‹#›</a:t>
            </a:fld>
            <a:endParaRPr lang="en-ZA" altLang="en-US"/>
          </a:p>
        </p:txBody>
      </p:sp>
    </p:spTree>
    <p:extLst>
      <p:ext uri="{BB962C8B-B14F-4D97-AF65-F5344CB8AC3E}">
        <p14:creationId xmlns:p14="http://schemas.microsoft.com/office/powerpoint/2010/main" val="137437744"/>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67C565-EAE5-41BD-BCFC-E14FC250A494}"/>
              </a:ext>
            </a:extLst>
          </p:cNvPr>
          <p:cNvSpPr>
            <a:spLocks noGrp="1"/>
          </p:cNvSpPr>
          <p:nvPr>
            <p:ph type="dt" sz="half" idx="10"/>
          </p:nvPr>
        </p:nvSpPr>
        <p:spPr/>
        <p:txBody>
          <a:bodyPr/>
          <a:lstStyle>
            <a:lvl1pPr>
              <a:defRPr/>
            </a:lvl1pPr>
          </a:lstStyle>
          <a:p>
            <a:pPr>
              <a:defRPr/>
            </a:pPr>
            <a:endParaRPr lang="en-ZA"/>
          </a:p>
        </p:txBody>
      </p:sp>
      <p:sp>
        <p:nvSpPr>
          <p:cNvPr id="3" name="Footer Placeholder 2">
            <a:extLst>
              <a:ext uri="{FF2B5EF4-FFF2-40B4-BE49-F238E27FC236}">
                <a16:creationId xmlns:a16="http://schemas.microsoft.com/office/drawing/2014/main" id="{C45B3D45-2954-46F6-BCEF-D06760A19AC9}"/>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4" name="Slide Number Placeholder 3">
            <a:extLst>
              <a:ext uri="{FF2B5EF4-FFF2-40B4-BE49-F238E27FC236}">
                <a16:creationId xmlns:a16="http://schemas.microsoft.com/office/drawing/2014/main" id="{7370F2EC-0BD3-410C-B51F-5AC13E822980}"/>
              </a:ext>
            </a:extLst>
          </p:cNvPr>
          <p:cNvSpPr>
            <a:spLocks noGrp="1"/>
          </p:cNvSpPr>
          <p:nvPr>
            <p:ph type="sldNum" sz="quarter" idx="12"/>
          </p:nvPr>
        </p:nvSpPr>
        <p:spPr/>
        <p:txBody>
          <a:bodyPr/>
          <a:lstStyle>
            <a:lvl1pPr>
              <a:defRPr/>
            </a:lvl1pPr>
          </a:lstStyle>
          <a:p>
            <a:pPr>
              <a:defRPr/>
            </a:pPr>
            <a:fld id="{36E2235E-CAE6-417D-9931-2E62B5965DB2}" type="slidenum">
              <a:rPr lang="en-ZA" altLang="en-US"/>
              <a:pPr>
                <a:defRPr/>
              </a:pPr>
              <a:t>‹#›</a:t>
            </a:fld>
            <a:endParaRPr lang="en-ZA" altLang="en-US"/>
          </a:p>
        </p:txBody>
      </p:sp>
    </p:spTree>
    <p:extLst>
      <p:ext uri="{BB962C8B-B14F-4D97-AF65-F5344CB8AC3E}">
        <p14:creationId xmlns:p14="http://schemas.microsoft.com/office/powerpoint/2010/main" val="3943811110"/>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D37A62D2-6B20-4D12-A81A-6241578C699D}"/>
              </a:ext>
            </a:extLst>
          </p:cNvPr>
          <p:cNvSpPr>
            <a:spLocks noGrp="1"/>
          </p:cNvSpPr>
          <p:nvPr>
            <p:ph type="dt" sz="half" idx="10"/>
          </p:nvPr>
        </p:nvSpPr>
        <p:spPr/>
        <p:txBody>
          <a:bodyPr/>
          <a:lstStyle>
            <a:lvl1pPr>
              <a:defRPr/>
            </a:lvl1pPr>
          </a:lstStyle>
          <a:p>
            <a:pPr>
              <a:defRPr/>
            </a:pPr>
            <a:endParaRPr lang="en-ZA"/>
          </a:p>
        </p:txBody>
      </p:sp>
      <p:sp>
        <p:nvSpPr>
          <p:cNvPr id="6" name="Footer Placeholder 5">
            <a:extLst>
              <a:ext uri="{FF2B5EF4-FFF2-40B4-BE49-F238E27FC236}">
                <a16:creationId xmlns:a16="http://schemas.microsoft.com/office/drawing/2014/main" id="{C4724C1F-9555-451C-9D9D-AACD7C0B0F1D}"/>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64D9394A-21FB-4FE2-AF8F-7FAFDD98BB10}"/>
              </a:ext>
            </a:extLst>
          </p:cNvPr>
          <p:cNvSpPr>
            <a:spLocks noGrp="1"/>
          </p:cNvSpPr>
          <p:nvPr>
            <p:ph type="sldNum" sz="quarter" idx="12"/>
          </p:nvPr>
        </p:nvSpPr>
        <p:spPr/>
        <p:txBody>
          <a:bodyPr/>
          <a:lstStyle>
            <a:lvl1pPr>
              <a:defRPr/>
            </a:lvl1pPr>
          </a:lstStyle>
          <a:p>
            <a:pPr>
              <a:defRPr/>
            </a:pPr>
            <a:fld id="{EB14129F-ED2F-444B-AB27-08BEB7520F76}" type="slidenum">
              <a:rPr lang="en-ZA" altLang="en-US"/>
              <a:pPr>
                <a:defRPr/>
              </a:pPr>
              <a:t>‹#›</a:t>
            </a:fld>
            <a:endParaRPr lang="en-ZA" altLang="en-US"/>
          </a:p>
        </p:txBody>
      </p:sp>
    </p:spTree>
    <p:extLst>
      <p:ext uri="{BB962C8B-B14F-4D97-AF65-F5344CB8AC3E}">
        <p14:creationId xmlns:p14="http://schemas.microsoft.com/office/powerpoint/2010/main" val="315986883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FEA1585-CFD9-4C1E-9C1F-A81E80DB1083}"/>
              </a:ext>
            </a:extLst>
          </p:cNvPr>
          <p:cNvSpPr>
            <a:spLocks noGrp="1"/>
          </p:cNvSpPr>
          <p:nvPr>
            <p:ph type="dt" sz="half" idx="10"/>
          </p:nvPr>
        </p:nvSpPr>
        <p:spPr/>
        <p:txBody>
          <a:bodyPr/>
          <a:lstStyle>
            <a:lvl1pPr>
              <a:defRPr/>
            </a:lvl1pPr>
          </a:lstStyle>
          <a:p>
            <a:pPr>
              <a:defRPr/>
            </a:pPr>
            <a:endParaRPr lang="en-ZA"/>
          </a:p>
        </p:txBody>
      </p:sp>
      <p:sp>
        <p:nvSpPr>
          <p:cNvPr id="6" name="Footer Placeholder 5">
            <a:extLst>
              <a:ext uri="{FF2B5EF4-FFF2-40B4-BE49-F238E27FC236}">
                <a16:creationId xmlns:a16="http://schemas.microsoft.com/office/drawing/2014/main" id="{F85F3819-5035-4E09-9B37-93633584DC06}"/>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9B22F963-A4DF-437B-B7FA-126E3687BB43}"/>
              </a:ext>
            </a:extLst>
          </p:cNvPr>
          <p:cNvSpPr>
            <a:spLocks noGrp="1"/>
          </p:cNvSpPr>
          <p:nvPr>
            <p:ph type="sldNum" sz="quarter" idx="12"/>
          </p:nvPr>
        </p:nvSpPr>
        <p:spPr/>
        <p:txBody>
          <a:bodyPr/>
          <a:lstStyle>
            <a:lvl1pPr>
              <a:defRPr/>
            </a:lvl1pPr>
          </a:lstStyle>
          <a:p>
            <a:pPr>
              <a:defRPr/>
            </a:pPr>
            <a:fld id="{B32E97C5-40A9-4733-B0D1-FFCC151C7963}" type="slidenum">
              <a:rPr lang="en-ZA" altLang="en-US"/>
              <a:pPr>
                <a:defRPr/>
              </a:pPr>
              <a:t>‹#›</a:t>
            </a:fld>
            <a:endParaRPr lang="en-ZA" altLang="en-US"/>
          </a:p>
        </p:txBody>
      </p:sp>
    </p:spTree>
    <p:extLst>
      <p:ext uri="{BB962C8B-B14F-4D97-AF65-F5344CB8AC3E}">
        <p14:creationId xmlns:p14="http://schemas.microsoft.com/office/powerpoint/2010/main" val="1026348076"/>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153FFAF-B46E-4E09-BB86-ADA7D8F9CC63}"/>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0EF8E3E0-A8EF-4733-B59F-1917FF919680}"/>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EA8FCC6D-74FF-4A20-9A35-EAE029ED52F3}"/>
              </a:ext>
            </a:extLst>
          </p:cNvPr>
          <p:cNvSpPr>
            <a:spLocks noGrp="1"/>
          </p:cNvSpPr>
          <p:nvPr>
            <p:ph type="sldNum" sz="quarter" idx="12"/>
          </p:nvPr>
        </p:nvSpPr>
        <p:spPr/>
        <p:txBody>
          <a:bodyPr/>
          <a:lstStyle>
            <a:lvl1pPr>
              <a:defRPr/>
            </a:lvl1pPr>
          </a:lstStyle>
          <a:p>
            <a:pPr>
              <a:defRPr/>
            </a:pPr>
            <a:fld id="{525C1FE9-832C-46E1-A74C-1BA0A5316848}" type="slidenum">
              <a:rPr lang="en-ZA" altLang="en-US"/>
              <a:pPr>
                <a:defRPr/>
              </a:pPr>
              <a:t>‹#›</a:t>
            </a:fld>
            <a:endParaRPr lang="en-ZA" altLang="en-US"/>
          </a:p>
        </p:txBody>
      </p:sp>
    </p:spTree>
    <p:extLst>
      <p:ext uri="{BB962C8B-B14F-4D97-AF65-F5344CB8AC3E}">
        <p14:creationId xmlns:p14="http://schemas.microsoft.com/office/powerpoint/2010/main" val="3281808639"/>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F6DF4B1-EE3F-485C-8970-147EB3C11713}"/>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A1EA18EA-A906-4AD5-AC5D-72AA210A8A6A}"/>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6B27FD37-461A-4684-990D-9710DB7FCADA}"/>
              </a:ext>
            </a:extLst>
          </p:cNvPr>
          <p:cNvSpPr>
            <a:spLocks noGrp="1"/>
          </p:cNvSpPr>
          <p:nvPr>
            <p:ph type="sldNum" sz="quarter" idx="12"/>
          </p:nvPr>
        </p:nvSpPr>
        <p:spPr/>
        <p:txBody>
          <a:bodyPr/>
          <a:lstStyle>
            <a:lvl1pPr>
              <a:defRPr/>
            </a:lvl1pPr>
          </a:lstStyle>
          <a:p>
            <a:pPr>
              <a:defRPr/>
            </a:pPr>
            <a:fld id="{4D8DC2AC-7844-4E66-ABB9-2BE1C23D8FD2}" type="slidenum">
              <a:rPr lang="en-ZA" altLang="en-US"/>
              <a:pPr>
                <a:defRPr/>
              </a:pPr>
              <a:t>‹#›</a:t>
            </a:fld>
            <a:endParaRPr lang="en-ZA" altLang="en-US"/>
          </a:p>
        </p:txBody>
      </p:sp>
    </p:spTree>
    <p:extLst>
      <p:ext uri="{BB962C8B-B14F-4D97-AF65-F5344CB8AC3E}">
        <p14:creationId xmlns:p14="http://schemas.microsoft.com/office/powerpoint/2010/main" val="2376763723"/>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a:extLst>
              <a:ext uri="{FF2B5EF4-FFF2-40B4-BE49-F238E27FC236}">
                <a16:creationId xmlns:a16="http://schemas.microsoft.com/office/drawing/2014/main" id="{E7D52E71-16A9-48F4-A9E6-0ACF4F53F11D}"/>
              </a:ext>
            </a:extLst>
          </p:cNvPr>
          <p:cNvSpPr>
            <a:spLocks noGrp="1"/>
          </p:cNvSpPr>
          <p:nvPr>
            <p:ph type="dt" sz="half" idx="10"/>
          </p:nvPr>
        </p:nvSpPr>
        <p:spPr/>
        <p:txBody>
          <a:bodyPr/>
          <a:lstStyle>
            <a:lvl1pPr>
              <a:defRPr/>
            </a:lvl1pPr>
          </a:lstStyle>
          <a:p>
            <a:pPr>
              <a:defRPr/>
            </a:pPr>
            <a:endParaRPr lang="en-ZA"/>
          </a:p>
        </p:txBody>
      </p:sp>
      <p:sp>
        <p:nvSpPr>
          <p:cNvPr id="4" name="Slide Number Placeholder 4">
            <a:extLst>
              <a:ext uri="{FF2B5EF4-FFF2-40B4-BE49-F238E27FC236}">
                <a16:creationId xmlns:a16="http://schemas.microsoft.com/office/drawing/2014/main" id="{042A715B-1D99-46B9-AD2D-1C2C63F6FD93}"/>
              </a:ext>
            </a:extLst>
          </p:cNvPr>
          <p:cNvSpPr>
            <a:spLocks noGrp="1"/>
          </p:cNvSpPr>
          <p:nvPr>
            <p:ph type="sldNum" sz="quarter" idx="11"/>
          </p:nvPr>
        </p:nvSpPr>
        <p:spPr>
          <a:xfrm>
            <a:off x="5135034" y="6453189"/>
            <a:ext cx="1344084" cy="268287"/>
          </a:xfrm>
        </p:spPr>
        <p:txBody>
          <a:bodyPr/>
          <a:lstStyle>
            <a:lvl1pPr>
              <a:defRPr/>
            </a:lvl1pPr>
          </a:lstStyle>
          <a:p>
            <a:pPr>
              <a:defRPr/>
            </a:pPr>
            <a:fld id="{9D5D0590-8737-4A98-8025-21C8A4415641}" type="slidenum">
              <a:rPr lang="en-ZA" altLang="en-US"/>
              <a:pPr>
                <a:defRPr/>
              </a:pPr>
              <a:t>‹#›</a:t>
            </a:fld>
            <a:endParaRPr lang="en-ZA" altLang="en-US"/>
          </a:p>
        </p:txBody>
      </p:sp>
    </p:spTree>
    <p:extLst>
      <p:ext uri="{BB962C8B-B14F-4D97-AF65-F5344CB8AC3E}">
        <p14:creationId xmlns:p14="http://schemas.microsoft.com/office/powerpoint/2010/main" val="325731932"/>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01B6F7E4-F547-4692-9804-30792846A20F}"/>
              </a:ext>
            </a:extLst>
          </p:cNvPr>
          <p:cNvGrpSpPr>
            <a:grpSpLocks/>
          </p:cNvGrpSpPr>
          <p:nvPr userDrawn="1"/>
        </p:nvGrpSpPr>
        <p:grpSpPr bwMode="auto">
          <a:xfrm>
            <a:off x="-6350" y="0"/>
            <a:ext cx="12198351" cy="6858000"/>
            <a:chOff x="-3" y="0"/>
            <a:chExt cx="5763" cy="4320"/>
          </a:xfrm>
        </p:grpSpPr>
        <p:pic>
          <p:nvPicPr>
            <p:cNvPr id="5" name="Picture 148" descr="logo small">
              <a:extLst>
                <a:ext uri="{FF2B5EF4-FFF2-40B4-BE49-F238E27FC236}">
                  <a16:creationId xmlns:a16="http://schemas.microsoft.com/office/drawing/2014/main" id="{E94BDB72-4865-45CB-A3E9-53300B95F0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A31A2323-B962-4867-BFD6-4455B91D4120}"/>
                </a:ext>
              </a:extLst>
            </p:cNvPr>
            <p:cNvSpPr>
              <a:spLocks noChangeArrowheads="1"/>
            </p:cNvSpPr>
            <p:nvPr userDrawn="1"/>
          </p:nvSpPr>
          <p:spPr bwMode="auto">
            <a:xfrm>
              <a:off x="-3" y="0"/>
              <a:ext cx="5763" cy="4320"/>
            </a:xfrm>
            <a:prstGeom prst="rect">
              <a:avLst/>
            </a:prstGeom>
            <a:noFill/>
            <a:ln>
              <a:noFill/>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pic>
          <p:nvPicPr>
            <p:cNvPr id="7" name="Picture 23" descr="dd">
              <a:extLst>
                <a:ext uri="{FF2B5EF4-FFF2-40B4-BE49-F238E27FC236}">
                  <a16:creationId xmlns:a16="http://schemas.microsoft.com/office/drawing/2014/main" id="{8215078A-AA36-4847-ADBE-5164AAB82C0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8DEFCC93-F2ED-4892-9BAA-5A713CBD1C3F}"/>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9" name="Oval 102" descr="coolers">
              <a:extLst>
                <a:ext uri="{FF2B5EF4-FFF2-40B4-BE49-F238E27FC236}">
                  <a16:creationId xmlns:a16="http://schemas.microsoft.com/office/drawing/2014/main" id="{AA8CC4D6-5B97-437C-ACE0-556E54F71093}"/>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0" name="Oval 103">
              <a:extLst>
                <a:ext uri="{FF2B5EF4-FFF2-40B4-BE49-F238E27FC236}">
                  <a16:creationId xmlns:a16="http://schemas.microsoft.com/office/drawing/2014/main" id="{CA6045F2-C484-4084-B243-8AD92182195C}"/>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1" name="Oval 104">
              <a:extLst>
                <a:ext uri="{FF2B5EF4-FFF2-40B4-BE49-F238E27FC236}">
                  <a16:creationId xmlns:a16="http://schemas.microsoft.com/office/drawing/2014/main" id="{02F3C1CC-0875-487D-A16A-74FF595E3621}"/>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2" name="Oval 105">
              <a:extLst>
                <a:ext uri="{FF2B5EF4-FFF2-40B4-BE49-F238E27FC236}">
                  <a16:creationId xmlns:a16="http://schemas.microsoft.com/office/drawing/2014/main" id="{A511BDF5-57A6-4C37-A9EB-C590B71A92A8}"/>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3" name="Oval 106">
              <a:extLst>
                <a:ext uri="{FF2B5EF4-FFF2-40B4-BE49-F238E27FC236}">
                  <a16:creationId xmlns:a16="http://schemas.microsoft.com/office/drawing/2014/main" id="{E248BB72-4FFD-4F14-88B5-A7732CD72172}"/>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4" name="Oval 107">
              <a:extLst>
                <a:ext uri="{FF2B5EF4-FFF2-40B4-BE49-F238E27FC236}">
                  <a16:creationId xmlns:a16="http://schemas.microsoft.com/office/drawing/2014/main" id="{385116FC-6675-4DA5-AB43-E2FB10519FC4}"/>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5" name="Oval 108">
              <a:extLst>
                <a:ext uri="{FF2B5EF4-FFF2-40B4-BE49-F238E27FC236}">
                  <a16:creationId xmlns:a16="http://schemas.microsoft.com/office/drawing/2014/main" id="{00E7416D-6AD7-4656-9C51-61981D017769}"/>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6" name="Oval 109">
              <a:extLst>
                <a:ext uri="{FF2B5EF4-FFF2-40B4-BE49-F238E27FC236}">
                  <a16:creationId xmlns:a16="http://schemas.microsoft.com/office/drawing/2014/main" id="{CE7F9D25-2780-46B2-BDFF-0BF378B5F401}"/>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7" name="Oval 110">
              <a:extLst>
                <a:ext uri="{FF2B5EF4-FFF2-40B4-BE49-F238E27FC236}">
                  <a16:creationId xmlns:a16="http://schemas.microsoft.com/office/drawing/2014/main" id="{81B96FE2-D139-484D-B1E3-BCF797ED411D}"/>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8" name="Oval 111">
              <a:extLst>
                <a:ext uri="{FF2B5EF4-FFF2-40B4-BE49-F238E27FC236}">
                  <a16:creationId xmlns:a16="http://schemas.microsoft.com/office/drawing/2014/main" id="{F71FAC22-5FE9-4058-B84E-A7486906A6D2}"/>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9" name="Oval 112">
              <a:extLst>
                <a:ext uri="{FF2B5EF4-FFF2-40B4-BE49-F238E27FC236}">
                  <a16:creationId xmlns:a16="http://schemas.microsoft.com/office/drawing/2014/main" id="{458BE4E9-996C-4E7C-9B21-42A6BCFC08C1}"/>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0" name="Oval 113">
              <a:extLst>
                <a:ext uri="{FF2B5EF4-FFF2-40B4-BE49-F238E27FC236}">
                  <a16:creationId xmlns:a16="http://schemas.microsoft.com/office/drawing/2014/main" id="{5729D682-367C-4D6B-97CF-97717CD4377B}"/>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1" name="Oval 114">
              <a:extLst>
                <a:ext uri="{FF2B5EF4-FFF2-40B4-BE49-F238E27FC236}">
                  <a16:creationId xmlns:a16="http://schemas.microsoft.com/office/drawing/2014/main" id="{1DFB57D7-2402-4946-971E-4A331F9703BB}"/>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2" name="Oval 115">
              <a:extLst>
                <a:ext uri="{FF2B5EF4-FFF2-40B4-BE49-F238E27FC236}">
                  <a16:creationId xmlns:a16="http://schemas.microsoft.com/office/drawing/2014/main" id="{1C287F70-B254-49B3-9F9A-C7B9B89A5C4F}"/>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3" name="Oval 116">
              <a:extLst>
                <a:ext uri="{FF2B5EF4-FFF2-40B4-BE49-F238E27FC236}">
                  <a16:creationId xmlns:a16="http://schemas.microsoft.com/office/drawing/2014/main" id="{80A80F7C-91BD-4C29-A534-E106C8984C19}"/>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4" name="Oval 117">
              <a:extLst>
                <a:ext uri="{FF2B5EF4-FFF2-40B4-BE49-F238E27FC236}">
                  <a16:creationId xmlns:a16="http://schemas.microsoft.com/office/drawing/2014/main" id="{0F92ED0E-1E51-4946-A023-72E7409A13DD}"/>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5" name="Oval 118" descr="face">
              <a:extLst>
                <a:ext uri="{FF2B5EF4-FFF2-40B4-BE49-F238E27FC236}">
                  <a16:creationId xmlns:a16="http://schemas.microsoft.com/office/drawing/2014/main" id="{AA68EDD8-BE80-474C-A995-E5A44C043B87}"/>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6" name="Oval 119">
              <a:extLst>
                <a:ext uri="{FF2B5EF4-FFF2-40B4-BE49-F238E27FC236}">
                  <a16:creationId xmlns:a16="http://schemas.microsoft.com/office/drawing/2014/main" id="{30E8965C-55CE-4CA9-B596-01F8BF404B9B}"/>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7" name="Oval 120">
              <a:extLst>
                <a:ext uri="{FF2B5EF4-FFF2-40B4-BE49-F238E27FC236}">
                  <a16:creationId xmlns:a16="http://schemas.microsoft.com/office/drawing/2014/main" id="{5964C08B-C37C-4285-B71F-FCE4898797D5}"/>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8" name="Oval 121">
              <a:extLst>
                <a:ext uri="{FF2B5EF4-FFF2-40B4-BE49-F238E27FC236}">
                  <a16:creationId xmlns:a16="http://schemas.microsoft.com/office/drawing/2014/main" id="{418772D4-EA50-4D85-B8C3-22137FE286AD}"/>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9" name="Oval 122">
              <a:extLst>
                <a:ext uri="{FF2B5EF4-FFF2-40B4-BE49-F238E27FC236}">
                  <a16:creationId xmlns:a16="http://schemas.microsoft.com/office/drawing/2014/main" id="{588D920D-EB91-4646-B0BB-90E605B1EBC7}"/>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0" name="Oval 123">
              <a:extLst>
                <a:ext uri="{FF2B5EF4-FFF2-40B4-BE49-F238E27FC236}">
                  <a16:creationId xmlns:a16="http://schemas.microsoft.com/office/drawing/2014/main" id="{483D2780-0CDE-4AEC-B6F2-463EDFE6E7D2}"/>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1" name="Oval 124">
              <a:extLst>
                <a:ext uri="{FF2B5EF4-FFF2-40B4-BE49-F238E27FC236}">
                  <a16:creationId xmlns:a16="http://schemas.microsoft.com/office/drawing/2014/main" id="{4C7F1AE4-4AC1-4299-97A6-8DBC7513EC80}"/>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2" name="Oval 125">
              <a:extLst>
                <a:ext uri="{FF2B5EF4-FFF2-40B4-BE49-F238E27FC236}">
                  <a16:creationId xmlns:a16="http://schemas.microsoft.com/office/drawing/2014/main" id="{98AA87E9-BB85-4664-8B3D-178FF129274C}"/>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3" name="Oval 126">
              <a:extLst>
                <a:ext uri="{FF2B5EF4-FFF2-40B4-BE49-F238E27FC236}">
                  <a16:creationId xmlns:a16="http://schemas.microsoft.com/office/drawing/2014/main" id="{E603C55B-A959-4337-8119-A06F6AD10CDF}"/>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4" name="Oval 127">
              <a:extLst>
                <a:ext uri="{FF2B5EF4-FFF2-40B4-BE49-F238E27FC236}">
                  <a16:creationId xmlns:a16="http://schemas.microsoft.com/office/drawing/2014/main" id="{4A98E564-41F2-4C93-9FFD-4BA6F907E2C0}"/>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5" name="Oval 128" descr="new smal workers">
              <a:extLst>
                <a:ext uri="{FF2B5EF4-FFF2-40B4-BE49-F238E27FC236}">
                  <a16:creationId xmlns:a16="http://schemas.microsoft.com/office/drawing/2014/main" id="{555E7056-CC56-4319-A4C2-4895B0AD0167}"/>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6" name="Oval 129">
              <a:extLst>
                <a:ext uri="{FF2B5EF4-FFF2-40B4-BE49-F238E27FC236}">
                  <a16:creationId xmlns:a16="http://schemas.microsoft.com/office/drawing/2014/main" id="{BE49BBE7-1527-4AC9-BF02-5209608E0BE3}"/>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7" name="Oval 130">
              <a:extLst>
                <a:ext uri="{FF2B5EF4-FFF2-40B4-BE49-F238E27FC236}">
                  <a16:creationId xmlns:a16="http://schemas.microsoft.com/office/drawing/2014/main" id="{6AD25B8A-9C29-4C6B-9FF4-AA0BF39C6F6F}"/>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8" name="Oval 131">
              <a:extLst>
                <a:ext uri="{FF2B5EF4-FFF2-40B4-BE49-F238E27FC236}">
                  <a16:creationId xmlns:a16="http://schemas.microsoft.com/office/drawing/2014/main" id="{53744382-6E87-4312-B583-67F2DEF3E1C1}"/>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9" name="Oval 132">
              <a:extLst>
                <a:ext uri="{FF2B5EF4-FFF2-40B4-BE49-F238E27FC236}">
                  <a16:creationId xmlns:a16="http://schemas.microsoft.com/office/drawing/2014/main" id="{4E2CAF72-1BD5-4C49-A2B8-FFEC40C023C3}"/>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0" name="Oval 133">
              <a:extLst>
                <a:ext uri="{FF2B5EF4-FFF2-40B4-BE49-F238E27FC236}">
                  <a16:creationId xmlns:a16="http://schemas.microsoft.com/office/drawing/2014/main" id="{E04C5500-1E50-4862-B3C7-8478EE01F3AA}"/>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1" name="Oval 134">
              <a:extLst>
                <a:ext uri="{FF2B5EF4-FFF2-40B4-BE49-F238E27FC236}">
                  <a16:creationId xmlns:a16="http://schemas.microsoft.com/office/drawing/2014/main" id="{F38FFD03-D974-42C8-9D6B-29485B690B70}"/>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2" name="Oval 135">
              <a:extLst>
                <a:ext uri="{FF2B5EF4-FFF2-40B4-BE49-F238E27FC236}">
                  <a16:creationId xmlns:a16="http://schemas.microsoft.com/office/drawing/2014/main" id="{AA3DBDDA-61DE-4AF9-9EB5-D59C473B7333}"/>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3" name="Oval 136">
              <a:extLst>
                <a:ext uri="{FF2B5EF4-FFF2-40B4-BE49-F238E27FC236}">
                  <a16:creationId xmlns:a16="http://schemas.microsoft.com/office/drawing/2014/main" id="{1E840863-B6C4-4027-B727-15532446BC3E}"/>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4" name="Oval 137">
              <a:extLst>
                <a:ext uri="{FF2B5EF4-FFF2-40B4-BE49-F238E27FC236}">
                  <a16:creationId xmlns:a16="http://schemas.microsoft.com/office/drawing/2014/main" id="{DA4C05DB-7BB0-4311-8F76-BB96E65BA44E}"/>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5" name="Oval 138" descr="boom">
              <a:extLst>
                <a:ext uri="{FF2B5EF4-FFF2-40B4-BE49-F238E27FC236}">
                  <a16:creationId xmlns:a16="http://schemas.microsoft.com/office/drawing/2014/main" id="{7D1832E3-6F2E-4207-BC55-E5344288FC7C}"/>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6" name="Oval 139">
              <a:extLst>
                <a:ext uri="{FF2B5EF4-FFF2-40B4-BE49-F238E27FC236}">
                  <a16:creationId xmlns:a16="http://schemas.microsoft.com/office/drawing/2014/main" id="{F9DB2938-FAAC-417B-9C3C-579A4128EBFF}"/>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7" name="Oval 140">
              <a:extLst>
                <a:ext uri="{FF2B5EF4-FFF2-40B4-BE49-F238E27FC236}">
                  <a16:creationId xmlns:a16="http://schemas.microsoft.com/office/drawing/2014/main" id="{52DFAF67-E0E4-4173-8822-AE760158C17C}"/>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8" name="Oval 141">
              <a:extLst>
                <a:ext uri="{FF2B5EF4-FFF2-40B4-BE49-F238E27FC236}">
                  <a16:creationId xmlns:a16="http://schemas.microsoft.com/office/drawing/2014/main" id="{B53E0C3B-8414-427B-B2D8-23A55219C149}"/>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r>
              <a:rPr lang="en-ZA"/>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r>
              <a:rPr lang="en-ZA"/>
              <a:t>Click to edit Master subtitle style</a:t>
            </a:r>
          </a:p>
        </p:txBody>
      </p:sp>
    </p:spTree>
    <p:extLst>
      <p:ext uri="{BB962C8B-B14F-4D97-AF65-F5344CB8AC3E}">
        <p14:creationId xmlns:p14="http://schemas.microsoft.com/office/powerpoint/2010/main" val="34722421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7">
            <a:extLst>
              <a:ext uri="{FF2B5EF4-FFF2-40B4-BE49-F238E27FC236}">
                <a16:creationId xmlns:a16="http://schemas.microsoft.com/office/drawing/2014/main" id="{79E14CC3-1654-4B50-A98F-AA6B898AFEFC}"/>
              </a:ext>
            </a:extLst>
          </p:cNvPr>
          <p:cNvSpPr>
            <a:spLocks noGrp="1" noChangeArrowheads="1"/>
          </p:cNvSpPr>
          <p:nvPr>
            <p:ph type="dt" sz="half" idx="10"/>
          </p:nvPr>
        </p:nvSpPr>
        <p:spPr>
          <a:ln/>
        </p:spPr>
        <p:txBody>
          <a:bodyPr/>
          <a:lstStyle>
            <a:lvl1pPr>
              <a:defRPr/>
            </a:lvl1pPr>
          </a:lstStyle>
          <a:p>
            <a:pPr>
              <a:defRPr/>
            </a:pPr>
            <a:fld id="{076892D9-F815-484A-8518-B2396FB8E69B}" type="datetime1">
              <a:rPr lang="en-US"/>
              <a:pPr>
                <a:defRPr/>
              </a:pPr>
              <a:t>4/22/2025</a:t>
            </a:fld>
            <a:endParaRPr lang="en-ZA" dirty="0"/>
          </a:p>
        </p:txBody>
      </p:sp>
      <p:sp>
        <p:nvSpPr>
          <p:cNvPr id="5" name="Rectangle 38">
            <a:extLst>
              <a:ext uri="{FF2B5EF4-FFF2-40B4-BE49-F238E27FC236}">
                <a16:creationId xmlns:a16="http://schemas.microsoft.com/office/drawing/2014/main" id="{057CB821-6837-4F35-AE16-55522CCF5EB8}"/>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02023DC1-885F-4F27-BEB6-B6D01AB2AB3E}"/>
              </a:ext>
            </a:extLst>
          </p:cNvPr>
          <p:cNvSpPr>
            <a:spLocks noGrp="1" noChangeArrowheads="1"/>
          </p:cNvSpPr>
          <p:nvPr>
            <p:ph type="sldNum" sz="quarter" idx="12"/>
          </p:nvPr>
        </p:nvSpPr>
        <p:spPr>
          <a:ln/>
        </p:spPr>
        <p:txBody>
          <a:bodyPr/>
          <a:lstStyle>
            <a:lvl1pPr>
              <a:defRPr/>
            </a:lvl1pPr>
          </a:lstStyle>
          <a:p>
            <a:pPr>
              <a:defRPr/>
            </a:pPr>
            <a:fld id="{4EF50D87-8D74-493A-BB3F-9659EE4D2539}" type="slidenum">
              <a:rPr lang="en-ZA" altLang="en-US"/>
              <a:pPr>
                <a:defRPr/>
              </a:pPr>
              <a:t>‹#›</a:t>
            </a:fld>
            <a:endParaRPr lang="en-ZA" altLang="en-US"/>
          </a:p>
        </p:txBody>
      </p:sp>
    </p:spTree>
    <p:extLst>
      <p:ext uri="{BB962C8B-B14F-4D97-AF65-F5344CB8AC3E}">
        <p14:creationId xmlns:p14="http://schemas.microsoft.com/office/powerpoint/2010/main" val="1650620831"/>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a:extLst>
              <a:ext uri="{FF2B5EF4-FFF2-40B4-BE49-F238E27FC236}">
                <a16:creationId xmlns:a16="http://schemas.microsoft.com/office/drawing/2014/main" id="{8269E53A-B577-4493-B416-336A5B155B3F}"/>
              </a:ext>
            </a:extLst>
          </p:cNvPr>
          <p:cNvSpPr>
            <a:spLocks noGrp="1" noChangeArrowheads="1"/>
          </p:cNvSpPr>
          <p:nvPr>
            <p:ph type="dt" sz="half" idx="10"/>
          </p:nvPr>
        </p:nvSpPr>
        <p:spPr>
          <a:ln/>
        </p:spPr>
        <p:txBody>
          <a:bodyPr/>
          <a:lstStyle>
            <a:lvl1pPr>
              <a:defRPr/>
            </a:lvl1pPr>
          </a:lstStyle>
          <a:p>
            <a:pPr>
              <a:defRPr/>
            </a:pPr>
            <a:fld id="{79E2434B-A499-4A21-9BFF-596D16ED8D58}" type="datetime1">
              <a:rPr lang="en-US"/>
              <a:pPr>
                <a:defRPr/>
              </a:pPr>
              <a:t>4/22/2025</a:t>
            </a:fld>
            <a:endParaRPr lang="en-ZA" dirty="0"/>
          </a:p>
        </p:txBody>
      </p:sp>
      <p:sp>
        <p:nvSpPr>
          <p:cNvPr id="5" name="Rectangle 38">
            <a:extLst>
              <a:ext uri="{FF2B5EF4-FFF2-40B4-BE49-F238E27FC236}">
                <a16:creationId xmlns:a16="http://schemas.microsoft.com/office/drawing/2014/main" id="{B76DD820-4ED2-48E6-B33C-79A40979733E}"/>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98D063B3-821A-4017-BB77-F45C631E7E6E}"/>
              </a:ext>
            </a:extLst>
          </p:cNvPr>
          <p:cNvSpPr>
            <a:spLocks noGrp="1" noChangeArrowheads="1"/>
          </p:cNvSpPr>
          <p:nvPr>
            <p:ph type="sldNum" sz="quarter" idx="12"/>
          </p:nvPr>
        </p:nvSpPr>
        <p:spPr>
          <a:ln/>
        </p:spPr>
        <p:txBody>
          <a:bodyPr/>
          <a:lstStyle>
            <a:lvl1pPr>
              <a:defRPr/>
            </a:lvl1pPr>
          </a:lstStyle>
          <a:p>
            <a:pPr>
              <a:defRPr/>
            </a:pPr>
            <a:fld id="{D5B7043E-9F0E-4A19-8309-5CF34C6E5F0F}" type="slidenum">
              <a:rPr lang="en-ZA" altLang="en-US"/>
              <a:pPr>
                <a:defRPr/>
              </a:pPr>
              <a:t>‹#›</a:t>
            </a:fld>
            <a:endParaRPr lang="en-ZA" altLang="en-US"/>
          </a:p>
        </p:txBody>
      </p:sp>
    </p:spTree>
    <p:extLst>
      <p:ext uri="{BB962C8B-B14F-4D97-AF65-F5344CB8AC3E}">
        <p14:creationId xmlns:p14="http://schemas.microsoft.com/office/powerpoint/2010/main" val="1545338696"/>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37">
            <a:extLst>
              <a:ext uri="{FF2B5EF4-FFF2-40B4-BE49-F238E27FC236}">
                <a16:creationId xmlns:a16="http://schemas.microsoft.com/office/drawing/2014/main" id="{9DBA606D-3621-4F2F-ABDA-ED862C9C5A39}"/>
              </a:ext>
            </a:extLst>
          </p:cNvPr>
          <p:cNvSpPr>
            <a:spLocks noGrp="1" noChangeArrowheads="1"/>
          </p:cNvSpPr>
          <p:nvPr>
            <p:ph type="dt" sz="half" idx="10"/>
          </p:nvPr>
        </p:nvSpPr>
        <p:spPr>
          <a:ln/>
        </p:spPr>
        <p:txBody>
          <a:bodyPr/>
          <a:lstStyle>
            <a:lvl1pPr>
              <a:defRPr/>
            </a:lvl1pPr>
          </a:lstStyle>
          <a:p>
            <a:pPr>
              <a:defRPr/>
            </a:pPr>
            <a:fld id="{F9FC9F53-AFC2-40DE-B653-22BF74AB9DBA}" type="datetime1">
              <a:rPr lang="en-US"/>
              <a:pPr>
                <a:defRPr/>
              </a:pPr>
              <a:t>4/22/2025</a:t>
            </a:fld>
            <a:endParaRPr lang="en-ZA" dirty="0"/>
          </a:p>
        </p:txBody>
      </p:sp>
      <p:sp>
        <p:nvSpPr>
          <p:cNvPr id="6" name="Rectangle 38">
            <a:extLst>
              <a:ext uri="{FF2B5EF4-FFF2-40B4-BE49-F238E27FC236}">
                <a16:creationId xmlns:a16="http://schemas.microsoft.com/office/drawing/2014/main" id="{614C577B-EEBA-4546-9F4A-A95B29ED0241}"/>
              </a:ext>
            </a:extLst>
          </p:cNvPr>
          <p:cNvSpPr>
            <a:spLocks noGrp="1" noChangeArrowheads="1"/>
          </p:cNvSpPr>
          <p:nvPr>
            <p:ph type="ftr" sz="quarter" idx="11"/>
          </p:nvPr>
        </p:nvSpPr>
        <p:spPr>
          <a:ln/>
        </p:spPr>
        <p:txBody>
          <a:bodyPr/>
          <a:lstStyle>
            <a:lvl1pPr>
              <a:defRPr/>
            </a:lvl1pPr>
          </a:lstStyle>
          <a:p>
            <a:pPr>
              <a:defRPr/>
            </a:pPr>
            <a:endParaRPr lang="en-ZA"/>
          </a:p>
        </p:txBody>
      </p:sp>
      <p:sp>
        <p:nvSpPr>
          <p:cNvPr id="7" name="Rectangle 39">
            <a:extLst>
              <a:ext uri="{FF2B5EF4-FFF2-40B4-BE49-F238E27FC236}">
                <a16:creationId xmlns:a16="http://schemas.microsoft.com/office/drawing/2014/main" id="{048EDFBF-D323-4E5E-91EA-7164714092BA}"/>
              </a:ext>
            </a:extLst>
          </p:cNvPr>
          <p:cNvSpPr>
            <a:spLocks noGrp="1" noChangeArrowheads="1"/>
          </p:cNvSpPr>
          <p:nvPr>
            <p:ph type="sldNum" sz="quarter" idx="12"/>
          </p:nvPr>
        </p:nvSpPr>
        <p:spPr>
          <a:ln/>
        </p:spPr>
        <p:txBody>
          <a:bodyPr/>
          <a:lstStyle>
            <a:lvl1pPr>
              <a:defRPr/>
            </a:lvl1pPr>
          </a:lstStyle>
          <a:p>
            <a:pPr>
              <a:defRPr/>
            </a:pPr>
            <a:fld id="{E3E2F8DC-4D9A-43E0-A1EC-289285F63FF9}" type="slidenum">
              <a:rPr lang="en-ZA" altLang="en-US"/>
              <a:pPr>
                <a:defRPr/>
              </a:pPr>
              <a:t>‹#›</a:t>
            </a:fld>
            <a:endParaRPr lang="en-ZA" altLang="en-US"/>
          </a:p>
        </p:txBody>
      </p:sp>
    </p:spTree>
    <p:extLst>
      <p:ext uri="{BB962C8B-B14F-4D97-AF65-F5344CB8AC3E}">
        <p14:creationId xmlns:p14="http://schemas.microsoft.com/office/powerpoint/2010/main" val="36045994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37">
            <a:extLst>
              <a:ext uri="{FF2B5EF4-FFF2-40B4-BE49-F238E27FC236}">
                <a16:creationId xmlns:a16="http://schemas.microsoft.com/office/drawing/2014/main" id="{05A0D572-FD94-4E1B-A3C8-33D2DCE13B3A}"/>
              </a:ext>
            </a:extLst>
          </p:cNvPr>
          <p:cNvSpPr>
            <a:spLocks noGrp="1" noChangeArrowheads="1"/>
          </p:cNvSpPr>
          <p:nvPr>
            <p:ph type="dt" sz="half" idx="10"/>
          </p:nvPr>
        </p:nvSpPr>
        <p:spPr>
          <a:ln/>
        </p:spPr>
        <p:txBody>
          <a:bodyPr/>
          <a:lstStyle>
            <a:lvl1pPr>
              <a:defRPr/>
            </a:lvl1pPr>
          </a:lstStyle>
          <a:p>
            <a:pPr>
              <a:defRPr/>
            </a:pPr>
            <a:fld id="{64931A2C-815C-4140-87F9-461EA0FB1E50}" type="datetime1">
              <a:rPr lang="en-US"/>
              <a:pPr>
                <a:defRPr/>
              </a:pPr>
              <a:t>4/22/2025</a:t>
            </a:fld>
            <a:endParaRPr lang="en-ZA" dirty="0"/>
          </a:p>
        </p:txBody>
      </p:sp>
      <p:sp>
        <p:nvSpPr>
          <p:cNvPr id="8" name="Rectangle 38">
            <a:extLst>
              <a:ext uri="{FF2B5EF4-FFF2-40B4-BE49-F238E27FC236}">
                <a16:creationId xmlns:a16="http://schemas.microsoft.com/office/drawing/2014/main" id="{312049E9-B819-4750-898D-6FAB91845C1A}"/>
              </a:ext>
            </a:extLst>
          </p:cNvPr>
          <p:cNvSpPr>
            <a:spLocks noGrp="1" noChangeArrowheads="1"/>
          </p:cNvSpPr>
          <p:nvPr>
            <p:ph type="ftr" sz="quarter" idx="11"/>
          </p:nvPr>
        </p:nvSpPr>
        <p:spPr>
          <a:ln/>
        </p:spPr>
        <p:txBody>
          <a:bodyPr/>
          <a:lstStyle>
            <a:lvl1pPr>
              <a:defRPr/>
            </a:lvl1pPr>
          </a:lstStyle>
          <a:p>
            <a:pPr>
              <a:defRPr/>
            </a:pPr>
            <a:endParaRPr lang="en-ZA"/>
          </a:p>
        </p:txBody>
      </p:sp>
      <p:sp>
        <p:nvSpPr>
          <p:cNvPr id="9" name="Rectangle 39">
            <a:extLst>
              <a:ext uri="{FF2B5EF4-FFF2-40B4-BE49-F238E27FC236}">
                <a16:creationId xmlns:a16="http://schemas.microsoft.com/office/drawing/2014/main" id="{416D02FC-7373-4ECF-AD62-86977130BBED}"/>
              </a:ext>
            </a:extLst>
          </p:cNvPr>
          <p:cNvSpPr>
            <a:spLocks noGrp="1" noChangeArrowheads="1"/>
          </p:cNvSpPr>
          <p:nvPr>
            <p:ph type="sldNum" sz="quarter" idx="12"/>
          </p:nvPr>
        </p:nvSpPr>
        <p:spPr>
          <a:ln/>
        </p:spPr>
        <p:txBody>
          <a:bodyPr/>
          <a:lstStyle>
            <a:lvl1pPr>
              <a:defRPr/>
            </a:lvl1pPr>
          </a:lstStyle>
          <a:p>
            <a:pPr>
              <a:defRPr/>
            </a:pPr>
            <a:fld id="{AE3885F6-0DA3-4577-8A5B-E91847A83526}" type="slidenum">
              <a:rPr lang="en-ZA" altLang="en-US"/>
              <a:pPr>
                <a:defRPr/>
              </a:pPr>
              <a:t>‹#›</a:t>
            </a:fld>
            <a:endParaRPr lang="en-ZA" altLang="en-US"/>
          </a:p>
        </p:txBody>
      </p:sp>
    </p:spTree>
    <p:extLst>
      <p:ext uri="{BB962C8B-B14F-4D97-AF65-F5344CB8AC3E}">
        <p14:creationId xmlns:p14="http://schemas.microsoft.com/office/powerpoint/2010/main" val="355940897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37">
            <a:extLst>
              <a:ext uri="{FF2B5EF4-FFF2-40B4-BE49-F238E27FC236}">
                <a16:creationId xmlns:a16="http://schemas.microsoft.com/office/drawing/2014/main" id="{2FCCFAA0-654C-4D4A-84A7-7C1FA69FBE95}"/>
              </a:ext>
            </a:extLst>
          </p:cNvPr>
          <p:cNvSpPr>
            <a:spLocks noGrp="1" noChangeArrowheads="1"/>
          </p:cNvSpPr>
          <p:nvPr>
            <p:ph type="dt" sz="half" idx="10"/>
          </p:nvPr>
        </p:nvSpPr>
        <p:spPr>
          <a:ln/>
        </p:spPr>
        <p:txBody>
          <a:bodyPr/>
          <a:lstStyle>
            <a:lvl1pPr>
              <a:defRPr/>
            </a:lvl1pPr>
          </a:lstStyle>
          <a:p>
            <a:pPr>
              <a:defRPr/>
            </a:pPr>
            <a:fld id="{39BEE85A-DA9A-44D5-BE23-377A0F419739}" type="datetime1">
              <a:rPr lang="en-US"/>
              <a:pPr>
                <a:defRPr/>
              </a:pPr>
              <a:t>4/22/2025</a:t>
            </a:fld>
            <a:endParaRPr lang="en-ZA" dirty="0"/>
          </a:p>
        </p:txBody>
      </p:sp>
      <p:sp>
        <p:nvSpPr>
          <p:cNvPr id="4" name="Rectangle 38">
            <a:extLst>
              <a:ext uri="{FF2B5EF4-FFF2-40B4-BE49-F238E27FC236}">
                <a16:creationId xmlns:a16="http://schemas.microsoft.com/office/drawing/2014/main" id="{4B662AF1-2291-44F5-8564-E25F714E07CC}"/>
              </a:ext>
            </a:extLst>
          </p:cNvPr>
          <p:cNvSpPr>
            <a:spLocks noGrp="1" noChangeArrowheads="1"/>
          </p:cNvSpPr>
          <p:nvPr>
            <p:ph type="ftr" sz="quarter" idx="11"/>
          </p:nvPr>
        </p:nvSpPr>
        <p:spPr>
          <a:ln/>
        </p:spPr>
        <p:txBody>
          <a:bodyPr/>
          <a:lstStyle>
            <a:lvl1pPr>
              <a:defRPr/>
            </a:lvl1pPr>
          </a:lstStyle>
          <a:p>
            <a:pPr>
              <a:defRPr/>
            </a:pPr>
            <a:endParaRPr lang="en-ZA"/>
          </a:p>
        </p:txBody>
      </p:sp>
      <p:sp>
        <p:nvSpPr>
          <p:cNvPr id="5" name="Rectangle 39">
            <a:extLst>
              <a:ext uri="{FF2B5EF4-FFF2-40B4-BE49-F238E27FC236}">
                <a16:creationId xmlns:a16="http://schemas.microsoft.com/office/drawing/2014/main" id="{41BA796A-73F2-4C6F-81D7-FBC19BE959B2}"/>
              </a:ext>
            </a:extLst>
          </p:cNvPr>
          <p:cNvSpPr>
            <a:spLocks noGrp="1" noChangeArrowheads="1"/>
          </p:cNvSpPr>
          <p:nvPr>
            <p:ph type="sldNum" sz="quarter" idx="12"/>
          </p:nvPr>
        </p:nvSpPr>
        <p:spPr>
          <a:ln/>
        </p:spPr>
        <p:txBody>
          <a:bodyPr/>
          <a:lstStyle>
            <a:lvl1pPr>
              <a:defRPr/>
            </a:lvl1pPr>
          </a:lstStyle>
          <a:p>
            <a:pPr>
              <a:defRPr/>
            </a:pPr>
            <a:fld id="{4FBC92BE-BB07-4C44-91ED-67704B902052}" type="slidenum">
              <a:rPr lang="en-ZA" altLang="en-US"/>
              <a:pPr>
                <a:defRPr/>
              </a:pPr>
              <a:t>‹#›</a:t>
            </a:fld>
            <a:endParaRPr lang="en-ZA" altLang="en-US"/>
          </a:p>
        </p:txBody>
      </p:sp>
    </p:spTree>
    <p:extLst>
      <p:ext uri="{BB962C8B-B14F-4D97-AF65-F5344CB8AC3E}">
        <p14:creationId xmlns:p14="http://schemas.microsoft.com/office/powerpoint/2010/main" val="419282294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a:extLst>
              <a:ext uri="{FF2B5EF4-FFF2-40B4-BE49-F238E27FC236}">
                <a16:creationId xmlns:a16="http://schemas.microsoft.com/office/drawing/2014/main" id="{62ABF70C-89E8-41EE-9526-6162B12B5F54}"/>
              </a:ext>
            </a:extLst>
          </p:cNvPr>
          <p:cNvSpPr>
            <a:spLocks noGrp="1" noChangeArrowheads="1"/>
          </p:cNvSpPr>
          <p:nvPr>
            <p:ph type="dt" sz="half" idx="10"/>
          </p:nvPr>
        </p:nvSpPr>
        <p:spPr>
          <a:ln/>
        </p:spPr>
        <p:txBody>
          <a:bodyPr/>
          <a:lstStyle>
            <a:lvl1pPr>
              <a:defRPr/>
            </a:lvl1pPr>
          </a:lstStyle>
          <a:p>
            <a:pPr>
              <a:defRPr/>
            </a:pPr>
            <a:fld id="{ECFFE3B2-FDDC-4751-97AE-30BC1DE4E9FA}" type="datetime1">
              <a:rPr lang="en-US"/>
              <a:pPr>
                <a:defRPr/>
              </a:pPr>
              <a:t>4/22/2025</a:t>
            </a:fld>
            <a:endParaRPr lang="en-ZA" dirty="0"/>
          </a:p>
        </p:txBody>
      </p:sp>
      <p:sp>
        <p:nvSpPr>
          <p:cNvPr id="3" name="Rectangle 38">
            <a:extLst>
              <a:ext uri="{FF2B5EF4-FFF2-40B4-BE49-F238E27FC236}">
                <a16:creationId xmlns:a16="http://schemas.microsoft.com/office/drawing/2014/main" id="{556DF85E-8B8F-49ED-BEF8-9877CFD8149A}"/>
              </a:ext>
            </a:extLst>
          </p:cNvPr>
          <p:cNvSpPr>
            <a:spLocks noGrp="1" noChangeArrowheads="1"/>
          </p:cNvSpPr>
          <p:nvPr>
            <p:ph type="ftr" sz="quarter" idx="11"/>
          </p:nvPr>
        </p:nvSpPr>
        <p:spPr>
          <a:ln/>
        </p:spPr>
        <p:txBody>
          <a:bodyPr/>
          <a:lstStyle>
            <a:lvl1pPr>
              <a:defRPr/>
            </a:lvl1pPr>
          </a:lstStyle>
          <a:p>
            <a:pPr>
              <a:defRPr/>
            </a:pPr>
            <a:endParaRPr lang="en-ZA"/>
          </a:p>
        </p:txBody>
      </p:sp>
      <p:sp>
        <p:nvSpPr>
          <p:cNvPr id="4" name="Rectangle 39">
            <a:extLst>
              <a:ext uri="{FF2B5EF4-FFF2-40B4-BE49-F238E27FC236}">
                <a16:creationId xmlns:a16="http://schemas.microsoft.com/office/drawing/2014/main" id="{34E8EDDD-7BE6-4F83-8561-5E6C29748103}"/>
              </a:ext>
            </a:extLst>
          </p:cNvPr>
          <p:cNvSpPr>
            <a:spLocks noGrp="1" noChangeArrowheads="1"/>
          </p:cNvSpPr>
          <p:nvPr>
            <p:ph type="sldNum" sz="quarter" idx="12"/>
          </p:nvPr>
        </p:nvSpPr>
        <p:spPr>
          <a:ln/>
        </p:spPr>
        <p:txBody>
          <a:bodyPr/>
          <a:lstStyle>
            <a:lvl1pPr>
              <a:defRPr/>
            </a:lvl1pPr>
          </a:lstStyle>
          <a:p>
            <a:pPr>
              <a:defRPr/>
            </a:pPr>
            <a:fld id="{5E0D9DD8-C1E2-47F7-92DC-8E6BAF56236F}" type="slidenum">
              <a:rPr lang="en-ZA" altLang="en-US"/>
              <a:pPr>
                <a:defRPr/>
              </a:pPr>
              <a:t>‹#›</a:t>
            </a:fld>
            <a:endParaRPr lang="en-ZA" altLang="en-US"/>
          </a:p>
        </p:txBody>
      </p:sp>
    </p:spTree>
    <p:extLst>
      <p:ext uri="{BB962C8B-B14F-4D97-AF65-F5344CB8AC3E}">
        <p14:creationId xmlns:p14="http://schemas.microsoft.com/office/powerpoint/2010/main" val="391495441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a:extLst>
              <a:ext uri="{FF2B5EF4-FFF2-40B4-BE49-F238E27FC236}">
                <a16:creationId xmlns:a16="http://schemas.microsoft.com/office/drawing/2014/main" id="{74F34D1D-30EF-40D4-BB17-FFA7515A0013}"/>
              </a:ext>
            </a:extLst>
          </p:cNvPr>
          <p:cNvSpPr>
            <a:spLocks noGrp="1" noChangeArrowheads="1"/>
          </p:cNvSpPr>
          <p:nvPr>
            <p:ph type="dt" sz="half" idx="10"/>
          </p:nvPr>
        </p:nvSpPr>
        <p:spPr>
          <a:ln/>
        </p:spPr>
        <p:txBody>
          <a:bodyPr/>
          <a:lstStyle>
            <a:lvl1pPr>
              <a:defRPr/>
            </a:lvl1pPr>
          </a:lstStyle>
          <a:p>
            <a:pPr>
              <a:defRPr/>
            </a:pPr>
            <a:fld id="{64E74373-0F41-4A1F-B2F2-5589BC6ED3D5}" type="datetime1">
              <a:rPr lang="en-US"/>
              <a:pPr>
                <a:defRPr/>
              </a:pPr>
              <a:t>4/22/2025</a:t>
            </a:fld>
            <a:endParaRPr lang="en-ZA" dirty="0"/>
          </a:p>
        </p:txBody>
      </p:sp>
      <p:sp>
        <p:nvSpPr>
          <p:cNvPr id="6" name="Rectangle 38">
            <a:extLst>
              <a:ext uri="{FF2B5EF4-FFF2-40B4-BE49-F238E27FC236}">
                <a16:creationId xmlns:a16="http://schemas.microsoft.com/office/drawing/2014/main" id="{4D5E2944-CD9A-4D4B-921B-73CAE7E33D75}"/>
              </a:ext>
            </a:extLst>
          </p:cNvPr>
          <p:cNvSpPr>
            <a:spLocks noGrp="1" noChangeArrowheads="1"/>
          </p:cNvSpPr>
          <p:nvPr>
            <p:ph type="ftr" sz="quarter" idx="11"/>
          </p:nvPr>
        </p:nvSpPr>
        <p:spPr>
          <a:ln/>
        </p:spPr>
        <p:txBody>
          <a:bodyPr/>
          <a:lstStyle>
            <a:lvl1pPr>
              <a:defRPr/>
            </a:lvl1pPr>
          </a:lstStyle>
          <a:p>
            <a:pPr>
              <a:defRPr/>
            </a:pPr>
            <a:endParaRPr lang="en-ZA"/>
          </a:p>
        </p:txBody>
      </p:sp>
      <p:sp>
        <p:nvSpPr>
          <p:cNvPr id="7" name="Rectangle 39">
            <a:extLst>
              <a:ext uri="{FF2B5EF4-FFF2-40B4-BE49-F238E27FC236}">
                <a16:creationId xmlns:a16="http://schemas.microsoft.com/office/drawing/2014/main" id="{0AD7C5E4-5BA0-4D03-94FE-C1507D38A1E8}"/>
              </a:ext>
            </a:extLst>
          </p:cNvPr>
          <p:cNvSpPr>
            <a:spLocks noGrp="1" noChangeArrowheads="1"/>
          </p:cNvSpPr>
          <p:nvPr>
            <p:ph type="sldNum" sz="quarter" idx="12"/>
          </p:nvPr>
        </p:nvSpPr>
        <p:spPr>
          <a:ln/>
        </p:spPr>
        <p:txBody>
          <a:bodyPr/>
          <a:lstStyle>
            <a:lvl1pPr>
              <a:defRPr/>
            </a:lvl1pPr>
          </a:lstStyle>
          <a:p>
            <a:pPr>
              <a:defRPr/>
            </a:pPr>
            <a:fld id="{1AC9C263-871C-4E41-86C9-D33B65F2E4EA}" type="slidenum">
              <a:rPr lang="en-ZA" altLang="en-US"/>
              <a:pPr>
                <a:defRPr/>
              </a:pPr>
              <a:t>‹#›</a:t>
            </a:fld>
            <a:endParaRPr lang="en-ZA" altLang="en-US"/>
          </a:p>
        </p:txBody>
      </p:sp>
    </p:spTree>
    <p:extLst>
      <p:ext uri="{BB962C8B-B14F-4D97-AF65-F5344CB8AC3E}">
        <p14:creationId xmlns:p14="http://schemas.microsoft.com/office/powerpoint/2010/main" val="103556542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a:extLst>
              <a:ext uri="{FF2B5EF4-FFF2-40B4-BE49-F238E27FC236}">
                <a16:creationId xmlns:a16="http://schemas.microsoft.com/office/drawing/2014/main" id="{F5D65122-97CC-46D2-B36A-EE06984EBB4A}"/>
              </a:ext>
            </a:extLst>
          </p:cNvPr>
          <p:cNvSpPr>
            <a:spLocks noGrp="1" noChangeArrowheads="1"/>
          </p:cNvSpPr>
          <p:nvPr>
            <p:ph type="dt" sz="half" idx="10"/>
          </p:nvPr>
        </p:nvSpPr>
        <p:spPr>
          <a:ln/>
        </p:spPr>
        <p:txBody>
          <a:bodyPr/>
          <a:lstStyle>
            <a:lvl1pPr>
              <a:defRPr/>
            </a:lvl1pPr>
          </a:lstStyle>
          <a:p>
            <a:pPr>
              <a:defRPr/>
            </a:pPr>
            <a:fld id="{F43ACCCB-4622-4EB2-82B0-264C4D494FA5}" type="datetime1">
              <a:rPr lang="en-US"/>
              <a:pPr>
                <a:defRPr/>
              </a:pPr>
              <a:t>4/22/2025</a:t>
            </a:fld>
            <a:endParaRPr lang="en-ZA" dirty="0"/>
          </a:p>
        </p:txBody>
      </p:sp>
      <p:sp>
        <p:nvSpPr>
          <p:cNvPr id="6" name="Rectangle 38">
            <a:extLst>
              <a:ext uri="{FF2B5EF4-FFF2-40B4-BE49-F238E27FC236}">
                <a16:creationId xmlns:a16="http://schemas.microsoft.com/office/drawing/2014/main" id="{5BC46A77-05ED-4538-A90A-ECC8AFECE249}"/>
              </a:ext>
            </a:extLst>
          </p:cNvPr>
          <p:cNvSpPr>
            <a:spLocks noGrp="1" noChangeArrowheads="1"/>
          </p:cNvSpPr>
          <p:nvPr>
            <p:ph type="ftr" sz="quarter" idx="11"/>
          </p:nvPr>
        </p:nvSpPr>
        <p:spPr>
          <a:ln/>
        </p:spPr>
        <p:txBody>
          <a:bodyPr/>
          <a:lstStyle>
            <a:lvl1pPr>
              <a:defRPr/>
            </a:lvl1pPr>
          </a:lstStyle>
          <a:p>
            <a:pPr>
              <a:defRPr/>
            </a:pPr>
            <a:endParaRPr lang="en-ZA"/>
          </a:p>
        </p:txBody>
      </p:sp>
      <p:sp>
        <p:nvSpPr>
          <p:cNvPr id="7" name="Rectangle 39">
            <a:extLst>
              <a:ext uri="{FF2B5EF4-FFF2-40B4-BE49-F238E27FC236}">
                <a16:creationId xmlns:a16="http://schemas.microsoft.com/office/drawing/2014/main" id="{375C4B21-83F2-4611-AF89-0183C1737DED}"/>
              </a:ext>
            </a:extLst>
          </p:cNvPr>
          <p:cNvSpPr>
            <a:spLocks noGrp="1" noChangeArrowheads="1"/>
          </p:cNvSpPr>
          <p:nvPr>
            <p:ph type="sldNum" sz="quarter" idx="12"/>
          </p:nvPr>
        </p:nvSpPr>
        <p:spPr>
          <a:ln/>
        </p:spPr>
        <p:txBody>
          <a:bodyPr/>
          <a:lstStyle>
            <a:lvl1pPr>
              <a:defRPr/>
            </a:lvl1pPr>
          </a:lstStyle>
          <a:p>
            <a:pPr>
              <a:defRPr/>
            </a:pPr>
            <a:fld id="{410986EE-1BF7-4CBF-80E7-6F8B21D19727}" type="slidenum">
              <a:rPr lang="en-ZA" altLang="en-US"/>
              <a:pPr>
                <a:defRPr/>
              </a:pPr>
              <a:t>‹#›</a:t>
            </a:fld>
            <a:endParaRPr lang="en-ZA" altLang="en-US"/>
          </a:p>
        </p:txBody>
      </p:sp>
    </p:spTree>
    <p:extLst>
      <p:ext uri="{BB962C8B-B14F-4D97-AF65-F5344CB8AC3E}">
        <p14:creationId xmlns:p14="http://schemas.microsoft.com/office/powerpoint/2010/main" val="388464601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7">
            <a:extLst>
              <a:ext uri="{FF2B5EF4-FFF2-40B4-BE49-F238E27FC236}">
                <a16:creationId xmlns:a16="http://schemas.microsoft.com/office/drawing/2014/main" id="{211F7C15-90D4-49E2-A215-D7A0CAA20067}"/>
              </a:ext>
            </a:extLst>
          </p:cNvPr>
          <p:cNvSpPr>
            <a:spLocks noGrp="1" noChangeArrowheads="1"/>
          </p:cNvSpPr>
          <p:nvPr>
            <p:ph type="dt" sz="half" idx="10"/>
          </p:nvPr>
        </p:nvSpPr>
        <p:spPr>
          <a:ln/>
        </p:spPr>
        <p:txBody>
          <a:bodyPr/>
          <a:lstStyle>
            <a:lvl1pPr>
              <a:defRPr/>
            </a:lvl1pPr>
          </a:lstStyle>
          <a:p>
            <a:pPr>
              <a:defRPr/>
            </a:pPr>
            <a:fld id="{08D6887C-70C9-42BD-83C4-CF71F0A8425B}" type="datetime1">
              <a:rPr lang="en-US"/>
              <a:pPr>
                <a:defRPr/>
              </a:pPr>
              <a:t>4/22/2025</a:t>
            </a:fld>
            <a:endParaRPr lang="en-ZA" dirty="0"/>
          </a:p>
        </p:txBody>
      </p:sp>
      <p:sp>
        <p:nvSpPr>
          <p:cNvPr id="5" name="Rectangle 38">
            <a:extLst>
              <a:ext uri="{FF2B5EF4-FFF2-40B4-BE49-F238E27FC236}">
                <a16:creationId xmlns:a16="http://schemas.microsoft.com/office/drawing/2014/main" id="{6C44AD49-417A-4355-90D9-BF40EFD872B4}"/>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40FAECB1-4653-46A4-B280-1A0E271795ED}"/>
              </a:ext>
            </a:extLst>
          </p:cNvPr>
          <p:cNvSpPr>
            <a:spLocks noGrp="1" noChangeArrowheads="1"/>
          </p:cNvSpPr>
          <p:nvPr>
            <p:ph type="sldNum" sz="quarter" idx="12"/>
          </p:nvPr>
        </p:nvSpPr>
        <p:spPr>
          <a:ln/>
        </p:spPr>
        <p:txBody>
          <a:bodyPr/>
          <a:lstStyle>
            <a:lvl1pPr>
              <a:defRPr/>
            </a:lvl1pPr>
          </a:lstStyle>
          <a:p>
            <a:pPr>
              <a:defRPr/>
            </a:pPr>
            <a:fld id="{35F5F930-6978-4E05-94D7-FA890AEBAB64}" type="slidenum">
              <a:rPr lang="en-ZA" altLang="en-US"/>
              <a:pPr>
                <a:defRPr/>
              </a:pPr>
              <a:t>‹#›</a:t>
            </a:fld>
            <a:endParaRPr lang="en-ZA" altLang="en-US"/>
          </a:p>
        </p:txBody>
      </p:sp>
    </p:spTree>
    <p:extLst>
      <p:ext uri="{BB962C8B-B14F-4D97-AF65-F5344CB8AC3E}">
        <p14:creationId xmlns:p14="http://schemas.microsoft.com/office/powerpoint/2010/main" val="4005308126"/>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7">
            <a:extLst>
              <a:ext uri="{FF2B5EF4-FFF2-40B4-BE49-F238E27FC236}">
                <a16:creationId xmlns:a16="http://schemas.microsoft.com/office/drawing/2014/main" id="{3B0DE0FE-3266-45AE-B41B-04237C0054E2}"/>
              </a:ext>
            </a:extLst>
          </p:cNvPr>
          <p:cNvSpPr>
            <a:spLocks noGrp="1" noChangeArrowheads="1"/>
          </p:cNvSpPr>
          <p:nvPr>
            <p:ph type="dt" sz="half" idx="10"/>
          </p:nvPr>
        </p:nvSpPr>
        <p:spPr>
          <a:ln/>
        </p:spPr>
        <p:txBody>
          <a:bodyPr/>
          <a:lstStyle>
            <a:lvl1pPr>
              <a:defRPr/>
            </a:lvl1pPr>
          </a:lstStyle>
          <a:p>
            <a:pPr>
              <a:defRPr/>
            </a:pPr>
            <a:fld id="{0FD99EF6-C6A0-4BB3-9AD2-62BBFD987C29}" type="datetime1">
              <a:rPr lang="en-US"/>
              <a:pPr>
                <a:defRPr/>
              </a:pPr>
              <a:t>4/22/2025</a:t>
            </a:fld>
            <a:endParaRPr lang="en-ZA" dirty="0"/>
          </a:p>
        </p:txBody>
      </p:sp>
      <p:sp>
        <p:nvSpPr>
          <p:cNvPr id="5" name="Rectangle 38">
            <a:extLst>
              <a:ext uri="{FF2B5EF4-FFF2-40B4-BE49-F238E27FC236}">
                <a16:creationId xmlns:a16="http://schemas.microsoft.com/office/drawing/2014/main" id="{B95AD569-686A-457B-8B3F-A13443D30404}"/>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4A770273-C638-4C7D-86DA-44CDB8AA811F}"/>
              </a:ext>
            </a:extLst>
          </p:cNvPr>
          <p:cNvSpPr>
            <a:spLocks noGrp="1" noChangeArrowheads="1"/>
          </p:cNvSpPr>
          <p:nvPr>
            <p:ph type="sldNum" sz="quarter" idx="12"/>
          </p:nvPr>
        </p:nvSpPr>
        <p:spPr>
          <a:ln/>
        </p:spPr>
        <p:txBody>
          <a:bodyPr/>
          <a:lstStyle>
            <a:lvl1pPr>
              <a:defRPr/>
            </a:lvl1pPr>
          </a:lstStyle>
          <a:p>
            <a:pPr>
              <a:defRPr/>
            </a:pPr>
            <a:fld id="{C1A9A2CF-322B-47FA-B314-4AB0D604952A}" type="slidenum">
              <a:rPr lang="en-ZA" altLang="en-US"/>
              <a:pPr>
                <a:defRPr/>
              </a:pPr>
              <a:t>‹#›</a:t>
            </a:fld>
            <a:endParaRPr lang="en-ZA" altLang="en-US"/>
          </a:p>
        </p:txBody>
      </p:sp>
    </p:spTree>
    <p:extLst>
      <p:ext uri="{BB962C8B-B14F-4D97-AF65-F5344CB8AC3E}">
        <p14:creationId xmlns:p14="http://schemas.microsoft.com/office/powerpoint/2010/main" val="360333204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657101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51533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0123371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nvPr>
        </p:nvSpPr>
        <p:spPr>
          <a:ln/>
        </p:spPr>
        <p:txBody>
          <a:bodyPr/>
          <a:lstStyle>
            <a:lvl1pPr>
              <a:defRPr/>
            </a:lvl1pPr>
          </a:lstStyle>
          <a:p>
            <a:fld id="{81586F99-C863-4DA4-B464-36CEB95CEFA7}" type="slidenum">
              <a:rPr lang="en-ZA"/>
              <a:pPr/>
              <a:t>‹#›</a:t>
            </a:fld>
            <a:endParaRPr lang="en-ZA"/>
          </a:p>
        </p:txBody>
      </p:sp>
    </p:spTree>
    <p:extLst>
      <p:ext uri="{BB962C8B-B14F-4D97-AF65-F5344CB8AC3E}">
        <p14:creationId xmlns:p14="http://schemas.microsoft.com/office/powerpoint/2010/main" val="256361374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6350" y="0"/>
            <a:ext cx="12198351"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sz="1800" b="0">
                <a:solidFill>
                  <a:srgbClr val="003896"/>
                </a:solidFil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pPr eaLnBrk="1" hangingPunct="1"/>
              <a:endParaRPr lang="en-US" sz="1800" b="0">
                <a:solidFill>
                  <a:srgbClr val="003896"/>
                </a:solidFil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pPr eaLnBrk="1" hangingPunct="1"/>
              <a:endParaRPr lang="en-US" sz="1800" b="0">
                <a:solidFill>
                  <a:srgbClr val="003896"/>
                </a:solidFil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pPr eaLnBrk="1" hangingPunct="1"/>
              <a:endParaRPr lang="en-US" sz="1800" b="0">
                <a:solidFill>
                  <a:srgbClr val="003896"/>
                </a:solidFil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pPr eaLnBrk="1" hangingPunct="1"/>
              <a:endParaRPr lang="en-US" sz="1800" b="0">
                <a:solidFill>
                  <a:srgbClr val="003896"/>
                </a:solidFil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pPr eaLnBrk="1" hangingPunct="1"/>
              <a:endParaRPr lang="en-US" sz="1800" b="0">
                <a:solidFill>
                  <a:srgbClr val="003896"/>
                </a:solidFil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370626606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D9413D32-27FA-4D46-A860-B219DA53D879}" type="slidenum">
              <a:rPr lang="en-ZA"/>
              <a:pPr>
                <a:defRPr/>
              </a:pPr>
              <a:t>‹#›</a:t>
            </a:fld>
            <a:endParaRPr lang="en-ZA"/>
          </a:p>
        </p:txBody>
      </p:sp>
    </p:spTree>
    <p:extLst>
      <p:ext uri="{BB962C8B-B14F-4D97-AF65-F5344CB8AC3E}">
        <p14:creationId xmlns:p14="http://schemas.microsoft.com/office/powerpoint/2010/main" val="4179275477"/>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FDE1BE53-A988-44F1-9E43-A1E3C91672B0}" type="slidenum">
              <a:rPr lang="en-ZA"/>
              <a:pPr>
                <a:defRPr/>
              </a:pPr>
              <a:t>‹#›</a:t>
            </a:fld>
            <a:endParaRPr lang="en-ZA"/>
          </a:p>
        </p:txBody>
      </p:sp>
    </p:spTree>
    <p:extLst>
      <p:ext uri="{BB962C8B-B14F-4D97-AF65-F5344CB8AC3E}">
        <p14:creationId xmlns:p14="http://schemas.microsoft.com/office/powerpoint/2010/main" val="302957106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D01E9ACA-3E3E-49D2-B919-86541557D796}" type="slidenum">
              <a:rPr lang="en-ZA"/>
              <a:pPr>
                <a:defRPr/>
              </a:pPr>
              <a:t>‹#›</a:t>
            </a:fld>
            <a:endParaRPr lang="en-ZA"/>
          </a:p>
        </p:txBody>
      </p:sp>
    </p:spTree>
    <p:extLst>
      <p:ext uri="{BB962C8B-B14F-4D97-AF65-F5344CB8AC3E}">
        <p14:creationId xmlns:p14="http://schemas.microsoft.com/office/powerpoint/2010/main" val="1140971526"/>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9" name="Slide Number Placeholder 8"/>
          <p:cNvSpPr>
            <a:spLocks noGrp="1"/>
          </p:cNvSpPr>
          <p:nvPr>
            <p:ph type="sldNum" sz="quarter" idx="12"/>
          </p:nvPr>
        </p:nvSpPr>
        <p:spPr/>
        <p:txBody>
          <a:bodyPr/>
          <a:lstStyle>
            <a:lvl1pPr>
              <a:defRPr/>
            </a:lvl1pPr>
          </a:lstStyle>
          <a:p>
            <a:pPr>
              <a:defRPr/>
            </a:pPr>
            <a:fld id="{B20E55EB-5AB4-44F7-9DBA-3613C705A095}" type="slidenum">
              <a:rPr lang="en-ZA"/>
              <a:pPr>
                <a:defRPr/>
              </a:pPr>
              <a:t>‹#›</a:t>
            </a:fld>
            <a:endParaRPr lang="en-ZA"/>
          </a:p>
        </p:txBody>
      </p:sp>
    </p:spTree>
    <p:extLst>
      <p:ext uri="{BB962C8B-B14F-4D97-AF65-F5344CB8AC3E}">
        <p14:creationId xmlns:p14="http://schemas.microsoft.com/office/powerpoint/2010/main" val="408443106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F70CCBAD-A7C9-4630-AFFE-FE61F8AAEB46}" type="slidenum">
              <a:rPr lang="en-ZA"/>
              <a:pPr>
                <a:defRPr/>
              </a:pPr>
              <a:t>‹#›</a:t>
            </a:fld>
            <a:endParaRPr lang="en-ZA"/>
          </a:p>
        </p:txBody>
      </p:sp>
    </p:spTree>
    <p:extLst>
      <p:ext uri="{BB962C8B-B14F-4D97-AF65-F5344CB8AC3E}">
        <p14:creationId xmlns:p14="http://schemas.microsoft.com/office/powerpoint/2010/main" val="222312654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3C2D1D62-6B84-4DAE-BF5C-80B4BDBB2913}" type="slidenum">
              <a:rPr lang="en-ZA"/>
              <a:pPr>
                <a:defRPr/>
              </a:pPr>
              <a:t>‹#›</a:t>
            </a:fld>
            <a:endParaRPr lang="en-ZA"/>
          </a:p>
        </p:txBody>
      </p:sp>
    </p:spTree>
    <p:extLst>
      <p:ext uri="{BB962C8B-B14F-4D97-AF65-F5344CB8AC3E}">
        <p14:creationId xmlns:p14="http://schemas.microsoft.com/office/powerpoint/2010/main" val="143928676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7DA2B2C2-78CF-4C26-B595-61E60A69E32E}" type="slidenum">
              <a:rPr lang="en-ZA"/>
              <a:pPr>
                <a:defRPr/>
              </a:pPr>
              <a:t>‹#›</a:t>
            </a:fld>
            <a:endParaRPr lang="en-ZA"/>
          </a:p>
        </p:txBody>
      </p:sp>
    </p:spTree>
    <p:extLst>
      <p:ext uri="{BB962C8B-B14F-4D97-AF65-F5344CB8AC3E}">
        <p14:creationId xmlns:p14="http://schemas.microsoft.com/office/powerpoint/2010/main" val="3361651602"/>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3842B6C5-440C-41B4-B3D4-AA089CAFB586}" type="slidenum">
              <a:rPr lang="en-ZA"/>
              <a:pPr>
                <a:defRPr/>
              </a:pPr>
              <a:t>‹#›</a:t>
            </a:fld>
            <a:endParaRPr lang="en-ZA"/>
          </a:p>
        </p:txBody>
      </p:sp>
    </p:spTree>
    <p:extLst>
      <p:ext uri="{BB962C8B-B14F-4D97-AF65-F5344CB8AC3E}">
        <p14:creationId xmlns:p14="http://schemas.microsoft.com/office/powerpoint/2010/main" val="315910805"/>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07F3AB75-1C35-4FEC-9EE7-6D1D0E30EDEE}" type="slidenum">
              <a:rPr lang="en-ZA"/>
              <a:pPr>
                <a:defRPr/>
              </a:pPr>
              <a:t>‹#›</a:t>
            </a:fld>
            <a:endParaRPr lang="en-ZA"/>
          </a:p>
        </p:txBody>
      </p:sp>
    </p:spTree>
    <p:extLst>
      <p:ext uri="{BB962C8B-B14F-4D97-AF65-F5344CB8AC3E}">
        <p14:creationId xmlns:p14="http://schemas.microsoft.com/office/powerpoint/2010/main" val="72754540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9772434F-51B9-483A-A4C5-BA4963AB74E3}" type="slidenum">
              <a:rPr lang="en-ZA"/>
              <a:pPr>
                <a:defRPr/>
              </a:pPr>
              <a:t>‹#›</a:t>
            </a:fld>
            <a:endParaRPr lang="en-ZA"/>
          </a:p>
        </p:txBody>
      </p:sp>
    </p:spTree>
    <p:extLst>
      <p:ext uri="{BB962C8B-B14F-4D97-AF65-F5344CB8AC3E}">
        <p14:creationId xmlns:p14="http://schemas.microsoft.com/office/powerpoint/2010/main" val="95394853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5135034" y="6453189"/>
            <a:ext cx="1344084" cy="268287"/>
          </a:xfrm>
        </p:spPr>
        <p:txBody>
          <a:bodyPr/>
          <a:lstStyle>
            <a:lvl1pPr>
              <a:defRPr/>
            </a:lvl1pPr>
          </a:lstStyle>
          <a:p>
            <a:pPr>
              <a:defRPr/>
            </a:pPr>
            <a:fld id="{68210B98-CA05-4AA3-B0A1-2FDB3A62333B}" type="slidenum">
              <a:rPr lang="en-ZA"/>
              <a:pPr>
                <a:defRPr/>
              </a:pPr>
              <a:t>‹#›</a:t>
            </a:fld>
            <a:endParaRPr lang="en-ZA"/>
          </a:p>
        </p:txBody>
      </p:sp>
    </p:spTree>
    <p:extLst>
      <p:ext uri="{BB962C8B-B14F-4D97-AF65-F5344CB8AC3E}">
        <p14:creationId xmlns:p14="http://schemas.microsoft.com/office/powerpoint/2010/main" val="286696718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6350" y="0"/>
            <a:ext cx="12198351" cy="6858000"/>
            <a:chOff x="-3" y="0"/>
            <a:chExt cx="5763" cy="4320"/>
          </a:xfrm>
        </p:grpSpPr>
        <p:pic>
          <p:nvPicPr>
            <p:cNvPr id="5" name="Picture 3" descr="logo small"/>
            <p:cNvPicPr>
              <a:picLocks noChangeAspect="1" noChangeArrowheads="1"/>
            </p:cNvPicPr>
            <p:nvPr userDrawn="1"/>
          </p:nvPicPr>
          <p:blipFill>
            <a:blip r:embed="rId2" cstate="print"/>
            <a:srcRect/>
            <a:stretch>
              <a:fillRect/>
            </a:stretch>
          </p:blipFill>
          <p:spPr bwMode="auto">
            <a:xfrm>
              <a:off x="4088" y="326"/>
              <a:ext cx="1352" cy="343"/>
            </a:xfrm>
            <a:prstGeom prst="rect">
              <a:avLst/>
            </a:prstGeom>
            <a:noFill/>
            <a:ln w="9525">
              <a:noFill/>
              <a:miter lim="800000"/>
              <a:headEnd/>
              <a:tailEnd/>
            </a:ln>
          </p:spPr>
        </p:pic>
        <p:sp>
          <p:nvSpPr>
            <p:cNvPr id="6" name="Rectangle 4"/>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pic>
          <p:nvPicPr>
            <p:cNvPr id="7" name="Picture 5" descr="dd"/>
            <p:cNvPicPr>
              <a:picLocks noChangeAspect="1" noChangeArrowheads="1"/>
            </p:cNvPicPr>
            <p:nvPr userDrawn="1"/>
          </p:nvPicPr>
          <p:blipFill>
            <a:blip r:embed="rId3" cstate="print"/>
            <a:srcRect/>
            <a:stretch>
              <a:fillRect/>
            </a:stretch>
          </p:blipFill>
          <p:spPr bwMode="auto">
            <a:xfrm>
              <a:off x="-3" y="0"/>
              <a:ext cx="1150" cy="4320"/>
            </a:xfrm>
            <a:prstGeom prst="rect">
              <a:avLst/>
            </a:prstGeom>
            <a:noFill/>
            <a:ln w="9525">
              <a:noFill/>
              <a:miter lim="800000"/>
              <a:headEnd/>
              <a:tailEnd/>
            </a:ln>
          </p:spPr>
        </p:pic>
        <p:sp>
          <p:nvSpPr>
            <p:cNvPr id="8" name="Oval 6"/>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9" name="Oval 7" descr="coolers"/>
            <p:cNvSpPr>
              <a:spLocks noChangeArrowheads="1"/>
            </p:cNvSpPr>
            <p:nvPr userDrawn="1"/>
          </p:nvSpPr>
          <p:spPr bwMode="auto">
            <a:xfrm>
              <a:off x="275" y="858"/>
              <a:ext cx="1362" cy="1369"/>
            </a:xfrm>
            <a:prstGeom prst="ellipse">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0" name="Oval 8"/>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1" name="Oval 9"/>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2" name="Oval 10"/>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3" name="Oval 11"/>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4" name="Oval 12"/>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5" name="Oval 13"/>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6" name="Oval 14"/>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7" name="Oval 15"/>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8" name="Oval 16"/>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9" name="Oval 17"/>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0" name="Oval 18"/>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1" name="Oval 19"/>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2" name="Oval 20"/>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3" name="Oval 21"/>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4" name="Oval 22"/>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5" name="Oval 23" descr="face"/>
            <p:cNvSpPr>
              <a:spLocks noChangeArrowheads="1"/>
            </p:cNvSpPr>
            <p:nvPr userDrawn="1"/>
          </p:nvSpPr>
          <p:spPr bwMode="auto">
            <a:xfrm>
              <a:off x="633" y="445"/>
              <a:ext cx="700" cy="701"/>
            </a:xfrm>
            <a:prstGeom prst="ellipse">
              <a:avLst/>
            </a:prstGeom>
            <a:blipFill dpi="0" rotWithShape="1">
              <a:blip r:embed="rId5" cstate="print">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6" name="Oval 24"/>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7" name="Oval 25"/>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8" name="Oval 26"/>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9" name="Oval 27"/>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0" name="Oval 28"/>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1" name="Oval 29"/>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2" name="Oval 30"/>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3" name="Oval 31"/>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4" name="Oval 32"/>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5" name="Oval 33" descr="new smal workers"/>
            <p:cNvSpPr>
              <a:spLocks noChangeArrowheads="1"/>
            </p:cNvSpPr>
            <p:nvPr userDrawn="1"/>
          </p:nvSpPr>
          <p:spPr bwMode="auto">
            <a:xfrm>
              <a:off x="304" y="2033"/>
              <a:ext cx="1135" cy="1143"/>
            </a:xfrm>
            <a:prstGeom prst="ellipse">
              <a:avLst/>
            </a:prstGeom>
            <a:blipFill dpi="0" rotWithShape="1">
              <a:blip r:embed="rId6" cstate="print">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6" name="Oval 34"/>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7" name="Oval 35"/>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8" name="Oval 36"/>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9" name="Oval 37"/>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0" name="Oval 38"/>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1" name="Oval 39"/>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2" name="Oval 40"/>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3" name="Oval 41"/>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4" name="Oval 42"/>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5" name="Oval 43" descr="boom"/>
            <p:cNvSpPr>
              <a:spLocks noChangeArrowheads="1"/>
            </p:cNvSpPr>
            <p:nvPr userDrawn="1"/>
          </p:nvSpPr>
          <p:spPr bwMode="auto">
            <a:xfrm>
              <a:off x="638" y="3018"/>
              <a:ext cx="949" cy="957"/>
            </a:xfrm>
            <a:prstGeom prst="ellipse">
              <a:avLst/>
            </a:prstGeom>
            <a:blipFill dpi="0" rotWithShape="1">
              <a:blip r:embed="rId7" cstate="print">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6" name="Oval 44"/>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7" name="Oval 45"/>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8" name="Oval 46"/>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grpSp>
      <p:sp>
        <p:nvSpPr>
          <p:cNvPr id="821295" name="Rectangle 47"/>
          <p:cNvSpPr>
            <a:spLocks noGrp="1" noChangeArrowheads="1"/>
          </p:cNvSpPr>
          <p:nvPr>
            <p:ph type="ctrTitle"/>
          </p:nvPr>
        </p:nvSpPr>
        <p:spPr>
          <a:xfrm>
            <a:off x="4078818" y="2420939"/>
            <a:ext cx="7393516" cy="1527175"/>
          </a:xfrm>
        </p:spPr>
        <p:txBody>
          <a:bodyPr anchor="b"/>
          <a:lstStyle>
            <a:lvl1pPr algn="ctr">
              <a:defRPr sz="4800" b="0">
                <a:solidFill>
                  <a:srgbClr val="003896"/>
                </a:solidFill>
              </a:defRPr>
            </a:lvl1pPr>
          </a:lstStyle>
          <a:p>
            <a:pPr lvl="0"/>
            <a:r>
              <a:rPr lang="en-ZA" noProof="0"/>
              <a:t>Click to edit Master title style</a:t>
            </a:r>
          </a:p>
        </p:txBody>
      </p:sp>
      <p:sp>
        <p:nvSpPr>
          <p:cNvPr id="821296" name="Rectangle 48"/>
          <p:cNvSpPr>
            <a:spLocks noGrp="1" noChangeArrowheads="1"/>
          </p:cNvSpPr>
          <p:nvPr>
            <p:ph type="subTitle" idx="1"/>
          </p:nvPr>
        </p:nvSpPr>
        <p:spPr>
          <a:xfrm>
            <a:off x="4078818" y="4791076"/>
            <a:ext cx="7393516" cy="1014413"/>
          </a:xfrm>
        </p:spPr>
        <p:txBody>
          <a:bodyPr/>
          <a:lstStyle>
            <a:lvl1pPr marL="0" indent="0" algn="ctr">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691647262"/>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nvPr>
        </p:nvSpPr>
        <p:spPr>
          <a:ln/>
        </p:spPr>
        <p:txBody>
          <a:bodyPr/>
          <a:lstStyle>
            <a:lvl1pPr>
              <a:defRPr/>
            </a:lvl1pPr>
          </a:lstStyle>
          <a:p>
            <a:fld id="{4E39D33B-16B8-4F0C-B794-FC94106248EB}" type="slidenum">
              <a:rPr lang="en-ZA"/>
              <a:pPr/>
              <a:t>‹#›</a:t>
            </a:fld>
            <a:endParaRPr lang="en-ZA"/>
          </a:p>
        </p:txBody>
      </p:sp>
    </p:spTree>
    <p:extLst>
      <p:ext uri="{BB962C8B-B14F-4D97-AF65-F5344CB8AC3E}">
        <p14:creationId xmlns:p14="http://schemas.microsoft.com/office/powerpoint/2010/main" val="12666760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A5048E3A-64B3-4BE4-BA5C-2742F8CC9AC8}" type="slidenum">
              <a:rPr lang="en-ZA"/>
              <a:pPr/>
              <a:t>‹#›</a:t>
            </a:fld>
            <a:endParaRPr lang="en-ZA"/>
          </a:p>
        </p:txBody>
      </p:sp>
    </p:spTree>
    <p:extLst>
      <p:ext uri="{BB962C8B-B14F-4D97-AF65-F5344CB8AC3E}">
        <p14:creationId xmlns:p14="http://schemas.microsoft.com/office/powerpoint/2010/main" val="829828936"/>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387352" y="1436689"/>
            <a:ext cx="5581649"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436689"/>
            <a:ext cx="5581651"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6"/>
          <p:cNvSpPr>
            <a:spLocks noGrp="1" noChangeArrowheads="1"/>
          </p:cNvSpPr>
          <p:nvPr>
            <p:ph type="sldNum" sz="quarter" idx="10"/>
          </p:nvPr>
        </p:nvSpPr>
        <p:spPr>
          <a:ln/>
        </p:spPr>
        <p:txBody>
          <a:bodyPr/>
          <a:lstStyle>
            <a:lvl1pPr>
              <a:defRPr/>
            </a:lvl1pPr>
          </a:lstStyle>
          <a:p>
            <a:fld id="{1E3ADCB8-BE44-4D8D-AE37-D483F5D7C13F}" type="slidenum">
              <a:rPr lang="en-ZA"/>
              <a:pPr/>
              <a:t>‹#›</a:t>
            </a:fld>
            <a:endParaRPr lang="en-ZA"/>
          </a:p>
        </p:txBody>
      </p:sp>
    </p:spTree>
    <p:extLst>
      <p:ext uri="{BB962C8B-B14F-4D97-AF65-F5344CB8AC3E}">
        <p14:creationId xmlns:p14="http://schemas.microsoft.com/office/powerpoint/2010/main" val="1980663655"/>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6"/>
          <p:cNvSpPr>
            <a:spLocks noGrp="1" noChangeArrowheads="1"/>
          </p:cNvSpPr>
          <p:nvPr>
            <p:ph type="sldNum" sz="quarter" idx="10"/>
          </p:nvPr>
        </p:nvSpPr>
        <p:spPr>
          <a:ln/>
        </p:spPr>
        <p:txBody>
          <a:bodyPr/>
          <a:lstStyle>
            <a:lvl1pPr>
              <a:defRPr/>
            </a:lvl1pPr>
          </a:lstStyle>
          <a:p>
            <a:fld id="{2FA8A446-8A7C-412F-A92F-C02DEA7AAC07}" type="slidenum">
              <a:rPr lang="en-ZA"/>
              <a:pPr/>
              <a:t>‹#›</a:t>
            </a:fld>
            <a:endParaRPr lang="en-ZA"/>
          </a:p>
        </p:txBody>
      </p:sp>
    </p:spTree>
    <p:extLst>
      <p:ext uri="{BB962C8B-B14F-4D97-AF65-F5344CB8AC3E}">
        <p14:creationId xmlns:p14="http://schemas.microsoft.com/office/powerpoint/2010/main" val="2969951783"/>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nvPr>
        </p:nvSpPr>
        <p:spPr>
          <a:ln/>
        </p:spPr>
        <p:txBody>
          <a:bodyPr/>
          <a:lstStyle>
            <a:lvl1pPr>
              <a:defRPr/>
            </a:lvl1pPr>
          </a:lstStyle>
          <a:p>
            <a:fld id="{81586F99-C863-4DA4-B464-36CEB95CEFA7}" type="slidenum">
              <a:rPr lang="en-ZA"/>
              <a:pPr/>
              <a:t>‹#›</a:t>
            </a:fld>
            <a:endParaRPr lang="en-ZA"/>
          </a:p>
        </p:txBody>
      </p:sp>
    </p:spTree>
    <p:extLst>
      <p:ext uri="{BB962C8B-B14F-4D97-AF65-F5344CB8AC3E}">
        <p14:creationId xmlns:p14="http://schemas.microsoft.com/office/powerpoint/2010/main" val="3566594880"/>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5E1CE039-BA23-4AB4-8B82-F01468E900A5}" type="slidenum">
              <a:rPr lang="en-ZA"/>
              <a:pPr/>
              <a:t>‹#›</a:t>
            </a:fld>
            <a:endParaRPr lang="en-ZA"/>
          </a:p>
        </p:txBody>
      </p:sp>
    </p:spTree>
    <p:extLst>
      <p:ext uri="{BB962C8B-B14F-4D97-AF65-F5344CB8AC3E}">
        <p14:creationId xmlns:p14="http://schemas.microsoft.com/office/powerpoint/2010/main" val="102595750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EDC59A55-C560-4A02-97F3-058A4599DE74}" type="slidenum">
              <a:rPr lang="en-ZA"/>
              <a:pPr/>
              <a:t>‹#›</a:t>
            </a:fld>
            <a:endParaRPr lang="en-ZA"/>
          </a:p>
        </p:txBody>
      </p:sp>
    </p:spTree>
    <p:extLst>
      <p:ext uri="{BB962C8B-B14F-4D97-AF65-F5344CB8AC3E}">
        <p14:creationId xmlns:p14="http://schemas.microsoft.com/office/powerpoint/2010/main" val="846877798"/>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4C54DB95-E93C-4A31-96D8-FF0DD49FAA56}" type="slidenum">
              <a:rPr lang="en-ZA"/>
              <a:pPr/>
              <a:t>‹#›</a:t>
            </a:fld>
            <a:endParaRPr lang="en-ZA"/>
          </a:p>
        </p:txBody>
      </p:sp>
    </p:spTree>
    <p:extLst>
      <p:ext uri="{BB962C8B-B14F-4D97-AF65-F5344CB8AC3E}">
        <p14:creationId xmlns:p14="http://schemas.microsoft.com/office/powerpoint/2010/main" val="405041467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nvPr>
        </p:nvSpPr>
        <p:spPr>
          <a:ln/>
        </p:spPr>
        <p:txBody>
          <a:bodyPr/>
          <a:lstStyle>
            <a:lvl1pPr>
              <a:defRPr/>
            </a:lvl1pPr>
          </a:lstStyle>
          <a:p>
            <a:fld id="{95060BA6-3F4B-40B9-B433-324E71A66D29}" type="slidenum">
              <a:rPr lang="en-ZA"/>
              <a:pPr/>
              <a:t>‹#›</a:t>
            </a:fld>
            <a:endParaRPr lang="en-ZA"/>
          </a:p>
        </p:txBody>
      </p:sp>
    </p:spTree>
    <p:extLst>
      <p:ext uri="{BB962C8B-B14F-4D97-AF65-F5344CB8AC3E}">
        <p14:creationId xmlns:p14="http://schemas.microsoft.com/office/powerpoint/2010/main" val="2270468369"/>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3285" y="166689"/>
            <a:ext cx="2840567"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387351" y="166689"/>
            <a:ext cx="832273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nvPr>
        </p:nvSpPr>
        <p:spPr>
          <a:ln/>
        </p:spPr>
        <p:txBody>
          <a:bodyPr/>
          <a:lstStyle>
            <a:lvl1pPr>
              <a:defRPr/>
            </a:lvl1pPr>
          </a:lstStyle>
          <a:p>
            <a:fld id="{0AF81D20-0B92-4932-A965-AF08EC0778D2}" type="slidenum">
              <a:rPr lang="en-ZA"/>
              <a:pPr/>
              <a:t>‹#›</a:t>
            </a:fld>
            <a:endParaRPr lang="en-ZA"/>
          </a:p>
        </p:txBody>
      </p:sp>
    </p:spTree>
    <p:extLst>
      <p:ext uri="{BB962C8B-B14F-4D97-AF65-F5344CB8AC3E}">
        <p14:creationId xmlns:p14="http://schemas.microsoft.com/office/powerpoint/2010/main" val="419455307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1.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3.xml"/><Relationship Id="rId4" Type="http://schemas.openxmlformats.org/officeDocument/2006/relationships/tags" Target="../tags/tag2.xml"/><Relationship Id="rId9"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18" Type="http://schemas.openxmlformats.org/officeDocument/2006/relationships/image" Target="../media/image6.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5.jpeg"/><Relationship Id="rId2" Type="http://schemas.openxmlformats.org/officeDocument/2006/relationships/slideLayout" Target="../slideLayouts/slideLayout4.xml"/><Relationship Id="rId16" Type="http://schemas.openxmlformats.org/officeDocument/2006/relationships/image" Target="../media/image4.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oleObject" Target="../embeddings/oleObject1.bin"/><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ags" Target="../tags/tag8.xml"/></Relationships>
</file>

<file path=ppt/slideMasters/_rels/slideMaster3.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image" Target="../media/image13.png"/><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heme" Target="../theme/theme3.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oleObject" Target="../embeddings/oleObject4.bin"/><Relationship Id="rId2" Type="http://schemas.openxmlformats.org/officeDocument/2006/relationships/slideLayout" Target="../slideLayouts/slideLayout16.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image" Target="../media/image14.png"/><Relationship Id="rId5" Type="http://schemas.openxmlformats.org/officeDocument/2006/relationships/slideLayout" Target="../slideLayouts/slideLayout19.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slideLayout" Target="../slideLayouts/slideLayout18.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8" Type="http://schemas.openxmlformats.org/officeDocument/2006/relationships/tags" Target="../tags/tag9.xml"/><Relationship Id="rId3"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13" Type="http://schemas.openxmlformats.org/officeDocument/2006/relationships/tags" Target="../tags/tag49.xml"/><Relationship Id="rId18" Type="http://schemas.openxmlformats.org/officeDocument/2006/relationships/tags" Target="../tags/tag54.xml"/><Relationship Id="rId26" Type="http://schemas.openxmlformats.org/officeDocument/2006/relationships/tags" Target="../tags/tag62.xml"/><Relationship Id="rId39" Type="http://schemas.openxmlformats.org/officeDocument/2006/relationships/image" Target="../media/image13.png"/><Relationship Id="rId21" Type="http://schemas.openxmlformats.org/officeDocument/2006/relationships/tags" Target="../tags/tag57.xml"/><Relationship Id="rId34" Type="http://schemas.openxmlformats.org/officeDocument/2006/relationships/tags" Target="../tags/tag70.xml"/><Relationship Id="rId7" Type="http://schemas.openxmlformats.org/officeDocument/2006/relationships/theme" Target="../theme/theme4.xml"/><Relationship Id="rId12" Type="http://schemas.openxmlformats.org/officeDocument/2006/relationships/tags" Target="../tags/tag48.xml"/><Relationship Id="rId17" Type="http://schemas.openxmlformats.org/officeDocument/2006/relationships/tags" Target="../tags/tag53.xml"/><Relationship Id="rId25" Type="http://schemas.openxmlformats.org/officeDocument/2006/relationships/tags" Target="../tags/tag61.xml"/><Relationship Id="rId33" Type="http://schemas.openxmlformats.org/officeDocument/2006/relationships/tags" Target="../tags/tag69.xml"/><Relationship Id="rId38" Type="http://schemas.openxmlformats.org/officeDocument/2006/relationships/oleObject" Target="../embeddings/oleObject4.bin"/><Relationship Id="rId2" Type="http://schemas.openxmlformats.org/officeDocument/2006/relationships/slideLayout" Target="../slideLayouts/slideLayout22.xml"/><Relationship Id="rId16" Type="http://schemas.openxmlformats.org/officeDocument/2006/relationships/tags" Target="../tags/tag52.xml"/><Relationship Id="rId20" Type="http://schemas.openxmlformats.org/officeDocument/2006/relationships/tags" Target="../tags/tag56.xml"/><Relationship Id="rId29" Type="http://schemas.openxmlformats.org/officeDocument/2006/relationships/tags" Target="../tags/tag65.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ags" Target="../tags/tag47.xml"/><Relationship Id="rId24" Type="http://schemas.openxmlformats.org/officeDocument/2006/relationships/tags" Target="../tags/tag60.xml"/><Relationship Id="rId32" Type="http://schemas.openxmlformats.org/officeDocument/2006/relationships/tags" Target="../tags/tag68.xml"/><Relationship Id="rId37" Type="http://schemas.openxmlformats.org/officeDocument/2006/relationships/tags" Target="../tags/tag73.xml"/><Relationship Id="rId40" Type="http://schemas.openxmlformats.org/officeDocument/2006/relationships/image" Target="../media/image14.png"/><Relationship Id="rId5" Type="http://schemas.openxmlformats.org/officeDocument/2006/relationships/slideLayout" Target="../slideLayouts/slideLayout25.xml"/><Relationship Id="rId15" Type="http://schemas.openxmlformats.org/officeDocument/2006/relationships/tags" Target="../tags/tag51.xml"/><Relationship Id="rId23" Type="http://schemas.openxmlformats.org/officeDocument/2006/relationships/tags" Target="../tags/tag59.xml"/><Relationship Id="rId28" Type="http://schemas.openxmlformats.org/officeDocument/2006/relationships/tags" Target="../tags/tag64.xml"/><Relationship Id="rId36" Type="http://schemas.openxmlformats.org/officeDocument/2006/relationships/tags" Target="../tags/tag72.xml"/><Relationship Id="rId10" Type="http://schemas.openxmlformats.org/officeDocument/2006/relationships/tags" Target="../tags/tag46.xml"/><Relationship Id="rId19" Type="http://schemas.openxmlformats.org/officeDocument/2006/relationships/tags" Target="../tags/tag55.xml"/><Relationship Id="rId31" Type="http://schemas.openxmlformats.org/officeDocument/2006/relationships/tags" Target="../tags/tag67.xml"/><Relationship Id="rId4" Type="http://schemas.openxmlformats.org/officeDocument/2006/relationships/slideLayout" Target="../slideLayouts/slideLayout24.xml"/><Relationship Id="rId9" Type="http://schemas.openxmlformats.org/officeDocument/2006/relationships/tags" Target="../tags/tag45.xml"/><Relationship Id="rId14" Type="http://schemas.openxmlformats.org/officeDocument/2006/relationships/tags" Target="../tags/tag50.xml"/><Relationship Id="rId22" Type="http://schemas.openxmlformats.org/officeDocument/2006/relationships/tags" Target="../tags/tag58.xml"/><Relationship Id="rId27" Type="http://schemas.openxmlformats.org/officeDocument/2006/relationships/tags" Target="../tags/tag63.xml"/><Relationship Id="rId30" Type="http://schemas.openxmlformats.org/officeDocument/2006/relationships/tags" Target="../tags/tag66.xml"/><Relationship Id="rId35" Type="http://schemas.openxmlformats.org/officeDocument/2006/relationships/tags" Target="../tags/tag71.xml"/><Relationship Id="rId8" Type="http://schemas.openxmlformats.org/officeDocument/2006/relationships/tags" Target="../tags/tag44.xml"/><Relationship Id="rId3"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1.emf"/><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oleObject" Target="../embeddings/oleObject5.bin"/><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ags" Target="../tags/tag80.xml"/><Relationship Id="rId5" Type="http://schemas.openxmlformats.org/officeDocument/2006/relationships/slideLayout" Target="../slideLayouts/slideLayout31.xml"/><Relationship Id="rId15" Type="http://schemas.openxmlformats.org/officeDocument/2006/relationships/image" Target="../media/image3.emf"/><Relationship Id="rId10" Type="http://schemas.openxmlformats.org/officeDocument/2006/relationships/tags" Target="../tags/tag79.xml"/><Relationship Id="rId4" Type="http://schemas.openxmlformats.org/officeDocument/2006/relationships/slideLayout" Target="../slideLayouts/slideLayout30.xml"/><Relationship Id="rId9" Type="http://schemas.openxmlformats.org/officeDocument/2006/relationships/theme" Target="../theme/theme5.xml"/><Relationship Id="rId14" Type="http://schemas.openxmlformats.org/officeDocument/2006/relationships/image" Target="../media/image2.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6.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6.jpe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28.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6.jpeg"/></Relationships>
</file>

<file path=ppt/slideMasters/_rels/slideMaster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Layout" Target="../slideLayouts/slideLayout60.xml"/><Relationship Id="rId7" Type="http://schemas.openxmlformats.org/officeDocument/2006/relationships/tags" Target="../tags/tag88.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tags" Target="../tags/tag87.xml"/><Relationship Id="rId11" Type="http://schemas.openxmlformats.org/officeDocument/2006/relationships/image" Target="../media/image3.emf"/><Relationship Id="rId5" Type="http://schemas.openxmlformats.org/officeDocument/2006/relationships/theme" Target="../theme/theme8.xml"/><Relationship Id="rId10" Type="http://schemas.openxmlformats.org/officeDocument/2006/relationships/image" Target="../media/image2.emf"/><Relationship Id="rId4" Type="http://schemas.openxmlformats.org/officeDocument/2006/relationships/slideLayout" Target="../slideLayouts/slideLayout61.xml"/><Relationship Id="rId9"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6" Type="http://schemas.openxmlformats.org/officeDocument/2006/relationships/image" Target="../media/image30.jpe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image" Target="../media/image6.jpeg"/><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22.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31.jpe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1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image" Target="../media/image3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29442674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416B163-6507-4C60-FDBD-1AF66056D9D6}"/>
              </a:ext>
            </a:extLst>
          </p:cNvPr>
          <p:cNvGraphicFramePr>
            <a:graphicFrameLocks noChangeAspect="1"/>
          </p:cNvGraphicFramePr>
          <p:nvPr userDrawn="1">
            <p:custDataLst>
              <p:tags r:id="rId14"/>
            </p:custDataLst>
            <p:extLst>
              <p:ext uri="{D42A27DB-BD31-4B8C-83A1-F6EECF244321}">
                <p14:modId xmlns:p14="http://schemas.microsoft.com/office/powerpoint/2010/main" val="1674889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95" imgH="396" progId="TCLayout.ActiveDocument.1">
                  <p:embed/>
                </p:oleObj>
              </mc:Choice>
              <mc:Fallback>
                <p:oleObj name="think-cell Slide" r:id="rId15" imgW="395" imgH="39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pic>
        <p:nvPicPr>
          <p:cNvPr id="5122" name="Picture 43" descr="logo small"/>
          <p:cNvPicPr>
            <a:picLocks noChangeAspect="1" noChangeArrowheads="1"/>
          </p:cNvPicPr>
          <p:nvPr userDrawn="1"/>
        </p:nvPicPr>
        <p:blipFill>
          <a:blip r:embed="rId17" cstate="email">
            <a:extLst>
              <a:ext uri="{28A0092B-C50C-407E-A947-70E740481C1C}">
                <a14:useLocalDpi xmlns:a14="http://schemas.microsoft.com/office/drawing/2010/main"/>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5125" name="Rectangle 3"/>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609601" y="6453189"/>
            <a:ext cx="2317751"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a:p>
        </p:txBody>
      </p:sp>
      <p:sp>
        <p:nvSpPr>
          <p:cNvPr id="1063" name="Rectangle 39"/>
          <p:cNvSpPr>
            <a:spLocks noGrp="1" noChangeArrowheads="1"/>
          </p:cNvSpPr>
          <p:nvPr>
            <p:ph type="sldNum" sz="quarter" idx="4"/>
          </p:nvPr>
        </p:nvSpPr>
        <p:spPr bwMode="auto">
          <a:xfrm>
            <a:off x="5232400" y="6453189"/>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582B422C-0F6B-4D09-92D5-DBF31CCA378B}" type="slidenum">
              <a:rPr lang="en-ZA"/>
              <a:pPr>
                <a:defRPr/>
              </a:pPr>
              <a:t>‹#›</a:t>
            </a:fld>
            <a:endParaRPr lang="en-ZA" dirty="0"/>
          </a:p>
        </p:txBody>
      </p:sp>
    </p:spTree>
    <p:extLst>
      <p:ext uri="{BB962C8B-B14F-4D97-AF65-F5344CB8AC3E}">
        <p14:creationId xmlns:p14="http://schemas.microsoft.com/office/powerpoint/2010/main" val="418599386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143" hidden="1"/>
          <p:cNvGraphicFramePr>
            <a:graphicFrameLocks/>
          </p:cNvGraphicFramePr>
          <p:nvPr>
            <p:custDataLst>
              <p:tags r:id="rId8"/>
            </p:custDataLst>
            <p:extLst>
              <p:ext uri="{D42A27DB-BD31-4B8C-83A1-F6EECF244321}">
                <p14:modId xmlns:p14="http://schemas.microsoft.com/office/powerpoint/2010/main" val="397638055"/>
              </p:ext>
            </p:ext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8" imgW="0" imgH="0" progId="TCLayout.ActiveDocument.1">
                  <p:embed/>
                </p:oleObj>
              </mc:Choice>
              <mc:Fallback>
                <p:oleObj name="think-cell Slide" r:id="rId38" imgW="0" imgH="0" progId="TCLayout.ActiveDocument.1">
                  <p:embed/>
                  <p:pic>
                    <p:nvPicPr>
                      <p:cNvPr id="1026" name="Rectangle 143"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27" name="Picture 142"/>
          <p:cNvPicPr>
            <a:picLocks noChangeArrowheads="1"/>
          </p:cNvPicPr>
          <p:nvPr>
            <p:custDataLst>
              <p:tags r:id="rId9"/>
            </p:custDataLst>
          </p:nvPr>
        </p:nvPicPr>
        <p:blipFill>
          <a:blip r:embed="rId39">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28" name="McK 1. Slide Placeholder"/>
          <p:cNvSpPr>
            <a:spLocks noGrp="1" noChangeArrowheads="1"/>
          </p:cNvSpPr>
          <p:nvPr>
            <p:ph type="title"/>
            <p:custDataLst>
              <p:tags r:id="rId10"/>
            </p:custDataLst>
          </p:nvPr>
        </p:nvSpPr>
        <p:spPr bwMode="auto">
          <a:xfrm>
            <a:off x="266700" y="328613"/>
            <a:ext cx="931333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US"/>
              <a:t>Click to edit Master title style</a:t>
            </a:r>
            <a:endParaRPr lang="en-GB"/>
          </a:p>
        </p:txBody>
      </p:sp>
      <p:sp>
        <p:nvSpPr>
          <p:cNvPr id="1029" name="Rectangle 3"/>
          <p:cNvSpPr>
            <a:spLocks noGrp="1" noChangeArrowheads="1"/>
          </p:cNvSpPr>
          <p:nvPr>
            <p:ph type="body" idx="1"/>
            <p:custDataLst>
              <p:tags r:id="rId11"/>
            </p:custDataLst>
          </p:nvPr>
        </p:nvSpPr>
        <p:spPr bwMode="auto">
          <a:xfrm>
            <a:off x="584200" y="1890714"/>
            <a:ext cx="904451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63" name="Rectangle 39"/>
          <p:cNvSpPr>
            <a:spLocks noGrp="1" noChangeArrowheads="1"/>
          </p:cNvSpPr>
          <p:nvPr>
            <p:ph type="sldNum" sz="quarter" idx="4"/>
            <p:custDataLst>
              <p:tags r:id="rId12"/>
            </p:custDataLst>
          </p:nvPr>
        </p:nvSpPr>
        <p:spPr bwMode="auto">
          <a:xfrm>
            <a:off x="9580034" y="6626225"/>
            <a:ext cx="2201333"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b="0">
                <a:solidFill>
                  <a:srgbClr val="83725B"/>
                </a:solidFill>
                <a:latin typeface="Arial" charset="0"/>
                <a:cs typeface="Arial" charset="0"/>
              </a:defRPr>
            </a:lvl1pPr>
          </a:lstStyle>
          <a:p>
            <a:pPr fontAlgn="base">
              <a:spcBef>
                <a:spcPct val="0"/>
              </a:spcBef>
              <a:spcAft>
                <a:spcPct val="0"/>
              </a:spcAft>
              <a:defRPr/>
            </a:pPr>
            <a:fld id="{24D31CF0-9CD8-4AFB-BBC2-A87982D19C72}" type="slidenum">
              <a:rPr lang="en-GB" smtClean="0"/>
              <a:pPr fontAlgn="base">
                <a:spcBef>
                  <a:spcPct val="0"/>
                </a:spcBef>
                <a:spcAft>
                  <a:spcPct val="0"/>
                </a:spcAft>
                <a:defRPr/>
              </a:pPr>
              <a:t>‹#›</a:t>
            </a:fld>
            <a:endParaRPr lang="en-GB"/>
          </a:p>
        </p:txBody>
      </p:sp>
      <p:sp>
        <p:nvSpPr>
          <p:cNvPr id="1031" name="McK 2. Unit of measure" hidden="1"/>
          <p:cNvSpPr txBox="1">
            <a:spLocks noChangeArrowheads="1"/>
          </p:cNvSpPr>
          <p:nvPr>
            <p:custDataLst>
              <p:tags r:id="rId13"/>
            </p:custDataLst>
          </p:nvPr>
        </p:nvSpPr>
        <p:spPr bwMode="auto">
          <a:xfrm>
            <a:off x="266700" y="1014414"/>
            <a:ext cx="931333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600">
                <a:solidFill>
                  <a:srgbClr val="808080"/>
                </a:solidFill>
              </a:rPr>
              <a:t>Unit of measure</a:t>
            </a:r>
          </a:p>
        </p:txBody>
      </p:sp>
      <p:grpSp>
        <p:nvGrpSpPr>
          <p:cNvPr id="1032" name="McK Slide Elements"/>
          <p:cNvGrpSpPr>
            <a:grpSpLocks/>
          </p:cNvGrpSpPr>
          <p:nvPr/>
        </p:nvGrpSpPr>
        <p:grpSpPr bwMode="auto">
          <a:xfrm>
            <a:off x="266700" y="6223000"/>
            <a:ext cx="9313333" cy="349250"/>
            <a:chOff x="126" y="3920"/>
            <a:chExt cx="4400" cy="220"/>
          </a:xfrm>
        </p:grpSpPr>
        <p:sp>
          <p:nvSpPr>
            <p:cNvPr id="1081" name="McK 3. Footnote" hidden="1"/>
            <p:cNvSpPr txBox="1">
              <a:spLocks noChangeArrowheads="1"/>
            </p:cNvSpPr>
            <p:nvPr userDrawn="1"/>
          </p:nvSpPr>
          <p:spPr bwMode="auto">
            <a:xfrm>
              <a:off x="126" y="3920"/>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104775" indent="-104775"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000" b="0">
                  <a:solidFill>
                    <a:srgbClr val="003896"/>
                  </a:solidFill>
                </a:rPr>
                <a:t>1 Footnote</a:t>
              </a:r>
            </a:p>
          </p:txBody>
        </p:sp>
        <p:sp>
          <p:nvSpPr>
            <p:cNvPr id="1082" name="McK 4. Source" hidden="1"/>
            <p:cNvSpPr>
              <a:spLocks noChangeArrowheads="1"/>
            </p:cNvSpPr>
            <p:nvPr userDrawn="1"/>
          </p:nvSpPr>
          <p:spPr bwMode="auto">
            <a:xfrm>
              <a:off x="126" y="4044"/>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609600" indent="-609600" defTabSz="895350" fontAlgn="base">
                <a:spcBef>
                  <a:spcPct val="0"/>
                </a:spcBef>
                <a:spcAft>
                  <a:spcPct val="0"/>
                </a:spcAft>
                <a:tabLst>
                  <a:tab pos="612775" algn="l"/>
                </a:tabLst>
              </a:pPr>
              <a:r>
                <a:rPr lang="en-GB" sz="1000">
                  <a:solidFill>
                    <a:srgbClr val="003896"/>
                  </a:solidFill>
                </a:rPr>
                <a:t>SOURCE: Source</a:t>
              </a:r>
            </a:p>
          </p:txBody>
        </p:sp>
      </p:grpSp>
      <p:grpSp>
        <p:nvGrpSpPr>
          <p:cNvPr id="1033" name="LegendBoxes" hidden="1"/>
          <p:cNvGrpSpPr>
            <a:grpSpLocks/>
          </p:cNvGrpSpPr>
          <p:nvPr>
            <p:custDataLst>
              <p:tags r:id="rId14"/>
            </p:custDataLst>
          </p:nvPr>
        </p:nvGrpSpPr>
        <p:grpSpPr bwMode="auto">
          <a:xfrm>
            <a:off x="10657414" y="1012826"/>
            <a:ext cx="933449" cy="977899"/>
            <a:chOff x="3394" y="518"/>
            <a:chExt cx="441" cy="616"/>
          </a:xfrm>
        </p:grpSpPr>
        <p:sp>
          <p:nvSpPr>
            <p:cNvPr id="1073"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4"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5"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6"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7" name="Legend1" hidden="1"/>
            <p:cNvSpPr>
              <a:spLocks noChangeArrowheads="1"/>
            </p:cNvSpPr>
            <p:nvPr userDrawn="1"/>
          </p:nvSpPr>
          <p:spPr bwMode="auto">
            <a:xfrm>
              <a:off x="3554" y="5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8" name="Legend2" hidden="1"/>
            <p:cNvSpPr>
              <a:spLocks noChangeArrowheads="1"/>
            </p:cNvSpPr>
            <p:nvPr userDrawn="1"/>
          </p:nvSpPr>
          <p:spPr bwMode="auto">
            <a:xfrm>
              <a:off x="3554" y="68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9" name="Legend3" hidden="1"/>
            <p:cNvSpPr>
              <a:spLocks noChangeArrowheads="1"/>
            </p:cNvSpPr>
            <p:nvPr userDrawn="1"/>
          </p:nvSpPr>
          <p:spPr bwMode="auto">
            <a:xfrm>
              <a:off x="3554" y="84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80" name="Legend4" hidden="1"/>
            <p:cNvSpPr>
              <a:spLocks noChangeArrowheads="1"/>
            </p:cNvSpPr>
            <p:nvPr userDrawn="1"/>
          </p:nvSpPr>
          <p:spPr bwMode="auto">
            <a:xfrm>
              <a:off x="3554" y="10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grpSp>
      <p:grpSp>
        <p:nvGrpSpPr>
          <p:cNvPr id="1034" name="LegendLines" hidden="1"/>
          <p:cNvGrpSpPr>
            <a:grpSpLocks/>
          </p:cNvGrpSpPr>
          <p:nvPr>
            <p:custDataLst>
              <p:tags r:id="rId15"/>
            </p:custDataLst>
          </p:nvPr>
        </p:nvGrpSpPr>
        <p:grpSpPr bwMode="auto">
          <a:xfrm>
            <a:off x="10234082" y="1012822"/>
            <a:ext cx="1356782" cy="708024"/>
            <a:chOff x="2411" y="2749"/>
            <a:chExt cx="641" cy="446"/>
          </a:xfrm>
        </p:grpSpPr>
        <p:sp>
          <p:nvSpPr>
            <p:cNvPr id="1067" name="LineLegend1" hidden="1"/>
            <p:cNvSpPr>
              <a:spLocks noChangeShapeType="1"/>
            </p:cNvSpPr>
            <p:nvPr/>
          </p:nvSpPr>
          <p:spPr bwMode="auto">
            <a:xfrm>
              <a:off x="2411" y="2807"/>
              <a:ext cx="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8"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9"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70" name="Legend1" hidden="1"/>
            <p:cNvSpPr>
              <a:spLocks noChangeArrowheads="1"/>
            </p:cNvSpPr>
            <p:nvPr userDrawn="1"/>
          </p:nvSpPr>
          <p:spPr bwMode="auto">
            <a:xfrm>
              <a:off x="2771" y="274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1" name="Legend2" hidden="1"/>
            <p:cNvSpPr>
              <a:spLocks noChangeArrowheads="1"/>
            </p:cNvSpPr>
            <p:nvPr userDrawn="1"/>
          </p:nvSpPr>
          <p:spPr bwMode="auto">
            <a:xfrm>
              <a:off x="2771" y="291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2" name="Legend3" hidden="1"/>
            <p:cNvSpPr>
              <a:spLocks noChangeArrowheads="1"/>
            </p:cNvSpPr>
            <p:nvPr userDrawn="1"/>
          </p:nvSpPr>
          <p:spPr bwMode="auto">
            <a:xfrm>
              <a:off x="2771" y="307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grpSp>
      <p:grpSp>
        <p:nvGrpSpPr>
          <p:cNvPr id="1035" name="LegendMoons" hidden="1"/>
          <p:cNvGrpSpPr>
            <a:grpSpLocks/>
          </p:cNvGrpSpPr>
          <p:nvPr>
            <p:custDataLst>
              <p:tags r:id="rId16"/>
            </p:custDataLst>
          </p:nvPr>
        </p:nvGrpSpPr>
        <p:grpSpPr bwMode="auto">
          <a:xfrm>
            <a:off x="10551584" y="1014413"/>
            <a:ext cx="1039282" cy="1306512"/>
            <a:chOff x="1104" y="2704"/>
            <a:chExt cx="491" cy="823"/>
          </a:xfrm>
        </p:grpSpPr>
        <p:grpSp>
          <p:nvGrpSpPr>
            <p:cNvPr id="1047" name="MoonLegend1" hidden="1"/>
            <p:cNvGrpSpPr>
              <a:grpSpLocks noChangeAspect="1"/>
            </p:cNvGrpSpPr>
            <p:nvPr>
              <p:custDataLst>
                <p:tags r:id="rId23"/>
              </p:custDataLst>
            </p:nvPr>
          </p:nvGrpSpPr>
          <p:grpSpPr bwMode="auto">
            <a:xfrm>
              <a:off x="1104" y="2704"/>
              <a:ext cx="132" cy="132"/>
              <a:chOff x="4533" y="183"/>
              <a:chExt cx="144" cy="144"/>
            </a:xfrm>
          </p:grpSpPr>
          <p:sp>
            <p:nvSpPr>
              <p:cNvPr id="1065" name="Oval 74" hidden="1"/>
              <p:cNvSpPr>
                <a:spLocks noChangeAspect="1" noChangeArrowheads="1"/>
              </p:cNvSpPr>
              <p:nvPr>
                <p:custDataLst>
                  <p:tags r:id="rId36"/>
                </p:custDataLst>
              </p:nvPr>
            </p:nvSpPr>
            <p:spPr bwMode="blackWhite">
              <a:xfrm>
                <a:off x="4533" y="183"/>
                <a:ext cx="144" cy="144"/>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6" name="Arc 75" hidden="1"/>
              <p:cNvSpPr>
                <a:spLocks noChangeAspect="1"/>
              </p:cNvSpPr>
              <p:nvPr>
                <p:custDataLst>
                  <p:tags r:id="rId37"/>
                </p:custDataLst>
              </p:nvPr>
            </p:nvSpPr>
            <p:spPr bwMode="black">
              <a:xfrm>
                <a:off x="4533" y="183"/>
                <a:ext cx="144" cy="14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path>
                  <a:path w="43200" h="43200" stroke="0" extrusionOk="0">
                    <a:moveTo>
                      <a:pt x="21599" y="0"/>
                    </a:move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8" name="MoonLegend2" hidden="1"/>
            <p:cNvGrpSpPr>
              <a:grpSpLocks noChangeAspect="1"/>
            </p:cNvGrpSpPr>
            <p:nvPr>
              <p:custDataLst>
                <p:tags r:id="rId24"/>
              </p:custDataLst>
            </p:nvPr>
          </p:nvGrpSpPr>
          <p:grpSpPr bwMode="auto">
            <a:xfrm>
              <a:off x="1104" y="2876"/>
              <a:ext cx="132" cy="132"/>
              <a:chOff x="1694" y="2044"/>
              <a:chExt cx="160" cy="160"/>
            </a:xfrm>
          </p:grpSpPr>
          <p:sp>
            <p:nvSpPr>
              <p:cNvPr id="2" name="Oval 77" hidden="1"/>
              <p:cNvSpPr>
                <a:spLocks noChangeAspect="1" noChangeArrowheads="1"/>
              </p:cNvSpPr>
              <p:nvPr>
                <p:custDataLst>
                  <p:tags r:id="rId34"/>
                </p:custDataLst>
              </p:nvPr>
            </p:nvSpPr>
            <p:spPr bwMode="blackWhite">
              <a:xfrm>
                <a:off x="1694" y="2044"/>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4" name="Arc 78" hidden="1"/>
              <p:cNvSpPr>
                <a:spLocks noChangeAspect="1"/>
              </p:cNvSpPr>
              <p:nvPr>
                <p:custDataLst>
                  <p:tags r:id="rId35"/>
                </p:custDataLst>
              </p:nvPr>
            </p:nvSpPr>
            <p:spPr bwMode="black">
              <a:xfrm>
                <a:off x="1774" y="2044"/>
                <a:ext cx="80" cy="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9" name="MoonLegend3" hidden="1"/>
            <p:cNvGrpSpPr>
              <a:grpSpLocks noChangeAspect="1"/>
            </p:cNvGrpSpPr>
            <p:nvPr>
              <p:custDataLst>
                <p:tags r:id="rId25"/>
              </p:custDataLst>
            </p:nvPr>
          </p:nvGrpSpPr>
          <p:grpSpPr bwMode="auto">
            <a:xfrm>
              <a:off x="1104" y="3049"/>
              <a:ext cx="132" cy="132"/>
              <a:chOff x="4495" y="897"/>
              <a:chExt cx="160" cy="160"/>
            </a:xfrm>
          </p:grpSpPr>
          <p:sp>
            <p:nvSpPr>
              <p:cNvPr id="1061" name="Oval 80" hidden="1"/>
              <p:cNvSpPr>
                <a:spLocks noChangeAspect="1" noChangeArrowheads="1"/>
              </p:cNvSpPr>
              <p:nvPr>
                <p:custDataLst>
                  <p:tags r:id="rId32"/>
                </p:custDataLst>
              </p:nvPr>
            </p:nvSpPr>
            <p:spPr bwMode="blackWhite">
              <a:xfrm>
                <a:off x="4495" y="897"/>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2" name="Arc 81" hidden="1"/>
              <p:cNvSpPr>
                <a:spLocks noChangeAspect="1"/>
              </p:cNvSpPr>
              <p:nvPr>
                <p:custDataLst>
                  <p:tags r:id="rId33"/>
                </p:custDataLst>
              </p:nvPr>
            </p:nvSpPr>
            <p:spPr bwMode="black">
              <a:xfrm>
                <a:off x="4575" y="897"/>
                <a:ext cx="80" cy="160"/>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0" name="MoonLegend4" hidden="1"/>
            <p:cNvGrpSpPr>
              <a:grpSpLocks noChangeAspect="1"/>
            </p:cNvGrpSpPr>
            <p:nvPr>
              <p:custDataLst>
                <p:tags r:id="rId26"/>
              </p:custDataLst>
            </p:nvPr>
          </p:nvGrpSpPr>
          <p:grpSpPr bwMode="auto">
            <a:xfrm>
              <a:off x="1104" y="3222"/>
              <a:ext cx="132" cy="132"/>
              <a:chOff x="4495" y="1198"/>
              <a:chExt cx="160" cy="160"/>
            </a:xfrm>
          </p:grpSpPr>
          <p:sp>
            <p:nvSpPr>
              <p:cNvPr id="1059" name="Oval 83" hidden="1"/>
              <p:cNvSpPr>
                <a:spLocks noChangeAspect="1" noChangeArrowheads="1"/>
              </p:cNvSpPr>
              <p:nvPr>
                <p:custDataLst>
                  <p:tags r:id="rId30"/>
                </p:custDataLst>
              </p:nvPr>
            </p:nvSpPr>
            <p:spPr bwMode="blackWhite">
              <a:xfrm>
                <a:off x="4495" y="1198"/>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0" name="Arc 84" hidden="1"/>
              <p:cNvSpPr>
                <a:spLocks noChangeAspect="1"/>
              </p:cNvSpPr>
              <p:nvPr>
                <p:custDataLst>
                  <p:tags r:id="rId31"/>
                </p:custDataLst>
              </p:nvPr>
            </p:nvSpPr>
            <p:spPr bwMode="black">
              <a:xfrm>
                <a:off x="4495" y="1198"/>
                <a:ext cx="160" cy="160"/>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1" name="MoonLegend5" hidden="1"/>
            <p:cNvGrpSpPr>
              <a:grpSpLocks noChangeAspect="1"/>
            </p:cNvGrpSpPr>
            <p:nvPr>
              <p:custDataLst>
                <p:tags r:id="rId27"/>
              </p:custDataLst>
            </p:nvPr>
          </p:nvGrpSpPr>
          <p:grpSpPr bwMode="auto">
            <a:xfrm>
              <a:off x="1104" y="3395"/>
              <a:ext cx="132" cy="132"/>
              <a:chOff x="4495" y="1440"/>
              <a:chExt cx="160" cy="160"/>
            </a:xfrm>
          </p:grpSpPr>
          <p:sp>
            <p:nvSpPr>
              <p:cNvPr id="1057" name="Oval 86" hidden="1"/>
              <p:cNvSpPr>
                <a:spLocks noChangeAspect="1" noChangeArrowheads="1"/>
              </p:cNvSpPr>
              <p:nvPr>
                <p:custDataLst>
                  <p:tags r:id="rId28"/>
                </p:custDataLst>
              </p:nvPr>
            </p:nvSpPr>
            <p:spPr bwMode="blackWhite">
              <a:xfrm>
                <a:off x="4495" y="1440"/>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58" name="Oval 87" hidden="1"/>
              <p:cNvSpPr>
                <a:spLocks noChangeAspect="1" noChangeArrowheads="1"/>
              </p:cNvSpPr>
              <p:nvPr>
                <p:custDataLst>
                  <p:tags r:id="rId29"/>
                </p:custDataLst>
              </p:nvPr>
            </p:nvSpPr>
            <p:spPr bwMode="black">
              <a:xfrm>
                <a:off x="4495" y="1440"/>
                <a:ext cx="160" cy="160"/>
              </a:xfrm>
              <a:prstGeom prst="ellipse">
                <a:avLst/>
              </a:pr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grpSp>
        <p:sp>
          <p:nvSpPr>
            <p:cNvPr id="1052" name="Legend1" hidden="1"/>
            <p:cNvSpPr>
              <a:spLocks noChangeArrowheads="1"/>
            </p:cNvSpPr>
            <p:nvPr userDrawn="1"/>
          </p:nvSpPr>
          <p:spPr bwMode="auto">
            <a:xfrm>
              <a:off x="1314" y="2711"/>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53" name="Legend2" hidden="1"/>
            <p:cNvSpPr>
              <a:spLocks noChangeArrowheads="1"/>
            </p:cNvSpPr>
            <p:nvPr userDrawn="1"/>
          </p:nvSpPr>
          <p:spPr bwMode="auto">
            <a:xfrm>
              <a:off x="1314" y="288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54" name="Legend3" hidden="1"/>
            <p:cNvSpPr>
              <a:spLocks noChangeArrowheads="1"/>
            </p:cNvSpPr>
            <p:nvPr userDrawn="1"/>
          </p:nvSpPr>
          <p:spPr bwMode="auto">
            <a:xfrm>
              <a:off x="1314" y="3057"/>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55" name="Legend4" hidden="1"/>
            <p:cNvSpPr>
              <a:spLocks noChangeArrowheads="1"/>
            </p:cNvSpPr>
            <p:nvPr userDrawn="1"/>
          </p:nvSpPr>
          <p:spPr bwMode="auto">
            <a:xfrm>
              <a:off x="1314" y="3230"/>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sp>
          <p:nvSpPr>
            <p:cNvPr id="1056" name="Legend5" hidden="1"/>
            <p:cNvSpPr>
              <a:spLocks noChangeArrowheads="1"/>
            </p:cNvSpPr>
            <p:nvPr userDrawn="1"/>
          </p:nvSpPr>
          <p:spPr bwMode="auto">
            <a:xfrm>
              <a:off x="1314" y="340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Legend5</a:t>
              </a:r>
            </a:p>
          </p:txBody>
        </p:sp>
      </p:grpSp>
      <p:grpSp>
        <p:nvGrpSpPr>
          <p:cNvPr id="1036" name="Sticker" hidden="1"/>
          <p:cNvGrpSpPr>
            <a:grpSpLocks/>
          </p:cNvGrpSpPr>
          <p:nvPr>
            <p:custDataLst>
              <p:tags r:id="rId17"/>
            </p:custDataLst>
          </p:nvPr>
        </p:nvGrpSpPr>
        <p:grpSpPr bwMode="auto">
          <a:xfrm>
            <a:off x="10687048" y="1014414"/>
            <a:ext cx="1094316" cy="212725"/>
            <a:chOff x="5049" y="639"/>
            <a:chExt cx="517" cy="134"/>
          </a:xfrm>
        </p:grpSpPr>
        <p:cxnSp>
          <p:nvCxnSpPr>
            <p:cNvPr id="1044" name="AutoShape 94" hidden="1"/>
            <p:cNvCxnSpPr>
              <a:cxnSpLocks noChangeShapeType="1"/>
              <a:stCxn id="1045" idx="4"/>
              <a:endCxn id="1045" idx="6"/>
            </p:cNvCxnSpPr>
            <p:nvPr/>
          </p:nvCxnSpPr>
          <p:spPr bwMode="auto">
            <a:xfrm>
              <a:off x="5049" y="773"/>
              <a:ext cx="517"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sp>
          <p:nvSpPr>
            <p:cNvPr id="1045" name="AutoShape 95" hidden="1"/>
            <p:cNvSpPr>
              <a:spLocks noChangeArrowheads="1"/>
            </p:cNvSpPr>
            <p:nvPr/>
          </p:nvSpPr>
          <p:spPr bwMode="auto">
            <a:xfrm>
              <a:off x="5049" y="639"/>
              <a:ext cx="517" cy="134"/>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27421" tIns="0" rIns="0" bIns="27421">
              <a:spAutoFit/>
            </a:bodyPr>
            <a:lstStyle/>
            <a:p>
              <a:pPr algn="r" defTabSz="895350" fontAlgn="base">
                <a:spcBef>
                  <a:spcPct val="0"/>
                </a:spcBef>
                <a:spcAft>
                  <a:spcPct val="0"/>
                </a:spcAft>
                <a:buClr>
                  <a:srgbClr val="83725B"/>
                </a:buClr>
              </a:pPr>
              <a:r>
                <a:rPr lang="en-GB" sz="1200">
                  <a:solidFill>
                    <a:srgbClr val="808080"/>
                  </a:solidFill>
                </a:rPr>
                <a:t>ILLUSTRATIVE</a:t>
              </a:r>
            </a:p>
          </p:txBody>
        </p:sp>
        <p:cxnSp>
          <p:nvCxnSpPr>
            <p:cNvPr id="1046" name="AutoShape 96" hidden="1"/>
            <p:cNvCxnSpPr>
              <a:cxnSpLocks noChangeShapeType="1"/>
              <a:stCxn id="1045" idx="2"/>
              <a:endCxn id="1045" idx="4"/>
            </p:cNvCxnSpPr>
            <p:nvPr/>
          </p:nvCxnSpPr>
          <p:spPr bwMode="auto">
            <a:xfrm>
              <a:off x="5049" y="639"/>
              <a:ext cx="0" cy="134"/>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grpSp>
      <p:sp>
        <p:nvSpPr>
          <p:cNvPr id="1037" name="doc id" hidden="1"/>
          <p:cNvSpPr>
            <a:spLocks noChangeArrowheads="1"/>
          </p:cNvSpPr>
          <p:nvPr>
            <p:custDataLst>
              <p:tags r:id="rId18"/>
            </p:custDataLst>
          </p:nvPr>
        </p:nvSpPr>
        <p:spPr bwMode="auto">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grpSp>
        <p:nvGrpSpPr>
          <p:cNvPr id="1038" name="ACET" hidden="1"/>
          <p:cNvGrpSpPr>
            <a:grpSpLocks/>
          </p:cNvGrpSpPr>
          <p:nvPr>
            <p:custDataLst>
              <p:tags r:id="rId19"/>
            </p:custDataLst>
          </p:nvPr>
        </p:nvGrpSpPr>
        <p:grpSpPr bwMode="auto">
          <a:xfrm>
            <a:off x="1936751" y="1333500"/>
            <a:ext cx="5685367" cy="508000"/>
            <a:chOff x="915" y="710"/>
            <a:chExt cx="2686" cy="320"/>
          </a:xfrm>
        </p:grpSpPr>
        <p:cxnSp>
          <p:nvCxnSpPr>
            <p:cNvPr id="1042" name="AutoShape 103" hidden="1"/>
            <p:cNvCxnSpPr>
              <a:cxnSpLocks noChangeShapeType="1"/>
              <a:stCxn id="1043" idx="4"/>
              <a:endCxn id="1043"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043" name="AutoShape 104"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0" anchor="b">
              <a:spAutoFit/>
            </a:bodyPr>
            <a:lstStyle/>
            <a:p>
              <a:pPr defTabSz="912813" fontAlgn="base">
                <a:spcBef>
                  <a:spcPct val="0"/>
                </a:spcBef>
                <a:spcAft>
                  <a:spcPct val="0"/>
                </a:spcAft>
              </a:pPr>
              <a:r>
                <a:rPr lang="en-GB" sz="1600" b="1">
                  <a:solidFill>
                    <a:srgbClr val="003896"/>
                  </a:solidFill>
                </a:rPr>
                <a:t>Title</a:t>
              </a:r>
            </a:p>
            <a:p>
              <a:pPr defTabSz="912813" fontAlgn="base">
                <a:spcBef>
                  <a:spcPct val="0"/>
                </a:spcBef>
                <a:spcAft>
                  <a:spcPct val="0"/>
                </a:spcAft>
              </a:pPr>
              <a:r>
                <a:rPr lang="en-GB" sz="1600">
                  <a:solidFill>
                    <a:srgbClr val="808080"/>
                  </a:solidFill>
                </a:rPr>
                <a:t>Unit of measure</a:t>
              </a:r>
            </a:p>
          </p:txBody>
        </p:sp>
      </p:grpSp>
      <p:sp>
        <p:nvSpPr>
          <p:cNvPr id="1039" name="Working Draft" hidden="1"/>
          <p:cNvSpPr txBox="1">
            <a:spLocks noChangeArrowheads="1"/>
          </p:cNvSpPr>
          <p:nvPr>
            <p:custDataLst>
              <p:tags r:id="rId20"/>
            </p:custDataLst>
          </p:nvPr>
        </p:nvSpPr>
        <p:spPr bwMode="auto">
          <a:xfrm rot="5400000">
            <a:off x="11215551" y="2928016"/>
            <a:ext cx="177933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Working Draft - Last Modified 2/2/2011 12:34:00 PM</a:t>
            </a:r>
            <a:endParaRPr lang="en-GB" sz="1600" b="0">
              <a:solidFill>
                <a:srgbClr val="003896"/>
              </a:solidFill>
            </a:endParaRPr>
          </a:p>
        </p:txBody>
      </p:sp>
      <p:sp>
        <p:nvSpPr>
          <p:cNvPr id="1040" name="Printed" hidden="1"/>
          <p:cNvSpPr txBox="1">
            <a:spLocks noChangeArrowheads="1"/>
          </p:cNvSpPr>
          <p:nvPr>
            <p:custDataLst>
              <p:tags r:id="rId21"/>
            </p:custDataLst>
          </p:nvPr>
        </p:nvSpPr>
        <p:spPr bwMode="auto">
          <a:xfrm rot="5400000">
            <a:off x="11592256" y="4417091"/>
            <a:ext cx="102592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Printed 1/31/2011 1:23:15 PM</a:t>
            </a:r>
            <a:endParaRPr lang="en-GB" sz="1600" b="0">
              <a:solidFill>
                <a:srgbClr val="003896"/>
              </a:solidFill>
            </a:endParaRPr>
          </a:p>
        </p:txBody>
      </p:sp>
      <p:pic>
        <p:nvPicPr>
          <p:cNvPr id="1041" name="Picture 140"/>
          <p:cNvPicPr>
            <a:picLocks noChangeArrowheads="1"/>
          </p:cNvPicPr>
          <p:nvPr>
            <p:custDataLst>
              <p:tags r:id="rId22"/>
            </p:custDataLst>
          </p:nvPr>
        </p:nvPicPr>
        <p:blipFill>
          <a:blip r:embed="rId40">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72007821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Lst>
  <p:transition spd="slow"/>
  <p:hf hdr="0" ftr="0" dt="0"/>
  <p:txStyles>
    <p:titleStyle>
      <a:lvl1pPr algn="l" defTabSz="912813" rtl="0" eaLnBrk="1" fontAlgn="base" hangingPunct="1">
        <a:lnSpc>
          <a:spcPct val="85000"/>
        </a:lnSpc>
        <a:spcBef>
          <a:spcPct val="0"/>
        </a:spcBef>
        <a:spcAft>
          <a:spcPct val="0"/>
        </a:spcAft>
        <a:defRPr sz="2400">
          <a:solidFill>
            <a:schemeClr val="bg1"/>
          </a:solidFill>
          <a:latin typeface="+mj-lt"/>
          <a:ea typeface="+mj-ea"/>
          <a:cs typeface="+mj-cs"/>
        </a:defRPr>
      </a:lvl1pPr>
      <a:lvl2pPr algn="l" defTabSz="912813" rtl="0" eaLnBrk="1" fontAlgn="base" hangingPunct="1">
        <a:lnSpc>
          <a:spcPct val="85000"/>
        </a:lnSpc>
        <a:spcBef>
          <a:spcPct val="0"/>
        </a:spcBef>
        <a:spcAft>
          <a:spcPct val="0"/>
        </a:spcAft>
        <a:defRPr sz="2400">
          <a:solidFill>
            <a:schemeClr val="bg1"/>
          </a:solidFill>
          <a:latin typeface="Arial" charset="0"/>
          <a:cs typeface="Arial" charset="0"/>
        </a:defRPr>
      </a:lvl2pPr>
      <a:lvl3pPr algn="l" defTabSz="912813" rtl="0" eaLnBrk="1" fontAlgn="base" hangingPunct="1">
        <a:lnSpc>
          <a:spcPct val="85000"/>
        </a:lnSpc>
        <a:spcBef>
          <a:spcPct val="0"/>
        </a:spcBef>
        <a:spcAft>
          <a:spcPct val="0"/>
        </a:spcAft>
        <a:defRPr sz="2400">
          <a:solidFill>
            <a:schemeClr val="bg1"/>
          </a:solidFill>
          <a:latin typeface="Arial" charset="0"/>
          <a:cs typeface="Arial" charset="0"/>
        </a:defRPr>
      </a:lvl3pPr>
      <a:lvl4pPr algn="l" defTabSz="912813" rtl="0" eaLnBrk="1" fontAlgn="base" hangingPunct="1">
        <a:lnSpc>
          <a:spcPct val="85000"/>
        </a:lnSpc>
        <a:spcBef>
          <a:spcPct val="0"/>
        </a:spcBef>
        <a:spcAft>
          <a:spcPct val="0"/>
        </a:spcAft>
        <a:defRPr sz="2400">
          <a:solidFill>
            <a:schemeClr val="bg1"/>
          </a:solidFill>
          <a:latin typeface="Arial" charset="0"/>
          <a:cs typeface="Arial" charset="0"/>
        </a:defRPr>
      </a:lvl4pPr>
      <a:lvl5pPr algn="l" defTabSz="912813"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defTabSz="912813"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defTabSz="912813"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defTabSz="912813"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defTabSz="912813"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defTabSz="912813" rtl="0" eaLnBrk="1" fontAlgn="base" hangingPunct="1">
        <a:spcBef>
          <a:spcPct val="0"/>
        </a:spcBef>
        <a:spcAft>
          <a:spcPct val="0"/>
        </a:spcAft>
        <a:buClr>
          <a:srgbClr val="8C7F6D"/>
        </a:buClr>
        <a:defRPr sz="1600">
          <a:solidFill>
            <a:srgbClr val="003896"/>
          </a:solidFill>
          <a:latin typeface="+mn-lt"/>
          <a:ea typeface="+mn-ea"/>
          <a:cs typeface="+mn-cs"/>
        </a:defRPr>
      </a:lvl1pPr>
      <a:lvl2pPr marL="147638" indent="-146050" algn="l" defTabSz="912813" rtl="0" eaLnBrk="1" fontAlgn="base" hangingPunct="1">
        <a:spcBef>
          <a:spcPct val="0"/>
        </a:spcBef>
        <a:spcAft>
          <a:spcPct val="0"/>
        </a:spcAft>
        <a:buClr>
          <a:srgbClr val="8C7F6D"/>
        </a:buClr>
        <a:buSzPct val="125000"/>
        <a:buChar char="•"/>
        <a:defRPr sz="1600">
          <a:solidFill>
            <a:srgbClr val="003896"/>
          </a:solidFill>
          <a:latin typeface="+mn-lt"/>
          <a:cs typeface="+mn-cs"/>
        </a:defRPr>
      </a:lvl2pPr>
      <a:lvl3pPr marL="357188" indent="-207963" algn="l" defTabSz="912813" rtl="0" eaLnBrk="1" fontAlgn="base" hangingPunct="1">
        <a:spcBef>
          <a:spcPct val="0"/>
        </a:spcBef>
        <a:spcAft>
          <a:spcPct val="0"/>
        </a:spcAft>
        <a:buClr>
          <a:srgbClr val="8C7F6D"/>
        </a:buClr>
        <a:buSzPct val="125000"/>
        <a:buFont typeface="Arial" pitchFamily="34" charset="0"/>
        <a:buChar char="–"/>
        <a:defRPr sz="1600">
          <a:solidFill>
            <a:srgbClr val="003896"/>
          </a:solidFill>
          <a:latin typeface="+mn-lt"/>
          <a:cs typeface="+mn-cs"/>
        </a:defRPr>
      </a:lvl3pPr>
      <a:lvl4pPr marL="481013" indent="-123825" algn="l" defTabSz="912813" rtl="0" eaLnBrk="1" fontAlgn="base" hangingPunct="1">
        <a:spcBef>
          <a:spcPct val="0"/>
        </a:spcBef>
        <a:spcAft>
          <a:spcPct val="0"/>
        </a:spcAft>
        <a:buClr>
          <a:srgbClr val="8C7F6D"/>
        </a:buClr>
        <a:buChar char="•"/>
        <a:defRPr sz="1600">
          <a:solidFill>
            <a:srgbClr val="003896"/>
          </a:solidFill>
          <a:latin typeface="+mn-lt"/>
          <a:cs typeface="+mn-cs"/>
        </a:defRPr>
      </a:lvl4pPr>
      <a:lvl5pPr marL="657225" indent="-174625" algn="l" defTabSz="912813" rtl="0" eaLnBrk="1" fontAlgn="base" hangingPunct="1">
        <a:spcBef>
          <a:spcPct val="0"/>
        </a:spcBef>
        <a:spcAft>
          <a:spcPct val="0"/>
        </a:spcAft>
        <a:buClr>
          <a:srgbClr val="8C7F6D"/>
        </a:buClr>
        <a:buFont typeface="Arial" pitchFamily="34" charset="0"/>
        <a:buChar char="–"/>
        <a:defRPr sz="1600">
          <a:solidFill>
            <a:srgbClr val="003896"/>
          </a:solidFill>
          <a:latin typeface="+mn-lt"/>
          <a:cs typeface="+mn-cs"/>
        </a:defRPr>
      </a:lvl5pPr>
      <a:lvl6pPr marL="11144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143" hidden="1"/>
          <p:cNvGraphicFramePr>
            <a:graphicFrameLocks/>
          </p:cNvGraphicFramePr>
          <p:nvPr>
            <p:custDataLst>
              <p:tags r:id="rId8"/>
            </p:custDataLst>
            <p:extLst>
              <p:ext uri="{D42A27DB-BD31-4B8C-83A1-F6EECF244321}">
                <p14:modId xmlns:p14="http://schemas.microsoft.com/office/powerpoint/2010/main" val="4027232214"/>
              </p:ext>
            </p:ext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8" imgW="0" imgH="0" progId="TCLayout.ActiveDocument.1">
                  <p:embed/>
                </p:oleObj>
              </mc:Choice>
              <mc:Fallback>
                <p:oleObj name="think-cell Slide" r:id="rId38" imgW="0" imgH="0" progId="TCLayout.ActiveDocument.1">
                  <p:embed/>
                  <p:pic>
                    <p:nvPicPr>
                      <p:cNvPr id="1026" name="Rectangle 143"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27" name="Picture 142"/>
          <p:cNvPicPr>
            <a:picLocks noChangeArrowheads="1"/>
          </p:cNvPicPr>
          <p:nvPr>
            <p:custDataLst>
              <p:tags r:id="rId9"/>
            </p:custDataLst>
          </p:nvPr>
        </p:nvPicPr>
        <p:blipFill>
          <a:blip r:embed="rId39">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28" name="McK 1. Slide Placeholder"/>
          <p:cNvSpPr>
            <a:spLocks noGrp="1" noChangeArrowheads="1"/>
          </p:cNvSpPr>
          <p:nvPr>
            <p:ph type="title"/>
            <p:custDataLst>
              <p:tags r:id="rId10"/>
            </p:custDataLst>
          </p:nvPr>
        </p:nvSpPr>
        <p:spPr bwMode="auto">
          <a:xfrm>
            <a:off x="266700" y="328613"/>
            <a:ext cx="931333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US"/>
              <a:t>Click to edit Master title style</a:t>
            </a:r>
            <a:endParaRPr lang="en-GB"/>
          </a:p>
        </p:txBody>
      </p:sp>
      <p:sp>
        <p:nvSpPr>
          <p:cNvPr id="1029" name="Rectangle 3"/>
          <p:cNvSpPr>
            <a:spLocks noGrp="1" noChangeArrowheads="1"/>
          </p:cNvSpPr>
          <p:nvPr>
            <p:ph type="body" idx="1"/>
            <p:custDataLst>
              <p:tags r:id="rId11"/>
            </p:custDataLst>
          </p:nvPr>
        </p:nvSpPr>
        <p:spPr bwMode="auto">
          <a:xfrm>
            <a:off x="584200" y="1890714"/>
            <a:ext cx="904451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63" name="Rectangle 39"/>
          <p:cNvSpPr>
            <a:spLocks noGrp="1" noChangeArrowheads="1"/>
          </p:cNvSpPr>
          <p:nvPr>
            <p:ph type="sldNum" sz="quarter" idx="4"/>
            <p:custDataLst>
              <p:tags r:id="rId12"/>
            </p:custDataLst>
          </p:nvPr>
        </p:nvSpPr>
        <p:spPr bwMode="auto">
          <a:xfrm>
            <a:off x="9580034" y="6626225"/>
            <a:ext cx="2201333"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b="0">
                <a:solidFill>
                  <a:srgbClr val="83725B"/>
                </a:solidFill>
                <a:latin typeface="Arial" charset="0"/>
                <a:cs typeface="Arial" charset="0"/>
              </a:defRPr>
            </a:lvl1pPr>
          </a:lstStyle>
          <a:p>
            <a:pPr fontAlgn="base">
              <a:spcBef>
                <a:spcPct val="0"/>
              </a:spcBef>
              <a:spcAft>
                <a:spcPct val="0"/>
              </a:spcAft>
              <a:defRPr/>
            </a:pPr>
            <a:fld id="{24D31CF0-9CD8-4AFB-BBC2-A87982D19C72}" type="slidenum">
              <a:rPr lang="en-GB" smtClean="0"/>
              <a:pPr fontAlgn="base">
                <a:spcBef>
                  <a:spcPct val="0"/>
                </a:spcBef>
                <a:spcAft>
                  <a:spcPct val="0"/>
                </a:spcAft>
                <a:defRPr/>
              </a:pPr>
              <a:t>‹#›</a:t>
            </a:fld>
            <a:endParaRPr lang="en-GB"/>
          </a:p>
        </p:txBody>
      </p:sp>
      <p:sp>
        <p:nvSpPr>
          <p:cNvPr id="1031" name="McK 2. Unit of measure" hidden="1"/>
          <p:cNvSpPr txBox="1">
            <a:spLocks noChangeArrowheads="1"/>
          </p:cNvSpPr>
          <p:nvPr>
            <p:custDataLst>
              <p:tags r:id="rId13"/>
            </p:custDataLst>
          </p:nvPr>
        </p:nvSpPr>
        <p:spPr bwMode="auto">
          <a:xfrm>
            <a:off x="266700" y="1014414"/>
            <a:ext cx="931333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600">
                <a:solidFill>
                  <a:srgbClr val="808080"/>
                </a:solidFill>
              </a:rPr>
              <a:t>Unit of measure</a:t>
            </a:r>
          </a:p>
        </p:txBody>
      </p:sp>
      <p:grpSp>
        <p:nvGrpSpPr>
          <p:cNvPr id="1032" name="McK Slide Elements"/>
          <p:cNvGrpSpPr>
            <a:grpSpLocks/>
          </p:cNvGrpSpPr>
          <p:nvPr/>
        </p:nvGrpSpPr>
        <p:grpSpPr bwMode="auto">
          <a:xfrm>
            <a:off x="266700" y="6223000"/>
            <a:ext cx="9313333" cy="349250"/>
            <a:chOff x="126" y="3920"/>
            <a:chExt cx="4400" cy="220"/>
          </a:xfrm>
        </p:grpSpPr>
        <p:sp>
          <p:nvSpPr>
            <p:cNvPr id="1081" name="McK 3. Footnote" hidden="1"/>
            <p:cNvSpPr txBox="1">
              <a:spLocks noChangeArrowheads="1"/>
            </p:cNvSpPr>
            <p:nvPr userDrawn="1"/>
          </p:nvSpPr>
          <p:spPr bwMode="auto">
            <a:xfrm>
              <a:off x="126" y="3920"/>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104775" indent="-104775"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000" b="0">
                  <a:solidFill>
                    <a:srgbClr val="003896"/>
                  </a:solidFill>
                </a:rPr>
                <a:t>1 Footnote</a:t>
              </a:r>
            </a:p>
          </p:txBody>
        </p:sp>
        <p:sp>
          <p:nvSpPr>
            <p:cNvPr id="1082" name="McK 4. Source" hidden="1"/>
            <p:cNvSpPr>
              <a:spLocks noChangeArrowheads="1"/>
            </p:cNvSpPr>
            <p:nvPr userDrawn="1"/>
          </p:nvSpPr>
          <p:spPr bwMode="auto">
            <a:xfrm>
              <a:off x="126" y="4044"/>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609600" indent="-609600" defTabSz="895350" fontAlgn="base">
                <a:spcBef>
                  <a:spcPct val="0"/>
                </a:spcBef>
                <a:spcAft>
                  <a:spcPct val="0"/>
                </a:spcAft>
                <a:tabLst>
                  <a:tab pos="612775" algn="l"/>
                </a:tabLst>
              </a:pPr>
              <a:r>
                <a:rPr lang="en-GB" sz="1000">
                  <a:solidFill>
                    <a:srgbClr val="003896"/>
                  </a:solidFill>
                </a:rPr>
                <a:t>SOURCE: Source</a:t>
              </a:r>
            </a:p>
          </p:txBody>
        </p:sp>
      </p:grpSp>
      <p:grpSp>
        <p:nvGrpSpPr>
          <p:cNvPr id="1033" name="LegendBoxes" hidden="1"/>
          <p:cNvGrpSpPr>
            <a:grpSpLocks/>
          </p:cNvGrpSpPr>
          <p:nvPr>
            <p:custDataLst>
              <p:tags r:id="rId14"/>
            </p:custDataLst>
          </p:nvPr>
        </p:nvGrpSpPr>
        <p:grpSpPr bwMode="auto">
          <a:xfrm>
            <a:off x="10657414" y="1012826"/>
            <a:ext cx="933449" cy="977899"/>
            <a:chOff x="3394" y="518"/>
            <a:chExt cx="441" cy="616"/>
          </a:xfrm>
        </p:grpSpPr>
        <p:sp>
          <p:nvSpPr>
            <p:cNvPr id="1073"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4"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5"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6"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7" name="Legend1" hidden="1"/>
            <p:cNvSpPr>
              <a:spLocks noChangeArrowheads="1"/>
            </p:cNvSpPr>
            <p:nvPr userDrawn="1"/>
          </p:nvSpPr>
          <p:spPr bwMode="auto">
            <a:xfrm>
              <a:off x="3554" y="5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8" name="Legend2" hidden="1"/>
            <p:cNvSpPr>
              <a:spLocks noChangeArrowheads="1"/>
            </p:cNvSpPr>
            <p:nvPr userDrawn="1"/>
          </p:nvSpPr>
          <p:spPr bwMode="auto">
            <a:xfrm>
              <a:off x="3554" y="68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9" name="Legend3" hidden="1"/>
            <p:cNvSpPr>
              <a:spLocks noChangeArrowheads="1"/>
            </p:cNvSpPr>
            <p:nvPr userDrawn="1"/>
          </p:nvSpPr>
          <p:spPr bwMode="auto">
            <a:xfrm>
              <a:off x="3554" y="84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80" name="Legend4" hidden="1"/>
            <p:cNvSpPr>
              <a:spLocks noChangeArrowheads="1"/>
            </p:cNvSpPr>
            <p:nvPr userDrawn="1"/>
          </p:nvSpPr>
          <p:spPr bwMode="auto">
            <a:xfrm>
              <a:off x="3554" y="10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grpSp>
      <p:grpSp>
        <p:nvGrpSpPr>
          <p:cNvPr id="1034" name="LegendLines" hidden="1"/>
          <p:cNvGrpSpPr>
            <a:grpSpLocks/>
          </p:cNvGrpSpPr>
          <p:nvPr>
            <p:custDataLst>
              <p:tags r:id="rId15"/>
            </p:custDataLst>
          </p:nvPr>
        </p:nvGrpSpPr>
        <p:grpSpPr bwMode="auto">
          <a:xfrm>
            <a:off x="10234082" y="1012822"/>
            <a:ext cx="1356782" cy="708024"/>
            <a:chOff x="2411" y="2749"/>
            <a:chExt cx="641" cy="446"/>
          </a:xfrm>
        </p:grpSpPr>
        <p:sp>
          <p:nvSpPr>
            <p:cNvPr id="1067" name="LineLegend1" hidden="1"/>
            <p:cNvSpPr>
              <a:spLocks noChangeShapeType="1"/>
            </p:cNvSpPr>
            <p:nvPr/>
          </p:nvSpPr>
          <p:spPr bwMode="auto">
            <a:xfrm>
              <a:off x="2411" y="2807"/>
              <a:ext cx="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8"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9"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70" name="Legend1" hidden="1"/>
            <p:cNvSpPr>
              <a:spLocks noChangeArrowheads="1"/>
            </p:cNvSpPr>
            <p:nvPr userDrawn="1"/>
          </p:nvSpPr>
          <p:spPr bwMode="auto">
            <a:xfrm>
              <a:off x="2771" y="274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1" name="Legend2" hidden="1"/>
            <p:cNvSpPr>
              <a:spLocks noChangeArrowheads="1"/>
            </p:cNvSpPr>
            <p:nvPr userDrawn="1"/>
          </p:nvSpPr>
          <p:spPr bwMode="auto">
            <a:xfrm>
              <a:off x="2771" y="291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2" name="Legend3" hidden="1"/>
            <p:cNvSpPr>
              <a:spLocks noChangeArrowheads="1"/>
            </p:cNvSpPr>
            <p:nvPr userDrawn="1"/>
          </p:nvSpPr>
          <p:spPr bwMode="auto">
            <a:xfrm>
              <a:off x="2771" y="307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grpSp>
      <p:grpSp>
        <p:nvGrpSpPr>
          <p:cNvPr id="1035" name="LegendMoons" hidden="1"/>
          <p:cNvGrpSpPr>
            <a:grpSpLocks/>
          </p:cNvGrpSpPr>
          <p:nvPr>
            <p:custDataLst>
              <p:tags r:id="rId16"/>
            </p:custDataLst>
          </p:nvPr>
        </p:nvGrpSpPr>
        <p:grpSpPr bwMode="auto">
          <a:xfrm>
            <a:off x="10551584" y="1014413"/>
            <a:ext cx="1039282" cy="1306512"/>
            <a:chOff x="1104" y="2704"/>
            <a:chExt cx="491" cy="823"/>
          </a:xfrm>
        </p:grpSpPr>
        <p:grpSp>
          <p:nvGrpSpPr>
            <p:cNvPr id="1047" name="MoonLegend1" hidden="1"/>
            <p:cNvGrpSpPr>
              <a:grpSpLocks noChangeAspect="1"/>
            </p:cNvGrpSpPr>
            <p:nvPr>
              <p:custDataLst>
                <p:tags r:id="rId23"/>
              </p:custDataLst>
            </p:nvPr>
          </p:nvGrpSpPr>
          <p:grpSpPr bwMode="auto">
            <a:xfrm>
              <a:off x="1104" y="2704"/>
              <a:ext cx="132" cy="132"/>
              <a:chOff x="4533" y="183"/>
              <a:chExt cx="144" cy="144"/>
            </a:xfrm>
          </p:grpSpPr>
          <p:sp>
            <p:nvSpPr>
              <p:cNvPr id="1065" name="Oval 74" hidden="1"/>
              <p:cNvSpPr>
                <a:spLocks noChangeAspect="1" noChangeArrowheads="1"/>
              </p:cNvSpPr>
              <p:nvPr>
                <p:custDataLst>
                  <p:tags r:id="rId36"/>
                </p:custDataLst>
              </p:nvPr>
            </p:nvSpPr>
            <p:spPr bwMode="blackWhite">
              <a:xfrm>
                <a:off x="4533" y="183"/>
                <a:ext cx="144" cy="144"/>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6" name="Arc 75" hidden="1"/>
              <p:cNvSpPr>
                <a:spLocks noChangeAspect="1"/>
              </p:cNvSpPr>
              <p:nvPr>
                <p:custDataLst>
                  <p:tags r:id="rId37"/>
                </p:custDataLst>
              </p:nvPr>
            </p:nvSpPr>
            <p:spPr bwMode="black">
              <a:xfrm>
                <a:off x="4533" y="183"/>
                <a:ext cx="144" cy="14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path>
                  <a:path w="43200" h="43200" stroke="0" extrusionOk="0">
                    <a:moveTo>
                      <a:pt x="21599" y="0"/>
                    </a:move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8" name="MoonLegend2" hidden="1"/>
            <p:cNvGrpSpPr>
              <a:grpSpLocks noChangeAspect="1"/>
            </p:cNvGrpSpPr>
            <p:nvPr>
              <p:custDataLst>
                <p:tags r:id="rId24"/>
              </p:custDataLst>
            </p:nvPr>
          </p:nvGrpSpPr>
          <p:grpSpPr bwMode="auto">
            <a:xfrm>
              <a:off x="1104" y="2876"/>
              <a:ext cx="132" cy="132"/>
              <a:chOff x="1694" y="2044"/>
              <a:chExt cx="160" cy="160"/>
            </a:xfrm>
          </p:grpSpPr>
          <p:sp>
            <p:nvSpPr>
              <p:cNvPr id="2" name="Oval 77" hidden="1"/>
              <p:cNvSpPr>
                <a:spLocks noChangeAspect="1" noChangeArrowheads="1"/>
              </p:cNvSpPr>
              <p:nvPr>
                <p:custDataLst>
                  <p:tags r:id="rId34"/>
                </p:custDataLst>
              </p:nvPr>
            </p:nvSpPr>
            <p:spPr bwMode="blackWhite">
              <a:xfrm>
                <a:off x="1694" y="2044"/>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4" name="Arc 78" hidden="1"/>
              <p:cNvSpPr>
                <a:spLocks noChangeAspect="1"/>
              </p:cNvSpPr>
              <p:nvPr>
                <p:custDataLst>
                  <p:tags r:id="rId35"/>
                </p:custDataLst>
              </p:nvPr>
            </p:nvSpPr>
            <p:spPr bwMode="black">
              <a:xfrm>
                <a:off x="1774" y="2044"/>
                <a:ext cx="80" cy="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9" name="MoonLegend3" hidden="1"/>
            <p:cNvGrpSpPr>
              <a:grpSpLocks noChangeAspect="1"/>
            </p:cNvGrpSpPr>
            <p:nvPr>
              <p:custDataLst>
                <p:tags r:id="rId25"/>
              </p:custDataLst>
            </p:nvPr>
          </p:nvGrpSpPr>
          <p:grpSpPr bwMode="auto">
            <a:xfrm>
              <a:off x="1104" y="3049"/>
              <a:ext cx="132" cy="132"/>
              <a:chOff x="4495" y="897"/>
              <a:chExt cx="160" cy="160"/>
            </a:xfrm>
          </p:grpSpPr>
          <p:sp>
            <p:nvSpPr>
              <p:cNvPr id="1061" name="Oval 80" hidden="1"/>
              <p:cNvSpPr>
                <a:spLocks noChangeAspect="1" noChangeArrowheads="1"/>
              </p:cNvSpPr>
              <p:nvPr>
                <p:custDataLst>
                  <p:tags r:id="rId32"/>
                </p:custDataLst>
              </p:nvPr>
            </p:nvSpPr>
            <p:spPr bwMode="blackWhite">
              <a:xfrm>
                <a:off x="4495" y="897"/>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2" name="Arc 81" hidden="1"/>
              <p:cNvSpPr>
                <a:spLocks noChangeAspect="1"/>
              </p:cNvSpPr>
              <p:nvPr>
                <p:custDataLst>
                  <p:tags r:id="rId33"/>
                </p:custDataLst>
              </p:nvPr>
            </p:nvSpPr>
            <p:spPr bwMode="black">
              <a:xfrm>
                <a:off x="4575" y="897"/>
                <a:ext cx="80" cy="160"/>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0" name="MoonLegend4" hidden="1"/>
            <p:cNvGrpSpPr>
              <a:grpSpLocks noChangeAspect="1"/>
            </p:cNvGrpSpPr>
            <p:nvPr>
              <p:custDataLst>
                <p:tags r:id="rId26"/>
              </p:custDataLst>
            </p:nvPr>
          </p:nvGrpSpPr>
          <p:grpSpPr bwMode="auto">
            <a:xfrm>
              <a:off x="1104" y="3222"/>
              <a:ext cx="132" cy="132"/>
              <a:chOff x="4495" y="1198"/>
              <a:chExt cx="160" cy="160"/>
            </a:xfrm>
          </p:grpSpPr>
          <p:sp>
            <p:nvSpPr>
              <p:cNvPr id="1059" name="Oval 83" hidden="1"/>
              <p:cNvSpPr>
                <a:spLocks noChangeAspect="1" noChangeArrowheads="1"/>
              </p:cNvSpPr>
              <p:nvPr>
                <p:custDataLst>
                  <p:tags r:id="rId30"/>
                </p:custDataLst>
              </p:nvPr>
            </p:nvSpPr>
            <p:spPr bwMode="blackWhite">
              <a:xfrm>
                <a:off x="4495" y="1198"/>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0" name="Arc 84" hidden="1"/>
              <p:cNvSpPr>
                <a:spLocks noChangeAspect="1"/>
              </p:cNvSpPr>
              <p:nvPr>
                <p:custDataLst>
                  <p:tags r:id="rId31"/>
                </p:custDataLst>
              </p:nvPr>
            </p:nvSpPr>
            <p:spPr bwMode="black">
              <a:xfrm>
                <a:off x="4495" y="1198"/>
                <a:ext cx="160" cy="160"/>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1" name="MoonLegend5" hidden="1"/>
            <p:cNvGrpSpPr>
              <a:grpSpLocks noChangeAspect="1"/>
            </p:cNvGrpSpPr>
            <p:nvPr>
              <p:custDataLst>
                <p:tags r:id="rId27"/>
              </p:custDataLst>
            </p:nvPr>
          </p:nvGrpSpPr>
          <p:grpSpPr bwMode="auto">
            <a:xfrm>
              <a:off x="1104" y="3395"/>
              <a:ext cx="132" cy="132"/>
              <a:chOff x="4495" y="1440"/>
              <a:chExt cx="160" cy="160"/>
            </a:xfrm>
          </p:grpSpPr>
          <p:sp>
            <p:nvSpPr>
              <p:cNvPr id="1057" name="Oval 86" hidden="1"/>
              <p:cNvSpPr>
                <a:spLocks noChangeAspect="1" noChangeArrowheads="1"/>
              </p:cNvSpPr>
              <p:nvPr>
                <p:custDataLst>
                  <p:tags r:id="rId28"/>
                </p:custDataLst>
              </p:nvPr>
            </p:nvSpPr>
            <p:spPr bwMode="blackWhite">
              <a:xfrm>
                <a:off x="4495" y="1440"/>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58" name="Oval 87" hidden="1"/>
              <p:cNvSpPr>
                <a:spLocks noChangeAspect="1" noChangeArrowheads="1"/>
              </p:cNvSpPr>
              <p:nvPr>
                <p:custDataLst>
                  <p:tags r:id="rId29"/>
                </p:custDataLst>
              </p:nvPr>
            </p:nvSpPr>
            <p:spPr bwMode="black">
              <a:xfrm>
                <a:off x="4495" y="1440"/>
                <a:ext cx="160" cy="160"/>
              </a:xfrm>
              <a:prstGeom prst="ellipse">
                <a:avLst/>
              </a:pr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grpSp>
        <p:sp>
          <p:nvSpPr>
            <p:cNvPr id="1052" name="Legend1" hidden="1"/>
            <p:cNvSpPr>
              <a:spLocks noChangeArrowheads="1"/>
            </p:cNvSpPr>
            <p:nvPr userDrawn="1"/>
          </p:nvSpPr>
          <p:spPr bwMode="auto">
            <a:xfrm>
              <a:off x="1314" y="2711"/>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53" name="Legend2" hidden="1"/>
            <p:cNvSpPr>
              <a:spLocks noChangeArrowheads="1"/>
            </p:cNvSpPr>
            <p:nvPr userDrawn="1"/>
          </p:nvSpPr>
          <p:spPr bwMode="auto">
            <a:xfrm>
              <a:off x="1314" y="288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54" name="Legend3" hidden="1"/>
            <p:cNvSpPr>
              <a:spLocks noChangeArrowheads="1"/>
            </p:cNvSpPr>
            <p:nvPr userDrawn="1"/>
          </p:nvSpPr>
          <p:spPr bwMode="auto">
            <a:xfrm>
              <a:off x="1314" y="3057"/>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55" name="Legend4" hidden="1"/>
            <p:cNvSpPr>
              <a:spLocks noChangeArrowheads="1"/>
            </p:cNvSpPr>
            <p:nvPr userDrawn="1"/>
          </p:nvSpPr>
          <p:spPr bwMode="auto">
            <a:xfrm>
              <a:off x="1314" y="3230"/>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sp>
          <p:nvSpPr>
            <p:cNvPr id="1056" name="Legend5" hidden="1"/>
            <p:cNvSpPr>
              <a:spLocks noChangeArrowheads="1"/>
            </p:cNvSpPr>
            <p:nvPr userDrawn="1"/>
          </p:nvSpPr>
          <p:spPr bwMode="auto">
            <a:xfrm>
              <a:off x="1314" y="340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Legend5</a:t>
              </a:r>
            </a:p>
          </p:txBody>
        </p:sp>
      </p:grpSp>
      <p:grpSp>
        <p:nvGrpSpPr>
          <p:cNvPr id="1036" name="Sticker" hidden="1"/>
          <p:cNvGrpSpPr>
            <a:grpSpLocks/>
          </p:cNvGrpSpPr>
          <p:nvPr>
            <p:custDataLst>
              <p:tags r:id="rId17"/>
            </p:custDataLst>
          </p:nvPr>
        </p:nvGrpSpPr>
        <p:grpSpPr bwMode="auto">
          <a:xfrm>
            <a:off x="10687048" y="1014414"/>
            <a:ext cx="1094316" cy="212725"/>
            <a:chOff x="5049" y="639"/>
            <a:chExt cx="517" cy="134"/>
          </a:xfrm>
        </p:grpSpPr>
        <p:cxnSp>
          <p:nvCxnSpPr>
            <p:cNvPr id="1044" name="AutoShape 94" hidden="1"/>
            <p:cNvCxnSpPr>
              <a:cxnSpLocks noChangeShapeType="1"/>
              <a:stCxn id="1045" idx="4"/>
              <a:endCxn id="1045" idx="6"/>
            </p:cNvCxnSpPr>
            <p:nvPr/>
          </p:nvCxnSpPr>
          <p:spPr bwMode="auto">
            <a:xfrm>
              <a:off x="5049" y="773"/>
              <a:ext cx="517"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sp>
          <p:nvSpPr>
            <p:cNvPr id="1045" name="AutoShape 95" hidden="1"/>
            <p:cNvSpPr>
              <a:spLocks noChangeArrowheads="1"/>
            </p:cNvSpPr>
            <p:nvPr/>
          </p:nvSpPr>
          <p:spPr bwMode="auto">
            <a:xfrm>
              <a:off x="5049" y="639"/>
              <a:ext cx="517" cy="134"/>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27421" tIns="0" rIns="0" bIns="27421">
              <a:spAutoFit/>
            </a:bodyPr>
            <a:lstStyle/>
            <a:p>
              <a:pPr algn="r" defTabSz="895350" fontAlgn="base">
                <a:spcBef>
                  <a:spcPct val="0"/>
                </a:spcBef>
                <a:spcAft>
                  <a:spcPct val="0"/>
                </a:spcAft>
                <a:buClr>
                  <a:srgbClr val="83725B"/>
                </a:buClr>
              </a:pPr>
              <a:r>
                <a:rPr lang="en-GB" sz="1200">
                  <a:solidFill>
                    <a:srgbClr val="808080"/>
                  </a:solidFill>
                </a:rPr>
                <a:t>ILLUSTRATIVE</a:t>
              </a:r>
            </a:p>
          </p:txBody>
        </p:sp>
        <p:cxnSp>
          <p:nvCxnSpPr>
            <p:cNvPr id="1046" name="AutoShape 96" hidden="1"/>
            <p:cNvCxnSpPr>
              <a:cxnSpLocks noChangeShapeType="1"/>
              <a:stCxn id="1045" idx="2"/>
              <a:endCxn id="1045" idx="4"/>
            </p:cNvCxnSpPr>
            <p:nvPr/>
          </p:nvCxnSpPr>
          <p:spPr bwMode="auto">
            <a:xfrm>
              <a:off x="5049" y="639"/>
              <a:ext cx="0" cy="134"/>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grpSp>
      <p:sp>
        <p:nvSpPr>
          <p:cNvPr id="1037" name="doc id" hidden="1"/>
          <p:cNvSpPr>
            <a:spLocks noChangeArrowheads="1"/>
          </p:cNvSpPr>
          <p:nvPr>
            <p:custDataLst>
              <p:tags r:id="rId18"/>
            </p:custDataLst>
          </p:nvPr>
        </p:nvSpPr>
        <p:spPr bwMode="auto">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grpSp>
        <p:nvGrpSpPr>
          <p:cNvPr id="1038" name="ACET" hidden="1"/>
          <p:cNvGrpSpPr>
            <a:grpSpLocks/>
          </p:cNvGrpSpPr>
          <p:nvPr>
            <p:custDataLst>
              <p:tags r:id="rId19"/>
            </p:custDataLst>
          </p:nvPr>
        </p:nvGrpSpPr>
        <p:grpSpPr bwMode="auto">
          <a:xfrm>
            <a:off x="1936751" y="1333500"/>
            <a:ext cx="5685367" cy="508000"/>
            <a:chOff x="915" y="710"/>
            <a:chExt cx="2686" cy="320"/>
          </a:xfrm>
        </p:grpSpPr>
        <p:cxnSp>
          <p:nvCxnSpPr>
            <p:cNvPr id="1042" name="AutoShape 103" hidden="1"/>
            <p:cNvCxnSpPr>
              <a:cxnSpLocks noChangeShapeType="1"/>
              <a:stCxn id="1043" idx="4"/>
              <a:endCxn id="1043"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043" name="AutoShape 104"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0" anchor="b">
              <a:spAutoFit/>
            </a:bodyPr>
            <a:lstStyle/>
            <a:p>
              <a:pPr defTabSz="912813" fontAlgn="base">
                <a:spcBef>
                  <a:spcPct val="0"/>
                </a:spcBef>
                <a:spcAft>
                  <a:spcPct val="0"/>
                </a:spcAft>
              </a:pPr>
              <a:r>
                <a:rPr lang="en-GB" sz="1600" b="1">
                  <a:solidFill>
                    <a:srgbClr val="003896"/>
                  </a:solidFill>
                </a:rPr>
                <a:t>Title</a:t>
              </a:r>
            </a:p>
            <a:p>
              <a:pPr defTabSz="912813" fontAlgn="base">
                <a:spcBef>
                  <a:spcPct val="0"/>
                </a:spcBef>
                <a:spcAft>
                  <a:spcPct val="0"/>
                </a:spcAft>
              </a:pPr>
              <a:r>
                <a:rPr lang="en-GB" sz="1600">
                  <a:solidFill>
                    <a:srgbClr val="808080"/>
                  </a:solidFill>
                </a:rPr>
                <a:t>Unit of measure</a:t>
              </a:r>
            </a:p>
          </p:txBody>
        </p:sp>
      </p:grpSp>
      <p:sp>
        <p:nvSpPr>
          <p:cNvPr id="1039" name="Working Draft" hidden="1"/>
          <p:cNvSpPr txBox="1">
            <a:spLocks noChangeArrowheads="1"/>
          </p:cNvSpPr>
          <p:nvPr>
            <p:custDataLst>
              <p:tags r:id="rId20"/>
            </p:custDataLst>
          </p:nvPr>
        </p:nvSpPr>
        <p:spPr bwMode="auto">
          <a:xfrm rot="5400000">
            <a:off x="11215551" y="2928016"/>
            <a:ext cx="177933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Working Draft - Last Modified 2/2/2011 12:34:00 PM</a:t>
            </a:r>
            <a:endParaRPr lang="en-GB" sz="1600" b="0">
              <a:solidFill>
                <a:srgbClr val="003896"/>
              </a:solidFill>
            </a:endParaRPr>
          </a:p>
        </p:txBody>
      </p:sp>
      <p:sp>
        <p:nvSpPr>
          <p:cNvPr id="1040" name="Printed" hidden="1"/>
          <p:cNvSpPr txBox="1">
            <a:spLocks noChangeArrowheads="1"/>
          </p:cNvSpPr>
          <p:nvPr>
            <p:custDataLst>
              <p:tags r:id="rId21"/>
            </p:custDataLst>
          </p:nvPr>
        </p:nvSpPr>
        <p:spPr bwMode="auto">
          <a:xfrm rot="5400000">
            <a:off x="11592256" y="4417091"/>
            <a:ext cx="102592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Printed 1/31/2011 1:23:15 PM</a:t>
            </a:r>
            <a:endParaRPr lang="en-GB" sz="1600" b="0">
              <a:solidFill>
                <a:srgbClr val="003896"/>
              </a:solidFill>
            </a:endParaRPr>
          </a:p>
        </p:txBody>
      </p:sp>
      <p:pic>
        <p:nvPicPr>
          <p:cNvPr id="1041" name="Picture 140"/>
          <p:cNvPicPr>
            <a:picLocks noChangeArrowheads="1"/>
          </p:cNvPicPr>
          <p:nvPr>
            <p:custDataLst>
              <p:tags r:id="rId22"/>
            </p:custDataLst>
          </p:nvPr>
        </p:nvPicPr>
        <p:blipFill>
          <a:blip r:embed="rId40">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7774373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ransition spd="slow"/>
  <p:hf hdr="0" ftr="0" dt="0"/>
  <p:txStyles>
    <p:titleStyle>
      <a:lvl1pPr algn="l" defTabSz="912813" rtl="0" eaLnBrk="1" fontAlgn="base" hangingPunct="1">
        <a:lnSpc>
          <a:spcPct val="85000"/>
        </a:lnSpc>
        <a:spcBef>
          <a:spcPct val="0"/>
        </a:spcBef>
        <a:spcAft>
          <a:spcPct val="0"/>
        </a:spcAft>
        <a:defRPr sz="2400">
          <a:solidFill>
            <a:schemeClr val="bg1"/>
          </a:solidFill>
          <a:latin typeface="+mj-lt"/>
          <a:ea typeface="+mj-ea"/>
          <a:cs typeface="+mj-cs"/>
        </a:defRPr>
      </a:lvl1pPr>
      <a:lvl2pPr algn="l" defTabSz="912813" rtl="0" eaLnBrk="1" fontAlgn="base" hangingPunct="1">
        <a:lnSpc>
          <a:spcPct val="85000"/>
        </a:lnSpc>
        <a:spcBef>
          <a:spcPct val="0"/>
        </a:spcBef>
        <a:spcAft>
          <a:spcPct val="0"/>
        </a:spcAft>
        <a:defRPr sz="2400">
          <a:solidFill>
            <a:schemeClr val="bg1"/>
          </a:solidFill>
          <a:latin typeface="Arial" charset="0"/>
          <a:cs typeface="Arial" charset="0"/>
        </a:defRPr>
      </a:lvl2pPr>
      <a:lvl3pPr algn="l" defTabSz="912813" rtl="0" eaLnBrk="1" fontAlgn="base" hangingPunct="1">
        <a:lnSpc>
          <a:spcPct val="85000"/>
        </a:lnSpc>
        <a:spcBef>
          <a:spcPct val="0"/>
        </a:spcBef>
        <a:spcAft>
          <a:spcPct val="0"/>
        </a:spcAft>
        <a:defRPr sz="2400">
          <a:solidFill>
            <a:schemeClr val="bg1"/>
          </a:solidFill>
          <a:latin typeface="Arial" charset="0"/>
          <a:cs typeface="Arial" charset="0"/>
        </a:defRPr>
      </a:lvl3pPr>
      <a:lvl4pPr algn="l" defTabSz="912813" rtl="0" eaLnBrk="1" fontAlgn="base" hangingPunct="1">
        <a:lnSpc>
          <a:spcPct val="85000"/>
        </a:lnSpc>
        <a:spcBef>
          <a:spcPct val="0"/>
        </a:spcBef>
        <a:spcAft>
          <a:spcPct val="0"/>
        </a:spcAft>
        <a:defRPr sz="2400">
          <a:solidFill>
            <a:schemeClr val="bg1"/>
          </a:solidFill>
          <a:latin typeface="Arial" charset="0"/>
          <a:cs typeface="Arial" charset="0"/>
        </a:defRPr>
      </a:lvl4pPr>
      <a:lvl5pPr algn="l" defTabSz="912813"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defTabSz="912813"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defTabSz="912813"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defTabSz="912813"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defTabSz="912813"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defTabSz="912813" rtl="0" eaLnBrk="1" fontAlgn="base" hangingPunct="1">
        <a:spcBef>
          <a:spcPct val="0"/>
        </a:spcBef>
        <a:spcAft>
          <a:spcPct val="0"/>
        </a:spcAft>
        <a:buClr>
          <a:srgbClr val="8C7F6D"/>
        </a:buClr>
        <a:defRPr sz="1600">
          <a:solidFill>
            <a:srgbClr val="003896"/>
          </a:solidFill>
          <a:latin typeface="+mn-lt"/>
          <a:ea typeface="+mn-ea"/>
          <a:cs typeface="+mn-cs"/>
        </a:defRPr>
      </a:lvl1pPr>
      <a:lvl2pPr marL="147638" indent="-146050" algn="l" defTabSz="912813" rtl="0" eaLnBrk="1" fontAlgn="base" hangingPunct="1">
        <a:spcBef>
          <a:spcPct val="0"/>
        </a:spcBef>
        <a:spcAft>
          <a:spcPct val="0"/>
        </a:spcAft>
        <a:buClr>
          <a:srgbClr val="8C7F6D"/>
        </a:buClr>
        <a:buSzPct val="125000"/>
        <a:buChar char="•"/>
        <a:defRPr sz="1600">
          <a:solidFill>
            <a:srgbClr val="003896"/>
          </a:solidFill>
          <a:latin typeface="+mn-lt"/>
          <a:cs typeface="+mn-cs"/>
        </a:defRPr>
      </a:lvl2pPr>
      <a:lvl3pPr marL="357188" indent="-207963" algn="l" defTabSz="912813" rtl="0" eaLnBrk="1" fontAlgn="base" hangingPunct="1">
        <a:spcBef>
          <a:spcPct val="0"/>
        </a:spcBef>
        <a:spcAft>
          <a:spcPct val="0"/>
        </a:spcAft>
        <a:buClr>
          <a:srgbClr val="8C7F6D"/>
        </a:buClr>
        <a:buSzPct val="125000"/>
        <a:buFont typeface="Arial" pitchFamily="34" charset="0"/>
        <a:buChar char="–"/>
        <a:defRPr sz="1600">
          <a:solidFill>
            <a:srgbClr val="003896"/>
          </a:solidFill>
          <a:latin typeface="+mn-lt"/>
          <a:cs typeface="+mn-cs"/>
        </a:defRPr>
      </a:lvl3pPr>
      <a:lvl4pPr marL="481013" indent="-123825" algn="l" defTabSz="912813" rtl="0" eaLnBrk="1" fontAlgn="base" hangingPunct="1">
        <a:spcBef>
          <a:spcPct val="0"/>
        </a:spcBef>
        <a:spcAft>
          <a:spcPct val="0"/>
        </a:spcAft>
        <a:buClr>
          <a:srgbClr val="8C7F6D"/>
        </a:buClr>
        <a:buChar char="•"/>
        <a:defRPr sz="1600">
          <a:solidFill>
            <a:srgbClr val="003896"/>
          </a:solidFill>
          <a:latin typeface="+mn-lt"/>
          <a:cs typeface="+mn-cs"/>
        </a:defRPr>
      </a:lvl4pPr>
      <a:lvl5pPr marL="657225" indent="-174625" algn="l" defTabSz="912813" rtl="0" eaLnBrk="1" fontAlgn="base" hangingPunct="1">
        <a:spcBef>
          <a:spcPct val="0"/>
        </a:spcBef>
        <a:spcAft>
          <a:spcPct val="0"/>
        </a:spcAft>
        <a:buClr>
          <a:srgbClr val="8C7F6D"/>
        </a:buClr>
        <a:buFont typeface="Arial" pitchFamily="34" charset="0"/>
        <a:buChar char="–"/>
        <a:defRPr sz="1600">
          <a:solidFill>
            <a:srgbClr val="003896"/>
          </a:solidFill>
          <a:latin typeface="+mn-lt"/>
          <a:cs typeface="+mn-cs"/>
        </a:defRPr>
      </a:lvl5pPr>
      <a:lvl6pPr marL="11144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10"/>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270" imgH="270" progId="TCLayout.ActiveDocument.1">
                  <p:embed/>
                </p:oleObj>
              </mc:Choice>
              <mc:Fallback>
                <p:oleObj name="think-cell Slide" r:id="rId12" imgW="270" imgH="270" progId="TCLayout.ActiveDocument.1">
                  <p:embed/>
                  <p:pic>
                    <p:nvPicPr>
                      <p:cNvPr id="11" name="Object 10"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4"/>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5"/>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4048049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3" r:id="rId4"/>
    <p:sldLayoutId id="2147483704" r:id="rId5"/>
    <p:sldLayoutId id="2147483705" r:id="rId6"/>
    <p:sldLayoutId id="2147483706" r:id="rId7"/>
    <p:sldLayoutId id="2147483707" r:id="rId8"/>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266" name="Picture 43" descr="logo small">
            <a:extLst>
              <a:ext uri="{FF2B5EF4-FFF2-40B4-BE49-F238E27FC236}">
                <a16:creationId xmlns:a16="http://schemas.microsoft.com/office/drawing/2014/main" id="{63726989-B2BF-4F35-BEA2-9552E52530A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17" descr="topsolid">
            <a:extLst>
              <a:ext uri="{FF2B5EF4-FFF2-40B4-BE49-F238E27FC236}">
                <a16:creationId xmlns:a16="http://schemas.microsoft.com/office/drawing/2014/main" id="{84960648-EFD5-476E-B198-83B21950DDB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2">
            <a:extLst>
              <a:ext uri="{FF2B5EF4-FFF2-40B4-BE49-F238E27FC236}">
                <a16:creationId xmlns:a16="http://schemas.microsoft.com/office/drawing/2014/main" id="{ABCC7FAC-AF65-4F5C-A0FF-7A507E995FB2}"/>
              </a:ext>
            </a:extLst>
          </p:cNvPr>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11269" name="Rectangle 3">
            <a:extLst>
              <a:ext uri="{FF2B5EF4-FFF2-40B4-BE49-F238E27FC236}">
                <a16:creationId xmlns:a16="http://schemas.microsoft.com/office/drawing/2014/main" id="{67DCE2ED-59A3-483D-8195-DE3872EDAA63}"/>
              </a:ext>
            </a:extLst>
          </p:cNvPr>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a:extLst>
              <a:ext uri="{FF2B5EF4-FFF2-40B4-BE49-F238E27FC236}">
                <a16:creationId xmlns:a16="http://schemas.microsoft.com/office/drawing/2014/main" id="{F225928F-324B-40D5-A1E9-F0D2D673148E}"/>
              </a:ext>
            </a:extLst>
          </p:cNvPr>
          <p:cNvSpPr>
            <a:spLocks noGrp="1" noChangeArrowheads="1"/>
          </p:cNvSpPr>
          <p:nvPr>
            <p:ph type="dt" sz="half" idx="2"/>
          </p:nvPr>
        </p:nvSpPr>
        <p:spPr bwMode="auto">
          <a:xfrm>
            <a:off x="609601" y="6453189"/>
            <a:ext cx="2317751" cy="2682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endParaRPr lang="en-ZA"/>
          </a:p>
        </p:txBody>
      </p:sp>
      <p:sp>
        <p:nvSpPr>
          <p:cNvPr id="1063" name="Rectangle 39">
            <a:extLst>
              <a:ext uri="{FF2B5EF4-FFF2-40B4-BE49-F238E27FC236}">
                <a16:creationId xmlns:a16="http://schemas.microsoft.com/office/drawing/2014/main" id="{3EE37978-A27B-40C3-9675-3503DAFD894C}"/>
              </a:ext>
            </a:extLst>
          </p:cNvPr>
          <p:cNvSpPr>
            <a:spLocks noGrp="1" noChangeArrowheads="1"/>
          </p:cNvSpPr>
          <p:nvPr>
            <p:ph type="sldNum" sz="quarter" idx="4"/>
          </p:nvPr>
        </p:nvSpPr>
        <p:spPr bwMode="auto">
          <a:xfrm>
            <a:off x="5232400" y="6453189"/>
            <a:ext cx="1246717" cy="2682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defRPr>
            </a:lvl1pPr>
          </a:lstStyle>
          <a:p>
            <a:pPr>
              <a:defRPr/>
            </a:pPr>
            <a:fld id="{E6574C82-38D3-4930-92D5-DBCE3D4738AA}" type="slidenum">
              <a:rPr lang="en-ZA" altLang="en-US"/>
              <a:pPr>
                <a:defRPr/>
              </a:pPr>
              <a:t>‹#›</a:t>
            </a:fld>
            <a:endParaRPr lang="en-ZA" altLang="en-US"/>
          </a:p>
        </p:txBody>
      </p:sp>
      <p:pic>
        <p:nvPicPr>
          <p:cNvPr id="11272" name="Picture 43" descr="logo small">
            <a:extLst>
              <a:ext uri="{FF2B5EF4-FFF2-40B4-BE49-F238E27FC236}">
                <a16:creationId xmlns:a16="http://schemas.microsoft.com/office/drawing/2014/main" id="{19D9B061-D76B-4278-B293-EF79B82606D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7" descr="topsolid">
            <a:extLst>
              <a:ext uri="{FF2B5EF4-FFF2-40B4-BE49-F238E27FC236}">
                <a16:creationId xmlns:a16="http://schemas.microsoft.com/office/drawing/2014/main" id="{1B4FBDC8-888A-4505-804B-54A8492F19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48042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074" name="Picture 43" descr="logo small">
            <a:extLst>
              <a:ext uri="{FF2B5EF4-FFF2-40B4-BE49-F238E27FC236}">
                <a16:creationId xmlns:a16="http://schemas.microsoft.com/office/drawing/2014/main" id="{07ABF633-0342-45B8-9219-C782B048882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7" descr="topsolid">
            <a:extLst>
              <a:ext uri="{FF2B5EF4-FFF2-40B4-BE49-F238E27FC236}">
                <a16:creationId xmlns:a16="http://schemas.microsoft.com/office/drawing/2014/main" id="{E222D817-449E-4E99-9C63-7B147D6A4C59}"/>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2">
            <a:extLst>
              <a:ext uri="{FF2B5EF4-FFF2-40B4-BE49-F238E27FC236}">
                <a16:creationId xmlns:a16="http://schemas.microsoft.com/office/drawing/2014/main" id="{31CD625F-C6CC-4D45-B1A5-13360A7105EE}"/>
              </a:ext>
            </a:extLst>
          </p:cNvPr>
          <p:cNvSpPr>
            <a:spLocks noGrp="1" noChangeArrowheads="1"/>
          </p:cNvSpPr>
          <p:nvPr>
            <p:ph type="title"/>
          </p:nvPr>
        </p:nvSpPr>
        <p:spPr bwMode="auto">
          <a:xfrm>
            <a:off x="582084" y="166688"/>
            <a:ext cx="8693149"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3077" name="Rectangle 3">
            <a:extLst>
              <a:ext uri="{FF2B5EF4-FFF2-40B4-BE49-F238E27FC236}">
                <a16:creationId xmlns:a16="http://schemas.microsoft.com/office/drawing/2014/main" id="{26170FEE-F583-43E8-A5EB-C603C265FF36}"/>
              </a:ext>
            </a:extLst>
          </p:cNvPr>
          <p:cNvSpPr>
            <a:spLocks noGrp="1" noChangeArrowheads="1"/>
          </p:cNvSpPr>
          <p:nvPr>
            <p:ph type="body" idx="1"/>
          </p:nvPr>
        </p:nvSpPr>
        <p:spPr bwMode="auto">
          <a:xfrm>
            <a:off x="582085" y="1436689"/>
            <a:ext cx="11171767"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a:extLst>
              <a:ext uri="{FF2B5EF4-FFF2-40B4-BE49-F238E27FC236}">
                <a16:creationId xmlns:a16="http://schemas.microsoft.com/office/drawing/2014/main" id="{A2B67C4D-4B01-4A8A-91ED-99CF69A240D5}"/>
              </a:ext>
            </a:extLst>
          </p:cNvPr>
          <p:cNvSpPr>
            <a:spLocks noGrp="1" noChangeArrowheads="1"/>
          </p:cNvSpPr>
          <p:nvPr>
            <p:ph type="dt" sz="half" idx="2"/>
          </p:nvPr>
        </p:nvSpPr>
        <p:spPr bwMode="auto">
          <a:xfrm>
            <a:off x="609601" y="6453189"/>
            <a:ext cx="2317751"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fld id="{F7515A9B-7E6B-4B49-836F-66E130C37D4B}" type="datetime1">
              <a:rPr lang="en-US"/>
              <a:pPr>
                <a:defRPr/>
              </a:pPr>
              <a:t>4/22/2025</a:t>
            </a:fld>
            <a:endParaRPr lang="en-ZA" dirty="0"/>
          </a:p>
        </p:txBody>
      </p:sp>
      <p:sp>
        <p:nvSpPr>
          <p:cNvPr id="1062" name="Rectangle 38">
            <a:extLst>
              <a:ext uri="{FF2B5EF4-FFF2-40B4-BE49-F238E27FC236}">
                <a16:creationId xmlns:a16="http://schemas.microsoft.com/office/drawing/2014/main" id="{D7DCB6BD-1A4F-4D07-8850-207F5E6A5B78}"/>
              </a:ext>
            </a:extLst>
          </p:cNvPr>
          <p:cNvSpPr>
            <a:spLocks noGrp="1" noChangeArrowheads="1"/>
          </p:cNvSpPr>
          <p:nvPr>
            <p:ph type="ftr" sz="quarter" idx="3"/>
          </p:nvPr>
        </p:nvSpPr>
        <p:spPr bwMode="auto">
          <a:xfrm>
            <a:off x="4176185" y="6453189"/>
            <a:ext cx="383963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latin typeface="Arial" charset="0"/>
                <a:cs typeface="Arial" charset="0"/>
              </a:defRPr>
            </a:lvl1pPr>
          </a:lstStyle>
          <a:p>
            <a:pPr>
              <a:defRPr/>
            </a:pPr>
            <a:endParaRPr lang="en-ZA"/>
          </a:p>
        </p:txBody>
      </p:sp>
      <p:sp>
        <p:nvSpPr>
          <p:cNvPr id="1063" name="Rectangle 39">
            <a:extLst>
              <a:ext uri="{FF2B5EF4-FFF2-40B4-BE49-F238E27FC236}">
                <a16:creationId xmlns:a16="http://schemas.microsoft.com/office/drawing/2014/main" id="{EDF5518B-0A39-42C9-823E-EB0AFC218135}"/>
              </a:ext>
            </a:extLst>
          </p:cNvPr>
          <p:cNvSpPr>
            <a:spLocks noGrp="1" noChangeArrowheads="1"/>
          </p:cNvSpPr>
          <p:nvPr>
            <p:ph type="sldNum" sz="quarter" idx="4"/>
          </p:nvPr>
        </p:nvSpPr>
        <p:spPr bwMode="auto">
          <a:xfrm>
            <a:off x="9552518" y="6453189"/>
            <a:ext cx="220133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a:solidFill>
                  <a:srgbClr val="83725B"/>
                </a:solidFill>
              </a:defRPr>
            </a:lvl1pPr>
          </a:lstStyle>
          <a:p>
            <a:pPr>
              <a:defRPr/>
            </a:pPr>
            <a:fld id="{3A4EACD3-7CFA-4922-AB45-095D573A645A}" type="slidenum">
              <a:rPr lang="en-ZA" altLang="en-US"/>
              <a:pPr>
                <a:defRPr/>
              </a:pPr>
              <a:t>‹#›</a:t>
            </a:fld>
            <a:endParaRPr lang="en-ZA" altLang="en-US"/>
          </a:p>
        </p:txBody>
      </p:sp>
    </p:spTree>
    <p:extLst>
      <p:ext uri="{BB962C8B-B14F-4D97-AF65-F5344CB8AC3E}">
        <p14:creationId xmlns:p14="http://schemas.microsoft.com/office/powerpoint/2010/main" val="1822632792"/>
      </p:ext>
    </p:extLst>
  </p:cSld>
  <p:clrMap bg1="dk1" tx1="lt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0"/>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1"/>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10259155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2"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5125" name="Rectangle 3"/>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609601" y="6453189"/>
            <a:ext cx="2317751"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latin typeface="Arial" charset="0"/>
                <a:cs typeface="Arial" charset="0"/>
              </a:defRPr>
            </a:lvl1pPr>
          </a:lstStyle>
          <a:p>
            <a:pPr eaLnBrk="1" hangingPunct="1">
              <a:defRPr/>
            </a:pPr>
            <a:endParaRPr lang="en-ZA" b="0"/>
          </a:p>
        </p:txBody>
      </p:sp>
      <p:sp>
        <p:nvSpPr>
          <p:cNvPr id="1063" name="Rectangle 39"/>
          <p:cNvSpPr>
            <a:spLocks noGrp="1" noChangeArrowheads="1"/>
          </p:cNvSpPr>
          <p:nvPr>
            <p:ph type="sldNum" sz="quarter" idx="4"/>
          </p:nvPr>
        </p:nvSpPr>
        <p:spPr bwMode="auto">
          <a:xfrm>
            <a:off x="5232400" y="6453189"/>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latin typeface="Arial" charset="0"/>
                <a:cs typeface="Arial" charset="0"/>
              </a:defRPr>
            </a:lvl1pPr>
          </a:lstStyle>
          <a:p>
            <a:pPr eaLnBrk="1" hangingPunct="1">
              <a:defRPr/>
            </a:pPr>
            <a:fld id="{ADC3857F-9583-4E56-966F-33583FFFC6CD}" type="slidenum">
              <a:rPr lang="en-ZA" b="0"/>
              <a:pPr eaLnBrk="1" hangingPunct="1">
                <a:defRPr/>
              </a:pPr>
              <a:t>‹#›</a:t>
            </a:fld>
            <a:endParaRPr lang="en-ZA" b="0" dirty="0"/>
          </a:p>
        </p:txBody>
      </p:sp>
      <p:pic>
        <p:nvPicPr>
          <p:cNvPr id="5128" name="Picture 8"/>
          <p:cNvPicPr>
            <a:picLocks noChangeAspect="1"/>
          </p:cNvPicPr>
          <p:nvPr userDrawn="1"/>
        </p:nvPicPr>
        <p:blipFill>
          <a:blip r:embed="rId16" cstate="print">
            <a:extLst>
              <a:ext uri="{28A0092B-C50C-407E-A947-70E740481C1C}">
                <a14:useLocalDpi xmlns:a14="http://schemas.microsoft.com/office/drawing/2010/main" val="0"/>
              </a:ext>
            </a:extLst>
          </a:blip>
          <a:srcRect l="10712" t="14398" b="17091"/>
          <a:stretch>
            <a:fillRect/>
          </a:stretch>
        </p:blipFill>
        <p:spPr bwMode="auto">
          <a:xfrm>
            <a:off x="11091334" y="6118225"/>
            <a:ext cx="766233"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417612"/>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logo small"/>
          <p:cNvPicPr>
            <a:picLocks noChangeAspect="1" noChangeArrowheads="1"/>
          </p:cNvPicPr>
          <p:nvPr/>
        </p:nvPicPr>
        <p:blipFill>
          <a:blip r:embed="rId13" cstate="print"/>
          <a:srcRect/>
          <a:stretch>
            <a:fillRect/>
          </a:stretch>
        </p:blipFill>
        <p:spPr bwMode="auto">
          <a:xfrm>
            <a:off x="10217151" y="341313"/>
            <a:ext cx="1564216" cy="295275"/>
          </a:xfrm>
          <a:prstGeom prst="rect">
            <a:avLst/>
          </a:prstGeom>
          <a:noFill/>
          <a:ln w="9525">
            <a:noFill/>
            <a:miter lim="800000"/>
            <a:headEnd/>
            <a:tailEnd/>
          </a:ln>
        </p:spPr>
      </p:pic>
      <p:pic>
        <p:nvPicPr>
          <p:cNvPr id="1027" name="Picture 3" descr="topsolid"/>
          <p:cNvPicPr>
            <a:picLocks noChangeAspect="1" noChangeArrowheads="1"/>
          </p:cNvPicPr>
          <p:nvPr/>
        </p:nvPicPr>
        <p:blipFill>
          <a:blip r:embed="rId14" cstate="print"/>
          <a:srcRect/>
          <a:stretch>
            <a:fillRect/>
          </a:stretch>
        </p:blipFill>
        <p:spPr bwMode="auto">
          <a:xfrm>
            <a:off x="1" y="0"/>
            <a:ext cx="10121900" cy="969963"/>
          </a:xfrm>
          <a:prstGeom prst="rect">
            <a:avLst/>
          </a:prstGeom>
          <a:noFill/>
          <a:ln w="9525">
            <a:noFill/>
            <a:miter lim="800000"/>
            <a:headEnd/>
            <a:tailEnd/>
          </a:ln>
        </p:spPr>
      </p:pic>
      <p:sp>
        <p:nvSpPr>
          <p:cNvPr id="1028" name="Rectangle 4"/>
          <p:cNvSpPr>
            <a:spLocks noGrp="1" noChangeArrowheads="1"/>
          </p:cNvSpPr>
          <p:nvPr>
            <p:ph type="title"/>
          </p:nvPr>
        </p:nvSpPr>
        <p:spPr bwMode="auto">
          <a:xfrm>
            <a:off x="387351" y="166688"/>
            <a:ext cx="9338733" cy="6667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1029" name="Rectangle 5"/>
          <p:cNvSpPr>
            <a:spLocks noGrp="1" noChangeArrowheads="1"/>
          </p:cNvSpPr>
          <p:nvPr>
            <p:ph type="body" idx="1"/>
          </p:nvPr>
        </p:nvSpPr>
        <p:spPr bwMode="auto">
          <a:xfrm>
            <a:off x="387351" y="1436689"/>
            <a:ext cx="11366500" cy="5045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820230" name="Rectangle 6"/>
          <p:cNvSpPr>
            <a:spLocks noGrp="1" noChangeArrowheads="1"/>
          </p:cNvSpPr>
          <p:nvPr>
            <p:ph type="sldNum" sz="quarter" idx="4"/>
          </p:nvPr>
        </p:nvSpPr>
        <p:spPr bwMode="auto">
          <a:xfrm>
            <a:off x="9552518" y="6453189"/>
            <a:ext cx="220133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000" b="0">
                <a:solidFill>
                  <a:srgbClr val="83725B"/>
                </a:solidFill>
              </a:defRPr>
            </a:lvl1pPr>
          </a:lstStyle>
          <a:p>
            <a:fld id="{5D5A2703-A77C-4789-9650-24F4970F2C08}" type="slidenum">
              <a:rPr lang="en-ZA"/>
              <a:pPr/>
              <a:t>‹#›</a:t>
            </a:fld>
            <a:endParaRPr lang="en-ZA"/>
          </a:p>
        </p:txBody>
      </p:sp>
    </p:spTree>
    <p:extLst>
      <p:ext uri="{BB962C8B-B14F-4D97-AF65-F5344CB8AC3E}">
        <p14:creationId xmlns:p14="http://schemas.microsoft.com/office/powerpoint/2010/main" val="282071501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ransition spd="slow">
    <p:fade/>
  </p:transition>
  <p:hf sldNum="0" hdr="0" ftr="0" dt="0"/>
  <p:txStyles>
    <p:titleStyle>
      <a:lvl1pPr algn="l" rtl="0" eaLnBrk="0" fontAlgn="base" hangingPunct="0">
        <a:lnSpc>
          <a:spcPct val="85000"/>
        </a:lnSpc>
        <a:spcBef>
          <a:spcPct val="0"/>
        </a:spcBef>
        <a:spcAft>
          <a:spcPct val="0"/>
        </a:spcAft>
        <a:defRPr sz="3200" b="1">
          <a:solidFill>
            <a:schemeClr val="bg1"/>
          </a:solidFill>
          <a:latin typeface="+mj-lt"/>
          <a:ea typeface="+mj-ea"/>
          <a:cs typeface="+mj-cs"/>
        </a:defRPr>
      </a:lvl1pPr>
      <a:lvl2pPr algn="l" rtl="0" eaLnBrk="0" fontAlgn="base" hangingPunct="0">
        <a:lnSpc>
          <a:spcPct val="85000"/>
        </a:lnSpc>
        <a:spcBef>
          <a:spcPct val="0"/>
        </a:spcBef>
        <a:spcAft>
          <a:spcPct val="0"/>
        </a:spcAft>
        <a:defRPr sz="3200" b="1">
          <a:solidFill>
            <a:schemeClr val="bg1"/>
          </a:solidFill>
          <a:latin typeface="Arial" charset="0"/>
          <a:cs typeface="Arial" charset="0"/>
        </a:defRPr>
      </a:lvl2pPr>
      <a:lvl3pPr algn="l" rtl="0" eaLnBrk="0" fontAlgn="base" hangingPunct="0">
        <a:lnSpc>
          <a:spcPct val="85000"/>
        </a:lnSpc>
        <a:spcBef>
          <a:spcPct val="0"/>
        </a:spcBef>
        <a:spcAft>
          <a:spcPct val="0"/>
        </a:spcAft>
        <a:defRPr sz="3200" b="1">
          <a:solidFill>
            <a:schemeClr val="bg1"/>
          </a:solidFill>
          <a:latin typeface="Arial" charset="0"/>
          <a:cs typeface="Arial" charset="0"/>
        </a:defRPr>
      </a:lvl3pPr>
      <a:lvl4pPr algn="l" rtl="0" eaLnBrk="0" fontAlgn="base" hangingPunct="0">
        <a:lnSpc>
          <a:spcPct val="85000"/>
        </a:lnSpc>
        <a:spcBef>
          <a:spcPct val="0"/>
        </a:spcBef>
        <a:spcAft>
          <a:spcPct val="0"/>
        </a:spcAft>
        <a:defRPr sz="3200" b="1">
          <a:solidFill>
            <a:schemeClr val="bg1"/>
          </a:solidFill>
          <a:latin typeface="Arial" charset="0"/>
          <a:cs typeface="Arial" charset="0"/>
        </a:defRPr>
      </a:lvl4pPr>
      <a:lvl5pPr algn="l" rtl="0" eaLnBrk="0" fontAlgn="base" hangingPunct="0">
        <a:lnSpc>
          <a:spcPct val="85000"/>
        </a:lnSpc>
        <a:spcBef>
          <a:spcPct val="0"/>
        </a:spcBef>
        <a:spcAft>
          <a:spcPct val="0"/>
        </a:spcAft>
        <a:defRPr sz="3200" b="1">
          <a:solidFill>
            <a:schemeClr val="bg1"/>
          </a:solidFill>
          <a:latin typeface="Arial" charset="0"/>
          <a:cs typeface="Arial" charset="0"/>
        </a:defRPr>
      </a:lvl5pPr>
      <a:lvl6pPr marL="457200" algn="l" rtl="0" fontAlgn="base">
        <a:lnSpc>
          <a:spcPct val="85000"/>
        </a:lnSpc>
        <a:spcBef>
          <a:spcPct val="0"/>
        </a:spcBef>
        <a:spcAft>
          <a:spcPct val="0"/>
        </a:spcAft>
        <a:defRPr sz="3200" b="1">
          <a:solidFill>
            <a:schemeClr val="bg1"/>
          </a:solidFill>
          <a:latin typeface="Arial" charset="0"/>
          <a:cs typeface="Arial" charset="0"/>
        </a:defRPr>
      </a:lvl6pPr>
      <a:lvl7pPr marL="914400" algn="l" rtl="0" fontAlgn="base">
        <a:lnSpc>
          <a:spcPct val="85000"/>
        </a:lnSpc>
        <a:spcBef>
          <a:spcPct val="0"/>
        </a:spcBef>
        <a:spcAft>
          <a:spcPct val="0"/>
        </a:spcAft>
        <a:defRPr sz="3200" b="1">
          <a:solidFill>
            <a:schemeClr val="bg1"/>
          </a:solidFill>
          <a:latin typeface="Arial" charset="0"/>
          <a:cs typeface="Arial" charset="0"/>
        </a:defRPr>
      </a:lvl7pPr>
      <a:lvl8pPr marL="1371600" algn="l" rtl="0" fontAlgn="base">
        <a:lnSpc>
          <a:spcPct val="85000"/>
        </a:lnSpc>
        <a:spcBef>
          <a:spcPct val="0"/>
        </a:spcBef>
        <a:spcAft>
          <a:spcPct val="0"/>
        </a:spcAft>
        <a:defRPr sz="3200" b="1">
          <a:solidFill>
            <a:schemeClr val="bg1"/>
          </a:solidFill>
          <a:latin typeface="Arial" charset="0"/>
          <a:cs typeface="Arial" charset="0"/>
        </a:defRPr>
      </a:lvl8pPr>
      <a:lvl9pPr marL="1828800" algn="l" rtl="0" fontAlgn="base">
        <a:lnSpc>
          <a:spcPct val="85000"/>
        </a:lnSpc>
        <a:spcBef>
          <a:spcPct val="0"/>
        </a:spcBef>
        <a:spcAft>
          <a:spcPct val="0"/>
        </a:spcAft>
        <a:defRPr sz="3200" b="1">
          <a:solidFill>
            <a:schemeClr val="bg1"/>
          </a:solidFill>
          <a:latin typeface="Arial" charset="0"/>
          <a:cs typeface="Arial" charset="0"/>
        </a:defRPr>
      </a:lvl9pPr>
    </p:titleStyle>
    <p:bodyStyle>
      <a:lvl1pPr marL="266700" indent="-266700" algn="l" rtl="0" eaLnBrk="0" fontAlgn="base" hangingPunct="0">
        <a:spcBef>
          <a:spcPct val="40000"/>
        </a:spcBef>
        <a:spcAft>
          <a:spcPct val="40000"/>
        </a:spcAft>
        <a:buClr>
          <a:srgbClr val="8C7F6D"/>
        </a:buClr>
        <a:buChar char="•"/>
        <a:defRPr sz="2000">
          <a:solidFill>
            <a:srgbClr val="003896"/>
          </a:solidFill>
          <a:latin typeface="+mn-lt"/>
          <a:ea typeface="+mn-ea"/>
          <a:cs typeface="+mn-cs"/>
        </a:defRPr>
      </a:lvl1pPr>
      <a:lvl2pPr marL="717550" indent="-271463" algn="l" rtl="0" eaLnBrk="0" fontAlgn="base" hangingPunct="0">
        <a:spcBef>
          <a:spcPct val="40000"/>
        </a:spcBef>
        <a:spcAft>
          <a:spcPct val="40000"/>
        </a:spcAft>
        <a:buClr>
          <a:srgbClr val="8C7F6D"/>
        </a:buClr>
        <a:buChar char="•"/>
        <a:defRPr>
          <a:solidFill>
            <a:srgbClr val="003896"/>
          </a:solidFill>
          <a:latin typeface="+mn-lt"/>
          <a:cs typeface="+mn-cs"/>
        </a:defRPr>
      </a:lvl2pPr>
      <a:lvl3pPr marL="1076325" indent="-179388" algn="l" rtl="0" eaLnBrk="0" fontAlgn="base" hangingPunct="0">
        <a:spcBef>
          <a:spcPct val="40000"/>
        </a:spcBef>
        <a:spcAft>
          <a:spcPct val="40000"/>
        </a:spcAft>
        <a:buClr>
          <a:srgbClr val="8C7F6D"/>
        </a:buClr>
        <a:buChar char="•"/>
        <a:defRPr sz="1600">
          <a:solidFill>
            <a:srgbClr val="003896"/>
          </a:solidFill>
          <a:latin typeface="+mn-lt"/>
          <a:cs typeface="+mn-cs"/>
        </a:defRPr>
      </a:lvl3pPr>
      <a:lvl4pPr marL="1435100" indent="-179388" algn="l" rtl="0" eaLnBrk="0" fontAlgn="base" hangingPunct="0">
        <a:spcBef>
          <a:spcPct val="40000"/>
        </a:spcBef>
        <a:spcAft>
          <a:spcPct val="40000"/>
        </a:spcAft>
        <a:buClr>
          <a:srgbClr val="8C7F6D"/>
        </a:buClr>
        <a:buChar char="•"/>
        <a:defRPr sz="1400">
          <a:solidFill>
            <a:srgbClr val="003896"/>
          </a:solidFill>
          <a:latin typeface="+mn-lt"/>
          <a:cs typeface="+mn-cs"/>
        </a:defRPr>
      </a:lvl4pPr>
      <a:lvl5pPr marL="1793875" indent="-179388" algn="l" rtl="0" eaLnBrk="0" fontAlgn="base" hangingPunct="0">
        <a:spcBef>
          <a:spcPct val="40000"/>
        </a:spcBef>
        <a:spcAft>
          <a:spcPct val="40000"/>
        </a:spcAft>
        <a:buClr>
          <a:srgbClr val="8C7F6D"/>
        </a:buClr>
        <a:buChar char="•"/>
        <a:defRPr sz="1400">
          <a:solidFill>
            <a:srgbClr val="003896"/>
          </a:solidFill>
          <a:latin typeface="+mn-lt"/>
          <a:cs typeface="+mn-cs"/>
        </a:defRPr>
      </a:lvl5pPr>
      <a:lvl6pPr marL="2251075" indent="-179388" algn="l" rtl="0" fontAlgn="base">
        <a:spcBef>
          <a:spcPct val="40000"/>
        </a:spcBef>
        <a:spcAft>
          <a:spcPct val="40000"/>
        </a:spcAft>
        <a:buClr>
          <a:srgbClr val="8C7F6D"/>
        </a:buClr>
        <a:buChar char="•"/>
        <a:defRPr sz="1400">
          <a:solidFill>
            <a:srgbClr val="003896"/>
          </a:solidFill>
          <a:latin typeface="+mn-lt"/>
          <a:cs typeface="+mn-cs"/>
        </a:defRPr>
      </a:lvl6pPr>
      <a:lvl7pPr marL="2708275" indent="-179388" algn="l" rtl="0" fontAlgn="base">
        <a:spcBef>
          <a:spcPct val="40000"/>
        </a:spcBef>
        <a:spcAft>
          <a:spcPct val="40000"/>
        </a:spcAft>
        <a:buClr>
          <a:srgbClr val="8C7F6D"/>
        </a:buClr>
        <a:buChar char="•"/>
        <a:defRPr sz="1400">
          <a:solidFill>
            <a:srgbClr val="003896"/>
          </a:solidFill>
          <a:latin typeface="+mn-lt"/>
          <a:cs typeface="+mn-cs"/>
        </a:defRPr>
      </a:lvl7pPr>
      <a:lvl8pPr marL="3165475" indent="-179388" algn="l" rtl="0" fontAlgn="base">
        <a:spcBef>
          <a:spcPct val="40000"/>
        </a:spcBef>
        <a:spcAft>
          <a:spcPct val="40000"/>
        </a:spcAft>
        <a:buClr>
          <a:srgbClr val="8C7F6D"/>
        </a:buClr>
        <a:buChar char="•"/>
        <a:defRPr sz="1400">
          <a:solidFill>
            <a:srgbClr val="003896"/>
          </a:solidFill>
          <a:latin typeface="+mn-lt"/>
          <a:cs typeface="+mn-cs"/>
        </a:defRPr>
      </a:lvl8pPr>
      <a:lvl9pPr marL="3622675" indent="-179388" algn="l" rtl="0" fontAlgn="base">
        <a:spcBef>
          <a:spcPct val="40000"/>
        </a:spcBef>
        <a:spcAft>
          <a:spcPct val="4000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oleObject" Target="../embeddings/oleObject7.bin"/><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FD80-BCFB-AB62-1C53-074755137A7C}"/>
              </a:ext>
            </a:extLst>
          </p:cNvPr>
          <p:cNvSpPr>
            <a:spLocks noGrp="1"/>
          </p:cNvSpPr>
          <p:nvPr>
            <p:ph type="title"/>
          </p:nvPr>
        </p:nvSpPr>
        <p:spPr/>
        <p:txBody>
          <a:bodyPr/>
          <a:lstStyle/>
          <a:p>
            <a:r>
              <a:rPr lang="en-US" altLang="en-US" dirty="0">
                <a:solidFill>
                  <a:schemeClr val="bg2"/>
                </a:solidFill>
                <a:latin typeface="+mn-lt"/>
                <a:ea typeface="+mn-ea"/>
                <a:cs typeface="+mn-cs"/>
              </a:rPr>
              <a:t>Environmental Policy</a:t>
            </a:r>
            <a:r>
              <a:rPr lang="en-US" altLang="en-US" dirty="0"/>
              <a:t>	</a:t>
            </a:r>
            <a:endParaRPr lang="en-ZA" dirty="0"/>
          </a:p>
        </p:txBody>
      </p:sp>
      <p:sp>
        <p:nvSpPr>
          <p:cNvPr id="10" name="Content Placeholder 9">
            <a:extLst>
              <a:ext uri="{FF2B5EF4-FFF2-40B4-BE49-F238E27FC236}">
                <a16:creationId xmlns:a16="http://schemas.microsoft.com/office/drawing/2014/main" id="{1CB06247-4021-B060-16D3-14A70BD3BA10}"/>
              </a:ext>
            </a:extLst>
          </p:cNvPr>
          <p:cNvSpPr>
            <a:spLocks noGrp="1"/>
          </p:cNvSpPr>
          <p:nvPr>
            <p:ph idx="1"/>
          </p:nvPr>
        </p:nvSpPr>
        <p:spPr>
          <a:xfrm>
            <a:off x="266330" y="1061764"/>
            <a:ext cx="6115615" cy="5097147"/>
          </a:xfrm>
          <a:ln>
            <a:solidFill>
              <a:schemeClr val="tx1"/>
            </a:solidFill>
          </a:ln>
        </p:spPr>
        <p:txBody>
          <a:bodyPr>
            <a:normAutofit/>
          </a:bodyPr>
          <a:lstStyle/>
          <a:p>
            <a:pPr marL="0" indent="0">
              <a:lnSpc>
                <a:spcPct val="107000"/>
              </a:lnSpc>
              <a:spcAft>
                <a:spcPts val="800"/>
              </a:spcAft>
              <a:buNone/>
            </a:pPr>
            <a:endParaRPr lang="en-US" sz="1600" dirty="0">
              <a:latin typeface="+mn-lt"/>
            </a:endParaRPr>
          </a:p>
          <a:p>
            <a:pPr marL="0" indent="0">
              <a:buNone/>
            </a:pPr>
            <a:endParaRPr lang="en-US" sz="5600" dirty="0">
              <a:latin typeface="+mn-lt"/>
            </a:endParaRPr>
          </a:p>
          <a:p>
            <a:pPr marL="0" indent="0">
              <a:buNone/>
            </a:pPr>
            <a:r>
              <a:rPr lang="en-US" sz="5600" dirty="0">
                <a:latin typeface="+mn-lt"/>
              </a:rPr>
              <a:t> </a:t>
            </a:r>
          </a:p>
          <a:p>
            <a:pPr marL="0" indent="0">
              <a:buNone/>
            </a:pPr>
            <a:endParaRPr lang="en-ZA" dirty="0"/>
          </a:p>
        </p:txBody>
      </p:sp>
      <p:graphicFrame>
        <p:nvGraphicFramePr>
          <p:cNvPr id="11" name="Content Placeholder 2">
            <a:extLst>
              <a:ext uri="{FF2B5EF4-FFF2-40B4-BE49-F238E27FC236}">
                <a16:creationId xmlns:a16="http://schemas.microsoft.com/office/drawing/2014/main" id="{5957D89D-CD62-46C1-CC15-89096807F7B2}"/>
              </a:ext>
            </a:extLst>
          </p:cNvPr>
          <p:cNvGraphicFramePr>
            <a:graphicFrameLocks noChangeAspect="1"/>
          </p:cNvGraphicFramePr>
          <p:nvPr/>
        </p:nvGraphicFramePr>
        <p:xfrm>
          <a:off x="6783665" y="1061764"/>
          <a:ext cx="5142004" cy="4815666"/>
        </p:xfrm>
        <a:graphic>
          <a:graphicData uri="http://schemas.openxmlformats.org/presentationml/2006/ole">
            <mc:AlternateContent xmlns:mc="http://schemas.openxmlformats.org/markup-compatibility/2006">
              <mc:Choice xmlns:v="urn:schemas-microsoft-com:vml" Requires="v">
                <p:oleObj name="Acrobat Document" r:id="rId2" imgW="3777942" imgH="5346465" progId="AcroExch.Document.DC">
                  <p:embed/>
                </p:oleObj>
              </mc:Choice>
              <mc:Fallback>
                <p:oleObj name="Acrobat Document" r:id="rId2" imgW="3777942" imgH="5346465" progId="AcroExch.Document.DC">
                  <p:embed/>
                  <p:pic>
                    <p:nvPicPr>
                      <p:cNvPr id="11" name="Content Placeholder 2">
                        <a:extLst>
                          <a:ext uri="{FF2B5EF4-FFF2-40B4-BE49-F238E27FC236}">
                            <a16:creationId xmlns:a16="http://schemas.microsoft.com/office/drawing/2014/main" id="{5957D89D-CD62-46C1-CC15-89096807F7B2}"/>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3665" y="1061764"/>
                        <a:ext cx="5142004" cy="4815666"/>
                      </a:xfrm>
                      <a:prstGeom prst="rect">
                        <a:avLst/>
                      </a:prstGeom>
                      <a:noFill/>
                      <a:ln>
                        <a:noFill/>
                      </a:ln>
                    </p:spPr>
                  </p:pic>
                </p:oleObj>
              </mc:Fallback>
            </mc:AlternateContent>
          </a:graphicData>
        </a:graphic>
      </p:graphicFrame>
      <p:sp>
        <p:nvSpPr>
          <p:cNvPr id="5" name="Rectangle 4">
            <a:extLst>
              <a:ext uri="{FF2B5EF4-FFF2-40B4-BE49-F238E27FC236}">
                <a16:creationId xmlns:a16="http://schemas.microsoft.com/office/drawing/2014/main" id="{395A6DBD-BD42-B770-EF31-71F03AD32302}"/>
              </a:ext>
            </a:extLst>
          </p:cNvPr>
          <p:cNvSpPr/>
          <p:nvPr/>
        </p:nvSpPr>
        <p:spPr>
          <a:xfrm>
            <a:off x="266329" y="1061763"/>
            <a:ext cx="6115614" cy="5097147"/>
          </a:xfrm>
          <a:prstGeom prst="rect">
            <a:avLst/>
          </a:prstGeom>
          <a:solidFill>
            <a:schemeClr val="bg1">
              <a:lumMod val="95000"/>
            </a:schemeClr>
          </a:solidFill>
          <a:ln>
            <a:solidFill>
              <a:schemeClr val="accent4"/>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lIns="91006" tIns="45505" rIns="91006" bIns="45505" rtlCol="0" anchor="ctr"/>
          <a:lstStyle/>
          <a:p>
            <a:pPr marL="0" marR="0" lvl="0" indent="0" algn="ctr" defTabSz="910047"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a:ea typeface="ＭＳ Ｐゴシック"/>
              <a:cs typeface="+mn-cs"/>
            </a:endParaRPr>
          </a:p>
        </p:txBody>
      </p:sp>
      <p:sp>
        <p:nvSpPr>
          <p:cNvPr id="6" name="Rectangle 5">
            <a:extLst>
              <a:ext uri="{FF2B5EF4-FFF2-40B4-BE49-F238E27FC236}">
                <a16:creationId xmlns:a16="http://schemas.microsoft.com/office/drawing/2014/main" id="{BB0B6832-356D-2A4E-8513-7DE23830941B}"/>
              </a:ext>
            </a:extLst>
          </p:cNvPr>
          <p:cNvSpPr/>
          <p:nvPr/>
        </p:nvSpPr>
        <p:spPr>
          <a:xfrm>
            <a:off x="599534" y="1292240"/>
            <a:ext cx="5496466" cy="3563027"/>
          </a:xfrm>
          <a:prstGeom prst="rect">
            <a:avLst/>
          </a:prstGeom>
          <a:ln>
            <a:no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altLang="en-US" sz="16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Environmental Policy</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altLang="en-US" sz="12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endParaRPr>
          </a:p>
          <a:p>
            <a:pPr marL="171450" indent="-171450" eaLnBrk="0" fontAlgn="base" hangingPunct="0">
              <a:spcBef>
                <a:spcPct val="0"/>
              </a:spcBef>
              <a:spcAft>
                <a:spcPct val="0"/>
              </a:spcAft>
              <a:buClr>
                <a:srgbClr val="8C7F6D"/>
              </a:buClr>
              <a:buFont typeface="Arial" panose="020B0604020202020204" pitchFamily="34" charset="0"/>
              <a:buChar char="•"/>
              <a:defRPr/>
            </a:pPr>
            <a:r>
              <a:rPr lang="en-ZA" sz="1600" dirty="0">
                <a:effectLst/>
                <a:latin typeface="Arial" panose="020B0604020202020204" pitchFamily="34" charset="0"/>
                <a:ea typeface="Calibri" panose="020F0502020204030204" pitchFamily="34" charset="0"/>
              </a:rPr>
              <a:t>The contractor must submit an Environmental Policy and proof of communicating it with the employees (project team). The policy should demonstrate your organization (top management)’s commitment to protection of the environment which is not only intended to prevent adverse environmental impacts through prevention of pollution, but to protect the natural environment from harm and degradation arising from the organisation’s activities, products and services . The policy must also demonstrate commitment to compliance with legal and other requirements, prevent pollution and continually improve environmental performance..</a:t>
            </a:r>
            <a:endParaRPr lang="en-ZA" sz="1600" dirty="0">
              <a:solidFill>
                <a:srgbClr val="003896"/>
              </a:solidFill>
              <a:latin typeface="Arial"/>
              <a:cs typeface="Times New Roman" pitchFamily="18" charset="0"/>
            </a:endParaRPr>
          </a:p>
        </p:txBody>
      </p:sp>
    </p:spTree>
    <p:extLst>
      <p:ext uri="{BB962C8B-B14F-4D97-AF65-F5344CB8AC3E}">
        <p14:creationId xmlns:p14="http://schemas.microsoft.com/office/powerpoint/2010/main" val="38439233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24.xml><?xml version="1.0" encoding="utf-8"?>
<p:tagLst xmlns:a="http://schemas.openxmlformats.org/drawingml/2006/main" xmlns:r="http://schemas.openxmlformats.org/officeDocument/2006/relationships" xmlns:p="http://schemas.openxmlformats.org/presentationml/2006/main">
  <p:tag name="NAME" val="Moon"/>
</p:tagLst>
</file>

<file path=ppt/tags/tag25.xml><?xml version="1.0" encoding="utf-8"?>
<p:tagLst xmlns:a="http://schemas.openxmlformats.org/drawingml/2006/main" xmlns:r="http://schemas.openxmlformats.org/officeDocument/2006/relationships" xmlns:p="http://schemas.openxmlformats.org/presentationml/2006/main">
  <p:tag name="NAME" val="Moon"/>
</p:tagLst>
</file>

<file path=ppt/tags/tag26.xml><?xml version="1.0" encoding="utf-8"?>
<p:tagLst xmlns:a="http://schemas.openxmlformats.org/drawingml/2006/main" xmlns:r="http://schemas.openxmlformats.org/officeDocument/2006/relationships" xmlns:p="http://schemas.openxmlformats.org/presentationml/2006/main">
  <p:tag name="NAME" val="Moon"/>
</p:tagLst>
</file>

<file path=ppt/tags/tag27.xml><?xml version="1.0" encoding="utf-8"?>
<p:tagLst xmlns:a="http://schemas.openxmlformats.org/drawingml/2006/main" xmlns:r="http://schemas.openxmlformats.org/officeDocument/2006/relationships" xmlns:p="http://schemas.openxmlformats.org/presentationml/2006/main">
  <p:tag name="NAME" val="Moon"/>
</p:tagLst>
</file>

<file path=ppt/tags/tag28.xml><?xml version="1.0" encoding="utf-8"?>
<p:tagLst xmlns:a="http://schemas.openxmlformats.org/drawingml/2006/main" xmlns:r="http://schemas.openxmlformats.org/officeDocument/2006/relationships" xmlns:p="http://schemas.openxmlformats.org/presentationml/2006/main">
  <p:tag name="NAME" val="Moon"/>
</p:tagLst>
</file>

<file path=ppt/tags/tag29.xml><?xml version="1.0" encoding="utf-8"?>
<p:tagLst xmlns:a="http://schemas.openxmlformats.org/drawingml/2006/main" xmlns:r="http://schemas.openxmlformats.org/officeDocument/2006/relationships" xmlns:p="http://schemas.openxmlformats.org/presentationml/2006/main">
  <p:tag name="NAME" val="MoonShape"/>
</p:tagLst>
</file>

<file path=ppt/tags/tag30.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31.xml><?xml version="1.0" encoding="utf-8"?>
<p:tagLst xmlns:a="http://schemas.openxmlformats.org/drawingml/2006/main" xmlns:r="http://schemas.openxmlformats.org/officeDocument/2006/relationships" xmlns:p="http://schemas.openxmlformats.org/presentationml/2006/main">
  <p:tag name="NAME" val="MoonShape"/>
</p:tagLst>
</file>

<file path=ppt/tags/tag32.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3.xml><?xml version="1.0" encoding="utf-8"?>
<p:tagLst xmlns:a="http://schemas.openxmlformats.org/drawingml/2006/main" xmlns:r="http://schemas.openxmlformats.org/officeDocument/2006/relationships" xmlns:p="http://schemas.openxmlformats.org/presentationml/2006/main">
  <p:tag name="NAME" val="MoonShape"/>
</p:tagLst>
</file>

<file path=ppt/tags/tag34.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35.xml><?xml version="1.0" encoding="utf-8"?>
<p:tagLst xmlns:a="http://schemas.openxmlformats.org/drawingml/2006/main" xmlns:r="http://schemas.openxmlformats.org/officeDocument/2006/relationships" xmlns:p="http://schemas.openxmlformats.org/presentationml/2006/main">
  <p:tag name="NAME" val="MoonShape"/>
</p:tagLst>
</file>

<file path=ppt/tags/tag36.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7.xml><?xml version="1.0" encoding="utf-8"?>
<p:tagLst xmlns:a="http://schemas.openxmlformats.org/drawingml/2006/main" xmlns:r="http://schemas.openxmlformats.org/officeDocument/2006/relationships" xmlns:p="http://schemas.openxmlformats.org/presentationml/2006/main">
  <p:tag name="NAME" val="MoonShape"/>
</p:tagLst>
</file>

<file path=ppt/tags/tag38.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59.xml><?xml version="1.0" encoding="utf-8"?>
<p:tagLst xmlns:a="http://schemas.openxmlformats.org/drawingml/2006/main" xmlns:r="http://schemas.openxmlformats.org/officeDocument/2006/relationships" xmlns:p="http://schemas.openxmlformats.org/presentationml/2006/main">
  <p:tag name="NAME" val="Moon"/>
</p:tagLst>
</file>

<file path=ppt/tags/tag60.xml><?xml version="1.0" encoding="utf-8"?>
<p:tagLst xmlns:a="http://schemas.openxmlformats.org/drawingml/2006/main" xmlns:r="http://schemas.openxmlformats.org/officeDocument/2006/relationships" xmlns:p="http://schemas.openxmlformats.org/presentationml/2006/main">
  <p:tag name="NAME" val="Moon"/>
</p:tagLst>
</file>

<file path=ppt/tags/tag61.xml><?xml version="1.0" encoding="utf-8"?>
<p:tagLst xmlns:a="http://schemas.openxmlformats.org/drawingml/2006/main" xmlns:r="http://schemas.openxmlformats.org/officeDocument/2006/relationships" xmlns:p="http://schemas.openxmlformats.org/presentationml/2006/main">
  <p:tag name="NAME" val="Moon"/>
</p:tagLst>
</file>

<file path=ppt/tags/tag62.xml><?xml version="1.0" encoding="utf-8"?>
<p:tagLst xmlns:a="http://schemas.openxmlformats.org/drawingml/2006/main" xmlns:r="http://schemas.openxmlformats.org/officeDocument/2006/relationships" xmlns:p="http://schemas.openxmlformats.org/presentationml/2006/main">
  <p:tag name="NAME" val="Moon"/>
</p:tagLst>
</file>

<file path=ppt/tags/tag63.xml><?xml version="1.0" encoding="utf-8"?>
<p:tagLst xmlns:a="http://schemas.openxmlformats.org/drawingml/2006/main" xmlns:r="http://schemas.openxmlformats.org/officeDocument/2006/relationships" xmlns:p="http://schemas.openxmlformats.org/presentationml/2006/main">
  <p:tag name="NAME" val="Moon"/>
</p:tagLst>
</file>

<file path=ppt/tags/tag64.xml><?xml version="1.0" encoding="utf-8"?>
<p:tagLst xmlns:a="http://schemas.openxmlformats.org/drawingml/2006/main" xmlns:r="http://schemas.openxmlformats.org/officeDocument/2006/relationships" xmlns:p="http://schemas.openxmlformats.org/presentationml/2006/main">
  <p:tag name="NAME" val="MoonShape"/>
</p:tagLst>
</file>

<file path=ppt/tags/tag65.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66.xml><?xml version="1.0" encoding="utf-8"?>
<p:tagLst xmlns:a="http://schemas.openxmlformats.org/drawingml/2006/main" xmlns:r="http://schemas.openxmlformats.org/officeDocument/2006/relationships" xmlns:p="http://schemas.openxmlformats.org/presentationml/2006/main">
  <p:tag name="NAME" val="MoonShape"/>
</p:tagLst>
</file>

<file path=ppt/tags/tag6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68.xml><?xml version="1.0" encoding="utf-8"?>
<p:tagLst xmlns:a="http://schemas.openxmlformats.org/drawingml/2006/main" xmlns:r="http://schemas.openxmlformats.org/officeDocument/2006/relationships" xmlns:p="http://schemas.openxmlformats.org/presentationml/2006/main">
  <p:tag name="NAME" val="MoonShape"/>
</p:tagLst>
</file>

<file path=ppt/tags/tag69.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70.xml><?xml version="1.0" encoding="utf-8"?>
<p:tagLst xmlns:a="http://schemas.openxmlformats.org/drawingml/2006/main" xmlns:r="http://schemas.openxmlformats.org/officeDocument/2006/relationships" xmlns:p="http://schemas.openxmlformats.org/presentationml/2006/main">
  <p:tag name="NAME" val="MoonShape"/>
</p:tagLst>
</file>

<file path=ppt/tags/tag7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72.xml><?xml version="1.0" encoding="utf-8"?>
<p:tagLst xmlns:a="http://schemas.openxmlformats.org/drawingml/2006/main" xmlns:r="http://schemas.openxmlformats.org/officeDocument/2006/relationships" xmlns:p="http://schemas.openxmlformats.org/presentationml/2006/main">
  <p:tag name="NAME" val="MoonShape"/>
</p:tagLst>
</file>

<file path=ppt/tags/tag73.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8_Eskom">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Eskom">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6.xml><?xml version="1.0" encoding="utf-8"?>
<a:theme xmlns:a="http://schemas.openxmlformats.org/drawingml/2006/main" name="PresTemplate1visualsembedded">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Default Design">
  <a:themeElements>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spPr>
      <a:bodyPr anchor="ctr"/>
      <a:lstStyle>
        <a:defPPr>
          <a:defRP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9.xml><?xml version="1.0" encoding="utf-8"?>
<a:theme xmlns:a="http://schemas.openxmlformats.org/drawingml/2006/main" name="4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b2042c9-de4d-48dc-b91d-cd5333993f6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8C2866102197043941391604A5FB4A4" ma:contentTypeVersion="17" ma:contentTypeDescription="Create a new document." ma:contentTypeScope="" ma:versionID="358da8acbd54eecfbddee8c989570966">
  <xsd:schema xmlns:xsd="http://www.w3.org/2001/XMLSchema" xmlns:xs="http://www.w3.org/2001/XMLSchema" xmlns:p="http://schemas.microsoft.com/office/2006/metadata/properties" xmlns:ns3="99ecca86-1491-4d54-bdc1-874e6d86931e" xmlns:ns4="1b2042c9-de4d-48dc-b91d-cd5333993f63" targetNamespace="http://schemas.microsoft.com/office/2006/metadata/properties" ma:root="true" ma:fieldsID="fc3030f0860a0a9b06fb41d50683d1b6" ns3:_="" ns4:_="">
    <xsd:import namespace="99ecca86-1491-4d54-bdc1-874e6d86931e"/>
    <xsd:import namespace="1b2042c9-de4d-48dc-b91d-cd5333993f6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ecca86-1491-4d54-bdc1-874e6d86931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2042c9-de4d-48dc-b91d-cd5333993f6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0325F2-1199-4A7E-B87D-734C0A3EB286}">
  <ds:schemaRefs>
    <ds:schemaRef ds:uri="http://www.w3.org/XML/1998/namespace"/>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1b2042c9-de4d-48dc-b91d-cd5333993f63"/>
    <ds:schemaRef ds:uri="http://schemas.microsoft.com/office/infopath/2007/PartnerControls"/>
    <ds:schemaRef ds:uri="99ecca86-1491-4d54-bdc1-874e6d86931e"/>
    <ds:schemaRef ds:uri="http://purl.org/dc/dcmitype/"/>
  </ds:schemaRefs>
</ds:datastoreItem>
</file>

<file path=customXml/itemProps2.xml><?xml version="1.0" encoding="utf-8"?>
<ds:datastoreItem xmlns:ds="http://schemas.openxmlformats.org/officeDocument/2006/customXml" ds:itemID="{FB272BFA-702F-45ED-9B55-BF52F0CB3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ecca86-1491-4d54-bdc1-874e6d86931e"/>
    <ds:schemaRef ds:uri="1b2042c9-de4d-48dc-b91d-cd5333993f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A031EA-53D5-474F-8205-0E1513F09603}">
  <ds:schemaRefs>
    <ds:schemaRef ds:uri="http://schemas.microsoft.com/sharepoint/v3/contenttype/forms"/>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7532</TotalTime>
  <Words>99</Words>
  <Application>Microsoft Office PowerPoint</Application>
  <PresentationFormat>Widescreen</PresentationFormat>
  <Paragraphs>7</Paragraphs>
  <Slides>1</Slides>
  <Notes>0</Notes>
  <HiddenSlides>0</HiddenSlides>
  <MMClips>0</MMClips>
  <ScaleCrop>false</ScaleCrop>
  <HeadingPairs>
    <vt:vector size="8" baseType="variant">
      <vt:variant>
        <vt:lpstr>Fonts Used</vt:lpstr>
      </vt:variant>
      <vt:variant>
        <vt:i4>4</vt:i4>
      </vt:variant>
      <vt:variant>
        <vt:lpstr>Theme</vt:lpstr>
      </vt:variant>
      <vt:variant>
        <vt:i4>10</vt:i4>
      </vt:variant>
      <vt:variant>
        <vt:lpstr>Embedded OLE Servers</vt:lpstr>
      </vt:variant>
      <vt:variant>
        <vt:i4>2</vt:i4>
      </vt:variant>
      <vt:variant>
        <vt:lpstr>Slide Titles</vt:lpstr>
      </vt:variant>
      <vt:variant>
        <vt:i4>1</vt:i4>
      </vt:variant>
    </vt:vector>
  </HeadingPairs>
  <TitlesOfParts>
    <vt:vector size="17" baseType="lpstr">
      <vt:lpstr>Arial</vt:lpstr>
      <vt:lpstr>Calibri</vt:lpstr>
      <vt:lpstr>Courier New</vt:lpstr>
      <vt:lpstr>Wingdings</vt:lpstr>
      <vt:lpstr>Content Slide Master</vt:lpstr>
      <vt:lpstr>Default Design</vt:lpstr>
      <vt:lpstr>8_Eskom</vt:lpstr>
      <vt:lpstr>9_Eskom</vt:lpstr>
      <vt:lpstr>1_Content Slide Master</vt:lpstr>
      <vt:lpstr>PresTemplate1visualsembedded</vt:lpstr>
      <vt:lpstr>1_Default Design</vt:lpstr>
      <vt:lpstr>2_Content Slide Master</vt:lpstr>
      <vt:lpstr>4_Default Design</vt:lpstr>
      <vt:lpstr>2_Default Design</vt:lpstr>
      <vt:lpstr>think-cell Slide</vt:lpstr>
      <vt:lpstr>Acrobat Document</vt:lpstr>
      <vt:lpstr>Environmental Policy </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Nondwe Khanye</cp:lastModifiedBy>
  <cp:revision>76</cp:revision>
  <dcterms:created xsi:type="dcterms:W3CDTF">2020-01-06T09:48:40Z</dcterms:created>
  <dcterms:modified xsi:type="dcterms:W3CDTF">2025-04-22T09:26:49Z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0x01010078C2866102197043941391604A5FB4A4</vt:lpwstr>
  </property>
</Properties>
</file>